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4"/>
  </p:notesMasterIdLst>
  <p:sldIdLst>
    <p:sldId id="256" r:id="rId2"/>
    <p:sldId id="260" r:id="rId3"/>
    <p:sldId id="345" r:id="rId4"/>
    <p:sldId id="286" r:id="rId5"/>
    <p:sldId id="370" r:id="rId6"/>
    <p:sldId id="262" r:id="rId7"/>
    <p:sldId id="266" r:id="rId8"/>
    <p:sldId id="298" r:id="rId9"/>
    <p:sldId id="363" r:id="rId10"/>
    <p:sldId id="339" r:id="rId11"/>
    <p:sldId id="267" r:id="rId12"/>
    <p:sldId id="301" r:id="rId13"/>
    <p:sldId id="290" r:id="rId14"/>
    <p:sldId id="455" r:id="rId15"/>
    <p:sldId id="451" r:id="rId16"/>
    <p:sldId id="431" r:id="rId17"/>
    <p:sldId id="435" r:id="rId18"/>
    <p:sldId id="432" r:id="rId19"/>
    <p:sldId id="404" r:id="rId20"/>
    <p:sldId id="440" r:id="rId21"/>
    <p:sldId id="423" r:id="rId22"/>
    <p:sldId id="426" r:id="rId23"/>
    <p:sldId id="452" r:id="rId24"/>
    <p:sldId id="436" r:id="rId25"/>
    <p:sldId id="434" r:id="rId26"/>
    <p:sldId id="430" r:id="rId27"/>
    <p:sldId id="367" r:id="rId28"/>
    <p:sldId id="450" r:id="rId29"/>
    <p:sldId id="447" r:id="rId30"/>
    <p:sldId id="448" r:id="rId31"/>
    <p:sldId id="441" r:id="rId32"/>
    <p:sldId id="445" r:id="rId33"/>
    <p:sldId id="443" r:id="rId34"/>
    <p:sldId id="433" r:id="rId35"/>
    <p:sldId id="438" r:id="rId36"/>
    <p:sldId id="439" r:id="rId37"/>
    <p:sldId id="409" r:id="rId38"/>
    <p:sldId id="408" r:id="rId39"/>
    <p:sldId id="412" r:id="rId40"/>
    <p:sldId id="453" r:id="rId41"/>
    <p:sldId id="454" r:id="rId42"/>
    <p:sldId id="41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5CE"/>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4590" autoAdjust="0"/>
  </p:normalViewPr>
  <p:slideViewPr>
    <p:cSldViewPr snapToGrid="0">
      <p:cViewPr>
        <p:scale>
          <a:sx n="50" d="100"/>
          <a:sy n="50" d="100"/>
        </p:scale>
        <p:origin x="-498" y="-546"/>
      </p:cViewPr>
      <p:guideLst>
        <p:guide orient="horz" pos="2160"/>
        <p:guide pos="3840"/>
      </p:guideLst>
    </p:cSldViewPr>
  </p:slideViewPr>
  <p:notesTextViewPr>
    <p:cViewPr>
      <p:scale>
        <a:sx n="1" d="1"/>
        <a:sy n="1" d="1"/>
      </p:scale>
      <p:origin x="0" y="0"/>
    </p:cViewPr>
  </p:notesTextViewPr>
  <p:sorterViewPr>
    <p:cViewPr varScale="1">
      <p:scale>
        <a:sx n="1" d="1"/>
        <a:sy n="1" d="1"/>
      </p:scale>
      <p:origin x="0" y="17448"/>
    </p:cViewPr>
  </p:sorterViewPr>
  <p:notesViewPr>
    <p:cSldViewPr snapToGrid="0">
      <p:cViewPr varScale="1">
        <p:scale>
          <a:sx n="57" d="100"/>
          <a:sy n="57"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4" qsCatId="simple" csTypeId="urn:microsoft.com/office/officeart/2005/8/colors/colorful3" csCatId="colorful" phldr="1"/>
      <dgm:spPr/>
      <dgm:t>
        <a:bodyPr/>
        <a:lstStyle/>
        <a:p>
          <a:endParaRPr lang="fr-FR"/>
        </a:p>
      </dgm:t>
    </dgm:pt>
    <dgm:pt modelId="{F9F678D1-EA88-4CF9-9D67-CEDC8160F687}">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Être dans mon rôle</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N°239</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Mercredi 3 février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La distribution des rôles</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Parole Donnée N° 240</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10 février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A tour de rôle</a:t>
          </a:r>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Parole Donnée N° 241</a:t>
          </a:r>
          <a:endParaRPr lang="fr-FR" dirty="0"/>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Mercredi 17 février</a:t>
          </a:r>
          <a:endParaRPr lang="fr-FR" dirty="0"/>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pPr/>
      <dgm:t>
        <a:bodyPr/>
        <a:lstStyle/>
        <a:p>
          <a:r>
            <a:rPr lang="fr-FR" dirty="0" smtClean="0"/>
            <a:t>Mon meilleur rôle</a:t>
          </a:r>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t>
        <a:bodyPr/>
        <a:lstStyle/>
        <a:p>
          <a:endParaRPr lang="fr-FR"/>
        </a:p>
      </dgm:t>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t>
        <a:bodyPr/>
        <a:lstStyle/>
        <a:p>
          <a:endParaRPr lang="fr-FR"/>
        </a:p>
      </dgm:t>
    </dgm:pt>
    <dgm:pt modelId="{A9DB1F56-B44B-41C2-818B-514C686D1A94}" type="pres">
      <dgm:prSet presAssocID="{F9F678D1-EA88-4CF9-9D67-CEDC8160F687}" presName="theInnerList" presStyleCnt="0"/>
      <dgm:spPr/>
      <dgm:t>
        <a:bodyPr/>
        <a:lstStyle/>
        <a:p>
          <a:endParaRPr lang="fr-FR"/>
        </a:p>
      </dgm:t>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t>
        <a:bodyPr/>
        <a:lstStyle/>
        <a:p>
          <a:endParaRPr lang="fr-FR"/>
        </a:p>
      </dgm:t>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t>
        <a:bodyPr/>
        <a:lstStyle/>
        <a:p>
          <a:endParaRPr lang="fr-FR"/>
        </a:p>
      </dgm:t>
    </dgm:pt>
    <dgm:pt modelId="{FD4373C2-2C44-4C30-B2E2-A2266BF7F3D7}" type="pres">
      <dgm:prSet presAssocID="{8E3943B0-27F1-4BD4-BCFF-E52F4D3938FE}" presName="compNode" presStyleCnt="0"/>
      <dgm:spPr/>
      <dgm:t>
        <a:bodyPr/>
        <a:lstStyle/>
        <a:p>
          <a:endParaRPr lang="fr-FR"/>
        </a:p>
      </dgm:t>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t>
        <a:bodyPr/>
        <a:lstStyle/>
        <a:p>
          <a:endParaRPr lang="fr-FR"/>
        </a:p>
      </dgm:t>
    </dgm:pt>
    <dgm:pt modelId="{7F6FACBA-2A3E-4307-94B7-85FF6B6CE738}" type="pres">
      <dgm:prSet presAssocID="{8E3943B0-27F1-4BD4-BCFF-E52F4D3938FE}" presName="theInnerList" presStyleCnt="0"/>
      <dgm:spPr/>
      <dgm:t>
        <a:bodyPr/>
        <a:lstStyle/>
        <a:p>
          <a:endParaRPr lang="fr-FR"/>
        </a:p>
      </dgm:t>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t>
        <a:bodyPr/>
        <a:lstStyle/>
        <a:p>
          <a:endParaRPr lang="fr-FR"/>
        </a:p>
      </dgm:t>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t>
        <a:bodyPr/>
        <a:lstStyle/>
        <a:p>
          <a:endParaRPr lang="fr-FR"/>
        </a:p>
      </dgm:t>
    </dgm:pt>
    <dgm:pt modelId="{B6545108-6082-478F-A7C1-072ADB36655B}" type="pres">
      <dgm:prSet presAssocID="{E5308979-9ABC-40C3-9EC4-98A00D39F962}" presName="compNode" presStyleCnt="0"/>
      <dgm:spPr/>
      <dgm:t>
        <a:bodyPr/>
        <a:lstStyle/>
        <a:p>
          <a:endParaRPr lang="fr-FR"/>
        </a:p>
      </dgm:t>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t>
        <a:bodyPr/>
        <a:lstStyle/>
        <a:p>
          <a:endParaRPr lang="fr-FR"/>
        </a:p>
      </dgm:t>
    </dgm:pt>
    <dgm:pt modelId="{D7302072-DD61-420A-A5B4-841B4A51DEC1}" type="pres">
      <dgm:prSet presAssocID="{E5308979-9ABC-40C3-9EC4-98A00D39F962}" presName="theInnerList" presStyleCnt="0"/>
      <dgm:spPr/>
      <dgm:t>
        <a:bodyPr/>
        <a:lstStyle/>
        <a:p>
          <a:endParaRPr lang="fr-FR"/>
        </a:p>
      </dgm:t>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t>
        <a:bodyPr/>
        <a:lstStyle/>
        <a:p>
          <a:endParaRPr lang="fr-FR"/>
        </a:p>
      </dgm:t>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t>
        <a:bodyPr/>
        <a:lstStyle/>
        <a:p>
          <a:endParaRPr lang="fr-FR"/>
        </a:p>
      </dgm:t>
    </dgm:pt>
    <dgm:pt modelId="{23D32759-29F3-4C4B-AE88-2D91F581374A}" type="pres">
      <dgm:prSet presAssocID="{82905287-2678-42FA-BCC6-8EE5AF57D16B}" presName="compNode" presStyleCnt="0"/>
      <dgm:spPr/>
      <dgm:t>
        <a:bodyPr/>
        <a:lstStyle/>
        <a:p>
          <a:endParaRPr lang="fr-FR"/>
        </a:p>
      </dgm:t>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t>
        <a:bodyPr/>
        <a:lstStyle/>
        <a:p>
          <a:endParaRPr lang="fr-FR"/>
        </a:p>
      </dgm:t>
    </dgm:pt>
    <dgm:pt modelId="{9D8898B3-80A8-48C9-9AC3-8C7F3D1B128C}" type="pres">
      <dgm:prSet presAssocID="{82905287-2678-42FA-BCC6-8EE5AF57D16B}" presName="theInnerList" presStyleCnt="0"/>
      <dgm:spPr/>
      <dgm:t>
        <a:bodyPr/>
        <a:lstStyle/>
        <a:p>
          <a:endParaRPr lang="fr-FR"/>
        </a:p>
      </dgm:t>
    </dgm:pt>
  </dgm:ptLst>
  <dgm:cxnLst>
    <dgm:cxn modelId="{47B6C547-D76D-439C-9FF7-478308D4DD74}" type="presOf" srcId="{63615927-C6D8-4A45-ABBD-3D75CF32C316}" destId="{C5057DC6-6B41-44AB-8296-2C6EE1543FAA}" srcOrd="0" destOrd="0" presId="urn:microsoft.com/office/officeart/2005/8/layout/lProcess2"/>
    <dgm:cxn modelId="{79246D74-A8A5-4E19-B89B-D024C6D779D1}" type="presOf" srcId="{F13CB386-4E1B-4D37-BF65-42C0A3704A89}" destId="{513ACC3D-AA94-4F14-B15D-1ED71C884BB0}"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C2EB68BE-4A16-4771-B93E-5CE25DC910D0}" srcId="{8E3943B0-27F1-4BD4-BCFF-E52F4D3938FE}" destId="{852C1F68-9EE6-4AC1-8109-4F53DAF19EC9}" srcOrd="1" destOrd="0" parTransId="{CE881505-BC6A-483F-8A7E-D8A0C5E90398}" sibTransId="{31FD6AFF-8416-4F82-9334-AFA81DAB0E3C}"/>
    <dgm:cxn modelId="{EBBE1AA6-5050-4FF3-91BA-981A362DA494}" type="presOf" srcId="{8E3943B0-27F1-4BD4-BCFF-E52F4D3938FE}" destId="{D1984B02-359F-4BCD-854A-A74F4CDCEF94}" srcOrd="0" destOrd="0" presId="urn:microsoft.com/office/officeart/2005/8/layout/lProcess2"/>
    <dgm:cxn modelId="{9FDBB17D-4746-4100-9405-5A6FD5A60885}" type="presOf" srcId="{F9F678D1-EA88-4CF9-9D67-CEDC8160F687}" destId="{69B8C4C6-E9FE-4420-B4AF-FFA3B1410B9E}" srcOrd="1" destOrd="0" presId="urn:microsoft.com/office/officeart/2005/8/layout/lProcess2"/>
    <dgm:cxn modelId="{6FE6CFEE-018D-483C-8091-C4F30FB395EE}" type="presOf" srcId="{565101B1-709E-4D9A-AE54-139BFAC37491}" destId="{BAEE87F2-0A92-466B-8C29-4D44E05AB757}" srcOrd="0"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A19F8DBA-92F2-4D0A-9B08-41507BEABB88}" type="presOf" srcId="{E5308979-9ABC-40C3-9EC4-98A00D39F962}" destId="{60A5BDB9-80B6-4333-AF60-D03D92B3F29F}" srcOrd="0" destOrd="0" presId="urn:microsoft.com/office/officeart/2005/8/layout/lProcess2"/>
    <dgm:cxn modelId="{836A3959-C6F7-43FF-8C12-32ABFFAA0C00}" type="presOf" srcId="{F9F678D1-EA88-4CF9-9D67-CEDC8160F687}" destId="{09676589-DAA0-419C-AADE-AA8DA6903160}"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472A5E35-5ECE-47E6-9BB8-AEBA36D283A2}" type="presOf" srcId="{8E3943B0-27F1-4BD4-BCFF-E52F4D3938FE}" destId="{CF02DC47-A79A-4D15-81E9-3104E5886918}" srcOrd="1" destOrd="0" presId="urn:microsoft.com/office/officeart/2005/8/layout/lProcess2"/>
    <dgm:cxn modelId="{62C63239-33C1-4096-A81F-C17DC9622BDD}" type="presOf" srcId="{657042ED-3157-4456-B1B8-95EB67442652}" destId="{F2C43595-95FD-4B69-A3B0-1A2764CDF195}" srcOrd="0"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AD5F8388-F196-4ADA-9014-BDB1B419A1F0}" type="presOf" srcId="{82905287-2678-42FA-BCC6-8EE5AF57D16B}" destId="{18445F10-4714-4679-9DB7-A2304F41A6A0}" srcOrd="0" destOrd="0" presId="urn:microsoft.com/office/officeart/2005/8/layout/lProcess2"/>
    <dgm:cxn modelId="{F4340DA4-B94F-48F7-AE3B-953E144E59D6}" type="presOf" srcId="{E5308979-9ABC-40C3-9EC4-98A00D39F962}" destId="{707A4CD9-356E-4279-BBBA-054E392218E5}" srcOrd="1"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A8F7BC9F-257A-4C66-B821-C85DBC1A5D04}" type="presOf" srcId="{82905287-2678-42FA-BCC6-8EE5AF57D16B}" destId="{3E4FDAB2-3EE2-460C-A4E5-1E260277B772}" srcOrd="1"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838BE0A2-E444-4E56-9447-0A5236E9F365}" type="presOf" srcId="{852C1F68-9EE6-4AC1-8109-4F53DAF19EC9}" destId="{974A11EE-D8F1-4BCB-9C8D-938C24328E35}" srcOrd="0" destOrd="0" presId="urn:microsoft.com/office/officeart/2005/8/layout/lProcess2"/>
    <dgm:cxn modelId="{7C3C5028-75A1-4A38-88ED-1E4B121078BB}" type="presOf" srcId="{45398EE0-D083-4E6D-ABD3-CED6654FA4EC}" destId="{3F4D40DA-1CD3-4EC9-80E1-A1ED2CE427D7}" srcOrd="0" destOrd="0" presId="urn:microsoft.com/office/officeart/2005/8/layout/lProcess2"/>
    <dgm:cxn modelId="{CF15E860-784D-4C45-9F66-E4E3653AE820}" type="presOf" srcId="{175A005E-23A4-4251-A95C-0878721F6A25}" destId="{705BD17A-A13E-4CAD-876C-2EC3E56B22FA}"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E2748334-769C-4676-A681-E2712ADC6EF8}" type="presParOf" srcId="{3F4D40DA-1CD3-4EC9-80E1-A1ED2CE427D7}" destId="{CC6F72B0-9987-41FE-88C6-BDC73F882D98}" srcOrd="0" destOrd="0" presId="urn:microsoft.com/office/officeart/2005/8/layout/lProcess2"/>
    <dgm:cxn modelId="{8B99B26A-6943-46F1-85C1-5A8469E08A7E}" type="presParOf" srcId="{CC6F72B0-9987-41FE-88C6-BDC73F882D98}" destId="{09676589-DAA0-419C-AADE-AA8DA6903160}" srcOrd="0" destOrd="0" presId="urn:microsoft.com/office/officeart/2005/8/layout/lProcess2"/>
    <dgm:cxn modelId="{88975F87-3428-4B25-A022-1012ED68892E}" type="presParOf" srcId="{CC6F72B0-9987-41FE-88C6-BDC73F882D98}" destId="{69B8C4C6-E9FE-4420-B4AF-FFA3B1410B9E}" srcOrd="1" destOrd="0" presId="urn:microsoft.com/office/officeart/2005/8/layout/lProcess2"/>
    <dgm:cxn modelId="{488F21B3-D133-4D5C-A410-405F512708EE}" type="presParOf" srcId="{CC6F72B0-9987-41FE-88C6-BDC73F882D98}" destId="{C974F2B5-776E-4228-86A0-56C63EB5F538}" srcOrd="2" destOrd="0" presId="urn:microsoft.com/office/officeart/2005/8/layout/lProcess2"/>
    <dgm:cxn modelId="{27295214-DC02-4895-986C-EB64206B69FD}" type="presParOf" srcId="{C974F2B5-776E-4228-86A0-56C63EB5F538}" destId="{A9DB1F56-B44B-41C2-818B-514C686D1A94}" srcOrd="0" destOrd="0" presId="urn:microsoft.com/office/officeart/2005/8/layout/lProcess2"/>
    <dgm:cxn modelId="{3BA3E096-FBF1-4214-9CE5-64864B2C326F}" type="presParOf" srcId="{A9DB1F56-B44B-41C2-818B-514C686D1A94}" destId="{BAEE87F2-0A92-466B-8C29-4D44E05AB757}" srcOrd="0" destOrd="0" presId="urn:microsoft.com/office/officeart/2005/8/layout/lProcess2"/>
    <dgm:cxn modelId="{CC7EE0CC-5DA6-462F-BF8E-448CD864CF59}" type="presParOf" srcId="{A9DB1F56-B44B-41C2-818B-514C686D1A94}" destId="{E5E7713C-A347-40E1-9703-609B49606F08}" srcOrd="1" destOrd="0" presId="urn:microsoft.com/office/officeart/2005/8/layout/lProcess2"/>
    <dgm:cxn modelId="{9F5A6517-B105-47BB-94A9-C2CAF52E0F6E}" type="presParOf" srcId="{A9DB1F56-B44B-41C2-818B-514C686D1A94}" destId="{513ACC3D-AA94-4F14-B15D-1ED71C884BB0}" srcOrd="2" destOrd="0" presId="urn:microsoft.com/office/officeart/2005/8/layout/lProcess2"/>
    <dgm:cxn modelId="{97691431-533D-46E2-9219-25011BAD8018}" type="presParOf" srcId="{3F4D40DA-1CD3-4EC9-80E1-A1ED2CE427D7}" destId="{A2556313-1D69-48EE-9D26-119692801666}" srcOrd="1" destOrd="0" presId="urn:microsoft.com/office/officeart/2005/8/layout/lProcess2"/>
    <dgm:cxn modelId="{64D83AA9-E6E6-4EFA-9FE3-47691ED2111B}" type="presParOf" srcId="{3F4D40DA-1CD3-4EC9-80E1-A1ED2CE427D7}" destId="{FD4373C2-2C44-4C30-B2E2-A2266BF7F3D7}" srcOrd="2" destOrd="0" presId="urn:microsoft.com/office/officeart/2005/8/layout/lProcess2"/>
    <dgm:cxn modelId="{ABF89CDE-58DF-4FB1-BCB3-D20032A46B8C}" type="presParOf" srcId="{FD4373C2-2C44-4C30-B2E2-A2266BF7F3D7}" destId="{D1984B02-359F-4BCD-854A-A74F4CDCEF94}" srcOrd="0" destOrd="0" presId="urn:microsoft.com/office/officeart/2005/8/layout/lProcess2"/>
    <dgm:cxn modelId="{2593A781-8666-45D2-B5D5-C74744DDCCD7}" type="presParOf" srcId="{FD4373C2-2C44-4C30-B2E2-A2266BF7F3D7}" destId="{CF02DC47-A79A-4D15-81E9-3104E5886918}" srcOrd="1" destOrd="0" presId="urn:microsoft.com/office/officeart/2005/8/layout/lProcess2"/>
    <dgm:cxn modelId="{5EB83A10-7D36-4921-BDE0-86B568827E69}" type="presParOf" srcId="{FD4373C2-2C44-4C30-B2E2-A2266BF7F3D7}" destId="{ED530E75-6635-4459-B6DF-2E36B770A05B}" srcOrd="2" destOrd="0" presId="urn:microsoft.com/office/officeart/2005/8/layout/lProcess2"/>
    <dgm:cxn modelId="{8701E226-942D-4FB8-9B78-3FE2EEDB1301}" type="presParOf" srcId="{ED530E75-6635-4459-B6DF-2E36B770A05B}" destId="{7F6FACBA-2A3E-4307-94B7-85FF6B6CE738}" srcOrd="0" destOrd="0" presId="urn:microsoft.com/office/officeart/2005/8/layout/lProcess2"/>
    <dgm:cxn modelId="{BD543CBE-05DB-409A-BE9B-47CE0502B1ED}" type="presParOf" srcId="{7F6FACBA-2A3E-4307-94B7-85FF6B6CE738}" destId="{C5057DC6-6B41-44AB-8296-2C6EE1543FAA}" srcOrd="0" destOrd="0" presId="urn:microsoft.com/office/officeart/2005/8/layout/lProcess2"/>
    <dgm:cxn modelId="{BEC6C80E-7FCA-4727-845B-4E4B16019DA4}" type="presParOf" srcId="{7F6FACBA-2A3E-4307-94B7-85FF6B6CE738}" destId="{61978A84-857A-4CC8-A35B-7D319C65393E}" srcOrd="1" destOrd="0" presId="urn:microsoft.com/office/officeart/2005/8/layout/lProcess2"/>
    <dgm:cxn modelId="{E24A2F00-730B-4B2A-9207-24DC8D915AAB}" type="presParOf" srcId="{7F6FACBA-2A3E-4307-94B7-85FF6B6CE738}" destId="{974A11EE-D8F1-4BCB-9C8D-938C24328E35}" srcOrd="2" destOrd="0" presId="urn:microsoft.com/office/officeart/2005/8/layout/lProcess2"/>
    <dgm:cxn modelId="{04F0B5CB-5934-4E2F-B9D6-917420FE4758}" type="presParOf" srcId="{3F4D40DA-1CD3-4EC9-80E1-A1ED2CE427D7}" destId="{A35636BE-88F3-4CD6-B344-39381AFE7044}" srcOrd="3" destOrd="0" presId="urn:microsoft.com/office/officeart/2005/8/layout/lProcess2"/>
    <dgm:cxn modelId="{70CC7E4C-9FC2-4B27-8167-F4397374CB0C}" type="presParOf" srcId="{3F4D40DA-1CD3-4EC9-80E1-A1ED2CE427D7}" destId="{B6545108-6082-478F-A7C1-072ADB36655B}" srcOrd="4" destOrd="0" presId="urn:microsoft.com/office/officeart/2005/8/layout/lProcess2"/>
    <dgm:cxn modelId="{E09C445A-B9DB-43D9-A823-F6736F4A4721}" type="presParOf" srcId="{B6545108-6082-478F-A7C1-072ADB36655B}" destId="{60A5BDB9-80B6-4333-AF60-D03D92B3F29F}" srcOrd="0" destOrd="0" presId="urn:microsoft.com/office/officeart/2005/8/layout/lProcess2"/>
    <dgm:cxn modelId="{111414F0-96D8-4FB1-9FDD-E09CCBDA9494}" type="presParOf" srcId="{B6545108-6082-478F-A7C1-072ADB36655B}" destId="{707A4CD9-356E-4279-BBBA-054E392218E5}" srcOrd="1" destOrd="0" presId="urn:microsoft.com/office/officeart/2005/8/layout/lProcess2"/>
    <dgm:cxn modelId="{8804AA68-BDBA-4DD3-AE9D-4E26BDA601B7}" type="presParOf" srcId="{B6545108-6082-478F-A7C1-072ADB36655B}" destId="{CE14CF05-3146-4415-B9BE-A64513FF81F8}" srcOrd="2" destOrd="0" presId="urn:microsoft.com/office/officeart/2005/8/layout/lProcess2"/>
    <dgm:cxn modelId="{2E778270-9292-412D-B3D3-65C205C146D6}" type="presParOf" srcId="{CE14CF05-3146-4415-B9BE-A64513FF81F8}" destId="{D7302072-DD61-420A-A5B4-841B4A51DEC1}" srcOrd="0" destOrd="0" presId="urn:microsoft.com/office/officeart/2005/8/layout/lProcess2"/>
    <dgm:cxn modelId="{C8DF08E1-6E9D-4391-A364-15FA4D4FDDC7}" type="presParOf" srcId="{D7302072-DD61-420A-A5B4-841B4A51DEC1}" destId="{705BD17A-A13E-4CAD-876C-2EC3E56B22FA}" srcOrd="0" destOrd="0" presId="urn:microsoft.com/office/officeart/2005/8/layout/lProcess2"/>
    <dgm:cxn modelId="{8631A0A0-1E3B-4D86-A115-921872BC2CC8}" type="presParOf" srcId="{D7302072-DD61-420A-A5B4-841B4A51DEC1}" destId="{0604226A-2EE3-4BDA-AB2F-12341A4976E8}" srcOrd="1" destOrd="0" presId="urn:microsoft.com/office/officeart/2005/8/layout/lProcess2"/>
    <dgm:cxn modelId="{3FBA3279-1ED8-4A0E-88A6-BE219345F2A4}" type="presParOf" srcId="{D7302072-DD61-420A-A5B4-841B4A51DEC1}" destId="{F2C43595-95FD-4B69-A3B0-1A2764CDF195}" srcOrd="2" destOrd="0" presId="urn:microsoft.com/office/officeart/2005/8/layout/lProcess2"/>
    <dgm:cxn modelId="{9C5C1DB0-EBF7-4840-A605-4B95FFF14D68}" type="presParOf" srcId="{3F4D40DA-1CD3-4EC9-80E1-A1ED2CE427D7}" destId="{550F3BAD-C826-4F0C-9B16-33858A26A614}" srcOrd="5" destOrd="0" presId="urn:microsoft.com/office/officeart/2005/8/layout/lProcess2"/>
    <dgm:cxn modelId="{7FBB45F1-470F-46CF-9E94-C1C21F3EC508}" type="presParOf" srcId="{3F4D40DA-1CD3-4EC9-80E1-A1ED2CE427D7}" destId="{23D32759-29F3-4C4B-AE88-2D91F581374A}" srcOrd="6" destOrd="0" presId="urn:microsoft.com/office/officeart/2005/8/layout/lProcess2"/>
    <dgm:cxn modelId="{5998BD2F-9FC4-4841-A27A-82B449898381}" type="presParOf" srcId="{23D32759-29F3-4C4B-AE88-2D91F581374A}" destId="{18445F10-4714-4679-9DB7-A2304F41A6A0}" srcOrd="0" destOrd="0" presId="urn:microsoft.com/office/officeart/2005/8/layout/lProcess2"/>
    <dgm:cxn modelId="{4F305D40-DE1C-4251-A819-3E6AF6EFC825}" type="presParOf" srcId="{23D32759-29F3-4C4B-AE88-2D91F581374A}" destId="{3E4FDAB2-3EE2-460C-A4E5-1E260277B772}" srcOrd="1" destOrd="0" presId="urn:microsoft.com/office/officeart/2005/8/layout/lProcess2"/>
    <dgm:cxn modelId="{65D207BF-EDE7-4936-A17A-F27EDCBC1DBF}" type="presParOf" srcId="{23D32759-29F3-4C4B-AE88-2D91F581374A}" destId="{E04EB915-94D9-4AC8-AFA6-1CEB4E84323C}" srcOrd="2" destOrd="0" presId="urn:microsoft.com/office/officeart/2005/8/layout/lProcess2"/>
    <dgm:cxn modelId="{CB125240-5474-4796-A041-3943247F1EE3}"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E81494-2D0D-44E4-A035-C23E51AA6007}" type="doc">
      <dgm:prSet loTypeId="urn:microsoft.com/office/officeart/2005/8/layout/cycle2" loCatId="cycle" qsTypeId="urn:microsoft.com/office/officeart/2005/8/quickstyle/3d1" qsCatId="3D" csTypeId="urn:microsoft.com/office/officeart/2005/8/colors/colorful3" csCatId="colorful" phldr="1"/>
      <dgm:spPr/>
      <dgm:t>
        <a:bodyPr/>
        <a:lstStyle/>
        <a:p>
          <a:endParaRPr lang="fr-FR"/>
        </a:p>
      </dgm:t>
    </dgm:pt>
    <dgm:pt modelId="{397D2AE4-E3C8-4285-8D98-1B07BA51B23E}">
      <dgm:prSet phldrT="[Texte]"/>
      <dgm:spPr>
        <a:solidFill>
          <a:srgbClr val="00B050"/>
        </a:solidFill>
      </dgm:spPr>
      <dgm:t>
        <a:bodyPr/>
        <a:lstStyle/>
        <a:p>
          <a:r>
            <a:rPr lang="fr-FR" dirty="0" smtClean="0"/>
            <a:t>Vérité</a:t>
          </a:r>
        </a:p>
      </dgm:t>
    </dgm:pt>
    <dgm:pt modelId="{5FB0702B-D080-48E6-B664-5ABE4007ED18}" type="parTrans" cxnId="{4E3ABBF8-9BF7-452D-8761-EA04B9C86005}">
      <dgm:prSet/>
      <dgm:spPr/>
      <dgm:t>
        <a:bodyPr/>
        <a:lstStyle/>
        <a:p>
          <a:endParaRPr lang="fr-FR"/>
        </a:p>
      </dgm:t>
    </dgm:pt>
    <dgm:pt modelId="{F809D4E8-F70C-497B-8615-66C16A5115BB}" type="sibTrans" cxnId="{4E3ABBF8-9BF7-452D-8761-EA04B9C86005}">
      <dgm:prSet/>
      <dgm:spPr/>
      <dgm:t>
        <a:bodyPr/>
        <a:lstStyle/>
        <a:p>
          <a:endParaRPr lang="fr-FR"/>
        </a:p>
      </dgm:t>
    </dgm:pt>
    <dgm:pt modelId="{D19E09EC-9076-4FD2-85A5-B229CA09B583}">
      <dgm:prSet phldrT="[Texte]"/>
      <dgm:spPr>
        <a:solidFill>
          <a:srgbClr val="FF0000"/>
        </a:solidFill>
      </dgm:spPr>
      <dgm:t>
        <a:bodyPr/>
        <a:lstStyle/>
        <a:p>
          <a:r>
            <a:rPr lang="fr-FR" dirty="0" smtClean="0"/>
            <a:t>Amour</a:t>
          </a:r>
        </a:p>
      </dgm:t>
    </dgm:pt>
    <dgm:pt modelId="{73261CF5-88A1-4E5B-AE27-4613D3136666}" type="parTrans" cxnId="{B9A56D26-6AAE-4CFD-96DF-CBD62E1862BD}">
      <dgm:prSet/>
      <dgm:spPr/>
      <dgm:t>
        <a:bodyPr/>
        <a:lstStyle/>
        <a:p>
          <a:endParaRPr lang="fr-FR"/>
        </a:p>
      </dgm:t>
    </dgm:pt>
    <dgm:pt modelId="{7350E11E-A90B-42C0-BB69-0E33F7FA9F1C}" type="sibTrans" cxnId="{B9A56D26-6AAE-4CFD-96DF-CBD62E1862BD}">
      <dgm:prSet/>
      <dgm:spPr/>
      <dgm:t>
        <a:bodyPr/>
        <a:lstStyle/>
        <a:p>
          <a:endParaRPr lang="fr-FR"/>
        </a:p>
      </dgm:t>
    </dgm:pt>
    <dgm:pt modelId="{69AE123C-DD2B-4936-B0FA-4803A24F80D3}">
      <dgm:prSet phldrT="[Texte]"/>
      <dgm:spPr>
        <a:solidFill>
          <a:schemeClr val="accent6">
            <a:lumMod val="75000"/>
          </a:schemeClr>
        </a:solidFill>
      </dgm:spPr>
      <dgm:t>
        <a:bodyPr/>
        <a:lstStyle/>
        <a:p>
          <a:r>
            <a:rPr lang="fr-FR" dirty="0" smtClean="0"/>
            <a:t>Altruisme</a:t>
          </a:r>
        </a:p>
      </dgm:t>
    </dgm:pt>
    <dgm:pt modelId="{81A27BFF-13B4-48E1-A804-1367FC6473A2}" type="parTrans" cxnId="{A4CD3D40-3698-47B4-9C6E-B4D16E48E3F3}">
      <dgm:prSet/>
      <dgm:spPr/>
      <dgm:t>
        <a:bodyPr/>
        <a:lstStyle/>
        <a:p>
          <a:endParaRPr lang="fr-FR"/>
        </a:p>
      </dgm:t>
    </dgm:pt>
    <dgm:pt modelId="{B4CE72CE-8A12-43AF-975C-B32FC4401A57}" type="sibTrans" cxnId="{A4CD3D40-3698-47B4-9C6E-B4D16E48E3F3}">
      <dgm:prSet/>
      <dgm:spPr/>
      <dgm:t>
        <a:bodyPr/>
        <a:lstStyle/>
        <a:p>
          <a:endParaRPr lang="fr-FR"/>
        </a:p>
      </dgm:t>
    </dgm:pt>
    <dgm:pt modelId="{1E7F6550-EF3C-497D-B48F-9CDADF9B7504}" type="pres">
      <dgm:prSet presAssocID="{62E81494-2D0D-44E4-A035-C23E51AA6007}" presName="cycle" presStyleCnt="0">
        <dgm:presLayoutVars>
          <dgm:dir/>
          <dgm:resizeHandles val="exact"/>
        </dgm:presLayoutVars>
      </dgm:prSet>
      <dgm:spPr/>
      <dgm:t>
        <a:bodyPr/>
        <a:lstStyle/>
        <a:p>
          <a:endParaRPr lang="fr-FR"/>
        </a:p>
      </dgm:t>
    </dgm:pt>
    <dgm:pt modelId="{9C22C267-9DAF-4F74-89DD-E81A50DDB05E}" type="pres">
      <dgm:prSet presAssocID="{397D2AE4-E3C8-4285-8D98-1B07BA51B23E}" presName="node" presStyleLbl="node1" presStyleIdx="0" presStyleCnt="3">
        <dgm:presLayoutVars>
          <dgm:bulletEnabled val="1"/>
        </dgm:presLayoutVars>
      </dgm:prSet>
      <dgm:spPr/>
      <dgm:t>
        <a:bodyPr/>
        <a:lstStyle/>
        <a:p>
          <a:endParaRPr lang="fr-FR"/>
        </a:p>
      </dgm:t>
    </dgm:pt>
    <dgm:pt modelId="{EDE52028-B84E-4DE3-A8A5-566C840A07C2}" type="pres">
      <dgm:prSet presAssocID="{F809D4E8-F70C-497B-8615-66C16A5115BB}" presName="sibTrans" presStyleLbl="sibTrans2D1" presStyleIdx="0" presStyleCnt="3"/>
      <dgm:spPr/>
      <dgm:t>
        <a:bodyPr/>
        <a:lstStyle/>
        <a:p>
          <a:endParaRPr lang="fr-FR"/>
        </a:p>
      </dgm:t>
    </dgm:pt>
    <dgm:pt modelId="{4908E7AF-B484-40C8-A777-8C618759B170}" type="pres">
      <dgm:prSet presAssocID="{F809D4E8-F70C-497B-8615-66C16A5115BB}" presName="connectorText" presStyleLbl="sibTrans2D1" presStyleIdx="0" presStyleCnt="3"/>
      <dgm:spPr/>
      <dgm:t>
        <a:bodyPr/>
        <a:lstStyle/>
        <a:p>
          <a:endParaRPr lang="fr-FR"/>
        </a:p>
      </dgm:t>
    </dgm:pt>
    <dgm:pt modelId="{B7770C25-7DF5-4CB7-951F-70FC42B431E3}" type="pres">
      <dgm:prSet presAssocID="{D19E09EC-9076-4FD2-85A5-B229CA09B583}" presName="node" presStyleLbl="node1" presStyleIdx="1" presStyleCnt="3">
        <dgm:presLayoutVars>
          <dgm:bulletEnabled val="1"/>
        </dgm:presLayoutVars>
      </dgm:prSet>
      <dgm:spPr/>
      <dgm:t>
        <a:bodyPr/>
        <a:lstStyle/>
        <a:p>
          <a:endParaRPr lang="fr-FR"/>
        </a:p>
      </dgm:t>
    </dgm:pt>
    <dgm:pt modelId="{BCA5FB41-5C29-4BB8-B81E-A0B989B2BFF2}" type="pres">
      <dgm:prSet presAssocID="{7350E11E-A90B-42C0-BB69-0E33F7FA9F1C}" presName="sibTrans" presStyleLbl="sibTrans2D1" presStyleIdx="1" presStyleCnt="3"/>
      <dgm:spPr/>
      <dgm:t>
        <a:bodyPr/>
        <a:lstStyle/>
        <a:p>
          <a:endParaRPr lang="fr-FR"/>
        </a:p>
      </dgm:t>
    </dgm:pt>
    <dgm:pt modelId="{0C6F7095-E712-4B01-B576-5F3EC3807D41}" type="pres">
      <dgm:prSet presAssocID="{7350E11E-A90B-42C0-BB69-0E33F7FA9F1C}" presName="connectorText" presStyleLbl="sibTrans2D1" presStyleIdx="1" presStyleCnt="3"/>
      <dgm:spPr/>
      <dgm:t>
        <a:bodyPr/>
        <a:lstStyle/>
        <a:p>
          <a:endParaRPr lang="fr-FR"/>
        </a:p>
      </dgm:t>
    </dgm:pt>
    <dgm:pt modelId="{8DC8658B-B9B0-4CC0-88CC-8EF1E555C0A2}" type="pres">
      <dgm:prSet presAssocID="{69AE123C-DD2B-4936-B0FA-4803A24F80D3}" presName="node" presStyleLbl="node1" presStyleIdx="2" presStyleCnt="3">
        <dgm:presLayoutVars>
          <dgm:bulletEnabled val="1"/>
        </dgm:presLayoutVars>
      </dgm:prSet>
      <dgm:spPr/>
      <dgm:t>
        <a:bodyPr/>
        <a:lstStyle/>
        <a:p>
          <a:endParaRPr lang="fr-FR"/>
        </a:p>
      </dgm:t>
    </dgm:pt>
    <dgm:pt modelId="{15134AC0-DA98-4237-A179-047899AA4631}" type="pres">
      <dgm:prSet presAssocID="{B4CE72CE-8A12-43AF-975C-B32FC4401A57}" presName="sibTrans" presStyleLbl="sibTrans2D1" presStyleIdx="2" presStyleCnt="3"/>
      <dgm:spPr/>
      <dgm:t>
        <a:bodyPr/>
        <a:lstStyle/>
        <a:p>
          <a:endParaRPr lang="fr-FR"/>
        </a:p>
      </dgm:t>
    </dgm:pt>
    <dgm:pt modelId="{800549AD-59D0-468A-BC83-BC57186CEE88}" type="pres">
      <dgm:prSet presAssocID="{B4CE72CE-8A12-43AF-975C-B32FC4401A57}" presName="connectorText" presStyleLbl="sibTrans2D1" presStyleIdx="2" presStyleCnt="3"/>
      <dgm:spPr/>
      <dgm:t>
        <a:bodyPr/>
        <a:lstStyle/>
        <a:p>
          <a:endParaRPr lang="fr-FR"/>
        </a:p>
      </dgm:t>
    </dgm:pt>
  </dgm:ptLst>
  <dgm:cxnLst>
    <dgm:cxn modelId="{735A015B-7B3F-40B3-8599-1DCA516A5B27}" type="presOf" srcId="{62E81494-2D0D-44E4-A035-C23E51AA6007}" destId="{1E7F6550-EF3C-497D-B48F-9CDADF9B7504}" srcOrd="0" destOrd="0" presId="urn:microsoft.com/office/officeart/2005/8/layout/cycle2"/>
    <dgm:cxn modelId="{925DD10F-88D3-4410-8498-86CEC5F1297F}" type="presOf" srcId="{7350E11E-A90B-42C0-BB69-0E33F7FA9F1C}" destId="{BCA5FB41-5C29-4BB8-B81E-A0B989B2BFF2}" srcOrd="0" destOrd="0" presId="urn:microsoft.com/office/officeart/2005/8/layout/cycle2"/>
    <dgm:cxn modelId="{A3F92556-4487-41B0-8A3D-756495DDD649}" type="presOf" srcId="{69AE123C-DD2B-4936-B0FA-4803A24F80D3}" destId="{8DC8658B-B9B0-4CC0-88CC-8EF1E555C0A2}" srcOrd="0" destOrd="0" presId="urn:microsoft.com/office/officeart/2005/8/layout/cycle2"/>
    <dgm:cxn modelId="{C233B04A-605A-444A-9021-F24F216C5258}" type="presOf" srcId="{F809D4E8-F70C-497B-8615-66C16A5115BB}" destId="{EDE52028-B84E-4DE3-A8A5-566C840A07C2}" srcOrd="0" destOrd="0" presId="urn:microsoft.com/office/officeart/2005/8/layout/cycle2"/>
    <dgm:cxn modelId="{A4CD3D40-3698-47B4-9C6E-B4D16E48E3F3}" srcId="{62E81494-2D0D-44E4-A035-C23E51AA6007}" destId="{69AE123C-DD2B-4936-B0FA-4803A24F80D3}" srcOrd="2" destOrd="0" parTransId="{81A27BFF-13B4-48E1-A804-1367FC6473A2}" sibTransId="{B4CE72CE-8A12-43AF-975C-B32FC4401A57}"/>
    <dgm:cxn modelId="{331659FD-5861-4269-8644-614C55BE88BC}" type="presOf" srcId="{7350E11E-A90B-42C0-BB69-0E33F7FA9F1C}" destId="{0C6F7095-E712-4B01-B576-5F3EC3807D41}" srcOrd="1" destOrd="0" presId="urn:microsoft.com/office/officeart/2005/8/layout/cycle2"/>
    <dgm:cxn modelId="{23EA5DC3-20E0-48AA-A38B-4A6BC17C8F37}" type="presOf" srcId="{F809D4E8-F70C-497B-8615-66C16A5115BB}" destId="{4908E7AF-B484-40C8-A777-8C618759B170}" srcOrd="1" destOrd="0" presId="urn:microsoft.com/office/officeart/2005/8/layout/cycle2"/>
    <dgm:cxn modelId="{A4CF86D7-BC66-422D-A0EE-1F730DE25E7E}" type="presOf" srcId="{B4CE72CE-8A12-43AF-975C-B32FC4401A57}" destId="{15134AC0-DA98-4237-A179-047899AA4631}" srcOrd="0" destOrd="0" presId="urn:microsoft.com/office/officeart/2005/8/layout/cycle2"/>
    <dgm:cxn modelId="{81326A4D-0124-4438-A3C1-8763678E1498}" type="presOf" srcId="{397D2AE4-E3C8-4285-8D98-1B07BA51B23E}" destId="{9C22C267-9DAF-4F74-89DD-E81A50DDB05E}" srcOrd="0" destOrd="0" presId="urn:microsoft.com/office/officeart/2005/8/layout/cycle2"/>
    <dgm:cxn modelId="{F149765D-A407-412C-BEA7-781D09294A93}" type="presOf" srcId="{D19E09EC-9076-4FD2-85A5-B229CA09B583}" destId="{B7770C25-7DF5-4CB7-951F-70FC42B431E3}" srcOrd="0" destOrd="0" presId="urn:microsoft.com/office/officeart/2005/8/layout/cycle2"/>
    <dgm:cxn modelId="{B9A56D26-6AAE-4CFD-96DF-CBD62E1862BD}" srcId="{62E81494-2D0D-44E4-A035-C23E51AA6007}" destId="{D19E09EC-9076-4FD2-85A5-B229CA09B583}" srcOrd="1" destOrd="0" parTransId="{73261CF5-88A1-4E5B-AE27-4613D3136666}" sibTransId="{7350E11E-A90B-42C0-BB69-0E33F7FA9F1C}"/>
    <dgm:cxn modelId="{B9236B29-D3A2-4EC7-BCAF-5C9542DAA673}" type="presOf" srcId="{B4CE72CE-8A12-43AF-975C-B32FC4401A57}" destId="{800549AD-59D0-468A-BC83-BC57186CEE88}" srcOrd="1" destOrd="0" presId="urn:microsoft.com/office/officeart/2005/8/layout/cycle2"/>
    <dgm:cxn modelId="{4E3ABBF8-9BF7-452D-8761-EA04B9C86005}" srcId="{62E81494-2D0D-44E4-A035-C23E51AA6007}" destId="{397D2AE4-E3C8-4285-8D98-1B07BA51B23E}" srcOrd="0" destOrd="0" parTransId="{5FB0702B-D080-48E6-B664-5ABE4007ED18}" sibTransId="{F809D4E8-F70C-497B-8615-66C16A5115BB}"/>
    <dgm:cxn modelId="{C9E5F0F8-60AA-4DA7-8D9B-B803FEC071B8}" type="presParOf" srcId="{1E7F6550-EF3C-497D-B48F-9CDADF9B7504}" destId="{9C22C267-9DAF-4F74-89DD-E81A50DDB05E}" srcOrd="0" destOrd="0" presId="urn:microsoft.com/office/officeart/2005/8/layout/cycle2"/>
    <dgm:cxn modelId="{F7AD90CB-96E5-4153-B79D-C4338640259A}" type="presParOf" srcId="{1E7F6550-EF3C-497D-B48F-9CDADF9B7504}" destId="{EDE52028-B84E-4DE3-A8A5-566C840A07C2}" srcOrd="1" destOrd="0" presId="urn:microsoft.com/office/officeart/2005/8/layout/cycle2"/>
    <dgm:cxn modelId="{B3A3969E-44DA-4794-9B38-3E0073BC8D6F}" type="presParOf" srcId="{EDE52028-B84E-4DE3-A8A5-566C840A07C2}" destId="{4908E7AF-B484-40C8-A777-8C618759B170}" srcOrd="0" destOrd="0" presId="urn:microsoft.com/office/officeart/2005/8/layout/cycle2"/>
    <dgm:cxn modelId="{4A030067-08C7-4EF8-9BB7-E2902926D237}" type="presParOf" srcId="{1E7F6550-EF3C-497D-B48F-9CDADF9B7504}" destId="{B7770C25-7DF5-4CB7-951F-70FC42B431E3}" srcOrd="2" destOrd="0" presId="urn:microsoft.com/office/officeart/2005/8/layout/cycle2"/>
    <dgm:cxn modelId="{BE5B9774-35B4-4DDA-964E-B316A7B1549C}" type="presParOf" srcId="{1E7F6550-EF3C-497D-B48F-9CDADF9B7504}" destId="{BCA5FB41-5C29-4BB8-B81E-A0B989B2BFF2}" srcOrd="3" destOrd="0" presId="urn:microsoft.com/office/officeart/2005/8/layout/cycle2"/>
    <dgm:cxn modelId="{F202F36F-16D1-45F5-9810-D3F7B81C6816}" type="presParOf" srcId="{BCA5FB41-5C29-4BB8-B81E-A0B989B2BFF2}" destId="{0C6F7095-E712-4B01-B576-5F3EC3807D41}" srcOrd="0" destOrd="0" presId="urn:microsoft.com/office/officeart/2005/8/layout/cycle2"/>
    <dgm:cxn modelId="{531A06FD-4CC0-467D-A851-39BE80A16180}" type="presParOf" srcId="{1E7F6550-EF3C-497D-B48F-9CDADF9B7504}" destId="{8DC8658B-B9B0-4CC0-88CC-8EF1E555C0A2}" srcOrd="4" destOrd="0" presId="urn:microsoft.com/office/officeart/2005/8/layout/cycle2"/>
    <dgm:cxn modelId="{DC46C29D-2C3A-4264-9050-551AC9106BB9}" type="presParOf" srcId="{1E7F6550-EF3C-497D-B48F-9CDADF9B7504}" destId="{15134AC0-DA98-4237-A179-047899AA4631}" srcOrd="5" destOrd="0" presId="urn:microsoft.com/office/officeart/2005/8/layout/cycle2"/>
    <dgm:cxn modelId="{1E87AEA8-071C-4A15-BAD6-296EA02F55DC}" type="presParOf" srcId="{15134AC0-DA98-4237-A179-047899AA4631}" destId="{800549AD-59D0-468A-BC83-BC57186CEE88}" srcOrd="0" destOrd="0" presId="urn:microsoft.com/office/officeart/2005/8/layout/cycle2"/>
  </dgm:cxnLst>
  <dgm:bg>
    <a:solidFill>
      <a:srgbClr val="0070C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8847A-3CF7-4CF8-9F4D-D23F2C86337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013A7800-5B99-4865-82ED-2DEA4619DAFD}">
      <dgm:prSet phldrT="[Texte]"/>
      <dgm:spPr/>
      <dgm:t>
        <a:bodyPr/>
        <a:lstStyle/>
        <a:p>
          <a:r>
            <a:rPr lang="fr-FR" dirty="0" smtClean="0"/>
            <a:t>Homme</a:t>
          </a:r>
        </a:p>
        <a:p>
          <a:r>
            <a:rPr lang="fr-FR" dirty="0" smtClean="0"/>
            <a:t>aliéné</a:t>
          </a:r>
          <a:endParaRPr lang="fr-FR" dirty="0"/>
        </a:p>
      </dgm:t>
    </dgm:pt>
    <dgm:pt modelId="{7DB1FE8E-493D-4C7B-B54E-9E47E1B6686B}" type="parTrans" cxnId="{A12965DB-97A4-4D76-976A-2B176D47AB8B}">
      <dgm:prSet/>
      <dgm:spPr/>
      <dgm:t>
        <a:bodyPr/>
        <a:lstStyle/>
        <a:p>
          <a:endParaRPr lang="fr-FR"/>
        </a:p>
      </dgm:t>
    </dgm:pt>
    <dgm:pt modelId="{20C2573B-E4DD-482D-90A9-3D7D15EF4811}" type="sibTrans" cxnId="{A12965DB-97A4-4D76-976A-2B176D47AB8B}">
      <dgm:prSet/>
      <dgm:spPr/>
      <dgm:t>
        <a:bodyPr/>
        <a:lstStyle/>
        <a:p>
          <a:endParaRPr lang="fr-FR"/>
        </a:p>
      </dgm:t>
    </dgm:pt>
    <dgm:pt modelId="{174F6B35-831D-4274-8D5F-BF1C8EA6EBC0}">
      <dgm:prSet phldrT="[Texte]"/>
      <dgm:spPr/>
      <dgm:t>
        <a:bodyPr/>
        <a:lstStyle/>
        <a:p>
          <a:r>
            <a:rPr lang="fr-FR" dirty="0" smtClean="0"/>
            <a:t>Ciel</a:t>
          </a:r>
          <a:endParaRPr lang="fr-FR" dirty="0"/>
        </a:p>
      </dgm:t>
    </dgm:pt>
    <dgm:pt modelId="{C0EA4E80-08D9-4D98-A900-D51461D586D4}" type="parTrans" cxnId="{C0A820FC-723E-432C-9576-34B15E01EC9A}">
      <dgm:prSet/>
      <dgm:spPr/>
      <dgm:t>
        <a:bodyPr/>
        <a:lstStyle/>
        <a:p>
          <a:endParaRPr lang="fr-FR"/>
        </a:p>
      </dgm:t>
    </dgm:pt>
    <dgm:pt modelId="{1A8DFDE6-8E44-4C72-8B1F-BDF33D639849}" type="sibTrans" cxnId="{C0A820FC-723E-432C-9576-34B15E01EC9A}">
      <dgm:prSet/>
      <dgm:spPr/>
      <dgm:t>
        <a:bodyPr/>
        <a:lstStyle/>
        <a:p>
          <a:endParaRPr lang="fr-FR"/>
        </a:p>
      </dgm:t>
    </dgm:pt>
    <dgm:pt modelId="{955641D9-5009-4FAE-AE94-C33252E20FA5}">
      <dgm:prSet phldrT="[Texte]"/>
      <dgm:spPr/>
      <dgm:t>
        <a:bodyPr/>
        <a:lstStyle/>
        <a:p>
          <a:r>
            <a:rPr lang="fr-FR" dirty="0" smtClean="0"/>
            <a:t>Homme</a:t>
          </a:r>
        </a:p>
        <a:p>
          <a:r>
            <a:rPr lang="fr-FR" dirty="0" smtClean="0"/>
            <a:t>aliéné</a:t>
          </a:r>
          <a:endParaRPr lang="fr-FR" dirty="0"/>
        </a:p>
      </dgm:t>
    </dgm:pt>
    <dgm:pt modelId="{5157C959-4422-4799-BDEB-7D8D990738BA}" type="parTrans" cxnId="{B8E5464F-89F1-4063-A9D5-569FFB681B00}">
      <dgm:prSet/>
      <dgm:spPr/>
      <dgm:t>
        <a:bodyPr/>
        <a:lstStyle/>
        <a:p>
          <a:endParaRPr lang="fr-FR"/>
        </a:p>
      </dgm:t>
    </dgm:pt>
    <dgm:pt modelId="{09284640-55DE-472B-B7BA-D1FC8C0EAD8F}" type="sibTrans" cxnId="{B8E5464F-89F1-4063-A9D5-569FFB681B00}">
      <dgm:prSet/>
      <dgm:spPr/>
      <dgm:t>
        <a:bodyPr/>
        <a:lstStyle/>
        <a:p>
          <a:endParaRPr lang="fr-FR"/>
        </a:p>
      </dgm:t>
    </dgm:pt>
    <dgm:pt modelId="{5F817D59-5078-4BD7-978C-26E70F16BE4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nature</a:t>
          </a:r>
          <a:endParaRPr lang="fr-FR" dirty="0"/>
        </a:p>
      </dgm:t>
    </dgm:pt>
    <dgm:pt modelId="{4882A1D7-BDDE-4F74-9105-47E80EDD59D1}" type="parTrans" cxnId="{12C36939-D100-4411-A572-4C0F5662A9D8}">
      <dgm:prSet/>
      <dgm:spPr/>
      <dgm:t>
        <a:bodyPr/>
        <a:lstStyle/>
        <a:p>
          <a:endParaRPr lang="fr-FR"/>
        </a:p>
      </dgm:t>
    </dgm:pt>
    <dgm:pt modelId="{4A2BA856-8B96-4346-A98C-BE0AA7BDA765}" type="sibTrans" cxnId="{12C36939-D100-4411-A572-4C0F5662A9D8}">
      <dgm:prSet/>
      <dgm:spPr/>
      <dgm:t>
        <a:bodyPr/>
        <a:lstStyle/>
        <a:p>
          <a:endParaRPr lang="fr-FR"/>
        </a:p>
      </dgm:t>
    </dgm:pt>
    <dgm:pt modelId="{1BA0FAC4-351B-4B0F-87B8-75A8F1FF92FE}" type="pres">
      <dgm:prSet presAssocID="{1228847A-3CF7-4CF8-9F4D-D23F2C86337B}" presName="Name0" presStyleCnt="0">
        <dgm:presLayoutVars>
          <dgm:chMax val="1"/>
          <dgm:dir/>
          <dgm:animLvl val="ctr"/>
          <dgm:resizeHandles val="exact"/>
        </dgm:presLayoutVars>
      </dgm:prSet>
      <dgm:spPr/>
      <dgm:t>
        <a:bodyPr/>
        <a:lstStyle/>
        <a:p>
          <a:endParaRPr lang="fr-FR"/>
        </a:p>
      </dgm:t>
    </dgm:pt>
    <dgm:pt modelId="{6D8ECEE6-32D3-40FF-8B71-B21D25E7F9C5}" type="pres">
      <dgm:prSet presAssocID="{013A7800-5B99-4865-82ED-2DEA4619DAFD}" presName="centerShape" presStyleLbl="node0" presStyleIdx="0" presStyleCnt="1" custLinFactNeighborX="-40106" custLinFactNeighborY="-9513"/>
      <dgm:spPr/>
      <dgm:t>
        <a:bodyPr/>
        <a:lstStyle/>
        <a:p>
          <a:endParaRPr lang="fr-FR"/>
        </a:p>
      </dgm:t>
    </dgm:pt>
    <dgm:pt modelId="{B783102E-CBDC-42B7-B121-E746A6920256}" type="pres">
      <dgm:prSet presAssocID="{C0EA4E80-08D9-4D98-A900-D51461D586D4}" presName="parTrans" presStyleLbl="sibTrans2D1" presStyleIdx="0" presStyleCnt="3" custLinFactNeighborY="-14832"/>
      <dgm:spPr/>
      <dgm:t>
        <a:bodyPr/>
        <a:lstStyle/>
        <a:p>
          <a:endParaRPr lang="fr-FR"/>
        </a:p>
      </dgm:t>
    </dgm:pt>
    <dgm:pt modelId="{ADF83FD8-02EB-45C4-B6C5-2A3879325AD1}" type="pres">
      <dgm:prSet presAssocID="{C0EA4E80-08D9-4D98-A900-D51461D586D4}" presName="connectorText" presStyleLbl="sibTrans2D1" presStyleIdx="0" presStyleCnt="3"/>
      <dgm:spPr/>
      <dgm:t>
        <a:bodyPr/>
        <a:lstStyle/>
        <a:p>
          <a:endParaRPr lang="fr-FR"/>
        </a:p>
      </dgm:t>
    </dgm:pt>
    <dgm:pt modelId="{FE17D7A6-1D9F-408D-922E-DC10D7D0FCF3}" type="pres">
      <dgm:prSet presAssocID="{174F6B35-831D-4274-8D5F-BF1C8EA6EBC0}" presName="node" presStyleLbl="node1" presStyleIdx="0" presStyleCnt="3" custRadScaleRad="149830" custRadScaleInc="-54335">
        <dgm:presLayoutVars>
          <dgm:bulletEnabled val="1"/>
        </dgm:presLayoutVars>
      </dgm:prSet>
      <dgm:spPr/>
      <dgm:t>
        <a:bodyPr/>
        <a:lstStyle/>
        <a:p>
          <a:endParaRPr lang="fr-FR"/>
        </a:p>
      </dgm:t>
    </dgm:pt>
    <dgm:pt modelId="{A4DDB498-381B-48E7-8948-F7C6B048CCE4}" type="pres">
      <dgm:prSet presAssocID="{5157C959-4422-4799-BDEB-7D8D990738BA}" presName="parTrans" presStyleLbl="sibTrans2D1" presStyleIdx="1" presStyleCnt="3"/>
      <dgm:spPr/>
      <dgm:t>
        <a:bodyPr/>
        <a:lstStyle/>
        <a:p>
          <a:endParaRPr lang="fr-FR"/>
        </a:p>
      </dgm:t>
    </dgm:pt>
    <dgm:pt modelId="{A6EBCF26-5637-4C49-AD5C-8CE44755B386}" type="pres">
      <dgm:prSet presAssocID="{5157C959-4422-4799-BDEB-7D8D990738BA}" presName="connectorText" presStyleLbl="sibTrans2D1" presStyleIdx="1" presStyleCnt="3"/>
      <dgm:spPr/>
      <dgm:t>
        <a:bodyPr/>
        <a:lstStyle/>
        <a:p>
          <a:endParaRPr lang="fr-FR"/>
        </a:p>
      </dgm:t>
    </dgm:pt>
    <dgm:pt modelId="{C0F29390-D8D2-4D27-8B51-EB4F50B089C4}" type="pres">
      <dgm:prSet presAssocID="{955641D9-5009-4FAE-AE94-C33252E20FA5}" presName="node" presStyleLbl="node1" presStyleIdx="1" presStyleCnt="3" custRadScaleRad="87522" custRadScaleInc="-72071">
        <dgm:presLayoutVars>
          <dgm:bulletEnabled val="1"/>
        </dgm:presLayoutVars>
      </dgm:prSet>
      <dgm:spPr/>
      <dgm:t>
        <a:bodyPr/>
        <a:lstStyle/>
        <a:p>
          <a:endParaRPr lang="fr-FR"/>
        </a:p>
      </dgm:t>
    </dgm:pt>
    <dgm:pt modelId="{864A2B3D-BE6C-415C-9B15-20FA75E6EDAC}" type="pres">
      <dgm:prSet presAssocID="{4882A1D7-BDDE-4F74-9105-47E80EDD59D1}" presName="parTrans" presStyleLbl="sibTrans2D1" presStyleIdx="2" presStyleCnt="3"/>
      <dgm:spPr/>
      <dgm:t>
        <a:bodyPr/>
        <a:lstStyle/>
        <a:p>
          <a:endParaRPr lang="fr-FR"/>
        </a:p>
      </dgm:t>
    </dgm:pt>
    <dgm:pt modelId="{604CC597-26DF-4AD2-B738-DE9D103D8DD4}" type="pres">
      <dgm:prSet presAssocID="{4882A1D7-BDDE-4F74-9105-47E80EDD59D1}" presName="connectorText" presStyleLbl="sibTrans2D1" presStyleIdx="2" presStyleCnt="3"/>
      <dgm:spPr/>
      <dgm:t>
        <a:bodyPr/>
        <a:lstStyle/>
        <a:p>
          <a:endParaRPr lang="fr-FR"/>
        </a:p>
      </dgm:t>
    </dgm:pt>
    <dgm:pt modelId="{AB8C737A-4CFC-4620-AD9A-3A8ECBDAE867}" type="pres">
      <dgm:prSet presAssocID="{5F817D59-5078-4BD7-978C-26E70F16BE4F}" presName="node" presStyleLbl="node1" presStyleIdx="2" presStyleCnt="3" custRadScaleRad="108371" custRadScaleInc="-22249">
        <dgm:presLayoutVars>
          <dgm:bulletEnabled val="1"/>
        </dgm:presLayoutVars>
      </dgm:prSet>
      <dgm:spPr/>
      <dgm:t>
        <a:bodyPr/>
        <a:lstStyle/>
        <a:p>
          <a:endParaRPr lang="fr-FR"/>
        </a:p>
      </dgm:t>
    </dgm:pt>
  </dgm:ptLst>
  <dgm:cxnLst>
    <dgm:cxn modelId="{EDEC8031-A0EF-4EDE-9EC5-74F52DDA38FC}" type="presOf" srcId="{4882A1D7-BDDE-4F74-9105-47E80EDD59D1}" destId="{864A2B3D-BE6C-415C-9B15-20FA75E6EDAC}" srcOrd="0" destOrd="0" presId="urn:microsoft.com/office/officeart/2005/8/layout/radial5"/>
    <dgm:cxn modelId="{F79D5D21-86D3-49E5-9782-CD4C00719047}" type="presOf" srcId="{1228847A-3CF7-4CF8-9F4D-D23F2C86337B}" destId="{1BA0FAC4-351B-4B0F-87B8-75A8F1FF92FE}" srcOrd="0" destOrd="0" presId="urn:microsoft.com/office/officeart/2005/8/layout/radial5"/>
    <dgm:cxn modelId="{12C36939-D100-4411-A572-4C0F5662A9D8}" srcId="{013A7800-5B99-4865-82ED-2DEA4619DAFD}" destId="{5F817D59-5078-4BD7-978C-26E70F16BE4F}" srcOrd="2" destOrd="0" parTransId="{4882A1D7-BDDE-4F74-9105-47E80EDD59D1}" sibTransId="{4A2BA856-8B96-4346-A98C-BE0AA7BDA765}"/>
    <dgm:cxn modelId="{A12965DB-97A4-4D76-976A-2B176D47AB8B}" srcId="{1228847A-3CF7-4CF8-9F4D-D23F2C86337B}" destId="{013A7800-5B99-4865-82ED-2DEA4619DAFD}" srcOrd="0" destOrd="0" parTransId="{7DB1FE8E-493D-4C7B-B54E-9E47E1B6686B}" sibTransId="{20C2573B-E4DD-482D-90A9-3D7D15EF4811}"/>
    <dgm:cxn modelId="{C0A820FC-723E-432C-9576-34B15E01EC9A}" srcId="{013A7800-5B99-4865-82ED-2DEA4619DAFD}" destId="{174F6B35-831D-4274-8D5F-BF1C8EA6EBC0}" srcOrd="0" destOrd="0" parTransId="{C0EA4E80-08D9-4D98-A900-D51461D586D4}" sibTransId="{1A8DFDE6-8E44-4C72-8B1F-BDF33D639849}"/>
    <dgm:cxn modelId="{5F675695-23F2-4961-AED5-A6C73264963F}" type="presOf" srcId="{C0EA4E80-08D9-4D98-A900-D51461D586D4}" destId="{ADF83FD8-02EB-45C4-B6C5-2A3879325AD1}" srcOrd="1" destOrd="0" presId="urn:microsoft.com/office/officeart/2005/8/layout/radial5"/>
    <dgm:cxn modelId="{5DCD5ACF-49FF-4ED3-882A-77FEEBBA0CD6}" type="presOf" srcId="{174F6B35-831D-4274-8D5F-BF1C8EA6EBC0}" destId="{FE17D7A6-1D9F-408D-922E-DC10D7D0FCF3}" srcOrd="0" destOrd="0" presId="urn:microsoft.com/office/officeart/2005/8/layout/radial5"/>
    <dgm:cxn modelId="{DBB71F1C-8F47-4213-A05B-DBA8265B7C0F}" type="presOf" srcId="{013A7800-5B99-4865-82ED-2DEA4619DAFD}" destId="{6D8ECEE6-32D3-40FF-8B71-B21D25E7F9C5}" srcOrd="0" destOrd="0" presId="urn:microsoft.com/office/officeart/2005/8/layout/radial5"/>
    <dgm:cxn modelId="{9AADB870-0123-4104-A848-F6F91119F73F}" type="presOf" srcId="{4882A1D7-BDDE-4F74-9105-47E80EDD59D1}" destId="{604CC597-26DF-4AD2-B738-DE9D103D8DD4}" srcOrd="1" destOrd="0" presId="urn:microsoft.com/office/officeart/2005/8/layout/radial5"/>
    <dgm:cxn modelId="{7884E3DF-F4E0-4B75-89FB-F6B88EA85A96}" type="presOf" srcId="{5157C959-4422-4799-BDEB-7D8D990738BA}" destId="{A4DDB498-381B-48E7-8948-F7C6B048CCE4}" srcOrd="0" destOrd="0" presId="urn:microsoft.com/office/officeart/2005/8/layout/radial5"/>
    <dgm:cxn modelId="{D91B0F88-30A3-4242-BBC5-91449F2DB0D2}" type="presOf" srcId="{5F817D59-5078-4BD7-978C-26E70F16BE4F}" destId="{AB8C737A-4CFC-4620-AD9A-3A8ECBDAE867}" srcOrd="0" destOrd="0" presId="urn:microsoft.com/office/officeart/2005/8/layout/radial5"/>
    <dgm:cxn modelId="{25B81ECE-980E-45F1-990A-026BAAB92027}" type="presOf" srcId="{955641D9-5009-4FAE-AE94-C33252E20FA5}" destId="{C0F29390-D8D2-4D27-8B51-EB4F50B089C4}" srcOrd="0" destOrd="0" presId="urn:microsoft.com/office/officeart/2005/8/layout/radial5"/>
    <dgm:cxn modelId="{B8E5464F-89F1-4063-A9D5-569FFB681B00}" srcId="{013A7800-5B99-4865-82ED-2DEA4619DAFD}" destId="{955641D9-5009-4FAE-AE94-C33252E20FA5}" srcOrd="1" destOrd="0" parTransId="{5157C959-4422-4799-BDEB-7D8D990738BA}" sibTransId="{09284640-55DE-472B-B7BA-D1FC8C0EAD8F}"/>
    <dgm:cxn modelId="{0677BA17-4287-4531-800E-62FE5A2DD71C}" type="presOf" srcId="{C0EA4E80-08D9-4D98-A900-D51461D586D4}" destId="{B783102E-CBDC-42B7-B121-E746A6920256}" srcOrd="0" destOrd="0" presId="urn:microsoft.com/office/officeart/2005/8/layout/radial5"/>
    <dgm:cxn modelId="{1241043C-C0DF-4148-BA15-E380664DC019}" type="presOf" srcId="{5157C959-4422-4799-BDEB-7D8D990738BA}" destId="{A6EBCF26-5637-4C49-AD5C-8CE44755B386}" srcOrd="1" destOrd="0" presId="urn:microsoft.com/office/officeart/2005/8/layout/radial5"/>
    <dgm:cxn modelId="{0791EB25-07F5-493A-89FC-3B68AAFCD632}" type="presParOf" srcId="{1BA0FAC4-351B-4B0F-87B8-75A8F1FF92FE}" destId="{6D8ECEE6-32D3-40FF-8B71-B21D25E7F9C5}" srcOrd="0" destOrd="0" presId="urn:microsoft.com/office/officeart/2005/8/layout/radial5"/>
    <dgm:cxn modelId="{41CD4F8D-5D53-441D-BF8B-73829AC012AA}" type="presParOf" srcId="{1BA0FAC4-351B-4B0F-87B8-75A8F1FF92FE}" destId="{B783102E-CBDC-42B7-B121-E746A6920256}" srcOrd="1" destOrd="0" presId="urn:microsoft.com/office/officeart/2005/8/layout/radial5"/>
    <dgm:cxn modelId="{596F8932-034C-49F3-B0BC-05C813262873}" type="presParOf" srcId="{B783102E-CBDC-42B7-B121-E746A6920256}" destId="{ADF83FD8-02EB-45C4-B6C5-2A3879325AD1}" srcOrd="0" destOrd="0" presId="urn:microsoft.com/office/officeart/2005/8/layout/radial5"/>
    <dgm:cxn modelId="{D0C3C9C6-7E41-4508-BD89-D9DFD09C32C1}" type="presParOf" srcId="{1BA0FAC4-351B-4B0F-87B8-75A8F1FF92FE}" destId="{FE17D7A6-1D9F-408D-922E-DC10D7D0FCF3}" srcOrd="2" destOrd="0" presId="urn:microsoft.com/office/officeart/2005/8/layout/radial5"/>
    <dgm:cxn modelId="{DEF95E30-FAFE-45D4-ADD1-92CD91D00718}" type="presParOf" srcId="{1BA0FAC4-351B-4B0F-87B8-75A8F1FF92FE}" destId="{A4DDB498-381B-48E7-8948-F7C6B048CCE4}" srcOrd="3" destOrd="0" presId="urn:microsoft.com/office/officeart/2005/8/layout/radial5"/>
    <dgm:cxn modelId="{27886E3E-D8A3-4973-823B-304DDC0F6F7B}" type="presParOf" srcId="{A4DDB498-381B-48E7-8948-F7C6B048CCE4}" destId="{A6EBCF26-5637-4C49-AD5C-8CE44755B386}" srcOrd="0" destOrd="0" presId="urn:microsoft.com/office/officeart/2005/8/layout/radial5"/>
    <dgm:cxn modelId="{1A299C97-0C27-4496-885E-32D04A55AFF8}" type="presParOf" srcId="{1BA0FAC4-351B-4B0F-87B8-75A8F1FF92FE}" destId="{C0F29390-D8D2-4D27-8B51-EB4F50B089C4}" srcOrd="4" destOrd="0" presId="urn:microsoft.com/office/officeart/2005/8/layout/radial5"/>
    <dgm:cxn modelId="{AE3A9589-06F1-4CA1-BC72-78243B79DC94}" type="presParOf" srcId="{1BA0FAC4-351B-4B0F-87B8-75A8F1FF92FE}" destId="{864A2B3D-BE6C-415C-9B15-20FA75E6EDAC}" srcOrd="5" destOrd="0" presId="urn:microsoft.com/office/officeart/2005/8/layout/radial5"/>
    <dgm:cxn modelId="{1D4288F6-F43A-47C5-A89B-49677AF4CEEB}" type="presParOf" srcId="{864A2B3D-BE6C-415C-9B15-20FA75E6EDAC}" destId="{604CC597-26DF-4AD2-B738-DE9D103D8DD4}" srcOrd="0" destOrd="0" presId="urn:microsoft.com/office/officeart/2005/8/layout/radial5"/>
    <dgm:cxn modelId="{3004F8F0-7724-403C-9DD3-A7739CA2D57A}" type="presParOf" srcId="{1BA0FAC4-351B-4B0F-87B8-75A8F1FF92FE}" destId="{AB8C737A-4CFC-4620-AD9A-3A8ECBDAE867}" srcOrd="6"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8847A-3CF7-4CF8-9F4D-D23F2C86337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013A7800-5B99-4865-82ED-2DEA4619DAFD}">
      <dgm:prSet phldrT="[Texte]"/>
      <dgm:spPr>
        <a:solidFill>
          <a:schemeClr val="accent6">
            <a:lumMod val="60000"/>
            <a:lumOff val="40000"/>
          </a:schemeClr>
        </a:solidFill>
      </dgm:spPr>
      <dgm:t>
        <a:bodyPr/>
        <a:lstStyle/>
        <a:p>
          <a:r>
            <a:rPr lang="fr-FR" dirty="0" smtClean="0">
              <a:solidFill>
                <a:schemeClr val="bg1"/>
              </a:solidFill>
            </a:rPr>
            <a:t>Homme vrai</a:t>
          </a:r>
        </a:p>
      </dgm:t>
    </dgm:pt>
    <dgm:pt modelId="{7DB1FE8E-493D-4C7B-B54E-9E47E1B6686B}" type="parTrans" cxnId="{A12965DB-97A4-4D76-976A-2B176D47AB8B}">
      <dgm:prSet/>
      <dgm:spPr/>
      <dgm:t>
        <a:bodyPr/>
        <a:lstStyle/>
        <a:p>
          <a:endParaRPr lang="fr-FR"/>
        </a:p>
      </dgm:t>
    </dgm:pt>
    <dgm:pt modelId="{20C2573B-E4DD-482D-90A9-3D7D15EF4811}" type="sibTrans" cxnId="{A12965DB-97A4-4D76-976A-2B176D47AB8B}">
      <dgm:prSet/>
      <dgm:spPr/>
      <dgm:t>
        <a:bodyPr/>
        <a:lstStyle/>
        <a:p>
          <a:endParaRPr lang="fr-FR"/>
        </a:p>
      </dgm:t>
    </dgm:pt>
    <dgm:pt modelId="{174F6B35-831D-4274-8D5F-BF1C8EA6EBC0}">
      <dgm:prSet phldrT="[Texte]"/>
      <dgm:spPr/>
      <dgm:t>
        <a:bodyPr/>
        <a:lstStyle/>
        <a:p>
          <a:r>
            <a:rPr lang="fr-FR" dirty="0" smtClean="0"/>
            <a:t>Ciel</a:t>
          </a:r>
          <a:endParaRPr lang="fr-FR" dirty="0"/>
        </a:p>
      </dgm:t>
    </dgm:pt>
    <dgm:pt modelId="{C0EA4E80-08D9-4D98-A900-D51461D586D4}" type="parTrans" cxnId="{C0A820FC-723E-432C-9576-34B15E01EC9A}">
      <dgm:prSet/>
      <dgm:spPr/>
      <dgm:t>
        <a:bodyPr/>
        <a:lstStyle/>
        <a:p>
          <a:endParaRPr lang="fr-FR"/>
        </a:p>
      </dgm:t>
    </dgm:pt>
    <dgm:pt modelId="{1A8DFDE6-8E44-4C72-8B1F-BDF33D639849}" type="sibTrans" cxnId="{C0A820FC-723E-432C-9576-34B15E01EC9A}">
      <dgm:prSet/>
      <dgm:spPr/>
      <dgm:t>
        <a:bodyPr/>
        <a:lstStyle/>
        <a:p>
          <a:endParaRPr lang="fr-FR"/>
        </a:p>
      </dgm:t>
    </dgm:pt>
    <dgm:pt modelId="{955641D9-5009-4FAE-AE94-C33252E20FA5}">
      <dgm:prSet phldrT="[Texte]"/>
      <dgm:spPr>
        <a:solidFill>
          <a:schemeClr val="accent6">
            <a:lumMod val="60000"/>
            <a:lumOff val="40000"/>
          </a:schemeClr>
        </a:solidFill>
      </dgm:spPr>
      <dgm:t>
        <a:bodyPr/>
        <a:lstStyle/>
        <a:p>
          <a:r>
            <a:rPr lang="fr-FR" dirty="0" smtClean="0">
              <a:solidFill>
                <a:schemeClr val="bg1"/>
              </a:solidFill>
            </a:rPr>
            <a:t>Homme vrai</a:t>
          </a:r>
          <a:endParaRPr lang="fr-FR" dirty="0">
            <a:solidFill>
              <a:schemeClr val="bg1"/>
            </a:solidFill>
          </a:endParaRPr>
        </a:p>
      </dgm:t>
    </dgm:pt>
    <dgm:pt modelId="{5157C959-4422-4799-BDEB-7D8D990738BA}" type="parTrans" cxnId="{B8E5464F-89F1-4063-A9D5-569FFB681B00}">
      <dgm:prSet/>
      <dgm:spPr>
        <a:solidFill>
          <a:schemeClr val="accent6">
            <a:lumMod val="60000"/>
            <a:lumOff val="40000"/>
          </a:schemeClr>
        </a:solidFill>
      </dgm:spPr>
      <dgm:t>
        <a:bodyPr/>
        <a:lstStyle/>
        <a:p>
          <a:endParaRPr lang="fr-FR"/>
        </a:p>
      </dgm:t>
    </dgm:pt>
    <dgm:pt modelId="{09284640-55DE-472B-B7BA-D1FC8C0EAD8F}" type="sibTrans" cxnId="{B8E5464F-89F1-4063-A9D5-569FFB681B00}">
      <dgm:prSet/>
      <dgm:spPr/>
      <dgm:t>
        <a:bodyPr/>
        <a:lstStyle/>
        <a:p>
          <a:endParaRPr lang="fr-FR"/>
        </a:p>
      </dgm:t>
    </dgm:pt>
    <dgm:pt modelId="{5F817D59-5078-4BD7-978C-26E70F16BE4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nature</a:t>
          </a:r>
          <a:endParaRPr lang="fr-FR" dirty="0"/>
        </a:p>
      </dgm:t>
    </dgm:pt>
    <dgm:pt modelId="{4882A1D7-BDDE-4F74-9105-47E80EDD59D1}" type="parTrans" cxnId="{12C36939-D100-4411-A572-4C0F5662A9D8}">
      <dgm:prSet/>
      <dgm:spPr/>
      <dgm:t>
        <a:bodyPr/>
        <a:lstStyle/>
        <a:p>
          <a:endParaRPr lang="fr-FR"/>
        </a:p>
      </dgm:t>
    </dgm:pt>
    <dgm:pt modelId="{4A2BA856-8B96-4346-A98C-BE0AA7BDA765}" type="sibTrans" cxnId="{12C36939-D100-4411-A572-4C0F5662A9D8}">
      <dgm:prSet/>
      <dgm:spPr/>
      <dgm:t>
        <a:bodyPr/>
        <a:lstStyle/>
        <a:p>
          <a:endParaRPr lang="fr-FR"/>
        </a:p>
      </dgm:t>
    </dgm:pt>
    <dgm:pt modelId="{1BA0FAC4-351B-4B0F-87B8-75A8F1FF92FE}" type="pres">
      <dgm:prSet presAssocID="{1228847A-3CF7-4CF8-9F4D-D23F2C86337B}" presName="Name0" presStyleCnt="0">
        <dgm:presLayoutVars>
          <dgm:chMax val="1"/>
          <dgm:dir/>
          <dgm:animLvl val="ctr"/>
          <dgm:resizeHandles val="exact"/>
        </dgm:presLayoutVars>
      </dgm:prSet>
      <dgm:spPr/>
      <dgm:t>
        <a:bodyPr/>
        <a:lstStyle/>
        <a:p>
          <a:endParaRPr lang="fr-FR"/>
        </a:p>
      </dgm:t>
    </dgm:pt>
    <dgm:pt modelId="{6D8ECEE6-32D3-40FF-8B71-B21D25E7F9C5}" type="pres">
      <dgm:prSet presAssocID="{013A7800-5B99-4865-82ED-2DEA4619DAFD}" presName="centerShape" presStyleLbl="node0" presStyleIdx="0" presStyleCnt="1" custLinFactNeighborX="-40106" custLinFactNeighborY="-9513"/>
      <dgm:spPr/>
      <dgm:t>
        <a:bodyPr/>
        <a:lstStyle/>
        <a:p>
          <a:endParaRPr lang="fr-FR"/>
        </a:p>
      </dgm:t>
    </dgm:pt>
    <dgm:pt modelId="{B783102E-CBDC-42B7-B121-E746A6920256}" type="pres">
      <dgm:prSet presAssocID="{C0EA4E80-08D9-4D98-A900-D51461D586D4}" presName="parTrans" presStyleLbl="sibTrans2D1" presStyleIdx="0" presStyleCnt="3" custLinFactNeighborY="-14832"/>
      <dgm:spPr/>
      <dgm:t>
        <a:bodyPr/>
        <a:lstStyle/>
        <a:p>
          <a:endParaRPr lang="fr-FR"/>
        </a:p>
      </dgm:t>
    </dgm:pt>
    <dgm:pt modelId="{ADF83FD8-02EB-45C4-B6C5-2A3879325AD1}" type="pres">
      <dgm:prSet presAssocID="{C0EA4E80-08D9-4D98-A900-D51461D586D4}" presName="connectorText" presStyleLbl="sibTrans2D1" presStyleIdx="0" presStyleCnt="3"/>
      <dgm:spPr/>
      <dgm:t>
        <a:bodyPr/>
        <a:lstStyle/>
        <a:p>
          <a:endParaRPr lang="fr-FR"/>
        </a:p>
      </dgm:t>
    </dgm:pt>
    <dgm:pt modelId="{FE17D7A6-1D9F-408D-922E-DC10D7D0FCF3}" type="pres">
      <dgm:prSet presAssocID="{174F6B35-831D-4274-8D5F-BF1C8EA6EBC0}" presName="node" presStyleLbl="node1" presStyleIdx="0" presStyleCnt="3" custRadScaleRad="149830" custRadScaleInc="-54335">
        <dgm:presLayoutVars>
          <dgm:bulletEnabled val="1"/>
        </dgm:presLayoutVars>
      </dgm:prSet>
      <dgm:spPr/>
      <dgm:t>
        <a:bodyPr/>
        <a:lstStyle/>
        <a:p>
          <a:endParaRPr lang="fr-FR"/>
        </a:p>
      </dgm:t>
    </dgm:pt>
    <dgm:pt modelId="{A4DDB498-381B-48E7-8948-F7C6B048CCE4}" type="pres">
      <dgm:prSet presAssocID="{5157C959-4422-4799-BDEB-7D8D990738BA}" presName="parTrans" presStyleLbl="sibTrans2D1" presStyleIdx="1" presStyleCnt="3" custScaleX="179766"/>
      <dgm:spPr/>
      <dgm:t>
        <a:bodyPr/>
        <a:lstStyle/>
        <a:p>
          <a:endParaRPr lang="fr-FR"/>
        </a:p>
      </dgm:t>
    </dgm:pt>
    <dgm:pt modelId="{A6EBCF26-5637-4C49-AD5C-8CE44755B386}" type="pres">
      <dgm:prSet presAssocID="{5157C959-4422-4799-BDEB-7D8D990738BA}" presName="connectorText" presStyleLbl="sibTrans2D1" presStyleIdx="1" presStyleCnt="3"/>
      <dgm:spPr/>
      <dgm:t>
        <a:bodyPr/>
        <a:lstStyle/>
        <a:p>
          <a:endParaRPr lang="fr-FR"/>
        </a:p>
      </dgm:t>
    </dgm:pt>
    <dgm:pt modelId="{C0F29390-D8D2-4D27-8B51-EB4F50B089C4}" type="pres">
      <dgm:prSet presAssocID="{955641D9-5009-4FAE-AE94-C33252E20FA5}" presName="node" presStyleLbl="node1" presStyleIdx="1" presStyleCnt="3" custRadScaleRad="87522" custRadScaleInc="-72071">
        <dgm:presLayoutVars>
          <dgm:bulletEnabled val="1"/>
        </dgm:presLayoutVars>
      </dgm:prSet>
      <dgm:spPr/>
      <dgm:t>
        <a:bodyPr/>
        <a:lstStyle/>
        <a:p>
          <a:endParaRPr lang="fr-FR"/>
        </a:p>
      </dgm:t>
    </dgm:pt>
    <dgm:pt modelId="{864A2B3D-BE6C-415C-9B15-20FA75E6EDAC}" type="pres">
      <dgm:prSet presAssocID="{4882A1D7-BDDE-4F74-9105-47E80EDD59D1}" presName="parTrans" presStyleLbl="sibTrans2D1" presStyleIdx="2" presStyleCnt="3"/>
      <dgm:spPr/>
      <dgm:t>
        <a:bodyPr/>
        <a:lstStyle/>
        <a:p>
          <a:endParaRPr lang="fr-FR"/>
        </a:p>
      </dgm:t>
    </dgm:pt>
    <dgm:pt modelId="{604CC597-26DF-4AD2-B738-DE9D103D8DD4}" type="pres">
      <dgm:prSet presAssocID="{4882A1D7-BDDE-4F74-9105-47E80EDD59D1}" presName="connectorText" presStyleLbl="sibTrans2D1" presStyleIdx="2" presStyleCnt="3"/>
      <dgm:spPr/>
      <dgm:t>
        <a:bodyPr/>
        <a:lstStyle/>
        <a:p>
          <a:endParaRPr lang="fr-FR"/>
        </a:p>
      </dgm:t>
    </dgm:pt>
    <dgm:pt modelId="{AB8C737A-4CFC-4620-AD9A-3A8ECBDAE867}" type="pres">
      <dgm:prSet presAssocID="{5F817D59-5078-4BD7-978C-26E70F16BE4F}" presName="node" presStyleLbl="node1" presStyleIdx="2" presStyleCnt="3" custRadScaleRad="108371" custRadScaleInc="-22249">
        <dgm:presLayoutVars>
          <dgm:bulletEnabled val="1"/>
        </dgm:presLayoutVars>
      </dgm:prSet>
      <dgm:spPr/>
      <dgm:t>
        <a:bodyPr/>
        <a:lstStyle/>
        <a:p>
          <a:endParaRPr lang="fr-FR"/>
        </a:p>
      </dgm:t>
    </dgm:pt>
  </dgm:ptLst>
  <dgm:cxnLst>
    <dgm:cxn modelId="{2EC16EB9-0C6C-4CA9-B9B2-29651D591DD4}" type="presOf" srcId="{174F6B35-831D-4274-8D5F-BF1C8EA6EBC0}" destId="{FE17D7A6-1D9F-408D-922E-DC10D7D0FCF3}" srcOrd="0" destOrd="0" presId="urn:microsoft.com/office/officeart/2005/8/layout/radial5"/>
    <dgm:cxn modelId="{A12965DB-97A4-4D76-976A-2B176D47AB8B}" srcId="{1228847A-3CF7-4CF8-9F4D-D23F2C86337B}" destId="{013A7800-5B99-4865-82ED-2DEA4619DAFD}" srcOrd="0" destOrd="0" parTransId="{7DB1FE8E-493D-4C7B-B54E-9E47E1B6686B}" sibTransId="{20C2573B-E4DD-482D-90A9-3D7D15EF4811}"/>
    <dgm:cxn modelId="{BAFC12EC-7EEA-4984-B0CA-4C1683500DD4}" type="presOf" srcId="{5157C959-4422-4799-BDEB-7D8D990738BA}" destId="{A6EBCF26-5637-4C49-AD5C-8CE44755B386}" srcOrd="1" destOrd="0" presId="urn:microsoft.com/office/officeart/2005/8/layout/radial5"/>
    <dgm:cxn modelId="{C0A820FC-723E-432C-9576-34B15E01EC9A}" srcId="{013A7800-5B99-4865-82ED-2DEA4619DAFD}" destId="{174F6B35-831D-4274-8D5F-BF1C8EA6EBC0}" srcOrd="0" destOrd="0" parTransId="{C0EA4E80-08D9-4D98-A900-D51461D586D4}" sibTransId="{1A8DFDE6-8E44-4C72-8B1F-BDF33D639849}"/>
    <dgm:cxn modelId="{FF22B3E2-33EC-473C-827C-ABFA37545F59}" type="presOf" srcId="{C0EA4E80-08D9-4D98-A900-D51461D586D4}" destId="{B783102E-CBDC-42B7-B121-E746A6920256}" srcOrd="0" destOrd="0" presId="urn:microsoft.com/office/officeart/2005/8/layout/radial5"/>
    <dgm:cxn modelId="{75DBE70D-FE73-4473-8088-BB4BEFA8E1AC}" type="presOf" srcId="{013A7800-5B99-4865-82ED-2DEA4619DAFD}" destId="{6D8ECEE6-32D3-40FF-8B71-B21D25E7F9C5}" srcOrd="0" destOrd="0" presId="urn:microsoft.com/office/officeart/2005/8/layout/radial5"/>
    <dgm:cxn modelId="{19DDA2D7-C101-4789-8820-868D2A4DDE79}" type="presOf" srcId="{C0EA4E80-08D9-4D98-A900-D51461D586D4}" destId="{ADF83FD8-02EB-45C4-B6C5-2A3879325AD1}" srcOrd="1" destOrd="0" presId="urn:microsoft.com/office/officeart/2005/8/layout/radial5"/>
    <dgm:cxn modelId="{39AC3CCB-2D26-41E2-8748-0968CD21EB95}" type="presOf" srcId="{955641D9-5009-4FAE-AE94-C33252E20FA5}" destId="{C0F29390-D8D2-4D27-8B51-EB4F50B089C4}" srcOrd="0" destOrd="0" presId="urn:microsoft.com/office/officeart/2005/8/layout/radial5"/>
    <dgm:cxn modelId="{12C36939-D100-4411-A572-4C0F5662A9D8}" srcId="{013A7800-5B99-4865-82ED-2DEA4619DAFD}" destId="{5F817D59-5078-4BD7-978C-26E70F16BE4F}" srcOrd="2" destOrd="0" parTransId="{4882A1D7-BDDE-4F74-9105-47E80EDD59D1}" sibTransId="{4A2BA856-8B96-4346-A98C-BE0AA7BDA765}"/>
    <dgm:cxn modelId="{B8E5464F-89F1-4063-A9D5-569FFB681B00}" srcId="{013A7800-5B99-4865-82ED-2DEA4619DAFD}" destId="{955641D9-5009-4FAE-AE94-C33252E20FA5}" srcOrd="1" destOrd="0" parTransId="{5157C959-4422-4799-BDEB-7D8D990738BA}" sibTransId="{09284640-55DE-472B-B7BA-D1FC8C0EAD8F}"/>
    <dgm:cxn modelId="{71F6DC16-26B5-4818-AD06-B82488877599}" type="presOf" srcId="{4882A1D7-BDDE-4F74-9105-47E80EDD59D1}" destId="{604CC597-26DF-4AD2-B738-DE9D103D8DD4}" srcOrd="1" destOrd="0" presId="urn:microsoft.com/office/officeart/2005/8/layout/radial5"/>
    <dgm:cxn modelId="{F57C5093-569C-4473-A750-915291D5F7AA}" type="presOf" srcId="{1228847A-3CF7-4CF8-9F4D-D23F2C86337B}" destId="{1BA0FAC4-351B-4B0F-87B8-75A8F1FF92FE}" srcOrd="0" destOrd="0" presId="urn:microsoft.com/office/officeart/2005/8/layout/radial5"/>
    <dgm:cxn modelId="{CE9330C7-40C1-42E6-9DC1-1FB558970F32}" type="presOf" srcId="{5157C959-4422-4799-BDEB-7D8D990738BA}" destId="{A4DDB498-381B-48E7-8948-F7C6B048CCE4}" srcOrd="0" destOrd="0" presId="urn:microsoft.com/office/officeart/2005/8/layout/radial5"/>
    <dgm:cxn modelId="{9C75F548-3A70-4FE7-9A66-59E505A50AD0}" type="presOf" srcId="{4882A1D7-BDDE-4F74-9105-47E80EDD59D1}" destId="{864A2B3D-BE6C-415C-9B15-20FA75E6EDAC}" srcOrd="0" destOrd="0" presId="urn:microsoft.com/office/officeart/2005/8/layout/radial5"/>
    <dgm:cxn modelId="{0FA2C6DF-0BCD-4B8B-B02D-F4D326EAC758}" type="presOf" srcId="{5F817D59-5078-4BD7-978C-26E70F16BE4F}" destId="{AB8C737A-4CFC-4620-AD9A-3A8ECBDAE867}" srcOrd="0" destOrd="0" presId="urn:microsoft.com/office/officeart/2005/8/layout/radial5"/>
    <dgm:cxn modelId="{8FB9A740-6765-481F-85DB-F741F293B890}" type="presParOf" srcId="{1BA0FAC4-351B-4B0F-87B8-75A8F1FF92FE}" destId="{6D8ECEE6-32D3-40FF-8B71-B21D25E7F9C5}" srcOrd="0" destOrd="0" presId="urn:microsoft.com/office/officeart/2005/8/layout/radial5"/>
    <dgm:cxn modelId="{EB498EA3-C21A-4ECE-AF94-100F06AD4176}" type="presParOf" srcId="{1BA0FAC4-351B-4B0F-87B8-75A8F1FF92FE}" destId="{B783102E-CBDC-42B7-B121-E746A6920256}" srcOrd="1" destOrd="0" presId="urn:microsoft.com/office/officeart/2005/8/layout/radial5"/>
    <dgm:cxn modelId="{F418326F-53CA-4BD5-9335-41A157B0FEE7}" type="presParOf" srcId="{B783102E-CBDC-42B7-B121-E746A6920256}" destId="{ADF83FD8-02EB-45C4-B6C5-2A3879325AD1}" srcOrd="0" destOrd="0" presId="urn:microsoft.com/office/officeart/2005/8/layout/radial5"/>
    <dgm:cxn modelId="{5AFE00A9-FD58-4FEA-8305-AAAC4225F7E5}" type="presParOf" srcId="{1BA0FAC4-351B-4B0F-87B8-75A8F1FF92FE}" destId="{FE17D7A6-1D9F-408D-922E-DC10D7D0FCF3}" srcOrd="2" destOrd="0" presId="urn:microsoft.com/office/officeart/2005/8/layout/radial5"/>
    <dgm:cxn modelId="{DCEA39EA-3C2C-499B-8300-426834469D5A}" type="presParOf" srcId="{1BA0FAC4-351B-4B0F-87B8-75A8F1FF92FE}" destId="{A4DDB498-381B-48E7-8948-F7C6B048CCE4}" srcOrd="3" destOrd="0" presId="urn:microsoft.com/office/officeart/2005/8/layout/radial5"/>
    <dgm:cxn modelId="{37A9B89A-7DCA-4225-8BFA-30CDA6A5BB0A}" type="presParOf" srcId="{A4DDB498-381B-48E7-8948-F7C6B048CCE4}" destId="{A6EBCF26-5637-4C49-AD5C-8CE44755B386}" srcOrd="0" destOrd="0" presId="urn:microsoft.com/office/officeart/2005/8/layout/radial5"/>
    <dgm:cxn modelId="{3A943003-9BC9-4605-84F5-43A98BCBF37B}" type="presParOf" srcId="{1BA0FAC4-351B-4B0F-87B8-75A8F1FF92FE}" destId="{C0F29390-D8D2-4D27-8B51-EB4F50B089C4}" srcOrd="4" destOrd="0" presId="urn:microsoft.com/office/officeart/2005/8/layout/radial5"/>
    <dgm:cxn modelId="{D816671C-24CC-4B3C-B0DC-71AEC006F61F}" type="presParOf" srcId="{1BA0FAC4-351B-4B0F-87B8-75A8F1FF92FE}" destId="{864A2B3D-BE6C-415C-9B15-20FA75E6EDAC}" srcOrd="5" destOrd="0" presId="urn:microsoft.com/office/officeart/2005/8/layout/radial5"/>
    <dgm:cxn modelId="{9B63EA1F-905C-45B5-B4C9-9054307FE569}" type="presParOf" srcId="{864A2B3D-BE6C-415C-9B15-20FA75E6EDAC}" destId="{604CC597-26DF-4AD2-B738-DE9D103D8DD4}" srcOrd="0" destOrd="0" presId="urn:microsoft.com/office/officeart/2005/8/layout/radial5"/>
    <dgm:cxn modelId="{6331C0AD-D797-4757-B252-8617D8A3D20E}" type="presParOf" srcId="{1BA0FAC4-351B-4B0F-87B8-75A8F1FF92FE}" destId="{AB8C737A-4CFC-4620-AD9A-3A8ECBDAE867}" srcOrd="6" destOrd="0" presId="urn:microsoft.com/office/officeart/2005/8/layout/radial5"/>
  </dgm:cxnLst>
  <dgm:bg>
    <a:solidFill>
      <a:srgbClr val="FF000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4EF13-5128-4886-9434-A2A43432604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D8F6ECCB-B46D-4E3A-84F6-359AABC1EBA1}">
      <dgm:prSet phldrT="[Texte]"/>
      <dgm:spPr/>
      <dgm:t>
        <a:bodyPr/>
        <a:lstStyle/>
        <a:p>
          <a:r>
            <a:rPr lang="fr-FR" dirty="0" smtClean="0"/>
            <a:t>Esprit</a:t>
          </a:r>
          <a:endParaRPr lang="fr-FR" dirty="0"/>
        </a:p>
      </dgm:t>
    </dgm:pt>
    <dgm:pt modelId="{E3164DFF-0685-4996-8FBF-52384E44AB1F}" type="parTrans" cxnId="{F5E7478B-AC0E-468E-8B09-51E8C773F52C}">
      <dgm:prSet/>
      <dgm:spPr/>
      <dgm:t>
        <a:bodyPr/>
        <a:lstStyle/>
        <a:p>
          <a:endParaRPr lang="fr-FR"/>
        </a:p>
      </dgm:t>
    </dgm:pt>
    <dgm:pt modelId="{9CBC3E47-9C59-48FF-AD57-6ACAE4D034BC}" type="sibTrans" cxnId="{F5E7478B-AC0E-468E-8B09-51E8C773F52C}">
      <dgm:prSet/>
      <dgm:spPr/>
      <dgm:t>
        <a:bodyPr/>
        <a:lstStyle/>
        <a:p>
          <a:endParaRPr lang="fr-FR"/>
        </a:p>
      </dgm:t>
    </dgm:pt>
    <dgm:pt modelId="{9518E7F1-11F5-4356-BC46-80B59DCF9932}">
      <dgm:prSet phldrT="[Texte]"/>
      <dgm:spPr/>
      <dgm:t>
        <a:bodyPr/>
        <a:lstStyle/>
        <a:p>
          <a:r>
            <a:rPr lang="fr-FR" dirty="0" smtClean="0"/>
            <a:t>Dieu</a:t>
          </a:r>
          <a:endParaRPr lang="fr-FR" dirty="0"/>
        </a:p>
      </dgm:t>
    </dgm:pt>
    <dgm:pt modelId="{580E5657-D0F0-42EA-91FA-35E5689D4781}" type="parTrans" cxnId="{14C6674A-3109-4E3C-A457-BA54FDED28E8}">
      <dgm:prSet/>
      <dgm:spPr/>
      <dgm:t>
        <a:bodyPr/>
        <a:lstStyle/>
        <a:p>
          <a:endParaRPr lang="fr-FR"/>
        </a:p>
      </dgm:t>
    </dgm:pt>
    <dgm:pt modelId="{D71E141B-CD49-4C51-9363-029B81A32C59}" type="sibTrans" cxnId="{14C6674A-3109-4E3C-A457-BA54FDED28E8}">
      <dgm:prSet/>
      <dgm:spPr/>
      <dgm:t>
        <a:bodyPr/>
        <a:lstStyle/>
        <a:p>
          <a:endParaRPr lang="fr-FR"/>
        </a:p>
      </dgm:t>
    </dgm:pt>
    <dgm:pt modelId="{720DA0EE-C247-4A49-A147-F198561CCDF4}">
      <dgm:prSet phldrT="[Texte]"/>
      <dgm:spPr/>
      <dgm:t>
        <a:bodyPr/>
        <a:lstStyle/>
        <a:p>
          <a:r>
            <a:rPr lang="fr-FR" dirty="0" smtClean="0"/>
            <a:t>Corps</a:t>
          </a:r>
          <a:endParaRPr lang="fr-FR" dirty="0"/>
        </a:p>
      </dgm:t>
    </dgm:pt>
    <dgm:pt modelId="{A1793231-E5A2-4292-AF34-D0C73AE91F2D}" type="parTrans" cxnId="{A8E0562B-3F56-46E2-AE80-9B882EC80D18}">
      <dgm:prSet/>
      <dgm:spPr/>
      <dgm:t>
        <a:bodyPr/>
        <a:lstStyle/>
        <a:p>
          <a:endParaRPr lang="fr-FR"/>
        </a:p>
      </dgm:t>
    </dgm:pt>
    <dgm:pt modelId="{C83D0497-0914-4120-ADEF-785286E829F9}" type="sibTrans" cxnId="{A8E0562B-3F56-46E2-AE80-9B882EC80D18}">
      <dgm:prSet/>
      <dgm:spPr/>
      <dgm:t>
        <a:bodyPr/>
        <a:lstStyle/>
        <a:p>
          <a:endParaRPr lang="fr-FR"/>
        </a:p>
      </dgm:t>
    </dgm:pt>
    <dgm:pt modelId="{F0F53DD1-3A5F-4C0A-A2FC-1711A35498A2}" type="pres">
      <dgm:prSet presAssocID="{1374EF13-5128-4886-9434-A2A43432604A}" presName="Name0" presStyleCnt="0">
        <dgm:presLayoutVars>
          <dgm:chMax val="1"/>
          <dgm:dir/>
          <dgm:animLvl val="ctr"/>
          <dgm:resizeHandles val="exact"/>
        </dgm:presLayoutVars>
      </dgm:prSet>
      <dgm:spPr/>
      <dgm:t>
        <a:bodyPr/>
        <a:lstStyle/>
        <a:p>
          <a:endParaRPr lang="fr-FR"/>
        </a:p>
      </dgm:t>
    </dgm:pt>
    <dgm:pt modelId="{D60FCC9D-3EEB-4F3B-B438-D83589FE2C78}" type="pres">
      <dgm:prSet presAssocID="{D8F6ECCB-B46D-4E3A-84F6-359AABC1EBA1}" presName="centerShape" presStyleLbl="node0" presStyleIdx="0" presStyleCnt="1"/>
      <dgm:spPr/>
      <dgm:t>
        <a:bodyPr/>
        <a:lstStyle/>
        <a:p>
          <a:endParaRPr lang="fr-FR"/>
        </a:p>
      </dgm:t>
    </dgm:pt>
    <dgm:pt modelId="{7C5EBB11-6C72-4C58-BC10-82D76F557629}" type="pres">
      <dgm:prSet presAssocID="{580E5657-D0F0-42EA-91FA-35E5689D4781}" presName="parTrans" presStyleLbl="sibTrans2D1" presStyleIdx="0" presStyleCnt="2" custAng="10800000" custScaleX="171364" custLinFactNeighborX="10556" custLinFactNeighborY="0"/>
      <dgm:spPr/>
      <dgm:t>
        <a:bodyPr/>
        <a:lstStyle/>
        <a:p>
          <a:endParaRPr lang="fr-FR"/>
        </a:p>
      </dgm:t>
    </dgm:pt>
    <dgm:pt modelId="{E0CB5EAD-3658-48EE-9CC0-617930818FDB}" type="pres">
      <dgm:prSet presAssocID="{580E5657-D0F0-42EA-91FA-35E5689D4781}" presName="connectorText" presStyleLbl="sibTrans2D1" presStyleIdx="0" presStyleCnt="2"/>
      <dgm:spPr/>
      <dgm:t>
        <a:bodyPr/>
        <a:lstStyle/>
        <a:p>
          <a:endParaRPr lang="fr-FR"/>
        </a:p>
      </dgm:t>
    </dgm:pt>
    <dgm:pt modelId="{4D3F66AF-B369-4DF9-8B44-F77A0CBF1381}" type="pres">
      <dgm:prSet presAssocID="{9518E7F1-11F5-4356-BC46-80B59DCF9932}" presName="node" presStyleLbl="node1" presStyleIdx="0" presStyleCnt="2">
        <dgm:presLayoutVars>
          <dgm:bulletEnabled val="1"/>
        </dgm:presLayoutVars>
      </dgm:prSet>
      <dgm:spPr/>
      <dgm:t>
        <a:bodyPr/>
        <a:lstStyle/>
        <a:p>
          <a:endParaRPr lang="fr-FR"/>
        </a:p>
      </dgm:t>
    </dgm:pt>
    <dgm:pt modelId="{31DF0D3B-F87F-45C3-9B14-887983A7104C}" type="pres">
      <dgm:prSet presAssocID="{A1793231-E5A2-4292-AF34-D0C73AE91F2D}" presName="parTrans" presStyleLbl="sibTrans2D1" presStyleIdx="1" presStyleCnt="2"/>
      <dgm:spPr/>
      <dgm:t>
        <a:bodyPr/>
        <a:lstStyle/>
        <a:p>
          <a:endParaRPr lang="fr-FR"/>
        </a:p>
      </dgm:t>
    </dgm:pt>
    <dgm:pt modelId="{4EF7B2F4-7846-4CD9-9843-4F9D678C0083}" type="pres">
      <dgm:prSet presAssocID="{A1793231-E5A2-4292-AF34-D0C73AE91F2D}" presName="connectorText" presStyleLbl="sibTrans2D1" presStyleIdx="1" presStyleCnt="2"/>
      <dgm:spPr/>
      <dgm:t>
        <a:bodyPr/>
        <a:lstStyle/>
        <a:p>
          <a:endParaRPr lang="fr-FR"/>
        </a:p>
      </dgm:t>
    </dgm:pt>
    <dgm:pt modelId="{79958C6F-0722-414C-A898-278136076094}" type="pres">
      <dgm:prSet presAssocID="{720DA0EE-C247-4A49-A147-F198561CCDF4}" presName="node" presStyleLbl="node1" presStyleIdx="1" presStyleCnt="2">
        <dgm:presLayoutVars>
          <dgm:bulletEnabled val="1"/>
        </dgm:presLayoutVars>
      </dgm:prSet>
      <dgm:spPr/>
      <dgm:t>
        <a:bodyPr/>
        <a:lstStyle/>
        <a:p>
          <a:endParaRPr lang="fr-FR"/>
        </a:p>
      </dgm:t>
    </dgm:pt>
  </dgm:ptLst>
  <dgm:cxnLst>
    <dgm:cxn modelId="{7D2DF26C-4375-49F1-BEB0-96A60D2B05CB}" type="presOf" srcId="{1374EF13-5128-4886-9434-A2A43432604A}" destId="{F0F53DD1-3A5F-4C0A-A2FC-1711A35498A2}" srcOrd="0" destOrd="0" presId="urn:microsoft.com/office/officeart/2005/8/layout/radial5"/>
    <dgm:cxn modelId="{690B8FE5-BCED-4610-AF25-E09CB35DF843}" type="presOf" srcId="{580E5657-D0F0-42EA-91FA-35E5689D4781}" destId="{E0CB5EAD-3658-48EE-9CC0-617930818FDB}" srcOrd="1" destOrd="0" presId="urn:microsoft.com/office/officeart/2005/8/layout/radial5"/>
    <dgm:cxn modelId="{14C6674A-3109-4E3C-A457-BA54FDED28E8}" srcId="{D8F6ECCB-B46D-4E3A-84F6-359AABC1EBA1}" destId="{9518E7F1-11F5-4356-BC46-80B59DCF9932}" srcOrd="0" destOrd="0" parTransId="{580E5657-D0F0-42EA-91FA-35E5689D4781}" sibTransId="{D71E141B-CD49-4C51-9363-029B81A32C59}"/>
    <dgm:cxn modelId="{E5ED3D4D-FB22-484C-846B-07B65E39B4CE}" type="presOf" srcId="{580E5657-D0F0-42EA-91FA-35E5689D4781}" destId="{7C5EBB11-6C72-4C58-BC10-82D76F557629}" srcOrd="0" destOrd="0" presId="urn:microsoft.com/office/officeart/2005/8/layout/radial5"/>
    <dgm:cxn modelId="{41B0E421-0D26-4DE5-9967-EB1D6616356D}" type="presOf" srcId="{A1793231-E5A2-4292-AF34-D0C73AE91F2D}" destId="{4EF7B2F4-7846-4CD9-9843-4F9D678C0083}" srcOrd="1" destOrd="0" presId="urn:microsoft.com/office/officeart/2005/8/layout/radial5"/>
    <dgm:cxn modelId="{271BEBE1-59C2-434E-85D2-207114BE46FC}" type="presOf" srcId="{9518E7F1-11F5-4356-BC46-80B59DCF9932}" destId="{4D3F66AF-B369-4DF9-8B44-F77A0CBF1381}" srcOrd="0" destOrd="0" presId="urn:microsoft.com/office/officeart/2005/8/layout/radial5"/>
    <dgm:cxn modelId="{D764140E-34AA-49F1-9603-D834772CEE31}" type="presOf" srcId="{A1793231-E5A2-4292-AF34-D0C73AE91F2D}" destId="{31DF0D3B-F87F-45C3-9B14-887983A7104C}" srcOrd="0" destOrd="0" presId="urn:microsoft.com/office/officeart/2005/8/layout/radial5"/>
    <dgm:cxn modelId="{AC54D476-6470-4666-9D6A-40C84255CEB4}" type="presOf" srcId="{D8F6ECCB-B46D-4E3A-84F6-359AABC1EBA1}" destId="{D60FCC9D-3EEB-4F3B-B438-D83589FE2C78}" srcOrd="0" destOrd="0" presId="urn:microsoft.com/office/officeart/2005/8/layout/radial5"/>
    <dgm:cxn modelId="{A8E0562B-3F56-46E2-AE80-9B882EC80D18}" srcId="{D8F6ECCB-B46D-4E3A-84F6-359AABC1EBA1}" destId="{720DA0EE-C247-4A49-A147-F198561CCDF4}" srcOrd="1" destOrd="0" parTransId="{A1793231-E5A2-4292-AF34-D0C73AE91F2D}" sibTransId="{C83D0497-0914-4120-ADEF-785286E829F9}"/>
    <dgm:cxn modelId="{F5E7478B-AC0E-468E-8B09-51E8C773F52C}" srcId="{1374EF13-5128-4886-9434-A2A43432604A}" destId="{D8F6ECCB-B46D-4E3A-84F6-359AABC1EBA1}" srcOrd="0" destOrd="0" parTransId="{E3164DFF-0685-4996-8FBF-52384E44AB1F}" sibTransId="{9CBC3E47-9C59-48FF-AD57-6ACAE4D034BC}"/>
    <dgm:cxn modelId="{B24EBA8A-F215-4D9D-AF29-3434F8DC6826}" type="presOf" srcId="{720DA0EE-C247-4A49-A147-F198561CCDF4}" destId="{79958C6F-0722-414C-A898-278136076094}" srcOrd="0" destOrd="0" presId="urn:microsoft.com/office/officeart/2005/8/layout/radial5"/>
    <dgm:cxn modelId="{040C1EB6-4C0B-47A4-BC3E-30EA6ED10850}" type="presParOf" srcId="{F0F53DD1-3A5F-4C0A-A2FC-1711A35498A2}" destId="{D60FCC9D-3EEB-4F3B-B438-D83589FE2C78}" srcOrd="0" destOrd="0" presId="urn:microsoft.com/office/officeart/2005/8/layout/radial5"/>
    <dgm:cxn modelId="{BA76E6FD-4E24-44A4-BDD2-6E305D99C018}" type="presParOf" srcId="{F0F53DD1-3A5F-4C0A-A2FC-1711A35498A2}" destId="{7C5EBB11-6C72-4C58-BC10-82D76F557629}" srcOrd="1" destOrd="0" presId="urn:microsoft.com/office/officeart/2005/8/layout/radial5"/>
    <dgm:cxn modelId="{83387249-26A3-466A-B801-FC16DD1D9BA4}" type="presParOf" srcId="{7C5EBB11-6C72-4C58-BC10-82D76F557629}" destId="{E0CB5EAD-3658-48EE-9CC0-617930818FDB}" srcOrd="0" destOrd="0" presId="urn:microsoft.com/office/officeart/2005/8/layout/radial5"/>
    <dgm:cxn modelId="{CA909776-F14E-4E7F-AC55-2ED861F3A95D}" type="presParOf" srcId="{F0F53DD1-3A5F-4C0A-A2FC-1711A35498A2}" destId="{4D3F66AF-B369-4DF9-8B44-F77A0CBF1381}" srcOrd="2" destOrd="0" presId="urn:microsoft.com/office/officeart/2005/8/layout/radial5"/>
    <dgm:cxn modelId="{79CF1877-9994-45FF-8EEC-26CE32215642}" type="presParOf" srcId="{F0F53DD1-3A5F-4C0A-A2FC-1711A35498A2}" destId="{31DF0D3B-F87F-45C3-9B14-887983A7104C}" srcOrd="3" destOrd="0" presId="urn:microsoft.com/office/officeart/2005/8/layout/radial5"/>
    <dgm:cxn modelId="{E00EE7E5-175C-4348-BCFE-89AF64FB660D}" type="presParOf" srcId="{31DF0D3B-F87F-45C3-9B14-887983A7104C}" destId="{4EF7B2F4-7846-4CD9-9843-4F9D678C0083}" srcOrd="0" destOrd="0" presId="urn:microsoft.com/office/officeart/2005/8/layout/radial5"/>
    <dgm:cxn modelId="{871CCF1A-4F60-4804-959D-0126F2ECDD97}" type="presParOf" srcId="{F0F53DD1-3A5F-4C0A-A2FC-1711A35498A2}" destId="{79958C6F-0722-414C-A898-278136076094}"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Tenir, et  appartenir</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dgm:spPr/>
      <dgm:t>
        <a:bodyPr/>
        <a:lstStyle/>
        <a:p>
          <a:r>
            <a:rPr lang="fr-FR" b="1" dirty="0" smtClean="0"/>
            <a:t>Élan personnel</a:t>
          </a:r>
        </a:p>
        <a:p>
          <a:r>
            <a:rPr lang="fr-FR" b="1" dirty="0" smtClean="0"/>
            <a:t>Porté à croire, à être</a:t>
          </a:r>
          <a:endParaRPr lang="fr-FR"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EFE41DA7-0CDE-4ED7-A1EE-A4B2301DF488}">
      <dgm:prSet phldrT="[Texte]"/>
      <dgm:spPr/>
      <dgm:t>
        <a:bodyPr/>
        <a:lstStyle/>
        <a:p>
          <a:pPr algn="ctr"/>
          <a:r>
            <a:rPr lang="fr-FR" b="1" dirty="0" smtClean="0"/>
            <a:t>Élan conjugal</a:t>
          </a:r>
        </a:p>
        <a:p>
          <a:pPr algn="ctr"/>
          <a:r>
            <a:rPr lang="fr-FR" b="1" dirty="0" smtClean="0"/>
            <a:t>Porté à s’unir, procréer</a:t>
          </a:r>
          <a:endParaRPr lang="fr-FR" dirty="0"/>
        </a:p>
      </dgm:t>
    </dgm:pt>
    <dgm:pt modelId="{58D8E775-6EA6-4DBC-8321-ACD2C47935A6}" type="parTrans" cxnId="{7057F2D9-B7F9-4F93-8191-6738135D10B8}">
      <dgm:prSet/>
      <dgm:spPr/>
      <dgm:t>
        <a:bodyPr/>
        <a:lstStyle/>
        <a:p>
          <a:endParaRPr lang="fr-FR"/>
        </a:p>
      </dgm:t>
    </dgm:pt>
    <dgm:pt modelId="{64226B67-96ED-4662-9F1A-F0DA53363229}" type="sibTrans" cxnId="{7057F2D9-B7F9-4F93-8191-6738135D10B8}">
      <dgm:prSet/>
      <dgm:spPr/>
      <dgm:t>
        <a:bodyPr/>
        <a:lstStyle/>
        <a:p>
          <a:endParaRPr lang="fr-FR"/>
        </a:p>
      </dgm:t>
    </dgm:pt>
    <dgm:pt modelId="{6F340930-8C25-47B7-A701-F82305397237}">
      <dgm:prSet phldrT="[Texte]"/>
      <dgm:spPr/>
      <dgm:t>
        <a:bodyPr/>
        <a:lstStyle/>
        <a:p>
          <a:r>
            <a:rPr lang="fr-FR" b="1" dirty="0" smtClean="0"/>
            <a:t>Élan créateur</a:t>
          </a:r>
        </a:p>
        <a:p>
          <a:r>
            <a:rPr lang="fr-FR" b="1" dirty="0" smtClean="0"/>
            <a:t>Porté à créer, faire, avoir</a:t>
          </a:r>
          <a:endParaRPr lang="fr-FR"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dgm:spPr/>
      <dgm:t>
        <a:bodyPr/>
        <a:lstStyle/>
        <a:p>
          <a:pPr algn="ctr"/>
          <a:r>
            <a:rPr lang="fr-FR" b="1" dirty="0" smtClean="0"/>
            <a:t>Élan fraternel</a:t>
          </a:r>
        </a:p>
        <a:p>
          <a:pPr algn="ctr"/>
          <a:r>
            <a:rPr lang="fr-FR" b="1" dirty="0" smtClean="0"/>
            <a:t>Porté à servir, donner</a:t>
          </a:r>
          <a:endParaRPr lang="fr-FR"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7057F2D9-B7F9-4F93-8191-6738135D10B8}" srcId="{6A9CCD58-A6A5-473A-867E-00E3FBA98A13}" destId="{EFE41DA7-0CDE-4ED7-A1EE-A4B2301DF488}" srcOrd="1" destOrd="0" parTransId="{58D8E775-6EA6-4DBC-8321-ACD2C47935A6}" sibTransId="{64226B67-96ED-4662-9F1A-F0DA53363229}"/>
    <dgm:cxn modelId="{0AF47955-4CD1-4EDA-913B-91BFA01AC782}" type="presOf" srcId="{58D8E775-6EA6-4DBC-8321-ACD2C47935A6}" destId="{80C10543-CC63-494E-A813-F6FD97BDE817}" srcOrd="1" destOrd="0" presId="urn:microsoft.com/office/officeart/2005/8/layout/radial5"/>
    <dgm:cxn modelId="{500F92C1-642B-48CF-841D-86F563A716A6}" type="presOf" srcId="{5757E3F5-4001-4657-8772-9537E9838176}" destId="{9446FB39-E0DD-4A55-9064-0ADB812DA209}" srcOrd="0" destOrd="0" presId="urn:microsoft.com/office/officeart/2005/8/layout/radial5"/>
    <dgm:cxn modelId="{9AFD9590-2112-4D39-992A-3D941656CC54}" type="presOf" srcId="{2920C762-3685-4075-99E8-2B5FCF8B73CE}" destId="{710D2FB5-786E-41D8-889E-CF18734422AA}" srcOrd="0" destOrd="0" presId="urn:microsoft.com/office/officeart/2005/8/layout/radial5"/>
    <dgm:cxn modelId="{91304406-2FCF-41DE-861D-98CC06FA8760}" type="presOf" srcId="{EFE41DA7-0CDE-4ED7-A1EE-A4B2301DF488}" destId="{4741DB28-5784-4D5C-BFA4-F4FE117EF96C}" srcOrd="0" destOrd="0" presId="urn:microsoft.com/office/officeart/2005/8/layout/radial5"/>
    <dgm:cxn modelId="{E2EACF92-1D43-4ED7-BA9F-FC07C788BDF7}" type="presOf" srcId="{6F340930-8C25-47B7-A701-F82305397237}" destId="{790C99C5-63CD-4906-9D55-5EFA99708192}" srcOrd="0" destOrd="0" presId="urn:microsoft.com/office/officeart/2005/8/layout/radial5"/>
    <dgm:cxn modelId="{46A314E4-EF4D-484F-8E7E-B6B0525E6BA2}" type="presOf" srcId="{6A9CCD58-A6A5-473A-867E-00E3FBA98A13}" destId="{C7B3DBEE-DCEB-4E6D-87BF-4BD55464B9DB}" srcOrd="0" destOrd="0" presId="urn:microsoft.com/office/officeart/2005/8/layout/radial5"/>
    <dgm:cxn modelId="{B9B5965B-ECBB-4DCB-B435-27FE071ED563}" type="presOf" srcId="{5757E3F5-4001-4657-8772-9537E9838176}" destId="{66B6F8EA-0D91-40D4-9A43-F66E1B9AB721}" srcOrd="1" destOrd="0" presId="urn:microsoft.com/office/officeart/2005/8/layout/radial5"/>
    <dgm:cxn modelId="{FAFA52C8-BD26-42A6-BB0E-9413F6D73456}" type="presOf" srcId="{E269F039-E751-448D-AEDB-7A2A6722659D}" destId="{5B326682-C31E-4FAC-BC32-9564668FEEBF}" srcOrd="1" destOrd="0" presId="urn:microsoft.com/office/officeart/2005/8/layout/radial5"/>
    <dgm:cxn modelId="{08234F6B-FCC1-40D6-875E-69A123943D4B}" type="presOf" srcId="{2920C762-3685-4075-99E8-2B5FCF8B73CE}" destId="{C2122556-3FCB-4A05-A0CA-F342846577A9}" srcOrd="1" destOrd="0" presId="urn:microsoft.com/office/officeart/2005/8/layout/radial5"/>
    <dgm:cxn modelId="{26144F41-84C2-4005-A6AD-A2A7893DF385}" srcId="{6A9CCD58-A6A5-473A-867E-00E3FBA98A13}" destId="{44789CB6-E9AB-4B06-B4DC-5492FF917CF6}" srcOrd="0" destOrd="0" parTransId="{5757E3F5-4001-4657-8772-9537E9838176}" sibTransId="{ABC8E4F5-A108-40A0-B254-00898D590B2F}"/>
    <dgm:cxn modelId="{2473857A-C769-45A1-B55C-32E65A4C43AB}" type="presOf" srcId="{E269F039-E751-448D-AEDB-7A2A6722659D}" destId="{CF3EF5F1-D9F9-46E6-ADBF-1CB7D253DC3B}" srcOrd="0" destOrd="0" presId="urn:microsoft.com/office/officeart/2005/8/layout/radial5"/>
    <dgm:cxn modelId="{9E1BF4A8-79F9-4660-B4AF-137CE53B20D8}" srcId="{6A9CCD58-A6A5-473A-867E-00E3FBA98A13}" destId="{4C1B136A-BDE8-4765-9474-0AA6064D71DB}" srcOrd="3" destOrd="0" parTransId="{E269F039-E751-448D-AEDB-7A2A6722659D}" sibTransId="{5DE2AFB0-533B-4B1F-A48D-7442D8D2FFCE}"/>
    <dgm:cxn modelId="{DEFA2A4A-7022-4EFB-AA87-D0474F658B9B}" type="presOf" srcId="{58D8E775-6EA6-4DBC-8321-ACD2C47935A6}" destId="{FEBECA5A-766A-4EF4-B6A1-5CB56A0CE5EB}" srcOrd="0" destOrd="0" presId="urn:microsoft.com/office/officeart/2005/8/layout/radial5"/>
    <dgm:cxn modelId="{80D0341B-AAEE-4D56-86A4-FA3A24E6EECD}" type="presOf" srcId="{FA7155F9-146D-408A-889D-4E2FEDE8C8BC}" destId="{CC379FD8-5426-419F-99E9-4FDFF420ADA9}" srcOrd="0"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595ED94C-CA19-44E9-99CB-27EF85EC0F42}" type="presOf" srcId="{44789CB6-E9AB-4B06-B4DC-5492FF917CF6}" destId="{73BAAB80-7888-41D8-BD0E-11F8A3658F01}" srcOrd="0" destOrd="0" presId="urn:microsoft.com/office/officeart/2005/8/layout/radial5"/>
    <dgm:cxn modelId="{DFB282D2-828B-4902-98F5-F786104DD05E}" type="presOf" srcId="{4C1B136A-BDE8-4765-9474-0AA6064D71DB}" destId="{7799E70A-D0A1-4D93-8EF9-5248031B9861}" srcOrd="0" destOrd="0" presId="urn:microsoft.com/office/officeart/2005/8/layout/radial5"/>
    <dgm:cxn modelId="{75A561A9-321F-43EA-BECF-DCE18430E53B}" type="presParOf" srcId="{CC379FD8-5426-419F-99E9-4FDFF420ADA9}" destId="{C7B3DBEE-DCEB-4E6D-87BF-4BD55464B9DB}" srcOrd="0" destOrd="0" presId="urn:microsoft.com/office/officeart/2005/8/layout/radial5"/>
    <dgm:cxn modelId="{3ADD52F6-6CE1-4183-982F-9CECA8187F2C}" type="presParOf" srcId="{CC379FD8-5426-419F-99E9-4FDFF420ADA9}" destId="{9446FB39-E0DD-4A55-9064-0ADB812DA209}" srcOrd="1" destOrd="0" presId="urn:microsoft.com/office/officeart/2005/8/layout/radial5"/>
    <dgm:cxn modelId="{C0324851-896F-4200-BECF-EBEDA15311C4}" type="presParOf" srcId="{9446FB39-E0DD-4A55-9064-0ADB812DA209}" destId="{66B6F8EA-0D91-40D4-9A43-F66E1B9AB721}" srcOrd="0" destOrd="0" presId="urn:microsoft.com/office/officeart/2005/8/layout/radial5"/>
    <dgm:cxn modelId="{0BB7089F-4772-4AB9-BDFF-D8C3C7B180BF}" type="presParOf" srcId="{CC379FD8-5426-419F-99E9-4FDFF420ADA9}" destId="{73BAAB80-7888-41D8-BD0E-11F8A3658F01}" srcOrd="2" destOrd="0" presId="urn:microsoft.com/office/officeart/2005/8/layout/radial5"/>
    <dgm:cxn modelId="{CDF27E59-0D8A-45E5-BA22-B09510F9D418}" type="presParOf" srcId="{CC379FD8-5426-419F-99E9-4FDFF420ADA9}" destId="{FEBECA5A-766A-4EF4-B6A1-5CB56A0CE5EB}" srcOrd="3" destOrd="0" presId="urn:microsoft.com/office/officeart/2005/8/layout/radial5"/>
    <dgm:cxn modelId="{7F2EC57A-7225-4116-956D-F93E4962B17A}" type="presParOf" srcId="{FEBECA5A-766A-4EF4-B6A1-5CB56A0CE5EB}" destId="{80C10543-CC63-494E-A813-F6FD97BDE817}" srcOrd="0" destOrd="0" presId="urn:microsoft.com/office/officeart/2005/8/layout/radial5"/>
    <dgm:cxn modelId="{AFFA11D0-A6A4-419D-99CB-7F19FF1D159A}" type="presParOf" srcId="{CC379FD8-5426-419F-99E9-4FDFF420ADA9}" destId="{4741DB28-5784-4D5C-BFA4-F4FE117EF96C}" srcOrd="4" destOrd="0" presId="urn:microsoft.com/office/officeart/2005/8/layout/radial5"/>
    <dgm:cxn modelId="{27BA1239-762D-441B-99F2-8240740CDC42}" type="presParOf" srcId="{CC379FD8-5426-419F-99E9-4FDFF420ADA9}" destId="{710D2FB5-786E-41D8-889E-CF18734422AA}" srcOrd="5" destOrd="0" presId="urn:microsoft.com/office/officeart/2005/8/layout/radial5"/>
    <dgm:cxn modelId="{10335BED-39BE-4A2C-8286-76A847532598}" type="presParOf" srcId="{710D2FB5-786E-41D8-889E-CF18734422AA}" destId="{C2122556-3FCB-4A05-A0CA-F342846577A9}" srcOrd="0" destOrd="0" presId="urn:microsoft.com/office/officeart/2005/8/layout/radial5"/>
    <dgm:cxn modelId="{1E86B604-D17D-4F9F-834A-BE8B00FD1972}" type="presParOf" srcId="{CC379FD8-5426-419F-99E9-4FDFF420ADA9}" destId="{790C99C5-63CD-4906-9D55-5EFA99708192}" srcOrd="6" destOrd="0" presId="urn:microsoft.com/office/officeart/2005/8/layout/radial5"/>
    <dgm:cxn modelId="{27781E1A-2F95-42AB-92EA-D7CE4F8B33A8}" type="presParOf" srcId="{CC379FD8-5426-419F-99E9-4FDFF420ADA9}" destId="{CF3EF5F1-D9F9-46E6-ADBF-1CB7D253DC3B}" srcOrd="7" destOrd="0" presId="urn:microsoft.com/office/officeart/2005/8/layout/radial5"/>
    <dgm:cxn modelId="{BFF70BE7-9080-4C8D-9FC3-1754AA150446}" type="presParOf" srcId="{CF3EF5F1-D9F9-46E6-ADBF-1CB7D253DC3B}" destId="{5B326682-C31E-4FAC-BC32-9564668FEEBF}" srcOrd="0" destOrd="0" presId="urn:microsoft.com/office/officeart/2005/8/layout/radial5"/>
    <dgm:cxn modelId="{F35E2186-3DE6-4E4E-9430-534F64B8F510}"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400" dirty="0" smtClean="0"/>
            <a:t>Les mains sales*</a:t>
          </a:r>
          <a:endParaRPr lang="fr-FR" sz="2400"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dgm:spPr/>
      <dgm:t>
        <a:bodyPr/>
        <a:lstStyle/>
        <a:p>
          <a:r>
            <a:rPr lang="fr-FR" b="1" dirty="0" smtClean="0"/>
            <a:t>Main du blasphème</a:t>
          </a:r>
          <a:endParaRPr lang="fr-FR"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6F340930-8C25-47B7-A701-F82305397237}">
      <dgm:prSet phldrT="[Texte]"/>
      <dgm:spPr/>
      <dgm:t>
        <a:bodyPr/>
        <a:lstStyle/>
        <a:p>
          <a:r>
            <a:rPr lang="fr-FR" dirty="0" smtClean="0"/>
            <a:t>Faire main basse sur les choses</a:t>
          </a:r>
          <a:endParaRPr lang="fr-FR"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dgm:spPr/>
      <dgm:t>
        <a:bodyPr/>
        <a:lstStyle/>
        <a:p>
          <a:pPr algn="ctr"/>
          <a:r>
            <a:rPr lang="fr-FR" b="1" dirty="0" smtClean="0"/>
            <a:t>Main leste</a:t>
          </a:r>
          <a:endParaRPr lang="fr-FR"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EFE41DA7-0CDE-4ED7-A1EE-A4B2301DF488}">
      <dgm:prSet phldrT="[Texte]"/>
      <dgm:spPr/>
      <dgm:t>
        <a:bodyPr/>
        <a:lstStyle/>
        <a:p>
          <a:pPr algn="ctr"/>
          <a:r>
            <a:rPr lang="fr-FR" b="1" dirty="0" smtClean="0"/>
            <a:t>Main lubrique</a:t>
          </a:r>
          <a:endParaRPr lang="fr-FR" dirty="0"/>
        </a:p>
      </dgm:t>
    </dgm:pt>
    <dgm:pt modelId="{64226B67-96ED-4662-9F1A-F0DA53363229}" type="sibTrans" cxnId="{7057F2D9-B7F9-4F93-8191-6738135D10B8}">
      <dgm:prSet/>
      <dgm:spPr/>
      <dgm:t>
        <a:bodyPr/>
        <a:lstStyle/>
        <a:p>
          <a:endParaRPr lang="fr-FR"/>
        </a:p>
      </dgm:t>
    </dgm:pt>
    <dgm:pt modelId="{58D8E775-6EA6-4DBC-8321-ACD2C47935A6}" type="parTrans" cxnId="{7057F2D9-B7F9-4F93-8191-6738135D10B8}">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custLinFactNeighborX="260" custLinFactNeighborY="-94"/>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71AFA2E4-50D6-49E8-9BAD-7207B1A2B2C1}" type="presOf" srcId="{E269F039-E751-448D-AEDB-7A2A6722659D}" destId="{5B326682-C31E-4FAC-BC32-9564668FEEBF}" srcOrd="1" destOrd="0" presId="urn:microsoft.com/office/officeart/2005/8/layout/radial5"/>
    <dgm:cxn modelId="{7057F2D9-B7F9-4F93-8191-6738135D10B8}" srcId="{6A9CCD58-A6A5-473A-867E-00E3FBA98A13}" destId="{EFE41DA7-0CDE-4ED7-A1EE-A4B2301DF488}" srcOrd="1" destOrd="0" parTransId="{58D8E775-6EA6-4DBC-8321-ACD2C47935A6}" sibTransId="{64226B67-96ED-4662-9F1A-F0DA53363229}"/>
    <dgm:cxn modelId="{D85329C1-C809-4913-9427-48228D5557D0}" type="presOf" srcId="{44789CB6-E9AB-4B06-B4DC-5492FF917CF6}" destId="{73BAAB80-7888-41D8-BD0E-11F8A3658F01}" srcOrd="0" destOrd="0" presId="urn:microsoft.com/office/officeart/2005/8/layout/radial5"/>
    <dgm:cxn modelId="{F8D623DA-6EBF-4C58-8FCD-FDA17F856F6A}" type="presOf" srcId="{E269F039-E751-448D-AEDB-7A2A6722659D}" destId="{CF3EF5F1-D9F9-46E6-ADBF-1CB7D253DC3B}" srcOrd="0" destOrd="0" presId="urn:microsoft.com/office/officeart/2005/8/layout/radial5"/>
    <dgm:cxn modelId="{F4A16FD1-1682-4505-9B56-C6674A616443}" type="presOf" srcId="{4C1B136A-BDE8-4765-9474-0AA6064D71DB}" destId="{7799E70A-D0A1-4D93-8EF9-5248031B9861}" srcOrd="0" destOrd="0" presId="urn:microsoft.com/office/officeart/2005/8/layout/radial5"/>
    <dgm:cxn modelId="{E36EA3D1-CA3E-4550-B883-6BA6C54EFA67}" type="presOf" srcId="{FA7155F9-146D-408A-889D-4E2FEDE8C8BC}" destId="{CC379FD8-5426-419F-99E9-4FDFF420ADA9}" srcOrd="0" destOrd="0" presId="urn:microsoft.com/office/officeart/2005/8/layout/radial5"/>
    <dgm:cxn modelId="{CF0D0F6A-E2CC-4AF4-B848-DC7DAE9586E7}" type="presOf" srcId="{2920C762-3685-4075-99E8-2B5FCF8B73CE}" destId="{C2122556-3FCB-4A05-A0CA-F342846577A9}" srcOrd="1" destOrd="0" presId="urn:microsoft.com/office/officeart/2005/8/layout/radial5"/>
    <dgm:cxn modelId="{7EA8C034-5B43-4477-B1EA-1466EF83A261}" type="presOf" srcId="{58D8E775-6EA6-4DBC-8321-ACD2C47935A6}" destId="{80C10543-CC63-494E-A813-F6FD97BDE817}" srcOrd="1" destOrd="0" presId="urn:microsoft.com/office/officeart/2005/8/layout/radial5"/>
    <dgm:cxn modelId="{364675EB-181F-42FE-B3B5-12C2EEA76960}" type="presOf" srcId="{2920C762-3685-4075-99E8-2B5FCF8B73CE}" destId="{710D2FB5-786E-41D8-889E-CF18734422AA}" srcOrd="0" destOrd="0" presId="urn:microsoft.com/office/officeart/2005/8/layout/radial5"/>
    <dgm:cxn modelId="{9505210D-C059-4065-9BA2-68F9C1C78F69}" type="presOf" srcId="{5757E3F5-4001-4657-8772-9537E9838176}" destId="{9446FB39-E0DD-4A55-9064-0ADB812DA209}" srcOrd="0" destOrd="0" presId="urn:microsoft.com/office/officeart/2005/8/layout/radial5"/>
    <dgm:cxn modelId="{843E0645-1E74-47F8-B421-A3E992BE6642}" type="presOf" srcId="{EFE41DA7-0CDE-4ED7-A1EE-A4B2301DF488}" destId="{4741DB28-5784-4D5C-BFA4-F4FE117EF96C}" srcOrd="0" destOrd="0" presId="urn:microsoft.com/office/officeart/2005/8/layout/radial5"/>
    <dgm:cxn modelId="{601CB766-F649-44F4-921E-6F139087D01D}" type="presOf" srcId="{5757E3F5-4001-4657-8772-9537E9838176}" destId="{66B6F8EA-0D91-40D4-9A43-F66E1B9AB721}" srcOrd="1" destOrd="0" presId="urn:microsoft.com/office/officeart/2005/8/layout/radial5"/>
    <dgm:cxn modelId="{26144F41-84C2-4005-A6AD-A2A7893DF385}" srcId="{6A9CCD58-A6A5-473A-867E-00E3FBA98A13}" destId="{44789CB6-E9AB-4B06-B4DC-5492FF917CF6}" srcOrd="0" destOrd="0" parTransId="{5757E3F5-4001-4657-8772-9537E9838176}" sibTransId="{ABC8E4F5-A108-40A0-B254-00898D590B2F}"/>
    <dgm:cxn modelId="{9E1BF4A8-79F9-4660-B4AF-137CE53B20D8}" srcId="{6A9CCD58-A6A5-473A-867E-00E3FBA98A13}" destId="{4C1B136A-BDE8-4765-9474-0AA6064D71DB}" srcOrd="3" destOrd="0" parTransId="{E269F039-E751-448D-AEDB-7A2A6722659D}" sibTransId="{5DE2AFB0-533B-4B1F-A48D-7442D8D2FFCE}"/>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37865C4F-213B-4A5A-B9F1-8DA4C16699E1}" type="presOf" srcId="{58D8E775-6EA6-4DBC-8321-ACD2C47935A6}" destId="{FEBECA5A-766A-4EF4-B6A1-5CB56A0CE5EB}" srcOrd="0" destOrd="0" presId="urn:microsoft.com/office/officeart/2005/8/layout/radial5"/>
    <dgm:cxn modelId="{37BE1FFC-A38F-4C5A-93B4-2EE99613A1AB}" type="presOf" srcId="{6F340930-8C25-47B7-A701-F82305397237}" destId="{790C99C5-63CD-4906-9D55-5EFA99708192}" srcOrd="0" destOrd="0" presId="urn:microsoft.com/office/officeart/2005/8/layout/radial5"/>
    <dgm:cxn modelId="{8C657E92-E577-4DD5-8C6B-FE23DFD0F15F}" type="presOf" srcId="{6A9CCD58-A6A5-473A-867E-00E3FBA98A13}" destId="{C7B3DBEE-DCEB-4E6D-87BF-4BD55464B9DB}" srcOrd="0" destOrd="0" presId="urn:microsoft.com/office/officeart/2005/8/layout/radial5"/>
    <dgm:cxn modelId="{1087342D-712E-4589-9CD9-AC46011AA552}" type="presParOf" srcId="{CC379FD8-5426-419F-99E9-4FDFF420ADA9}" destId="{C7B3DBEE-DCEB-4E6D-87BF-4BD55464B9DB}" srcOrd="0" destOrd="0" presId="urn:microsoft.com/office/officeart/2005/8/layout/radial5"/>
    <dgm:cxn modelId="{2419DD8B-424F-41EA-9AF9-DBEAFE4F0F81}" type="presParOf" srcId="{CC379FD8-5426-419F-99E9-4FDFF420ADA9}" destId="{9446FB39-E0DD-4A55-9064-0ADB812DA209}" srcOrd="1" destOrd="0" presId="urn:microsoft.com/office/officeart/2005/8/layout/radial5"/>
    <dgm:cxn modelId="{F64E60B5-EB74-411E-9175-DE45ABE716E9}" type="presParOf" srcId="{9446FB39-E0DD-4A55-9064-0ADB812DA209}" destId="{66B6F8EA-0D91-40D4-9A43-F66E1B9AB721}" srcOrd="0" destOrd="0" presId="urn:microsoft.com/office/officeart/2005/8/layout/radial5"/>
    <dgm:cxn modelId="{C3D00943-6CD7-41AF-89B3-42BA308535C0}" type="presParOf" srcId="{CC379FD8-5426-419F-99E9-4FDFF420ADA9}" destId="{73BAAB80-7888-41D8-BD0E-11F8A3658F01}" srcOrd="2" destOrd="0" presId="urn:microsoft.com/office/officeart/2005/8/layout/radial5"/>
    <dgm:cxn modelId="{16D8872E-4EF1-4E87-AC6C-DF0AD8CBF196}" type="presParOf" srcId="{CC379FD8-5426-419F-99E9-4FDFF420ADA9}" destId="{FEBECA5A-766A-4EF4-B6A1-5CB56A0CE5EB}" srcOrd="3" destOrd="0" presId="urn:microsoft.com/office/officeart/2005/8/layout/radial5"/>
    <dgm:cxn modelId="{3BA92D41-4393-4ACE-9DC6-0655059ED69C}" type="presParOf" srcId="{FEBECA5A-766A-4EF4-B6A1-5CB56A0CE5EB}" destId="{80C10543-CC63-494E-A813-F6FD97BDE817}" srcOrd="0" destOrd="0" presId="urn:microsoft.com/office/officeart/2005/8/layout/radial5"/>
    <dgm:cxn modelId="{859654FB-2370-4CA3-89AF-A63D5A13F207}" type="presParOf" srcId="{CC379FD8-5426-419F-99E9-4FDFF420ADA9}" destId="{4741DB28-5784-4D5C-BFA4-F4FE117EF96C}" srcOrd="4" destOrd="0" presId="urn:microsoft.com/office/officeart/2005/8/layout/radial5"/>
    <dgm:cxn modelId="{8B4AC9C9-A686-43EB-BF18-82E42F2F6504}" type="presParOf" srcId="{CC379FD8-5426-419F-99E9-4FDFF420ADA9}" destId="{710D2FB5-786E-41D8-889E-CF18734422AA}" srcOrd="5" destOrd="0" presId="urn:microsoft.com/office/officeart/2005/8/layout/radial5"/>
    <dgm:cxn modelId="{CBDED663-A9EF-488D-8929-BA1ADEAB5CC3}" type="presParOf" srcId="{710D2FB5-786E-41D8-889E-CF18734422AA}" destId="{C2122556-3FCB-4A05-A0CA-F342846577A9}" srcOrd="0" destOrd="0" presId="urn:microsoft.com/office/officeart/2005/8/layout/radial5"/>
    <dgm:cxn modelId="{DC52B177-C4EC-4AE8-A67A-D345E1273540}" type="presParOf" srcId="{CC379FD8-5426-419F-99E9-4FDFF420ADA9}" destId="{790C99C5-63CD-4906-9D55-5EFA99708192}" srcOrd="6" destOrd="0" presId="urn:microsoft.com/office/officeart/2005/8/layout/radial5"/>
    <dgm:cxn modelId="{0535B961-A63B-440A-A158-7EE4EC649586}" type="presParOf" srcId="{CC379FD8-5426-419F-99E9-4FDFF420ADA9}" destId="{CF3EF5F1-D9F9-46E6-ADBF-1CB7D253DC3B}" srcOrd="7" destOrd="0" presId="urn:microsoft.com/office/officeart/2005/8/layout/radial5"/>
    <dgm:cxn modelId="{B0DD5679-420A-4102-AEE5-38580A30DC79}" type="presParOf" srcId="{CF3EF5F1-D9F9-46E6-ADBF-1CB7D253DC3B}" destId="{5B326682-C31E-4FAC-BC32-9564668FEEBF}" srcOrd="0" destOrd="0" presId="urn:microsoft.com/office/officeart/2005/8/layout/radial5"/>
    <dgm:cxn modelId="{C8B865D0-FAA0-4C57-81BF-B600EE662D75}"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6B6423-A0AD-42FC-A238-050EE3E616B2}"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fr-FR"/>
        </a:p>
      </dgm:t>
    </dgm:pt>
    <dgm:pt modelId="{D3DE0B3F-D8CF-48D0-9269-AEE6A0D95A72}">
      <dgm:prSet phldrT="[Texte]"/>
      <dgm:spPr/>
      <dgm:t>
        <a:bodyPr/>
        <a:lstStyle/>
        <a:p>
          <a:r>
            <a:rPr lang="fr-FR" dirty="0" smtClean="0"/>
            <a:t>Amour Vrai</a:t>
          </a:r>
          <a:endParaRPr lang="fr-FR" dirty="0"/>
        </a:p>
      </dgm:t>
    </dgm:pt>
    <dgm:pt modelId="{15E967D7-0C0C-4AE3-8447-97D8791E6EBB}" type="parTrans" cxnId="{670F464D-65BA-4914-BEBF-927058A85BB8}">
      <dgm:prSet/>
      <dgm:spPr/>
      <dgm:t>
        <a:bodyPr/>
        <a:lstStyle/>
        <a:p>
          <a:endParaRPr lang="fr-FR"/>
        </a:p>
      </dgm:t>
    </dgm:pt>
    <dgm:pt modelId="{141A25D3-8B3E-485E-9E80-61287FFB0246}" type="sibTrans" cxnId="{670F464D-65BA-4914-BEBF-927058A85BB8}">
      <dgm:prSet/>
      <dgm:spPr/>
      <dgm:t>
        <a:bodyPr/>
        <a:lstStyle/>
        <a:p>
          <a:endParaRPr lang="fr-FR"/>
        </a:p>
      </dgm:t>
    </dgm:pt>
    <dgm:pt modelId="{CAB60224-A401-4375-88BD-382DB3E7E763}">
      <dgm:prSet phldrT="[Texte]"/>
      <dgm:spPr/>
      <dgm:t>
        <a:bodyPr/>
        <a:lstStyle/>
        <a:p>
          <a:r>
            <a:rPr lang="fr-FR" dirty="0" smtClean="0"/>
            <a:t>Dieu</a:t>
          </a:r>
          <a:endParaRPr lang="fr-FR" dirty="0"/>
        </a:p>
      </dgm:t>
    </dgm:pt>
    <dgm:pt modelId="{9F4893C5-687C-4020-9779-B34B24235E1C}" type="parTrans" cxnId="{F7404AED-B5EA-4F5C-924B-8E5455FCEEE1}">
      <dgm:prSet/>
      <dgm:spPr/>
      <dgm:t>
        <a:bodyPr/>
        <a:lstStyle/>
        <a:p>
          <a:endParaRPr lang="fr-FR"/>
        </a:p>
      </dgm:t>
    </dgm:pt>
    <dgm:pt modelId="{8F2E0596-28B0-4AC7-9C80-E943CEB568E0}" type="sibTrans" cxnId="{F7404AED-B5EA-4F5C-924B-8E5455FCEEE1}">
      <dgm:prSet/>
      <dgm:spPr/>
      <dgm:t>
        <a:bodyPr/>
        <a:lstStyle/>
        <a:p>
          <a:endParaRPr lang="fr-FR"/>
        </a:p>
      </dgm:t>
    </dgm:pt>
    <dgm:pt modelId="{4DF39085-4982-4179-A9D7-1079F84AD1D9}">
      <dgm:prSet phldrT="[Texte]"/>
      <dgm:spPr>
        <a:solidFill>
          <a:srgbClr val="FF0000"/>
        </a:solidFill>
      </dgm:spPr>
      <dgm:t>
        <a:bodyPr/>
        <a:lstStyle/>
        <a:p>
          <a:r>
            <a:rPr lang="fr-FR" dirty="0" smtClean="0"/>
            <a:t>Femme</a:t>
          </a:r>
          <a:endParaRPr lang="fr-FR" dirty="0"/>
        </a:p>
      </dgm:t>
    </dgm:pt>
    <dgm:pt modelId="{6CE2A616-D404-4D6E-B58B-1170D5CBC53B}" type="parTrans" cxnId="{D41CE3FE-6A39-462C-97F9-27C0BF89AA13}">
      <dgm:prSet/>
      <dgm:spPr/>
      <dgm:t>
        <a:bodyPr/>
        <a:lstStyle/>
        <a:p>
          <a:endParaRPr lang="fr-FR"/>
        </a:p>
      </dgm:t>
    </dgm:pt>
    <dgm:pt modelId="{C36C758F-40D7-4DBC-918E-C336F260E9EE}" type="sibTrans" cxnId="{D41CE3FE-6A39-462C-97F9-27C0BF89AA13}">
      <dgm:prSet/>
      <dgm:spPr/>
      <dgm:t>
        <a:bodyPr/>
        <a:lstStyle/>
        <a:p>
          <a:endParaRPr lang="fr-FR"/>
        </a:p>
      </dgm:t>
    </dgm:pt>
    <dgm:pt modelId="{AAF3A96C-0319-4C30-BDDE-DEBBA0BA5656}">
      <dgm:prSet phldrT="[Texte]"/>
      <dgm:spPr/>
      <dgm:t>
        <a:bodyPr/>
        <a:lstStyle/>
        <a:p>
          <a:r>
            <a:rPr lang="fr-FR" dirty="0" smtClean="0"/>
            <a:t>Personne vraie</a:t>
          </a:r>
          <a:endParaRPr lang="fr-FR" dirty="0"/>
        </a:p>
      </dgm:t>
    </dgm:pt>
    <dgm:pt modelId="{174C1B11-283F-436A-B5E4-FB6CC9072CA8}" type="parTrans" cxnId="{C92D41AB-199A-4BAB-92E0-F166C779133F}">
      <dgm:prSet/>
      <dgm:spPr/>
      <dgm:t>
        <a:bodyPr/>
        <a:lstStyle/>
        <a:p>
          <a:endParaRPr lang="fr-FR"/>
        </a:p>
      </dgm:t>
    </dgm:pt>
    <dgm:pt modelId="{0825D52E-075C-4445-A44A-8C9A4F163886}" type="sibTrans" cxnId="{C92D41AB-199A-4BAB-92E0-F166C779133F}">
      <dgm:prSet/>
      <dgm:spPr/>
      <dgm:t>
        <a:bodyPr/>
        <a:lstStyle/>
        <a:p>
          <a:endParaRPr lang="fr-FR"/>
        </a:p>
      </dgm:t>
    </dgm:pt>
    <dgm:pt modelId="{E1C7B14D-60EB-4200-AB87-C0CCF977CF38}">
      <dgm:prSet phldrT="[Texte]"/>
      <dgm:spPr/>
      <dgm:t>
        <a:bodyPr/>
        <a:lstStyle/>
        <a:p>
          <a:r>
            <a:rPr lang="fr-FR" dirty="0" smtClean="0"/>
            <a:t>Homme</a:t>
          </a:r>
          <a:endParaRPr lang="fr-FR" dirty="0"/>
        </a:p>
      </dgm:t>
    </dgm:pt>
    <dgm:pt modelId="{A858FA84-D5D4-4BAF-A273-41D02BA605A4}" type="parTrans" cxnId="{FE4BF293-4DB5-415A-8C0F-56A29B963BFD}">
      <dgm:prSet/>
      <dgm:spPr/>
      <dgm:t>
        <a:bodyPr/>
        <a:lstStyle/>
        <a:p>
          <a:endParaRPr lang="fr-FR"/>
        </a:p>
      </dgm:t>
    </dgm:pt>
    <dgm:pt modelId="{E114DE09-5CE0-416B-8F60-A8648AEBA876}" type="sibTrans" cxnId="{FE4BF293-4DB5-415A-8C0F-56A29B963BFD}">
      <dgm:prSet/>
      <dgm:spPr/>
      <dgm:t>
        <a:bodyPr/>
        <a:lstStyle/>
        <a:p>
          <a:endParaRPr lang="fr-FR"/>
        </a:p>
      </dgm:t>
    </dgm:pt>
    <dgm:pt modelId="{CB1B3886-A911-4F71-B3C4-7E7E2488CBD0}" type="pres">
      <dgm:prSet presAssocID="{676B6423-A0AD-42FC-A238-050EE3E616B2}" presName="Name0" presStyleCnt="0">
        <dgm:presLayoutVars>
          <dgm:chMax val="1"/>
          <dgm:dir/>
          <dgm:animLvl val="ctr"/>
          <dgm:resizeHandles val="exact"/>
        </dgm:presLayoutVars>
      </dgm:prSet>
      <dgm:spPr/>
      <dgm:t>
        <a:bodyPr/>
        <a:lstStyle/>
        <a:p>
          <a:endParaRPr lang="fr-FR"/>
        </a:p>
      </dgm:t>
    </dgm:pt>
    <dgm:pt modelId="{EB345129-86CB-4BE3-8F25-82AADB5AD4F5}" type="pres">
      <dgm:prSet presAssocID="{D3DE0B3F-D8CF-48D0-9269-AEE6A0D95A72}" presName="centerShape" presStyleLbl="node0" presStyleIdx="0" presStyleCnt="1"/>
      <dgm:spPr/>
      <dgm:t>
        <a:bodyPr/>
        <a:lstStyle/>
        <a:p>
          <a:endParaRPr lang="fr-FR"/>
        </a:p>
      </dgm:t>
    </dgm:pt>
    <dgm:pt modelId="{ECD04249-A61A-4AA6-B324-093385ACE60D}" type="pres">
      <dgm:prSet presAssocID="{9F4893C5-687C-4020-9779-B34B24235E1C}" presName="parTrans" presStyleLbl="sibTrans2D1" presStyleIdx="0" presStyleCnt="4"/>
      <dgm:spPr/>
      <dgm:t>
        <a:bodyPr/>
        <a:lstStyle/>
        <a:p>
          <a:endParaRPr lang="fr-FR"/>
        </a:p>
      </dgm:t>
    </dgm:pt>
    <dgm:pt modelId="{B21CD4EA-2D3E-4BD6-AB4D-245F30B2672A}" type="pres">
      <dgm:prSet presAssocID="{9F4893C5-687C-4020-9779-B34B24235E1C}" presName="connectorText" presStyleLbl="sibTrans2D1" presStyleIdx="0" presStyleCnt="4"/>
      <dgm:spPr/>
      <dgm:t>
        <a:bodyPr/>
        <a:lstStyle/>
        <a:p>
          <a:endParaRPr lang="fr-FR"/>
        </a:p>
      </dgm:t>
    </dgm:pt>
    <dgm:pt modelId="{B10A2189-1392-4339-85E9-7D4CF6AA76B5}" type="pres">
      <dgm:prSet presAssocID="{CAB60224-A401-4375-88BD-382DB3E7E763}" presName="node" presStyleLbl="node1" presStyleIdx="0" presStyleCnt="4">
        <dgm:presLayoutVars>
          <dgm:bulletEnabled val="1"/>
        </dgm:presLayoutVars>
      </dgm:prSet>
      <dgm:spPr/>
      <dgm:t>
        <a:bodyPr/>
        <a:lstStyle/>
        <a:p>
          <a:endParaRPr lang="fr-FR"/>
        </a:p>
      </dgm:t>
    </dgm:pt>
    <dgm:pt modelId="{3AA1C734-C5B3-46B4-B5A1-8C93E02FD183}" type="pres">
      <dgm:prSet presAssocID="{6CE2A616-D404-4D6E-B58B-1170D5CBC53B}" presName="parTrans" presStyleLbl="sibTrans2D1" presStyleIdx="1" presStyleCnt="4"/>
      <dgm:spPr/>
      <dgm:t>
        <a:bodyPr/>
        <a:lstStyle/>
        <a:p>
          <a:endParaRPr lang="fr-FR"/>
        </a:p>
      </dgm:t>
    </dgm:pt>
    <dgm:pt modelId="{791A5F9E-1BD4-439D-9B11-C3BCA9BFF02B}" type="pres">
      <dgm:prSet presAssocID="{6CE2A616-D404-4D6E-B58B-1170D5CBC53B}" presName="connectorText" presStyleLbl="sibTrans2D1" presStyleIdx="1" presStyleCnt="4"/>
      <dgm:spPr/>
      <dgm:t>
        <a:bodyPr/>
        <a:lstStyle/>
        <a:p>
          <a:endParaRPr lang="fr-FR"/>
        </a:p>
      </dgm:t>
    </dgm:pt>
    <dgm:pt modelId="{148F0EF3-7507-4C3E-B368-DB0182553923}" type="pres">
      <dgm:prSet presAssocID="{4DF39085-4982-4179-A9D7-1079F84AD1D9}" presName="node" presStyleLbl="node1" presStyleIdx="1" presStyleCnt="4">
        <dgm:presLayoutVars>
          <dgm:bulletEnabled val="1"/>
        </dgm:presLayoutVars>
      </dgm:prSet>
      <dgm:spPr/>
      <dgm:t>
        <a:bodyPr/>
        <a:lstStyle/>
        <a:p>
          <a:endParaRPr lang="fr-FR"/>
        </a:p>
      </dgm:t>
    </dgm:pt>
    <dgm:pt modelId="{32919F3D-77EB-4D63-A024-78EF196A3B6E}" type="pres">
      <dgm:prSet presAssocID="{174C1B11-283F-436A-B5E4-FB6CC9072CA8}" presName="parTrans" presStyleLbl="sibTrans2D1" presStyleIdx="2" presStyleCnt="4"/>
      <dgm:spPr/>
      <dgm:t>
        <a:bodyPr/>
        <a:lstStyle/>
        <a:p>
          <a:endParaRPr lang="fr-FR"/>
        </a:p>
      </dgm:t>
    </dgm:pt>
    <dgm:pt modelId="{E23CB114-149D-406E-9212-C6963E2201F0}" type="pres">
      <dgm:prSet presAssocID="{174C1B11-283F-436A-B5E4-FB6CC9072CA8}" presName="connectorText" presStyleLbl="sibTrans2D1" presStyleIdx="2" presStyleCnt="4"/>
      <dgm:spPr/>
      <dgm:t>
        <a:bodyPr/>
        <a:lstStyle/>
        <a:p>
          <a:endParaRPr lang="fr-FR"/>
        </a:p>
      </dgm:t>
    </dgm:pt>
    <dgm:pt modelId="{59A0622F-0788-486B-A478-B64747AED3E4}" type="pres">
      <dgm:prSet presAssocID="{AAF3A96C-0319-4C30-BDDE-DEBBA0BA5656}" presName="node" presStyleLbl="node1" presStyleIdx="2" presStyleCnt="4">
        <dgm:presLayoutVars>
          <dgm:bulletEnabled val="1"/>
        </dgm:presLayoutVars>
      </dgm:prSet>
      <dgm:spPr/>
      <dgm:t>
        <a:bodyPr/>
        <a:lstStyle/>
        <a:p>
          <a:endParaRPr lang="fr-FR"/>
        </a:p>
      </dgm:t>
    </dgm:pt>
    <dgm:pt modelId="{B914D081-F3E3-4D85-8F48-AE3979A1C49A}" type="pres">
      <dgm:prSet presAssocID="{A858FA84-D5D4-4BAF-A273-41D02BA605A4}" presName="parTrans" presStyleLbl="sibTrans2D1" presStyleIdx="3" presStyleCnt="4"/>
      <dgm:spPr/>
      <dgm:t>
        <a:bodyPr/>
        <a:lstStyle/>
        <a:p>
          <a:endParaRPr lang="fr-FR"/>
        </a:p>
      </dgm:t>
    </dgm:pt>
    <dgm:pt modelId="{F3001A10-C65D-403A-9EAA-CFBCB78915A9}" type="pres">
      <dgm:prSet presAssocID="{A858FA84-D5D4-4BAF-A273-41D02BA605A4}" presName="connectorText" presStyleLbl="sibTrans2D1" presStyleIdx="3" presStyleCnt="4"/>
      <dgm:spPr/>
      <dgm:t>
        <a:bodyPr/>
        <a:lstStyle/>
        <a:p>
          <a:endParaRPr lang="fr-FR"/>
        </a:p>
      </dgm:t>
    </dgm:pt>
    <dgm:pt modelId="{9CD77DEE-A905-4C0B-AAB9-4421177C6E2E}" type="pres">
      <dgm:prSet presAssocID="{E1C7B14D-60EB-4200-AB87-C0CCF977CF38}" presName="node" presStyleLbl="node1" presStyleIdx="3" presStyleCnt="4">
        <dgm:presLayoutVars>
          <dgm:bulletEnabled val="1"/>
        </dgm:presLayoutVars>
      </dgm:prSet>
      <dgm:spPr/>
      <dgm:t>
        <a:bodyPr/>
        <a:lstStyle/>
        <a:p>
          <a:endParaRPr lang="fr-FR"/>
        </a:p>
      </dgm:t>
    </dgm:pt>
  </dgm:ptLst>
  <dgm:cxnLst>
    <dgm:cxn modelId="{F7404AED-B5EA-4F5C-924B-8E5455FCEEE1}" srcId="{D3DE0B3F-D8CF-48D0-9269-AEE6A0D95A72}" destId="{CAB60224-A401-4375-88BD-382DB3E7E763}" srcOrd="0" destOrd="0" parTransId="{9F4893C5-687C-4020-9779-B34B24235E1C}" sibTransId="{8F2E0596-28B0-4AC7-9C80-E943CEB568E0}"/>
    <dgm:cxn modelId="{0828422F-4E6C-4483-9E03-D70ED73CE545}" type="presOf" srcId="{9F4893C5-687C-4020-9779-B34B24235E1C}" destId="{B21CD4EA-2D3E-4BD6-AB4D-245F30B2672A}" srcOrd="1" destOrd="0" presId="urn:microsoft.com/office/officeart/2005/8/layout/radial5"/>
    <dgm:cxn modelId="{F34B1870-EA4B-44B8-9089-74DC22806D2B}" type="presOf" srcId="{174C1B11-283F-436A-B5E4-FB6CC9072CA8}" destId="{E23CB114-149D-406E-9212-C6963E2201F0}" srcOrd="1" destOrd="0" presId="urn:microsoft.com/office/officeart/2005/8/layout/radial5"/>
    <dgm:cxn modelId="{08FC4340-CBAC-4E3B-9266-0679AEB79571}" type="presOf" srcId="{A858FA84-D5D4-4BAF-A273-41D02BA605A4}" destId="{B914D081-F3E3-4D85-8F48-AE3979A1C49A}" srcOrd="0" destOrd="0" presId="urn:microsoft.com/office/officeart/2005/8/layout/radial5"/>
    <dgm:cxn modelId="{0998B7E7-C28C-4BBA-A784-7CDB93F4636C}" type="presOf" srcId="{174C1B11-283F-436A-B5E4-FB6CC9072CA8}" destId="{32919F3D-77EB-4D63-A024-78EF196A3B6E}" srcOrd="0" destOrd="0" presId="urn:microsoft.com/office/officeart/2005/8/layout/radial5"/>
    <dgm:cxn modelId="{4F8F08DF-2422-4EFB-B32C-0DAC3985D4D1}" type="presOf" srcId="{CAB60224-A401-4375-88BD-382DB3E7E763}" destId="{B10A2189-1392-4339-85E9-7D4CF6AA76B5}" srcOrd="0" destOrd="0" presId="urn:microsoft.com/office/officeart/2005/8/layout/radial5"/>
    <dgm:cxn modelId="{903C4E39-7CC5-4168-A4CF-E1C03A3132CF}" type="presOf" srcId="{6CE2A616-D404-4D6E-B58B-1170D5CBC53B}" destId="{791A5F9E-1BD4-439D-9B11-C3BCA9BFF02B}" srcOrd="1" destOrd="0" presId="urn:microsoft.com/office/officeart/2005/8/layout/radial5"/>
    <dgm:cxn modelId="{D41CE3FE-6A39-462C-97F9-27C0BF89AA13}" srcId="{D3DE0B3F-D8CF-48D0-9269-AEE6A0D95A72}" destId="{4DF39085-4982-4179-A9D7-1079F84AD1D9}" srcOrd="1" destOrd="0" parTransId="{6CE2A616-D404-4D6E-B58B-1170D5CBC53B}" sibTransId="{C36C758F-40D7-4DBC-918E-C336F260E9EE}"/>
    <dgm:cxn modelId="{AE81582C-580D-47A9-B63A-6817F468F3FA}" type="presOf" srcId="{A858FA84-D5D4-4BAF-A273-41D02BA605A4}" destId="{F3001A10-C65D-403A-9EAA-CFBCB78915A9}" srcOrd="1" destOrd="0" presId="urn:microsoft.com/office/officeart/2005/8/layout/radial5"/>
    <dgm:cxn modelId="{6116B704-E84E-4713-948F-B5889821C394}" type="presOf" srcId="{4DF39085-4982-4179-A9D7-1079F84AD1D9}" destId="{148F0EF3-7507-4C3E-B368-DB0182553923}" srcOrd="0" destOrd="0" presId="urn:microsoft.com/office/officeart/2005/8/layout/radial5"/>
    <dgm:cxn modelId="{7DB149A4-AAC9-4480-A6AA-30A1BE5D5BC7}" type="presOf" srcId="{AAF3A96C-0319-4C30-BDDE-DEBBA0BA5656}" destId="{59A0622F-0788-486B-A478-B64747AED3E4}" srcOrd="0" destOrd="0" presId="urn:microsoft.com/office/officeart/2005/8/layout/radial5"/>
    <dgm:cxn modelId="{3BB197DE-BF84-4D9B-A23A-AD72198186DA}" type="presOf" srcId="{676B6423-A0AD-42FC-A238-050EE3E616B2}" destId="{CB1B3886-A911-4F71-B3C4-7E7E2488CBD0}" srcOrd="0" destOrd="0" presId="urn:microsoft.com/office/officeart/2005/8/layout/radial5"/>
    <dgm:cxn modelId="{4B19FC58-AE2A-4679-9AEB-673E723A27FD}" type="presOf" srcId="{D3DE0B3F-D8CF-48D0-9269-AEE6A0D95A72}" destId="{EB345129-86CB-4BE3-8F25-82AADB5AD4F5}" srcOrd="0" destOrd="0" presId="urn:microsoft.com/office/officeart/2005/8/layout/radial5"/>
    <dgm:cxn modelId="{8B628A7C-9BC4-4108-8154-628BB4353B94}" type="presOf" srcId="{E1C7B14D-60EB-4200-AB87-C0CCF977CF38}" destId="{9CD77DEE-A905-4C0B-AAB9-4421177C6E2E}" srcOrd="0" destOrd="0" presId="urn:microsoft.com/office/officeart/2005/8/layout/radial5"/>
    <dgm:cxn modelId="{C92D41AB-199A-4BAB-92E0-F166C779133F}" srcId="{D3DE0B3F-D8CF-48D0-9269-AEE6A0D95A72}" destId="{AAF3A96C-0319-4C30-BDDE-DEBBA0BA5656}" srcOrd="2" destOrd="0" parTransId="{174C1B11-283F-436A-B5E4-FB6CC9072CA8}" sibTransId="{0825D52E-075C-4445-A44A-8C9A4F163886}"/>
    <dgm:cxn modelId="{670F464D-65BA-4914-BEBF-927058A85BB8}" srcId="{676B6423-A0AD-42FC-A238-050EE3E616B2}" destId="{D3DE0B3F-D8CF-48D0-9269-AEE6A0D95A72}" srcOrd="0" destOrd="0" parTransId="{15E967D7-0C0C-4AE3-8447-97D8791E6EBB}" sibTransId="{141A25D3-8B3E-485E-9E80-61287FFB0246}"/>
    <dgm:cxn modelId="{FE4BF293-4DB5-415A-8C0F-56A29B963BFD}" srcId="{D3DE0B3F-D8CF-48D0-9269-AEE6A0D95A72}" destId="{E1C7B14D-60EB-4200-AB87-C0CCF977CF38}" srcOrd="3" destOrd="0" parTransId="{A858FA84-D5D4-4BAF-A273-41D02BA605A4}" sibTransId="{E114DE09-5CE0-416B-8F60-A8648AEBA876}"/>
    <dgm:cxn modelId="{6035E1B8-90E4-4C44-8362-A70F67ED0CE7}" type="presOf" srcId="{6CE2A616-D404-4D6E-B58B-1170D5CBC53B}" destId="{3AA1C734-C5B3-46B4-B5A1-8C93E02FD183}" srcOrd="0" destOrd="0" presId="urn:microsoft.com/office/officeart/2005/8/layout/radial5"/>
    <dgm:cxn modelId="{C441BE32-F58C-4A72-AB1D-A2A2EF4477BB}" type="presOf" srcId="{9F4893C5-687C-4020-9779-B34B24235E1C}" destId="{ECD04249-A61A-4AA6-B324-093385ACE60D}" srcOrd="0" destOrd="0" presId="urn:microsoft.com/office/officeart/2005/8/layout/radial5"/>
    <dgm:cxn modelId="{50E04A8C-96CF-4AB0-B02F-41CA4405C4F5}" type="presParOf" srcId="{CB1B3886-A911-4F71-B3C4-7E7E2488CBD0}" destId="{EB345129-86CB-4BE3-8F25-82AADB5AD4F5}" srcOrd="0" destOrd="0" presId="urn:microsoft.com/office/officeart/2005/8/layout/radial5"/>
    <dgm:cxn modelId="{ACCAE7A8-5B5E-42A7-BF8F-0A2CF348E66A}" type="presParOf" srcId="{CB1B3886-A911-4F71-B3C4-7E7E2488CBD0}" destId="{ECD04249-A61A-4AA6-B324-093385ACE60D}" srcOrd="1" destOrd="0" presId="urn:microsoft.com/office/officeart/2005/8/layout/radial5"/>
    <dgm:cxn modelId="{30ED8DDB-7D74-442B-83CA-C96DFBAE9483}" type="presParOf" srcId="{ECD04249-A61A-4AA6-B324-093385ACE60D}" destId="{B21CD4EA-2D3E-4BD6-AB4D-245F30B2672A}" srcOrd="0" destOrd="0" presId="urn:microsoft.com/office/officeart/2005/8/layout/radial5"/>
    <dgm:cxn modelId="{D37DD1BC-24CD-4E32-8458-FFA7AA8ADA4B}" type="presParOf" srcId="{CB1B3886-A911-4F71-B3C4-7E7E2488CBD0}" destId="{B10A2189-1392-4339-85E9-7D4CF6AA76B5}" srcOrd="2" destOrd="0" presId="urn:microsoft.com/office/officeart/2005/8/layout/radial5"/>
    <dgm:cxn modelId="{8BA8934E-257A-47F5-847C-8372DA21DAC7}" type="presParOf" srcId="{CB1B3886-A911-4F71-B3C4-7E7E2488CBD0}" destId="{3AA1C734-C5B3-46B4-B5A1-8C93E02FD183}" srcOrd="3" destOrd="0" presId="urn:microsoft.com/office/officeart/2005/8/layout/radial5"/>
    <dgm:cxn modelId="{909E75B9-9E05-4D6D-AE10-B4F658CCEB6F}" type="presParOf" srcId="{3AA1C734-C5B3-46B4-B5A1-8C93E02FD183}" destId="{791A5F9E-1BD4-439D-9B11-C3BCA9BFF02B}" srcOrd="0" destOrd="0" presId="urn:microsoft.com/office/officeart/2005/8/layout/radial5"/>
    <dgm:cxn modelId="{CEF40E36-D28B-4D29-9282-ABD0EBAB789A}" type="presParOf" srcId="{CB1B3886-A911-4F71-B3C4-7E7E2488CBD0}" destId="{148F0EF3-7507-4C3E-B368-DB0182553923}" srcOrd="4" destOrd="0" presId="urn:microsoft.com/office/officeart/2005/8/layout/radial5"/>
    <dgm:cxn modelId="{8B87F1D4-0C08-43DF-BF5D-D1A85F84BCB5}" type="presParOf" srcId="{CB1B3886-A911-4F71-B3C4-7E7E2488CBD0}" destId="{32919F3D-77EB-4D63-A024-78EF196A3B6E}" srcOrd="5" destOrd="0" presId="urn:microsoft.com/office/officeart/2005/8/layout/radial5"/>
    <dgm:cxn modelId="{35B30EC6-69EC-4EA6-AF3B-D673353A0129}" type="presParOf" srcId="{32919F3D-77EB-4D63-A024-78EF196A3B6E}" destId="{E23CB114-149D-406E-9212-C6963E2201F0}" srcOrd="0" destOrd="0" presId="urn:microsoft.com/office/officeart/2005/8/layout/radial5"/>
    <dgm:cxn modelId="{D8F30E8A-F4F3-4448-A77E-2968B14FFFCB}" type="presParOf" srcId="{CB1B3886-A911-4F71-B3C4-7E7E2488CBD0}" destId="{59A0622F-0788-486B-A478-B64747AED3E4}" srcOrd="6" destOrd="0" presId="urn:microsoft.com/office/officeart/2005/8/layout/radial5"/>
    <dgm:cxn modelId="{1DEA55FC-5F05-42BC-A053-286998826FEC}" type="presParOf" srcId="{CB1B3886-A911-4F71-B3C4-7E7E2488CBD0}" destId="{B914D081-F3E3-4D85-8F48-AE3979A1C49A}" srcOrd="7" destOrd="0" presId="urn:microsoft.com/office/officeart/2005/8/layout/radial5"/>
    <dgm:cxn modelId="{1F32DCA6-20F2-440E-AEDA-F4191F59FF4F}" type="presParOf" srcId="{B914D081-F3E3-4D85-8F48-AE3979A1C49A}" destId="{F3001A10-C65D-403A-9EAA-CFBCB78915A9}" srcOrd="0" destOrd="0" presId="urn:microsoft.com/office/officeart/2005/8/layout/radial5"/>
    <dgm:cxn modelId="{80F7DA57-04C2-49F0-BE26-CF1800A041A2}" type="presParOf" srcId="{CB1B3886-A911-4F71-B3C4-7E7E2488CBD0}" destId="{9CD77DEE-A905-4C0B-AAB9-4421177C6E2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7A9164-B336-408D-9E72-A7AFBBECC9E3}"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fr-FR"/>
        </a:p>
      </dgm:t>
    </dgm:pt>
    <dgm:pt modelId="{5821C29D-EDB8-4D9E-B0AE-411A69D44DA0}">
      <dgm:prSet phldrT="[Texte]"/>
      <dgm:spPr>
        <a:solidFill>
          <a:schemeClr val="accent6">
            <a:lumMod val="75000"/>
          </a:schemeClr>
        </a:solidFill>
      </dgm:spPr>
      <dgm:t>
        <a:bodyPr/>
        <a:lstStyle/>
        <a:p>
          <a:r>
            <a:rPr lang="fr-FR" dirty="0" smtClean="0"/>
            <a:t>Amour Faux</a:t>
          </a:r>
          <a:endParaRPr lang="fr-FR" dirty="0"/>
        </a:p>
      </dgm:t>
    </dgm:pt>
    <dgm:pt modelId="{C96BB62F-FE70-43F8-A059-DF7DE5ED54D6}" type="parTrans" cxnId="{8F1DF169-AD47-4766-8943-F034560048BE}">
      <dgm:prSet/>
      <dgm:spPr/>
      <dgm:t>
        <a:bodyPr/>
        <a:lstStyle/>
        <a:p>
          <a:endParaRPr lang="fr-FR"/>
        </a:p>
      </dgm:t>
    </dgm:pt>
    <dgm:pt modelId="{8A66EB7F-913C-4DC6-830E-F21810E61859}" type="sibTrans" cxnId="{8F1DF169-AD47-4766-8943-F034560048BE}">
      <dgm:prSet/>
      <dgm:spPr/>
      <dgm:t>
        <a:bodyPr/>
        <a:lstStyle/>
        <a:p>
          <a:endParaRPr lang="fr-FR"/>
        </a:p>
      </dgm:t>
    </dgm:pt>
    <dgm:pt modelId="{7D429A4E-BAC5-4D2D-BBF2-06C5C5A6256F}">
      <dgm:prSet phldrT="[Texte]"/>
      <dgm:spPr>
        <a:solidFill>
          <a:srgbClr val="7030A0"/>
        </a:solidFill>
      </dgm:spPr>
      <dgm:t>
        <a:bodyPr/>
        <a:lstStyle/>
        <a:p>
          <a:r>
            <a:rPr lang="fr-FR" dirty="0" smtClean="0"/>
            <a:t>Satan</a:t>
          </a:r>
          <a:endParaRPr lang="fr-FR" dirty="0"/>
        </a:p>
      </dgm:t>
    </dgm:pt>
    <dgm:pt modelId="{7338F585-FAFD-489D-9C15-0D549F2C5212}" type="parTrans" cxnId="{2193D483-7BD1-4FBA-BE63-5D4E768D4EC7}">
      <dgm:prSet/>
      <dgm:spPr/>
      <dgm:t>
        <a:bodyPr/>
        <a:lstStyle/>
        <a:p>
          <a:endParaRPr lang="fr-FR"/>
        </a:p>
      </dgm:t>
    </dgm:pt>
    <dgm:pt modelId="{27576C0A-C81C-4F2F-8AB2-B12A513B0B34}" type="sibTrans" cxnId="{2193D483-7BD1-4FBA-BE63-5D4E768D4EC7}">
      <dgm:prSet/>
      <dgm:spPr/>
      <dgm:t>
        <a:bodyPr/>
        <a:lstStyle/>
        <a:p>
          <a:endParaRPr lang="fr-FR"/>
        </a:p>
      </dgm:t>
    </dgm:pt>
    <dgm:pt modelId="{9A72B40F-14F7-4D67-83A7-65B8688F5656}">
      <dgm:prSet phldrT="[Texte]"/>
      <dgm:spPr>
        <a:solidFill>
          <a:srgbClr val="FF0000"/>
        </a:solidFill>
      </dgm:spPr>
      <dgm:t>
        <a:bodyPr/>
        <a:lstStyle/>
        <a:p>
          <a:r>
            <a:rPr lang="fr-FR" dirty="0" smtClean="0"/>
            <a:t>F</a:t>
          </a:r>
          <a:endParaRPr lang="fr-FR" dirty="0"/>
        </a:p>
      </dgm:t>
    </dgm:pt>
    <dgm:pt modelId="{2ADAAC36-A3EF-42D2-A651-A43EEFC68AA0}" type="parTrans" cxnId="{24AE4053-2C8A-46CA-9318-7E9E98901B5E}">
      <dgm:prSet/>
      <dgm:spPr/>
      <dgm:t>
        <a:bodyPr/>
        <a:lstStyle/>
        <a:p>
          <a:endParaRPr lang="fr-FR"/>
        </a:p>
      </dgm:t>
    </dgm:pt>
    <dgm:pt modelId="{8B712168-DE8C-4477-94BF-01F58C2FA229}" type="sibTrans" cxnId="{24AE4053-2C8A-46CA-9318-7E9E98901B5E}">
      <dgm:prSet/>
      <dgm:spPr/>
      <dgm:t>
        <a:bodyPr/>
        <a:lstStyle/>
        <a:p>
          <a:endParaRPr lang="fr-FR"/>
        </a:p>
      </dgm:t>
    </dgm:pt>
    <dgm:pt modelId="{2F9A47EF-7F1F-4676-97BE-6CDF7098428D}">
      <dgm:prSet phldrT="[Texte]"/>
      <dgm:spPr/>
      <dgm:t>
        <a:bodyPr/>
        <a:lstStyle/>
        <a:p>
          <a:r>
            <a:rPr lang="fr-FR" dirty="0" smtClean="0"/>
            <a:t>personne déchue</a:t>
          </a:r>
          <a:endParaRPr lang="fr-FR" dirty="0"/>
        </a:p>
      </dgm:t>
    </dgm:pt>
    <dgm:pt modelId="{9E81EFA1-C953-43CB-963C-5A838BDBD7AD}" type="parTrans" cxnId="{D98B275A-CD1F-45E7-8ABD-79BAC06D7E88}">
      <dgm:prSet/>
      <dgm:spPr/>
      <dgm:t>
        <a:bodyPr/>
        <a:lstStyle/>
        <a:p>
          <a:endParaRPr lang="fr-FR"/>
        </a:p>
      </dgm:t>
    </dgm:pt>
    <dgm:pt modelId="{C18E2315-2E46-48BA-B554-5F7A964DF1FE}" type="sibTrans" cxnId="{D98B275A-CD1F-45E7-8ABD-79BAC06D7E88}">
      <dgm:prSet/>
      <dgm:spPr/>
      <dgm:t>
        <a:bodyPr/>
        <a:lstStyle/>
        <a:p>
          <a:endParaRPr lang="fr-FR"/>
        </a:p>
      </dgm:t>
    </dgm:pt>
    <dgm:pt modelId="{40D422F8-5F8A-4D41-82BE-CBED416808FC}">
      <dgm:prSet phldrT="[Texte]"/>
      <dgm:spPr>
        <a:solidFill>
          <a:srgbClr val="0070C0"/>
        </a:solidFill>
      </dgm:spPr>
      <dgm:t>
        <a:bodyPr/>
        <a:lstStyle/>
        <a:p>
          <a:r>
            <a:rPr lang="fr-FR" dirty="0" smtClean="0"/>
            <a:t>H</a:t>
          </a:r>
          <a:endParaRPr lang="fr-FR" dirty="0"/>
        </a:p>
      </dgm:t>
    </dgm:pt>
    <dgm:pt modelId="{E070E626-8A2C-432E-9C1B-88DCA0B35647}" type="parTrans" cxnId="{57BEF70B-E25A-4048-BA5B-4F6923A6FABA}">
      <dgm:prSet/>
      <dgm:spPr/>
      <dgm:t>
        <a:bodyPr/>
        <a:lstStyle/>
        <a:p>
          <a:endParaRPr lang="fr-FR"/>
        </a:p>
      </dgm:t>
    </dgm:pt>
    <dgm:pt modelId="{4776F39D-93AE-4578-A48A-007C93BE4383}" type="sibTrans" cxnId="{57BEF70B-E25A-4048-BA5B-4F6923A6FABA}">
      <dgm:prSet/>
      <dgm:spPr/>
      <dgm:t>
        <a:bodyPr/>
        <a:lstStyle/>
        <a:p>
          <a:endParaRPr lang="fr-FR"/>
        </a:p>
      </dgm:t>
    </dgm:pt>
    <dgm:pt modelId="{A5525535-E959-4E61-A86C-F7F2128EB4B4}" type="pres">
      <dgm:prSet presAssocID="{D87A9164-B336-408D-9E72-A7AFBBECC9E3}" presName="Name0" presStyleCnt="0">
        <dgm:presLayoutVars>
          <dgm:chMax val="1"/>
          <dgm:dir/>
          <dgm:animLvl val="ctr"/>
          <dgm:resizeHandles val="exact"/>
        </dgm:presLayoutVars>
      </dgm:prSet>
      <dgm:spPr/>
      <dgm:t>
        <a:bodyPr/>
        <a:lstStyle/>
        <a:p>
          <a:endParaRPr lang="fr-FR"/>
        </a:p>
      </dgm:t>
    </dgm:pt>
    <dgm:pt modelId="{8E5F62CA-2ED4-451A-87B4-2CAE74F58A05}" type="pres">
      <dgm:prSet presAssocID="{5821C29D-EDB8-4D9E-B0AE-411A69D44DA0}" presName="centerShape" presStyleLbl="node0" presStyleIdx="0" presStyleCnt="1"/>
      <dgm:spPr/>
      <dgm:t>
        <a:bodyPr/>
        <a:lstStyle/>
        <a:p>
          <a:endParaRPr lang="fr-FR"/>
        </a:p>
      </dgm:t>
    </dgm:pt>
    <dgm:pt modelId="{3129CF72-9C15-4F3B-B9A6-FB6734D83B5E}" type="pres">
      <dgm:prSet presAssocID="{7338F585-FAFD-489D-9C15-0D549F2C5212}" presName="parTrans" presStyleLbl="sibTrans2D1" presStyleIdx="0" presStyleCnt="4"/>
      <dgm:spPr/>
      <dgm:t>
        <a:bodyPr/>
        <a:lstStyle/>
        <a:p>
          <a:endParaRPr lang="fr-FR"/>
        </a:p>
      </dgm:t>
    </dgm:pt>
    <dgm:pt modelId="{4485D10E-F2AF-4685-BF27-8E9DA87D8C5E}" type="pres">
      <dgm:prSet presAssocID="{7338F585-FAFD-489D-9C15-0D549F2C5212}" presName="connectorText" presStyleLbl="sibTrans2D1" presStyleIdx="0" presStyleCnt="4"/>
      <dgm:spPr/>
      <dgm:t>
        <a:bodyPr/>
        <a:lstStyle/>
        <a:p>
          <a:endParaRPr lang="fr-FR"/>
        </a:p>
      </dgm:t>
    </dgm:pt>
    <dgm:pt modelId="{4F9BB7E6-D079-474B-A57A-B2BC01BA34B7}" type="pres">
      <dgm:prSet presAssocID="{7D429A4E-BAC5-4D2D-BBF2-06C5C5A6256F}" presName="node" presStyleLbl="node1" presStyleIdx="0" presStyleCnt="4">
        <dgm:presLayoutVars>
          <dgm:bulletEnabled val="1"/>
        </dgm:presLayoutVars>
      </dgm:prSet>
      <dgm:spPr/>
      <dgm:t>
        <a:bodyPr/>
        <a:lstStyle/>
        <a:p>
          <a:endParaRPr lang="fr-FR"/>
        </a:p>
      </dgm:t>
    </dgm:pt>
    <dgm:pt modelId="{1E95CA6E-1234-4836-BDF9-AB2C646F0908}" type="pres">
      <dgm:prSet presAssocID="{2ADAAC36-A3EF-42D2-A651-A43EEFC68AA0}" presName="parTrans" presStyleLbl="sibTrans2D1" presStyleIdx="1" presStyleCnt="4"/>
      <dgm:spPr/>
      <dgm:t>
        <a:bodyPr/>
        <a:lstStyle/>
        <a:p>
          <a:endParaRPr lang="fr-FR"/>
        </a:p>
      </dgm:t>
    </dgm:pt>
    <dgm:pt modelId="{3DD2073A-33DC-47C9-9962-09BE2B119AEA}" type="pres">
      <dgm:prSet presAssocID="{2ADAAC36-A3EF-42D2-A651-A43EEFC68AA0}" presName="connectorText" presStyleLbl="sibTrans2D1" presStyleIdx="1" presStyleCnt="4"/>
      <dgm:spPr/>
      <dgm:t>
        <a:bodyPr/>
        <a:lstStyle/>
        <a:p>
          <a:endParaRPr lang="fr-FR"/>
        </a:p>
      </dgm:t>
    </dgm:pt>
    <dgm:pt modelId="{FFFF457F-9EBC-4A7D-916B-E6867B9EE272}" type="pres">
      <dgm:prSet presAssocID="{9A72B40F-14F7-4D67-83A7-65B8688F5656}" presName="node" presStyleLbl="node1" presStyleIdx="1" presStyleCnt="4">
        <dgm:presLayoutVars>
          <dgm:bulletEnabled val="1"/>
        </dgm:presLayoutVars>
      </dgm:prSet>
      <dgm:spPr/>
      <dgm:t>
        <a:bodyPr/>
        <a:lstStyle/>
        <a:p>
          <a:endParaRPr lang="fr-FR"/>
        </a:p>
      </dgm:t>
    </dgm:pt>
    <dgm:pt modelId="{0E19B16A-0351-461B-94F8-10FD7B35B5EE}" type="pres">
      <dgm:prSet presAssocID="{9E81EFA1-C953-43CB-963C-5A838BDBD7AD}" presName="parTrans" presStyleLbl="sibTrans2D1" presStyleIdx="2" presStyleCnt="4"/>
      <dgm:spPr/>
      <dgm:t>
        <a:bodyPr/>
        <a:lstStyle/>
        <a:p>
          <a:endParaRPr lang="fr-FR"/>
        </a:p>
      </dgm:t>
    </dgm:pt>
    <dgm:pt modelId="{5CAD6DA7-6A01-4846-BC29-167F05ACDA24}" type="pres">
      <dgm:prSet presAssocID="{9E81EFA1-C953-43CB-963C-5A838BDBD7AD}" presName="connectorText" presStyleLbl="sibTrans2D1" presStyleIdx="2" presStyleCnt="4"/>
      <dgm:spPr/>
      <dgm:t>
        <a:bodyPr/>
        <a:lstStyle/>
        <a:p>
          <a:endParaRPr lang="fr-FR"/>
        </a:p>
      </dgm:t>
    </dgm:pt>
    <dgm:pt modelId="{5A699D52-5B8C-4BBD-B773-FE7283A184FE}" type="pres">
      <dgm:prSet presAssocID="{2F9A47EF-7F1F-4676-97BE-6CDF7098428D}" presName="node" presStyleLbl="node1" presStyleIdx="2" presStyleCnt="4">
        <dgm:presLayoutVars>
          <dgm:bulletEnabled val="1"/>
        </dgm:presLayoutVars>
      </dgm:prSet>
      <dgm:spPr/>
      <dgm:t>
        <a:bodyPr/>
        <a:lstStyle/>
        <a:p>
          <a:endParaRPr lang="fr-FR"/>
        </a:p>
      </dgm:t>
    </dgm:pt>
    <dgm:pt modelId="{2870D939-0408-4FB7-B760-F700C8A49BE2}" type="pres">
      <dgm:prSet presAssocID="{E070E626-8A2C-432E-9C1B-88DCA0B35647}" presName="parTrans" presStyleLbl="sibTrans2D1" presStyleIdx="3" presStyleCnt="4"/>
      <dgm:spPr/>
      <dgm:t>
        <a:bodyPr/>
        <a:lstStyle/>
        <a:p>
          <a:endParaRPr lang="fr-FR"/>
        </a:p>
      </dgm:t>
    </dgm:pt>
    <dgm:pt modelId="{8E5031B3-AB58-4970-9994-A6FBEE4E9B85}" type="pres">
      <dgm:prSet presAssocID="{E070E626-8A2C-432E-9C1B-88DCA0B35647}" presName="connectorText" presStyleLbl="sibTrans2D1" presStyleIdx="3" presStyleCnt="4"/>
      <dgm:spPr/>
      <dgm:t>
        <a:bodyPr/>
        <a:lstStyle/>
        <a:p>
          <a:endParaRPr lang="fr-FR"/>
        </a:p>
      </dgm:t>
    </dgm:pt>
    <dgm:pt modelId="{B00E7FFE-3E6A-4D8C-9D24-62962C59953C}" type="pres">
      <dgm:prSet presAssocID="{40D422F8-5F8A-4D41-82BE-CBED416808FC}" presName="node" presStyleLbl="node1" presStyleIdx="3" presStyleCnt="4">
        <dgm:presLayoutVars>
          <dgm:bulletEnabled val="1"/>
        </dgm:presLayoutVars>
      </dgm:prSet>
      <dgm:spPr/>
      <dgm:t>
        <a:bodyPr/>
        <a:lstStyle/>
        <a:p>
          <a:endParaRPr lang="fr-FR"/>
        </a:p>
      </dgm:t>
    </dgm:pt>
  </dgm:ptLst>
  <dgm:cxnLst>
    <dgm:cxn modelId="{A8C9DF2E-AFF4-4AAA-A2BC-7772709F20A9}" type="presOf" srcId="{9E81EFA1-C953-43CB-963C-5A838BDBD7AD}" destId="{5CAD6DA7-6A01-4846-BC29-167F05ACDA24}" srcOrd="1" destOrd="0" presId="urn:microsoft.com/office/officeart/2005/8/layout/radial5"/>
    <dgm:cxn modelId="{57BEF70B-E25A-4048-BA5B-4F6923A6FABA}" srcId="{5821C29D-EDB8-4D9E-B0AE-411A69D44DA0}" destId="{40D422F8-5F8A-4D41-82BE-CBED416808FC}" srcOrd="3" destOrd="0" parTransId="{E070E626-8A2C-432E-9C1B-88DCA0B35647}" sibTransId="{4776F39D-93AE-4578-A48A-007C93BE4383}"/>
    <dgm:cxn modelId="{0517718F-447F-48AF-A454-85DD4D7D3ABB}" type="presOf" srcId="{9A72B40F-14F7-4D67-83A7-65B8688F5656}" destId="{FFFF457F-9EBC-4A7D-916B-E6867B9EE272}" srcOrd="0" destOrd="0" presId="urn:microsoft.com/office/officeart/2005/8/layout/radial5"/>
    <dgm:cxn modelId="{8F1DF169-AD47-4766-8943-F034560048BE}" srcId="{D87A9164-B336-408D-9E72-A7AFBBECC9E3}" destId="{5821C29D-EDB8-4D9E-B0AE-411A69D44DA0}" srcOrd="0" destOrd="0" parTransId="{C96BB62F-FE70-43F8-A059-DF7DE5ED54D6}" sibTransId="{8A66EB7F-913C-4DC6-830E-F21810E61859}"/>
    <dgm:cxn modelId="{4B6D05E7-2FF0-4673-B3A9-7E5EBDAACF1B}" type="presOf" srcId="{D87A9164-B336-408D-9E72-A7AFBBECC9E3}" destId="{A5525535-E959-4E61-A86C-F7F2128EB4B4}" srcOrd="0" destOrd="0" presId="urn:microsoft.com/office/officeart/2005/8/layout/radial5"/>
    <dgm:cxn modelId="{EB9546EE-872C-450A-81E6-7BA808411F17}" type="presOf" srcId="{2ADAAC36-A3EF-42D2-A651-A43EEFC68AA0}" destId="{1E95CA6E-1234-4836-BDF9-AB2C646F0908}" srcOrd="0" destOrd="0" presId="urn:microsoft.com/office/officeart/2005/8/layout/radial5"/>
    <dgm:cxn modelId="{24AE4053-2C8A-46CA-9318-7E9E98901B5E}" srcId="{5821C29D-EDB8-4D9E-B0AE-411A69D44DA0}" destId="{9A72B40F-14F7-4D67-83A7-65B8688F5656}" srcOrd="1" destOrd="0" parTransId="{2ADAAC36-A3EF-42D2-A651-A43EEFC68AA0}" sibTransId="{8B712168-DE8C-4477-94BF-01F58C2FA229}"/>
    <dgm:cxn modelId="{1F9ED594-B70E-4178-A57B-A2C7A72679B4}" type="presOf" srcId="{5821C29D-EDB8-4D9E-B0AE-411A69D44DA0}" destId="{8E5F62CA-2ED4-451A-87B4-2CAE74F58A05}" srcOrd="0" destOrd="0" presId="urn:microsoft.com/office/officeart/2005/8/layout/radial5"/>
    <dgm:cxn modelId="{FA50CB34-FA75-4B94-BE9D-CC67345F7C65}" type="presOf" srcId="{2F9A47EF-7F1F-4676-97BE-6CDF7098428D}" destId="{5A699D52-5B8C-4BBD-B773-FE7283A184FE}" srcOrd="0" destOrd="0" presId="urn:microsoft.com/office/officeart/2005/8/layout/radial5"/>
    <dgm:cxn modelId="{27EC48BC-3996-47F4-9951-4AB988856970}" type="presOf" srcId="{9E81EFA1-C953-43CB-963C-5A838BDBD7AD}" destId="{0E19B16A-0351-461B-94F8-10FD7B35B5EE}" srcOrd="0" destOrd="0" presId="urn:microsoft.com/office/officeart/2005/8/layout/radial5"/>
    <dgm:cxn modelId="{2193D483-7BD1-4FBA-BE63-5D4E768D4EC7}" srcId="{5821C29D-EDB8-4D9E-B0AE-411A69D44DA0}" destId="{7D429A4E-BAC5-4D2D-BBF2-06C5C5A6256F}" srcOrd="0" destOrd="0" parTransId="{7338F585-FAFD-489D-9C15-0D549F2C5212}" sibTransId="{27576C0A-C81C-4F2F-8AB2-B12A513B0B34}"/>
    <dgm:cxn modelId="{73B7FE82-3D15-4A0F-AF9C-502C08101622}" type="presOf" srcId="{7338F585-FAFD-489D-9C15-0D549F2C5212}" destId="{4485D10E-F2AF-4685-BF27-8E9DA87D8C5E}" srcOrd="1" destOrd="0" presId="urn:microsoft.com/office/officeart/2005/8/layout/radial5"/>
    <dgm:cxn modelId="{D98B275A-CD1F-45E7-8ABD-79BAC06D7E88}" srcId="{5821C29D-EDB8-4D9E-B0AE-411A69D44DA0}" destId="{2F9A47EF-7F1F-4676-97BE-6CDF7098428D}" srcOrd="2" destOrd="0" parTransId="{9E81EFA1-C953-43CB-963C-5A838BDBD7AD}" sibTransId="{C18E2315-2E46-48BA-B554-5F7A964DF1FE}"/>
    <dgm:cxn modelId="{408F734E-F9F3-473F-A6FD-5EF7A7F85924}" type="presOf" srcId="{7D429A4E-BAC5-4D2D-BBF2-06C5C5A6256F}" destId="{4F9BB7E6-D079-474B-A57A-B2BC01BA34B7}" srcOrd="0" destOrd="0" presId="urn:microsoft.com/office/officeart/2005/8/layout/radial5"/>
    <dgm:cxn modelId="{AC930B9F-4E5F-45EC-8862-BB6C124B94EC}" type="presOf" srcId="{2ADAAC36-A3EF-42D2-A651-A43EEFC68AA0}" destId="{3DD2073A-33DC-47C9-9962-09BE2B119AEA}" srcOrd="1" destOrd="0" presId="urn:microsoft.com/office/officeart/2005/8/layout/radial5"/>
    <dgm:cxn modelId="{07F60BFA-3FB3-48D2-88D0-3BA48AE521C5}" type="presOf" srcId="{E070E626-8A2C-432E-9C1B-88DCA0B35647}" destId="{8E5031B3-AB58-4970-9994-A6FBEE4E9B85}" srcOrd="1" destOrd="0" presId="urn:microsoft.com/office/officeart/2005/8/layout/radial5"/>
    <dgm:cxn modelId="{B3C1F470-E8DF-464E-88E8-4BDCA8FDF972}" type="presOf" srcId="{7338F585-FAFD-489D-9C15-0D549F2C5212}" destId="{3129CF72-9C15-4F3B-B9A6-FB6734D83B5E}" srcOrd="0" destOrd="0" presId="urn:microsoft.com/office/officeart/2005/8/layout/radial5"/>
    <dgm:cxn modelId="{02EC7EE1-629E-42E7-959B-03396103E5A8}" type="presOf" srcId="{E070E626-8A2C-432E-9C1B-88DCA0B35647}" destId="{2870D939-0408-4FB7-B760-F700C8A49BE2}" srcOrd="0" destOrd="0" presId="urn:microsoft.com/office/officeart/2005/8/layout/radial5"/>
    <dgm:cxn modelId="{EC41B8BC-22BC-481C-B36E-4FFCB5DB7956}" type="presOf" srcId="{40D422F8-5F8A-4D41-82BE-CBED416808FC}" destId="{B00E7FFE-3E6A-4D8C-9D24-62962C59953C}" srcOrd="0" destOrd="0" presId="urn:microsoft.com/office/officeart/2005/8/layout/radial5"/>
    <dgm:cxn modelId="{40E5C0AC-1C5E-472D-BA74-783B3D70069A}" type="presParOf" srcId="{A5525535-E959-4E61-A86C-F7F2128EB4B4}" destId="{8E5F62CA-2ED4-451A-87B4-2CAE74F58A05}" srcOrd="0" destOrd="0" presId="urn:microsoft.com/office/officeart/2005/8/layout/radial5"/>
    <dgm:cxn modelId="{29E1D58E-4382-4568-8B5C-49DBFC847488}" type="presParOf" srcId="{A5525535-E959-4E61-A86C-F7F2128EB4B4}" destId="{3129CF72-9C15-4F3B-B9A6-FB6734D83B5E}" srcOrd="1" destOrd="0" presId="urn:microsoft.com/office/officeart/2005/8/layout/radial5"/>
    <dgm:cxn modelId="{5D9B509F-5834-40F2-86AB-9F67B71B75F8}" type="presParOf" srcId="{3129CF72-9C15-4F3B-B9A6-FB6734D83B5E}" destId="{4485D10E-F2AF-4685-BF27-8E9DA87D8C5E}" srcOrd="0" destOrd="0" presId="urn:microsoft.com/office/officeart/2005/8/layout/radial5"/>
    <dgm:cxn modelId="{3097A05A-6406-4C42-8448-77B041421E22}" type="presParOf" srcId="{A5525535-E959-4E61-A86C-F7F2128EB4B4}" destId="{4F9BB7E6-D079-474B-A57A-B2BC01BA34B7}" srcOrd="2" destOrd="0" presId="urn:microsoft.com/office/officeart/2005/8/layout/radial5"/>
    <dgm:cxn modelId="{A89AD2F0-553F-4A73-A0F7-165AAF9354FC}" type="presParOf" srcId="{A5525535-E959-4E61-A86C-F7F2128EB4B4}" destId="{1E95CA6E-1234-4836-BDF9-AB2C646F0908}" srcOrd="3" destOrd="0" presId="urn:microsoft.com/office/officeart/2005/8/layout/radial5"/>
    <dgm:cxn modelId="{642DA12D-2A2C-4491-80A1-B46E3DC12E4E}" type="presParOf" srcId="{1E95CA6E-1234-4836-BDF9-AB2C646F0908}" destId="{3DD2073A-33DC-47C9-9962-09BE2B119AEA}" srcOrd="0" destOrd="0" presId="urn:microsoft.com/office/officeart/2005/8/layout/radial5"/>
    <dgm:cxn modelId="{7E9C2503-DAEB-4D79-AE64-329F23305105}" type="presParOf" srcId="{A5525535-E959-4E61-A86C-F7F2128EB4B4}" destId="{FFFF457F-9EBC-4A7D-916B-E6867B9EE272}" srcOrd="4" destOrd="0" presId="urn:microsoft.com/office/officeart/2005/8/layout/radial5"/>
    <dgm:cxn modelId="{B54116A9-54FC-49FE-A0C8-4DC6B259AB7E}" type="presParOf" srcId="{A5525535-E959-4E61-A86C-F7F2128EB4B4}" destId="{0E19B16A-0351-461B-94F8-10FD7B35B5EE}" srcOrd="5" destOrd="0" presId="urn:microsoft.com/office/officeart/2005/8/layout/radial5"/>
    <dgm:cxn modelId="{03283B84-63C1-4BF7-A95E-10A23282189A}" type="presParOf" srcId="{0E19B16A-0351-461B-94F8-10FD7B35B5EE}" destId="{5CAD6DA7-6A01-4846-BC29-167F05ACDA24}" srcOrd="0" destOrd="0" presId="urn:microsoft.com/office/officeart/2005/8/layout/radial5"/>
    <dgm:cxn modelId="{D7407A78-FD92-4FE1-998A-1AD0F1550C0A}" type="presParOf" srcId="{A5525535-E959-4E61-A86C-F7F2128EB4B4}" destId="{5A699D52-5B8C-4BBD-B773-FE7283A184FE}" srcOrd="6" destOrd="0" presId="urn:microsoft.com/office/officeart/2005/8/layout/radial5"/>
    <dgm:cxn modelId="{06CED031-4B69-41C5-9A93-21281BE021CE}" type="presParOf" srcId="{A5525535-E959-4E61-A86C-F7F2128EB4B4}" destId="{2870D939-0408-4FB7-B760-F700C8A49BE2}" srcOrd="7" destOrd="0" presId="urn:microsoft.com/office/officeart/2005/8/layout/radial5"/>
    <dgm:cxn modelId="{E47CD270-FFBB-41C3-BD2E-02858BB12B4A}" type="presParOf" srcId="{2870D939-0408-4FB7-B760-F700C8A49BE2}" destId="{8E5031B3-AB58-4970-9994-A6FBEE4E9B85}" srcOrd="0" destOrd="0" presId="urn:microsoft.com/office/officeart/2005/8/layout/radial5"/>
    <dgm:cxn modelId="{D34973E4-2FC9-490D-9D6B-B8D646867BF8}" type="presParOf" srcId="{A5525535-E959-4E61-A86C-F7F2128EB4B4}" destId="{B00E7FFE-3E6A-4D8C-9D24-62962C59953C}"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E81494-2D0D-44E4-A035-C23E51AA6007}" type="doc">
      <dgm:prSet loTypeId="urn:microsoft.com/office/officeart/2005/8/layout/cycle2" loCatId="cycle" qsTypeId="urn:microsoft.com/office/officeart/2005/8/quickstyle/3d1" qsCatId="3D" csTypeId="urn:microsoft.com/office/officeart/2005/8/colors/colorful3" csCatId="colorful" phldr="1"/>
      <dgm:spPr/>
      <dgm:t>
        <a:bodyPr/>
        <a:lstStyle/>
        <a:p>
          <a:endParaRPr lang="fr-FR"/>
        </a:p>
      </dgm:t>
    </dgm:pt>
    <dgm:pt modelId="{397D2AE4-E3C8-4285-8D98-1B07BA51B23E}">
      <dgm:prSet phldrT="[Texte]"/>
      <dgm:spPr>
        <a:solidFill>
          <a:srgbClr val="00B050"/>
        </a:solidFill>
      </dgm:spPr>
      <dgm:t>
        <a:bodyPr/>
        <a:lstStyle/>
        <a:p>
          <a:r>
            <a:rPr lang="fr-FR" dirty="0" smtClean="0"/>
            <a:t>Mensonge</a:t>
          </a:r>
        </a:p>
      </dgm:t>
    </dgm:pt>
    <dgm:pt modelId="{5FB0702B-D080-48E6-B664-5ABE4007ED18}" type="parTrans" cxnId="{4E3ABBF8-9BF7-452D-8761-EA04B9C86005}">
      <dgm:prSet/>
      <dgm:spPr/>
      <dgm:t>
        <a:bodyPr/>
        <a:lstStyle/>
        <a:p>
          <a:endParaRPr lang="fr-FR"/>
        </a:p>
      </dgm:t>
    </dgm:pt>
    <dgm:pt modelId="{F809D4E8-F70C-497B-8615-66C16A5115BB}" type="sibTrans" cxnId="{4E3ABBF8-9BF7-452D-8761-EA04B9C86005}">
      <dgm:prSet/>
      <dgm:spPr/>
      <dgm:t>
        <a:bodyPr/>
        <a:lstStyle/>
        <a:p>
          <a:endParaRPr lang="fr-FR"/>
        </a:p>
      </dgm:t>
    </dgm:pt>
    <dgm:pt modelId="{D19E09EC-9076-4FD2-85A5-B229CA09B583}">
      <dgm:prSet phldrT="[Texte]"/>
      <dgm:spPr>
        <a:solidFill>
          <a:srgbClr val="FF0000"/>
        </a:solidFill>
      </dgm:spPr>
      <dgm:t>
        <a:bodyPr/>
        <a:lstStyle/>
        <a:p>
          <a:r>
            <a:rPr lang="fr-FR" dirty="0" smtClean="0"/>
            <a:t>Séduction</a:t>
          </a:r>
        </a:p>
      </dgm:t>
    </dgm:pt>
    <dgm:pt modelId="{73261CF5-88A1-4E5B-AE27-4613D3136666}" type="parTrans" cxnId="{B9A56D26-6AAE-4CFD-96DF-CBD62E1862BD}">
      <dgm:prSet/>
      <dgm:spPr/>
      <dgm:t>
        <a:bodyPr/>
        <a:lstStyle/>
        <a:p>
          <a:endParaRPr lang="fr-FR"/>
        </a:p>
      </dgm:t>
    </dgm:pt>
    <dgm:pt modelId="{7350E11E-A90B-42C0-BB69-0E33F7FA9F1C}" type="sibTrans" cxnId="{B9A56D26-6AAE-4CFD-96DF-CBD62E1862BD}">
      <dgm:prSet/>
      <dgm:spPr/>
      <dgm:t>
        <a:bodyPr/>
        <a:lstStyle/>
        <a:p>
          <a:endParaRPr lang="fr-FR"/>
        </a:p>
      </dgm:t>
    </dgm:pt>
    <dgm:pt modelId="{69AE123C-DD2B-4936-B0FA-4803A24F80D3}">
      <dgm:prSet phldrT="[Texte]"/>
      <dgm:spPr>
        <a:solidFill>
          <a:schemeClr val="accent6">
            <a:lumMod val="75000"/>
          </a:schemeClr>
        </a:solidFill>
      </dgm:spPr>
      <dgm:t>
        <a:bodyPr/>
        <a:lstStyle/>
        <a:p>
          <a:r>
            <a:rPr lang="fr-FR" dirty="0" smtClean="0"/>
            <a:t>Haine</a:t>
          </a:r>
        </a:p>
      </dgm:t>
    </dgm:pt>
    <dgm:pt modelId="{81A27BFF-13B4-48E1-A804-1367FC6473A2}" type="parTrans" cxnId="{A4CD3D40-3698-47B4-9C6E-B4D16E48E3F3}">
      <dgm:prSet/>
      <dgm:spPr/>
      <dgm:t>
        <a:bodyPr/>
        <a:lstStyle/>
        <a:p>
          <a:endParaRPr lang="fr-FR"/>
        </a:p>
      </dgm:t>
    </dgm:pt>
    <dgm:pt modelId="{B4CE72CE-8A12-43AF-975C-B32FC4401A57}" type="sibTrans" cxnId="{A4CD3D40-3698-47B4-9C6E-B4D16E48E3F3}">
      <dgm:prSet/>
      <dgm:spPr/>
      <dgm:t>
        <a:bodyPr/>
        <a:lstStyle/>
        <a:p>
          <a:endParaRPr lang="fr-FR"/>
        </a:p>
      </dgm:t>
    </dgm:pt>
    <dgm:pt modelId="{1E7F6550-EF3C-497D-B48F-9CDADF9B7504}" type="pres">
      <dgm:prSet presAssocID="{62E81494-2D0D-44E4-A035-C23E51AA6007}" presName="cycle" presStyleCnt="0">
        <dgm:presLayoutVars>
          <dgm:dir/>
          <dgm:resizeHandles val="exact"/>
        </dgm:presLayoutVars>
      </dgm:prSet>
      <dgm:spPr/>
      <dgm:t>
        <a:bodyPr/>
        <a:lstStyle/>
        <a:p>
          <a:endParaRPr lang="fr-FR"/>
        </a:p>
      </dgm:t>
    </dgm:pt>
    <dgm:pt modelId="{9C22C267-9DAF-4F74-89DD-E81A50DDB05E}" type="pres">
      <dgm:prSet presAssocID="{397D2AE4-E3C8-4285-8D98-1B07BA51B23E}" presName="node" presStyleLbl="node1" presStyleIdx="0" presStyleCnt="3">
        <dgm:presLayoutVars>
          <dgm:bulletEnabled val="1"/>
        </dgm:presLayoutVars>
      </dgm:prSet>
      <dgm:spPr/>
      <dgm:t>
        <a:bodyPr/>
        <a:lstStyle/>
        <a:p>
          <a:endParaRPr lang="fr-FR"/>
        </a:p>
      </dgm:t>
    </dgm:pt>
    <dgm:pt modelId="{EDE52028-B84E-4DE3-A8A5-566C840A07C2}" type="pres">
      <dgm:prSet presAssocID="{F809D4E8-F70C-497B-8615-66C16A5115BB}" presName="sibTrans" presStyleLbl="sibTrans2D1" presStyleIdx="0" presStyleCnt="3"/>
      <dgm:spPr/>
      <dgm:t>
        <a:bodyPr/>
        <a:lstStyle/>
        <a:p>
          <a:endParaRPr lang="fr-FR"/>
        </a:p>
      </dgm:t>
    </dgm:pt>
    <dgm:pt modelId="{4908E7AF-B484-40C8-A777-8C618759B170}" type="pres">
      <dgm:prSet presAssocID="{F809D4E8-F70C-497B-8615-66C16A5115BB}" presName="connectorText" presStyleLbl="sibTrans2D1" presStyleIdx="0" presStyleCnt="3"/>
      <dgm:spPr/>
      <dgm:t>
        <a:bodyPr/>
        <a:lstStyle/>
        <a:p>
          <a:endParaRPr lang="fr-FR"/>
        </a:p>
      </dgm:t>
    </dgm:pt>
    <dgm:pt modelId="{B7770C25-7DF5-4CB7-951F-70FC42B431E3}" type="pres">
      <dgm:prSet presAssocID="{D19E09EC-9076-4FD2-85A5-B229CA09B583}" presName="node" presStyleLbl="node1" presStyleIdx="1" presStyleCnt="3">
        <dgm:presLayoutVars>
          <dgm:bulletEnabled val="1"/>
        </dgm:presLayoutVars>
      </dgm:prSet>
      <dgm:spPr/>
      <dgm:t>
        <a:bodyPr/>
        <a:lstStyle/>
        <a:p>
          <a:endParaRPr lang="fr-FR"/>
        </a:p>
      </dgm:t>
    </dgm:pt>
    <dgm:pt modelId="{BCA5FB41-5C29-4BB8-B81E-A0B989B2BFF2}" type="pres">
      <dgm:prSet presAssocID="{7350E11E-A90B-42C0-BB69-0E33F7FA9F1C}" presName="sibTrans" presStyleLbl="sibTrans2D1" presStyleIdx="1" presStyleCnt="3"/>
      <dgm:spPr/>
      <dgm:t>
        <a:bodyPr/>
        <a:lstStyle/>
        <a:p>
          <a:endParaRPr lang="fr-FR"/>
        </a:p>
      </dgm:t>
    </dgm:pt>
    <dgm:pt modelId="{0C6F7095-E712-4B01-B576-5F3EC3807D41}" type="pres">
      <dgm:prSet presAssocID="{7350E11E-A90B-42C0-BB69-0E33F7FA9F1C}" presName="connectorText" presStyleLbl="sibTrans2D1" presStyleIdx="1" presStyleCnt="3"/>
      <dgm:spPr/>
      <dgm:t>
        <a:bodyPr/>
        <a:lstStyle/>
        <a:p>
          <a:endParaRPr lang="fr-FR"/>
        </a:p>
      </dgm:t>
    </dgm:pt>
    <dgm:pt modelId="{8DC8658B-B9B0-4CC0-88CC-8EF1E555C0A2}" type="pres">
      <dgm:prSet presAssocID="{69AE123C-DD2B-4936-B0FA-4803A24F80D3}" presName="node" presStyleLbl="node1" presStyleIdx="2" presStyleCnt="3">
        <dgm:presLayoutVars>
          <dgm:bulletEnabled val="1"/>
        </dgm:presLayoutVars>
      </dgm:prSet>
      <dgm:spPr/>
      <dgm:t>
        <a:bodyPr/>
        <a:lstStyle/>
        <a:p>
          <a:endParaRPr lang="fr-FR"/>
        </a:p>
      </dgm:t>
    </dgm:pt>
    <dgm:pt modelId="{15134AC0-DA98-4237-A179-047899AA4631}" type="pres">
      <dgm:prSet presAssocID="{B4CE72CE-8A12-43AF-975C-B32FC4401A57}" presName="sibTrans" presStyleLbl="sibTrans2D1" presStyleIdx="2" presStyleCnt="3"/>
      <dgm:spPr/>
      <dgm:t>
        <a:bodyPr/>
        <a:lstStyle/>
        <a:p>
          <a:endParaRPr lang="fr-FR"/>
        </a:p>
      </dgm:t>
    </dgm:pt>
    <dgm:pt modelId="{800549AD-59D0-468A-BC83-BC57186CEE88}" type="pres">
      <dgm:prSet presAssocID="{B4CE72CE-8A12-43AF-975C-B32FC4401A57}" presName="connectorText" presStyleLbl="sibTrans2D1" presStyleIdx="2" presStyleCnt="3"/>
      <dgm:spPr/>
      <dgm:t>
        <a:bodyPr/>
        <a:lstStyle/>
        <a:p>
          <a:endParaRPr lang="fr-FR"/>
        </a:p>
      </dgm:t>
    </dgm:pt>
  </dgm:ptLst>
  <dgm:cxnLst>
    <dgm:cxn modelId="{255DF92A-C555-4FC3-8F16-B72C9ABCCAB0}" type="presOf" srcId="{B4CE72CE-8A12-43AF-975C-B32FC4401A57}" destId="{15134AC0-DA98-4237-A179-047899AA4631}" srcOrd="0" destOrd="0" presId="urn:microsoft.com/office/officeart/2005/8/layout/cycle2"/>
    <dgm:cxn modelId="{A4CD3D40-3698-47B4-9C6E-B4D16E48E3F3}" srcId="{62E81494-2D0D-44E4-A035-C23E51AA6007}" destId="{69AE123C-DD2B-4936-B0FA-4803A24F80D3}" srcOrd="2" destOrd="0" parTransId="{81A27BFF-13B4-48E1-A804-1367FC6473A2}" sibTransId="{B4CE72CE-8A12-43AF-975C-B32FC4401A57}"/>
    <dgm:cxn modelId="{C481E4E3-2953-4D39-892D-FA355E709098}" type="presOf" srcId="{F809D4E8-F70C-497B-8615-66C16A5115BB}" destId="{EDE52028-B84E-4DE3-A8A5-566C840A07C2}" srcOrd="0" destOrd="0" presId="urn:microsoft.com/office/officeart/2005/8/layout/cycle2"/>
    <dgm:cxn modelId="{627E6E53-5C53-4F0C-A0F8-F1DA8A6AFDBA}" type="presOf" srcId="{397D2AE4-E3C8-4285-8D98-1B07BA51B23E}" destId="{9C22C267-9DAF-4F74-89DD-E81A50DDB05E}" srcOrd="0" destOrd="0" presId="urn:microsoft.com/office/officeart/2005/8/layout/cycle2"/>
    <dgm:cxn modelId="{D0393AE9-9F81-4343-B31E-6E778916A962}" type="presOf" srcId="{7350E11E-A90B-42C0-BB69-0E33F7FA9F1C}" destId="{BCA5FB41-5C29-4BB8-B81E-A0B989B2BFF2}" srcOrd="0" destOrd="0" presId="urn:microsoft.com/office/officeart/2005/8/layout/cycle2"/>
    <dgm:cxn modelId="{92A21EFB-FDAA-4B96-9C4B-9AB406CA8989}" type="presOf" srcId="{7350E11E-A90B-42C0-BB69-0E33F7FA9F1C}" destId="{0C6F7095-E712-4B01-B576-5F3EC3807D41}" srcOrd="1" destOrd="0" presId="urn:microsoft.com/office/officeart/2005/8/layout/cycle2"/>
    <dgm:cxn modelId="{69ABEBD9-3C4B-4AA8-AEA7-5E44A71FE89B}" type="presOf" srcId="{69AE123C-DD2B-4936-B0FA-4803A24F80D3}" destId="{8DC8658B-B9B0-4CC0-88CC-8EF1E555C0A2}" srcOrd="0" destOrd="0" presId="urn:microsoft.com/office/officeart/2005/8/layout/cycle2"/>
    <dgm:cxn modelId="{AA4E2648-C5AF-4605-AFA1-416364E4730B}" type="presOf" srcId="{62E81494-2D0D-44E4-A035-C23E51AA6007}" destId="{1E7F6550-EF3C-497D-B48F-9CDADF9B7504}" srcOrd="0" destOrd="0" presId="urn:microsoft.com/office/officeart/2005/8/layout/cycle2"/>
    <dgm:cxn modelId="{EA55FE57-70E5-4BDF-B7E4-08745D3D7DE9}" type="presOf" srcId="{F809D4E8-F70C-497B-8615-66C16A5115BB}" destId="{4908E7AF-B484-40C8-A777-8C618759B170}" srcOrd="1" destOrd="0" presId="urn:microsoft.com/office/officeart/2005/8/layout/cycle2"/>
    <dgm:cxn modelId="{93A10560-93A4-483F-B112-B84865B914B8}" type="presOf" srcId="{D19E09EC-9076-4FD2-85A5-B229CA09B583}" destId="{B7770C25-7DF5-4CB7-951F-70FC42B431E3}" srcOrd="0" destOrd="0" presId="urn:microsoft.com/office/officeart/2005/8/layout/cycle2"/>
    <dgm:cxn modelId="{B9A56D26-6AAE-4CFD-96DF-CBD62E1862BD}" srcId="{62E81494-2D0D-44E4-A035-C23E51AA6007}" destId="{D19E09EC-9076-4FD2-85A5-B229CA09B583}" srcOrd="1" destOrd="0" parTransId="{73261CF5-88A1-4E5B-AE27-4613D3136666}" sibTransId="{7350E11E-A90B-42C0-BB69-0E33F7FA9F1C}"/>
    <dgm:cxn modelId="{76EC3893-063F-4046-9C61-5AB18900FB63}" type="presOf" srcId="{B4CE72CE-8A12-43AF-975C-B32FC4401A57}" destId="{800549AD-59D0-468A-BC83-BC57186CEE88}" srcOrd="1" destOrd="0" presId="urn:microsoft.com/office/officeart/2005/8/layout/cycle2"/>
    <dgm:cxn modelId="{4E3ABBF8-9BF7-452D-8761-EA04B9C86005}" srcId="{62E81494-2D0D-44E4-A035-C23E51AA6007}" destId="{397D2AE4-E3C8-4285-8D98-1B07BA51B23E}" srcOrd="0" destOrd="0" parTransId="{5FB0702B-D080-48E6-B664-5ABE4007ED18}" sibTransId="{F809D4E8-F70C-497B-8615-66C16A5115BB}"/>
    <dgm:cxn modelId="{C470CE22-A458-40DF-9548-B9D304E3ECD5}" type="presParOf" srcId="{1E7F6550-EF3C-497D-B48F-9CDADF9B7504}" destId="{9C22C267-9DAF-4F74-89DD-E81A50DDB05E}" srcOrd="0" destOrd="0" presId="urn:microsoft.com/office/officeart/2005/8/layout/cycle2"/>
    <dgm:cxn modelId="{04EBDE2C-5453-41BC-BD6B-952C7F727B9C}" type="presParOf" srcId="{1E7F6550-EF3C-497D-B48F-9CDADF9B7504}" destId="{EDE52028-B84E-4DE3-A8A5-566C840A07C2}" srcOrd="1" destOrd="0" presId="urn:microsoft.com/office/officeart/2005/8/layout/cycle2"/>
    <dgm:cxn modelId="{85D2BDDD-609F-4C4B-B67B-962A02AAA8E7}" type="presParOf" srcId="{EDE52028-B84E-4DE3-A8A5-566C840A07C2}" destId="{4908E7AF-B484-40C8-A777-8C618759B170}" srcOrd="0" destOrd="0" presId="urn:microsoft.com/office/officeart/2005/8/layout/cycle2"/>
    <dgm:cxn modelId="{AD6DB3B7-7A07-4254-A479-3E287FA3A0A6}" type="presParOf" srcId="{1E7F6550-EF3C-497D-B48F-9CDADF9B7504}" destId="{B7770C25-7DF5-4CB7-951F-70FC42B431E3}" srcOrd="2" destOrd="0" presId="urn:microsoft.com/office/officeart/2005/8/layout/cycle2"/>
    <dgm:cxn modelId="{592C0A6B-F030-44D6-B191-2054354F7EC7}" type="presParOf" srcId="{1E7F6550-EF3C-497D-B48F-9CDADF9B7504}" destId="{BCA5FB41-5C29-4BB8-B81E-A0B989B2BFF2}" srcOrd="3" destOrd="0" presId="urn:microsoft.com/office/officeart/2005/8/layout/cycle2"/>
    <dgm:cxn modelId="{62EE2B91-D3E7-4DEE-AF89-E31DF51D854B}" type="presParOf" srcId="{BCA5FB41-5C29-4BB8-B81E-A0B989B2BFF2}" destId="{0C6F7095-E712-4B01-B576-5F3EC3807D41}" srcOrd="0" destOrd="0" presId="urn:microsoft.com/office/officeart/2005/8/layout/cycle2"/>
    <dgm:cxn modelId="{496DF02D-4C8C-491B-863A-23308A0D310F}" type="presParOf" srcId="{1E7F6550-EF3C-497D-B48F-9CDADF9B7504}" destId="{8DC8658B-B9B0-4CC0-88CC-8EF1E555C0A2}" srcOrd="4" destOrd="0" presId="urn:microsoft.com/office/officeart/2005/8/layout/cycle2"/>
    <dgm:cxn modelId="{4B9AFEBD-02A8-4388-B23F-47C3B2BEF078}" type="presParOf" srcId="{1E7F6550-EF3C-497D-B48F-9CDADF9B7504}" destId="{15134AC0-DA98-4237-A179-047899AA4631}" srcOrd="5" destOrd="0" presId="urn:microsoft.com/office/officeart/2005/8/layout/cycle2"/>
    <dgm:cxn modelId="{24BC24D6-2694-4E28-8973-02DBCB162DC0}" type="presParOf" srcId="{15134AC0-DA98-4237-A179-047899AA4631}" destId="{800549AD-59D0-468A-BC83-BC57186CEE88}"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6589-DAA0-419C-AADE-AA8DA6903160}">
      <dsp:nvSpPr>
        <dsp:cNvPr id="0" name=""/>
        <dsp:cNvSpPr/>
      </dsp:nvSpPr>
      <dsp:spPr>
        <a:xfrm>
          <a:off x="2845" y="0"/>
          <a:ext cx="2791822" cy="5163672"/>
        </a:xfrm>
        <a:prstGeom prst="roundRect">
          <a:avLst>
            <a:gd name="adj" fmla="val 10000"/>
          </a:avLst>
        </a:prstGeom>
        <a:gradFill rotWithShape="1">
          <a:gsLst>
            <a:gs pos="0">
              <a:schemeClr val="accent3">
                <a:tint val="64000"/>
                <a:lumMod val="118000"/>
              </a:schemeClr>
            </a:gs>
            <a:gs pos="100000">
              <a:schemeClr val="accent3">
                <a:tint val="92000"/>
                <a:alpha val="100000"/>
                <a:lumMod val="110000"/>
              </a:schemeClr>
            </a:gs>
          </a:gsLst>
          <a:lin ang="5400000" scaled="0"/>
        </a:gra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Être dans mon rôle</a:t>
          </a:r>
          <a:endParaRPr lang="fr-FR" sz="3100" kern="1200" dirty="0"/>
        </a:p>
      </dsp:txBody>
      <dsp:txXfrm>
        <a:off x="2845" y="0"/>
        <a:ext cx="2791822" cy="1549101"/>
      </dsp:txXfrm>
    </dsp:sp>
    <dsp:sp modelId="{BAEE87F2-0A92-466B-8C29-4D44E05AB757}">
      <dsp:nvSpPr>
        <dsp:cNvPr id="0" name=""/>
        <dsp:cNvSpPr/>
      </dsp:nvSpPr>
      <dsp:spPr>
        <a:xfrm>
          <a:off x="282027" y="1550614"/>
          <a:ext cx="2233457" cy="1556917"/>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N°239</a:t>
          </a:r>
          <a:endParaRPr lang="fr-FR" sz="3100" kern="1200" dirty="0"/>
        </a:p>
      </dsp:txBody>
      <dsp:txXfrm>
        <a:off x="327628" y="1596215"/>
        <a:ext cx="2142255" cy="1465715"/>
      </dsp:txXfrm>
    </dsp:sp>
    <dsp:sp modelId="{513ACC3D-AA94-4F14-B15D-1ED71C884BB0}">
      <dsp:nvSpPr>
        <dsp:cNvPr id="0" name=""/>
        <dsp:cNvSpPr/>
      </dsp:nvSpPr>
      <dsp:spPr>
        <a:xfrm>
          <a:off x="282027" y="3347057"/>
          <a:ext cx="2233457" cy="1556917"/>
        </a:xfrm>
        <a:prstGeom prst="roundRect">
          <a:avLst>
            <a:gd name="adj" fmla="val 1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3 février</a:t>
          </a:r>
          <a:endParaRPr lang="fr-FR" sz="3100" kern="1200" dirty="0"/>
        </a:p>
      </dsp:txBody>
      <dsp:txXfrm>
        <a:off x="327628" y="3392658"/>
        <a:ext cx="2142255" cy="1465715"/>
      </dsp:txXfrm>
    </dsp:sp>
    <dsp:sp modelId="{D1984B02-359F-4BCD-854A-A74F4CDCEF94}">
      <dsp:nvSpPr>
        <dsp:cNvPr id="0" name=""/>
        <dsp:cNvSpPr/>
      </dsp:nvSpPr>
      <dsp:spPr>
        <a:xfrm>
          <a:off x="3004053" y="0"/>
          <a:ext cx="2791822" cy="5163672"/>
        </a:xfrm>
        <a:prstGeom prst="roundRect">
          <a:avLst>
            <a:gd name="adj" fmla="val 10000"/>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La distribution des rôles</a:t>
          </a:r>
          <a:endParaRPr lang="fr-FR" sz="3100" kern="1200" dirty="0"/>
        </a:p>
      </dsp:txBody>
      <dsp:txXfrm>
        <a:off x="3004053" y="0"/>
        <a:ext cx="2791822" cy="1549101"/>
      </dsp:txXfrm>
    </dsp:sp>
    <dsp:sp modelId="{C5057DC6-6B41-44AB-8296-2C6EE1543FAA}">
      <dsp:nvSpPr>
        <dsp:cNvPr id="0" name=""/>
        <dsp:cNvSpPr/>
      </dsp:nvSpPr>
      <dsp:spPr>
        <a:xfrm>
          <a:off x="3283236" y="1550614"/>
          <a:ext cx="2233457" cy="1556917"/>
        </a:xfrm>
        <a:prstGeom prst="roundRect">
          <a:avLst>
            <a:gd name="adj" fmla="val 1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240</a:t>
          </a:r>
          <a:endParaRPr lang="fr-FR" sz="3100" kern="1200" dirty="0"/>
        </a:p>
      </dsp:txBody>
      <dsp:txXfrm>
        <a:off x="3328837" y="1596215"/>
        <a:ext cx="2142255" cy="1465715"/>
      </dsp:txXfrm>
    </dsp:sp>
    <dsp:sp modelId="{974A11EE-D8F1-4BCB-9C8D-938C24328E35}">
      <dsp:nvSpPr>
        <dsp:cNvPr id="0" name=""/>
        <dsp:cNvSpPr/>
      </dsp:nvSpPr>
      <dsp:spPr>
        <a:xfrm>
          <a:off x="3283236" y="3347057"/>
          <a:ext cx="2233457" cy="1556917"/>
        </a:xfrm>
        <a:prstGeom prst="roundRect">
          <a:avLst>
            <a:gd name="adj" fmla="val 1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10 février</a:t>
          </a:r>
          <a:endParaRPr lang="fr-FR" sz="3100" kern="1200" dirty="0"/>
        </a:p>
      </dsp:txBody>
      <dsp:txXfrm>
        <a:off x="3328837" y="3392658"/>
        <a:ext cx="2142255" cy="1465715"/>
      </dsp:txXfrm>
    </dsp:sp>
    <dsp:sp modelId="{60A5BDB9-80B6-4333-AF60-D03D92B3F29F}">
      <dsp:nvSpPr>
        <dsp:cNvPr id="0" name=""/>
        <dsp:cNvSpPr/>
      </dsp:nvSpPr>
      <dsp:spPr>
        <a:xfrm>
          <a:off x="6005262" y="0"/>
          <a:ext cx="2791822" cy="5163672"/>
        </a:xfrm>
        <a:prstGeom prst="roundRect">
          <a:avLst>
            <a:gd name="adj" fmla="val 10000"/>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A tour de rôle</a:t>
          </a:r>
          <a:endParaRPr lang="fr-FR" sz="3100" kern="1200" dirty="0"/>
        </a:p>
      </dsp:txBody>
      <dsp:txXfrm>
        <a:off x="6005262" y="0"/>
        <a:ext cx="2791822" cy="1549101"/>
      </dsp:txXfrm>
    </dsp:sp>
    <dsp:sp modelId="{705BD17A-A13E-4CAD-876C-2EC3E56B22FA}">
      <dsp:nvSpPr>
        <dsp:cNvPr id="0" name=""/>
        <dsp:cNvSpPr/>
      </dsp:nvSpPr>
      <dsp:spPr>
        <a:xfrm>
          <a:off x="6284445" y="1550614"/>
          <a:ext cx="2233457" cy="1556917"/>
        </a:xfrm>
        <a:prstGeom prst="roundRect">
          <a:avLst>
            <a:gd name="adj" fmla="val 10000"/>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241</a:t>
          </a:r>
          <a:endParaRPr lang="fr-FR" sz="3100" kern="1200" dirty="0"/>
        </a:p>
      </dsp:txBody>
      <dsp:txXfrm>
        <a:off x="6330046" y="1596215"/>
        <a:ext cx="2142255" cy="1465715"/>
      </dsp:txXfrm>
    </dsp:sp>
    <dsp:sp modelId="{F2C43595-95FD-4B69-A3B0-1A2764CDF195}">
      <dsp:nvSpPr>
        <dsp:cNvPr id="0" name=""/>
        <dsp:cNvSpPr/>
      </dsp:nvSpPr>
      <dsp:spPr>
        <a:xfrm>
          <a:off x="6284445" y="3347057"/>
          <a:ext cx="2233457" cy="1556917"/>
        </a:xfrm>
        <a:prstGeom prst="roundRect">
          <a:avLst>
            <a:gd name="adj" fmla="val 10000"/>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17 février</a:t>
          </a:r>
          <a:endParaRPr lang="fr-FR" sz="3100" kern="1200" dirty="0"/>
        </a:p>
      </dsp:txBody>
      <dsp:txXfrm>
        <a:off x="6330046" y="3392658"/>
        <a:ext cx="2142255" cy="1465715"/>
      </dsp:txXfrm>
    </dsp:sp>
    <dsp:sp modelId="{18445F10-4714-4679-9DB7-A2304F41A6A0}">
      <dsp:nvSpPr>
        <dsp:cNvPr id="0" name=""/>
        <dsp:cNvSpPr/>
      </dsp:nvSpPr>
      <dsp:spPr>
        <a:xfrm>
          <a:off x="9006471" y="0"/>
          <a:ext cx="2791822" cy="5163672"/>
        </a:xfrm>
        <a:prstGeom prst="roundRect">
          <a:avLst>
            <a:gd name="adj" fmla="val 10000"/>
          </a:avLst>
        </a:prstGeom>
        <a:solidFill>
          <a:schemeClr val="accent3">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Mon meilleur rôle</a:t>
          </a:r>
          <a:endParaRPr lang="fr-FR" sz="3100" kern="1200" dirty="0"/>
        </a:p>
      </dsp:txBody>
      <dsp:txXfrm>
        <a:off x="9006471" y="0"/>
        <a:ext cx="2791822" cy="1549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01/04/2016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7F7988E-FC19-4D04-B538-C9B1A54B696E}" type="slidenum">
              <a:rPr lang="fr-FR" smtClean="0"/>
              <a:t>8</a:t>
            </a:fld>
            <a:endParaRPr lang="fr-FR"/>
          </a:p>
        </p:txBody>
      </p:sp>
    </p:spTree>
    <p:extLst>
      <p:ext uri="{BB962C8B-B14F-4D97-AF65-F5344CB8AC3E}">
        <p14:creationId xmlns:p14="http://schemas.microsoft.com/office/powerpoint/2010/main" val="288792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4/1/2016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dn.jforum.fr/wp-content/uploads/2015/12/2E8260D900000578-0-image-a-31_1447709729212_561_374.jpg"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hellohelsinki.files.wordpress.com/2013/10/dsc04755.jpg"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openxmlformats.org/officeDocument/2006/relationships/image" Target="../media/image18.jpeg"/><Relationship Id="rId5" Type="http://schemas.openxmlformats.org/officeDocument/2006/relationships/diagramColors" Target="../diagrams/colors4.xml"/><Relationship Id="rId10" Type="http://schemas.openxmlformats.org/officeDocument/2006/relationships/image" Target="../media/image17.jpeg"/><Relationship Id="rId4" Type="http://schemas.openxmlformats.org/officeDocument/2006/relationships/diagramQuickStyle" Target="../diagrams/quickStyle4.xml"/><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hyperlink" Target="http://www.monbebe.com/guide_monbebe/le_5eme_mois_de_grossesse" TargetMode="External"/><Relationship Id="rId2" Type="http://schemas.openxmlformats.org/officeDocument/2006/relationships/hyperlink" Target="http://www.astuces-de-mamie.com/wp-content/uploads/2015/08/84bbf427-b825-429c-9a31-eb9439e18d62.jpg"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geo.fr/var/geo/storage/images/photos/reportages-geo/mariages-monde-traditions-etonnantes/alliance-infini-italie/920422-1-fre-FR/a-deux-doigts-de-l-infini_940x705.jpg" TargetMode="External"/><Relationship Id="rId3" Type="http://schemas.openxmlformats.org/officeDocument/2006/relationships/diagramLayout" Target="../diagrams/layout5.xml"/><Relationship Id="rId7" Type="http://schemas.openxmlformats.org/officeDocument/2006/relationships/image" Target="../media/image25.jpeg"/><Relationship Id="rId12" Type="http://schemas.openxmlformats.org/officeDocument/2006/relationships/image" Target="../media/image28.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hyperlink" Target="http://gosmellthecoffee.com/wp-content/uploads/2008/03/todd_oath.jpg" TargetMode="External"/><Relationship Id="rId5" Type="http://schemas.openxmlformats.org/officeDocument/2006/relationships/diagramColors" Target="../diagrams/colors5.xml"/><Relationship Id="rId10" Type="http://schemas.openxmlformats.org/officeDocument/2006/relationships/image" Target="../media/image27.jpeg"/><Relationship Id="rId4" Type="http://schemas.openxmlformats.org/officeDocument/2006/relationships/diagramQuickStyle" Target="../diagrams/quickStyle5.xml"/><Relationship Id="rId9" Type="http://schemas.openxmlformats.org/officeDocument/2006/relationships/image" Target="../media/image26.jpeg"/></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6.xml"/><Relationship Id="rId7" Type="http://schemas.openxmlformats.org/officeDocument/2006/relationships/image" Target="../media/image2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32.jpeg"/><Relationship Id="rId4" Type="http://schemas.openxmlformats.org/officeDocument/2006/relationships/diagramQuickStyle" Target="../diagrams/quickStyle6.xml"/><Relationship Id="rId9"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27786" y="1308123"/>
            <a:ext cx="5115472" cy="805633"/>
          </a:xfrm>
        </p:spPr>
        <p:txBody>
          <a:bodyPr>
            <a:noAutofit/>
          </a:bodyPr>
          <a:lstStyle/>
          <a:p>
            <a:r>
              <a:rPr lang="fr-FR" sz="4000" b="1" dirty="0" smtClean="0">
                <a:effectLst>
                  <a:outerShdw blurRad="38100" dist="38100" dir="2700000" algn="tl">
                    <a:srgbClr val="000000">
                      <a:alpha val="43137"/>
                    </a:srgbClr>
                  </a:outerShdw>
                </a:effectLst>
                <a:latin typeface="Garamond" panose="02020404030301010803" pitchFamily="18" charset="0"/>
              </a:rPr>
              <a:t>A tour de rôle</a:t>
            </a:r>
            <a:endParaRPr lang="fr-FR" sz="4000" b="1" dirty="0">
              <a:effectLst>
                <a:outerShdw blurRad="38100" dist="38100" dir="2700000" algn="tl">
                  <a:srgbClr val="000000">
                    <a:alpha val="43137"/>
                  </a:srgbClr>
                </a:outerShdw>
              </a:effectLst>
              <a:latin typeface="Garamond" panose="02020404030301010803" pitchFamily="18" charset="0"/>
            </a:endParaRPr>
          </a:p>
        </p:txBody>
      </p:sp>
      <p:sp>
        <p:nvSpPr>
          <p:cNvPr id="3" name="Sous-titre 2"/>
          <p:cNvSpPr>
            <a:spLocks noGrp="1"/>
          </p:cNvSpPr>
          <p:nvPr>
            <p:ph type="subTitle" idx="1"/>
          </p:nvPr>
        </p:nvSpPr>
        <p:spPr>
          <a:xfrm>
            <a:off x="494010" y="107577"/>
            <a:ext cx="9679258" cy="892884"/>
          </a:xfrm>
        </p:spPr>
        <p:txBody>
          <a:bodyPr>
            <a:noAutofit/>
          </a:bodyPr>
          <a:lstStyle/>
          <a:p>
            <a:pPr algn="ctr"/>
            <a:r>
              <a:rPr lang="fr-FR" sz="5400" dirty="0" smtClean="0">
                <a:latin typeface="Garamond" panose="02020404030301010803" pitchFamily="18" charset="0"/>
              </a:rPr>
              <a:t>Les semaines des rôles</a:t>
            </a:r>
            <a:endParaRPr lang="fr-FR" sz="5400" dirty="0">
              <a:latin typeface="Garamond" panose="02020404030301010803" pitchFamily="18" charset="0"/>
            </a:endParaRPr>
          </a:p>
        </p:txBody>
      </p:sp>
      <p:sp>
        <p:nvSpPr>
          <p:cNvPr id="5" name="Rectangle 4"/>
          <p:cNvSpPr/>
          <p:nvPr/>
        </p:nvSpPr>
        <p:spPr>
          <a:xfrm>
            <a:off x="4396255" y="2297006"/>
            <a:ext cx="6876090" cy="3577903"/>
          </a:xfrm>
          <a:prstGeom prst="rect">
            <a:avLst/>
          </a:prstGeom>
        </p:spPr>
        <p:txBody>
          <a:bodyPr wrap="square">
            <a:spAutoFit/>
          </a:bodyPr>
          <a:lstStyle/>
          <a:p>
            <a:r>
              <a:rPr lang="fr-FR" sz="2400" dirty="0" smtClean="0">
                <a:latin typeface="Garamond" pitchFamily="18" charset="0"/>
              </a:rPr>
              <a:t>Parole Donnée N° 241 – mercredi 17 février 2016</a:t>
            </a:r>
          </a:p>
          <a:p>
            <a:endParaRPr lang="fr-FR" sz="2400" dirty="0" smtClean="0">
              <a:latin typeface="Garamond" pitchFamily="18" charset="0"/>
            </a:endParaRPr>
          </a:p>
          <a:p>
            <a:r>
              <a:rPr lang="fr-FR" sz="2400" dirty="0" smtClean="0">
                <a:latin typeface="Garamond" pitchFamily="18" charset="0"/>
              </a:rPr>
              <a:t>Dans </a:t>
            </a:r>
            <a:r>
              <a:rPr lang="fr-FR" sz="2400" dirty="0">
                <a:latin typeface="Garamond" pitchFamily="18" charset="0"/>
              </a:rPr>
              <a:t>une même journée, on joue parfois des rôles différents selon les milieux où l’on se trouve. Dans une même vie, il nous arrive de tenir un rôle que nous avions trouvé inaccessible, artificiel, haïssable auparavant, et qui finalement nous va bien. Est-il possible, toutefois de rester fidèle à un rôle central de notre destinée, malgré les divers personnages que la vie nous fait </a:t>
            </a:r>
            <a:r>
              <a:rPr lang="fr-FR" sz="2400" dirty="0" smtClean="0">
                <a:latin typeface="Garamond" pitchFamily="18" charset="0"/>
              </a:rPr>
              <a:t>jouer?</a:t>
            </a:r>
          </a:p>
          <a:p>
            <a:endParaRPr lang="fr-FR" sz="1050" dirty="0" smtClean="0">
              <a:latin typeface="Garamond" panose="02020404030301010803" pitchFamily="18" charset="0"/>
            </a:endParaRPr>
          </a:p>
        </p:txBody>
      </p:sp>
      <p:sp>
        <p:nvSpPr>
          <p:cNvPr id="4" name="Rectangle 3"/>
          <p:cNvSpPr/>
          <p:nvPr/>
        </p:nvSpPr>
        <p:spPr>
          <a:xfrm>
            <a:off x="5294889" y="2744239"/>
            <a:ext cx="5008314" cy="461665"/>
          </a:xfrm>
          <a:prstGeom prst="rect">
            <a:avLst/>
          </a:prstGeom>
        </p:spPr>
        <p:txBody>
          <a:bodyPr wrap="square">
            <a:spAutoFit/>
          </a:bodyPr>
          <a:lstStyle/>
          <a:p>
            <a:r>
              <a:rPr lang="fr-FR" sz="2400" i="1" dirty="0" smtClean="0">
                <a:solidFill>
                  <a:srgbClr val="FFFFFF"/>
                </a:solidFill>
                <a:latin typeface="Garamond" panose="02020404030301010803" pitchFamily="18" charset="0"/>
              </a:rPr>
              <a:t> </a:t>
            </a:r>
            <a:endParaRPr lang="fr-FR" sz="2400" i="1" dirty="0">
              <a:latin typeface="Garamond" panose="02020404030301010803" pitchFamily="18" charset="0"/>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910" y="1062256"/>
            <a:ext cx="3926541" cy="5554156"/>
          </a:xfrm>
          <a:prstGeom prst="rect">
            <a:avLst/>
          </a:prstGeom>
        </p:spPr>
      </p:pic>
    </p:spTree>
    <p:extLst>
      <p:ext uri="{BB962C8B-B14F-4D97-AF65-F5344CB8AC3E}">
        <p14:creationId xmlns:p14="http://schemas.microsoft.com/office/powerpoint/2010/main" val="230132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20" y="261453"/>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0" y="1244867"/>
            <a:ext cx="12192000" cy="4024125"/>
          </a:xfrm>
        </p:spPr>
        <p:txBody>
          <a:bodyPr>
            <a:normAutofit/>
          </a:bodyPr>
          <a:lstStyle/>
          <a:p>
            <a:r>
              <a:rPr lang="fr-FR" sz="2800" dirty="0" smtClean="0"/>
              <a:t>.</a:t>
            </a:r>
            <a:endParaRPr lang="fr-FR" sz="2800" dirty="0"/>
          </a:p>
        </p:txBody>
      </p:sp>
    </p:spTree>
    <p:extLst>
      <p:ext uri="{BB962C8B-B14F-4D97-AF65-F5344CB8AC3E}">
        <p14:creationId xmlns:p14="http://schemas.microsoft.com/office/powerpoint/2010/main" val="3968416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39102" y="794293"/>
            <a:ext cx="6448097" cy="5866223"/>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fr-FR" sz="2800" dirty="0" smtClean="0">
                <a:latin typeface="Garamond" panose="02020404030301010803" pitchFamily="18" charset="0"/>
              </a:rPr>
              <a:t>Aujourd’hui, deux Corées jouent des rôles diamétralement opposés sur la scène mondiale, sur les plans idéologique, politique, économique</a:t>
            </a:r>
          </a:p>
          <a:p>
            <a:r>
              <a:rPr lang="fr-FR" sz="2800" dirty="0" smtClean="0">
                <a:latin typeface="Garamond" panose="02020404030301010803" pitchFamily="18" charset="0"/>
              </a:rPr>
              <a:t>Chaque pays n’a-t-il pas deux visages ? Pensez à la France de Pétain et à celle de De Gaulle durant la 2</a:t>
            </a:r>
            <a:r>
              <a:rPr lang="fr-FR" sz="2800" baseline="30000" dirty="0" smtClean="0">
                <a:latin typeface="Garamond" panose="02020404030301010803" pitchFamily="18" charset="0"/>
              </a:rPr>
              <a:t>e</a:t>
            </a:r>
            <a:r>
              <a:rPr lang="fr-FR" sz="2800" dirty="0" smtClean="0">
                <a:latin typeface="Garamond" panose="02020404030301010803" pitchFamily="18" charset="0"/>
              </a:rPr>
              <a:t> Guerre mondiale.</a:t>
            </a:r>
          </a:p>
          <a:p>
            <a:r>
              <a:rPr lang="fr-FR" sz="2800" dirty="0" smtClean="0">
                <a:latin typeface="Garamond" panose="02020404030301010803" pitchFamily="18" charset="0"/>
              </a:rPr>
              <a:t>En 2016, la France veut d’un côté incarner le rôle de propager la liberté, l’égalité, la fraternité, l’humanisme </a:t>
            </a:r>
            <a:r>
              <a:rPr lang="fr-FR" sz="2800" dirty="0" err="1" smtClean="0">
                <a:latin typeface="Garamond" panose="02020404030301010803" pitchFamily="18" charset="0"/>
              </a:rPr>
              <a:t>etc</a:t>
            </a:r>
            <a:r>
              <a:rPr lang="fr-FR" sz="2800" dirty="0" smtClean="0">
                <a:latin typeface="Garamond" panose="02020404030301010803" pitchFamily="18" charset="0"/>
              </a:rPr>
              <a:t> … d’un autre côté, le pays souvent moyennement classé dans les indices mondiaux de liberté, d’égalité, de fraternité, de droits de l’homme, de transparence, de bonne gouvernance. </a:t>
            </a:r>
          </a:p>
          <a:p>
            <a:r>
              <a:rPr lang="fr-FR" sz="2800" dirty="0" smtClean="0">
                <a:latin typeface="Garamond" panose="02020404030301010803" pitchFamily="18" charset="0"/>
              </a:rPr>
              <a:t>Ce « double jeu » est-il propre à la France ?</a:t>
            </a:r>
            <a:r>
              <a:rPr lang="fr-FR" sz="2800" dirty="0">
                <a:latin typeface="Garamond" panose="02020404030301010803" pitchFamily="18" charset="0"/>
              </a:rPr>
              <a:t> </a:t>
            </a:r>
            <a:r>
              <a:rPr lang="fr-FR" sz="2800" dirty="0" smtClean="0">
                <a:latin typeface="Garamond" panose="02020404030301010803" pitchFamily="18" charset="0"/>
              </a:rPr>
              <a:t>Que devrait faire notre pays pour mieux jouer son rôle ? Est-ce que les cérémonies de « repentance » suffisent ? Qu’est-ce qui permettra à la France de dire correctement son texte et de le vivre ?</a:t>
            </a:r>
          </a:p>
        </p:txBody>
      </p:sp>
      <p:sp>
        <p:nvSpPr>
          <p:cNvPr id="5" name="Titre 4"/>
          <p:cNvSpPr>
            <a:spLocks noGrp="1"/>
          </p:cNvSpPr>
          <p:nvPr>
            <p:ph type="title"/>
          </p:nvPr>
        </p:nvSpPr>
        <p:spPr>
          <a:xfrm>
            <a:off x="0" y="0"/>
            <a:ext cx="12192000" cy="794293"/>
          </a:xfrm>
        </p:spPr>
        <p:txBody>
          <a:bodyPr/>
          <a:lstStyle/>
          <a:p>
            <a:r>
              <a:rPr lang="fr-FR" dirty="0" smtClean="0"/>
              <a:t>Table 3 - </a:t>
            </a:r>
            <a:r>
              <a:rPr lang="fr-FR" sz="4400" dirty="0" smtClean="0">
                <a:latin typeface="Garamond" panose="02020404030301010803" pitchFamily="18" charset="0"/>
              </a:rPr>
              <a:t>Résolutions </a:t>
            </a:r>
            <a:r>
              <a:rPr lang="fr-FR" sz="4400" dirty="0">
                <a:latin typeface="Garamond" panose="02020404030301010803" pitchFamily="18" charset="0"/>
              </a:rPr>
              <a:t>– vision 2020</a:t>
            </a:r>
            <a:br>
              <a:rPr lang="fr-FR" sz="4400" dirty="0">
                <a:latin typeface="Garamond" panose="02020404030301010803" pitchFamily="18" charset="0"/>
              </a:rPr>
            </a:br>
            <a:r>
              <a:rPr lang="fr-FR" dirty="0" smtClean="0"/>
              <a:t> </a:t>
            </a:r>
            <a:endParaRPr lang="fr-FR" dirty="0"/>
          </a:p>
        </p:txBody>
      </p:sp>
      <p:pic>
        <p:nvPicPr>
          <p:cNvPr id="3074" name="Picture 2" descr="nouveau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41" y="1086680"/>
            <a:ext cx="5137754" cy="37848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731" y="5003051"/>
            <a:ext cx="5150964" cy="523220"/>
          </a:xfrm>
          <a:prstGeom prst="rect">
            <a:avLst/>
          </a:prstGeom>
        </p:spPr>
        <p:txBody>
          <a:bodyPr wrap="square">
            <a:spAutoFit/>
          </a:bodyPr>
          <a:lstStyle/>
          <a:p>
            <a:r>
              <a:rPr lang="fr-FR" sz="2800" dirty="0">
                <a:latin typeface="Garamond" panose="02020404030301010803" pitchFamily="18" charset="0"/>
              </a:rPr>
              <a:t>Affiche de </a:t>
            </a:r>
            <a:r>
              <a:rPr lang="fr-FR" sz="2800" dirty="0" smtClean="0">
                <a:latin typeface="Garamond" panose="02020404030301010803" pitchFamily="18" charset="0"/>
              </a:rPr>
              <a:t>propagande pétainiste</a:t>
            </a:r>
            <a:endParaRPr lang="fr-FR" sz="2800" dirty="0">
              <a:latin typeface="Garamond" panose="02020404030301010803" pitchFamily="18" charset="0"/>
            </a:endParaRPr>
          </a:p>
        </p:txBody>
      </p:sp>
    </p:spTree>
    <p:extLst>
      <p:ext uri="{BB962C8B-B14F-4D97-AF65-F5344CB8AC3E}">
        <p14:creationId xmlns:p14="http://schemas.microsoft.com/office/powerpoint/2010/main" val="65690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693920" cy="649705"/>
          </a:xfrm>
        </p:spPr>
        <p:txBody>
          <a:bodyPr/>
          <a:lstStyle/>
          <a:p>
            <a:pPr algn="l"/>
            <a:r>
              <a:rPr lang="fr-FR" dirty="0" smtClean="0"/>
              <a:t>Table 3</a:t>
            </a:r>
            <a:endParaRPr lang="fr-FR" dirty="0"/>
          </a:p>
        </p:txBody>
      </p:sp>
      <p:sp>
        <p:nvSpPr>
          <p:cNvPr id="3" name="Espace réservé du contenu 2"/>
          <p:cNvSpPr>
            <a:spLocks noGrp="1"/>
          </p:cNvSpPr>
          <p:nvPr>
            <p:ph idx="1"/>
          </p:nvPr>
        </p:nvSpPr>
        <p:spPr>
          <a:xfrm>
            <a:off x="0" y="866274"/>
            <a:ext cx="12192000" cy="5991726"/>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fr-FR" sz="2400" dirty="0" smtClean="0"/>
              <a:t>Nous étions 3 à avoir eu une expérience internationale. Trois « générations »</a:t>
            </a:r>
          </a:p>
          <a:p>
            <a:r>
              <a:rPr lang="fr-FR" sz="2400" dirty="0" smtClean="0"/>
              <a:t>Choc du manque de discipline, on les laisse faire. « Liberté » = licence. Tendance qui s’est aggravé. Mai 68 a été un tournant. On est sortis d’un rôle où il y avait de l’hypocrisie, mais on est partis dans un autre extrême (interdit d’interdire)</a:t>
            </a:r>
          </a:p>
          <a:p>
            <a:r>
              <a:rPr lang="fr-FR" sz="2400" dirty="0" smtClean="0"/>
              <a:t>Grands-pères Guerre d’Indochine et guerre d’Algérie</a:t>
            </a:r>
          </a:p>
          <a:p>
            <a:r>
              <a:rPr lang="fr-FR" sz="2400" dirty="0" smtClean="0"/>
              <a:t>Choses positives de mai 68 : entente des peuples européens</a:t>
            </a:r>
          </a:p>
          <a:p>
            <a:r>
              <a:rPr lang="fr-FR" sz="2400" dirty="0" smtClean="0"/>
              <a:t>Comment améliorer l’accueil des étrangers, mieux assumer leur rôle</a:t>
            </a:r>
          </a:p>
          <a:p>
            <a:r>
              <a:rPr lang="fr-FR" sz="2400" dirty="0" smtClean="0"/>
              <a:t>Les extrêmes sont très forts en France. </a:t>
            </a:r>
          </a:p>
          <a:p>
            <a:r>
              <a:rPr lang="fr-FR" sz="2400" dirty="0" smtClean="0"/>
              <a:t>« Égocentrisme » français (pas forcément égoïste); hiatus entre l’image de la France et la réalité</a:t>
            </a:r>
          </a:p>
          <a:p>
            <a:r>
              <a:rPr lang="fr-FR" sz="2400" dirty="0" smtClean="0"/>
              <a:t>Le français s’adapte ailleurs. Il faut voyager pour. La France, si vous l’aimez, quittez-la un peu. </a:t>
            </a:r>
          </a:p>
          <a:p>
            <a:r>
              <a:rPr lang="fr-FR" sz="2400" dirty="0" smtClean="0"/>
              <a:t>Flexibilité chez les Français qui peut être un atout. </a:t>
            </a:r>
          </a:p>
          <a:p>
            <a:endParaRPr lang="fr-FR" sz="2400" dirty="0"/>
          </a:p>
        </p:txBody>
      </p:sp>
    </p:spTree>
    <p:extLst>
      <p:ext uri="{BB962C8B-B14F-4D97-AF65-F5344CB8AC3E}">
        <p14:creationId xmlns:p14="http://schemas.microsoft.com/office/powerpoint/2010/main" val="3680489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587" y="2667896"/>
            <a:ext cx="10820400" cy="2147196"/>
          </a:xfrm>
        </p:spPr>
        <p:txBody>
          <a:bodyPr>
            <a:normAutofit/>
          </a:bodyPr>
          <a:lstStyle/>
          <a:p>
            <a:pPr algn="ctr"/>
            <a:r>
              <a:rPr lang="fr-FR" sz="9600" u="sng" dirty="0" smtClean="0">
                <a:latin typeface="Garamond" panose="02020404030301010803" pitchFamily="18" charset="0"/>
              </a:rPr>
              <a:t>Deuxième partie</a:t>
            </a:r>
            <a:endParaRPr lang="fr-FR" sz="9600" u="sng" dirty="0">
              <a:latin typeface="Garamond" panose="02020404030301010803" pitchFamily="18" charset="0"/>
            </a:endParaRPr>
          </a:p>
        </p:txBody>
      </p:sp>
      <p:sp>
        <p:nvSpPr>
          <p:cNvPr id="3" name="Espace réservé du contenu 2"/>
          <p:cNvSpPr>
            <a:spLocks noGrp="1"/>
          </p:cNvSpPr>
          <p:nvPr>
            <p:ph type="body" sz="half" idx="2"/>
          </p:nvPr>
        </p:nvSpPr>
        <p:spPr>
          <a:xfrm>
            <a:off x="2163881" y="4815092"/>
            <a:ext cx="8175812" cy="999067"/>
          </a:xfrm>
        </p:spPr>
        <p:txBody>
          <a:bodyPr>
            <a:normAutofit/>
          </a:bodyPr>
          <a:lstStyle/>
          <a:p>
            <a:pPr marL="0" indent="0">
              <a:buNone/>
            </a:pPr>
            <a:r>
              <a:rPr lang="fr-FR" sz="2400" dirty="0" smtClean="0">
                <a:latin typeface="Garamond" panose="02020404030301010803" pitchFamily="18" charset="0"/>
              </a:rPr>
              <a:t>Exposé de Laurent </a:t>
            </a:r>
            <a:r>
              <a:rPr lang="fr-FR" sz="2400" dirty="0" err="1" smtClean="0">
                <a:latin typeface="Garamond" panose="02020404030301010803" pitchFamily="18" charset="0"/>
              </a:rPr>
              <a:t>Ladouce</a:t>
            </a:r>
            <a:r>
              <a:rPr lang="fr-FR" sz="2400" dirty="0" smtClean="0">
                <a:latin typeface="Garamond" panose="02020404030301010803" pitchFamily="18" charset="0"/>
              </a:rPr>
              <a:t>, directeur de l’Espace Culture et Paix</a:t>
            </a:r>
          </a:p>
        </p:txBody>
      </p:sp>
    </p:spTree>
    <p:extLst>
      <p:ext uri="{BB962C8B-B14F-4D97-AF65-F5344CB8AC3E}">
        <p14:creationId xmlns:p14="http://schemas.microsoft.com/office/powerpoint/2010/main" val="2344508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306" y="287740"/>
            <a:ext cx="8825659" cy="995150"/>
          </a:xfrm>
        </p:spPr>
        <p:txBody>
          <a:bodyPr/>
          <a:lstStyle/>
          <a:p>
            <a:r>
              <a:rPr lang="fr-FR" sz="4400" dirty="0" smtClean="0">
                <a:latin typeface="Garamond" pitchFamily="18" charset="0"/>
              </a:rPr>
              <a:t>Esquisse d’une théorie de l’aliénation</a:t>
            </a:r>
            <a:endParaRPr lang="fr-FR" sz="4400" dirty="0">
              <a:latin typeface="Garamond" pitchFamily="18" charset="0"/>
            </a:endParaRPr>
          </a:p>
        </p:txBody>
      </p:sp>
      <p:sp>
        <p:nvSpPr>
          <p:cNvPr id="3" name="Espace réservé du texte 2"/>
          <p:cNvSpPr>
            <a:spLocks noGrp="1"/>
          </p:cNvSpPr>
          <p:nvPr>
            <p:ph type="body" sz="half" idx="2"/>
          </p:nvPr>
        </p:nvSpPr>
        <p:spPr>
          <a:xfrm>
            <a:off x="1073067" y="1214650"/>
            <a:ext cx="10049858" cy="5308980"/>
          </a:xfrm>
        </p:spPr>
        <p:txBody>
          <a:bodyPr>
            <a:normAutofit fontScale="92500" lnSpcReduction="10000"/>
          </a:bodyPr>
          <a:lstStyle/>
          <a:p>
            <a:r>
              <a:rPr lang="fr-FR" sz="2000" b="1" dirty="0" smtClean="0">
                <a:latin typeface="Garamond" pitchFamily="18" charset="0"/>
              </a:rPr>
              <a:t>aliénation</a:t>
            </a:r>
            <a:r>
              <a:rPr lang="fr-FR" sz="2000" dirty="0">
                <a:latin typeface="Garamond" pitchFamily="18" charset="0"/>
              </a:rPr>
              <a:t> </a:t>
            </a:r>
            <a:r>
              <a:rPr lang="fr-FR" sz="2000" dirty="0" smtClean="0">
                <a:latin typeface="Garamond" pitchFamily="18" charset="0"/>
              </a:rPr>
              <a:t> vient du latin</a:t>
            </a:r>
            <a:r>
              <a:rPr lang="fr-FR" sz="2000" dirty="0">
                <a:latin typeface="Garamond" pitchFamily="18" charset="0"/>
              </a:rPr>
              <a:t> </a:t>
            </a:r>
            <a:r>
              <a:rPr lang="fr-FR" sz="2000" i="1" dirty="0" err="1" smtClean="0">
                <a:latin typeface="Garamond" pitchFamily="18" charset="0"/>
              </a:rPr>
              <a:t>alienus</a:t>
            </a:r>
            <a:r>
              <a:rPr lang="fr-FR" sz="2000" dirty="0" smtClean="0">
                <a:latin typeface="Garamond" pitchFamily="18" charset="0"/>
              </a:rPr>
              <a:t>. Or ce mot peut </a:t>
            </a:r>
            <a:r>
              <a:rPr lang="fr-FR" sz="2000" dirty="0">
                <a:latin typeface="Garamond" pitchFamily="18" charset="0"/>
              </a:rPr>
              <a:t>signifie « autre », </a:t>
            </a:r>
            <a:r>
              <a:rPr lang="fr-FR" sz="2000" dirty="0" smtClean="0">
                <a:latin typeface="Garamond" pitchFamily="18" charset="0"/>
              </a:rPr>
              <a:t>ou alors «</a:t>
            </a:r>
            <a:r>
              <a:rPr lang="fr-FR" sz="2000" dirty="0">
                <a:latin typeface="Garamond" pitchFamily="18" charset="0"/>
              </a:rPr>
              <a:t> étranger </a:t>
            </a:r>
            <a:r>
              <a:rPr lang="fr-FR" sz="2000" dirty="0" smtClean="0">
                <a:latin typeface="Garamond" pitchFamily="18" charset="0"/>
              </a:rPr>
              <a:t>». Pourquoi ? </a:t>
            </a:r>
            <a:r>
              <a:rPr lang="fr-FR" sz="2000" dirty="0">
                <a:latin typeface="Garamond" pitchFamily="18" charset="0"/>
              </a:rPr>
              <a:t>L’idée de base est celle d’une métamorphose au cours de laquelle quelque chose qui était invisible devient visible, ou exprimé au dehors, avec le risque d’une déformation. Nous avons vu précédemment que la Création de l’être humain procède du désir de Dieu de S’incarner dans un </a:t>
            </a:r>
            <a:r>
              <a:rPr lang="fr-FR" sz="2000" i="1" dirty="0">
                <a:latin typeface="Garamond" pitchFamily="18" charset="0"/>
              </a:rPr>
              <a:t>Alter Ego</a:t>
            </a:r>
            <a:r>
              <a:rPr lang="fr-FR" sz="2000" dirty="0">
                <a:latin typeface="Garamond" pitchFamily="18" charset="0"/>
              </a:rPr>
              <a:t>. L’être humain parfait serait l’Alter Ego de Dieu, il manifesterait pleinement la nature originelle et jouerait son rôle premier : il saurait ce qu’il doit faire et le ferait intégralement en temps réel. C’est la plénitude. </a:t>
            </a:r>
            <a:endParaRPr lang="fr-FR" sz="2000" dirty="0" smtClean="0">
              <a:latin typeface="Garamond" pitchFamily="18" charset="0"/>
            </a:endParaRPr>
          </a:p>
          <a:p>
            <a:r>
              <a:rPr lang="fr-FR" sz="2000" dirty="0" smtClean="0">
                <a:latin typeface="Garamond" pitchFamily="18" charset="0"/>
              </a:rPr>
              <a:t>Selon la Bible, l’être humain est dénaturé par le péché, voire méconnaissable, même si extérieurement, il paraît normal. Sa vie est une imitation de la vie originelle pour laquelle Dieu l’a créé. « Ce n’est plus moi qui agit, mais le péché qui est en moi », dit Paul dans Romains. </a:t>
            </a:r>
            <a:endParaRPr lang="fr-FR" sz="2000" dirty="0">
              <a:latin typeface="Garamond" pitchFamily="18" charset="0"/>
            </a:endParaRPr>
          </a:p>
          <a:p>
            <a:r>
              <a:rPr lang="fr-FR" sz="2000" dirty="0" smtClean="0">
                <a:latin typeface="Garamond" pitchFamily="18" charset="0"/>
              </a:rPr>
              <a:t>La</a:t>
            </a:r>
            <a:r>
              <a:rPr lang="fr-FR" sz="2000" dirty="0">
                <a:latin typeface="Garamond" pitchFamily="18" charset="0"/>
              </a:rPr>
              <a:t> </a:t>
            </a:r>
            <a:r>
              <a:rPr lang="fr-FR" sz="2000" dirty="0" smtClean="0">
                <a:latin typeface="Garamond" pitchFamily="18" charset="0"/>
              </a:rPr>
              <a:t>philosophie</a:t>
            </a:r>
            <a:r>
              <a:rPr lang="fr-FR" sz="2000" dirty="0">
                <a:latin typeface="Garamond" pitchFamily="18" charset="0"/>
              </a:rPr>
              <a:t> </a:t>
            </a:r>
            <a:r>
              <a:rPr lang="fr-FR" sz="2000" dirty="0" smtClean="0">
                <a:latin typeface="Garamond" pitchFamily="18" charset="0"/>
              </a:rPr>
              <a:t>parle alors d’une</a:t>
            </a:r>
            <a:r>
              <a:rPr lang="fr-FR" sz="2000" dirty="0">
                <a:latin typeface="Garamond" pitchFamily="18" charset="0"/>
              </a:rPr>
              <a:t> dépossession de l'individu, </a:t>
            </a:r>
            <a:r>
              <a:rPr lang="fr-FR" sz="2000" dirty="0" smtClean="0">
                <a:latin typeface="Garamond" pitchFamily="18" charset="0"/>
              </a:rPr>
              <a:t>il perd la maîtrise </a:t>
            </a:r>
            <a:r>
              <a:rPr lang="fr-FR" sz="2000" dirty="0">
                <a:latin typeface="Garamond" pitchFamily="18" charset="0"/>
              </a:rPr>
              <a:t>de ses forces propres au profit d'un autre (individu, groupe ou société en général). Il renvoie ainsi fréquemment à l'idée d'une inauthenticité de l'existence vécue par l'individu </a:t>
            </a:r>
            <a:r>
              <a:rPr lang="fr-FR" sz="2000" dirty="0" smtClean="0">
                <a:latin typeface="Garamond" pitchFamily="18" charset="0"/>
              </a:rPr>
              <a:t>aliéné.</a:t>
            </a:r>
          </a:p>
          <a:p>
            <a:r>
              <a:rPr lang="fr-FR" sz="2000" dirty="0" smtClean="0">
                <a:latin typeface="Garamond" pitchFamily="18" charset="0"/>
              </a:rPr>
              <a:t>La tragédie humaine depuis la Chute est que l’être humain est l’ombre de lui-même. Son projet originel reste dans sa conscience, mais vague, immature. Et une imitation mauvaise de l’idéal fait concurrence, dans son intimité, avec ce projet. Un moi originel immature et fragile coexiste avec un moi déchu de plus en plus encombrant. </a:t>
            </a:r>
          </a:p>
          <a:p>
            <a:r>
              <a:rPr lang="fr-FR" sz="2000" dirty="0" smtClean="0">
                <a:latin typeface="Garamond" pitchFamily="18" charset="0"/>
              </a:rPr>
              <a:t>Commençons par aborder la dérive terroriste de Samy </a:t>
            </a:r>
            <a:r>
              <a:rPr lang="fr-FR" sz="2000" dirty="0" err="1" smtClean="0">
                <a:latin typeface="Garamond" pitchFamily="18" charset="0"/>
              </a:rPr>
              <a:t>Amimour</a:t>
            </a:r>
            <a:r>
              <a:rPr lang="fr-FR" sz="2000" dirty="0" smtClean="0">
                <a:latin typeface="Garamond" pitchFamily="18" charset="0"/>
              </a:rPr>
              <a:t>, comment il a basculé dans l’horreur. On verra ensuite comment le marxisme apporte une réponse erronée à la question de l’aliénation.</a:t>
            </a:r>
            <a:endParaRPr lang="fr-FR" sz="2000" dirty="0">
              <a:latin typeface="Garamond" pitchFamily="18" charset="0"/>
            </a:endParaRPr>
          </a:p>
        </p:txBody>
      </p:sp>
    </p:spTree>
    <p:extLst>
      <p:ext uri="{BB962C8B-B14F-4D97-AF65-F5344CB8AC3E}">
        <p14:creationId xmlns:p14="http://schemas.microsoft.com/office/powerpoint/2010/main" val="351864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538" y="127951"/>
            <a:ext cx="8193095" cy="736002"/>
          </a:xfrm>
        </p:spPr>
        <p:style>
          <a:lnRef idx="0">
            <a:schemeClr val="accent6"/>
          </a:lnRef>
          <a:fillRef idx="3">
            <a:schemeClr val="accent6"/>
          </a:fillRef>
          <a:effectRef idx="3">
            <a:schemeClr val="accent6"/>
          </a:effectRef>
          <a:fontRef idx="minor">
            <a:schemeClr val="lt1"/>
          </a:fontRef>
        </p:style>
        <p:txBody>
          <a:bodyPr/>
          <a:lstStyle/>
          <a:p>
            <a:r>
              <a:rPr lang="fr-FR" sz="2800" b="1" dirty="0" smtClean="0">
                <a:effectLst>
                  <a:outerShdw blurRad="38100" dist="38100" dir="2700000" algn="tl">
                    <a:srgbClr val="000000">
                      <a:alpha val="43137"/>
                    </a:srgbClr>
                  </a:outerShdw>
                </a:effectLst>
                <a:latin typeface="Garamond" panose="02020404030301010803" pitchFamily="18" charset="0"/>
              </a:rPr>
              <a:t>Le tueur du bataclan semblait fait pour un autre rôle</a:t>
            </a:r>
            <a:endParaRPr lang="fr-FR" sz="2800" b="1" dirty="0">
              <a:effectLst>
                <a:outerShdw blurRad="38100" dist="38100" dir="2700000" algn="tl">
                  <a:srgbClr val="000000">
                    <a:alpha val="43137"/>
                  </a:srgbClr>
                </a:outerShdw>
              </a:effectLst>
              <a:latin typeface="Garamond" panose="02020404030301010803" pitchFamily="18" charset="0"/>
            </a:endParaRPr>
          </a:p>
        </p:txBody>
      </p:sp>
      <p:sp>
        <p:nvSpPr>
          <p:cNvPr id="4" name="Rectangle 3"/>
          <p:cNvSpPr/>
          <p:nvPr/>
        </p:nvSpPr>
        <p:spPr>
          <a:xfrm>
            <a:off x="434538" y="1625979"/>
            <a:ext cx="8540950"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dirty="0" smtClean="0">
                <a:solidFill>
                  <a:srgbClr val="FF0000"/>
                </a:solidFill>
                <a:latin typeface="Garamond" pitchFamily="18" charset="0"/>
              </a:rPr>
              <a:t>« J'ai l’impression </a:t>
            </a:r>
            <a:r>
              <a:rPr lang="fr-FR" sz="2400" dirty="0">
                <a:solidFill>
                  <a:srgbClr val="FF0000"/>
                </a:solidFill>
                <a:latin typeface="Garamond" pitchFamily="18" charset="0"/>
              </a:rPr>
              <a:t>que beaucoup de personnes auraient pu être à la place de Samy </a:t>
            </a:r>
            <a:r>
              <a:rPr lang="fr-FR" sz="2400" dirty="0" err="1">
                <a:solidFill>
                  <a:srgbClr val="FF0000"/>
                </a:solidFill>
                <a:latin typeface="Garamond" pitchFamily="18" charset="0"/>
              </a:rPr>
              <a:t>Amimour</a:t>
            </a:r>
            <a:r>
              <a:rPr lang="fr-FR" sz="2400" dirty="0">
                <a:solidFill>
                  <a:srgbClr val="FF0000"/>
                </a:solidFill>
                <a:latin typeface="Garamond" pitchFamily="18" charset="0"/>
              </a:rPr>
              <a:t>. </a:t>
            </a:r>
            <a:r>
              <a:rPr lang="fr-FR" sz="2400" dirty="0">
                <a:latin typeface="Garamond" pitchFamily="18" charset="0"/>
              </a:rPr>
              <a:t>C'est ce qui est le plus dur et le plus inquiétant, concède Farid </a:t>
            </a:r>
            <a:r>
              <a:rPr lang="fr-FR" sz="2400" dirty="0" err="1">
                <a:latin typeface="Garamond" pitchFamily="18" charset="0"/>
              </a:rPr>
              <a:t>Amari</a:t>
            </a:r>
            <a:r>
              <a:rPr lang="fr-FR" sz="2400" dirty="0">
                <a:latin typeface="Garamond" pitchFamily="18" charset="0"/>
              </a:rPr>
              <a:t>, adjoint au maire. Ce sont des enfants de France et qui n'ont pas tous été délinquants</a:t>
            </a:r>
            <a:r>
              <a:rPr lang="fr-FR" sz="2400" dirty="0" smtClean="0">
                <a:latin typeface="Garamond" pitchFamily="18" charset="0"/>
              </a:rPr>
              <a:t>.</a:t>
            </a:r>
            <a:r>
              <a:rPr lang="fr-FR" sz="2400" dirty="0">
                <a:latin typeface="Garamond" pitchFamily="18" charset="0"/>
              </a:rPr>
              <a:t> » Il aurait voulu pouvoir parler autrement de la ville. </a:t>
            </a:r>
          </a:p>
        </p:txBody>
      </p:sp>
      <p:pic>
        <p:nvPicPr>
          <p:cNvPr id="5" name="Picture 2" descr="http://cdn.jforum.fr/wp-content/uploads/2015/12/2E8260D900000578-0-image-a-31_1447709729212_561_37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135" y="1625979"/>
            <a:ext cx="3000260" cy="19563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538" y="3582323"/>
            <a:ext cx="11554857"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dirty="0" smtClean="0">
                <a:latin typeface="Garamond" pitchFamily="18" charset="0"/>
              </a:rPr>
              <a:t>« De </a:t>
            </a:r>
            <a:r>
              <a:rPr lang="fr-FR" sz="2400" dirty="0">
                <a:latin typeface="Garamond" pitchFamily="18" charset="0"/>
              </a:rPr>
              <a:t>ceux qui réussissent. Des jeunes qui montent leur entreprise ou qui s'investissent dans la vie associative et s'occupent des </a:t>
            </a:r>
            <a:r>
              <a:rPr lang="fr-FR" sz="2400" dirty="0" smtClean="0">
                <a:latin typeface="Garamond" pitchFamily="18" charset="0"/>
              </a:rPr>
              <a:t>autres. » Comme </a:t>
            </a:r>
            <a:r>
              <a:rPr lang="fr-FR" sz="2400" dirty="0">
                <a:latin typeface="Garamond" pitchFamily="18" charset="0"/>
              </a:rPr>
              <a:t>Idriss Niang, diplômé en sciences de l'éducation et président de l'association </a:t>
            </a:r>
            <a:r>
              <a:rPr lang="fr-FR" sz="2400" i="1" dirty="0">
                <a:latin typeface="Garamond" pitchFamily="18" charset="0"/>
              </a:rPr>
              <a:t>Agir ensemble</a:t>
            </a:r>
            <a:r>
              <a:rPr lang="fr-FR" sz="2400" dirty="0">
                <a:latin typeface="Garamond" pitchFamily="18" charset="0"/>
              </a:rPr>
              <a:t>, qu'il a créée en 2009. Son local se trouve quasiment en face de l'immeuble où a vécu Samy </a:t>
            </a:r>
            <a:r>
              <a:rPr lang="fr-FR" sz="2400" dirty="0" err="1">
                <a:latin typeface="Garamond" pitchFamily="18" charset="0"/>
              </a:rPr>
              <a:t>Amimour</a:t>
            </a:r>
            <a:r>
              <a:rPr lang="fr-FR" sz="2400" dirty="0">
                <a:latin typeface="Garamond" pitchFamily="18" charset="0"/>
              </a:rPr>
              <a:t>. Avec cette association, environ 500 jeunes ont déjà obtenu leur </a:t>
            </a:r>
            <a:r>
              <a:rPr lang="fr-FR" sz="2400" dirty="0" err="1">
                <a:latin typeface="Garamond" pitchFamily="18" charset="0"/>
              </a:rPr>
              <a:t>Bafa</a:t>
            </a:r>
            <a:r>
              <a:rPr lang="fr-FR" sz="2400" dirty="0">
                <a:latin typeface="Garamond" pitchFamily="18" charset="0"/>
              </a:rPr>
              <a:t>, 59 élèves bénéficient d'un soutien scolaire. </a:t>
            </a:r>
          </a:p>
          <a:p>
            <a:r>
              <a:rPr lang="fr-FR" sz="2400" dirty="0">
                <a:latin typeface="Garamond" pitchFamily="18" charset="0"/>
              </a:rPr>
              <a:t>Sur un mur, « bonjour » se décline en portugais ou en turc, en arabe comme en hébreu. Sur un autre, des citations choisies, comme celle de Martin Luther King : </a:t>
            </a:r>
            <a:r>
              <a:rPr lang="fr-FR" sz="2400" dirty="0" smtClean="0">
                <a:latin typeface="Garamond" pitchFamily="18" charset="0"/>
              </a:rPr>
              <a:t>« </a:t>
            </a:r>
            <a:r>
              <a:rPr lang="fr-FR" sz="2400" dirty="0" smtClean="0">
                <a:solidFill>
                  <a:srgbClr val="FF0000"/>
                </a:solidFill>
                <a:latin typeface="Garamond" pitchFamily="18" charset="0"/>
              </a:rPr>
              <a:t>Nous </a:t>
            </a:r>
            <a:r>
              <a:rPr lang="fr-FR" sz="2400" dirty="0">
                <a:solidFill>
                  <a:srgbClr val="FF0000"/>
                </a:solidFill>
                <a:latin typeface="Garamond" pitchFamily="18" charset="0"/>
              </a:rPr>
              <a:t>devons apprendre à vivre ensemble comme des frères. Sinon, nous allons mourir tous ensemble comme des idiots</a:t>
            </a:r>
            <a:r>
              <a:rPr lang="fr-FR" sz="2400" dirty="0" smtClean="0">
                <a:solidFill>
                  <a:srgbClr val="FF0000"/>
                </a:solidFill>
                <a:latin typeface="Garamond" pitchFamily="18" charset="0"/>
              </a:rPr>
              <a:t>. »</a:t>
            </a:r>
            <a:endParaRPr lang="fr-FR" sz="2400" dirty="0">
              <a:solidFill>
                <a:srgbClr val="FF0000"/>
              </a:solidFill>
              <a:latin typeface="Garamond" pitchFamily="18" charset="0"/>
            </a:endParaRPr>
          </a:p>
        </p:txBody>
      </p:sp>
      <p:sp>
        <p:nvSpPr>
          <p:cNvPr id="3" name="Rectangle 2"/>
          <p:cNvSpPr/>
          <p:nvPr/>
        </p:nvSpPr>
        <p:spPr>
          <a:xfrm>
            <a:off x="434538" y="979648"/>
            <a:ext cx="8540950" cy="646331"/>
          </a:xfrm>
          <a:prstGeom prst="rect">
            <a:avLst/>
          </a:prstGeom>
        </p:spPr>
        <p:txBody>
          <a:bodyPr wrap="square">
            <a:spAutoFit/>
          </a:bodyPr>
          <a:lstStyle/>
          <a:p>
            <a:r>
              <a:rPr lang="fr-FR" b="1" dirty="0" smtClean="0">
                <a:latin typeface="Garamond" pitchFamily="18" charset="0"/>
              </a:rPr>
              <a:t>Les diapositives 15 à 18 sont extraites de La </a:t>
            </a:r>
            <a:r>
              <a:rPr lang="fr-FR" b="1" dirty="0">
                <a:latin typeface="Garamond" pitchFamily="18" charset="0"/>
              </a:rPr>
              <a:t>dérive de Samy </a:t>
            </a:r>
            <a:r>
              <a:rPr lang="fr-FR" b="1" dirty="0" err="1">
                <a:latin typeface="Garamond" pitchFamily="18" charset="0"/>
              </a:rPr>
              <a:t>Amimour</a:t>
            </a:r>
            <a:r>
              <a:rPr lang="fr-FR" b="1" dirty="0">
                <a:latin typeface="Garamond" pitchFamily="18" charset="0"/>
              </a:rPr>
              <a:t>, chauffeur de bus et terroriste du Bataclan, </a:t>
            </a:r>
            <a:r>
              <a:rPr lang="fr-FR" b="1" dirty="0" smtClean="0">
                <a:latin typeface="Garamond" pitchFamily="18" charset="0"/>
              </a:rPr>
              <a:t>Journal du Dimanche </a:t>
            </a:r>
            <a:r>
              <a:rPr lang="fr-FR" b="1" dirty="0">
                <a:latin typeface="Garamond" pitchFamily="18" charset="0"/>
              </a:rPr>
              <a:t>22 novembre </a:t>
            </a:r>
            <a:r>
              <a:rPr lang="fr-FR" b="1" dirty="0" smtClean="0">
                <a:latin typeface="Garamond" pitchFamily="18" charset="0"/>
              </a:rPr>
              <a:t>2015.</a:t>
            </a:r>
            <a:endParaRPr lang="fr-FR" b="1" dirty="0">
              <a:latin typeface="Garamond" pitchFamily="18" charset="0"/>
            </a:endParaRPr>
          </a:p>
        </p:txBody>
      </p:sp>
    </p:spTree>
    <p:extLst>
      <p:ext uri="{BB962C8B-B14F-4D97-AF65-F5344CB8AC3E}">
        <p14:creationId xmlns:p14="http://schemas.microsoft.com/office/powerpoint/2010/main" val="3847496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9" y="186558"/>
            <a:ext cx="9723253" cy="995911"/>
          </a:xfrm>
        </p:spPr>
        <p:txBody>
          <a:bodyPr/>
          <a:lstStyle/>
          <a:p>
            <a:r>
              <a:rPr lang="fr-FR" dirty="0" smtClean="0">
                <a:latin typeface="Garamond" panose="02020404030301010803" pitchFamily="18" charset="0"/>
              </a:rPr>
              <a:t>« Ce n’était plus le même … »</a:t>
            </a:r>
            <a:endParaRPr lang="fr-FR" dirty="0">
              <a:latin typeface="Garamond" panose="02020404030301010803" pitchFamily="18" charset="0"/>
            </a:endParaRPr>
          </a:p>
        </p:txBody>
      </p:sp>
      <p:sp>
        <p:nvSpPr>
          <p:cNvPr id="3" name="Espace réservé du texte 2"/>
          <p:cNvSpPr>
            <a:spLocks noGrp="1"/>
          </p:cNvSpPr>
          <p:nvPr>
            <p:ph type="body" sz="half" idx="2"/>
          </p:nvPr>
        </p:nvSpPr>
        <p:spPr>
          <a:xfrm>
            <a:off x="396043" y="1309522"/>
            <a:ext cx="8666070" cy="5068817"/>
          </a:xfrm>
        </p:spPr>
        <p:txBody>
          <a:bodyPr>
            <a:noAutofit/>
          </a:bodyPr>
          <a:lstStyle/>
          <a:p>
            <a:r>
              <a:rPr lang="fr-FR" sz="2400" dirty="0">
                <a:latin typeface="Garamond" pitchFamily="18" charset="0"/>
              </a:rPr>
              <a:t>Vendredi 13 novembre, peu après midi, </a:t>
            </a:r>
            <a:r>
              <a:rPr lang="fr-FR" sz="2400" u="sng" dirty="0">
                <a:latin typeface="Garamond" pitchFamily="18" charset="0"/>
              </a:rPr>
              <a:t>Samy </a:t>
            </a:r>
            <a:r>
              <a:rPr lang="fr-FR" sz="2400" u="sng" dirty="0" err="1">
                <a:latin typeface="Garamond" pitchFamily="18" charset="0"/>
              </a:rPr>
              <a:t>Amimour</a:t>
            </a:r>
            <a:r>
              <a:rPr lang="fr-FR" sz="2400" dirty="0">
                <a:latin typeface="Garamond" pitchFamily="18" charset="0"/>
              </a:rPr>
              <a:t> aurait été vu à Drancy. Plusieurs jeunes l'ont croisé. Il leur a demandé s'ils avaient été à la mosquée, ils ont répondu que oui. Il leur a dit : 'C'est bien.' Alors, quand on a appris qu'il </a:t>
            </a:r>
            <a:r>
              <a:rPr lang="fr-FR" sz="2400" u="sng" dirty="0">
                <a:latin typeface="Garamond" pitchFamily="18" charset="0"/>
              </a:rPr>
              <a:t>s'était fait exploser au Bataclan</a:t>
            </a:r>
            <a:r>
              <a:rPr lang="fr-FR" sz="2400" dirty="0">
                <a:latin typeface="Garamond" pitchFamily="18" charset="0"/>
              </a:rPr>
              <a:t>, on était encore plus sous le choc."</a:t>
            </a:r>
          </a:p>
          <a:p>
            <a:r>
              <a:rPr lang="fr-FR" sz="2400" dirty="0">
                <a:latin typeface="Garamond" pitchFamily="18" charset="0"/>
              </a:rPr>
              <a:t>Dans la petite cité de la Boule, paisible quartier HLM au centre de Drancy, les habitants sont en état de sidération. "On n'a rien vu venir", murmure une voisine. Elle se souvient d'un garçon "très gentil et très bien élevé, pas à traîner dans le quartier comme d'autres". Quand elle a vu sa photo à la télévision, elle a failli ne pas le reconnaître "tellement il avait l'air sombre et dur… Ce n'était plus le même". </a:t>
            </a:r>
            <a:r>
              <a:rPr lang="fr-FR" sz="2400" dirty="0" smtClean="0">
                <a:latin typeface="Garamond" pitchFamily="18" charset="0"/>
              </a:rPr>
              <a:t>(…)</a:t>
            </a:r>
            <a:endParaRPr lang="fr-FR" sz="2400" dirty="0">
              <a:latin typeface="Garamond" pitchFamily="18" charset="0"/>
            </a:endParaRPr>
          </a:p>
        </p:txBody>
      </p:sp>
      <p:pic>
        <p:nvPicPr>
          <p:cNvPr id="1026" name="Picture 2" descr="Samy Amimour, un des auteurs des attentats de Paris, enterré en toute discrétion"/>
          <p:cNvPicPr>
            <a:picLocks noChangeAspect="1" noChangeArrowheads="1"/>
          </p:cNvPicPr>
          <p:nvPr/>
        </p:nvPicPr>
        <p:blipFill rotWithShape="1">
          <a:blip r:embed="rId2">
            <a:extLst>
              <a:ext uri="{28A0092B-C50C-407E-A947-70E740481C1C}">
                <a14:useLocalDpi xmlns:a14="http://schemas.microsoft.com/office/drawing/2010/main" val="0"/>
              </a:ext>
            </a:extLst>
          </a:blip>
          <a:srcRect l="10077" r="9499"/>
          <a:stretch/>
        </p:blipFill>
        <p:spPr bwMode="auto">
          <a:xfrm>
            <a:off x="9389660" y="4037149"/>
            <a:ext cx="2579427" cy="2136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lejdd.ladmedia.fr/var/lejdd/storage/images/media/images/societe/samy-amimour/12250491-1-fre-FR/Samy-Amimour_pics_390.jpg"/>
          <p:cNvPicPr>
            <a:picLocks noChangeAspect="1" noChangeArrowheads="1"/>
          </p:cNvPicPr>
          <p:nvPr/>
        </p:nvPicPr>
        <p:blipFill rotWithShape="1">
          <a:blip r:embed="rId3">
            <a:extLst>
              <a:ext uri="{28A0092B-C50C-407E-A947-70E740481C1C}">
                <a14:useLocalDpi xmlns:a14="http://schemas.microsoft.com/office/drawing/2010/main" val="0"/>
              </a:ext>
            </a:extLst>
          </a:blip>
          <a:srcRect l="26153" r="23881"/>
          <a:stretch/>
        </p:blipFill>
        <p:spPr bwMode="auto">
          <a:xfrm>
            <a:off x="9880980" y="1309522"/>
            <a:ext cx="185609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16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492" y="1480484"/>
            <a:ext cx="10700408" cy="4708981"/>
          </a:xfrm>
          <a:prstGeom prst="rect">
            <a:avLst/>
          </a:prstGeom>
        </p:spPr>
        <p:txBody>
          <a:bodyPr wrap="square">
            <a:spAutoFit/>
          </a:bodyPr>
          <a:lstStyle/>
          <a:p>
            <a:r>
              <a:rPr lang="fr-FR" sz="2000" dirty="0">
                <a:latin typeface="Garamond" pitchFamily="18" charset="0"/>
              </a:rPr>
              <a:t>Samy </a:t>
            </a:r>
            <a:r>
              <a:rPr lang="fr-FR" sz="2000" dirty="0" err="1">
                <a:latin typeface="Garamond" pitchFamily="18" charset="0"/>
              </a:rPr>
              <a:t>Amimour</a:t>
            </a:r>
            <a:r>
              <a:rPr lang="fr-FR" sz="2000" dirty="0">
                <a:latin typeface="Garamond" pitchFamily="18" charset="0"/>
              </a:rPr>
              <a:t> n'avait "pas le profil" du candidat au djihad (...) Son père est lettré, sa mère préside un club de patinage spécialisé en roller artistique. Sa sœur aînée est chargée de recrutement à la DRH d'une multinationale à </a:t>
            </a:r>
            <a:r>
              <a:rPr lang="fr-FR" sz="2000" dirty="0" err="1">
                <a:latin typeface="Garamond" pitchFamily="18" charset="0"/>
              </a:rPr>
              <a:t>Dubai</a:t>
            </a:r>
            <a:r>
              <a:rPr lang="fr-FR" sz="2000" dirty="0">
                <a:latin typeface="Garamond" pitchFamily="18" charset="0"/>
              </a:rPr>
              <a:t>. Sa cadette, très populaire dans le quartier, était animatrice en centre de loisirs. Une famille sans histoires, "un modèle de laïcité", insiste un proche. Pourtant, entre les murs de l'appartement familial, Samy cherchait à imposer le port du voile à sa mère, s'était débarrassé des tortues et de l'aquarium du salon sous prétexte que c'était </a:t>
            </a:r>
            <a:r>
              <a:rPr lang="fr-FR" sz="2000" dirty="0" err="1">
                <a:latin typeface="Garamond" pitchFamily="18" charset="0"/>
              </a:rPr>
              <a:t>haram</a:t>
            </a:r>
            <a:r>
              <a:rPr lang="fr-FR" sz="2000" dirty="0">
                <a:latin typeface="Garamond" pitchFamily="18" charset="0"/>
              </a:rPr>
              <a:t> ("péché"). Ce serait pour cette même raison qu'il aurait </a:t>
            </a:r>
            <a:r>
              <a:rPr lang="fr-FR" sz="2000" u="sng" dirty="0">
                <a:latin typeface="Garamond" pitchFamily="18" charset="0"/>
              </a:rPr>
              <a:t>démissionné de la RATP</a:t>
            </a:r>
            <a:r>
              <a:rPr lang="fr-FR" sz="2000" dirty="0">
                <a:latin typeface="Garamond" pitchFamily="18" charset="0"/>
              </a:rPr>
              <a:t> où on lui laissait pourtant la possibilité de faire ses cinq prières quotidiennes. Durant quinze mois, Samy </a:t>
            </a:r>
            <a:r>
              <a:rPr lang="fr-FR" sz="2000" dirty="0" err="1">
                <a:latin typeface="Garamond" pitchFamily="18" charset="0"/>
              </a:rPr>
              <a:t>Amimour</a:t>
            </a:r>
            <a:r>
              <a:rPr lang="fr-FR" sz="2000" dirty="0">
                <a:latin typeface="Garamond" pitchFamily="18" charset="0"/>
              </a:rPr>
              <a:t> a conduit le bus 148 qui rallie Bobigny à Aulnay-sous-Bois en passant par Drancy. C'est dans ce bus qu'il a rencontré Kahina, une jeune femme voilée de 17 ans qui l'a rejoint en Syrie il y a un an, selon les informations du Monde. Elle attendrait un enfant.</a:t>
            </a:r>
          </a:p>
          <a:p>
            <a:r>
              <a:rPr lang="fr-FR" sz="2000" dirty="0">
                <a:latin typeface="Garamond" pitchFamily="18" charset="0"/>
              </a:rPr>
              <a:t>Kahina vivait au Blanc-Mesnil où Samy fréquentait une mosquée </a:t>
            </a:r>
            <a:r>
              <a:rPr lang="fr-FR" sz="2000" dirty="0" err="1">
                <a:latin typeface="Garamond" pitchFamily="18" charset="0"/>
              </a:rPr>
              <a:t>salafiste</a:t>
            </a:r>
            <a:r>
              <a:rPr lang="fr-FR" sz="2000" dirty="0">
                <a:latin typeface="Garamond" pitchFamily="18" charset="0"/>
              </a:rPr>
              <a:t> avec ses deux amis qui se sont radicalisés et sont partis en Syrie en même temps que lui. Un seul serait encore en vie. "On l'a vu samedi dernier à la télévision dans Enquête exclusive : il est devenu recruteur pour </a:t>
            </a:r>
            <a:r>
              <a:rPr lang="fr-FR" sz="2000" dirty="0" err="1">
                <a:latin typeface="Garamond" pitchFamily="18" charset="0"/>
              </a:rPr>
              <a:t>Daech</a:t>
            </a:r>
            <a:r>
              <a:rPr lang="fr-FR" sz="2000" dirty="0">
                <a:latin typeface="Garamond" pitchFamily="18" charset="0"/>
              </a:rPr>
              <a:t>", confie un habitant du quartier qui n'en revient toujours pas. "Nous avons eu les mêmes professeurs, fréquenté les mêmes mosquées…"</a:t>
            </a:r>
          </a:p>
        </p:txBody>
      </p:sp>
    </p:spTree>
    <p:extLst>
      <p:ext uri="{BB962C8B-B14F-4D97-AF65-F5344CB8AC3E}">
        <p14:creationId xmlns:p14="http://schemas.microsoft.com/office/powerpoint/2010/main" val="3650652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0" y="0"/>
            <a:ext cx="12192000" cy="6858000"/>
          </a:xfrm>
        </p:spPr>
        <p:style>
          <a:lnRef idx="2">
            <a:schemeClr val="accent6"/>
          </a:lnRef>
          <a:fillRef idx="1">
            <a:schemeClr val="lt1"/>
          </a:fillRef>
          <a:effectRef idx="0">
            <a:schemeClr val="accent6"/>
          </a:effectRef>
          <a:fontRef idx="minor">
            <a:schemeClr val="dk1"/>
          </a:fontRef>
        </p:style>
        <p:txBody>
          <a:bodyPr>
            <a:noAutofit/>
          </a:bodyPr>
          <a:lstStyle/>
          <a:p>
            <a:r>
              <a:rPr lang="fr-FR" sz="2400" dirty="0">
                <a:latin typeface="Garamond" pitchFamily="18" charset="0"/>
              </a:rPr>
              <a:t>Des petits merdeux de banlieue, on en a connu plein mais jamais cela n'aurait tourné comme ça à notre époque", rappelle Olivier </a:t>
            </a:r>
            <a:r>
              <a:rPr lang="fr-FR" sz="2400" dirty="0" err="1">
                <a:latin typeface="Garamond" pitchFamily="18" charset="0"/>
              </a:rPr>
              <a:t>Coloneaux</a:t>
            </a:r>
            <a:r>
              <a:rPr lang="fr-FR" sz="2400" dirty="0">
                <a:latin typeface="Garamond" pitchFamily="18" charset="0"/>
              </a:rPr>
              <a:t>, 49 ans, venu voir ses parents dans la cité de la Boule où il a passé sa jeunesse. Dans la tuerie du Bataclan, il a perdu un ami d'enfance : Emmanuel Bonnet, 47 ans, ancien chauffeur de bus lui aussi, puis formateur à la </a:t>
            </a:r>
            <a:r>
              <a:rPr lang="fr-FR" sz="2400" dirty="0" smtClean="0">
                <a:latin typeface="Garamond" pitchFamily="18" charset="0"/>
              </a:rPr>
              <a:t>RATP. (…)</a:t>
            </a:r>
          </a:p>
          <a:p>
            <a:r>
              <a:rPr lang="fr-FR" sz="2400" dirty="0" smtClean="0">
                <a:latin typeface="Garamond" pitchFamily="18" charset="0"/>
              </a:rPr>
              <a:t>Deux </a:t>
            </a:r>
            <a:r>
              <a:rPr lang="fr-FR" sz="2400" dirty="0">
                <a:latin typeface="Garamond" pitchFamily="18" charset="0"/>
              </a:rPr>
              <a:t>fois par semaine, les deux copains prenaient le 143 pour se rendre à l'entraînement de football au club du Bourget où Emmanuel a joué jusqu'en Minimes et où Samy </a:t>
            </a:r>
            <a:r>
              <a:rPr lang="fr-FR" sz="2400" dirty="0" err="1">
                <a:latin typeface="Garamond" pitchFamily="18" charset="0"/>
              </a:rPr>
              <a:t>Amimour</a:t>
            </a:r>
            <a:r>
              <a:rPr lang="fr-FR" sz="2400" dirty="0">
                <a:latin typeface="Garamond" pitchFamily="18" charset="0"/>
              </a:rPr>
              <a:t> a été licencié une saison (1999-2000). Dans le bus et dans l'équipe, il y avait aussi Alain </a:t>
            </a:r>
            <a:r>
              <a:rPr lang="fr-FR" sz="2400" dirty="0" err="1">
                <a:latin typeface="Garamond" pitchFamily="18" charset="0"/>
              </a:rPr>
              <a:t>Chouet</a:t>
            </a:r>
            <a:r>
              <a:rPr lang="fr-FR" sz="2400" dirty="0">
                <a:latin typeface="Garamond" pitchFamily="18" charset="0"/>
              </a:rPr>
              <a:t>, devenu détective privé, expert en protection des entreprises, et toujours très impliqué dans la vie associative de Drancy. </a:t>
            </a:r>
            <a:r>
              <a:rPr lang="fr-FR" sz="2400" dirty="0">
                <a:solidFill>
                  <a:srgbClr val="FF0000"/>
                </a:solidFill>
                <a:latin typeface="Garamond" pitchFamily="18" charset="0"/>
              </a:rPr>
              <a:t>Son pote est mort à cause "d'un autre </a:t>
            </a:r>
            <a:r>
              <a:rPr lang="fr-FR" sz="2400" dirty="0" err="1">
                <a:solidFill>
                  <a:srgbClr val="FF0000"/>
                </a:solidFill>
                <a:latin typeface="Garamond" pitchFamily="18" charset="0"/>
              </a:rPr>
              <a:t>Drancéen</a:t>
            </a:r>
            <a:r>
              <a:rPr lang="fr-FR" sz="2400" dirty="0">
                <a:solidFill>
                  <a:srgbClr val="FF0000"/>
                </a:solidFill>
                <a:latin typeface="Garamond" pitchFamily="18" charset="0"/>
              </a:rPr>
              <a:t>, devenu taré de la doctrine du nihilisme.</a:t>
            </a:r>
            <a:r>
              <a:rPr lang="fr-FR" sz="2400" dirty="0">
                <a:latin typeface="Garamond" pitchFamily="18" charset="0"/>
              </a:rPr>
              <a:t> Manu était en mec en or qui se nourrissait de musique. </a:t>
            </a:r>
            <a:r>
              <a:rPr lang="fr-FR" sz="2400" dirty="0" smtClean="0">
                <a:latin typeface="Garamond" pitchFamily="18" charset="0"/>
              </a:rPr>
              <a:t>En </a:t>
            </a:r>
            <a:r>
              <a:rPr lang="fr-FR" sz="2400" dirty="0">
                <a:latin typeface="Garamond" pitchFamily="18" charset="0"/>
              </a:rPr>
              <a:t>mars, </a:t>
            </a:r>
            <a:r>
              <a:rPr lang="fr-FR" sz="2400" dirty="0">
                <a:solidFill>
                  <a:srgbClr val="FF0000"/>
                </a:solidFill>
                <a:latin typeface="Garamond" pitchFamily="18" charset="0"/>
              </a:rPr>
              <a:t>Alain </a:t>
            </a:r>
            <a:r>
              <a:rPr lang="fr-FR" sz="2400" dirty="0" err="1">
                <a:solidFill>
                  <a:srgbClr val="FF0000"/>
                </a:solidFill>
                <a:latin typeface="Garamond" pitchFamily="18" charset="0"/>
              </a:rPr>
              <a:t>Chouet</a:t>
            </a:r>
            <a:r>
              <a:rPr lang="fr-FR" sz="2400" dirty="0">
                <a:solidFill>
                  <a:srgbClr val="FF0000"/>
                </a:solidFill>
                <a:latin typeface="Garamond" pitchFamily="18" charset="0"/>
              </a:rPr>
              <a:t> avait adressé un SMS au député-maire de Drancy pour lui proposer une journée de sensibilisation autour du phénomène croissant de radicalisation dans la société et dans le domaine de l'entreprise. Il n'a jamais eu de retour.</a:t>
            </a:r>
          </a:p>
          <a:p>
            <a:r>
              <a:rPr lang="fr-FR" sz="2400" dirty="0" smtClean="0">
                <a:solidFill>
                  <a:srgbClr val="FF0000"/>
                </a:solidFill>
                <a:latin typeface="Garamond" pitchFamily="18" charset="0"/>
              </a:rPr>
              <a:t>« Chacun </a:t>
            </a:r>
            <a:r>
              <a:rPr lang="fr-FR" sz="2400" dirty="0">
                <a:solidFill>
                  <a:srgbClr val="FF0000"/>
                </a:solidFill>
                <a:latin typeface="Garamond" pitchFamily="18" charset="0"/>
              </a:rPr>
              <a:t>de nous peut être victime. Mais J'ai l'impression que beaucoup de personnes auraient pu être à la place de Samy </a:t>
            </a:r>
            <a:r>
              <a:rPr lang="fr-FR" sz="2400" dirty="0" err="1">
                <a:solidFill>
                  <a:srgbClr val="FF0000"/>
                </a:solidFill>
                <a:latin typeface="Garamond" pitchFamily="18" charset="0"/>
              </a:rPr>
              <a:t>Amimour</a:t>
            </a:r>
            <a:r>
              <a:rPr lang="fr-FR" sz="2400" dirty="0" smtClean="0">
                <a:solidFill>
                  <a:srgbClr val="FF0000"/>
                </a:solidFill>
                <a:latin typeface="Garamond" pitchFamily="18" charset="0"/>
              </a:rPr>
              <a:t>. »</a:t>
            </a:r>
            <a:endParaRPr lang="fr-FR" sz="2400" dirty="0"/>
          </a:p>
        </p:txBody>
      </p:sp>
    </p:spTree>
    <p:extLst>
      <p:ext uri="{BB962C8B-B14F-4D97-AF65-F5344CB8AC3E}">
        <p14:creationId xmlns:p14="http://schemas.microsoft.com/office/powerpoint/2010/main" val="937423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anose="02020404030301010803" pitchFamily="18" charset="0"/>
              </a:rPr>
              <a:t>Définir la théâtralité</a:t>
            </a:r>
            <a:endParaRPr lang="fr-FR" dirty="0">
              <a:latin typeface="Garamond" panose="02020404030301010803" pitchFamily="18" charset="0"/>
            </a:endParaRPr>
          </a:p>
        </p:txBody>
      </p:sp>
      <p:sp>
        <p:nvSpPr>
          <p:cNvPr id="3" name="Espace réservé du contenu 2"/>
          <p:cNvSpPr>
            <a:spLocks noGrp="1"/>
          </p:cNvSpPr>
          <p:nvPr>
            <p:ph idx="1"/>
          </p:nvPr>
        </p:nvSpPr>
        <p:spPr>
          <a:xfrm>
            <a:off x="693682" y="2131746"/>
            <a:ext cx="9774621" cy="4195481"/>
          </a:xfrm>
        </p:spPr>
        <p:txBody>
          <a:bodyPr>
            <a:normAutofit/>
          </a:bodyPr>
          <a:lstStyle/>
          <a:p>
            <a:r>
              <a:rPr lang="fr-FR" sz="2800" dirty="0" smtClean="0">
                <a:latin typeface="Garamond" panose="02020404030301010803" pitchFamily="18" charset="0"/>
              </a:rPr>
              <a:t>Texte en vers, ou poétique, « langage théâtral »</a:t>
            </a:r>
          </a:p>
          <a:p>
            <a:r>
              <a:rPr lang="fr-FR" sz="2800" dirty="0" smtClean="0">
                <a:latin typeface="Garamond" panose="02020404030301010803" pitchFamily="18" charset="0"/>
              </a:rPr>
              <a:t>Acteurs, personnages, comédiens, figurants, caractères</a:t>
            </a:r>
          </a:p>
          <a:p>
            <a:r>
              <a:rPr lang="fr-FR" sz="2800" dirty="0" smtClean="0">
                <a:latin typeface="Garamond" panose="02020404030301010803" pitchFamily="18" charset="0"/>
              </a:rPr>
              <a:t>Scène, décor, espace sacré</a:t>
            </a:r>
          </a:p>
          <a:p>
            <a:r>
              <a:rPr lang="fr-FR" sz="2800" dirty="0" smtClean="0">
                <a:latin typeface="Garamond" panose="02020404030301010803" pitchFamily="18" charset="0"/>
              </a:rPr>
              <a:t>Costumes, masques, parures</a:t>
            </a:r>
          </a:p>
          <a:p>
            <a:r>
              <a:rPr lang="fr-FR" sz="2800" dirty="0" smtClean="0">
                <a:latin typeface="Garamond" panose="02020404030301010803" pitchFamily="18" charset="0"/>
              </a:rPr>
              <a:t>Représentation, spectacle, divertissement, esthétique, mise en scène</a:t>
            </a:r>
          </a:p>
          <a:p>
            <a:r>
              <a:rPr lang="fr-FR" sz="2800" dirty="0" smtClean="0">
                <a:latin typeface="Garamond" panose="02020404030301010803" pitchFamily="18" charset="0"/>
              </a:rPr>
              <a:t>Actes, gestes, situations</a:t>
            </a:r>
          </a:p>
          <a:p>
            <a:r>
              <a:rPr lang="fr-FR" sz="2800" dirty="0" smtClean="0">
                <a:latin typeface="Garamond" panose="02020404030301010803" pitchFamily="18" charset="0"/>
              </a:rPr>
              <a:t>Sentiments, passions, idées, vertus et défauts</a:t>
            </a:r>
            <a:endParaRPr lang="fr-FR" sz="2800" dirty="0">
              <a:latin typeface="Garamond" panose="02020404030301010803" pitchFamily="18" charset="0"/>
            </a:endParaRPr>
          </a:p>
        </p:txBody>
      </p:sp>
    </p:spTree>
    <p:extLst>
      <p:ext uri="{BB962C8B-B14F-4D97-AF65-F5344CB8AC3E}">
        <p14:creationId xmlns:p14="http://schemas.microsoft.com/office/powerpoint/2010/main" val="390225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440591816"/>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242</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24 février</a:t>
              </a:r>
              <a:endParaRPr lang="fr-FR" sz="3200" kern="1200" dirty="0"/>
            </a:p>
          </p:txBody>
        </p:sp>
      </p:grpSp>
    </p:spTree>
    <p:extLst>
      <p:ext uri="{BB962C8B-B14F-4D97-AF65-F5344CB8AC3E}">
        <p14:creationId xmlns:p14="http://schemas.microsoft.com/office/powerpoint/2010/main" val="2223020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713930"/>
          </a:xfrm>
        </p:spPr>
        <p:txBody>
          <a:bodyPr/>
          <a:lstStyle/>
          <a:p>
            <a:r>
              <a:rPr lang="fr-FR" sz="4000" dirty="0" smtClean="0">
                <a:latin typeface="Garamond" panose="02020404030301010803" pitchFamily="18" charset="0"/>
              </a:rPr>
              <a:t>Le « retournement » de Samy </a:t>
            </a:r>
            <a:r>
              <a:rPr lang="fr-FR" sz="4000" dirty="0" err="1" smtClean="0">
                <a:latin typeface="Garamond" panose="02020404030301010803" pitchFamily="18" charset="0"/>
              </a:rPr>
              <a:t>Amimour</a:t>
            </a:r>
            <a:endParaRPr lang="fr-FR" sz="4000" dirty="0">
              <a:latin typeface="Garamond" panose="02020404030301010803" pitchFamily="18" charset="0"/>
            </a:endParaRPr>
          </a:p>
        </p:txBody>
      </p:sp>
      <p:sp>
        <p:nvSpPr>
          <p:cNvPr id="4" name="Espace réservé du contenu 3"/>
          <p:cNvSpPr>
            <a:spLocks noGrp="1"/>
          </p:cNvSpPr>
          <p:nvPr>
            <p:ph idx="1"/>
          </p:nvPr>
        </p:nvSpPr>
        <p:spPr>
          <a:xfrm>
            <a:off x="772236" y="1974091"/>
            <a:ext cx="9633005" cy="4195481"/>
          </a:xfrm>
        </p:spPr>
        <p:txBody>
          <a:bodyPr>
            <a:normAutofit/>
          </a:bodyPr>
          <a:lstStyle/>
          <a:p>
            <a:r>
              <a:rPr lang="fr-FR" sz="2400" dirty="0" smtClean="0">
                <a:latin typeface="Garamond" panose="02020404030301010803" pitchFamily="18" charset="0"/>
              </a:rPr>
              <a:t>Il vivait parmi nous, il semblait comme nous, extérieurement</a:t>
            </a:r>
          </a:p>
          <a:p>
            <a:r>
              <a:rPr lang="fr-FR" sz="2400" dirty="0" smtClean="0">
                <a:latin typeface="Garamond" panose="02020404030301010803" pitchFamily="18" charset="0"/>
              </a:rPr>
              <a:t>Les paroles de ses parents, de ses professeurs, de ses patrons l’avaient guidé sur « le bon chemin »</a:t>
            </a:r>
          </a:p>
          <a:p>
            <a:r>
              <a:rPr lang="fr-FR" sz="2400" dirty="0" smtClean="0">
                <a:latin typeface="Garamond" panose="02020404030301010803" pitchFamily="18" charset="0"/>
              </a:rPr>
              <a:t>Mais des paroles venues d’ailleurs ont séduit son cœur et « illuminé » son intelligence, l’ont converti et retourné en un « </a:t>
            </a:r>
            <a:r>
              <a:rPr lang="fr-FR" sz="2400" dirty="0" err="1" smtClean="0">
                <a:latin typeface="Garamond" panose="02020404030301010803" pitchFamily="18" charset="0"/>
              </a:rPr>
              <a:t>alien</a:t>
            </a:r>
            <a:r>
              <a:rPr lang="fr-FR" sz="2400" dirty="0" smtClean="0">
                <a:latin typeface="Garamond" panose="02020404030301010803" pitchFamily="18" charset="0"/>
              </a:rPr>
              <a:t> ». Il est « né de nouveau » en un « alter ego » aspirant à sacrifier d’autres vies et la sienne pour une cause</a:t>
            </a:r>
          </a:p>
          <a:p>
            <a:r>
              <a:rPr lang="fr-FR" sz="2400" dirty="0" smtClean="0">
                <a:latin typeface="Garamond" panose="02020404030301010803" pitchFamily="18" charset="0"/>
              </a:rPr>
              <a:t>Il est devenu l’acteur d’un scénario macabre, il a joué son rôle jusqu’au bout, entraînant dans la mort.</a:t>
            </a:r>
            <a:endParaRPr lang="fr-FR" sz="2400" dirty="0">
              <a:latin typeface="Garamond" panose="02020404030301010803" pitchFamily="18" charset="0"/>
            </a:endParaRPr>
          </a:p>
        </p:txBody>
      </p:sp>
    </p:spTree>
    <p:extLst>
      <p:ext uri="{BB962C8B-B14F-4D97-AF65-F5344CB8AC3E}">
        <p14:creationId xmlns:p14="http://schemas.microsoft.com/office/powerpoint/2010/main" val="62670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Théories sur le vrai et le faux moi</a:t>
            </a:r>
            <a:br>
              <a:rPr lang="fr-FR" sz="3600" dirty="0" smtClean="0"/>
            </a:br>
            <a:r>
              <a:rPr lang="fr-FR" sz="3600" dirty="0" smtClean="0"/>
              <a:t>(marxisme-léninisme)</a:t>
            </a:r>
            <a:endParaRPr lang="fr-FR" sz="3600" dirty="0"/>
          </a:p>
        </p:txBody>
      </p:sp>
      <p:sp>
        <p:nvSpPr>
          <p:cNvPr id="4" name="Espace réservé du texte 3"/>
          <p:cNvSpPr>
            <a:spLocks noGrp="1"/>
          </p:cNvSpPr>
          <p:nvPr>
            <p:ph type="body" idx="1"/>
          </p:nvPr>
        </p:nvSpPr>
        <p:spPr/>
        <p:txBody>
          <a:bodyPr/>
          <a:lstStyle/>
          <a:p>
            <a:r>
              <a:rPr lang="fr-FR" dirty="0" smtClean="0"/>
              <a:t>Moi alién</a:t>
            </a:r>
            <a:r>
              <a:rPr lang="fr-FR" dirty="0"/>
              <a:t>é</a:t>
            </a:r>
          </a:p>
        </p:txBody>
      </p:sp>
      <p:sp>
        <p:nvSpPr>
          <p:cNvPr id="5" name="Espace réservé du contenu 4"/>
          <p:cNvSpPr>
            <a:spLocks noGrp="1"/>
          </p:cNvSpPr>
          <p:nvPr>
            <p:ph sz="half" idx="2"/>
          </p:nvPr>
        </p:nvSpPr>
        <p:spPr/>
        <p:txBody>
          <a:bodyPr/>
          <a:lstStyle/>
          <a:p>
            <a:r>
              <a:rPr lang="fr-FR" dirty="0" smtClean="0"/>
              <a:t>Société de classe</a:t>
            </a:r>
          </a:p>
          <a:p>
            <a:r>
              <a:rPr lang="fr-FR" dirty="0" smtClean="0"/>
              <a:t>Propriété privée</a:t>
            </a:r>
          </a:p>
          <a:p>
            <a:r>
              <a:rPr lang="fr-FR" dirty="0" smtClean="0"/>
              <a:t>Aliénation économique =&gt; aliénation sociale =&gt; aliénation politique =&gt; aliénation religieuse, culturelle, psychologique</a:t>
            </a:r>
          </a:p>
          <a:p>
            <a:r>
              <a:rPr lang="fr-FR" dirty="0" smtClean="0"/>
              <a:t>Une société faussée secrète des êtres humains faussés dans leur pensées, leurs paroles, leurs actes</a:t>
            </a:r>
          </a:p>
          <a:p>
            <a:r>
              <a:rPr lang="fr-FR" dirty="0" smtClean="0"/>
              <a:t>Barrières de classes, races, cultures, </a:t>
            </a:r>
            <a:endParaRPr lang="fr-FR" dirty="0"/>
          </a:p>
        </p:txBody>
      </p:sp>
      <p:sp>
        <p:nvSpPr>
          <p:cNvPr id="6" name="Espace réservé du texte 5"/>
          <p:cNvSpPr>
            <a:spLocks noGrp="1"/>
          </p:cNvSpPr>
          <p:nvPr>
            <p:ph type="body" sz="quarter" idx="3"/>
          </p:nvPr>
        </p:nvSpPr>
        <p:spPr/>
        <p:txBody>
          <a:bodyPr/>
          <a:lstStyle/>
          <a:p>
            <a:r>
              <a:rPr lang="fr-FR" dirty="0" err="1" smtClean="0"/>
              <a:t>Gattungswesen</a:t>
            </a:r>
            <a:endParaRPr lang="fr-FR" dirty="0"/>
          </a:p>
        </p:txBody>
      </p:sp>
      <p:sp>
        <p:nvSpPr>
          <p:cNvPr id="7" name="Espace réservé du contenu 6"/>
          <p:cNvSpPr>
            <a:spLocks noGrp="1"/>
          </p:cNvSpPr>
          <p:nvPr>
            <p:ph sz="quarter" idx="4"/>
          </p:nvPr>
        </p:nvSpPr>
        <p:spPr>
          <a:xfrm>
            <a:off x="5654495" y="2514600"/>
            <a:ext cx="5554788" cy="3741738"/>
          </a:xfrm>
        </p:spPr>
        <p:txBody>
          <a:bodyPr/>
          <a:lstStyle/>
          <a:p>
            <a:r>
              <a:rPr lang="fr-FR" dirty="0" smtClean="0"/>
              <a:t>Société sans classe</a:t>
            </a:r>
          </a:p>
          <a:p>
            <a:r>
              <a:rPr lang="fr-FR" dirty="0" smtClean="0"/>
              <a:t>Propriété collective</a:t>
            </a:r>
          </a:p>
          <a:p>
            <a:r>
              <a:rPr lang="fr-FR" dirty="0" smtClean="0"/>
              <a:t>Vraie vie où chaque être humain, du berceau à la tombe, est essentiellement lui-même. </a:t>
            </a:r>
          </a:p>
          <a:p>
            <a:r>
              <a:rPr lang="fr-FR" dirty="0" smtClean="0"/>
              <a:t>Dans la société communiste sans classe, il n’y a plus de barrière de race, de culture, de nation, de sexe, de religion.</a:t>
            </a:r>
          </a:p>
          <a:p>
            <a:r>
              <a:rPr lang="fr-FR" dirty="0" smtClean="0"/>
              <a:t>C’est le monde idéal où chacun vit son vrai rôle</a:t>
            </a:r>
            <a:endParaRPr lang="fr-FR" dirty="0"/>
          </a:p>
        </p:txBody>
      </p:sp>
    </p:spTree>
    <p:extLst>
      <p:ext uri="{BB962C8B-B14F-4D97-AF65-F5344CB8AC3E}">
        <p14:creationId xmlns:p14="http://schemas.microsoft.com/office/powerpoint/2010/main" val="1690559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240253675"/>
              </p:ext>
            </p:extLst>
          </p:nvPr>
        </p:nvGraphicFramePr>
        <p:xfrm>
          <a:off x="4092" y="1014126"/>
          <a:ext cx="5063165" cy="582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Espace réservé du contenu 6"/>
          <p:cNvGraphicFramePr>
            <a:graphicFrameLocks noGrp="1"/>
          </p:cNvGraphicFramePr>
          <p:nvPr>
            <p:ph sz="half" idx="2"/>
            <p:extLst>
              <p:ext uri="{D42A27DB-BD31-4B8C-83A1-F6EECF244321}">
                <p14:modId xmlns:p14="http://schemas.microsoft.com/office/powerpoint/2010/main" val="2650200213"/>
              </p:ext>
            </p:extLst>
          </p:nvPr>
        </p:nvGraphicFramePr>
        <p:xfrm>
          <a:off x="6783671" y="1031359"/>
          <a:ext cx="5063165" cy="58266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Connecteur droit 9"/>
          <p:cNvCxnSpPr/>
          <p:nvPr/>
        </p:nvCxnSpPr>
        <p:spPr>
          <a:xfrm flipH="1">
            <a:off x="2056029" y="3517569"/>
            <a:ext cx="874804" cy="10526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066346" y="3517569"/>
            <a:ext cx="874804" cy="10526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335854" y="4698178"/>
            <a:ext cx="1233377" cy="7017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36571" y="4760166"/>
            <a:ext cx="1034902" cy="4749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199376" y="5583497"/>
            <a:ext cx="2023311" cy="369332"/>
          </a:xfrm>
          <a:prstGeom prst="rect">
            <a:avLst/>
          </a:prstGeom>
        </p:spPr>
        <p:txBody>
          <a:bodyPr wrap="none">
            <a:spAutoFit/>
          </a:bodyPr>
          <a:lstStyle/>
          <a:p>
            <a:r>
              <a:rPr lang="fr-FR" dirty="0"/>
              <a:t>Propriété privée </a:t>
            </a:r>
          </a:p>
        </p:txBody>
      </p:sp>
      <p:sp>
        <p:nvSpPr>
          <p:cNvPr id="22" name="Rectangle 21"/>
          <p:cNvSpPr/>
          <p:nvPr/>
        </p:nvSpPr>
        <p:spPr>
          <a:xfrm>
            <a:off x="2066346" y="4385526"/>
            <a:ext cx="2146742" cy="369332"/>
          </a:xfrm>
          <a:prstGeom prst="rect">
            <a:avLst/>
          </a:prstGeom>
        </p:spPr>
        <p:txBody>
          <a:bodyPr wrap="none">
            <a:spAutoFit/>
          </a:bodyPr>
          <a:lstStyle/>
          <a:p>
            <a:r>
              <a:rPr lang="fr-FR" dirty="0" smtClean="0"/>
              <a:t>Société de classe</a:t>
            </a:r>
            <a:endParaRPr lang="fr-FR" dirty="0"/>
          </a:p>
        </p:txBody>
      </p:sp>
      <p:sp>
        <p:nvSpPr>
          <p:cNvPr id="12" name="Rectangle 11"/>
          <p:cNvSpPr/>
          <p:nvPr/>
        </p:nvSpPr>
        <p:spPr>
          <a:xfrm>
            <a:off x="8815638" y="5548480"/>
            <a:ext cx="2353529" cy="369332"/>
          </a:xfrm>
          <a:prstGeom prst="rect">
            <a:avLst/>
          </a:prstGeom>
        </p:spPr>
        <p:txBody>
          <a:bodyPr wrap="none">
            <a:spAutoFit/>
          </a:bodyPr>
          <a:lstStyle/>
          <a:p>
            <a:r>
              <a:rPr lang="fr-FR" dirty="0"/>
              <a:t>Propriété </a:t>
            </a:r>
            <a:r>
              <a:rPr lang="fr-FR" dirty="0" smtClean="0"/>
              <a:t>collective</a:t>
            </a:r>
            <a:endParaRPr lang="fr-FR" dirty="0"/>
          </a:p>
        </p:txBody>
      </p:sp>
      <p:cxnSp>
        <p:nvCxnSpPr>
          <p:cNvPr id="13" name="Connecteur droit 12"/>
          <p:cNvCxnSpPr/>
          <p:nvPr/>
        </p:nvCxnSpPr>
        <p:spPr>
          <a:xfrm>
            <a:off x="7035114" y="2640724"/>
            <a:ext cx="1340069" cy="677917"/>
          </a:xfrm>
          <a:prstGeom prst="line">
            <a:avLst/>
          </a:prstGeom>
          <a:ln/>
        </p:spPr>
        <p:style>
          <a:lnRef idx="3">
            <a:schemeClr val="dk1"/>
          </a:lnRef>
          <a:fillRef idx="0">
            <a:schemeClr val="dk1"/>
          </a:fillRef>
          <a:effectRef idx="2">
            <a:schemeClr val="dk1"/>
          </a:effectRef>
          <a:fontRef idx="minor">
            <a:schemeClr val="tx1"/>
          </a:fontRef>
        </p:style>
      </p:cxnSp>
      <p:cxnSp>
        <p:nvCxnSpPr>
          <p:cNvPr id="14" name="Connecteur droit 13"/>
          <p:cNvCxnSpPr/>
          <p:nvPr/>
        </p:nvCxnSpPr>
        <p:spPr>
          <a:xfrm flipV="1">
            <a:off x="7035115" y="2640724"/>
            <a:ext cx="1340069" cy="612227"/>
          </a:xfrm>
          <a:prstGeom prst="line">
            <a:avLst/>
          </a:prstGeom>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8375184" y="4350717"/>
            <a:ext cx="2470548" cy="369332"/>
          </a:xfrm>
          <a:prstGeom prst="rect">
            <a:avLst/>
          </a:prstGeom>
        </p:spPr>
        <p:txBody>
          <a:bodyPr wrap="none">
            <a:spAutoFit/>
          </a:bodyPr>
          <a:lstStyle/>
          <a:p>
            <a:r>
              <a:rPr lang="fr-FR" dirty="0" smtClean="0"/>
              <a:t>Société communiste</a:t>
            </a:r>
            <a:endParaRPr lang="fr-FR" dirty="0"/>
          </a:p>
        </p:txBody>
      </p:sp>
      <p:sp>
        <p:nvSpPr>
          <p:cNvPr id="17" name="Rectangle 16"/>
          <p:cNvSpPr/>
          <p:nvPr/>
        </p:nvSpPr>
        <p:spPr>
          <a:xfrm>
            <a:off x="6860143" y="4870809"/>
            <a:ext cx="1515040" cy="369332"/>
          </a:xfrm>
          <a:prstGeom prst="rect">
            <a:avLst/>
          </a:prstGeom>
        </p:spPr>
        <p:txBody>
          <a:bodyPr wrap="square">
            <a:spAutoFit/>
          </a:bodyPr>
          <a:lstStyle/>
          <a:p>
            <a:r>
              <a:rPr lang="fr-FR" dirty="0" smtClean="0"/>
              <a:t>Travailleur</a:t>
            </a:r>
            <a:endParaRPr lang="fr-FR" dirty="0"/>
          </a:p>
        </p:txBody>
      </p:sp>
      <p:sp>
        <p:nvSpPr>
          <p:cNvPr id="18" name="Rectangle 17"/>
          <p:cNvSpPr/>
          <p:nvPr/>
        </p:nvSpPr>
        <p:spPr>
          <a:xfrm>
            <a:off x="8500086" y="3558115"/>
            <a:ext cx="1630336" cy="369332"/>
          </a:xfrm>
          <a:prstGeom prst="rect">
            <a:avLst/>
          </a:prstGeom>
        </p:spPr>
        <p:txBody>
          <a:bodyPr wrap="square">
            <a:spAutoFit/>
          </a:bodyPr>
          <a:lstStyle/>
          <a:p>
            <a:r>
              <a:rPr lang="fr-FR" dirty="0" smtClean="0">
                <a:solidFill>
                  <a:schemeClr val="bg1"/>
                </a:solidFill>
              </a:rPr>
              <a:t>Camarade</a:t>
            </a:r>
            <a:endParaRPr lang="fr-FR" dirty="0">
              <a:solidFill>
                <a:schemeClr val="bg1"/>
              </a:solidFill>
            </a:endParaRPr>
          </a:p>
        </p:txBody>
      </p:sp>
      <p:sp>
        <p:nvSpPr>
          <p:cNvPr id="23" name="Rectangle 22"/>
          <p:cNvSpPr/>
          <p:nvPr/>
        </p:nvSpPr>
        <p:spPr>
          <a:xfrm>
            <a:off x="3905031" y="32873"/>
            <a:ext cx="3887603" cy="923330"/>
          </a:xfrm>
          <a:prstGeom prst="rect">
            <a:avLst/>
          </a:prstGeom>
        </p:spPr>
        <p:txBody>
          <a:bodyPr wrap="none">
            <a:spAutoFit/>
          </a:bodyPr>
          <a:lstStyle/>
          <a:p>
            <a:r>
              <a:rPr lang="fr-FR" dirty="0" smtClean="0"/>
              <a:t>Eschatologie (fin de l’histoire)</a:t>
            </a:r>
          </a:p>
          <a:p>
            <a:r>
              <a:rPr lang="fr-FR" dirty="0" smtClean="0"/>
              <a:t>Révolution prolétarienne violente</a:t>
            </a:r>
          </a:p>
          <a:p>
            <a:r>
              <a:rPr lang="fr-FR" dirty="0" smtClean="0"/>
              <a:t>Purges et « sacrifices » de masse</a:t>
            </a:r>
            <a:endParaRPr lang="fr-FR" dirty="0"/>
          </a:p>
        </p:txBody>
      </p:sp>
      <p:sp>
        <p:nvSpPr>
          <p:cNvPr id="2" name="Rectangle 1"/>
          <p:cNvSpPr/>
          <p:nvPr/>
        </p:nvSpPr>
        <p:spPr>
          <a:xfrm>
            <a:off x="9691509" y="2792482"/>
            <a:ext cx="2214068" cy="369332"/>
          </a:xfrm>
          <a:prstGeom prst="rect">
            <a:avLst/>
          </a:prstGeom>
        </p:spPr>
        <p:txBody>
          <a:bodyPr wrap="none">
            <a:spAutoFit/>
          </a:bodyPr>
          <a:lstStyle/>
          <a:p>
            <a:r>
              <a:rPr lang="fr-FR" dirty="0"/>
              <a:t>Homme nouveau </a:t>
            </a:r>
          </a:p>
        </p:txBody>
      </p:sp>
      <p:sp>
        <p:nvSpPr>
          <p:cNvPr id="24" name="Rectangle 23"/>
          <p:cNvSpPr/>
          <p:nvPr/>
        </p:nvSpPr>
        <p:spPr>
          <a:xfrm>
            <a:off x="3434651" y="2772581"/>
            <a:ext cx="1576072" cy="369332"/>
          </a:xfrm>
          <a:prstGeom prst="rect">
            <a:avLst/>
          </a:prstGeom>
        </p:spPr>
        <p:txBody>
          <a:bodyPr wrap="none">
            <a:spAutoFit/>
          </a:bodyPr>
          <a:lstStyle/>
          <a:p>
            <a:r>
              <a:rPr lang="fr-FR" dirty="0" smtClean="0"/>
              <a:t>Vieil homme</a:t>
            </a:r>
            <a:endParaRPr lang="fr-FR" dirty="0"/>
          </a:p>
        </p:txBody>
      </p:sp>
    </p:spTree>
    <p:extLst>
      <p:ext uri="{BB962C8B-B14F-4D97-AF65-F5344CB8AC3E}">
        <p14:creationId xmlns:p14="http://schemas.microsoft.com/office/powerpoint/2010/main" val="3612658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C0475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09" y="469997"/>
            <a:ext cx="3775934" cy="5034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443" y="473336"/>
            <a:ext cx="2880791" cy="50312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00462" y="5698099"/>
            <a:ext cx="4886274" cy="369332"/>
          </a:xfrm>
          <a:prstGeom prst="rect">
            <a:avLst/>
          </a:prstGeom>
        </p:spPr>
        <p:txBody>
          <a:bodyPr wrap="none">
            <a:spAutoFit/>
          </a:bodyPr>
          <a:lstStyle/>
          <a:p>
            <a:r>
              <a:rPr lang="fr-FR" dirty="0" smtClean="0"/>
              <a:t>L’ouvrier et la kolkhozienne, Vera </a:t>
            </a:r>
            <a:r>
              <a:rPr lang="fr-FR" dirty="0" err="1" smtClean="0"/>
              <a:t>Mukhina</a:t>
            </a:r>
            <a:endParaRPr lang="fr-FR" dirty="0"/>
          </a:p>
        </p:txBody>
      </p:sp>
      <p:sp>
        <p:nvSpPr>
          <p:cNvPr id="13" name="Rectangle 12"/>
          <p:cNvSpPr/>
          <p:nvPr/>
        </p:nvSpPr>
        <p:spPr>
          <a:xfrm>
            <a:off x="6870234" y="1761099"/>
            <a:ext cx="5042366" cy="2308324"/>
          </a:xfrm>
          <a:prstGeom prst="rect">
            <a:avLst/>
          </a:prstGeom>
        </p:spPr>
        <p:txBody>
          <a:bodyPr wrap="square">
            <a:spAutoFit/>
          </a:bodyPr>
          <a:lstStyle/>
          <a:p>
            <a:r>
              <a:rPr lang="fr-FR" dirty="0" smtClean="0"/>
              <a:t>Nouvel homme</a:t>
            </a:r>
          </a:p>
          <a:p>
            <a:endParaRPr lang="fr-FR" dirty="0"/>
          </a:p>
          <a:p>
            <a:r>
              <a:rPr lang="fr-FR" dirty="0"/>
              <a:t>Incarne </a:t>
            </a:r>
            <a:r>
              <a:rPr lang="fr-FR" dirty="0" smtClean="0"/>
              <a:t>l’idéologie, parle « communiste »</a:t>
            </a:r>
          </a:p>
          <a:p>
            <a:r>
              <a:rPr lang="fr-FR" dirty="0" smtClean="0"/>
              <a:t>(</a:t>
            </a:r>
            <a:r>
              <a:rPr lang="fr-FR" dirty="0" err="1" smtClean="0"/>
              <a:t>newspeak</a:t>
            </a:r>
            <a:r>
              <a:rPr lang="fr-FR" dirty="0" smtClean="0"/>
              <a:t>, novlangue)</a:t>
            </a:r>
            <a:endParaRPr lang="fr-FR" dirty="0"/>
          </a:p>
          <a:p>
            <a:r>
              <a:rPr lang="fr-FR" dirty="0" smtClean="0"/>
              <a:t>Héroïque, pur, dévoué</a:t>
            </a:r>
          </a:p>
          <a:p>
            <a:r>
              <a:rPr lang="fr-FR" dirty="0" smtClean="0"/>
              <a:t>A vaincu la finitude, la peur de la mort</a:t>
            </a:r>
          </a:p>
          <a:p>
            <a:r>
              <a:rPr lang="fr-FR" dirty="0" smtClean="0"/>
              <a:t>Eclipse de la féminité, militarisation et prolétarisation générale de la société</a:t>
            </a:r>
          </a:p>
        </p:txBody>
      </p:sp>
    </p:spTree>
    <p:extLst>
      <p:ext uri="{BB962C8B-B14F-4D97-AF65-F5344CB8AC3E}">
        <p14:creationId xmlns:p14="http://schemas.microsoft.com/office/powerpoint/2010/main" val="129175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 y="0"/>
            <a:ext cx="10476778" cy="1228299"/>
          </a:xfrm>
        </p:spPr>
        <p:txBody>
          <a:bodyPr/>
          <a:lstStyle/>
          <a:p>
            <a:r>
              <a:rPr lang="fr-FR" dirty="0" smtClean="0">
                <a:latin typeface="Garamond" pitchFamily="18" charset="0"/>
              </a:rPr>
              <a:t>Il n’est pas de juste, pas même un seul</a:t>
            </a:r>
            <a:endParaRPr lang="fr-FR" dirty="0">
              <a:latin typeface="Garamond" pitchFamily="18" charset="0"/>
            </a:endParaRPr>
          </a:p>
        </p:txBody>
      </p:sp>
      <p:sp>
        <p:nvSpPr>
          <p:cNvPr id="5" name="Rectangle 4"/>
          <p:cNvSpPr/>
          <p:nvPr/>
        </p:nvSpPr>
        <p:spPr>
          <a:xfrm>
            <a:off x="322864" y="3495120"/>
            <a:ext cx="7405317"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fr-FR" sz="2400" i="1" dirty="0" smtClean="0">
                <a:latin typeface="Garamond" pitchFamily="18" charset="0"/>
              </a:rPr>
              <a:t>Vouloir le bien est </a:t>
            </a:r>
            <a:r>
              <a:rPr lang="fr-FR" sz="2400" i="1" dirty="0">
                <a:latin typeface="Garamond" pitchFamily="18" charset="0"/>
              </a:rPr>
              <a:t>à ma portée, mais non le pouvoir de l'accomplir. </a:t>
            </a:r>
            <a:r>
              <a:rPr lang="fr-FR" sz="2400" i="1" dirty="0" smtClean="0">
                <a:latin typeface="Garamond" pitchFamily="18" charset="0"/>
              </a:rPr>
              <a:t>Car </a:t>
            </a:r>
            <a:r>
              <a:rPr lang="fr-FR" sz="2400" i="1" dirty="0">
                <a:latin typeface="Garamond" pitchFamily="18" charset="0"/>
              </a:rPr>
              <a:t>je ne fais pas le bien que je veux, et je fais le mal que je ne veux pas. Or, si je fais ce que je ne veux pas, ce n'est plus moi qui le fais, c'est le péché qui habite en moi. </a:t>
            </a:r>
            <a:r>
              <a:rPr lang="fr-FR" sz="2400" i="1" dirty="0" smtClean="0">
                <a:latin typeface="Garamond" pitchFamily="18" charset="0"/>
              </a:rPr>
              <a:t>Car </a:t>
            </a:r>
            <a:r>
              <a:rPr lang="fr-FR" sz="2400" i="1" dirty="0">
                <a:latin typeface="Garamond" pitchFamily="18" charset="0"/>
              </a:rPr>
              <a:t>je prends plaisir à la loi de Dieu, selon l'homme intérieur; mais je vois dans mes membres une autre loi qui lutte contre la loi de ma raison, et qui me rend captif de la loi du péché qui est dans mes membres. </a:t>
            </a:r>
            <a:r>
              <a:rPr lang="fr-FR" sz="2400" dirty="0">
                <a:latin typeface="Garamond" pitchFamily="18" charset="0"/>
              </a:rPr>
              <a:t>(</a:t>
            </a:r>
            <a:r>
              <a:rPr lang="fr-FR" sz="2400" dirty="0" err="1">
                <a:latin typeface="Garamond" pitchFamily="18" charset="0"/>
              </a:rPr>
              <a:t>Rm</a:t>
            </a:r>
            <a:r>
              <a:rPr lang="fr-FR" sz="2400" dirty="0">
                <a:latin typeface="Garamond" pitchFamily="18" charset="0"/>
              </a:rPr>
              <a:t> </a:t>
            </a:r>
            <a:r>
              <a:rPr lang="fr-FR" sz="2400" dirty="0" smtClean="0">
                <a:latin typeface="Garamond" pitchFamily="18" charset="0"/>
              </a:rPr>
              <a:t>7. 22-24)</a:t>
            </a:r>
            <a:endParaRPr lang="fr-FR" sz="2400" dirty="0">
              <a:latin typeface="Garamond" pitchFamily="18" charset="0"/>
            </a:endParaRPr>
          </a:p>
        </p:txBody>
      </p:sp>
      <p:pic>
        <p:nvPicPr>
          <p:cNvPr id="11" name="Picture 1" descr="http://www.onelittleangel.com/common/images/auteur/Saint_Paul_74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297744" y="2694105"/>
            <a:ext cx="2547073" cy="2423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9116702" y="5524795"/>
            <a:ext cx="2909159" cy="646331"/>
          </a:xfrm>
          <a:prstGeom prst="rect">
            <a:avLst/>
          </a:prstGeom>
        </p:spPr>
        <p:txBody>
          <a:bodyPr wrap="square">
            <a:spAutoFit/>
          </a:bodyPr>
          <a:lstStyle/>
          <a:p>
            <a:pPr algn="just">
              <a:defRPr/>
            </a:pPr>
            <a:r>
              <a:rPr lang="fr-FR" sz="3600" dirty="0">
                <a:latin typeface="Garamond" pitchFamily="18" charset="0"/>
              </a:rPr>
              <a:t>L’apôtre Paul</a:t>
            </a:r>
          </a:p>
        </p:txBody>
      </p:sp>
      <p:sp>
        <p:nvSpPr>
          <p:cNvPr id="2" name="Rectangle 1"/>
          <p:cNvSpPr/>
          <p:nvPr/>
        </p:nvSpPr>
        <p:spPr>
          <a:xfrm>
            <a:off x="322863" y="2093940"/>
            <a:ext cx="7405317" cy="1200329"/>
          </a:xfrm>
          <a:prstGeom prst="rect">
            <a:avLst/>
          </a:prstGeom>
        </p:spPr>
        <p:txBody>
          <a:bodyPr wrap="square">
            <a:spAutoFit/>
          </a:bodyPr>
          <a:lstStyle/>
          <a:p>
            <a:r>
              <a:rPr lang="fr-FR" sz="2400" i="1" dirty="0">
                <a:latin typeface="Garamond" pitchFamily="18" charset="0"/>
              </a:rPr>
              <a:t>Il </a:t>
            </a:r>
            <a:r>
              <a:rPr lang="fr-FR" sz="2400" i="1" dirty="0" smtClean="0">
                <a:latin typeface="Garamond" pitchFamily="18" charset="0"/>
              </a:rPr>
              <a:t>n’est </a:t>
            </a:r>
            <a:r>
              <a:rPr lang="fr-FR" sz="2400" i="1" dirty="0">
                <a:latin typeface="Garamond" pitchFamily="18" charset="0"/>
              </a:rPr>
              <a:t>pas de juste, Pas même un seul ; nul n'est intelligent, Nul ne cherche Dieu ; Tous sont égarés, tous sont pervertis ; il n'en est aucun qui fasse le bien, Pas même un </a:t>
            </a:r>
            <a:r>
              <a:rPr lang="fr-FR" sz="2400" i="1" dirty="0" smtClean="0">
                <a:latin typeface="Garamond" pitchFamily="18" charset="0"/>
              </a:rPr>
              <a:t>seul </a:t>
            </a:r>
            <a:r>
              <a:rPr lang="fr-FR" sz="2400" dirty="0" smtClean="0">
                <a:latin typeface="Garamond" pitchFamily="18" charset="0"/>
              </a:rPr>
              <a:t>(</a:t>
            </a:r>
            <a:r>
              <a:rPr lang="fr-FR" sz="2400" dirty="0" err="1" smtClean="0">
                <a:latin typeface="Garamond" pitchFamily="18" charset="0"/>
              </a:rPr>
              <a:t>Rm</a:t>
            </a:r>
            <a:r>
              <a:rPr lang="fr-FR" sz="2400" dirty="0" smtClean="0">
                <a:latin typeface="Garamond" pitchFamily="18" charset="0"/>
              </a:rPr>
              <a:t> 3.10-12)</a:t>
            </a:r>
            <a:endParaRPr lang="fr-FR" sz="2400" i="1" dirty="0">
              <a:latin typeface="Garamond" pitchFamily="18" charset="0"/>
            </a:endParaRPr>
          </a:p>
        </p:txBody>
      </p:sp>
    </p:spTree>
    <p:extLst>
      <p:ext uri="{BB962C8B-B14F-4D97-AF65-F5344CB8AC3E}">
        <p14:creationId xmlns:p14="http://schemas.microsoft.com/office/powerpoint/2010/main" val="506486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89" y="579616"/>
            <a:ext cx="8825659" cy="1981200"/>
          </a:xfrm>
        </p:spPr>
        <p:txBody>
          <a:bodyPr/>
          <a:lstStyle/>
          <a:p>
            <a:r>
              <a:rPr lang="fr-FR" sz="4000" dirty="0" smtClean="0"/>
              <a:t>Les métamorphoses et transformations originelles de la vie</a:t>
            </a:r>
            <a:endParaRPr lang="fr-FR" sz="4000" dirty="0"/>
          </a:p>
        </p:txBody>
      </p:sp>
      <p:sp>
        <p:nvSpPr>
          <p:cNvPr id="3" name="Espace réservé du texte 2"/>
          <p:cNvSpPr>
            <a:spLocks noGrp="1"/>
          </p:cNvSpPr>
          <p:nvPr>
            <p:ph type="body" sz="half" idx="2"/>
          </p:nvPr>
        </p:nvSpPr>
        <p:spPr>
          <a:xfrm>
            <a:off x="877481" y="2423252"/>
            <a:ext cx="7390219" cy="3952147"/>
          </a:xfrm>
        </p:spPr>
        <p:txBody>
          <a:bodyPr>
            <a:normAutofit/>
          </a:bodyPr>
          <a:lstStyle/>
          <a:p>
            <a:r>
              <a:rPr lang="fr-FR" dirty="0" smtClean="0"/>
              <a:t>La condition originelle de l’être humain est d’évoluer graduellement vers son plein épanouissement, en passant par des métamorphoses et transformations qui correspondent à la maturation et au développement de la même personne vers la perfection de l’amour vrai. Le cours originel de la vie est de devenir de vrais guides, de vrais parents et de vrais créateurs</a:t>
            </a:r>
          </a:p>
          <a:p>
            <a:r>
              <a:rPr lang="fr-FR" dirty="0" smtClean="0"/>
              <a:t>Mais à cause de la chute, l’être humain, tout en  cherchant à jouer ce rôle originel, est sans cesse poursuivi par sa part d’ombre, ses mauvais penchants, ses démons.</a:t>
            </a:r>
            <a:endParaRPr lang="fr-FR" dirty="0"/>
          </a:p>
        </p:txBody>
      </p:sp>
      <p:sp>
        <p:nvSpPr>
          <p:cNvPr id="4" name="Flèche droite 3"/>
          <p:cNvSpPr/>
          <p:nvPr/>
        </p:nvSpPr>
        <p:spPr>
          <a:xfrm rot="19440344">
            <a:off x="9839065" y="2503844"/>
            <a:ext cx="1910244" cy="460785"/>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rot="8733461">
            <a:off x="9571916" y="3719066"/>
            <a:ext cx="1910244" cy="4607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7710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461997918"/>
              </p:ext>
            </p:extLst>
          </p:nvPr>
        </p:nvGraphicFramePr>
        <p:xfrm>
          <a:off x="-831022" y="446742"/>
          <a:ext cx="4395787"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sz="half" idx="2"/>
          </p:nvPr>
        </p:nvSpPr>
        <p:spPr>
          <a:xfrm>
            <a:off x="2080056" y="591671"/>
            <a:ext cx="4214791" cy="5860612"/>
          </a:xfrm>
        </p:spPr>
        <p:txBody>
          <a:bodyPr>
            <a:normAutofit/>
          </a:bodyPr>
          <a:lstStyle/>
          <a:p>
            <a:r>
              <a:rPr lang="fr-FR" dirty="0" smtClean="0"/>
              <a:t>Originellement, Dieu est le souverain de l’esprit, qui maîtrise le corps et l’être humain domine la création. </a:t>
            </a:r>
          </a:p>
          <a:p>
            <a:r>
              <a:rPr lang="fr-FR" dirty="0" smtClean="0"/>
              <a:t>Dans le monde déchu, deux « moi » s’affrontent en nous, chacun récitant un texte différent.</a:t>
            </a:r>
          </a:p>
          <a:p>
            <a:r>
              <a:rPr lang="fr-FR" dirty="0" smtClean="0"/>
              <a:t>Ainsi, il arrive que les choses et la matière nous dominent, que le corps dicte sa loi à l’esprit et finisse par le couper de Dieu. </a:t>
            </a:r>
          </a:p>
          <a:p>
            <a:r>
              <a:rPr lang="fr-FR" dirty="0" smtClean="0"/>
              <a:t>Nous jouons alors l’inverse de notre rôle initial.</a:t>
            </a:r>
          </a:p>
        </p:txBody>
      </p:sp>
      <p:grpSp>
        <p:nvGrpSpPr>
          <p:cNvPr id="6" name="Groupe 5"/>
          <p:cNvGrpSpPr/>
          <p:nvPr/>
        </p:nvGrpSpPr>
        <p:grpSpPr>
          <a:xfrm>
            <a:off x="815251" y="5349044"/>
            <a:ext cx="1103239" cy="1103239"/>
            <a:chOff x="1646273" y="3089718"/>
            <a:chExt cx="1103239" cy="1103239"/>
          </a:xfrm>
        </p:grpSpPr>
        <p:sp>
          <p:nvSpPr>
            <p:cNvPr id="7" name="Ellipse 6"/>
            <p:cNvSpPr/>
            <p:nvPr/>
          </p:nvSpPr>
          <p:spPr>
            <a:xfrm>
              <a:off x="1646273" y="3089718"/>
              <a:ext cx="1103239" cy="11032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Ellipse 4"/>
            <p:cNvSpPr/>
            <p:nvPr/>
          </p:nvSpPr>
          <p:spPr>
            <a:xfrm>
              <a:off x="1807839" y="3251284"/>
              <a:ext cx="780107" cy="780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1200" kern="1200" dirty="0" smtClean="0"/>
                <a:t>Création</a:t>
              </a:r>
              <a:endParaRPr lang="fr-FR" sz="1200" kern="1200" dirty="0"/>
            </a:p>
          </p:txBody>
        </p:sp>
      </p:grpSp>
      <p:sp>
        <p:nvSpPr>
          <p:cNvPr id="2" name="Rectangle 1"/>
          <p:cNvSpPr/>
          <p:nvPr/>
        </p:nvSpPr>
        <p:spPr>
          <a:xfrm>
            <a:off x="6605556" y="642428"/>
            <a:ext cx="54652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solidFill>
                  <a:srgbClr val="1D1D1B"/>
                </a:solidFill>
                <a:latin typeface="Garamond" pitchFamily="18" charset="0"/>
              </a:rPr>
              <a:t>« Oscar </a:t>
            </a:r>
            <a:r>
              <a:rPr lang="fr-FR" dirty="0" err="1">
                <a:solidFill>
                  <a:srgbClr val="1D1D1B"/>
                </a:solidFill>
                <a:latin typeface="Garamond" pitchFamily="18" charset="0"/>
              </a:rPr>
              <a:t>Pistorius</a:t>
            </a:r>
            <a:r>
              <a:rPr lang="fr-FR" dirty="0">
                <a:solidFill>
                  <a:srgbClr val="1D1D1B"/>
                </a:solidFill>
                <a:latin typeface="Garamond" pitchFamily="18" charset="0"/>
              </a:rPr>
              <a:t> rattrapé par son </a:t>
            </a:r>
            <a:r>
              <a:rPr lang="fr-FR" dirty="0" smtClean="0">
                <a:solidFill>
                  <a:srgbClr val="1D1D1B"/>
                </a:solidFill>
                <a:latin typeface="Garamond" pitchFamily="18" charset="0"/>
              </a:rPr>
              <a:t>ombre » (Le Monde)</a:t>
            </a:r>
            <a:endParaRPr lang="fr-FR" b="0" i="0" dirty="0">
              <a:solidFill>
                <a:srgbClr val="1D1D1B"/>
              </a:solidFill>
              <a:effectLst/>
              <a:latin typeface="Garamond" pitchFamily="18" charset="0"/>
            </a:endParaRPr>
          </a:p>
        </p:txBody>
      </p:sp>
      <p:pic>
        <p:nvPicPr>
          <p:cNvPr id="10" name="Picture 3" descr="Oscar Pistorius le 19 août 2013, devant le tribunal de Pretoria. Le jeune homme de 27 ans risque vingt-cinq ans de prison. "/>
          <p:cNvPicPr>
            <a:picLocks noChangeAspect="1" noChangeArrowheads="1"/>
          </p:cNvPicPr>
          <p:nvPr/>
        </p:nvPicPr>
        <p:blipFill rotWithShape="1">
          <a:blip r:embed="rId7">
            <a:extLst>
              <a:ext uri="{28A0092B-C50C-407E-A947-70E740481C1C}">
                <a14:useLocalDpi xmlns:a14="http://schemas.microsoft.com/office/drawing/2010/main" val="0"/>
              </a:ext>
            </a:extLst>
          </a:blip>
          <a:srcRect l="32393" t="33182" r="32709"/>
          <a:stretch/>
        </p:blipFill>
        <p:spPr bwMode="auto">
          <a:xfrm>
            <a:off x="8575550" y="2709225"/>
            <a:ext cx="1775013" cy="33986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Oscar Pistorius le 19 août 2013, devant le tribunal de Pretoria. Le jeune homme de 27 ans risque vingt-cinq ans de prison.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155" y="1021487"/>
            <a:ext cx="5086350" cy="5086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é sans péronés, Oscar Pistorius a été amputé à l'âge de 11 mois. &quot;Comment pourrais-je me considérer comme handicapé alors que j'ai tant de capacités plus importantes que ce handicap ?&quot;, répète souvent l'athlète."/>
          <p:cNvPicPr>
            <a:picLocks noChangeAspect="1" noChangeArrowheads="1"/>
          </p:cNvPicPr>
          <p:nvPr/>
        </p:nvPicPr>
        <p:blipFill rotWithShape="1">
          <a:blip r:embed="rId8">
            <a:extLst>
              <a:ext uri="{28A0092B-C50C-407E-A947-70E740481C1C}">
                <a14:useLocalDpi xmlns:a14="http://schemas.microsoft.com/office/drawing/2010/main" val="0"/>
              </a:ext>
            </a:extLst>
          </a:blip>
          <a:srcRect l="19078" r="8573"/>
          <a:stretch/>
        </p:blipFill>
        <p:spPr bwMode="auto">
          <a:xfrm>
            <a:off x="6873917" y="1021486"/>
            <a:ext cx="5099588" cy="50863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Londres, août 2012. Premier athlète handicapé à participer à des Jeux olympiques avec des valides, Oscar Pistorius court le 400 mètres puis le relais 4 x 400  avec l'équipe sud-africaine. Le jeune homme est alors au sommet de sa gloire. Pour certains de  ses proches, son changement de  comportement date de cette période."/>
          <p:cNvPicPr>
            <a:picLocks noChangeAspect="1" noChangeArrowheads="1"/>
          </p:cNvPicPr>
          <p:nvPr/>
        </p:nvPicPr>
        <p:blipFill rotWithShape="1">
          <a:blip r:embed="rId9">
            <a:extLst>
              <a:ext uri="{28A0092B-C50C-407E-A947-70E740481C1C}">
                <a14:useLocalDpi xmlns:a14="http://schemas.microsoft.com/office/drawing/2010/main" val="0"/>
              </a:ext>
            </a:extLst>
          </a:blip>
          <a:srcRect r="29708"/>
          <a:stretch/>
        </p:blipFill>
        <p:spPr bwMode="auto">
          <a:xfrm>
            <a:off x="6607682" y="1021485"/>
            <a:ext cx="5444947" cy="516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descr="Oscar Pistorius s'effondre lors de son audition devant le tribunal de Pretoria. Pour convaincre le monde entier que son geste n'était pas prémédité, le jeune homme a fait appel aux meilleurs avocats du pays, à des experts en arme à feu et à des médecins légistes."/>
          <p:cNvPicPr/>
          <p:nvPr/>
        </p:nvPicPr>
        <p:blipFill rotWithShape="1">
          <a:blip r:embed="rId10">
            <a:extLst>
              <a:ext uri="{28A0092B-C50C-407E-A947-70E740481C1C}">
                <a14:useLocalDpi xmlns:a14="http://schemas.microsoft.com/office/drawing/2010/main" val="0"/>
              </a:ext>
            </a:extLst>
          </a:blip>
          <a:srcRect r="21344"/>
          <a:stretch/>
        </p:blipFill>
        <p:spPr bwMode="auto">
          <a:xfrm>
            <a:off x="6607682" y="1040938"/>
            <a:ext cx="5425717" cy="5125255"/>
          </a:xfrm>
          <a:prstGeom prst="rect">
            <a:avLst/>
          </a:prstGeom>
          <a:noFill/>
          <a:ln>
            <a:noFill/>
          </a:ln>
        </p:spPr>
      </p:pic>
      <p:pic>
        <p:nvPicPr>
          <p:cNvPr id="1035" name="Picture 11" descr="140226-pistorius-running_7c2d9e72abb763fb5cc3b1675ff018b4"/>
          <p:cNvPicPr>
            <a:picLocks noChangeAspect="1" noChangeArrowheads="1"/>
          </p:cNvPicPr>
          <p:nvPr/>
        </p:nvPicPr>
        <p:blipFill rotWithShape="1">
          <a:blip r:embed="rId11">
            <a:extLst>
              <a:ext uri="{28A0092B-C50C-407E-A947-70E740481C1C}">
                <a14:useLocalDpi xmlns:a14="http://schemas.microsoft.com/office/drawing/2010/main" val="0"/>
              </a:ext>
            </a:extLst>
          </a:blip>
          <a:srcRect l="9441" r="10249"/>
          <a:stretch/>
        </p:blipFill>
        <p:spPr bwMode="auto">
          <a:xfrm>
            <a:off x="6605556" y="1040936"/>
            <a:ext cx="5456290" cy="471056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6605556" y="5519862"/>
            <a:ext cx="54652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solidFill>
                  <a:srgbClr val="1D1D1B"/>
                </a:solidFill>
                <a:latin typeface="Caslon"/>
              </a:rPr>
              <a:t>De </a:t>
            </a:r>
            <a:r>
              <a:rPr lang="fr-FR" dirty="0" err="1" smtClean="0">
                <a:solidFill>
                  <a:srgbClr val="1D1D1B"/>
                </a:solidFill>
                <a:latin typeface="Caslon"/>
              </a:rPr>
              <a:t>blade</a:t>
            </a:r>
            <a:r>
              <a:rPr lang="fr-FR" dirty="0" smtClean="0">
                <a:solidFill>
                  <a:srgbClr val="1D1D1B"/>
                </a:solidFill>
                <a:latin typeface="Caslon"/>
              </a:rPr>
              <a:t> </a:t>
            </a:r>
            <a:r>
              <a:rPr lang="fr-FR" dirty="0" err="1" smtClean="0">
                <a:solidFill>
                  <a:srgbClr val="1D1D1B"/>
                </a:solidFill>
                <a:latin typeface="Caslon"/>
              </a:rPr>
              <a:t>runner</a:t>
            </a:r>
            <a:r>
              <a:rPr lang="fr-FR" dirty="0" smtClean="0">
                <a:solidFill>
                  <a:srgbClr val="1D1D1B"/>
                </a:solidFill>
                <a:latin typeface="Caslon"/>
              </a:rPr>
              <a:t> à </a:t>
            </a:r>
            <a:r>
              <a:rPr lang="fr-FR" dirty="0" err="1" smtClean="0">
                <a:solidFill>
                  <a:srgbClr val="1D1D1B"/>
                </a:solidFill>
                <a:latin typeface="Caslon"/>
              </a:rPr>
              <a:t>bad</a:t>
            </a:r>
            <a:r>
              <a:rPr lang="fr-FR" dirty="0" smtClean="0">
                <a:solidFill>
                  <a:srgbClr val="1D1D1B"/>
                </a:solidFill>
                <a:latin typeface="Caslon"/>
              </a:rPr>
              <a:t> </a:t>
            </a:r>
            <a:r>
              <a:rPr lang="fr-FR" dirty="0" err="1" smtClean="0">
                <a:solidFill>
                  <a:srgbClr val="1D1D1B"/>
                </a:solidFill>
                <a:latin typeface="Caslon"/>
              </a:rPr>
              <a:t>runner</a:t>
            </a:r>
            <a:endParaRPr lang="fr-FR" dirty="0" smtClean="0">
              <a:solidFill>
                <a:srgbClr val="1D1D1B"/>
              </a:solidFill>
              <a:latin typeface="Caslon"/>
            </a:endParaRPr>
          </a:p>
          <a:p>
            <a:pPr algn="ctr"/>
            <a:r>
              <a:rPr lang="fr-FR" b="0" i="0" dirty="0" smtClean="0">
                <a:solidFill>
                  <a:srgbClr val="1D1D1B"/>
                </a:solidFill>
                <a:effectLst/>
                <a:latin typeface="Caslon"/>
              </a:rPr>
              <a:t>De </a:t>
            </a:r>
            <a:r>
              <a:rPr lang="fr-FR" b="0" i="0" dirty="0" err="1" smtClean="0">
                <a:solidFill>
                  <a:srgbClr val="1D1D1B"/>
                </a:solidFill>
                <a:effectLst/>
                <a:latin typeface="Caslon"/>
              </a:rPr>
              <a:t>blade</a:t>
            </a:r>
            <a:r>
              <a:rPr lang="fr-FR" b="0" i="0" dirty="0" smtClean="0">
                <a:solidFill>
                  <a:srgbClr val="1D1D1B"/>
                </a:solidFill>
                <a:effectLst/>
                <a:latin typeface="Caslon"/>
              </a:rPr>
              <a:t> </a:t>
            </a:r>
            <a:r>
              <a:rPr lang="fr-FR" b="0" i="0" dirty="0" err="1" smtClean="0">
                <a:solidFill>
                  <a:srgbClr val="1D1D1B"/>
                </a:solidFill>
                <a:effectLst/>
                <a:latin typeface="Caslon"/>
              </a:rPr>
              <a:t>runner</a:t>
            </a:r>
            <a:r>
              <a:rPr lang="fr-FR" b="0" i="0" dirty="0" smtClean="0">
                <a:solidFill>
                  <a:srgbClr val="1D1D1B"/>
                </a:solidFill>
                <a:effectLst/>
                <a:latin typeface="Caslon"/>
              </a:rPr>
              <a:t> à </a:t>
            </a:r>
            <a:r>
              <a:rPr lang="fr-FR" b="0" i="0" dirty="0" err="1" smtClean="0">
                <a:solidFill>
                  <a:srgbClr val="1D1D1B"/>
                </a:solidFill>
                <a:effectLst/>
                <a:latin typeface="Caslon"/>
              </a:rPr>
              <a:t>blood</a:t>
            </a:r>
            <a:r>
              <a:rPr lang="fr-FR" b="0" i="0" dirty="0" smtClean="0">
                <a:solidFill>
                  <a:srgbClr val="1D1D1B"/>
                </a:solidFill>
                <a:effectLst/>
                <a:latin typeface="Caslon"/>
              </a:rPr>
              <a:t> </a:t>
            </a:r>
            <a:r>
              <a:rPr lang="fr-FR" b="0" i="0" dirty="0" err="1" smtClean="0">
                <a:solidFill>
                  <a:srgbClr val="1D1D1B"/>
                </a:solidFill>
                <a:effectLst/>
                <a:latin typeface="Caslon"/>
              </a:rPr>
              <a:t>runner</a:t>
            </a:r>
            <a:endParaRPr lang="fr-FR" b="0" i="0" dirty="0">
              <a:solidFill>
                <a:srgbClr val="1D1D1B"/>
              </a:solidFill>
              <a:effectLst/>
              <a:latin typeface="Caslon"/>
            </a:endParaRPr>
          </a:p>
        </p:txBody>
      </p:sp>
      <p:grpSp>
        <p:nvGrpSpPr>
          <p:cNvPr id="27" name="Groupe 26"/>
          <p:cNvGrpSpPr/>
          <p:nvPr/>
        </p:nvGrpSpPr>
        <p:grpSpPr>
          <a:xfrm>
            <a:off x="1179319" y="4795865"/>
            <a:ext cx="375101" cy="399818"/>
            <a:chOff x="1935039" y="1132847"/>
            <a:chExt cx="375101" cy="399818"/>
          </a:xfrm>
        </p:grpSpPr>
        <p:sp>
          <p:nvSpPr>
            <p:cNvPr id="28" name="Flèche droite 27"/>
            <p:cNvSpPr/>
            <p:nvPr/>
          </p:nvSpPr>
          <p:spPr>
            <a:xfrm rot="5400000">
              <a:off x="1922681" y="1145205"/>
              <a:ext cx="399818" cy="3751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Flèche droite 4"/>
            <p:cNvSpPr/>
            <p:nvPr/>
          </p:nvSpPr>
          <p:spPr>
            <a:xfrm rot="5400000">
              <a:off x="1978946" y="1163960"/>
              <a:ext cx="287288" cy="225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p:txBody>
        </p:sp>
      </p:grpSp>
      <p:sp>
        <p:nvSpPr>
          <p:cNvPr id="3" name="Flèche courbée vers le bas 2"/>
          <p:cNvSpPr/>
          <p:nvPr/>
        </p:nvSpPr>
        <p:spPr>
          <a:xfrm rot="16200000">
            <a:off x="-374327" y="5008476"/>
            <a:ext cx="1686910" cy="374414"/>
          </a:xfrm>
          <a:prstGeom prst="curved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rgbClr val="FF0000"/>
              </a:solidFill>
            </a:endParaRPr>
          </a:p>
        </p:txBody>
      </p:sp>
      <p:sp>
        <p:nvSpPr>
          <p:cNvPr id="19" name="Flèche courbée vers le bas 18"/>
          <p:cNvSpPr/>
          <p:nvPr/>
        </p:nvSpPr>
        <p:spPr>
          <a:xfrm rot="16200000">
            <a:off x="-381937" y="3092673"/>
            <a:ext cx="1686910" cy="374414"/>
          </a:xfrm>
          <a:prstGeom prst="curved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411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arn(inVertical)">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 calcmode="lin" valueType="num">
                                      <p:cBhvr additive="base">
                                        <p:cTn id="27" dur="500" fill="hold"/>
                                        <p:tgtEl>
                                          <p:spTgt spid="1035"/>
                                        </p:tgtEl>
                                        <p:attrNameLst>
                                          <p:attrName>ppt_x</p:attrName>
                                        </p:attrNameLst>
                                      </p:cBhvr>
                                      <p:tavLst>
                                        <p:tav tm="0">
                                          <p:val>
                                            <p:strVal val="#ppt_x"/>
                                          </p:val>
                                        </p:tav>
                                        <p:tav tm="100000">
                                          <p:val>
                                            <p:strVal val="#ppt_x"/>
                                          </p:val>
                                        </p:tav>
                                      </p:tavLst>
                                    </p:anim>
                                    <p:anim calcmode="lin" valueType="num">
                                      <p:cBhvr additive="base">
                                        <p:cTn id="28"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9421" y="0"/>
            <a:ext cx="6594476" cy="1400530"/>
          </a:xfrm>
        </p:spPr>
        <p:txBody>
          <a:bodyPr>
            <a:normAutofit/>
          </a:bodyPr>
          <a:lstStyle/>
          <a:p>
            <a:pPr algn="ctr"/>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rPr>
              <a:t>Représenter Dieu</a:t>
            </a:r>
            <a:endParaRPr lang="fr-FR"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endParaRPr>
          </a:p>
        </p:txBody>
      </p:sp>
      <p:pic>
        <p:nvPicPr>
          <p:cNvPr id="9218" name="Picture 2" descr="The creation of Ada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2124" y="976257"/>
            <a:ext cx="6594475" cy="4326619"/>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p:cNvSpPr txBox="1">
            <a:spLocks/>
          </p:cNvSpPr>
          <p:nvPr/>
        </p:nvSpPr>
        <p:spPr>
          <a:xfrm>
            <a:off x="0" y="5449614"/>
            <a:ext cx="12192000" cy="1400530"/>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Motivation de l’acte créateur : se rendre visible, voir Son idéal d’amour se réaliser par des partenaires libres et conscients, </a:t>
            </a:r>
            <a:r>
              <a:rPr lang="fr-FR"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co</a:t>
            </a:r>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-créateurs</a:t>
            </a:r>
            <a:endParaRPr lang="fr-FR"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856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41" y="0"/>
            <a:ext cx="6497432" cy="1009934"/>
          </a:xfrm>
        </p:spPr>
        <p:txBody>
          <a:bodyPr/>
          <a:lstStyle/>
          <a:p>
            <a:r>
              <a:rPr lang="fr-FR" dirty="0" smtClean="0">
                <a:latin typeface="Garamond" pitchFamily="18" charset="0"/>
              </a:rPr>
              <a:t>Cycle originel de la vie</a:t>
            </a:r>
            <a:br>
              <a:rPr lang="fr-FR" dirty="0" smtClean="0">
                <a:latin typeface="Garamond" pitchFamily="18" charset="0"/>
              </a:rPr>
            </a:br>
            <a:endParaRPr lang="fr-FR" dirty="0">
              <a:latin typeface="Garamond" pitchFamily="18" charset="0"/>
            </a:endParaRPr>
          </a:p>
        </p:txBody>
      </p:sp>
      <p:pic>
        <p:nvPicPr>
          <p:cNvPr id="4098" name="Picture 2" descr="http://cdn.diply.com/img/84bbf427-b825-429c-9a31-eb9439e18d6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63" y="2774731"/>
            <a:ext cx="2266027" cy="23937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0 LEIBER LES AGES DE L HOMME AD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996" y="2375546"/>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oncentredebonheur.unblog.fr/files/2013/11/ages-de-la-vi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996" y="2361897"/>
            <a:ext cx="5728558" cy="32194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tude sur l'Isl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0750" y="2774731"/>
            <a:ext cx="3297814" cy="23130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63" y="5454897"/>
            <a:ext cx="2396469" cy="923330"/>
          </a:xfrm>
          <a:prstGeom prst="rect">
            <a:avLst/>
          </a:prstGeom>
        </p:spPr>
        <p:txBody>
          <a:bodyPr wrap="square">
            <a:spAutoFit/>
          </a:bodyPr>
          <a:lstStyle/>
          <a:p>
            <a:r>
              <a:rPr lang="fr-FR" dirty="0">
                <a:latin typeface="Garamond" pitchFamily="18" charset="0"/>
              </a:rPr>
              <a:t>9 mois dans le </a:t>
            </a:r>
            <a:r>
              <a:rPr lang="fr-FR" dirty="0" smtClean="0">
                <a:latin typeface="Garamond" pitchFamily="18" charset="0"/>
              </a:rPr>
              <a:t>sein</a:t>
            </a:r>
          </a:p>
          <a:p>
            <a:r>
              <a:rPr lang="fr-FR" dirty="0" smtClean="0">
                <a:latin typeface="Garamond" pitchFamily="18" charset="0"/>
              </a:rPr>
              <a:t>Milieu </a:t>
            </a:r>
            <a:r>
              <a:rPr lang="fr-FR" dirty="0" err="1" smtClean="0">
                <a:latin typeface="Garamond" pitchFamily="18" charset="0"/>
              </a:rPr>
              <a:t>acqueux</a:t>
            </a:r>
            <a:r>
              <a:rPr lang="fr-FR" dirty="0">
                <a:latin typeface="Garamond" pitchFamily="18" charset="0"/>
              </a:rPr>
              <a:t/>
            </a:r>
            <a:br>
              <a:rPr lang="fr-FR" dirty="0">
                <a:latin typeface="Garamond" pitchFamily="18" charset="0"/>
              </a:rPr>
            </a:br>
            <a:endParaRPr lang="fr-FR" dirty="0">
              <a:latin typeface="Garamond" pitchFamily="18" charset="0"/>
            </a:endParaRPr>
          </a:p>
        </p:txBody>
      </p:sp>
      <p:sp>
        <p:nvSpPr>
          <p:cNvPr id="9" name="Rectangle 8"/>
          <p:cNvSpPr/>
          <p:nvPr/>
        </p:nvSpPr>
        <p:spPr>
          <a:xfrm>
            <a:off x="2594632" y="5667824"/>
            <a:ext cx="5728558" cy="923330"/>
          </a:xfrm>
          <a:prstGeom prst="rect">
            <a:avLst/>
          </a:prstGeom>
        </p:spPr>
        <p:txBody>
          <a:bodyPr wrap="square">
            <a:spAutoFit/>
          </a:bodyPr>
          <a:lstStyle/>
          <a:p>
            <a:r>
              <a:rPr lang="fr-FR" dirty="0" smtClean="0">
                <a:latin typeface="Garamond" pitchFamily="18" charset="0"/>
              </a:rPr>
              <a:t>90 ans sur terre : milieu atmosphérique</a:t>
            </a:r>
          </a:p>
          <a:p>
            <a:r>
              <a:rPr lang="fr-FR" dirty="0" smtClean="0">
                <a:latin typeface="Garamond" pitchFamily="18" charset="0"/>
              </a:rPr>
              <a:t>Développement spirituel et moral, à travers l’enfance, la jeunesse, la vie adulte, l’âge mûr, la vieillesse</a:t>
            </a:r>
          </a:p>
        </p:txBody>
      </p:sp>
      <p:pic>
        <p:nvPicPr>
          <p:cNvPr id="12" name="Picture 10" descr="Le 5ème mois de grossesse">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304" r="10388"/>
          <a:stretch/>
        </p:blipFill>
        <p:spPr bwMode="auto">
          <a:xfrm>
            <a:off x="0" y="2788379"/>
            <a:ext cx="2532747" cy="2393786"/>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110358" y="887104"/>
            <a:ext cx="10101877" cy="128516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latin typeface="Garamond" pitchFamily="18" charset="0"/>
              </a:rPr>
              <a:t>Le cycle originel de la vie voit l’être humain passer par une série de métamorphoses. A chaque stade, ses rôles évoluent, mais c’est fondamentalement la même personne qui évolue naturellement vers sa plénitude. </a:t>
            </a:r>
          </a:p>
          <a:p>
            <a:r>
              <a:rPr lang="fr-FR" sz="2400" dirty="0" smtClean="0">
                <a:latin typeface="Garamond" pitchFamily="18" charset="0"/>
              </a:rPr>
              <a:t/>
            </a:r>
            <a:br>
              <a:rPr lang="fr-FR" sz="2400" dirty="0" smtClean="0">
                <a:latin typeface="Garamond" pitchFamily="18" charset="0"/>
              </a:rPr>
            </a:br>
            <a:endParaRPr lang="fr-FR" sz="2400" dirty="0">
              <a:latin typeface="Garamond" pitchFamily="18" charset="0"/>
            </a:endParaRPr>
          </a:p>
        </p:txBody>
      </p:sp>
      <p:sp>
        <p:nvSpPr>
          <p:cNvPr id="11" name="Rectangle 10"/>
          <p:cNvSpPr/>
          <p:nvPr/>
        </p:nvSpPr>
        <p:spPr>
          <a:xfrm>
            <a:off x="9516200" y="5206159"/>
            <a:ext cx="1746914" cy="461665"/>
          </a:xfrm>
          <a:prstGeom prst="rect">
            <a:avLst/>
          </a:prstGeom>
        </p:spPr>
        <p:txBody>
          <a:bodyPr wrap="square">
            <a:spAutoFit/>
          </a:bodyPr>
          <a:lstStyle/>
          <a:p>
            <a:r>
              <a:rPr lang="fr-FR" sz="2400" dirty="0" smtClean="0">
                <a:latin typeface="Garamond" pitchFamily="18" charset="0"/>
              </a:rPr>
              <a:t>Vie éternelle</a:t>
            </a:r>
          </a:p>
        </p:txBody>
      </p:sp>
    </p:spTree>
    <p:extLst>
      <p:ext uri="{BB962C8B-B14F-4D97-AF65-F5344CB8AC3E}">
        <p14:creationId xmlns:p14="http://schemas.microsoft.com/office/powerpoint/2010/main" val="29939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586317" y="596900"/>
            <a:ext cx="10972800" cy="6057900"/>
          </a:xfrm>
          <a:prstGeom prst="ellipse">
            <a:avLst/>
          </a:prstGeom>
          <a:gradFill rotWithShape="0">
            <a:gsLst>
              <a:gs pos="0">
                <a:srgbClr val="9DD99D"/>
              </a:gs>
              <a:gs pos="100000">
                <a:srgbClr val="D5E6EF"/>
              </a:gs>
            </a:gsLst>
            <a:path path="shape">
              <a:fillToRect l="50000" t="50000" r="50000" b="50000"/>
            </a:path>
          </a:gradFill>
          <a:ln w="9525">
            <a:solidFill>
              <a:srgbClr val="FFFF6F"/>
            </a:solidFill>
            <a:round/>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3" name="Oval 3"/>
          <p:cNvSpPr>
            <a:spLocks noChangeArrowheads="1"/>
          </p:cNvSpPr>
          <p:nvPr/>
        </p:nvSpPr>
        <p:spPr bwMode="auto">
          <a:xfrm>
            <a:off x="4470400" y="2438400"/>
            <a:ext cx="3251200" cy="1981200"/>
          </a:xfrm>
          <a:prstGeom prst="ellipse">
            <a:avLst/>
          </a:prstGeom>
          <a:gradFill rotWithShape="0">
            <a:gsLst>
              <a:gs pos="0">
                <a:srgbClr val="0000FF"/>
              </a:gs>
              <a:gs pos="50000">
                <a:srgbClr val="9900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2400"/>
          </a:p>
        </p:txBody>
      </p:sp>
      <p:sp>
        <p:nvSpPr>
          <p:cNvPr id="47107" name="Oval 4"/>
          <p:cNvSpPr>
            <a:spLocks noChangeArrowheads="1"/>
          </p:cNvSpPr>
          <p:nvPr/>
        </p:nvSpPr>
        <p:spPr bwMode="auto">
          <a:xfrm>
            <a:off x="1625600" y="2895600"/>
            <a:ext cx="2133600" cy="1066800"/>
          </a:xfrm>
          <a:prstGeom prst="ellipse">
            <a:avLst/>
          </a:prstGeom>
          <a:solidFill>
            <a:schemeClr val="accent1"/>
          </a:solidFill>
          <a:ln w="38100">
            <a:solidFill>
              <a:srgbClr val="993366"/>
            </a:solidFill>
            <a:round/>
            <a:headEnd/>
            <a:tailEnd/>
          </a:ln>
        </p:spPr>
        <p:txBody>
          <a:bodyPr wrap="none" anchor="ctr"/>
          <a:lstStyle/>
          <a:p>
            <a:endParaRPr lang="en-GB" sz="2400"/>
          </a:p>
        </p:txBody>
      </p:sp>
      <p:sp>
        <p:nvSpPr>
          <p:cNvPr id="47108" name="Oval 5"/>
          <p:cNvSpPr>
            <a:spLocks noChangeArrowheads="1"/>
          </p:cNvSpPr>
          <p:nvPr/>
        </p:nvSpPr>
        <p:spPr bwMode="auto">
          <a:xfrm>
            <a:off x="8432800" y="2895600"/>
            <a:ext cx="2133600" cy="1066800"/>
          </a:xfrm>
          <a:prstGeom prst="ellipse">
            <a:avLst/>
          </a:prstGeom>
          <a:solidFill>
            <a:schemeClr val="accent1"/>
          </a:solidFill>
          <a:ln w="38100">
            <a:solidFill>
              <a:srgbClr val="993366"/>
            </a:solidFill>
            <a:round/>
            <a:headEnd/>
            <a:tailEnd/>
          </a:ln>
        </p:spPr>
        <p:txBody>
          <a:bodyPr wrap="none" anchor="ctr"/>
          <a:lstStyle/>
          <a:p>
            <a:endParaRPr lang="en-GB" sz="2400"/>
          </a:p>
        </p:txBody>
      </p:sp>
      <p:sp>
        <p:nvSpPr>
          <p:cNvPr id="47109" name="Oval 6"/>
          <p:cNvSpPr>
            <a:spLocks noChangeArrowheads="1"/>
          </p:cNvSpPr>
          <p:nvPr/>
        </p:nvSpPr>
        <p:spPr bwMode="auto">
          <a:xfrm>
            <a:off x="4826000" y="4876800"/>
            <a:ext cx="2540000" cy="1371600"/>
          </a:xfrm>
          <a:prstGeom prst="ellipse">
            <a:avLst/>
          </a:prstGeom>
          <a:gradFill rotWithShape="0">
            <a:gsLst>
              <a:gs pos="0">
                <a:srgbClr val="FF0000"/>
              </a:gs>
              <a:gs pos="100000">
                <a:schemeClr val="accent1"/>
              </a:gs>
            </a:gsLst>
            <a:lin ang="0" scaled="1"/>
          </a:gradFill>
          <a:ln w="38100">
            <a:solidFill>
              <a:srgbClr val="339966"/>
            </a:solidFill>
            <a:round/>
            <a:headEnd/>
            <a:tailEnd/>
          </a:ln>
        </p:spPr>
        <p:txBody>
          <a:bodyPr wrap="none" anchor="ctr"/>
          <a:lstStyle/>
          <a:p>
            <a:endParaRPr lang="en-GB" sz="2400"/>
          </a:p>
        </p:txBody>
      </p:sp>
      <p:sp>
        <p:nvSpPr>
          <p:cNvPr id="47110" name="Oval 17"/>
          <p:cNvSpPr>
            <a:spLocks noChangeArrowheads="1"/>
          </p:cNvSpPr>
          <p:nvPr/>
        </p:nvSpPr>
        <p:spPr bwMode="auto">
          <a:xfrm>
            <a:off x="5689600" y="3276600"/>
            <a:ext cx="812800" cy="304800"/>
          </a:xfrm>
          <a:prstGeom prst="ellipse">
            <a:avLst/>
          </a:prstGeom>
          <a:solidFill>
            <a:srgbClr val="FF0000"/>
          </a:solidFill>
          <a:ln w="9525">
            <a:solidFill>
              <a:schemeClr val="tx1"/>
            </a:solidFill>
            <a:round/>
            <a:headEnd/>
            <a:tailEnd/>
          </a:ln>
        </p:spPr>
        <p:txBody>
          <a:bodyPr wrap="none" anchor="ctr"/>
          <a:lstStyle/>
          <a:p>
            <a:endParaRPr lang="en-GB" sz="2400"/>
          </a:p>
        </p:txBody>
      </p:sp>
      <p:sp>
        <p:nvSpPr>
          <p:cNvPr id="8" name="AutoShape 18"/>
          <p:cNvSpPr>
            <a:spLocks noChangeArrowheads="1"/>
          </p:cNvSpPr>
          <p:nvPr/>
        </p:nvSpPr>
        <p:spPr bwMode="auto">
          <a:xfrm rot="-2700000">
            <a:off x="4174067" y="4287839"/>
            <a:ext cx="848784" cy="1163637"/>
          </a:xfrm>
          <a:prstGeom prst="upArrow">
            <a:avLst>
              <a:gd name="adj1" fmla="val 50000"/>
              <a:gd name="adj2" fmla="val 45639"/>
            </a:avLst>
          </a:prstGeom>
          <a:solidFill>
            <a:srgbClr val="00FFFF"/>
          </a:solidFill>
          <a:ln w="9525">
            <a:solidFill>
              <a:schemeClr val="tx1"/>
            </a:solidFill>
            <a:miter lim="800000"/>
            <a:headEnd/>
            <a:tailEnd/>
          </a:ln>
          <a:effectLst>
            <a:outerShdw blurRad="63500" dist="38100" dir="2700000" algn="tl" rotWithShape="0">
              <a:srgbClr val="000000">
                <a:alpha val="39999"/>
              </a:srgbClr>
            </a:outerShdw>
          </a:effectLst>
        </p:spPr>
        <p:txBody>
          <a:bodyPr wrap="none" anchor="ctr"/>
          <a:lstStyle/>
          <a:p>
            <a:pPr>
              <a:defRPr/>
            </a:pPr>
            <a:endParaRPr lang="en-GB" sz="2400">
              <a:solidFill>
                <a:srgbClr val="00B0F0"/>
              </a:solidFill>
              <a:ea typeface="+mn-ea"/>
              <a:cs typeface="Arial" pitchFamily="34" charset="0"/>
            </a:endParaRPr>
          </a:p>
        </p:txBody>
      </p:sp>
      <p:sp>
        <p:nvSpPr>
          <p:cNvPr id="9" name="AutoShape 19"/>
          <p:cNvSpPr>
            <a:spLocks noChangeArrowheads="1"/>
          </p:cNvSpPr>
          <p:nvPr/>
        </p:nvSpPr>
        <p:spPr bwMode="auto">
          <a:xfrm rot="-2700000">
            <a:off x="3172885" y="3675063"/>
            <a:ext cx="848783" cy="903287"/>
          </a:xfrm>
          <a:prstGeom prst="upArrow">
            <a:avLst>
              <a:gd name="adj1" fmla="val 50000"/>
              <a:gd name="adj2" fmla="val 35507"/>
            </a:avLst>
          </a:prstGeom>
          <a:solidFill>
            <a:schemeClr val="accent1"/>
          </a:solidFill>
          <a:ln w="9525">
            <a:solidFill>
              <a:schemeClr val="tx1"/>
            </a:solidFill>
            <a:miter lim="800000"/>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10" name="AutoShape 20"/>
          <p:cNvSpPr>
            <a:spLocks noChangeArrowheads="1"/>
          </p:cNvSpPr>
          <p:nvPr/>
        </p:nvSpPr>
        <p:spPr bwMode="auto">
          <a:xfrm rot="2700000">
            <a:off x="7098243" y="4119563"/>
            <a:ext cx="679450" cy="1409700"/>
          </a:xfrm>
          <a:prstGeom prst="upArrow">
            <a:avLst>
              <a:gd name="adj1" fmla="val 50000"/>
              <a:gd name="adj2" fmla="val 38931"/>
            </a:avLst>
          </a:prstGeom>
          <a:solidFill>
            <a:srgbClr val="00FFFF"/>
          </a:solidFill>
          <a:ln w="9525">
            <a:solidFill>
              <a:schemeClr val="tx1"/>
            </a:solidFill>
            <a:miter lim="800000"/>
            <a:headEnd/>
            <a:tailEnd/>
          </a:ln>
          <a:effectLst>
            <a:outerShdw blurRad="63500" dist="38100" dir="2700000" algn="tl" rotWithShape="0">
              <a:srgbClr val="000000">
                <a:alpha val="39999"/>
              </a:srgbClr>
            </a:outerShdw>
          </a:effectLst>
        </p:spPr>
        <p:txBody>
          <a:bodyPr rot="10800000" vert="eaVert" wrap="none" anchor="ctr"/>
          <a:lstStyle/>
          <a:p>
            <a:pPr>
              <a:defRPr/>
            </a:pPr>
            <a:endParaRPr lang="en-GB" sz="2400">
              <a:solidFill>
                <a:srgbClr val="00B0F0"/>
              </a:solidFill>
              <a:ea typeface="+mn-ea"/>
              <a:cs typeface="Arial" pitchFamily="34" charset="0"/>
            </a:endParaRPr>
          </a:p>
        </p:txBody>
      </p:sp>
      <p:sp>
        <p:nvSpPr>
          <p:cNvPr id="47114" name="Oval 21"/>
          <p:cNvSpPr>
            <a:spLocks noChangeArrowheads="1"/>
          </p:cNvSpPr>
          <p:nvPr/>
        </p:nvSpPr>
        <p:spPr bwMode="auto">
          <a:xfrm>
            <a:off x="2224617" y="3200400"/>
            <a:ext cx="914400" cy="457200"/>
          </a:xfrm>
          <a:prstGeom prst="ellipse">
            <a:avLst/>
          </a:prstGeom>
          <a:solidFill>
            <a:srgbClr val="00FFFF"/>
          </a:solidFill>
          <a:ln w="38100">
            <a:solidFill>
              <a:schemeClr val="bg2"/>
            </a:solidFill>
            <a:round/>
            <a:headEnd/>
            <a:tailEnd/>
          </a:ln>
        </p:spPr>
        <p:txBody>
          <a:bodyPr wrap="none" anchor="ctr"/>
          <a:lstStyle/>
          <a:p>
            <a:endParaRPr lang="en-GB" sz="2400"/>
          </a:p>
        </p:txBody>
      </p:sp>
      <p:sp>
        <p:nvSpPr>
          <p:cNvPr id="47115" name="Oval 22"/>
          <p:cNvSpPr>
            <a:spLocks noChangeArrowheads="1"/>
          </p:cNvSpPr>
          <p:nvPr/>
        </p:nvSpPr>
        <p:spPr bwMode="auto">
          <a:xfrm>
            <a:off x="9042400" y="3200400"/>
            <a:ext cx="914400" cy="457200"/>
          </a:xfrm>
          <a:prstGeom prst="ellipse">
            <a:avLst/>
          </a:prstGeom>
          <a:solidFill>
            <a:srgbClr val="00FFFF"/>
          </a:solidFill>
          <a:ln w="38100">
            <a:solidFill>
              <a:schemeClr val="bg2"/>
            </a:solidFill>
            <a:round/>
            <a:headEnd/>
            <a:tailEnd/>
          </a:ln>
        </p:spPr>
        <p:txBody>
          <a:bodyPr wrap="none" anchor="ctr"/>
          <a:lstStyle/>
          <a:p>
            <a:endParaRPr lang="en-GB" sz="2400"/>
          </a:p>
        </p:txBody>
      </p:sp>
      <p:sp>
        <p:nvSpPr>
          <p:cNvPr id="47116" name="Text Box 23"/>
          <p:cNvSpPr txBox="1">
            <a:spLocks noChangeArrowheads="1"/>
          </p:cNvSpPr>
          <p:nvPr/>
        </p:nvSpPr>
        <p:spPr bwMode="auto">
          <a:xfrm>
            <a:off x="5283200" y="914401"/>
            <a:ext cx="162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a:spcBef>
                <a:spcPct val="50000"/>
              </a:spcBef>
            </a:pPr>
            <a:r>
              <a:rPr lang="en-GB" sz="2800" b="1">
                <a:solidFill>
                  <a:srgbClr val="FFFFCC"/>
                </a:solidFill>
              </a:rPr>
              <a:t>GOD</a:t>
            </a:r>
          </a:p>
        </p:txBody>
      </p:sp>
      <p:sp>
        <p:nvSpPr>
          <p:cNvPr id="14" name="Oval 24"/>
          <p:cNvSpPr>
            <a:spLocks noChangeAspect="1" noChangeArrowheads="1"/>
          </p:cNvSpPr>
          <p:nvPr/>
        </p:nvSpPr>
        <p:spPr bwMode="auto">
          <a:xfrm>
            <a:off x="4783667" y="2624139"/>
            <a:ext cx="2628900" cy="1601787"/>
          </a:xfrm>
          <a:prstGeom prst="ellipse">
            <a:avLst/>
          </a:prstGeom>
          <a:gradFill rotWithShape="0">
            <a:gsLst>
              <a:gs pos="0">
                <a:srgbClr val="800080"/>
              </a:gs>
              <a:gs pos="50000">
                <a:schemeClr val="folHlink"/>
              </a:gs>
              <a:gs pos="100000">
                <a:srgbClr val="800080"/>
              </a:gs>
            </a:gsLst>
            <a:lin ang="5400000" scaled="1"/>
          </a:gradFill>
          <a:ln w="9525">
            <a:noFill/>
            <a:round/>
            <a:headEnd/>
            <a:tailEnd/>
          </a:ln>
          <a:effectLst/>
        </p:spPr>
        <p:txBody>
          <a:bodyPr wrap="none" anchor="ctr"/>
          <a:lstStyle/>
          <a:p>
            <a:pPr>
              <a:defRPr/>
            </a:pPr>
            <a:endParaRPr lang="en-GB" sz="2400">
              <a:latin typeface="Arial" charset="0"/>
              <a:ea typeface="+mn-ea"/>
              <a:cs typeface="Arial" pitchFamily="34" charset="0"/>
            </a:endParaRPr>
          </a:p>
        </p:txBody>
      </p:sp>
      <p:sp>
        <p:nvSpPr>
          <p:cNvPr id="15" name="Oval 26"/>
          <p:cNvSpPr>
            <a:spLocks noChangeAspect="1" noChangeArrowheads="1"/>
          </p:cNvSpPr>
          <p:nvPr/>
        </p:nvSpPr>
        <p:spPr bwMode="auto">
          <a:xfrm>
            <a:off x="5046133" y="2784476"/>
            <a:ext cx="2101851" cy="1281113"/>
          </a:xfrm>
          <a:prstGeom prst="ellipse">
            <a:avLst/>
          </a:prstGeom>
          <a:gradFill rotWithShape="0">
            <a:gsLst>
              <a:gs pos="0">
                <a:schemeClr val="accent1"/>
              </a:gs>
              <a:gs pos="50000">
                <a:schemeClr val="accent2"/>
              </a:gs>
              <a:gs pos="100000">
                <a:schemeClr val="accent1"/>
              </a:gs>
            </a:gsLst>
            <a:lin ang="5400000" scaled="1"/>
          </a:gradFill>
          <a:ln w="9525">
            <a:noFill/>
            <a:round/>
            <a:headEnd/>
            <a:tailEnd/>
          </a:ln>
          <a:effectLst/>
        </p:spPr>
        <p:txBody>
          <a:bodyPr wrap="none" anchor="ctr"/>
          <a:lstStyle/>
          <a:p>
            <a:pPr>
              <a:defRPr/>
            </a:pPr>
            <a:endParaRPr lang="en-GB" sz="2400">
              <a:latin typeface="Arial" charset="0"/>
              <a:ea typeface="+mn-ea"/>
              <a:cs typeface="Arial" pitchFamily="34" charset="0"/>
            </a:endParaRPr>
          </a:p>
        </p:txBody>
      </p:sp>
      <p:sp>
        <p:nvSpPr>
          <p:cNvPr id="16" name="Text Box 27"/>
          <p:cNvSpPr txBox="1">
            <a:spLocks noChangeArrowheads="1"/>
          </p:cNvSpPr>
          <p:nvPr/>
        </p:nvSpPr>
        <p:spPr bwMode="auto">
          <a:xfrm>
            <a:off x="5080000" y="4941888"/>
            <a:ext cx="2032000" cy="1160462"/>
          </a:xfrm>
          <a:prstGeom prst="rect">
            <a:avLst/>
          </a:prstGeom>
          <a:noFill/>
          <a:ln w="9525">
            <a:noFill/>
            <a:miter lim="800000"/>
            <a:headEnd/>
            <a:tailEnd/>
          </a:ln>
        </p:spPr>
        <p:txBody>
          <a:bodyPr>
            <a:spAutoFit/>
          </a:bodyPr>
          <a:lstStyle/>
          <a:p>
            <a:pPr algn="ctr" eaLnBrk="0" hangingPunct="0">
              <a:spcBef>
                <a:spcPct val="50000"/>
              </a:spcBef>
              <a:defRPr/>
            </a:pPr>
            <a:r>
              <a:rPr lang="en-GB" sz="2800" b="1" dirty="0">
                <a:solidFill>
                  <a:schemeClr val="accent4"/>
                </a:solidFill>
                <a:ea typeface="+mn-ea"/>
                <a:cs typeface="Arial" pitchFamily="34" charset="0"/>
              </a:rPr>
              <a:t>Enfant</a:t>
            </a:r>
          </a:p>
          <a:p>
            <a:pPr algn="ctr" eaLnBrk="0" hangingPunct="0">
              <a:spcBef>
                <a:spcPct val="50000"/>
              </a:spcBef>
              <a:defRPr/>
            </a:pPr>
            <a:r>
              <a:rPr lang="en-GB" sz="2800" b="1" dirty="0">
                <a:solidFill>
                  <a:schemeClr val="accent4"/>
                </a:solidFill>
                <a:ea typeface="+mn-ea"/>
                <a:cs typeface="Arial" pitchFamily="34" charset="0"/>
              </a:rPr>
              <a:t>M   F</a:t>
            </a:r>
          </a:p>
        </p:txBody>
      </p:sp>
      <p:sp>
        <p:nvSpPr>
          <p:cNvPr id="17" name="Oval 28"/>
          <p:cNvSpPr>
            <a:spLocks noChangeAspect="1" noChangeArrowheads="1"/>
          </p:cNvSpPr>
          <p:nvPr/>
        </p:nvSpPr>
        <p:spPr bwMode="auto">
          <a:xfrm>
            <a:off x="5306485" y="2941638"/>
            <a:ext cx="1579033" cy="963612"/>
          </a:xfrm>
          <a:prstGeom prst="ellipse">
            <a:avLst/>
          </a:prstGeom>
          <a:gradFill rotWithShape="0">
            <a:gsLst>
              <a:gs pos="0">
                <a:srgbClr val="FFFFFF"/>
              </a:gs>
              <a:gs pos="100000">
                <a:srgbClr val="00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2400"/>
          </a:p>
        </p:txBody>
      </p:sp>
      <p:sp>
        <p:nvSpPr>
          <p:cNvPr id="47121" name="Oval 29"/>
          <p:cNvSpPr>
            <a:spLocks noChangeArrowheads="1"/>
          </p:cNvSpPr>
          <p:nvPr/>
        </p:nvSpPr>
        <p:spPr bwMode="auto">
          <a:xfrm>
            <a:off x="5689600" y="3276600"/>
            <a:ext cx="812800" cy="304800"/>
          </a:xfrm>
          <a:prstGeom prst="ellipse">
            <a:avLst/>
          </a:prstGeom>
          <a:solidFill>
            <a:srgbClr val="FF0000"/>
          </a:solidFill>
          <a:ln w="9525">
            <a:solidFill>
              <a:schemeClr val="tx1"/>
            </a:solidFill>
            <a:round/>
            <a:headEnd/>
            <a:tailEnd/>
          </a:ln>
        </p:spPr>
        <p:txBody>
          <a:bodyPr wrap="none" anchor="ctr"/>
          <a:lstStyle/>
          <a:p>
            <a:endParaRPr lang="en-GB" sz="2400"/>
          </a:p>
        </p:txBody>
      </p:sp>
      <p:sp>
        <p:nvSpPr>
          <p:cNvPr id="47122" name="AutoShape 30"/>
          <p:cNvSpPr>
            <a:spLocks noChangeArrowheads="1"/>
          </p:cNvSpPr>
          <p:nvPr/>
        </p:nvSpPr>
        <p:spPr bwMode="auto">
          <a:xfrm>
            <a:off x="5791200" y="2133600"/>
            <a:ext cx="609600" cy="1143000"/>
          </a:xfrm>
          <a:prstGeom prst="downArrow">
            <a:avLst>
              <a:gd name="adj1" fmla="val 50000"/>
              <a:gd name="adj2" fmla="val 62500"/>
            </a:avLst>
          </a:prstGeom>
          <a:solidFill>
            <a:srgbClr val="FF0000"/>
          </a:solidFill>
          <a:ln w="9525">
            <a:solidFill>
              <a:schemeClr val="tx1"/>
            </a:solidFill>
            <a:miter lim="800000"/>
            <a:headEnd/>
            <a:tailEnd/>
          </a:ln>
        </p:spPr>
        <p:txBody>
          <a:bodyPr wrap="none" anchor="ctr"/>
          <a:lstStyle/>
          <a:p>
            <a:endParaRPr lang="en-GB" sz="2400"/>
          </a:p>
        </p:txBody>
      </p:sp>
      <p:sp>
        <p:nvSpPr>
          <p:cNvPr id="20" name="AutoShape 31"/>
          <p:cNvSpPr>
            <a:spLocks noChangeArrowheads="1"/>
          </p:cNvSpPr>
          <p:nvPr/>
        </p:nvSpPr>
        <p:spPr bwMode="auto">
          <a:xfrm rot="10800000">
            <a:off x="6515100" y="3035300"/>
            <a:ext cx="1828800" cy="812800"/>
          </a:xfrm>
          <a:prstGeom prst="rightArrow">
            <a:avLst>
              <a:gd name="adj1" fmla="val 50000"/>
              <a:gd name="adj2" fmla="val 42188"/>
            </a:avLst>
          </a:prstGeom>
          <a:solidFill>
            <a:srgbClr val="800080"/>
          </a:solidFill>
          <a:ln w="9525">
            <a:solidFill>
              <a:schemeClr val="tx1"/>
            </a:solidFill>
            <a:miter lim="800000"/>
            <a:headEnd/>
            <a:tailEnd/>
          </a:ln>
          <a:effectLst>
            <a:outerShdw blurRad="63500" dist="38100" dir="2700000" algn="tl" rotWithShape="0">
              <a:srgbClr val="000000">
                <a:alpha val="39999"/>
              </a:srgbClr>
            </a:outerShdw>
          </a:effectLst>
        </p:spPr>
        <p:txBody>
          <a:bodyPr rot="10800000" wrap="none" anchor="ctr"/>
          <a:lstStyle/>
          <a:p>
            <a:pPr>
              <a:defRPr/>
            </a:pPr>
            <a:endParaRPr lang="en-GB" sz="2400">
              <a:ea typeface="+mn-ea"/>
              <a:cs typeface="Arial" pitchFamily="34" charset="0"/>
            </a:endParaRPr>
          </a:p>
        </p:txBody>
      </p:sp>
      <p:sp>
        <p:nvSpPr>
          <p:cNvPr id="21" name="AutoShape 32"/>
          <p:cNvSpPr>
            <a:spLocks noChangeArrowheads="1"/>
          </p:cNvSpPr>
          <p:nvPr/>
        </p:nvSpPr>
        <p:spPr bwMode="auto">
          <a:xfrm>
            <a:off x="3843867" y="3032125"/>
            <a:ext cx="1828800" cy="838200"/>
          </a:xfrm>
          <a:prstGeom prst="rightArrow">
            <a:avLst>
              <a:gd name="adj1" fmla="val 50000"/>
              <a:gd name="adj2" fmla="val 40909"/>
            </a:avLst>
          </a:prstGeom>
          <a:solidFill>
            <a:srgbClr val="800080"/>
          </a:solidFill>
          <a:ln w="9525">
            <a:solidFill>
              <a:schemeClr val="tx1"/>
            </a:solidFill>
            <a:miter lim="800000"/>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47125" name="AutoShape 33"/>
          <p:cNvSpPr>
            <a:spLocks noChangeArrowheads="1"/>
          </p:cNvSpPr>
          <p:nvPr/>
        </p:nvSpPr>
        <p:spPr bwMode="auto">
          <a:xfrm>
            <a:off x="5571067" y="3621089"/>
            <a:ext cx="1083733" cy="1247775"/>
          </a:xfrm>
          <a:prstGeom prst="downArrow">
            <a:avLst>
              <a:gd name="adj1" fmla="val 50000"/>
              <a:gd name="adj2" fmla="val 38379"/>
            </a:avLst>
          </a:prstGeom>
          <a:solidFill>
            <a:srgbClr val="0000FF"/>
          </a:solidFill>
          <a:ln w="9525">
            <a:solidFill>
              <a:schemeClr val="tx1"/>
            </a:solidFill>
            <a:miter lim="800000"/>
            <a:headEnd/>
            <a:tailEnd/>
          </a:ln>
        </p:spPr>
        <p:txBody>
          <a:bodyPr wrap="none" anchor="ctr"/>
          <a:lstStyle/>
          <a:p>
            <a:endParaRPr lang="en-GB" sz="2400"/>
          </a:p>
        </p:txBody>
      </p:sp>
      <p:sp>
        <p:nvSpPr>
          <p:cNvPr id="47126" name="Oval 34"/>
          <p:cNvSpPr>
            <a:spLocks noChangeArrowheads="1"/>
          </p:cNvSpPr>
          <p:nvPr/>
        </p:nvSpPr>
        <p:spPr bwMode="auto">
          <a:xfrm>
            <a:off x="4876800" y="838200"/>
            <a:ext cx="2540000" cy="1371600"/>
          </a:xfrm>
          <a:prstGeom prst="ellipse">
            <a:avLst/>
          </a:prstGeom>
          <a:gradFill rotWithShape="0">
            <a:gsLst>
              <a:gs pos="0">
                <a:srgbClr val="FF0000"/>
              </a:gs>
              <a:gs pos="100000">
                <a:schemeClr val="accent1"/>
              </a:gs>
            </a:gsLst>
            <a:lin ang="0" scaled="1"/>
          </a:gradFill>
          <a:ln w="38100">
            <a:solidFill>
              <a:srgbClr val="339966"/>
            </a:solidFill>
            <a:round/>
            <a:headEnd/>
            <a:tailEnd/>
          </a:ln>
        </p:spPr>
        <p:txBody>
          <a:bodyPr wrap="none" anchor="ctr"/>
          <a:lstStyle/>
          <a:p>
            <a:pPr algn="ctr" eaLnBrk="0" hangingPunct="0"/>
            <a:endParaRPr lang="de-DE"/>
          </a:p>
        </p:txBody>
      </p:sp>
      <p:sp>
        <p:nvSpPr>
          <p:cNvPr id="24" name="AutoShape 35"/>
          <p:cNvSpPr>
            <a:spLocks noChangeArrowheads="1"/>
          </p:cNvSpPr>
          <p:nvPr/>
        </p:nvSpPr>
        <p:spPr bwMode="auto">
          <a:xfrm rot="2700000">
            <a:off x="8034339" y="3571347"/>
            <a:ext cx="752475" cy="1204383"/>
          </a:xfrm>
          <a:prstGeom prst="upArrow">
            <a:avLst>
              <a:gd name="adj1" fmla="val 50000"/>
              <a:gd name="adj2" fmla="val 30038"/>
            </a:avLst>
          </a:prstGeom>
          <a:solidFill>
            <a:schemeClr val="accent1"/>
          </a:solidFill>
          <a:ln w="9525">
            <a:solidFill>
              <a:schemeClr val="tx1"/>
            </a:solidFill>
            <a:miter lim="800000"/>
            <a:headEnd/>
            <a:tailEnd/>
          </a:ln>
          <a:effectLst>
            <a:outerShdw blurRad="63500" dist="38100" dir="2700000" algn="tl" rotWithShape="0">
              <a:srgbClr val="000000">
                <a:alpha val="39999"/>
              </a:srgbClr>
            </a:outerShdw>
          </a:effectLst>
        </p:spPr>
        <p:txBody>
          <a:bodyPr rot="10800000" vert="eaVert" wrap="none" anchor="ctr"/>
          <a:lstStyle/>
          <a:p>
            <a:pPr>
              <a:defRPr/>
            </a:pPr>
            <a:endParaRPr lang="en-GB" sz="2400">
              <a:ea typeface="+mn-ea"/>
              <a:cs typeface="Arial" pitchFamily="34" charset="0"/>
            </a:endParaRPr>
          </a:p>
        </p:txBody>
      </p:sp>
      <p:sp>
        <p:nvSpPr>
          <p:cNvPr id="25" name="Text Box 36"/>
          <p:cNvSpPr txBox="1">
            <a:spLocks noChangeArrowheads="1"/>
          </p:cNvSpPr>
          <p:nvPr/>
        </p:nvSpPr>
        <p:spPr bwMode="auto">
          <a:xfrm>
            <a:off x="5181600" y="914400"/>
            <a:ext cx="1930400" cy="122078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err="1">
                <a:solidFill>
                  <a:schemeClr val="accent4"/>
                </a:solidFill>
                <a:effectLst>
                  <a:outerShdw blurRad="38100" dist="38100" dir="2700000" algn="tl">
                    <a:srgbClr val="000000"/>
                  </a:outerShdw>
                </a:effectLst>
                <a:latin typeface="Arial" charset="0"/>
                <a:ea typeface="+mn-ea"/>
                <a:cs typeface="Arial" pitchFamily="34" charset="0"/>
              </a:rPr>
              <a:t>Dieu</a:t>
            </a:r>
            <a:endParaRPr lang="en-GB" sz="3200" b="1" dirty="0">
              <a:solidFill>
                <a:schemeClr val="accent4"/>
              </a:solidFill>
              <a:effectLst>
                <a:outerShdw blurRad="38100" dist="38100" dir="2700000" algn="tl">
                  <a:srgbClr val="000000"/>
                </a:outerShdw>
              </a:effectLst>
              <a:latin typeface="Arial" charset="0"/>
              <a:ea typeface="+mn-ea"/>
              <a:cs typeface="Arial" pitchFamily="34" charset="0"/>
            </a:endParaRPr>
          </a:p>
          <a:p>
            <a:pPr algn="ctr" eaLnBrk="0" hangingPunct="0">
              <a:spcBef>
                <a:spcPct val="50000"/>
              </a:spcBef>
              <a:defRPr/>
            </a:pPr>
            <a:r>
              <a:rPr lang="en-GB" sz="2800" b="1" dirty="0">
                <a:solidFill>
                  <a:schemeClr val="accent4"/>
                </a:solidFill>
                <a:latin typeface="Arial" charset="0"/>
                <a:ea typeface="+mn-ea"/>
                <a:cs typeface="Arial" pitchFamily="34" charset="0"/>
              </a:rPr>
              <a:t>M    F</a:t>
            </a:r>
          </a:p>
        </p:txBody>
      </p:sp>
      <p:sp>
        <p:nvSpPr>
          <p:cNvPr id="47129" name="Text Box 27"/>
          <p:cNvSpPr txBox="1">
            <a:spLocks noChangeArrowheads="1"/>
          </p:cNvSpPr>
          <p:nvPr/>
        </p:nvSpPr>
        <p:spPr bwMode="auto">
          <a:xfrm>
            <a:off x="3771901" y="3201988"/>
            <a:ext cx="114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a:solidFill>
                  <a:srgbClr val="FFFFFF"/>
                </a:solidFill>
              </a:rPr>
              <a:t>Époux </a:t>
            </a:r>
          </a:p>
        </p:txBody>
      </p:sp>
      <p:sp>
        <p:nvSpPr>
          <p:cNvPr id="47130" name="Text Box 28"/>
          <p:cNvSpPr txBox="1">
            <a:spLocks noChangeArrowheads="1"/>
          </p:cNvSpPr>
          <p:nvPr/>
        </p:nvSpPr>
        <p:spPr bwMode="auto">
          <a:xfrm>
            <a:off x="6887634" y="3163888"/>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a:solidFill>
                  <a:srgbClr val="FFFFFF"/>
                </a:solidFill>
              </a:rPr>
              <a:t>Épouse  </a:t>
            </a:r>
          </a:p>
        </p:txBody>
      </p:sp>
      <p:sp>
        <p:nvSpPr>
          <p:cNvPr id="28" name="Text Box 29"/>
          <p:cNvSpPr txBox="1">
            <a:spLocks noChangeArrowheads="1"/>
          </p:cNvSpPr>
          <p:nvPr/>
        </p:nvSpPr>
        <p:spPr bwMode="auto">
          <a:xfrm>
            <a:off x="5939936" y="3649663"/>
            <a:ext cx="553998" cy="119039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defRPr/>
            </a:pPr>
            <a:r>
              <a:rPr lang="en-GB" sz="2400">
                <a:solidFill>
                  <a:srgbClr val="FFFFFF"/>
                </a:solidFill>
                <a:ea typeface="+mn-ea"/>
                <a:cs typeface="Arial" pitchFamily="34" charset="0"/>
              </a:rPr>
              <a:t>Parents</a:t>
            </a:r>
          </a:p>
        </p:txBody>
      </p:sp>
      <p:sp>
        <p:nvSpPr>
          <p:cNvPr id="47132" name="Text Box 30"/>
          <p:cNvSpPr txBox="1">
            <a:spLocks noChangeArrowheads="1"/>
          </p:cNvSpPr>
          <p:nvPr/>
        </p:nvSpPr>
        <p:spPr bwMode="auto">
          <a:xfrm>
            <a:off x="1502834" y="39639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GB"/>
          </a:p>
        </p:txBody>
      </p:sp>
      <p:sp>
        <p:nvSpPr>
          <p:cNvPr id="30" name="Text Box 31"/>
          <p:cNvSpPr txBox="1">
            <a:spLocks noChangeArrowheads="1"/>
          </p:cNvSpPr>
          <p:nvPr/>
        </p:nvSpPr>
        <p:spPr bwMode="auto">
          <a:xfrm>
            <a:off x="2146300" y="4344988"/>
            <a:ext cx="1040670" cy="461665"/>
          </a:xfrm>
          <a:prstGeom prst="rect">
            <a:avLst/>
          </a:prstGeom>
          <a:solidFill>
            <a:srgbClr val="FFFFFF"/>
          </a:solidFill>
          <a:ln w="9525">
            <a:solidFill>
              <a:srgbClr val="F4F400"/>
            </a:solidFill>
            <a:miter lim="800000"/>
            <a:headEnd/>
            <a:tailEnd/>
          </a:ln>
          <a:effectLst>
            <a:outerShdw blurRad="63500" dist="38100" dir="2700000" algn="tl" rotWithShape="0">
              <a:srgbClr val="000000">
                <a:alpha val="39999"/>
              </a:srgbClr>
            </a:outerShdw>
          </a:effec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b="1">
                <a:solidFill>
                  <a:srgbClr val="00B0F0"/>
                </a:solidFill>
                <a:cs typeface="Arial" pitchFamily="34" charset="0"/>
              </a:rPr>
              <a:t>Frère </a:t>
            </a:r>
          </a:p>
        </p:txBody>
      </p:sp>
      <p:sp>
        <p:nvSpPr>
          <p:cNvPr id="31" name="Text Box 32"/>
          <p:cNvSpPr txBox="1">
            <a:spLocks noChangeArrowheads="1"/>
          </p:cNvSpPr>
          <p:nvPr/>
        </p:nvSpPr>
        <p:spPr bwMode="auto">
          <a:xfrm>
            <a:off x="3636434" y="5106988"/>
            <a:ext cx="614271" cy="461665"/>
          </a:xfrm>
          <a:prstGeom prst="rect">
            <a:avLst/>
          </a:prstGeom>
          <a:solidFill>
            <a:schemeClr val="accent2"/>
          </a:solidFill>
          <a:ln w="9525">
            <a:solidFill>
              <a:srgbClr val="F4F400"/>
            </a:solidFill>
            <a:miter lim="800000"/>
            <a:headEnd/>
            <a:tailEnd/>
          </a:ln>
          <a:effectLst>
            <a:outerShdw blurRad="63500" dist="38100" dir="2700000" algn="tl" rotWithShape="0">
              <a:srgbClr val="000000">
                <a:alpha val="39999"/>
              </a:srgbClr>
            </a:outerShdw>
          </a:effectLst>
        </p:spPr>
        <p:txBody>
          <a:bodyPr wrap="none">
            <a:spAutoFit/>
          </a:bodyPr>
          <a:lstStyle/>
          <a:p>
            <a:pPr>
              <a:defRPr/>
            </a:pPr>
            <a:r>
              <a:rPr lang="en-GB" sz="2400" b="1" dirty="0" err="1">
                <a:solidFill>
                  <a:schemeClr val="bg1"/>
                </a:solidFill>
                <a:ea typeface="+mn-ea"/>
                <a:cs typeface="Arial" pitchFamily="34" charset="0"/>
              </a:rPr>
              <a:t>Fils</a:t>
            </a:r>
            <a:endParaRPr lang="en-GB" sz="2400" b="1" dirty="0">
              <a:solidFill>
                <a:schemeClr val="bg1"/>
              </a:solidFill>
              <a:ea typeface="+mn-ea"/>
              <a:cs typeface="Arial" pitchFamily="34" charset="0"/>
            </a:endParaRPr>
          </a:p>
        </p:txBody>
      </p:sp>
      <p:sp>
        <p:nvSpPr>
          <p:cNvPr id="32" name="Text Box 33"/>
          <p:cNvSpPr txBox="1">
            <a:spLocks noChangeArrowheads="1"/>
          </p:cNvSpPr>
          <p:nvPr/>
        </p:nvSpPr>
        <p:spPr bwMode="auto">
          <a:xfrm>
            <a:off x="7463367" y="5100638"/>
            <a:ext cx="750526" cy="461665"/>
          </a:xfrm>
          <a:prstGeom prst="rect">
            <a:avLst/>
          </a:prstGeom>
          <a:solidFill>
            <a:schemeClr val="accent2"/>
          </a:solidFill>
          <a:ln w="9525">
            <a:solidFill>
              <a:srgbClr val="F4F400"/>
            </a:solidFill>
            <a:miter lim="800000"/>
            <a:headEnd/>
            <a:tailEnd/>
          </a:ln>
          <a:effectLst>
            <a:outerShdw blurRad="63500" dist="38100" dir="2700000" algn="tl" rotWithShape="0">
              <a:srgbClr val="000000">
                <a:alpha val="39999"/>
              </a:srgbClr>
            </a:outerShdw>
          </a:effectLst>
        </p:spPr>
        <p:txBody>
          <a:bodyPr wrap="none">
            <a:spAutoFit/>
          </a:bodyPr>
          <a:lstStyle/>
          <a:p>
            <a:pPr>
              <a:defRPr/>
            </a:pPr>
            <a:r>
              <a:rPr lang="en-GB" sz="2400" b="1" dirty="0" err="1">
                <a:solidFill>
                  <a:schemeClr val="bg1"/>
                </a:solidFill>
                <a:ea typeface="+mn-ea"/>
                <a:cs typeface="Arial" pitchFamily="34" charset="0"/>
              </a:rPr>
              <a:t>Fille</a:t>
            </a:r>
            <a:endParaRPr lang="en-GB" sz="2400" b="1" dirty="0">
              <a:solidFill>
                <a:schemeClr val="bg1"/>
              </a:solidFill>
              <a:ea typeface="+mn-ea"/>
              <a:cs typeface="Arial" pitchFamily="34" charset="0"/>
            </a:endParaRPr>
          </a:p>
        </p:txBody>
      </p:sp>
      <p:sp>
        <p:nvSpPr>
          <p:cNvPr id="33" name="Text Box 34"/>
          <p:cNvSpPr txBox="1">
            <a:spLocks noChangeArrowheads="1"/>
          </p:cNvSpPr>
          <p:nvPr/>
        </p:nvSpPr>
        <p:spPr bwMode="auto">
          <a:xfrm>
            <a:off x="8614834" y="4319588"/>
            <a:ext cx="1056700" cy="461665"/>
          </a:xfrm>
          <a:prstGeom prst="rect">
            <a:avLst/>
          </a:prstGeom>
          <a:solidFill>
            <a:srgbClr val="FFFFFF"/>
          </a:solidFill>
          <a:ln w="9525">
            <a:solidFill>
              <a:srgbClr val="F4F400"/>
            </a:solidFill>
            <a:miter lim="800000"/>
            <a:headEnd/>
            <a:tailEnd/>
          </a:ln>
          <a:effectLst>
            <a:outerShdw blurRad="63500" dist="38100" dir="2700000" algn="tl" rotWithShape="0">
              <a:srgbClr val="000000">
                <a:alpha val="39999"/>
              </a:srgbClr>
            </a:outerShdw>
          </a:effectLst>
        </p:spPr>
        <p:txBody>
          <a:bodyPr wrap="none">
            <a:spAutoFit/>
          </a:bodyPr>
          <a:lstStyle/>
          <a:p>
            <a:pPr>
              <a:defRPr/>
            </a:pPr>
            <a:r>
              <a:rPr lang="en-GB" sz="2400" b="1" dirty="0" err="1">
                <a:solidFill>
                  <a:srgbClr val="00B0F0"/>
                </a:solidFill>
                <a:latin typeface="Arial" charset="0"/>
                <a:ea typeface="+mn-ea"/>
                <a:cs typeface="Arial" pitchFamily="34" charset="0"/>
              </a:rPr>
              <a:t>Soeur</a:t>
            </a:r>
            <a:endParaRPr lang="en-GB" sz="2400" b="1" dirty="0">
              <a:solidFill>
                <a:srgbClr val="00B0F0"/>
              </a:solidFill>
              <a:latin typeface="Arial" charset="0"/>
              <a:ea typeface="+mn-ea"/>
              <a:cs typeface="Arial" pitchFamily="34" charset="0"/>
            </a:endParaRPr>
          </a:p>
        </p:txBody>
      </p:sp>
      <p:sp>
        <p:nvSpPr>
          <p:cNvPr id="47137" name="Rectangle 3"/>
          <p:cNvSpPr>
            <a:spLocks noChangeArrowheads="1"/>
          </p:cNvSpPr>
          <p:nvPr/>
        </p:nvSpPr>
        <p:spPr bwMode="auto">
          <a:xfrm>
            <a:off x="626533" y="990600"/>
            <a:ext cx="2946400" cy="157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GB" sz="2000" b="1"/>
              <a:t>Amour parental</a:t>
            </a:r>
          </a:p>
          <a:p>
            <a:pPr marL="609600" indent="-609600">
              <a:spcBef>
                <a:spcPct val="20000"/>
              </a:spcBef>
            </a:pPr>
            <a:r>
              <a:rPr lang="en-GB" sz="2000" b="1"/>
              <a:t>Amour conjugal</a:t>
            </a:r>
          </a:p>
          <a:p>
            <a:pPr marL="609600" indent="-609600">
              <a:spcBef>
                <a:spcPct val="20000"/>
              </a:spcBef>
            </a:pPr>
            <a:r>
              <a:rPr lang="en-GB" sz="2000" b="1"/>
              <a:t>Amour fraternel</a:t>
            </a:r>
          </a:p>
          <a:p>
            <a:pPr marL="609600" indent="-609600">
              <a:spcBef>
                <a:spcPct val="20000"/>
              </a:spcBef>
            </a:pPr>
            <a:r>
              <a:rPr lang="en-GB" sz="2000" b="1"/>
              <a:t>Amour filial</a:t>
            </a:r>
          </a:p>
        </p:txBody>
      </p:sp>
      <p:sp>
        <p:nvSpPr>
          <p:cNvPr id="35" name="AutoShape 36"/>
          <p:cNvSpPr>
            <a:spLocks noChangeArrowheads="1"/>
          </p:cNvSpPr>
          <p:nvPr/>
        </p:nvSpPr>
        <p:spPr bwMode="auto">
          <a:xfrm>
            <a:off x="3547533" y="1016000"/>
            <a:ext cx="406400" cy="1422400"/>
          </a:xfrm>
          <a:prstGeom prst="upArrow">
            <a:avLst>
              <a:gd name="adj1" fmla="val 50000"/>
              <a:gd name="adj2" fmla="val 116667"/>
            </a:avLst>
          </a:prstGeom>
          <a:solidFill>
            <a:schemeClr val="accent1">
              <a:lumMod val="60000"/>
              <a:lumOff val="40000"/>
            </a:schemeClr>
          </a:solidFill>
          <a:ln w="9525">
            <a:solidFill>
              <a:schemeClr val="tx1"/>
            </a:solidFill>
            <a:miter lim="800000"/>
            <a:headEnd/>
            <a:tailEnd/>
          </a:ln>
        </p:spPr>
        <p:txBody>
          <a:bodyPr vert="eaVert" wrap="none" anchor="ctr"/>
          <a:lstStyle/>
          <a:p>
            <a:pPr>
              <a:defRPr/>
            </a:pPr>
            <a:endParaRPr lang="en-GB">
              <a:latin typeface="Arial" charset="0"/>
              <a:ea typeface="+mn-ea"/>
              <a:cs typeface="Arial" pitchFamily="34" charset="0"/>
            </a:endParaRPr>
          </a:p>
        </p:txBody>
      </p:sp>
      <p:sp>
        <p:nvSpPr>
          <p:cNvPr id="36" name="Rectangle 22"/>
          <p:cNvSpPr txBox="1">
            <a:spLocks noChangeArrowheads="1"/>
          </p:cNvSpPr>
          <p:nvPr/>
        </p:nvSpPr>
        <p:spPr>
          <a:xfrm>
            <a:off x="0" y="0"/>
            <a:ext cx="12192000" cy="792000"/>
          </a:xfrm>
          <a:prstGeom prst="rect">
            <a:avLst/>
          </a:prstGeom>
          <a:solidFill>
            <a:srgbClr val="0000CC"/>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1"/>
                </a:solidFill>
                <a:effectLst>
                  <a:outerShdw blurRad="38100" dist="38100" dir="2700000" algn="tl">
                    <a:srgbClr val="000000">
                      <a:alpha val="43137"/>
                    </a:srgbClr>
                  </a:outerShdw>
                </a:effectLst>
                <a:latin typeface="+mj-lt"/>
                <a:ea typeface="+mj-lt"/>
                <a:cs typeface="+mj-lt"/>
              </a:rPr>
              <a:t>Les </a:t>
            </a:r>
            <a:r>
              <a:rPr lang="en-GB" sz="4000" b="1" dirty="0" err="1">
                <a:solidFill>
                  <a:schemeClr val="bg1"/>
                </a:solidFill>
                <a:effectLst>
                  <a:outerShdw blurRad="38100" dist="38100" dir="2700000" algn="tl">
                    <a:srgbClr val="000000">
                      <a:alpha val="43137"/>
                    </a:srgbClr>
                  </a:outerShdw>
                </a:effectLst>
                <a:latin typeface="+mj-lt"/>
                <a:ea typeface="+mj-lt"/>
                <a:cs typeface="+mj-lt"/>
              </a:rPr>
              <a:t>quatre</a:t>
            </a:r>
            <a:r>
              <a:rPr lang="en-GB" sz="4000" b="1" dirty="0">
                <a:solidFill>
                  <a:schemeClr val="bg1"/>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1"/>
                </a:solidFill>
                <a:effectLst>
                  <a:outerShdw blurRad="38100" dist="38100" dir="2700000" algn="tl">
                    <a:srgbClr val="000000">
                      <a:alpha val="43137"/>
                    </a:srgbClr>
                  </a:outerShdw>
                </a:effectLst>
                <a:latin typeface="+mj-lt"/>
                <a:ea typeface="+mj-lt"/>
                <a:cs typeface="+mj-lt"/>
              </a:rPr>
              <a:t>grandes</a:t>
            </a:r>
            <a:r>
              <a:rPr lang="en-GB" sz="4000" b="1" dirty="0" smtClean="0">
                <a:solidFill>
                  <a:schemeClr val="bg1"/>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1"/>
                </a:solidFill>
                <a:effectLst>
                  <a:outerShdw blurRad="38100" dist="38100" dir="2700000" algn="tl">
                    <a:srgbClr val="000000">
                      <a:alpha val="43137"/>
                    </a:srgbClr>
                  </a:outerShdw>
                </a:effectLst>
                <a:latin typeface="+mj-lt"/>
                <a:ea typeface="+mj-lt"/>
                <a:cs typeface="+mj-lt"/>
              </a:rPr>
              <a:t>formes</a:t>
            </a:r>
            <a:r>
              <a:rPr lang="en-GB" sz="4000" b="1" dirty="0" smtClean="0">
                <a:solidFill>
                  <a:schemeClr val="bg1"/>
                </a:solidFill>
                <a:effectLst>
                  <a:outerShdw blurRad="38100" dist="38100" dir="2700000" algn="tl">
                    <a:srgbClr val="000000">
                      <a:alpha val="43137"/>
                    </a:srgbClr>
                  </a:outerShdw>
                </a:effectLst>
                <a:latin typeface="+mj-lt"/>
                <a:ea typeface="+mj-lt"/>
                <a:cs typeface="+mj-lt"/>
              </a:rPr>
              <a:t> d’amour</a:t>
            </a:r>
            <a:endParaRPr lang="en-GB" sz="4000" b="1" dirty="0">
              <a:solidFill>
                <a:schemeClr val="bg1"/>
              </a:solidFill>
              <a:effectLst>
                <a:outerShdw blurRad="38100" dist="38100" dir="2700000" algn="tl">
                  <a:srgbClr val="000000">
                    <a:alpha val="43137"/>
                  </a:srgbClr>
                </a:outerShdw>
              </a:effectLst>
              <a:latin typeface="+mj-lt"/>
              <a:ea typeface="+mj-lt"/>
              <a:cs typeface="+mj-lt"/>
            </a:endParaRPr>
          </a:p>
        </p:txBody>
      </p:sp>
    </p:spTree>
    <p:extLst>
      <p:ext uri="{BB962C8B-B14F-4D97-AF65-F5344CB8AC3E}">
        <p14:creationId xmlns:p14="http://schemas.microsoft.com/office/powerpoint/2010/main" val="4017811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2/3*#ppt_w"/>
                                          </p:val>
                                        </p:tav>
                                        <p:tav tm="100000">
                                          <p:val>
                                            <p:strVal val="#ppt_w"/>
                                          </p:val>
                                        </p:tav>
                                      </p:tavLst>
                                    </p:anim>
                                    <p:anim calcmode="lin" valueType="num">
                                      <p:cBhvr>
                                        <p:cTn id="8" dur="500" fill="hold"/>
                                        <p:tgtEl>
                                          <p:spTgt spid="17"/>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2/3*#ppt_w"/>
                                          </p:val>
                                        </p:tav>
                                        <p:tav tm="100000">
                                          <p:val>
                                            <p:strVal val="#ppt_w"/>
                                          </p:val>
                                        </p:tav>
                                      </p:tavLst>
                                    </p:anim>
                                    <p:anim calcmode="lin" valueType="num">
                                      <p:cBhvr>
                                        <p:cTn id="13" dur="1000" fill="hold"/>
                                        <p:tgtEl>
                                          <p:spTgt spid="15"/>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500"/>
                            </p:stCondLst>
                            <p:childTnLst>
                              <p:par>
                                <p:cTn id="15" presetID="23" presetClass="entr" presetSubtype="27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2/3*#ppt_w"/>
                                          </p:val>
                                        </p:tav>
                                        <p:tav tm="100000">
                                          <p:val>
                                            <p:strVal val="#ppt_w"/>
                                          </p:val>
                                        </p:tav>
                                      </p:tavLst>
                                    </p:anim>
                                    <p:anim calcmode="lin" valueType="num">
                                      <p:cBhvr>
                                        <p:cTn id="18" dur="1000" fill="hold"/>
                                        <p:tgtEl>
                                          <p:spTgt spid="14"/>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2500"/>
                            </p:stCondLst>
                            <p:childTnLst>
                              <p:par>
                                <p:cTn id="20" presetID="23" presetClass="entr" presetSubtype="27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2/3*#ppt_w"/>
                                          </p:val>
                                        </p:tav>
                                        <p:tav tm="100000">
                                          <p:val>
                                            <p:strVal val="#ppt_w"/>
                                          </p:val>
                                        </p:tav>
                                      </p:tavLst>
                                    </p:anim>
                                    <p:anim calcmode="lin" valueType="num">
                                      <p:cBhvr>
                                        <p:cTn id="23" dur="1000" fill="hold"/>
                                        <p:tgtEl>
                                          <p:spTgt spid="3"/>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3500"/>
                            </p:stCondLst>
                            <p:childTnLst>
                              <p:par>
                                <p:cTn id="25" presetID="2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p:val>
                                            <p:fltVal val="0.5"/>
                                          </p:val>
                                        </p:tav>
                                        <p:tav tm="100000">
                                          <p:val>
                                            <p:strVal val="#ppt_x"/>
                                          </p:val>
                                        </p:tav>
                                      </p:tavLst>
                                    </p:anim>
                                    <p:anim calcmode="lin" valueType="num">
                                      <p:cBhvr>
                                        <p:cTn id="30"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705" y="314229"/>
            <a:ext cx="5950551" cy="707747"/>
          </a:xfrm>
        </p:spPr>
        <p:style>
          <a:lnRef idx="1">
            <a:schemeClr val="accent1"/>
          </a:lnRef>
          <a:fillRef idx="2">
            <a:schemeClr val="accent1"/>
          </a:fillRef>
          <a:effectRef idx="1">
            <a:schemeClr val="accent1"/>
          </a:effectRef>
          <a:fontRef idx="minor">
            <a:schemeClr val="dk1"/>
          </a:fontRef>
        </p:style>
        <p:txBody>
          <a:bodyPr/>
          <a:lstStyle/>
          <a:p>
            <a:r>
              <a:rPr lang="fr-FR" b="1" dirty="0" smtClean="0">
                <a:solidFill>
                  <a:srgbClr val="002060"/>
                </a:solidFill>
                <a:latin typeface="Garamond" panose="02020404030301010803" pitchFamily="18" charset="0"/>
              </a:rPr>
              <a:t>Etymologie et définition</a:t>
            </a:r>
            <a:endParaRPr lang="fr-FR" b="1"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740705" y="1154284"/>
            <a:ext cx="10389750" cy="5309578"/>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dirty="0" smtClean="0">
                <a:latin typeface="Garamond" panose="02020404030301010803" pitchFamily="18" charset="0"/>
              </a:rPr>
              <a:t>Rota (roue) =&gt; </a:t>
            </a:r>
            <a:r>
              <a:rPr lang="fr-FR" dirty="0" err="1" smtClean="0">
                <a:latin typeface="Garamond" panose="02020404030301010803" pitchFamily="18" charset="0"/>
              </a:rPr>
              <a:t>rotulus</a:t>
            </a:r>
            <a:r>
              <a:rPr lang="fr-FR" dirty="0" smtClean="0">
                <a:latin typeface="Garamond" panose="02020404030301010803" pitchFamily="18" charset="0"/>
              </a:rPr>
              <a:t> (rouleau). En forme de rouleau =&gt; Rouleaux de papier</a:t>
            </a:r>
          </a:p>
          <a:p>
            <a:r>
              <a:rPr lang="fr-FR" dirty="0" smtClean="0">
                <a:latin typeface="Garamond" panose="02020404030301010803" pitchFamily="18" charset="0"/>
              </a:rPr>
              <a:t>Cahier des charges, liste, registre où étaient inscrits les nouveaux soldats</a:t>
            </a:r>
          </a:p>
          <a:p>
            <a:r>
              <a:rPr lang="fr-FR" dirty="0" smtClean="0">
                <a:latin typeface="Garamond" panose="02020404030301010803" pitchFamily="18" charset="0"/>
              </a:rPr>
              <a:t>Registre attribuant les tâches d’un équipage</a:t>
            </a:r>
          </a:p>
          <a:p>
            <a:r>
              <a:rPr lang="fr-FR" dirty="0" smtClean="0">
                <a:latin typeface="Garamond" panose="02020404030301010803" pitchFamily="18" charset="0"/>
              </a:rPr>
              <a:t>Répertoire des contribuables</a:t>
            </a:r>
          </a:p>
          <a:p>
            <a:r>
              <a:rPr lang="fr-FR" dirty="0">
                <a:latin typeface="Garamond" panose="02020404030301010803" pitchFamily="18" charset="0"/>
              </a:rPr>
              <a:t>Registre où </a:t>
            </a:r>
            <a:r>
              <a:rPr lang="fr-FR" dirty="0" smtClean="0">
                <a:latin typeface="Garamond" panose="02020404030301010803" pitchFamily="18" charset="0"/>
              </a:rPr>
              <a:t>figurent </a:t>
            </a:r>
            <a:r>
              <a:rPr lang="fr-FR" dirty="0">
                <a:latin typeface="Garamond" panose="02020404030301010803" pitchFamily="18" charset="0"/>
              </a:rPr>
              <a:t>les affaires soumises à un tribunal</a:t>
            </a:r>
            <a:r>
              <a:rPr lang="fr-FR" dirty="0" smtClean="0">
                <a:latin typeface="Garamond" panose="02020404030301010803" pitchFamily="18" charset="0"/>
              </a:rPr>
              <a:t>.</a:t>
            </a:r>
          </a:p>
          <a:p>
            <a:r>
              <a:rPr lang="fr-FR" dirty="0" smtClean="0">
                <a:latin typeface="Garamond" panose="02020404030301010803" pitchFamily="18" charset="0"/>
              </a:rPr>
              <a:t>Ensemble des répliques (</a:t>
            </a:r>
            <a:r>
              <a:rPr lang="fr-FR" dirty="0" smtClean="0">
                <a:solidFill>
                  <a:srgbClr val="FF0000"/>
                </a:solidFill>
                <a:latin typeface="Garamond" panose="02020404030301010803" pitchFamily="18" charset="0"/>
              </a:rPr>
              <a:t>paroles</a:t>
            </a:r>
            <a:r>
              <a:rPr lang="fr-FR" dirty="0" smtClean="0">
                <a:latin typeface="Garamond" panose="02020404030301010803" pitchFamily="18" charset="0"/>
              </a:rPr>
              <a:t>) que doit dire un acteur</a:t>
            </a:r>
          </a:p>
          <a:p>
            <a:r>
              <a:rPr lang="fr-FR" dirty="0" smtClean="0">
                <a:latin typeface="Garamond" panose="02020404030301010803" pitchFamily="18" charset="0"/>
              </a:rPr>
              <a:t>Place d’une artiste dans </a:t>
            </a:r>
            <a:r>
              <a:rPr lang="fr-FR" dirty="0">
                <a:latin typeface="Garamond" panose="02020404030301010803" pitchFamily="18" charset="0"/>
              </a:rPr>
              <a:t>une </a:t>
            </a:r>
            <a:r>
              <a:rPr lang="fr-FR" dirty="0" smtClean="0">
                <a:latin typeface="Garamond" panose="02020404030301010803" pitchFamily="18" charset="0"/>
              </a:rPr>
              <a:t>pièce, </a:t>
            </a:r>
            <a:r>
              <a:rPr lang="fr-FR" dirty="0">
                <a:latin typeface="Garamond" panose="02020404030301010803" pitchFamily="18" charset="0"/>
              </a:rPr>
              <a:t>un film, un ballet, un spectacle. </a:t>
            </a:r>
            <a:endParaRPr lang="fr-FR" dirty="0" smtClean="0">
              <a:latin typeface="Garamond" panose="02020404030301010803" pitchFamily="18" charset="0"/>
            </a:endParaRPr>
          </a:p>
          <a:p>
            <a:r>
              <a:rPr lang="fr-FR" dirty="0" smtClean="0">
                <a:solidFill>
                  <a:srgbClr val="FF0000"/>
                </a:solidFill>
                <a:latin typeface="Garamond" panose="02020404030301010803" pitchFamily="18" charset="0"/>
              </a:rPr>
              <a:t>Personnage</a:t>
            </a:r>
            <a:r>
              <a:rPr lang="fr-FR" dirty="0" smtClean="0">
                <a:latin typeface="Garamond" panose="02020404030301010803" pitchFamily="18" charset="0"/>
              </a:rPr>
              <a:t> joué par l’artiste</a:t>
            </a:r>
          </a:p>
          <a:p>
            <a:r>
              <a:rPr lang="fr-FR" dirty="0" smtClean="0">
                <a:latin typeface="Garamond" panose="02020404030301010803" pitchFamily="18" charset="0"/>
              </a:rPr>
              <a:t>Comportement dans la vie sociale =&gt; Statut, fonction, poste</a:t>
            </a:r>
          </a:p>
          <a:p>
            <a:r>
              <a:rPr lang="fr-FR" dirty="0">
                <a:solidFill>
                  <a:srgbClr val="FF0000"/>
                </a:solidFill>
                <a:latin typeface="Garamond" panose="02020404030301010803" pitchFamily="18" charset="0"/>
              </a:rPr>
              <a:t>Action</a:t>
            </a:r>
            <a:r>
              <a:rPr lang="fr-FR" dirty="0">
                <a:latin typeface="Garamond" panose="02020404030301010803" pitchFamily="18" charset="0"/>
              </a:rPr>
              <a:t> que l'on a sur quelque chose; </a:t>
            </a:r>
            <a:r>
              <a:rPr lang="fr-FR" dirty="0">
                <a:solidFill>
                  <a:srgbClr val="FF0000"/>
                </a:solidFill>
                <a:latin typeface="Garamond" panose="02020404030301010803" pitchFamily="18" charset="0"/>
              </a:rPr>
              <a:t>influence</a:t>
            </a:r>
            <a:r>
              <a:rPr lang="fr-FR" dirty="0">
                <a:latin typeface="Garamond" panose="02020404030301010803" pitchFamily="18" charset="0"/>
              </a:rPr>
              <a:t> que l'on exerce; place tenue par quelqu'un ou par quelque </a:t>
            </a:r>
            <a:r>
              <a:rPr lang="fr-FR" dirty="0" smtClean="0">
                <a:latin typeface="Garamond" panose="02020404030301010803" pitchFamily="18" charset="0"/>
              </a:rPr>
              <a:t>chose</a:t>
            </a:r>
          </a:p>
          <a:p>
            <a:r>
              <a:rPr lang="fr-FR" dirty="0">
                <a:latin typeface="Garamond" panose="02020404030301010803" pitchFamily="18" charset="0"/>
              </a:rPr>
              <a:t>Modèle organisé de conduite, relatif à une certaine position dans la société ou dans un groupe et corrélatif à l'attente des autres ou du </a:t>
            </a:r>
            <a:r>
              <a:rPr lang="fr-FR" dirty="0" smtClean="0">
                <a:latin typeface="Garamond" panose="02020404030301010803" pitchFamily="18" charset="0"/>
              </a:rPr>
              <a:t>groupe</a:t>
            </a:r>
            <a:r>
              <a:rPr lang="fr-FR" dirty="0">
                <a:latin typeface="Garamond" panose="02020404030301010803" pitchFamily="18" charset="0"/>
              </a:rPr>
              <a:t>.</a:t>
            </a:r>
            <a:r>
              <a:rPr lang="fr-FR" dirty="0" smtClean="0">
                <a:latin typeface="Garamond" panose="02020404030301010803" pitchFamily="18" charset="0"/>
              </a:rPr>
              <a:t> </a:t>
            </a:r>
            <a:endParaRPr lang="fr-FR" dirty="0">
              <a:latin typeface="Garamond" panose="02020404030301010803" pitchFamily="18" charset="0"/>
            </a:endParaRPr>
          </a:p>
        </p:txBody>
      </p:sp>
    </p:spTree>
    <p:extLst>
      <p:ext uri="{BB962C8B-B14F-4D97-AF65-F5344CB8AC3E}">
        <p14:creationId xmlns:p14="http://schemas.microsoft.com/office/powerpoint/2010/main" val="684791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4032251" y="3249613"/>
            <a:ext cx="4127500" cy="3429000"/>
            <a:chOff x="1905" y="2047"/>
            <a:chExt cx="1950" cy="2160"/>
          </a:xfrm>
        </p:grpSpPr>
        <p:sp>
          <p:nvSpPr>
            <p:cNvPr id="50252" name="Oval 3"/>
            <p:cNvSpPr>
              <a:spLocks noChangeAspect="1" noChangeArrowheads="1"/>
            </p:cNvSpPr>
            <p:nvPr/>
          </p:nvSpPr>
          <p:spPr bwMode="auto">
            <a:xfrm>
              <a:off x="1905" y="2257"/>
              <a:ext cx="1950" cy="1950"/>
            </a:xfrm>
            <a:prstGeom prst="ellipse">
              <a:avLst/>
            </a:prstGeom>
            <a:solidFill>
              <a:srgbClr val="006B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0253" name="Oval 4"/>
            <p:cNvSpPr>
              <a:spLocks noChangeAspect="1" noChangeArrowheads="1"/>
            </p:cNvSpPr>
            <p:nvPr/>
          </p:nvSpPr>
          <p:spPr bwMode="auto">
            <a:xfrm>
              <a:off x="2086" y="2160"/>
              <a:ext cx="1587" cy="1587"/>
            </a:xfrm>
            <a:prstGeom prst="ellipse">
              <a:avLst/>
            </a:prstGeom>
            <a:solidFill>
              <a:srgbClr val="0078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0254" name="Oval 5"/>
            <p:cNvSpPr>
              <a:spLocks noChangeAspect="1" noChangeArrowheads="1"/>
            </p:cNvSpPr>
            <p:nvPr/>
          </p:nvSpPr>
          <p:spPr bwMode="auto">
            <a:xfrm>
              <a:off x="2290" y="2137"/>
              <a:ext cx="1179" cy="1179"/>
            </a:xfrm>
            <a:prstGeom prst="ellipse">
              <a:avLst/>
            </a:prstGeom>
            <a:solidFill>
              <a:srgbClr val="008C2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0255" name="Oval 6"/>
            <p:cNvSpPr>
              <a:spLocks noChangeAspect="1" noChangeArrowheads="1"/>
            </p:cNvSpPr>
            <p:nvPr/>
          </p:nvSpPr>
          <p:spPr bwMode="auto">
            <a:xfrm>
              <a:off x="2426" y="2047"/>
              <a:ext cx="907" cy="907"/>
            </a:xfrm>
            <a:prstGeom prst="ellipse">
              <a:avLst/>
            </a:prstGeom>
            <a:solidFill>
              <a:srgbClr val="00A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355335" name="Text Box 7"/>
          <p:cNvSpPr txBox="1">
            <a:spLocks noChangeAspect="1" noChangeArrowheads="1"/>
          </p:cNvSpPr>
          <p:nvPr/>
        </p:nvSpPr>
        <p:spPr bwMode="auto">
          <a:xfrm>
            <a:off x="5291667" y="4254500"/>
            <a:ext cx="1606551" cy="3381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Famille</a:t>
            </a:r>
          </a:p>
        </p:txBody>
      </p:sp>
      <p:sp>
        <p:nvSpPr>
          <p:cNvPr id="355336" name="Text Box 8"/>
          <p:cNvSpPr txBox="1">
            <a:spLocks noChangeAspect="1" noChangeArrowheads="1"/>
          </p:cNvSpPr>
          <p:nvPr/>
        </p:nvSpPr>
        <p:spPr bwMode="auto">
          <a:xfrm>
            <a:off x="4847167" y="4795839"/>
            <a:ext cx="2495551" cy="357187"/>
          </a:xfrm>
          <a:prstGeom prst="rect">
            <a:avLst/>
          </a:prstGeom>
          <a:noFill/>
          <a:ln w="9525">
            <a:noFill/>
            <a:miter lim="800000"/>
            <a:headEnd/>
            <a:tailEnd/>
          </a:ln>
          <a:effectLst/>
        </p:spPr>
        <p:txBody>
          <a:bodyPr lIns="36000" tIns="180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Société</a:t>
            </a:r>
          </a:p>
        </p:txBody>
      </p:sp>
      <p:sp>
        <p:nvSpPr>
          <p:cNvPr id="355337" name="Text Box 9"/>
          <p:cNvSpPr txBox="1">
            <a:spLocks noChangeAspect="1" noChangeArrowheads="1"/>
          </p:cNvSpPr>
          <p:nvPr/>
        </p:nvSpPr>
        <p:spPr bwMode="auto">
          <a:xfrm>
            <a:off x="4847167" y="5426075"/>
            <a:ext cx="2495551" cy="3381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Nation</a:t>
            </a:r>
          </a:p>
        </p:txBody>
      </p:sp>
      <p:sp>
        <p:nvSpPr>
          <p:cNvPr id="355338" name="Text Box 10"/>
          <p:cNvSpPr txBox="1">
            <a:spLocks noChangeAspect="1" noChangeArrowheads="1"/>
          </p:cNvSpPr>
          <p:nvPr/>
        </p:nvSpPr>
        <p:spPr bwMode="auto">
          <a:xfrm>
            <a:off x="4176185" y="6264275"/>
            <a:ext cx="3839633" cy="3381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Une famille mondiale</a:t>
            </a:r>
          </a:p>
        </p:txBody>
      </p:sp>
      <p:sp>
        <p:nvSpPr>
          <p:cNvPr id="50182" name="Rectangle 11"/>
          <p:cNvSpPr>
            <a:spLocks noChangeArrowheads="1"/>
          </p:cNvSpPr>
          <p:nvPr/>
        </p:nvSpPr>
        <p:spPr bwMode="auto">
          <a:xfrm>
            <a:off x="175685" y="5381626"/>
            <a:ext cx="12016316"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ea typeface="SimSun" pitchFamily="2" charset="-122"/>
              </a:rPr>
              <a:t>   But de la vie         –      Trois bénédictions</a:t>
            </a:r>
            <a:endParaRPr lang="sk-SK" sz="3600">
              <a:solidFill>
                <a:srgbClr val="FFFF99"/>
              </a:solidFill>
              <a:ea typeface="SimSun" pitchFamily="2" charset="-122"/>
            </a:endParaRPr>
          </a:p>
        </p:txBody>
      </p:sp>
      <p:grpSp>
        <p:nvGrpSpPr>
          <p:cNvPr id="3" name="Group 12"/>
          <p:cNvGrpSpPr>
            <a:grpSpLocks/>
          </p:cNvGrpSpPr>
          <p:nvPr/>
        </p:nvGrpSpPr>
        <p:grpSpPr bwMode="auto">
          <a:xfrm>
            <a:off x="3733801" y="908050"/>
            <a:ext cx="4643967" cy="3328988"/>
            <a:chOff x="1262" y="1111"/>
            <a:chExt cx="2194" cy="2097"/>
          </a:xfrm>
        </p:grpSpPr>
        <p:sp>
          <p:nvSpPr>
            <p:cNvPr id="50229" name="Line 13"/>
            <p:cNvSpPr>
              <a:spLocks noChangeAspect="1" noChangeShapeType="1"/>
            </p:cNvSpPr>
            <p:nvPr/>
          </p:nvSpPr>
          <p:spPr bwMode="auto">
            <a:xfrm flipH="1" flipV="1">
              <a:off x="1588" y="2160"/>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0" name="Line 14"/>
            <p:cNvSpPr>
              <a:spLocks noChangeAspect="1" noChangeShapeType="1"/>
            </p:cNvSpPr>
            <p:nvPr/>
          </p:nvSpPr>
          <p:spPr bwMode="auto">
            <a:xfrm flipV="1">
              <a:off x="2382" y="2160"/>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1" name="Line 15"/>
            <p:cNvSpPr>
              <a:spLocks noChangeAspect="1" noChangeShapeType="1"/>
            </p:cNvSpPr>
            <p:nvPr/>
          </p:nvSpPr>
          <p:spPr bwMode="auto">
            <a:xfrm flipH="1" flipV="1">
              <a:off x="2382" y="1366"/>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2" name="Line 16"/>
            <p:cNvSpPr>
              <a:spLocks noChangeAspect="1" noChangeShapeType="1"/>
            </p:cNvSpPr>
            <p:nvPr/>
          </p:nvSpPr>
          <p:spPr bwMode="auto">
            <a:xfrm flipV="1">
              <a:off x="1588" y="1366"/>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0233" name="Group 17"/>
            <p:cNvGrpSpPr>
              <a:grpSpLocks noChangeAspect="1"/>
            </p:cNvGrpSpPr>
            <p:nvPr/>
          </p:nvGrpSpPr>
          <p:grpSpPr bwMode="auto">
            <a:xfrm>
              <a:off x="1262" y="1808"/>
              <a:ext cx="811" cy="666"/>
              <a:chOff x="1280" y="2080"/>
              <a:chExt cx="1158" cy="952"/>
            </a:xfrm>
          </p:grpSpPr>
          <p:sp>
            <p:nvSpPr>
              <p:cNvPr id="355346" name="Oval 18"/>
              <p:cNvSpPr>
                <a:spLocks noChangeAspect="1" noChangeArrowheads="1"/>
              </p:cNvSpPr>
              <p:nvPr/>
            </p:nvSpPr>
            <p:spPr bwMode="auto">
              <a:xfrm>
                <a:off x="1360" y="208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55347" name="Text Box 19"/>
              <p:cNvSpPr txBox="1">
                <a:spLocks noChangeAspect="1" noChangeArrowheads="1"/>
              </p:cNvSpPr>
              <p:nvPr/>
            </p:nvSpPr>
            <p:spPr bwMode="auto">
              <a:xfrm>
                <a:off x="1280" y="2282"/>
                <a:ext cx="1158" cy="542"/>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600" b="1">
                    <a:solidFill>
                      <a:schemeClr val="bg1"/>
                    </a:solidFill>
                    <a:effectLst>
                      <a:outerShdw blurRad="38100" dist="38100" dir="2700000" algn="tl">
                        <a:srgbClr val="000000"/>
                      </a:outerShdw>
                    </a:effectLst>
                    <a:cs typeface="Arial" pitchFamily="34" charset="0"/>
                  </a:rPr>
                  <a:t>Époux </a:t>
                </a:r>
              </a:p>
              <a:p>
                <a:pPr algn="ctr" eaLnBrk="1" hangingPunct="1"/>
                <a:r>
                  <a:rPr lang="en-US" sz="1600" b="1">
                    <a:solidFill>
                      <a:schemeClr val="bg1"/>
                    </a:solidFill>
                    <a:effectLst>
                      <a:outerShdw blurRad="38100" dist="38100" dir="2700000" algn="tl">
                        <a:srgbClr val="000000"/>
                      </a:outerShdw>
                    </a:effectLst>
                    <a:cs typeface="Arial" pitchFamily="34" charset="0"/>
                  </a:rPr>
                  <a:t>mature</a:t>
                </a:r>
              </a:p>
            </p:txBody>
          </p:sp>
        </p:grpSp>
        <p:grpSp>
          <p:nvGrpSpPr>
            <p:cNvPr id="50234" name="Group 20"/>
            <p:cNvGrpSpPr>
              <a:grpSpLocks noChangeAspect="1"/>
            </p:cNvGrpSpPr>
            <p:nvPr/>
          </p:nvGrpSpPr>
          <p:grpSpPr bwMode="auto">
            <a:xfrm>
              <a:off x="2004" y="1779"/>
              <a:ext cx="757" cy="757"/>
              <a:chOff x="2339" y="1729"/>
              <a:chExt cx="1081" cy="1081"/>
            </a:xfrm>
          </p:grpSpPr>
          <p:sp>
            <p:nvSpPr>
              <p:cNvPr id="50245" name="Freeform 21"/>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50246" name="Group 22"/>
              <p:cNvGrpSpPr>
                <a:grpSpLocks noChangeAspect="1"/>
              </p:cNvGrpSpPr>
              <p:nvPr/>
            </p:nvGrpSpPr>
            <p:grpSpPr bwMode="auto">
              <a:xfrm rot="5400000">
                <a:off x="2339" y="1929"/>
                <a:ext cx="1081" cy="681"/>
                <a:chOff x="128" y="1933"/>
                <a:chExt cx="1081" cy="681"/>
              </a:xfrm>
            </p:grpSpPr>
            <p:sp>
              <p:nvSpPr>
                <p:cNvPr id="50248" name="Freeform 23"/>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0249" name="Freeform 24"/>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0247" name="Freeform 25"/>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55354" name="Text Box 26"/>
            <p:cNvSpPr txBox="1">
              <a:spLocks noChangeAspect="1" noChangeArrowheads="1"/>
            </p:cNvSpPr>
            <p:nvPr/>
          </p:nvSpPr>
          <p:spPr bwMode="auto">
            <a:xfrm>
              <a:off x="2161" y="2039"/>
              <a:ext cx="441" cy="267"/>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1400" b="1">
                  <a:solidFill>
                    <a:schemeClr val="bg1"/>
                  </a:solidFill>
                  <a:effectLst>
                    <a:outerShdw blurRad="38100" dist="38100" dir="2700000" algn="tl">
                      <a:srgbClr val="000000"/>
                    </a:outerShdw>
                  </a:effectLst>
                  <a:cs typeface="Arial" pitchFamily="34" charset="0"/>
                </a:rPr>
                <a:t>Amour vrai</a:t>
              </a:r>
            </a:p>
          </p:txBody>
        </p:sp>
        <p:grpSp>
          <p:nvGrpSpPr>
            <p:cNvPr id="50236" name="Group 27"/>
            <p:cNvGrpSpPr>
              <a:grpSpLocks noChangeAspect="1"/>
            </p:cNvGrpSpPr>
            <p:nvPr/>
          </p:nvGrpSpPr>
          <p:grpSpPr bwMode="auto">
            <a:xfrm>
              <a:off x="2789" y="1808"/>
              <a:ext cx="667" cy="666"/>
              <a:chOff x="3461" y="2080"/>
              <a:chExt cx="952" cy="952"/>
            </a:xfrm>
          </p:grpSpPr>
          <p:sp>
            <p:nvSpPr>
              <p:cNvPr id="355356" name="Oval 28"/>
              <p:cNvSpPr>
                <a:spLocks noChangeAspect="1" noChangeArrowheads="1"/>
              </p:cNvSpPr>
              <p:nvPr/>
            </p:nvSpPr>
            <p:spPr bwMode="auto">
              <a:xfrm>
                <a:off x="3461" y="2080"/>
                <a:ext cx="952" cy="952"/>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55357" name="Text Box 29"/>
              <p:cNvSpPr txBox="1">
                <a:spLocks noChangeAspect="1" noChangeArrowheads="1"/>
              </p:cNvSpPr>
              <p:nvPr/>
            </p:nvSpPr>
            <p:spPr bwMode="auto">
              <a:xfrm>
                <a:off x="3525" y="2299"/>
                <a:ext cx="862" cy="542"/>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600" b="1">
                    <a:solidFill>
                      <a:schemeClr val="bg1"/>
                    </a:solidFill>
                    <a:effectLst>
                      <a:outerShdw blurRad="38100" dist="38100" dir="2700000" algn="tl">
                        <a:srgbClr val="000000"/>
                      </a:outerShdw>
                    </a:effectLst>
                    <a:cs typeface="Arial" pitchFamily="34" charset="0"/>
                  </a:rPr>
                  <a:t>Épouse mature</a:t>
                </a:r>
              </a:p>
            </p:txBody>
          </p:sp>
        </p:grpSp>
        <p:grpSp>
          <p:nvGrpSpPr>
            <p:cNvPr id="50237" name="Group 30"/>
            <p:cNvGrpSpPr>
              <a:grpSpLocks noChangeAspect="1"/>
            </p:cNvGrpSpPr>
            <p:nvPr/>
          </p:nvGrpSpPr>
          <p:grpSpPr bwMode="auto">
            <a:xfrm>
              <a:off x="2002" y="2541"/>
              <a:ext cx="759" cy="667"/>
              <a:chOff x="2336" y="3128"/>
              <a:chExt cx="1084" cy="952"/>
            </a:xfrm>
          </p:grpSpPr>
          <p:sp>
            <p:nvSpPr>
              <p:cNvPr id="355359" name="Oval 31"/>
              <p:cNvSpPr>
                <a:spLocks noChangeAspect="1" noChangeArrowheads="1"/>
              </p:cNvSpPr>
              <p:nvPr/>
            </p:nvSpPr>
            <p:spPr bwMode="auto">
              <a:xfrm>
                <a:off x="2395" y="3128"/>
                <a:ext cx="951" cy="952"/>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60" name="Text Box 32"/>
              <p:cNvSpPr txBox="1">
                <a:spLocks noChangeAspect="1" noChangeArrowheads="1"/>
              </p:cNvSpPr>
              <p:nvPr/>
            </p:nvSpPr>
            <p:spPr bwMode="auto">
              <a:xfrm>
                <a:off x="2336" y="3478"/>
                <a:ext cx="1084" cy="304"/>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Enfant</a:t>
                </a:r>
              </a:p>
            </p:txBody>
          </p:sp>
        </p:grpSp>
        <p:grpSp>
          <p:nvGrpSpPr>
            <p:cNvPr id="50238" name="Group 33"/>
            <p:cNvGrpSpPr>
              <a:grpSpLocks/>
            </p:cNvGrpSpPr>
            <p:nvPr/>
          </p:nvGrpSpPr>
          <p:grpSpPr bwMode="auto">
            <a:xfrm>
              <a:off x="2049" y="1111"/>
              <a:ext cx="667" cy="667"/>
              <a:chOff x="2049" y="1111"/>
              <a:chExt cx="667" cy="667"/>
            </a:xfrm>
          </p:grpSpPr>
          <p:sp>
            <p:nvSpPr>
              <p:cNvPr id="355362" name="Oval 34"/>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63" name="Text Box 35"/>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200" b="1">
                    <a:solidFill>
                      <a:schemeClr val="bg1"/>
                    </a:solidFill>
                    <a:effectLst>
                      <a:outerShdw blurRad="38100" dist="38100" dir="2700000" algn="tl">
                        <a:srgbClr val="000000"/>
                      </a:outerShdw>
                    </a:effectLst>
                    <a:ea typeface="SimSun" pitchFamily="2" charset="-122"/>
                  </a:rPr>
                  <a:t>Dieu</a:t>
                </a:r>
              </a:p>
            </p:txBody>
          </p:sp>
        </p:grpSp>
      </p:grpSp>
      <p:grpSp>
        <p:nvGrpSpPr>
          <p:cNvPr id="10" name="Group 36"/>
          <p:cNvGrpSpPr>
            <a:grpSpLocks/>
          </p:cNvGrpSpPr>
          <p:nvPr/>
        </p:nvGrpSpPr>
        <p:grpSpPr bwMode="auto">
          <a:xfrm>
            <a:off x="7414685" y="2014539"/>
            <a:ext cx="4643967" cy="3328987"/>
            <a:chOff x="3503" y="1269"/>
            <a:chExt cx="2194" cy="2097"/>
          </a:xfrm>
        </p:grpSpPr>
        <p:sp>
          <p:nvSpPr>
            <p:cNvPr id="50209" name="Line 37"/>
            <p:cNvSpPr>
              <a:spLocks noChangeAspect="1" noChangeShapeType="1"/>
            </p:cNvSpPr>
            <p:nvPr/>
          </p:nvSpPr>
          <p:spPr bwMode="auto">
            <a:xfrm flipH="1" flipV="1">
              <a:off x="3829" y="2318"/>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0" name="Line 38"/>
            <p:cNvSpPr>
              <a:spLocks noChangeAspect="1" noChangeShapeType="1"/>
            </p:cNvSpPr>
            <p:nvPr/>
          </p:nvSpPr>
          <p:spPr bwMode="auto">
            <a:xfrm flipV="1">
              <a:off x="4623" y="2318"/>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1" name="Line 39"/>
            <p:cNvSpPr>
              <a:spLocks noChangeAspect="1" noChangeShapeType="1"/>
            </p:cNvSpPr>
            <p:nvPr/>
          </p:nvSpPr>
          <p:spPr bwMode="auto">
            <a:xfrm flipH="1" flipV="1">
              <a:off x="4623" y="1524"/>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2" name="Line 40"/>
            <p:cNvSpPr>
              <a:spLocks noChangeAspect="1" noChangeShapeType="1"/>
            </p:cNvSpPr>
            <p:nvPr/>
          </p:nvSpPr>
          <p:spPr bwMode="auto">
            <a:xfrm flipV="1">
              <a:off x="3829" y="1524"/>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5369" name="Oval 41"/>
            <p:cNvSpPr>
              <a:spLocks noChangeAspect="1" noChangeArrowheads="1"/>
            </p:cNvSpPr>
            <p:nvPr/>
          </p:nvSpPr>
          <p:spPr bwMode="auto">
            <a:xfrm>
              <a:off x="3559" y="1966"/>
              <a:ext cx="667" cy="666"/>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55370" name="Text Box 42"/>
            <p:cNvSpPr txBox="1">
              <a:spLocks noChangeAspect="1" noChangeArrowheads="1"/>
            </p:cNvSpPr>
            <p:nvPr/>
          </p:nvSpPr>
          <p:spPr bwMode="auto">
            <a:xfrm>
              <a:off x="3503" y="2080"/>
              <a:ext cx="811" cy="436"/>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Personne </a:t>
              </a:r>
            </a:p>
            <a:p>
              <a:pPr algn="ctr" eaLnBrk="1" hangingPunct="1"/>
              <a:r>
                <a:rPr lang="en-US" sz="1900" b="1">
                  <a:solidFill>
                    <a:schemeClr val="bg1"/>
                  </a:solidFill>
                  <a:effectLst>
                    <a:outerShdw blurRad="38100" dist="38100" dir="2700000" algn="tl">
                      <a:srgbClr val="000000"/>
                    </a:outerShdw>
                  </a:effectLst>
                  <a:cs typeface="Arial" pitchFamily="34" charset="0"/>
                </a:rPr>
                <a:t>idéale</a:t>
              </a:r>
            </a:p>
          </p:txBody>
        </p:sp>
        <p:grpSp>
          <p:nvGrpSpPr>
            <p:cNvPr id="50215" name="Group 43"/>
            <p:cNvGrpSpPr>
              <a:grpSpLocks noChangeAspect="1"/>
            </p:cNvGrpSpPr>
            <p:nvPr/>
          </p:nvGrpSpPr>
          <p:grpSpPr bwMode="auto">
            <a:xfrm>
              <a:off x="4245" y="1937"/>
              <a:ext cx="757" cy="757"/>
              <a:chOff x="2339" y="1729"/>
              <a:chExt cx="1081" cy="1081"/>
            </a:xfrm>
          </p:grpSpPr>
          <p:sp>
            <p:nvSpPr>
              <p:cNvPr id="50224" name="Freeform 44"/>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50225" name="Group 45"/>
              <p:cNvGrpSpPr>
                <a:grpSpLocks noChangeAspect="1"/>
              </p:cNvGrpSpPr>
              <p:nvPr/>
            </p:nvGrpSpPr>
            <p:grpSpPr bwMode="auto">
              <a:xfrm rot="5400000">
                <a:off x="2339" y="1929"/>
                <a:ext cx="1081" cy="681"/>
                <a:chOff x="128" y="1933"/>
                <a:chExt cx="1081" cy="681"/>
              </a:xfrm>
            </p:grpSpPr>
            <p:sp>
              <p:nvSpPr>
                <p:cNvPr id="50227" name="Freeform 46"/>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0228" name="Freeform 47"/>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0226" name="Freeform 48"/>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55377" name="Text Box 49"/>
            <p:cNvSpPr txBox="1">
              <a:spLocks noChangeAspect="1" noChangeArrowheads="1"/>
            </p:cNvSpPr>
            <p:nvPr/>
          </p:nvSpPr>
          <p:spPr bwMode="auto">
            <a:xfrm>
              <a:off x="4402" y="2197"/>
              <a:ext cx="441" cy="267"/>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1400" b="1">
                  <a:solidFill>
                    <a:schemeClr val="bg1"/>
                  </a:solidFill>
                  <a:effectLst>
                    <a:outerShdw blurRad="38100" dist="38100" dir="2700000" algn="tl">
                      <a:srgbClr val="000000"/>
                    </a:outerShdw>
                  </a:effectLst>
                  <a:cs typeface="Arial" pitchFamily="34" charset="0"/>
                </a:rPr>
                <a:t>Amour vrai</a:t>
              </a:r>
            </a:p>
          </p:txBody>
        </p:sp>
        <p:sp>
          <p:nvSpPr>
            <p:cNvPr id="355378" name="Oval 50"/>
            <p:cNvSpPr>
              <a:spLocks noChangeAspect="1" noChangeArrowheads="1"/>
            </p:cNvSpPr>
            <p:nvPr/>
          </p:nvSpPr>
          <p:spPr bwMode="auto">
            <a:xfrm>
              <a:off x="5030" y="1966"/>
              <a:ext cx="667" cy="666"/>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55379" name="Text Box 51"/>
            <p:cNvSpPr txBox="1">
              <a:spLocks noChangeAspect="1" noChangeArrowheads="1"/>
            </p:cNvSpPr>
            <p:nvPr/>
          </p:nvSpPr>
          <p:spPr bwMode="auto">
            <a:xfrm>
              <a:off x="5060" y="2165"/>
              <a:ext cx="604" cy="250"/>
            </a:xfrm>
            <a:prstGeom prst="rect">
              <a:avLst/>
            </a:prstGeom>
            <a:noFill/>
            <a:ln w="9525">
              <a:noFill/>
              <a:miter lim="800000"/>
              <a:headEnd/>
              <a:tailEnd/>
            </a:ln>
            <a:effectLst/>
          </p:spPr>
          <p:txBody>
            <a:bodyPr lIns="468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Choses</a:t>
              </a:r>
            </a:p>
          </p:txBody>
        </p:sp>
        <p:sp>
          <p:nvSpPr>
            <p:cNvPr id="355380" name="Oval 52"/>
            <p:cNvSpPr>
              <a:spLocks noChangeAspect="1" noChangeArrowheads="1"/>
            </p:cNvSpPr>
            <p:nvPr/>
          </p:nvSpPr>
          <p:spPr bwMode="auto">
            <a:xfrm>
              <a:off x="4284" y="2699"/>
              <a:ext cx="666" cy="667"/>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81" name="Text Box 53"/>
            <p:cNvSpPr txBox="1">
              <a:spLocks noChangeAspect="1" noChangeArrowheads="1"/>
            </p:cNvSpPr>
            <p:nvPr/>
          </p:nvSpPr>
          <p:spPr bwMode="auto">
            <a:xfrm>
              <a:off x="4042" y="2920"/>
              <a:ext cx="1175" cy="346"/>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90000"/>
                </a:lnSpc>
              </a:pPr>
              <a:r>
                <a:rPr lang="en-US" sz="1800" b="1">
                  <a:solidFill>
                    <a:schemeClr val="bg1"/>
                  </a:solidFill>
                  <a:effectLst>
                    <a:outerShdw blurRad="38100" dist="38100" dir="2700000" algn="tl">
                      <a:srgbClr val="000000"/>
                    </a:outerShdw>
                  </a:effectLst>
                  <a:cs typeface="Arial" pitchFamily="34" charset="0"/>
                </a:rPr>
                <a:t>Création</a:t>
              </a:r>
            </a:p>
            <a:p>
              <a:pPr algn="ctr" eaLnBrk="1" hangingPunct="1">
                <a:lnSpc>
                  <a:spcPct val="90000"/>
                </a:lnSpc>
              </a:pPr>
              <a:r>
                <a:rPr lang="en-US" sz="1800" b="1">
                  <a:solidFill>
                    <a:schemeClr val="bg1"/>
                  </a:solidFill>
                  <a:effectLst>
                    <a:outerShdw blurRad="38100" dist="38100" dir="2700000" algn="tl">
                      <a:srgbClr val="000000"/>
                    </a:outerShdw>
                  </a:effectLst>
                  <a:cs typeface="Arial" pitchFamily="34" charset="0"/>
                </a:rPr>
                <a:t> idéale</a:t>
              </a:r>
            </a:p>
          </p:txBody>
        </p:sp>
        <p:grpSp>
          <p:nvGrpSpPr>
            <p:cNvPr id="50221" name="Group 54"/>
            <p:cNvGrpSpPr>
              <a:grpSpLocks/>
            </p:cNvGrpSpPr>
            <p:nvPr/>
          </p:nvGrpSpPr>
          <p:grpSpPr bwMode="auto">
            <a:xfrm>
              <a:off x="4290" y="1269"/>
              <a:ext cx="667" cy="667"/>
              <a:chOff x="2049" y="1111"/>
              <a:chExt cx="667" cy="667"/>
            </a:xfrm>
          </p:grpSpPr>
          <p:sp>
            <p:nvSpPr>
              <p:cNvPr id="355383" name="Oval 55"/>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84" name="Text Box 56"/>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200" b="1">
                    <a:solidFill>
                      <a:schemeClr val="bg1"/>
                    </a:solidFill>
                    <a:effectLst>
                      <a:outerShdw blurRad="38100" dist="38100" dir="2700000" algn="tl">
                        <a:srgbClr val="000000"/>
                      </a:outerShdw>
                    </a:effectLst>
                    <a:ea typeface="SimSun" pitchFamily="2" charset="-122"/>
                  </a:rPr>
                  <a:t>Dieu</a:t>
                </a:r>
              </a:p>
            </p:txBody>
          </p:sp>
        </p:grpSp>
      </p:grpSp>
      <p:grpSp>
        <p:nvGrpSpPr>
          <p:cNvPr id="50185" name="Group 57"/>
          <p:cNvGrpSpPr>
            <a:grpSpLocks/>
          </p:cNvGrpSpPr>
          <p:nvPr/>
        </p:nvGrpSpPr>
        <p:grpSpPr bwMode="auto">
          <a:xfrm>
            <a:off x="118534" y="2014539"/>
            <a:ext cx="4525433" cy="3328987"/>
            <a:chOff x="56" y="1269"/>
            <a:chExt cx="2138" cy="2097"/>
          </a:xfrm>
        </p:grpSpPr>
        <p:sp>
          <p:nvSpPr>
            <p:cNvPr id="50189" name="Line 58"/>
            <p:cNvSpPr>
              <a:spLocks noChangeAspect="1" noChangeShapeType="1"/>
            </p:cNvSpPr>
            <p:nvPr/>
          </p:nvSpPr>
          <p:spPr bwMode="auto">
            <a:xfrm flipH="1" flipV="1">
              <a:off x="326" y="2318"/>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0" name="Line 59"/>
            <p:cNvSpPr>
              <a:spLocks noChangeAspect="1" noChangeShapeType="1"/>
            </p:cNvSpPr>
            <p:nvPr/>
          </p:nvSpPr>
          <p:spPr bwMode="auto">
            <a:xfrm flipV="1">
              <a:off x="1120" y="2318"/>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1" name="Line 60"/>
            <p:cNvSpPr>
              <a:spLocks noChangeAspect="1" noChangeShapeType="1"/>
            </p:cNvSpPr>
            <p:nvPr/>
          </p:nvSpPr>
          <p:spPr bwMode="auto">
            <a:xfrm flipH="1" flipV="1">
              <a:off x="1120" y="1524"/>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2" name="Line 61"/>
            <p:cNvSpPr>
              <a:spLocks noChangeAspect="1" noChangeShapeType="1"/>
            </p:cNvSpPr>
            <p:nvPr/>
          </p:nvSpPr>
          <p:spPr bwMode="auto">
            <a:xfrm flipV="1">
              <a:off x="326" y="1524"/>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5390" name="Oval 62"/>
            <p:cNvSpPr>
              <a:spLocks noChangeAspect="1" noChangeArrowheads="1"/>
            </p:cNvSpPr>
            <p:nvPr/>
          </p:nvSpPr>
          <p:spPr bwMode="auto">
            <a:xfrm>
              <a:off x="56" y="1966"/>
              <a:ext cx="667" cy="666"/>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grpSp>
          <p:nvGrpSpPr>
            <p:cNvPr id="50194" name="Group 63"/>
            <p:cNvGrpSpPr>
              <a:grpSpLocks noChangeAspect="1"/>
            </p:cNvGrpSpPr>
            <p:nvPr/>
          </p:nvGrpSpPr>
          <p:grpSpPr bwMode="auto">
            <a:xfrm>
              <a:off x="742" y="1937"/>
              <a:ext cx="757" cy="757"/>
              <a:chOff x="2339" y="1729"/>
              <a:chExt cx="1081" cy="1081"/>
            </a:xfrm>
          </p:grpSpPr>
          <p:sp>
            <p:nvSpPr>
              <p:cNvPr id="50204" name="Freeform 64"/>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50205" name="Group 65"/>
              <p:cNvGrpSpPr>
                <a:grpSpLocks noChangeAspect="1"/>
              </p:cNvGrpSpPr>
              <p:nvPr/>
            </p:nvGrpSpPr>
            <p:grpSpPr bwMode="auto">
              <a:xfrm rot="5400000">
                <a:off x="2339" y="1929"/>
                <a:ext cx="1081" cy="681"/>
                <a:chOff x="128" y="1933"/>
                <a:chExt cx="1081" cy="681"/>
              </a:xfrm>
            </p:grpSpPr>
            <p:sp>
              <p:nvSpPr>
                <p:cNvPr id="50207" name="Freeform 66"/>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0208" name="Freeform 67"/>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0206" name="Freeform 68"/>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55397" name="Text Box 69"/>
            <p:cNvSpPr txBox="1">
              <a:spLocks noChangeAspect="1" noChangeArrowheads="1"/>
            </p:cNvSpPr>
            <p:nvPr/>
          </p:nvSpPr>
          <p:spPr bwMode="auto">
            <a:xfrm>
              <a:off x="899" y="2197"/>
              <a:ext cx="441" cy="267"/>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1400" b="1">
                  <a:solidFill>
                    <a:schemeClr val="bg1"/>
                  </a:solidFill>
                  <a:effectLst>
                    <a:outerShdw blurRad="38100" dist="38100" dir="2700000" algn="tl">
                      <a:srgbClr val="000000"/>
                    </a:outerShdw>
                  </a:effectLst>
                  <a:cs typeface="Arial" pitchFamily="34" charset="0"/>
                </a:rPr>
                <a:t>Amour vrai</a:t>
              </a:r>
            </a:p>
          </p:txBody>
        </p:sp>
        <p:sp>
          <p:nvSpPr>
            <p:cNvPr id="355398" name="Oval 70"/>
            <p:cNvSpPr>
              <a:spLocks noChangeAspect="1" noChangeArrowheads="1"/>
            </p:cNvSpPr>
            <p:nvPr/>
          </p:nvSpPr>
          <p:spPr bwMode="auto">
            <a:xfrm>
              <a:off x="1527" y="1966"/>
              <a:ext cx="667" cy="666"/>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55399" name="Text Box 71"/>
            <p:cNvSpPr txBox="1">
              <a:spLocks noChangeAspect="1" noChangeArrowheads="1"/>
            </p:cNvSpPr>
            <p:nvPr/>
          </p:nvSpPr>
          <p:spPr bwMode="auto">
            <a:xfrm>
              <a:off x="1557" y="2165"/>
              <a:ext cx="604" cy="250"/>
            </a:xfrm>
            <a:prstGeom prst="rect">
              <a:avLst/>
            </a:prstGeom>
            <a:noFill/>
            <a:ln w="9525">
              <a:noFill/>
              <a:miter lim="800000"/>
              <a:headEnd/>
              <a:tailEnd/>
            </a:ln>
            <a:effectLst/>
          </p:spPr>
          <p:txBody>
            <a:bodyPr lIns="468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Corps</a:t>
              </a:r>
            </a:p>
          </p:txBody>
        </p:sp>
        <p:sp>
          <p:nvSpPr>
            <p:cNvPr id="355400" name="Oval 72"/>
            <p:cNvSpPr>
              <a:spLocks noChangeAspect="1" noChangeArrowheads="1"/>
            </p:cNvSpPr>
            <p:nvPr/>
          </p:nvSpPr>
          <p:spPr bwMode="auto">
            <a:xfrm>
              <a:off x="781" y="2699"/>
              <a:ext cx="666" cy="667"/>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401" name="Text Box 73"/>
            <p:cNvSpPr txBox="1">
              <a:spLocks noChangeAspect="1" noChangeArrowheads="1"/>
            </p:cNvSpPr>
            <p:nvPr/>
          </p:nvSpPr>
          <p:spPr bwMode="auto">
            <a:xfrm>
              <a:off x="669" y="2850"/>
              <a:ext cx="893" cy="397"/>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Personne </a:t>
              </a:r>
            </a:p>
            <a:p>
              <a:pPr algn="ctr" eaLnBrk="1" hangingPunct="1"/>
              <a:r>
                <a:rPr lang="en-US" sz="1900" b="1">
                  <a:solidFill>
                    <a:schemeClr val="bg1"/>
                  </a:solidFill>
                  <a:effectLst>
                    <a:outerShdw blurRad="38100" dist="38100" dir="2700000" algn="tl">
                      <a:srgbClr val="000000"/>
                    </a:outerShdw>
                  </a:effectLst>
                  <a:cs typeface="Arial" pitchFamily="34" charset="0"/>
                </a:rPr>
                <a:t>accomplie</a:t>
              </a:r>
            </a:p>
          </p:txBody>
        </p:sp>
        <p:grpSp>
          <p:nvGrpSpPr>
            <p:cNvPr id="50200" name="Group 74"/>
            <p:cNvGrpSpPr>
              <a:grpSpLocks/>
            </p:cNvGrpSpPr>
            <p:nvPr/>
          </p:nvGrpSpPr>
          <p:grpSpPr bwMode="auto">
            <a:xfrm>
              <a:off x="787" y="1269"/>
              <a:ext cx="667" cy="667"/>
              <a:chOff x="2049" y="1111"/>
              <a:chExt cx="667" cy="667"/>
            </a:xfrm>
          </p:grpSpPr>
          <p:sp>
            <p:nvSpPr>
              <p:cNvPr id="355403" name="Oval 75"/>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404" name="Text Box 76"/>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200" b="1">
                    <a:solidFill>
                      <a:schemeClr val="bg1"/>
                    </a:solidFill>
                    <a:effectLst>
                      <a:outerShdw blurRad="38100" dist="38100" dir="2700000" algn="tl">
                        <a:srgbClr val="000000"/>
                      </a:outerShdw>
                    </a:effectLst>
                    <a:ea typeface="SimSun" pitchFamily="2" charset="-122"/>
                  </a:rPr>
                  <a:t>Dieu</a:t>
                </a:r>
              </a:p>
            </p:txBody>
          </p:sp>
        </p:grpSp>
        <p:sp>
          <p:nvSpPr>
            <p:cNvPr id="355405" name="Text Box 77"/>
            <p:cNvSpPr txBox="1">
              <a:spLocks noChangeAspect="1" noChangeArrowheads="1"/>
            </p:cNvSpPr>
            <p:nvPr/>
          </p:nvSpPr>
          <p:spPr bwMode="auto">
            <a:xfrm>
              <a:off x="83" y="2169"/>
              <a:ext cx="604" cy="250"/>
            </a:xfrm>
            <a:prstGeom prst="rect">
              <a:avLst/>
            </a:prstGeom>
            <a:noFill/>
            <a:ln w="9525">
              <a:noFill/>
              <a:miter lim="800000"/>
              <a:headEnd/>
              <a:tailEnd/>
            </a:ln>
            <a:effectLst/>
          </p:spPr>
          <p:txBody>
            <a:bodyPr lIns="468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Esprit</a:t>
              </a:r>
            </a:p>
          </p:txBody>
        </p:sp>
      </p:grpSp>
      <p:sp>
        <p:nvSpPr>
          <p:cNvPr id="50186" name="Text Box 81"/>
          <p:cNvSpPr txBox="1">
            <a:spLocks noChangeArrowheads="1"/>
          </p:cNvSpPr>
          <p:nvPr/>
        </p:nvSpPr>
        <p:spPr bwMode="auto">
          <a:xfrm>
            <a:off x="575733" y="80645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spcBef>
                <a:spcPct val="50000"/>
              </a:spcBef>
            </a:pPr>
            <a:r>
              <a:rPr lang="en-GB" sz="3600">
                <a:solidFill>
                  <a:srgbClr val="FFFF00"/>
                </a:solidFill>
              </a:rPr>
              <a:t>Être mature</a:t>
            </a:r>
          </a:p>
        </p:txBody>
      </p:sp>
      <p:sp>
        <p:nvSpPr>
          <p:cNvPr id="355410" name="Text Box 82"/>
          <p:cNvSpPr txBox="1">
            <a:spLocks noChangeArrowheads="1"/>
          </p:cNvSpPr>
          <p:nvPr/>
        </p:nvSpPr>
        <p:spPr bwMode="auto">
          <a:xfrm>
            <a:off x="4258733" y="2286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spcBef>
                <a:spcPct val="50000"/>
              </a:spcBef>
            </a:pPr>
            <a:r>
              <a:rPr lang="en-GB" sz="3600">
                <a:solidFill>
                  <a:srgbClr val="FFFF00"/>
                </a:solidFill>
              </a:rPr>
              <a:t>Multiplier</a:t>
            </a:r>
          </a:p>
        </p:txBody>
      </p:sp>
      <p:sp>
        <p:nvSpPr>
          <p:cNvPr id="355411" name="Text Box 83"/>
          <p:cNvSpPr txBox="1">
            <a:spLocks noChangeArrowheads="1"/>
          </p:cNvSpPr>
          <p:nvPr/>
        </p:nvSpPr>
        <p:spPr bwMode="auto">
          <a:xfrm>
            <a:off x="7600951" y="798513"/>
            <a:ext cx="449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spcBef>
                <a:spcPct val="50000"/>
              </a:spcBef>
            </a:pPr>
            <a:r>
              <a:rPr lang="en-GB" sz="3600">
                <a:solidFill>
                  <a:srgbClr val="FFFF00"/>
                </a:solidFill>
              </a:rPr>
              <a:t>Dominer</a:t>
            </a:r>
          </a:p>
        </p:txBody>
      </p:sp>
    </p:spTree>
    <p:extLst>
      <p:ext uri="{BB962C8B-B14F-4D97-AF65-F5344CB8AC3E}">
        <p14:creationId xmlns:p14="http://schemas.microsoft.com/office/powerpoint/2010/main" val="416887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410"/>
                                        </p:tgtEl>
                                        <p:attrNameLst>
                                          <p:attrName>style.visibility</p:attrName>
                                        </p:attrNameLst>
                                      </p:cBhvr>
                                      <p:to>
                                        <p:strVal val="visible"/>
                                      </p:to>
                                    </p:set>
                                    <p:animEffect transition="in" filter="fade">
                                      <p:cBhvr>
                                        <p:cTn id="7" dur="500"/>
                                        <p:tgtEl>
                                          <p:spTgt spid="3554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5335"/>
                                        </p:tgtEl>
                                        <p:attrNameLst>
                                          <p:attrName>style.visibility</p:attrName>
                                        </p:attrNameLst>
                                      </p:cBhvr>
                                      <p:to>
                                        <p:strVal val="visible"/>
                                      </p:to>
                                    </p:set>
                                    <p:animEffect transition="in" filter="fade">
                                      <p:cBhvr>
                                        <p:cTn id="13" dur="1000"/>
                                        <p:tgtEl>
                                          <p:spTgt spid="3553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5336"/>
                                        </p:tgtEl>
                                        <p:attrNameLst>
                                          <p:attrName>style.visibility</p:attrName>
                                        </p:attrNameLst>
                                      </p:cBhvr>
                                      <p:to>
                                        <p:strVal val="visible"/>
                                      </p:to>
                                    </p:set>
                                    <p:animEffect transition="in" filter="fade">
                                      <p:cBhvr>
                                        <p:cTn id="16" dur="1000"/>
                                        <p:tgtEl>
                                          <p:spTgt spid="3553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5337"/>
                                        </p:tgtEl>
                                        <p:attrNameLst>
                                          <p:attrName>style.visibility</p:attrName>
                                        </p:attrNameLst>
                                      </p:cBhvr>
                                      <p:to>
                                        <p:strVal val="visible"/>
                                      </p:to>
                                    </p:set>
                                    <p:animEffect transition="in" filter="fade">
                                      <p:cBhvr>
                                        <p:cTn id="19" dur="1000"/>
                                        <p:tgtEl>
                                          <p:spTgt spid="3553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5338"/>
                                        </p:tgtEl>
                                        <p:attrNameLst>
                                          <p:attrName>style.visibility</p:attrName>
                                        </p:attrNameLst>
                                      </p:cBhvr>
                                      <p:to>
                                        <p:strVal val="visible"/>
                                      </p:to>
                                    </p:set>
                                    <p:animEffect transition="in" filter="fade">
                                      <p:cBhvr>
                                        <p:cTn id="22" dur="1000"/>
                                        <p:tgtEl>
                                          <p:spTgt spid="355338"/>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5411"/>
                                        </p:tgtEl>
                                        <p:attrNameLst>
                                          <p:attrName>style.visibility</p:attrName>
                                        </p:attrNameLst>
                                      </p:cBhvr>
                                      <p:to>
                                        <p:strVal val="visible"/>
                                      </p:to>
                                    </p:set>
                                    <p:animEffect transition="in" filter="fade">
                                      <p:cBhvr>
                                        <p:cTn id="33" dur="500"/>
                                        <p:tgtEl>
                                          <p:spTgt spid="35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5" grpId="0"/>
      <p:bldP spid="355336" grpId="0"/>
      <p:bldP spid="355337" grpId="0"/>
      <p:bldP spid="355338" grpId="0"/>
      <p:bldP spid="355410" grpId="0"/>
      <p:bldP spid="3554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7 facteurs pour tenir notre vrai rôle</a:t>
            </a:r>
            <a:endParaRPr lang="fr-FR" dirty="0"/>
          </a:p>
        </p:txBody>
      </p:sp>
      <p:sp>
        <p:nvSpPr>
          <p:cNvPr id="6" name="Espace réservé du contenu 5"/>
          <p:cNvSpPr>
            <a:spLocks noGrp="1"/>
          </p:cNvSpPr>
          <p:nvPr>
            <p:ph idx="1"/>
          </p:nvPr>
        </p:nvSpPr>
        <p:spPr>
          <a:xfrm>
            <a:off x="677918" y="2052918"/>
            <a:ext cx="10452538" cy="4195481"/>
          </a:xfrm>
        </p:spPr>
        <p:txBody>
          <a:bodyPr>
            <a:normAutofit/>
          </a:bodyPr>
          <a:lstStyle/>
          <a:p>
            <a:r>
              <a:rPr lang="fr-FR" sz="2400" dirty="0" smtClean="0">
                <a:latin typeface="Garamond" pitchFamily="18" charset="0"/>
              </a:rPr>
              <a:t>Resté guidé par l’amour vrai qui dicte notre texte</a:t>
            </a:r>
          </a:p>
          <a:p>
            <a:r>
              <a:rPr lang="fr-FR" sz="2400" dirty="0" smtClean="0">
                <a:latin typeface="Garamond" pitchFamily="18" charset="0"/>
              </a:rPr>
              <a:t>Accomplir le but originel de la vie (donner et recevoir la vraie joie)</a:t>
            </a:r>
          </a:p>
          <a:p>
            <a:r>
              <a:rPr lang="fr-FR" sz="2400" dirty="0" smtClean="0">
                <a:latin typeface="Garamond" pitchFamily="18" charset="0"/>
              </a:rPr>
              <a:t>Parfaire notre identité dans les rôle de vrais guides, vrais parents, vrais maîtres</a:t>
            </a:r>
          </a:p>
          <a:p>
            <a:r>
              <a:rPr lang="fr-FR" sz="2400" dirty="0" smtClean="0">
                <a:latin typeface="Garamond" pitchFamily="18" charset="0"/>
              </a:rPr>
              <a:t>Traduire l’amour vrai en paroles et en actes</a:t>
            </a:r>
          </a:p>
          <a:p>
            <a:r>
              <a:rPr lang="fr-FR" sz="2400" dirty="0" smtClean="0">
                <a:latin typeface="Garamond" pitchFamily="18" charset="0"/>
              </a:rPr>
              <a:t>Savoir interagir avec les autres acteurs</a:t>
            </a:r>
          </a:p>
          <a:p>
            <a:r>
              <a:rPr lang="fr-FR" sz="2400" dirty="0" smtClean="0">
                <a:latin typeface="Garamond" pitchFamily="18" charset="0"/>
              </a:rPr>
              <a:t>Trouver notre place dans le cadre adéquat, la scène originelle</a:t>
            </a:r>
          </a:p>
          <a:p>
            <a:r>
              <a:rPr lang="fr-FR" sz="2400" dirty="0" smtClean="0">
                <a:latin typeface="Garamond" pitchFamily="18" charset="0"/>
              </a:rPr>
              <a:t>Le bon rythme (être la bonne personne au bon endroit au bon moment)</a:t>
            </a:r>
            <a:endParaRPr lang="fr-FR" sz="2400" dirty="0">
              <a:latin typeface="Garamond" pitchFamily="18" charset="0"/>
            </a:endParaRPr>
          </a:p>
        </p:txBody>
      </p:sp>
    </p:spTree>
    <p:extLst>
      <p:ext uri="{BB962C8B-B14F-4D97-AF65-F5344CB8AC3E}">
        <p14:creationId xmlns:p14="http://schemas.microsoft.com/office/powerpoint/2010/main" val="3520727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4179546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poignée de mai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163573" y="2435119"/>
            <a:ext cx="2564399" cy="2075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4" descr="Echange d'alliances entre deux jeunes époux, en Italie.">
            <a:hlinkClick r:id="rId8" tooltip="&lt;i class='right'&gt;&#10;    Italie&amp;nbsp;|&amp;nbsp;&#10;   &#10;    &amp;nbsp;|&amp;nbsp;&amp;copy;&amp;nbsp;Giulio Cesare Gilli&#10; &lt;/i&gt;&#10;&lt;strong&gt;A deux doigts de l’infini&lt;/strong&gt;&#10;&lt;br class='slimbox_space' /&gt;&#10;Echange d'alliances entre deux jeunes époux, en Italie.&#10;&lt;br class='slimbox_space' /&g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1905"/>
          <a:stretch/>
        </p:blipFill>
        <p:spPr bwMode="auto">
          <a:xfrm>
            <a:off x="8285996" y="2427258"/>
            <a:ext cx="2213839" cy="190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7" descr="Agrandir la mangue fruits dans la main tendue, sur fond noir&#10; Banque d'images - 242750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060731" y="4974258"/>
            <a:ext cx="1995376" cy="18837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9" descr="todd_oath.jpg">
            <a:hlinkClick r:id="rId11" tooltip="todd_oath.jpg"/>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1435"/>
          <a:stretch/>
        </p:blipFill>
        <p:spPr bwMode="auto">
          <a:xfrm>
            <a:off x="4887811" y="44277"/>
            <a:ext cx="2341215" cy="1760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06189" y="218561"/>
            <a:ext cx="4549652" cy="1323439"/>
          </a:xfrm>
          <a:prstGeom prst="rect">
            <a:avLst/>
          </a:prstGeom>
        </p:spPr>
        <p:txBody>
          <a:bodyPr wrap="square">
            <a:spAutoFit/>
          </a:bodyPr>
          <a:lstStyle/>
          <a:p>
            <a:r>
              <a:rPr lang="fr-FR" sz="2000" i="1" dirty="0" smtClean="0">
                <a:latin typeface="+mj-lt"/>
              </a:rPr>
              <a:t>Comment tenir mes serments et promesses ? Comment entretenir ma </a:t>
            </a:r>
            <a:r>
              <a:rPr lang="fr-FR" sz="2000" i="1" dirty="0">
                <a:latin typeface="+mj-lt"/>
              </a:rPr>
              <a:t>vie spirituelle ?  </a:t>
            </a:r>
            <a:endParaRPr lang="fr-FR" sz="2000" b="1" dirty="0">
              <a:effectLst>
                <a:outerShdw blurRad="38100" dist="38100" dir="2700000" algn="tl">
                  <a:srgbClr val="000000">
                    <a:alpha val="43137"/>
                  </a:srgbClr>
                </a:outerShdw>
              </a:effectLst>
              <a:latin typeface="+mj-lt"/>
            </a:endParaRPr>
          </a:p>
          <a:p>
            <a:endParaRPr lang="fr-FR" sz="2000" b="1" dirty="0">
              <a:effectLst>
                <a:outerShdw blurRad="38100" dist="38100" dir="2700000" algn="tl">
                  <a:srgbClr val="000000">
                    <a:alpha val="43137"/>
                  </a:srgbClr>
                </a:outerShdw>
              </a:effectLst>
              <a:latin typeface="+mj-lt"/>
            </a:endParaRPr>
          </a:p>
        </p:txBody>
      </p:sp>
      <p:sp>
        <p:nvSpPr>
          <p:cNvPr id="10" name="Rectangle 9"/>
          <p:cNvSpPr/>
          <p:nvPr/>
        </p:nvSpPr>
        <p:spPr>
          <a:xfrm>
            <a:off x="251410" y="5987440"/>
            <a:ext cx="4388727" cy="1015663"/>
          </a:xfrm>
          <a:prstGeom prst="rect">
            <a:avLst/>
          </a:prstGeom>
        </p:spPr>
        <p:txBody>
          <a:bodyPr wrap="square">
            <a:spAutoFit/>
          </a:bodyPr>
          <a:lstStyle/>
          <a:p>
            <a:r>
              <a:rPr lang="fr-FR" sz="2000" i="1" dirty="0" smtClean="0">
                <a:latin typeface="+mj-lt"/>
              </a:rPr>
              <a:t>Comment tenir mes comptes et mes biens ?</a:t>
            </a:r>
          </a:p>
          <a:p>
            <a:r>
              <a:rPr lang="fr-FR" sz="2000" i="1" dirty="0" smtClean="0">
                <a:latin typeface="+mj-lt"/>
              </a:rPr>
              <a:t>Comment entretenir mes talents ?  </a:t>
            </a:r>
            <a:endParaRPr lang="fr-FR" sz="2000" b="1" dirty="0">
              <a:effectLst>
                <a:outerShdw blurRad="38100" dist="38100" dir="2700000" algn="tl">
                  <a:srgbClr val="000000">
                    <a:alpha val="43137"/>
                  </a:srgbClr>
                </a:outerShdw>
              </a:effectLst>
              <a:latin typeface="+mj-lt"/>
            </a:endParaRPr>
          </a:p>
        </p:txBody>
      </p:sp>
      <p:sp>
        <p:nvSpPr>
          <p:cNvPr id="11" name="Rectangle 10"/>
          <p:cNvSpPr/>
          <p:nvPr/>
        </p:nvSpPr>
        <p:spPr>
          <a:xfrm>
            <a:off x="0" y="4554719"/>
            <a:ext cx="3936437" cy="923330"/>
          </a:xfrm>
          <a:prstGeom prst="rect">
            <a:avLst/>
          </a:prstGeom>
        </p:spPr>
        <p:txBody>
          <a:bodyPr wrap="square">
            <a:spAutoFit/>
          </a:bodyPr>
          <a:lstStyle/>
          <a:p>
            <a:r>
              <a:rPr lang="fr-FR" i="1" dirty="0" smtClean="0">
                <a:latin typeface="+mj-lt"/>
              </a:rPr>
              <a:t>Comment tenir mes engagements et entretenir mes liens d’amitié ? </a:t>
            </a:r>
            <a:endParaRPr lang="fr-FR" b="1" dirty="0">
              <a:effectLst>
                <a:outerShdw blurRad="38100" dist="38100" dir="2700000" algn="tl">
                  <a:srgbClr val="000000">
                    <a:alpha val="43137"/>
                  </a:srgbClr>
                </a:outerShdw>
              </a:effectLst>
              <a:latin typeface="+mj-lt"/>
            </a:endParaRPr>
          </a:p>
        </p:txBody>
      </p:sp>
      <p:sp>
        <p:nvSpPr>
          <p:cNvPr id="12" name="Rectangle 11"/>
          <p:cNvSpPr/>
          <p:nvPr/>
        </p:nvSpPr>
        <p:spPr>
          <a:xfrm>
            <a:off x="7056107" y="4496193"/>
            <a:ext cx="5102460" cy="1200329"/>
          </a:xfrm>
          <a:prstGeom prst="rect">
            <a:avLst/>
          </a:prstGeom>
        </p:spPr>
        <p:txBody>
          <a:bodyPr wrap="square">
            <a:spAutoFit/>
          </a:bodyPr>
          <a:lstStyle/>
          <a:p>
            <a:r>
              <a:rPr lang="fr-FR" i="1" dirty="0">
                <a:latin typeface="+mj-lt"/>
              </a:rPr>
              <a:t>Comment tenir à mon conjoint et respecter l’alliance ?  </a:t>
            </a:r>
            <a:endParaRPr lang="fr-FR" b="1" dirty="0">
              <a:effectLst>
                <a:outerShdw blurRad="38100" dist="38100" dir="2700000" algn="tl">
                  <a:srgbClr val="000000">
                    <a:alpha val="43137"/>
                  </a:srgbClr>
                </a:outerShdw>
              </a:effectLst>
              <a:latin typeface="+mj-lt"/>
            </a:endParaRPr>
          </a:p>
          <a:p>
            <a:r>
              <a:rPr lang="fr-FR" i="1" dirty="0" smtClean="0">
                <a:latin typeface="+mj-lt"/>
              </a:rPr>
              <a:t>Comment tenir aux liens d’amour et de sang ?  </a:t>
            </a:r>
            <a:endParaRPr lang="fr-FR"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988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415092826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www.dvdclassik.com/V2/Critiques/main-basse-sur-la-ville-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092263" y="5093568"/>
            <a:ext cx="2033752" cy="1764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Des mains sales / © Tamara Murray, iStockphoto"/>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308" r="8020"/>
          <a:stretch/>
        </p:blipFill>
        <p:spPr bwMode="auto">
          <a:xfrm>
            <a:off x="536028" y="188641"/>
            <a:ext cx="337382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img.over-blog.com/300x300/3/58/86/46/la-main-aux-fesse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05516" y="2344028"/>
            <a:ext cx="2278554" cy="21604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oup de Poi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481959" y="2344028"/>
            <a:ext cx="2296120" cy="21604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279777" y="5975784"/>
            <a:ext cx="4180953" cy="646331"/>
          </a:xfrm>
          <a:prstGeom prst="rect">
            <a:avLst/>
          </a:prstGeom>
        </p:spPr>
        <p:txBody>
          <a:bodyPr wrap="none">
            <a:spAutoFit/>
          </a:bodyPr>
          <a:lstStyle/>
          <a:p>
            <a:pPr lvl="0"/>
            <a:r>
              <a:rPr lang="fr-FR" dirty="0" smtClean="0"/>
              <a:t>* Les </a:t>
            </a:r>
            <a:r>
              <a:rPr lang="fr-FR" dirty="0"/>
              <a:t>mains </a:t>
            </a:r>
            <a:r>
              <a:rPr lang="fr-FR" dirty="0" smtClean="0"/>
              <a:t>sales : pièce de théâtre </a:t>
            </a:r>
          </a:p>
          <a:p>
            <a:pPr lvl="0"/>
            <a:r>
              <a:rPr lang="fr-FR" dirty="0"/>
              <a:t>d</a:t>
            </a:r>
            <a:r>
              <a:rPr lang="fr-FR" dirty="0" smtClean="0"/>
              <a:t>e Jean-Paul Sartre</a:t>
            </a:r>
            <a:endParaRPr lang="fr-FR" dirty="0"/>
          </a:p>
        </p:txBody>
      </p:sp>
    </p:spTree>
    <p:extLst>
      <p:ext uri="{BB962C8B-B14F-4D97-AF65-F5344CB8AC3E}">
        <p14:creationId xmlns:p14="http://schemas.microsoft.com/office/powerpoint/2010/main" val="2766482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289627" cy="1981200"/>
          </a:xfrm>
        </p:spPr>
        <p:txBody>
          <a:bodyPr/>
          <a:lstStyle/>
          <a:p>
            <a:r>
              <a:rPr lang="fr-FR" sz="4000" dirty="0" smtClean="0"/>
              <a:t>Pourquoi le triple jeu du « je » ?</a:t>
            </a:r>
            <a:br>
              <a:rPr lang="fr-FR" sz="4000" dirty="0" smtClean="0"/>
            </a:br>
            <a:endParaRPr lang="fr-FR" sz="4000" dirty="0"/>
          </a:p>
        </p:txBody>
      </p:sp>
      <p:sp>
        <p:nvSpPr>
          <p:cNvPr id="4" name="Ellipse 3"/>
          <p:cNvSpPr/>
          <p:nvPr/>
        </p:nvSpPr>
        <p:spPr>
          <a:xfrm>
            <a:off x="5108028" y="4004441"/>
            <a:ext cx="1403131" cy="1308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moi</a:t>
            </a:r>
            <a:endParaRPr lang="fr-FR" dirty="0"/>
          </a:p>
        </p:txBody>
      </p:sp>
      <p:sp>
        <p:nvSpPr>
          <p:cNvPr id="5" name="Ellipse 4"/>
          <p:cNvSpPr/>
          <p:nvPr/>
        </p:nvSpPr>
        <p:spPr>
          <a:xfrm>
            <a:off x="8215957" y="2012444"/>
            <a:ext cx="1403131" cy="1308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Vrai moi</a:t>
            </a:r>
            <a:endParaRPr lang="fr-FR" dirty="0"/>
          </a:p>
        </p:txBody>
      </p:sp>
      <p:sp>
        <p:nvSpPr>
          <p:cNvPr id="6" name="Ellipse 5"/>
          <p:cNvSpPr/>
          <p:nvPr/>
        </p:nvSpPr>
        <p:spPr>
          <a:xfrm>
            <a:off x="1082314" y="4004441"/>
            <a:ext cx="1403131" cy="130853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Moi égaré</a:t>
            </a:r>
          </a:p>
          <a:p>
            <a:pPr algn="ctr"/>
            <a:r>
              <a:rPr lang="fr-FR" dirty="0" smtClean="0"/>
              <a:t>Aliéné</a:t>
            </a:r>
            <a:endParaRPr lang="fr-FR" dirty="0"/>
          </a:p>
        </p:txBody>
      </p:sp>
      <p:cxnSp>
        <p:nvCxnSpPr>
          <p:cNvPr id="8" name="Connecteur droit avec flèche 7"/>
          <p:cNvCxnSpPr>
            <a:stCxn id="4" idx="7"/>
          </p:cNvCxnSpPr>
          <p:nvPr/>
        </p:nvCxnSpPr>
        <p:spPr>
          <a:xfrm flipV="1">
            <a:off x="6305675" y="2743200"/>
            <a:ext cx="1910282" cy="1452872"/>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15957" y="812115"/>
            <a:ext cx="2113079" cy="1200329"/>
          </a:xfrm>
          <a:prstGeom prst="rect">
            <a:avLst/>
          </a:prstGeom>
        </p:spPr>
        <p:txBody>
          <a:bodyPr wrap="none">
            <a:spAutoFit/>
          </a:bodyPr>
          <a:lstStyle/>
          <a:p>
            <a:r>
              <a:rPr lang="fr-FR" dirty="0" smtClean="0"/>
              <a:t>Vrai rôle</a:t>
            </a:r>
          </a:p>
          <a:p>
            <a:r>
              <a:rPr lang="fr-FR" dirty="0" smtClean="0"/>
              <a:t>Paroles (discours)</a:t>
            </a:r>
          </a:p>
          <a:p>
            <a:r>
              <a:rPr lang="fr-FR" dirty="0" smtClean="0"/>
              <a:t>Attitudes</a:t>
            </a:r>
          </a:p>
          <a:p>
            <a:r>
              <a:rPr lang="fr-FR" dirty="0" smtClean="0"/>
              <a:t>Actes</a:t>
            </a:r>
            <a:endParaRPr lang="fr-FR" dirty="0"/>
          </a:p>
        </p:txBody>
      </p:sp>
      <p:sp>
        <p:nvSpPr>
          <p:cNvPr id="14" name="Ellipse 13"/>
          <p:cNvSpPr/>
          <p:nvPr/>
        </p:nvSpPr>
        <p:spPr>
          <a:xfrm>
            <a:off x="8215957" y="4004441"/>
            <a:ext cx="1403131" cy="1308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latin typeface="Garamond" pitchFamily="18" charset="0"/>
              </a:rPr>
              <a:t>Moi</a:t>
            </a:r>
          </a:p>
          <a:p>
            <a:pPr algn="ctr"/>
            <a:r>
              <a:rPr lang="fr-FR" sz="1400" dirty="0" smtClean="0">
                <a:latin typeface="Garamond" pitchFamily="18" charset="0"/>
              </a:rPr>
              <a:t>« Normal »</a:t>
            </a:r>
            <a:endParaRPr lang="fr-FR" sz="1400" dirty="0">
              <a:latin typeface="Garamond" pitchFamily="18" charset="0"/>
            </a:endParaRPr>
          </a:p>
        </p:txBody>
      </p:sp>
      <p:sp>
        <p:nvSpPr>
          <p:cNvPr id="17" name="Rectangle 16"/>
          <p:cNvSpPr/>
          <p:nvPr/>
        </p:nvSpPr>
        <p:spPr>
          <a:xfrm>
            <a:off x="1029763" y="964515"/>
            <a:ext cx="2448106" cy="1200329"/>
          </a:xfrm>
          <a:prstGeom prst="rect">
            <a:avLst/>
          </a:prstGeom>
        </p:spPr>
        <p:txBody>
          <a:bodyPr wrap="none">
            <a:spAutoFit/>
          </a:bodyPr>
          <a:lstStyle/>
          <a:p>
            <a:r>
              <a:rPr lang="fr-FR" dirty="0" smtClean="0"/>
              <a:t>Rôle faussé, nuisible </a:t>
            </a:r>
          </a:p>
          <a:p>
            <a:r>
              <a:rPr lang="fr-FR" dirty="0" smtClean="0"/>
              <a:t>Paroles (discours)</a:t>
            </a:r>
          </a:p>
          <a:p>
            <a:r>
              <a:rPr lang="fr-FR" dirty="0" smtClean="0"/>
              <a:t>Attitudes</a:t>
            </a:r>
          </a:p>
          <a:p>
            <a:r>
              <a:rPr lang="fr-FR" dirty="0" smtClean="0"/>
              <a:t>Actes</a:t>
            </a:r>
            <a:endParaRPr lang="fr-FR" dirty="0"/>
          </a:p>
        </p:txBody>
      </p:sp>
      <p:sp>
        <p:nvSpPr>
          <p:cNvPr id="18" name="Rectangle 17"/>
          <p:cNvSpPr/>
          <p:nvPr/>
        </p:nvSpPr>
        <p:spPr>
          <a:xfrm>
            <a:off x="7786352" y="5452432"/>
            <a:ext cx="2886903" cy="1200329"/>
          </a:xfrm>
          <a:prstGeom prst="rect">
            <a:avLst/>
          </a:prstGeom>
        </p:spPr>
        <p:txBody>
          <a:bodyPr wrap="square">
            <a:spAutoFit/>
          </a:bodyPr>
          <a:lstStyle/>
          <a:p>
            <a:r>
              <a:rPr lang="fr-FR" dirty="0" smtClean="0"/>
              <a:t>Rôle convenu, </a:t>
            </a:r>
          </a:p>
          <a:p>
            <a:r>
              <a:rPr lang="fr-FR" dirty="0" smtClean="0"/>
              <a:t>Paroles (discours)</a:t>
            </a:r>
          </a:p>
          <a:p>
            <a:r>
              <a:rPr lang="fr-FR" dirty="0" smtClean="0"/>
              <a:t>Attitudes</a:t>
            </a:r>
          </a:p>
          <a:p>
            <a:r>
              <a:rPr lang="fr-FR" dirty="0" smtClean="0"/>
              <a:t>Actes</a:t>
            </a:r>
            <a:endParaRPr lang="fr-FR" dirty="0"/>
          </a:p>
        </p:txBody>
      </p:sp>
      <p:sp>
        <p:nvSpPr>
          <p:cNvPr id="19" name="Flèche vers le bas 18"/>
          <p:cNvSpPr/>
          <p:nvPr/>
        </p:nvSpPr>
        <p:spPr>
          <a:xfrm rot="5400000">
            <a:off x="3294827" y="3581383"/>
            <a:ext cx="975021" cy="22044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a:off x="2565344" y="2720817"/>
            <a:ext cx="3058851" cy="1200329"/>
          </a:xfrm>
          <a:prstGeom prst="rect">
            <a:avLst/>
          </a:prstGeom>
        </p:spPr>
        <p:txBody>
          <a:bodyPr wrap="none">
            <a:spAutoFit/>
          </a:bodyPr>
          <a:lstStyle/>
          <a:p>
            <a:r>
              <a:rPr lang="fr-FR" dirty="0" smtClean="0"/>
              <a:t>Extrémisme, radicalisation</a:t>
            </a:r>
          </a:p>
          <a:p>
            <a:r>
              <a:rPr lang="fr-FR" dirty="0" smtClean="0"/>
              <a:t>Perversion</a:t>
            </a:r>
          </a:p>
          <a:p>
            <a:r>
              <a:rPr lang="fr-FR" dirty="0" smtClean="0"/>
              <a:t>Imposture</a:t>
            </a:r>
          </a:p>
          <a:p>
            <a:r>
              <a:rPr lang="fr-FR" dirty="0" smtClean="0"/>
              <a:t>Traîtrise</a:t>
            </a:r>
            <a:endParaRPr lang="fr-FR" dirty="0"/>
          </a:p>
        </p:txBody>
      </p:sp>
    </p:spTree>
    <p:extLst>
      <p:ext uri="{BB962C8B-B14F-4D97-AF65-F5344CB8AC3E}">
        <p14:creationId xmlns:p14="http://schemas.microsoft.com/office/powerpoint/2010/main" val="3656046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37704597"/>
              </p:ext>
            </p:extLst>
          </p:nvPr>
        </p:nvGraphicFramePr>
        <p:xfrm>
          <a:off x="0" y="0"/>
          <a:ext cx="12199172" cy="2245992"/>
        </p:xfrm>
        <a:graphic>
          <a:graphicData uri="http://schemas.openxmlformats.org/drawingml/2006/table">
            <a:tbl>
              <a:tblPr/>
              <a:tblGrid>
                <a:gridCol w="12199172"/>
              </a:tblGrid>
              <a:tr h="64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rgbClr val="002060"/>
                          </a:solidFill>
                        </a:rPr>
                        <a:t>« Vous faites les œuvres de votre père.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rgbClr val="002060"/>
                          </a:solidFill>
                        </a:rPr>
                        <a:t>Ils lui dirent : « Nous ne sommes pas nés de la fornication ; nous n'avons qu'un seul Père : Dieu.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rgbClr val="002060"/>
                          </a:solidFill>
                        </a:rPr>
                        <a:t>Jésus leur dit : « Si Dieu était votre Père, vous m'aimeriez, car c'est de Dieu que je suis sorti et que je viens ; je ne viens pas de moi-même ; mais lui m'a envoyé. Pourquoi ne reconnaissez-vous pas mon langage ? C'est que vous ne pouvez pas entendre ma parole. Vous êtes du diable, votre père, et ce sont les désirs de votre père que vous voulez accomplir. Il était homicide dès le commencement et n'était pas établi dans la vérité, parce qu'il n'y a pas de vérité en lui : quand il profère le mensonge, il parle de son propre fonds, parce qu'il est menteur et père du mensonge. </a:t>
                      </a:r>
                      <a:endParaRPr lang="fr-FR" sz="1800" b="0" dirty="0">
                        <a:solidFill>
                          <a:srgbClr val="002060"/>
                        </a:solidFill>
                      </a:endParaRPr>
                    </a:p>
                  </a:txBody>
                  <a:tcPr marL="68575" marR="68575" marT="25716" marB="25716">
                    <a:lnL>
                      <a:noFill/>
                    </a:lnL>
                    <a:solidFill>
                      <a:schemeClr val="accent6">
                        <a:lumMod val="60000"/>
                        <a:lumOff val="40000"/>
                      </a:schemeClr>
                    </a:solidFill>
                  </a:tcPr>
                </a:tc>
              </a:tr>
            </a:tbl>
          </a:graphicData>
        </a:graphic>
      </p:graphicFrame>
      <p:graphicFrame>
        <p:nvGraphicFramePr>
          <p:cNvPr id="11" name="Espace réservé du contenu 10"/>
          <p:cNvGraphicFramePr>
            <a:graphicFrameLocks noGrp="1"/>
          </p:cNvGraphicFramePr>
          <p:nvPr>
            <p:ph sz="quarter" idx="4294967295"/>
            <p:extLst>
              <p:ext uri="{D42A27DB-BD31-4B8C-83A1-F6EECF244321}">
                <p14:modId xmlns:p14="http://schemas.microsoft.com/office/powerpoint/2010/main" val="3606272281"/>
              </p:ext>
            </p:extLst>
          </p:nvPr>
        </p:nvGraphicFramePr>
        <p:xfrm>
          <a:off x="0" y="2278614"/>
          <a:ext cx="4496696" cy="4579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Espace réservé du contenu 11"/>
          <p:cNvGraphicFramePr>
            <a:graphicFrameLocks noGrp="1"/>
          </p:cNvGraphicFramePr>
          <p:nvPr>
            <p:ph sz="quarter" idx="4294967295"/>
            <p:extLst>
              <p:ext uri="{D42A27DB-BD31-4B8C-83A1-F6EECF244321}">
                <p14:modId xmlns:p14="http://schemas.microsoft.com/office/powerpoint/2010/main" val="2696162668"/>
              </p:ext>
            </p:extLst>
          </p:nvPr>
        </p:nvGraphicFramePr>
        <p:xfrm>
          <a:off x="7282927" y="2278614"/>
          <a:ext cx="4909073" cy="45793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19396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9"/>
          <p:cNvGraphicFramePr>
            <a:graphicFrameLocks noGrp="1"/>
          </p:cNvGraphicFramePr>
          <p:nvPr>
            <p:ph sz="quarter" idx="4294967295"/>
            <p:extLst>
              <p:ext uri="{D42A27DB-BD31-4B8C-83A1-F6EECF244321}">
                <p14:modId xmlns:p14="http://schemas.microsoft.com/office/powerpoint/2010/main" val="4212153423"/>
              </p:ext>
            </p:extLst>
          </p:nvPr>
        </p:nvGraphicFramePr>
        <p:xfrm>
          <a:off x="1" y="-14064"/>
          <a:ext cx="4655340" cy="3622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9"/>
          <p:cNvGraphicFramePr>
            <a:graphicFrameLocks/>
          </p:cNvGraphicFramePr>
          <p:nvPr>
            <p:extLst>
              <p:ext uri="{D42A27DB-BD31-4B8C-83A1-F6EECF244321}">
                <p14:modId xmlns:p14="http://schemas.microsoft.com/office/powerpoint/2010/main" val="968723232"/>
              </p:ext>
            </p:extLst>
          </p:nvPr>
        </p:nvGraphicFramePr>
        <p:xfrm>
          <a:off x="7799294" y="0"/>
          <a:ext cx="4392706" cy="35439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205146" y="3701041"/>
            <a:ext cx="3406702" cy="369332"/>
          </a:xfrm>
          <a:prstGeom prst="rect">
            <a:avLst/>
          </a:prstGeom>
        </p:spPr>
        <p:txBody>
          <a:bodyPr wrap="none">
            <a:spAutoFit/>
          </a:bodyPr>
          <a:lstStyle/>
          <a:p>
            <a:r>
              <a:rPr lang="fr-FR" dirty="0"/>
              <a:t>Vie selon </a:t>
            </a:r>
            <a:r>
              <a:rPr lang="fr-FR" dirty="0" smtClean="0"/>
              <a:t>l’amour faux (mort)</a:t>
            </a:r>
            <a:endParaRPr lang="fr-FR" dirty="0"/>
          </a:p>
        </p:txBody>
      </p:sp>
      <p:sp>
        <p:nvSpPr>
          <p:cNvPr id="2" name="Flèche courbée vers la droite 1"/>
          <p:cNvSpPr/>
          <p:nvPr/>
        </p:nvSpPr>
        <p:spPr>
          <a:xfrm rot="16200000" flipH="1">
            <a:off x="5537412" y="-1677639"/>
            <a:ext cx="925154" cy="4621008"/>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9640645" y="3742318"/>
            <a:ext cx="2662908" cy="369332"/>
          </a:xfrm>
          <a:prstGeom prst="rect">
            <a:avLst/>
          </a:prstGeom>
        </p:spPr>
        <p:txBody>
          <a:bodyPr wrap="none">
            <a:spAutoFit/>
          </a:bodyPr>
          <a:lstStyle/>
          <a:p>
            <a:r>
              <a:rPr lang="fr-FR" dirty="0"/>
              <a:t>Vie selon </a:t>
            </a:r>
            <a:r>
              <a:rPr lang="fr-FR" dirty="0" smtClean="0"/>
              <a:t>l’amour vrai</a:t>
            </a:r>
            <a:endParaRPr lang="fr-FR" dirty="0"/>
          </a:p>
        </p:txBody>
      </p:sp>
      <p:sp>
        <p:nvSpPr>
          <p:cNvPr id="3" name="Rectangle 2"/>
          <p:cNvSpPr/>
          <p:nvPr/>
        </p:nvSpPr>
        <p:spPr>
          <a:xfrm>
            <a:off x="113424" y="4134066"/>
            <a:ext cx="10858675" cy="1477328"/>
          </a:xfrm>
          <a:prstGeom prst="rect">
            <a:avLst/>
          </a:prstGeom>
        </p:spPr>
        <p:txBody>
          <a:bodyPr wrap="square">
            <a:spAutoFit/>
          </a:bodyPr>
          <a:lstStyle/>
          <a:p>
            <a:r>
              <a:rPr lang="fr-FR" dirty="0"/>
              <a:t>Changement, transformation, résultant non d’une évolution graduelle du même vers le même+ (ou augmenté) mais d’un renversement du même en autre, avec reniement, </a:t>
            </a:r>
            <a:r>
              <a:rPr lang="fr-FR" dirty="0" err="1"/>
              <a:t>renégation</a:t>
            </a:r>
            <a:endParaRPr lang="fr-FR" dirty="0"/>
          </a:p>
          <a:p>
            <a:r>
              <a:rPr lang="fr-FR" dirty="0" smtClean="0"/>
              <a:t>Imposture, charlatanisme</a:t>
            </a:r>
          </a:p>
          <a:p>
            <a:r>
              <a:rPr lang="fr-FR" dirty="0" smtClean="0"/>
              <a:t>Extrémisme</a:t>
            </a:r>
            <a:r>
              <a:rPr lang="fr-FR" dirty="0"/>
              <a:t>, radicalisation</a:t>
            </a:r>
          </a:p>
          <a:p>
            <a:r>
              <a:rPr lang="fr-FR" dirty="0"/>
              <a:t>Transformisme, </a:t>
            </a:r>
            <a:r>
              <a:rPr lang="fr-FR" dirty="0" smtClean="0"/>
              <a:t>travestisme, perversion, débauche</a:t>
            </a:r>
            <a:endParaRPr lang="fr-FR" dirty="0"/>
          </a:p>
        </p:txBody>
      </p:sp>
      <p:sp>
        <p:nvSpPr>
          <p:cNvPr id="4" name="Rectangle 3"/>
          <p:cNvSpPr/>
          <p:nvPr/>
        </p:nvSpPr>
        <p:spPr>
          <a:xfrm>
            <a:off x="3322813" y="1333103"/>
            <a:ext cx="5354351"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a:t>Conversion, </a:t>
            </a:r>
            <a:r>
              <a:rPr lang="fr-FR" dirty="0" err="1"/>
              <a:t>métanoia</a:t>
            </a:r>
            <a:r>
              <a:rPr lang="fr-FR" dirty="0"/>
              <a:t>, révolution, restauration</a:t>
            </a:r>
          </a:p>
        </p:txBody>
      </p:sp>
      <p:sp>
        <p:nvSpPr>
          <p:cNvPr id="10" name="Flèche courbée vers la droite 9"/>
          <p:cNvSpPr/>
          <p:nvPr/>
        </p:nvSpPr>
        <p:spPr>
          <a:xfrm rot="5400000" flipH="1">
            <a:off x="5334809" y="3827160"/>
            <a:ext cx="925154" cy="4621008"/>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63308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656114" y="233136"/>
            <a:ext cx="6618514" cy="104502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3600" dirty="0" err="1" smtClean="0">
                <a:solidFill>
                  <a:schemeClr val="tx1"/>
                </a:solidFill>
              </a:rPr>
              <a:t>Personne</a:t>
            </a:r>
            <a:r>
              <a:rPr lang="en-US" altLang="ja-JP" sz="3600" dirty="0" smtClean="0">
                <a:solidFill>
                  <a:schemeClr val="tx1"/>
                </a:solidFill>
              </a:rPr>
              <a:t> </a:t>
            </a:r>
            <a:r>
              <a:rPr lang="en-US" altLang="ja-JP" sz="3600" dirty="0" err="1" smtClean="0">
                <a:solidFill>
                  <a:schemeClr val="tx1"/>
                </a:solidFill>
              </a:rPr>
              <a:t>originelle</a:t>
            </a:r>
            <a:endParaRPr kumimoji="1" lang="ja-JP" altLang="en-US" sz="3600" dirty="0">
              <a:solidFill>
                <a:schemeClr val="tx1"/>
              </a:solidFill>
            </a:endParaRPr>
          </a:p>
        </p:txBody>
      </p:sp>
      <p:sp>
        <p:nvSpPr>
          <p:cNvPr id="9" name="減算記号 8"/>
          <p:cNvSpPr/>
          <p:nvPr/>
        </p:nvSpPr>
        <p:spPr>
          <a:xfrm>
            <a:off x="518885" y="1278165"/>
            <a:ext cx="11974286" cy="15602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減算記号 9"/>
          <p:cNvSpPr/>
          <p:nvPr/>
        </p:nvSpPr>
        <p:spPr>
          <a:xfrm>
            <a:off x="2859314" y="4198144"/>
            <a:ext cx="6821714" cy="16453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減算記号 10"/>
          <p:cNvSpPr/>
          <p:nvPr/>
        </p:nvSpPr>
        <p:spPr>
          <a:xfrm>
            <a:off x="2757714" y="2530644"/>
            <a:ext cx="6821714" cy="129495"/>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859314" y="5607503"/>
            <a:ext cx="6618514" cy="1028247"/>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3600" b="1" dirty="0" err="1" smtClean="0">
                <a:solidFill>
                  <a:schemeClr val="tx1"/>
                </a:solidFill>
              </a:rPr>
              <a:t>Personne</a:t>
            </a:r>
            <a:r>
              <a:rPr kumimoji="1" lang="en-US" altLang="ja-JP" sz="3600" b="1" dirty="0" smtClean="0">
                <a:solidFill>
                  <a:schemeClr val="tx1"/>
                </a:solidFill>
              </a:rPr>
              <a:t> </a:t>
            </a:r>
            <a:r>
              <a:rPr kumimoji="1" lang="en-US" altLang="ja-JP" sz="3600" b="1" dirty="0" err="1" smtClean="0">
                <a:solidFill>
                  <a:schemeClr val="tx1"/>
                </a:solidFill>
              </a:rPr>
              <a:t>déchue</a:t>
            </a:r>
            <a:endParaRPr kumimoji="1" lang="ja-JP" altLang="en-US" sz="3600" b="1" dirty="0">
              <a:solidFill>
                <a:schemeClr val="tx1"/>
              </a:solidFill>
            </a:endParaRPr>
          </a:p>
        </p:txBody>
      </p:sp>
      <p:sp>
        <p:nvSpPr>
          <p:cNvPr id="13" name="減算記号 12"/>
          <p:cNvSpPr/>
          <p:nvPr/>
        </p:nvSpPr>
        <p:spPr>
          <a:xfrm>
            <a:off x="986971" y="5505903"/>
            <a:ext cx="11038114" cy="10658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a:off x="5783941" y="1278165"/>
            <a:ext cx="972457" cy="422773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647542" y="2231967"/>
            <a:ext cx="2627086" cy="8563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err="1" smtClean="0">
                <a:solidFill>
                  <a:schemeClr val="tx1"/>
                </a:solidFill>
              </a:rPr>
              <a:t>Messie</a:t>
            </a:r>
            <a:endParaRPr kumimoji="1" lang="ja-JP" altLang="en-US" sz="3600" dirty="0">
              <a:solidFill>
                <a:schemeClr val="tx1"/>
              </a:solidFill>
            </a:endParaRPr>
          </a:p>
        </p:txBody>
      </p:sp>
    </p:spTree>
    <p:extLst>
      <p:ext uri="{BB962C8B-B14F-4D97-AF65-F5344CB8AC3E}">
        <p14:creationId xmlns:p14="http://schemas.microsoft.com/office/powerpoint/2010/main" val="1925391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4162927" y="2278743"/>
            <a:ext cx="3740103" cy="1538514"/>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smtClean="0">
                <a:solidFill>
                  <a:schemeClr val="tx1"/>
                </a:solidFill>
              </a:rPr>
              <a:t>Adam</a:t>
            </a:r>
            <a:endParaRPr kumimoji="1" lang="ja-JP" altLang="en-US" sz="5400" dirty="0">
              <a:solidFill>
                <a:schemeClr val="tx1"/>
              </a:solidFill>
            </a:endParaRPr>
          </a:p>
        </p:txBody>
      </p:sp>
      <p:sp>
        <p:nvSpPr>
          <p:cNvPr id="3" name="円/楕円 2"/>
          <p:cNvSpPr/>
          <p:nvPr/>
        </p:nvSpPr>
        <p:spPr>
          <a:xfrm>
            <a:off x="8478352" y="257920"/>
            <a:ext cx="2322286" cy="1756229"/>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dirty="0" smtClean="0"/>
              <a:t>Satan</a:t>
            </a:r>
            <a:endParaRPr kumimoji="1" lang="ja-JP" altLang="en-US" sz="4000" dirty="0"/>
          </a:p>
        </p:txBody>
      </p:sp>
      <p:sp>
        <p:nvSpPr>
          <p:cNvPr id="4" name="円/楕円 3"/>
          <p:cNvSpPr/>
          <p:nvPr/>
        </p:nvSpPr>
        <p:spPr>
          <a:xfrm>
            <a:off x="994138" y="348484"/>
            <a:ext cx="2322286" cy="1756229"/>
          </a:xfrm>
          <a:prstGeom prst="ellipse">
            <a:avLst/>
          </a:prstGeom>
          <a:solidFill>
            <a:srgbClr val="00206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sz="4800" dirty="0" err="1" smtClean="0">
                <a:solidFill>
                  <a:schemeClr val="tx1"/>
                </a:solidFill>
              </a:rPr>
              <a:t>Dieu</a:t>
            </a:r>
            <a:endParaRPr kumimoji="1" lang="ja-JP" altLang="en-US" sz="4800" dirty="0">
              <a:solidFill>
                <a:schemeClr val="tx1"/>
              </a:solidFill>
            </a:endParaRPr>
          </a:p>
        </p:txBody>
      </p:sp>
      <p:sp>
        <p:nvSpPr>
          <p:cNvPr id="5" name="円/楕円 4"/>
          <p:cNvSpPr/>
          <p:nvPr/>
        </p:nvSpPr>
        <p:spPr>
          <a:xfrm>
            <a:off x="954098" y="4028764"/>
            <a:ext cx="2322286" cy="1756229"/>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4800" dirty="0" smtClean="0">
                <a:solidFill>
                  <a:schemeClr val="tx1"/>
                </a:solidFill>
              </a:rPr>
              <a:t>Abel</a:t>
            </a:r>
            <a:endParaRPr kumimoji="1" lang="ja-JP" altLang="en-US" sz="4800" dirty="0">
              <a:solidFill>
                <a:schemeClr val="tx1"/>
              </a:solidFill>
            </a:endParaRPr>
          </a:p>
        </p:txBody>
      </p:sp>
      <p:sp>
        <p:nvSpPr>
          <p:cNvPr id="6" name="円/楕円 5"/>
          <p:cNvSpPr/>
          <p:nvPr/>
        </p:nvSpPr>
        <p:spPr>
          <a:xfrm>
            <a:off x="8762131" y="4028764"/>
            <a:ext cx="2322286" cy="175622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4800" dirty="0" err="1" smtClean="0">
                <a:solidFill>
                  <a:schemeClr val="tx1"/>
                </a:solidFill>
              </a:rPr>
              <a:t>Caïn</a:t>
            </a:r>
            <a:endParaRPr kumimoji="1" lang="ja-JP" altLang="en-US" sz="4800" dirty="0">
              <a:solidFill>
                <a:schemeClr val="tx1"/>
              </a:solidFill>
            </a:endParaRPr>
          </a:p>
        </p:txBody>
      </p:sp>
      <p:sp>
        <p:nvSpPr>
          <p:cNvPr id="8" name="テキスト ボックス 7"/>
          <p:cNvSpPr txBox="1"/>
          <p:nvPr/>
        </p:nvSpPr>
        <p:spPr>
          <a:xfrm>
            <a:off x="4480866" y="4494073"/>
            <a:ext cx="2945037" cy="707886"/>
          </a:xfrm>
          <a:prstGeom prst="rect">
            <a:avLst/>
          </a:prstGeom>
          <a:noFill/>
        </p:spPr>
        <p:txBody>
          <a:bodyPr wrap="none" rtlCol="0">
            <a:spAutoFit/>
          </a:bodyPr>
          <a:lstStyle/>
          <a:p>
            <a:r>
              <a:rPr kumimoji="1" lang="en-US" altLang="ja-JP" sz="4000" dirty="0" smtClean="0"/>
              <a:t>Bien et Mal</a:t>
            </a:r>
            <a:endParaRPr kumimoji="1" lang="ja-JP" altLang="en-US" sz="4000" dirty="0"/>
          </a:p>
        </p:txBody>
      </p:sp>
      <p:sp>
        <p:nvSpPr>
          <p:cNvPr id="9" name="テキスト ボックス 8"/>
          <p:cNvSpPr txBox="1"/>
          <p:nvPr/>
        </p:nvSpPr>
        <p:spPr>
          <a:xfrm>
            <a:off x="1489073" y="5837822"/>
            <a:ext cx="1332416" cy="769441"/>
          </a:xfrm>
          <a:prstGeom prst="rect">
            <a:avLst/>
          </a:prstGeom>
          <a:noFill/>
        </p:spPr>
        <p:txBody>
          <a:bodyPr wrap="none" rtlCol="0">
            <a:spAutoFit/>
          </a:bodyPr>
          <a:lstStyle/>
          <a:p>
            <a:r>
              <a:rPr lang="en-US" altLang="ja-JP" sz="4400" dirty="0" smtClean="0"/>
              <a:t>Bien</a:t>
            </a:r>
            <a:endParaRPr kumimoji="1" lang="ja-JP" altLang="en-US" sz="4400" dirty="0"/>
          </a:p>
        </p:txBody>
      </p:sp>
      <p:sp>
        <p:nvSpPr>
          <p:cNvPr id="10" name="テキスト ボックス 9"/>
          <p:cNvSpPr txBox="1"/>
          <p:nvPr/>
        </p:nvSpPr>
        <p:spPr>
          <a:xfrm>
            <a:off x="9442405" y="5649588"/>
            <a:ext cx="1199367" cy="769441"/>
          </a:xfrm>
          <a:prstGeom prst="rect">
            <a:avLst/>
          </a:prstGeom>
          <a:noFill/>
        </p:spPr>
        <p:txBody>
          <a:bodyPr wrap="none" rtlCol="0">
            <a:spAutoFit/>
          </a:bodyPr>
          <a:lstStyle/>
          <a:p>
            <a:r>
              <a:rPr kumimoji="1" lang="en-US" altLang="ja-JP" sz="4400" dirty="0" smtClean="0"/>
              <a:t>Mal</a:t>
            </a:r>
            <a:endParaRPr kumimoji="1" lang="ja-JP" altLang="en-US" sz="4400" dirty="0"/>
          </a:p>
        </p:txBody>
      </p:sp>
      <p:sp>
        <p:nvSpPr>
          <p:cNvPr id="23" name="正方形/長方形 22"/>
          <p:cNvSpPr/>
          <p:nvPr/>
        </p:nvSpPr>
        <p:spPr>
          <a:xfrm rot="2093798" flipV="1">
            <a:off x="2931234" y="2205341"/>
            <a:ext cx="1444772" cy="14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0645" y="3520574"/>
            <a:ext cx="1661970" cy="1004569"/>
          </a:xfrm>
          <a:prstGeom prst="rect">
            <a:avLst/>
          </a:prstGeom>
        </p:spPr>
      </p:pic>
      <p:pic>
        <p:nvPicPr>
          <p:cNvPr id="25" name="図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884351">
            <a:off x="7109272" y="1548524"/>
            <a:ext cx="1540670" cy="931250"/>
          </a:xfrm>
          <a:prstGeom prst="rect">
            <a:avLst/>
          </a:prstGeom>
        </p:spPr>
      </p:pic>
      <p:pic>
        <p:nvPicPr>
          <p:cNvPr id="26" name="図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686370">
            <a:off x="2894921" y="3416252"/>
            <a:ext cx="1517397" cy="917182"/>
          </a:xfrm>
          <a:prstGeom prst="rect">
            <a:avLst/>
          </a:prstGeom>
        </p:spPr>
      </p:pic>
    </p:spTree>
    <p:extLst>
      <p:ext uri="{BB962C8B-B14F-4D97-AF65-F5344CB8AC3E}">
        <p14:creationId xmlns:p14="http://schemas.microsoft.com/office/powerpoint/2010/main" val="784502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0515600" cy="897005"/>
          </a:xfrm>
        </p:spPr>
        <p:txBody>
          <a:bodyPr>
            <a:normAutofit fontScale="90000"/>
          </a:bodyPr>
          <a:lstStyle/>
          <a:p>
            <a:r>
              <a:rPr kumimoji="1" lang="en-US" altLang="ja-JP" sz="5400" dirty="0" err="1" smtClean="0"/>
              <a:t>Fondement</a:t>
            </a:r>
            <a:r>
              <a:rPr kumimoji="1" lang="en-US" altLang="ja-JP" sz="5400" dirty="0" smtClean="0"/>
              <a:t> de</a:t>
            </a:r>
            <a:r>
              <a:rPr kumimoji="1" lang="ja-JP" altLang="en-US" sz="5400" dirty="0" smtClean="0"/>
              <a:t> </a:t>
            </a:r>
            <a:r>
              <a:rPr kumimoji="1" lang="en-US" altLang="ja-JP" sz="5400" dirty="0" smtClean="0"/>
              <a:t>substance</a:t>
            </a:r>
            <a:endParaRPr kumimoji="1" lang="ja-JP" altLang="en-US" sz="5400" dirty="0"/>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243" y="4614229"/>
            <a:ext cx="1826584" cy="1383054"/>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9204" y="4607419"/>
            <a:ext cx="1826584" cy="1383055"/>
          </a:xfrm>
          <a:prstGeom prst="rect">
            <a:avLst/>
          </a:prstGeom>
        </p:spPr>
      </p:pic>
      <p:sp>
        <p:nvSpPr>
          <p:cNvPr id="7" name="左矢印 6"/>
          <p:cNvSpPr/>
          <p:nvPr/>
        </p:nvSpPr>
        <p:spPr>
          <a:xfrm>
            <a:off x="2551383" y="5069464"/>
            <a:ext cx="3267265" cy="472583"/>
          </a:xfrm>
          <a:prstGeom prst="lef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上矢印 7"/>
          <p:cNvSpPr/>
          <p:nvPr/>
        </p:nvSpPr>
        <p:spPr>
          <a:xfrm>
            <a:off x="1434629" y="3302717"/>
            <a:ext cx="365811" cy="1304702"/>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1722" y="6010904"/>
            <a:ext cx="2512739" cy="523220"/>
          </a:xfrm>
          <a:prstGeom prst="rect">
            <a:avLst/>
          </a:prstGeom>
          <a:noFill/>
        </p:spPr>
        <p:txBody>
          <a:bodyPr wrap="none" rtlCol="0">
            <a:spAutoFit/>
          </a:bodyPr>
          <a:lstStyle/>
          <a:p>
            <a:r>
              <a:rPr kumimoji="1" lang="en-US" altLang="ja-JP" sz="2800" dirty="0" smtClean="0"/>
              <a:t>Adam’s position</a:t>
            </a:r>
            <a:endParaRPr kumimoji="1" lang="ja-JP" altLang="en-US" sz="2800" dirty="0"/>
          </a:p>
        </p:txBody>
      </p:sp>
      <p:sp>
        <p:nvSpPr>
          <p:cNvPr id="10" name="テキスト ボックス 9"/>
          <p:cNvSpPr txBox="1"/>
          <p:nvPr/>
        </p:nvSpPr>
        <p:spPr>
          <a:xfrm>
            <a:off x="5353334" y="5987320"/>
            <a:ext cx="3112070" cy="523220"/>
          </a:xfrm>
          <a:prstGeom prst="rect">
            <a:avLst/>
          </a:prstGeom>
          <a:noFill/>
        </p:spPr>
        <p:txBody>
          <a:bodyPr wrap="none" rtlCol="0">
            <a:spAutoFit/>
          </a:bodyPr>
          <a:lstStyle/>
          <a:p>
            <a:r>
              <a:rPr kumimoji="1" lang="en-US" altLang="ja-JP" sz="2800" dirty="0" smtClean="0"/>
              <a:t>Archangel’s position</a:t>
            </a:r>
            <a:endParaRPr kumimoji="1" lang="ja-JP" altLang="en-US" sz="2800" dirty="0"/>
          </a:p>
        </p:txBody>
      </p:sp>
      <p:sp>
        <p:nvSpPr>
          <p:cNvPr id="11" name="テキスト ボックス 10"/>
          <p:cNvSpPr txBox="1"/>
          <p:nvPr/>
        </p:nvSpPr>
        <p:spPr>
          <a:xfrm>
            <a:off x="2778183" y="4446868"/>
            <a:ext cx="3179016" cy="646331"/>
          </a:xfrm>
          <a:prstGeom prst="rect">
            <a:avLst/>
          </a:prstGeom>
          <a:noFill/>
        </p:spPr>
        <p:txBody>
          <a:bodyPr wrap="square" rtlCol="0">
            <a:spAutoFit/>
          </a:bodyPr>
          <a:lstStyle/>
          <a:p>
            <a:r>
              <a:rPr kumimoji="1" lang="en-US" altLang="ja-JP" sz="3600" dirty="0" smtClean="0"/>
              <a:t>Reverse course</a:t>
            </a:r>
            <a:endParaRPr kumimoji="1" lang="ja-JP" altLang="en-US" sz="3600" dirty="0"/>
          </a:p>
        </p:txBody>
      </p:sp>
      <p:sp>
        <p:nvSpPr>
          <p:cNvPr id="12" name="テキスト ボックス 11"/>
          <p:cNvSpPr txBox="1"/>
          <p:nvPr/>
        </p:nvSpPr>
        <p:spPr>
          <a:xfrm>
            <a:off x="3375989" y="895417"/>
            <a:ext cx="8579597" cy="2677656"/>
          </a:xfrm>
          <a:prstGeom prst="rect">
            <a:avLst/>
          </a:prstGeom>
          <a:noFill/>
        </p:spPr>
        <p:txBody>
          <a:bodyPr wrap="square" rtlCol="0">
            <a:spAutoFit/>
          </a:bodyPr>
          <a:lstStyle/>
          <a:p>
            <a:r>
              <a:rPr lang="en-US" altLang="ja-JP" sz="2800" b="1" dirty="0" smtClean="0"/>
              <a:t>Making indemnity conditions to remove fallen nature</a:t>
            </a:r>
          </a:p>
          <a:p>
            <a:r>
              <a:rPr lang="en-US" altLang="ja-JP" sz="2800" dirty="0" smtClean="0"/>
              <a:t>Cain should:</a:t>
            </a:r>
          </a:p>
          <a:p>
            <a:r>
              <a:rPr kumimoji="1" lang="ja-JP" altLang="en-US" sz="2800" dirty="0" smtClean="0"/>
              <a:t>①</a:t>
            </a:r>
            <a:r>
              <a:rPr kumimoji="1" lang="en-US" altLang="ja-JP" sz="2800" dirty="0" smtClean="0"/>
              <a:t>Love</a:t>
            </a:r>
            <a:r>
              <a:rPr kumimoji="1" lang="ja-JP" altLang="en-US" sz="2800" dirty="0" smtClean="0"/>
              <a:t> </a:t>
            </a:r>
            <a:r>
              <a:rPr kumimoji="1" lang="en-US" altLang="ja-JP" sz="2800" dirty="0" smtClean="0"/>
              <a:t>Abel</a:t>
            </a:r>
          </a:p>
          <a:p>
            <a:r>
              <a:rPr lang="ja-JP" altLang="en-US" sz="2800" dirty="0" smtClean="0"/>
              <a:t>②</a:t>
            </a:r>
            <a:r>
              <a:rPr lang="en-US" altLang="ja-JP" sz="2800" dirty="0" smtClean="0"/>
              <a:t>Receive God’s love from Abel</a:t>
            </a:r>
          </a:p>
          <a:p>
            <a:r>
              <a:rPr kumimoji="1" lang="ja-JP" altLang="en-US" sz="2800" dirty="0" smtClean="0"/>
              <a:t>③</a:t>
            </a:r>
            <a:r>
              <a:rPr kumimoji="1" lang="en-US" altLang="ja-JP" sz="2800" dirty="0" smtClean="0"/>
              <a:t>Obediently submit to Abel, accepting Abel’s dominion</a:t>
            </a:r>
          </a:p>
          <a:p>
            <a:r>
              <a:rPr lang="ja-JP" altLang="en-US" sz="2800" dirty="0" smtClean="0"/>
              <a:t>④</a:t>
            </a:r>
            <a:r>
              <a:rPr lang="en-US" altLang="ja-JP" sz="2800" dirty="0" smtClean="0"/>
              <a:t>Learn God’s Will from Abel, multiplying goodness</a:t>
            </a:r>
            <a:endParaRPr kumimoji="1" lang="ja-JP" altLang="en-US" sz="2800" dirty="0"/>
          </a:p>
        </p:txBody>
      </p:sp>
      <p:sp>
        <p:nvSpPr>
          <p:cNvPr id="3" name="Ellipse 2"/>
          <p:cNvSpPr/>
          <p:nvPr/>
        </p:nvSpPr>
        <p:spPr>
          <a:xfrm>
            <a:off x="807284" y="1639614"/>
            <a:ext cx="1620499" cy="150544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Garamond" pitchFamily="18" charset="0"/>
              </a:rPr>
              <a:t>Dieu</a:t>
            </a:r>
            <a:endParaRPr lang="fr-FR" sz="3200" dirty="0">
              <a:latin typeface="Garamond" pitchFamily="18" charset="0"/>
            </a:endParaRPr>
          </a:p>
        </p:txBody>
      </p:sp>
    </p:spTree>
    <p:extLst>
      <p:ext uri="{BB962C8B-B14F-4D97-AF65-F5344CB8AC3E}">
        <p14:creationId xmlns:p14="http://schemas.microsoft.com/office/powerpoint/2010/main" val="22140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801" y="1182465"/>
            <a:ext cx="10430359" cy="720762"/>
          </a:xfrm>
        </p:spPr>
        <p:txBody>
          <a:bodyPr/>
          <a:lstStyle/>
          <a:p>
            <a:r>
              <a:rPr lang="fr-FR" sz="4000" b="1" dirty="0" smtClean="0">
                <a:latin typeface="Garamond" panose="02020404030301010803" pitchFamily="18" charset="0"/>
              </a:rPr>
              <a:t>Problématiques de parole donnée N° 241</a:t>
            </a:r>
            <a:endParaRPr lang="fr-FR" sz="4000" b="1" dirty="0">
              <a:latin typeface="Garamond" panose="02020404030301010803" pitchFamily="18" charset="0"/>
            </a:endParaRPr>
          </a:p>
        </p:txBody>
      </p:sp>
      <p:sp>
        <p:nvSpPr>
          <p:cNvPr id="3" name="Espace réservé du contenu 2"/>
          <p:cNvSpPr>
            <a:spLocks noGrp="1"/>
          </p:cNvSpPr>
          <p:nvPr>
            <p:ph idx="1"/>
          </p:nvPr>
        </p:nvSpPr>
        <p:spPr>
          <a:xfrm>
            <a:off x="452439" y="2379205"/>
            <a:ext cx="11025328" cy="3836794"/>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La roue tourne et l’enfant deviendra un jour un parent, le novice finira par être un maître. C’est le cours normal de la vie.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Mais il y a aussi les contradictions : Pourquoi avons-nous « deux visages » ? Certaines personnes qu’on croit « sans histoire », se révèlent soudain sous un jour totalement différent, en bien ou en mal. C’est la même personne, mais jouant un rôle différent </a:t>
            </a:r>
            <a:r>
              <a:rPr lang="fr-FR" sz="2400" dirty="0">
                <a:solidFill>
                  <a:srgbClr val="002060"/>
                </a:solidFill>
                <a:effectLst>
                  <a:outerShdw blurRad="38100" dist="38100" dir="2700000" algn="tl">
                    <a:srgbClr val="000000">
                      <a:alpha val="43137"/>
                    </a:srgbClr>
                  </a:outerShdw>
                </a:effectLst>
                <a:latin typeface="Garamond" panose="02020404030301010803" pitchFamily="18" charset="0"/>
              </a:rPr>
              <a:t>d</a:t>
            </a:r>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e celui qu’on lui prêtait.</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Quelle est notre personnalité originelle, quels sont nos personnages masqués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Quelle est l’origine du vrai « moi » ? Qu’est-ce qui fabrique nos apparences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Pourquoi changeons-nous de discours, de comportement, de « jeu » ?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Comment renier notre faux personnage (et les avantages qu’il peut comporter) et renouer avec notre vrai rôle, quitte à être mal compris ?</a:t>
            </a:r>
          </a:p>
          <a:p>
            <a:endParaRPr lang="fr-FR" sz="2400" dirty="0">
              <a:latin typeface="Garamond" panose="02020404030301010803" pitchFamily="18" charset="0"/>
            </a:endParaRPr>
          </a:p>
        </p:txBody>
      </p:sp>
    </p:spTree>
    <p:extLst>
      <p:ext uri="{BB962C8B-B14F-4D97-AF65-F5344CB8AC3E}">
        <p14:creationId xmlns:p14="http://schemas.microsoft.com/office/powerpoint/2010/main" val="2482927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2937579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13086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2996" y="853852"/>
            <a:ext cx="1826584" cy="1383053"/>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2996" y="3867541"/>
            <a:ext cx="1826584" cy="1383054"/>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7423" y="3867540"/>
            <a:ext cx="1826584" cy="1383055"/>
          </a:xfrm>
          <a:prstGeom prst="rect">
            <a:avLst/>
          </a:prstGeom>
        </p:spPr>
      </p:pic>
      <p:sp>
        <p:nvSpPr>
          <p:cNvPr id="7" name="左矢印 6"/>
          <p:cNvSpPr/>
          <p:nvPr/>
        </p:nvSpPr>
        <p:spPr>
          <a:xfrm>
            <a:off x="4379581" y="4322775"/>
            <a:ext cx="3657842" cy="472583"/>
          </a:xfrm>
          <a:prstGeom prst="lef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上矢印 7"/>
          <p:cNvSpPr/>
          <p:nvPr/>
        </p:nvSpPr>
        <p:spPr>
          <a:xfrm>
            <a:off x="3283382" y="2236905"/>
            <a:ext cx="365811" cy="1630637"/>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0" y="2162233"/>
            <a:ext cx="4146764" cy="584775"/>
          </a:xfrm>
          <a:prstGeom prst="rect">
            <a:avLst/>
          </a:prstGeom>
          <a:noFill/>
        </p:spPr>
        <p:txBody>
          <a:bodyPr wrap="square" rtlCol="0">
            <a:spAutoFit/>
          </a:bodyPr>
          <a:lstStyle/>
          <a:p>
            <a:r>
              <a:rPr kumimoji="1" lang="en-US" altLang="ja-JP" sz="3200" dirty="0" smtClean="0"/>
              <a:t>Foundation of faith </a:t>
            </a:r>
            <a:endParaRPr kumimoji="1" lang="ja-JP" altLang="en-US" sz="3200" dirty="0"/>
          </a:p>
        </p:txBody>
      </p:sp>
      <p:sp>
        <p:nvSpPr>
          <p:cNvPr id="14" name="テキスト ボックス 13"/>
          <p:cNvSpPr txBox="1"/>
          <p:nvPr/>
        </p:nvSpPr>
        <p:spPr>
          <a:xfrm>
            <a:off x="4239720" y="3359839"/>
            <a:ext cx="4295274" cy="584775"/>
          </a:xfrm>
          <a:prstGeom prst="rect">
            <a:avLst/>
          </a:prstGeom>
          <a:noFill/>
        </p:spPr>
        <p:txBody>
          <a:bodyPr wrap="square" rtlCol="0">
            <a:spAutoFit/>
          </a:bodyPr>
          <a:lstStyle/>
          <a:p>
            <a:r>
              <a:rPr kumimoji="1" lang="en-US" altLang="ja-JP" sz="3200" dirty="0" smtClean="0"/>
              <a:t>Foundation of substance</a:t>
            </a:r>
            <a:endParaRPr kumimoji="1" lang="ja-JP" altLang="en-US" sz="3200" dirty="0"/>
          </a:p>
        </p:txBody>
      </p:sp>
      <p:sp>
        <p:nvSpPr>
          <p:cNvPr id="15" name="ドーナツ 14"/>
          <p:cNvSpPr/>
          <p:nvPr/>
        </p:nvSpPr>
        <p:spPr>
          <a:xfrm>
            <a:off x="2957594" y="2744607"/>
            <a:ext cx="997685" cy="910370"/>
          </a:xfrm>
          <a:prstGeom prst="donut">
            <a:avLst>
              <a:gd name="adj" fmla="val 202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加算記号 15"/>
          <p:cNvSpPr/>
          <p:nvPr/>
        </p:nvSpPr>
        <p:spPr>
          <a:xfrm rot="18863471">
            <a:off x="5496102" y="3608944"/>
            <a:ext cx="1949116" cy="1900243"/>
          </a:xfrm>
          <a:prstGeom prst="mathPlus">
            <a:avLst>
              <a:gd name="adj1" fmla="val 127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142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930479"/>
            <a:ext cx="8947522" cy="877963"/>
          </a:xfrm>
        </p:spPr>
        <p:txBody>
          <a:bodyPr/>
          <a:lstStyle/>
          <a:p>
            <a:r>
              <a:rPr lang="fr-FR" sz="6600" dirty="0">
                <a:latin typeface="Garamond" panose="02020404030301010803" pitchFamily="18" charset="0"/>
              </a:rPr>
              <a:t>Mots clés</a:t>
            </a:r>
            <a:br>
              <a:rPr lang="fr-FR" sz="6600" dirty="0">
                <a:latin typeface="Garamond" panose="02020404030301010803" pitchFamily="18" charset="0"/>
              </a:rPr>
            </a:br>
            <a:endParaRPr lang="fr-FR" sz="6000" dirty="0"/>
          </a:p>
        </p:txBody>
      </p:sp>
      <p:sp>
        <p:nvSpPr>
          <p:cNvPr id="4" name="Espace réservé du contenu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smtClean="0">
                <a:solidFill>
                  <a:srgbClr val="FF0000"/>
                </a:solidFill>
                <a:latin typeface="Garamond" panose="02020404030301010803" pitchFamily="18" charset="0"/>
              </a:rPr>
              <a:t>Action (acteur)</a:t>
            </a:r>
          </a:p>
          <a:p>
            <a:r>
              <a:rPr lang="fr-FR" sz="3200" dirty="0" smtClean="0">
                <a:latin typeface="Garamond" panose="02020404030301010803" pitchFamily="18" charset="0"/>
              </a:rPr>
              <a:t>Attitude</a:t>
            </a:r>
          </a:p>
          <a:p>
            <a:r>
              <a:rPr lang="fr-FR" sz="3200" dirty="0" smtClean="0">
                <a:solidFill>
                  <a:srgbClr val="FF0000"/>
                </a:solidFill>
                <a:latin typeface="Garamond" panose="02020404030301010803" pitchFamily="18" charset="0"/>
              </a:rPr>
              <a:t>Caractère</a:t>
            </a:r>
          </a:p>
          <a:p>
            <a:r>
              <a:rPr lang="fr-FR" sz="3200" dirty="0" smtClean="0">
                <a:latin typeface="Garamond" panose="02020404030301010803" pitchFamily="18" charset="0"/>
              </a:rPr>
              <a:t>Expression</a:t>
            </a:r>
          </a:p>
          <a:p>
            <a:r>
              <a:rPr lang="fr-FR" sz="3200" dirty="0" smtClean="0">
                <a:solidFill>
                  <a:srgbClr val="FF0000"/>
                </a:solidFill>
                <a:latin typeface="Garamond" panose="02020404030301010803" pitchFamily="18" charset="0"/>
              </a:rPr>
              <a:t>Image</a:t>
            </a:r>
          </a:p>
        </p:txBody>
      </p:sp>
      <p:sp>
        <p:nvSpPr>
          <p:cNvPr id="5" name="Espace réservé du contenu 4"/>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a:latin typeface="Garamond" panose="02020404030301010803" pitchFamily="18" charset="0"/>
              </a:rPr>
              <a:t>influence</a:t>
            </a:r>
          </a:p>
          <a:p>
            <a:r>
              <a:rPr lang="fr-FR" sz="3200" dirty="0" smtClean="0">
                <a:solidFill>
                  <a:srgbClr val="FF0000"/>
                </a:solidFill>
                <a:latin typeface="Garamond" panose="02020404030301010803" pitchFamily="18" charset="0"/>
              </a:rPr>
              <a:t>Parole</a:t>
            </a:r>
          </a:p>
          <a:p>
            <a:r>
              <a:rPr lang="fr-FR" sz="3200" dirty="0" smtClean="0">
                <a:solidFill>
                  <a:srgbClr val="FF0000"/>
                </a:solidFill>
                <a:latin typeface="Garamond" panose="02020404030301010803" pitchFamily="18" charset="0"/>
              </a:rPr>
              <a:t>Personne</a:t>
            </a:r>
          </a:p>
          <a:p>
            <a:r>
              <a:rPr lang="fr-FR" sz="3200" dirty="0" smtClean="0">
                <a:solidFill>
                  <a:srgbClr val="FF0000"/>
                </a:solidFill>
                <a:latin typeface="Garamond" panose="02020404030301010803" pitchFamily="18" charset="0"/>
              </a:rPr>
              <a:t>Reconnaissance</a:t>
            </a:r>
          </a:p>
          <a:p>
            <a:r>
              <a:rPr lang="fr-FR" sz="3200" dirty="0" smtClean="0">
                <a:latin typeface="Garamond" panose="02020404030301010803" pitchFamily="18" charset="0"/>
              </a:rPr>
              <a:t>Relations</a:t>
            </a:r>
          </a:p>
        </p:txBody>
      </p:sp>
    </p:spTree>
    <p:extLst>
      <p:ext uri="{BB962C8B-B14F-4D97-AF65-F5344CB8AC3E}">
        <p14:creationId xmlns:p14="http://schemas.microsoft.com/office/powerpoint/2010/main" val="3751354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7200" dirty="0" smtClean="0">
                <a:latin typeface="Garamond" panose="02020404030301010803" pitchFamily="18" charset="0"/>
              </a:rPr>
              <a:t>Première partie</a:t>
            </a:r>
            <a:endParaRPr lang="fr-FR" sz="7200" dirty="0">
              <a:latin typeface="Garamond" panose="02020404030301010803" pitchFamily="18" charset="0"/>
            </a:endParaRPr>
          </a:p>
        </p:txBody>
      </p:sp>
      <p:sp>
        <p:nvSpPr>
          <p:cNvPr id="3" name="Espace réservé du contenu 2"/>
          <p:cNvSpPr>
            <a:spLocks noGrp="1"/>
          </p:cNvSpPr>
          <p:nvPr>
            <p:ph type="body" sz="half" idx="2"/>
          </p:nvPr>
        </p:nvSpPr>
        <p:spPr>
          <a:xfrm>
            <a:off x="1073075" y="3627617"/>
            <a:ext cx="10130516" cy="999067"/>
          </a:xfrm>
        </p:spPr>
        <p:txBody>
          <a:bodyPr>
            <a:normAutofit lnSpcReduction="10000"/>
          </a:bodyPr>
          <a:lstStyle/>
          <a:p>
            <a:pPr marL="0" indent="0">
              <a:buNone/>
            </a:pPr>
            <a:r>
              <a:rPr lang="fr-FR" sz="6000" dirty="0" smtClean="0">
                <a:latin typeface="Garamond" panose="02020404030301010803" pitchFamily="18" charset="0"/>
              </a:rPr>
              <a:t>Discussion par tables</a:t>
            </a:r>
            <a:endParaRPr lang="fr-FR" sz="6000" dirty="0">
              <a:latin typeface="Garamond" panose="02020404030301010803" pitchFamily="18" charset="0"/>
            </a:endParaRPr>
          </a:p>
        </p:txBody>
      </p:sp>
    </p:spTree>
    <p:extLst>
      <p:ext uri="{BB962C8B-B14F-4D97-AF65-F5344CB8AC3E}">
        <p14:creationId xmlns:p14="http://schemas.microsoft.com/office/powerpoint/2010/main" val="404497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73710" cy="1639614"/>
          </a:xfrm>
        </p:spPr>
        <p:txBody>
          <a:bodyPr/>
          <a:lstStyle/>
          <a:p>
            <a:pPr algn="l"/>
            <a:r>
              <a:rPr lang="fr-FR" sz="8800" dirty="0" smtClean="0">
                <a:latin typeface="Garamond" panose="02020404030301010803" pitchFamily="18" charset="0"/>
              </a:rPr>
              <a:t>Table 1 : à toi de jouer  </a:t>
            </a:r>
            <a:endParaRPr lang="fr-FR" sz="8800" dirty="0">
              <a:latin typeface="Garamond" panose="02020404030301010803" pitchFamily="18" charset="0"/>
            </a:endParaRPr>
          </a:p>
        </p:txBody>
      </p:sp>
      <p:sp>
        <p:nvSpPr>
          <p:cNvPr id="4" name="Rectangle 3"/>
          <p:cNvSpPr/>
          <p:nvPr/>
        </p:nvSpPr>
        <p:spPr>
          <a:xfrm>
            <a:off x="330924" y="2156513"/>
            <a:ext cx="11050950" cy="2062103"/>
          </a:xfrm>
          <a:prstGeom prst="rect">
            <a:avLst/>
          </a:prstGeom>
        </p:spPr>
        <p:txBody>
          <a:bodyPr wrap="square">
            <a:spAutoFit/>
          </a:bodyPr>
          <a:lstStyle/>
          <a:p>
            <a:r>
              <a:rPr lang="fr-FR" sz="3200" dirty="0" smtClean="0">
                <a:latin typeface="Garamond" panose="02020404030301010803" pitchFamily="18" charset="0"/>
              </a:rPr>
              <a:t>Vous avez tenu un rôle pendant un certain temps, et vous êtes dans la situation de préparer de nouvelles personnes à jouer ce rôle à leur tour. Qu’allez-vous leur dire ? Comment allez-vous essayer de les préparer à certaines situations ?</a:t>
            </a:r>
            <a:endParaRPr lang="fr-FR" sz="3200" dirty="0">
              <a:latin typeface="Garamond" panose="02020404030301010803" pitchFamily="18" charset="0"/>
            </a:endParaRPr>
          </a:p>
        </p:txBody>
      </p:sp>
    </p:spTree>
    <p:extLst>
      <p:ext uri="{BB962C8B-B14F-4D97-AF65-F5344CB8AC3E}">
        <p14:creationId xmlns:p14="http://schemas.microsoft.com/office/powerpoint/2010/main" val="1697928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876550" cy="1162050"/>
          </a:xfrm>
        </p:spPr>
        <p:style>
          <a:lnRef idx="0">
            <a:schemeClr val="accent5"/>
          </a:lnRef>
          <a:fillRef idx="3">
            <a:schemeClr val="accent5"/>
          </a:fillRef>
          <a:effectRef idx="3">
            <a:schemeClr val="accent5"/>
          </a:effectRef>
          <a:fontRef idx="minor">
            <a:schemeClr val="lt1"/>
          </a:fontRef>
        </p:style>
        <p:txBody>
          <a:bodyPr/>
          <a:lstStyle/>
          <a:p>
            <a:r>
              <a:rPr lang="fr-FR" sz="5400" dirty="0" smtClean="0"/>
              <a:t>Table 1</a:t>
            </a:r>
            <a:endParaRPr lang="fr-FR" sz="5400" dirty="0"/>
          </a:p>
        </p:txBody>
      </p:sp>
      <p:sp>
        <p:nvSpPr>
          <p:cNvPr id="3" name="Espace réservé du contenu 2"/>
          <p:cNvSpPr>
            <a:spLocks noGrp="1"/>
          </p:cNvSpPr>
          <p:nvPr>
            <p:ph idx="1"/>
          </p:nvPr>
        </p:nvSpPr>
        <p:spPr>
          <a:xfrm>
            <a:off x="0" y="1921510"/>
            <a:ext cx="12192000" cy="4024125"/>
          </a:xfrm>
        </p:spPr>
        <p:txBody>
          <a:bodyPr>
            <a:normAutofit fontScale="92500" lnSpcReduction="20000"/>
          </a:bodyPr>
          <a:lstStyle/>
          <a:p>
            <a:r>
              <a:rPr lang="fr-FR" dirty="0" smtClean="0"/>
              <a:t>Les quatre bénévoles japonaises qui terminent leur mission à l’Espace Culture et paix se sont exprimées tour à tour. </a:t>
            </a:r>
          </a:p>
          <a:p>
            <a:r>
              <a:rPr lang="fr-FR" dirty="0" err="1" smtClean="0"/>
              <a:t>Rika</a:t>
            </a:r>
            <a:r>
              <a:rPr lang="fr-FR" dirty="0" smtClean="0"/>
              <a:t> : je dirai à ceux qui nous succèderont de grandir intérieurement et extérieurement. Moi-même, je sens que j’ai changé en ayant cette responsabilité.</a:t>
            </a:r>
          </a:p>
          <a:p>
            <a:r>
              <a:rPr lang="fr-FR" dirty="0" err="1" smtClean="0"/>
              <a:t>Ayaka</a:t>
            </a:r>
            <a:r>
              <a:rPr lang="fr-FR" dirty="0" smtClean="0"/>
              <a:t>, </a:t>
            </a:r>
            <a:r>
              <a:rPr lang="fr-FR" dirty="0" err="1" smtClean="0"/>
              <a:t>Noriko</a:t>
            </a:r>
            <a:r>
              <a:rPr lang="fr-FR" dirty="0" smtClean="0"/>
              <a:t> :rôles extérieurs (pratique), expliquer les rôles des gens avec lesquels elles </a:t>
            </a:r>
            <a:r>
              <a:rPr lang="fr-FR" dirty="0" err="1" smtClean="0"/>
              <a:t>travialleront</a:t>
            </a:r>
            <a:endParaRPr lang="fr-FR" dirty="0" smtClean="0"/>
          </a:p>
          <a:p>
            <a:r>
              <a:rPr lang="fr-FR" dirty="0" smtClean="0"/>
              <a:t>Apprendre la culture et un peu </a:t>
            </a:r>
            <a:r>
              <a:rPr lang="fr-FR" dirty="0" err="1" smtClean="0"/>
              <a:t>lalangue</a:t>
            </a:r>
            <a:r>
              <a:rPr lang="fr-FR" dirty="0" smtClean="0"/>
              <a:t>, cuisiner, chanter des chansons, avoir quelque chose à montrer</a:t>
            </a:r>
          </a:p>
          <a:p>
            <a:r>
              <a:rPr lang="fr-FR" dirty="0" smtClean="0"/>
              <a:t>Comment elle a eu des succès et des échecs</a:t>
            </a:r>
          </a:p>
          <a:p>
            <a:r>
              <a:rPr lang="fr-FR" dirty="0" smtClean="0"/>
              <a:t>Être ouvert d’esprit, s’ouvrir à tout, étudier l’enseignement, prier pour surmonter</a:t>
            </a:r>
          </a:p>
          <a:p>
            <a:pPr marL="0" indent="0">
              <a:buNone/>
            </a:pPr>
            <a:r>
              <a:rPr lang="fr-FR" dirty="0" smtClean="0"/>
              <a:t>Maurane : j’ai une petite sœur en </a:t>
            </a:r>
            <a:r>
              <a:rPr lang="fr-FR" dirty="0" err="1" smtClean="0"/>
              <a:t>teminale</a:t>
            </a:r>
            <a:r>
              <a:rPr lang="fr-FR" dirty="0" smtClean="0"/>
              <a:t>, l’année prochaine ce sera l’université. Il faut  travailler plus. </a:t>
            </a:r>
            <a:r>
              <a:rPr lang="fr-FR" dirty="0"/>
              <a:t> </a:t>
            </a:r>
            <a:r>
              <a:rPr lang="fr-FR" dirty="0" smtClean="0"/>
              <a:t>Elle ne me croit pas trop</a:t>
            </a:r>
          </a:p>
          <a:p>
            <a:pPr marL="0" indent="0">
              <a:buNone/>
            </a:pPr>
            <a:r>
              <a:rPr lang="fr-FR" dirty="0" smtClean="0"/>
              <a:t>On ne se prépare pas pour être papa. Quand le bébé vient, personne n’aide. Chacun a sa vision.</a:t>
            </a:r>
            <a:endParaRPr lang="fr-FR" dirty="0"/>
          </a:p>
        </p:txBody>
      </p:sp>
    </p:spTree>
    <p:extLst>
      <p:ext uri="{BB962C8B-B14F-4D97-AF65-F5344CB8AC3E}">
        <p14:creationId xmlns:p14="http://schemas.microsoft.com/office/powerpoint/2010/main" val="309711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210582"/>
          </a:xfrm>
        </p:spPr>
        <p:txBody>
          <a:bodyPr/>
          <a:lstStyle/>
          <a:p>
            <a:r>
              <a:rPr lang="fr-FR" sz="7200" b="1" dirty="0" smtClean="0">
                <a:latin typeface="Garamond" panose="02020404030301010803" pitchFamily="18" charset="0"/>
              </a:rPr>
              <a:t>Table </a:t>
            </a:r>
            <a:r>
              <a:rPr lang="fr-FR" sz="7200" b="1" dirty="0">
                <a:latin typeface="Garamond" panose="02020404030301010803" pitchFamily="18" charset="0"/>
              </a:rPr>
              <a:t>2</a:t>
            </a:r>
            <a:r>
              <a:rPr lang="fr-FR" sz="7200" b="1" dirty="0" smtClean="0">
                <a:latin typeface="Garamond" panose="02020404030301010803" pitchFamily="18" charset="0"/>
              </a:rPr>
              <a:t> : le rôle qui m’a révélé</a:t>
            </a:r>
            <a:endParaRPr lang="fr-FR" sz="7200" b="1" dirty="0">
              <a:latin typeface="Garamond" panose="02020404030301010803" pitchFamily="18" charset="0"/>
            </a:endParaRPr>
          </a:p>
        </p:txBody>
      </p:sp>
      <p:sp>
        <p:nvSpPr>
          <p:cNvPr id="3" name="Espace réservé du contenu 2"/>
          <p:cNvSpPr>
            <a:spLocks noGrp="1"/>
          </p:cNvSpPr>
          <p:nvPr>
            <p:ph idx="1"/>
          </p:nvPr>
        </p:nvSpPr>
        <p:spPr>
          <a:xfrm>
            <a:off x="661878" y="2236478"/>
            <a:ext cx="9680301" cy="4195853"/>
          </a:xfrm>
        </p:spPr>
        <p:txBody>
          <a:bodyPr>
            <a:normAutofit/>
          </a:bodyPr>
          <a:lstStyle/>
          <a:p>
            <a:r>
              <a:rPr lang="fr-FR" sz="3200" dirty="0" smtClean="0">
                <a:latin typeface="Garamond" panose="02020404030301010803" pitchFamily="18" charset="0"/>
              </a:rPr>
              <a:t>Vous étiez dans un groupe de personnes et pensiez n’avoir pas de rôle particulier à jouer.</a:t>
            </a:r>
          </a:p>
          <a:p>
            <a:r>
              <a:rPr lang="fr-FR" sz="3200" dirty="0" smtClean="0">
                <a:latin typeface="Garamond" panose="02020404030301010803" pitchFamily="18" charset="0"/>
              </a:rPr>
              <a:t>Mais, dans une certaine situation, vous avez trouvé les mots justes, les gestes adéquats, la bonne attitude et avez eu un rôle décisif dans le groupe.</a:t>
            </a:r>
          </a:p>
          <a:p>
            <a:r>
              <a:rPr lang="fr-FR" sz="3200" dirty="0" smtClean="0">
                <a:latin typeface="Garamond" panose="02020404030301010803" pitchFamily="18" charset="0"/>
              </a:rPr>
              <a:t>Vous avez vu que vous pouvez jouer un rôle meilleur dans la vie</a:t>
            </a:r>
            <a:endParaRPr lang="fr-FR" sz="3200" dirty="0">
              <a:latin typeface="Garamond" panose="02020404030301010803" pitchFamily="18" charset="0"/>
            </a:endParaRPr>
          </a:p>
        </p:txBody>
      </p:sp>
      <p:sp>
        <p:nvSpPr>
          <p:cNvPr id="4" name="Rectangle 3"/>
          <p:cNvSpPr/>
          <p:nvPr/>
        </p:nvSpPr>
        <p:spPr>
          <a:xfrm>
            <a:off x="0" y="1210582"/>
            <a:ext cx="10342179" cy="584775"/>
          </a:xfrm>
          <a:prstGeom prst="rect">
            <a:avLst/>
          </a:prstGeom>
        </p:spPr>
        <p:txBody>
          <a:bodyPr wrap="square">
            <a:spAutoFit/>
          </a:bodyPr>
          <a:lstStyle/>
          <a:p>
            <a:pPr algn="ctr"/>
            <a:r>
              <a:rPr lang="fr-FR" sz="3200" dirty="0">
                <a:latin typeface="Garamond" panose="02020404030301010803" pitchFamily="18" charset="0"/>
              </a:rPr>
              <a:t>la bonne personne au bon moment et au bon endroit</a:t>
            </a:r>
            <a:endParaRPr lang="fr-FR" sz="3200" dirty="0"/>
          </a:p>
        </p:txBody>
      </p:sp>
    </p:spTree>
    <p:extLst>
      <p:ext uri="{BB962C8B-B14F-4D97-AF65-F5344CB8AC3E}">
        <p14:creationId xmlns:p14="http://schemas.microsoft.com/office/powerpoint/2010/main" val="907895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8477</TotalTime>
  <Words>1976</Words>
  <Application>Microsoft Office PowerPoint</Application>
  <PresentationFormat>Personnalisé</PresentationFormat>
  <Paragraphs>336</Paragraphs>
  <Slides>42</Slides>
  <Notes>1</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Ion</vt:lpstr>
      <vt:lpstr>A tour de rôle</vt:lpstr>
      <vt:lpstr>Présentation PowerPoint</vt:lpstr>
      <vt:lpstr>Etymologie et définition</vt:lpstr>
      <vt:lpstr>Problématiques de parole donnée N° 241</vt:lpstr>
      <vt:lpstr>Mots clés </vt:lpstr>
      <vt:lpstr>Première partie</vt:lpstr>
      <vt:lpstr>Table 1 : à toi de jouer  </vt:lpstr>
      <vt:lpstr>Table 1</vt:lpstr>
      <vt:lpstr>Table 2 : le rôle qui m’a révélé</vt:lpstr>
      <vt:lpstr>Table 2</vt:lpstr>
      <vt:lpstr>Table 3 - Résolutions – vision 2020  </vt:lpstr>
      <vt:lpstr>Table 3</vt:lpstr>
      <vt:lpstr>Deuxième partie</vt:lpstr>
      <vt:lpstr>Esquisse d’une théorie de l’aliénation</vt:lpstr>
      <vt:lpstr>Le tueur du bataclan semblait fait pour un autre rôle</vt:lpstr>
      <vt:lpstr>« Ce n’était plus le même … »</vt:lpstr>
      <vt:lpstr>Présentation PowerPoint</vt:lpstr>
      <vt:lpstr>Présentation PowerPoint</vt:lpstr>
      <vt:lpstr>Définir la théâtralité</vt:lpstr>
      <vt:lpstr>Le « retournement » de Samy Amimour</vt:lpstr>
      <vt:lpstr>Théories sur le vrai et le faux moi (marxisme-léninisme)</vt:lpstr>
      <vt:lpstr>Présentation PowerPoint</vt:lpstr>
      <vt:lpstr>Présentation PowerPoint</vt:lpstr>
      <vt:lpstr>Il n’est pas de juste, pas même un seul</vt:lpstr>
      <vt:lpstr>Les métamorphoses et transformations originelles de la vie</vt:lpstr>
      <vt:lpstr>Présentation PowerPoint</vt:lpstr>
      <vt:lpstr>Représenter Dieu</vt:lpstr>
      <vt:lpstr>Cycle originel de la vie </vt:lpstr>
      <vt:lpstr>Présentation PowerPoint</vt:lpstr>
      <vt:lpstr>Présentation PowerPoint</vt:lpstr>
      <vt:lpstr>7 facteurs pour tenir notre vrai rôle</vt:lpstr>
      <vt:lpstr>Présentation PowerPoint</vt:lpstr>
      <vt:lpstr>Présentation PowerPoint</vt:lpstr>
      <vt:lpstr>Pourquoi le triple jeu du « je » ? </vt:lpstr>
      <vt:lpstr>Présentation PowerPoint</vt:lpstr>
      <vt:lpstr>Présentation PowerPoint</vt:lpstr>
      <vt:lpstr>Présentation PowerPoint</vt:lpstr>
      <vt:lpstr>Présentation PowerPoint</vt:lpstr>
      <vt:lpstr>Fondement de substance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PC</cp:lastModifiedBy>
  <cp:revision>306</cp:revision>
  <dcterms:created xsi:type="dcterms:W3CDTF">2016-01-04T11:14:00Z</dcterms:created>
  <dcterms:modified xsi:type="dcterms:W3CDTF">2016-04-01T07:10:25Z</dcterms:modified>
</cp:coreProperties>
</file>