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7" r:id="rId3"/>
    <p:sldId id="258" r:id="rId4"/>
    <p:sldId id="318" r:id="rId5"/>
    <p:sldId id="319" r:id="rId6"/>
    <p:sldId id="272" r:id="rId7"/>
    <p:sldId id="264" r:id="rId8"/>
    <p:sldId id="265" r:id="rId9"/>
    <p:sldId id="266" r:id="rId10"/>
    <p:sldId id="267" r:id="rId11"/>
    <p:sldId id="268" r:id="rId12"/>
    <p:sldId id="316" r:id="rId13"/>
    <p:sldId id="269" r:id="rId14"/>
    <p:sldId id="270" r:id="rId15"/>
    <p:sldId id="271" r:id="rId16"/>
    <p:sldId id="308" r:id="rId17"/>
    <p:sldId id="311" r:id="rId18"/>
    <p:sldId id="303" r:id="rId19"/>
    <p:sldId id="286" r:id="rId20"/>
    <p:sldId id="287" r:id="rId21"/>
    <p:sldId id="304" r:id="rId22"/>
    <p:sldId id="285" r:id="rId23"/>
    <p:sldId id="314" r:id="rId24"/>
    <p:sldId id="274" r:id="rId25"/>
    <p:sldId id="276" r:id="rId26"/>
    <p:sldId id="295" r:id="rId27"/>
    <p:sldId id="313" r:id="rId28"/>
    <p:sldId id="309" r:id="rId29"/>
    <p:sldId id="299" r:id="rId30"/>
    <p:sldId id="294" r:id="rId31"/>
    <p:sldId id="320" r:id="rId32"/>
    <p:sldId id="275" r:id="rId33"/>
    <p:sldId id="306" r:id="rId34"/>
    <p:sldId id="278" r:id="rId35"/>
    <p:sldId id="322" r:id="rId36"/>
    <p:sldId id="301" r:id="rId37"/>
    <p:sldId id="302" r:id="rId38"/>
    <p:sldId id="317" r:id="rId39"/>
    <p:sldId id="323" r:id="rId40"/>
    <p:sldId id="325" r:id="rId41"/>
    <p:sldId id="324" r:id="rId42"/>
    <p:sldId id="326" r:id="rId43"/>
    <p:sldId id="288"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97" autoAdjust="0"/>
    <p:restoredTop sz="94660"/>
  </p:normalViewPr>
  <p:slideViewPr>
    <p:cSldViewPr snapToGrid="0">
      <p:cViewPr varScale="1">
        <p:scale>
          <a:sx n="89" d="100"/>
          <a:sy n="89" d="100"/>
        </p:scale>
        <p:origin x="900" y="84"/>
      </p:cViewPr>
      <p:guideLst>
        <p:guide orient="horz" pos="2160"/>
        <p:guide pos="3840"/>
      </p:guideLst>
    </p:cSldViewPr>
  </p:slideViewPr>
  <p:notesTextViewPr>
    <p:cViewPr>
      <p:scale>
        <a:sx n="1" d="1"/>
        <a:sy n="1" d="1"/>
      </p:scale>
      <p:origin x="0" y="0"/>
    </p:cViewPr>
  </p:notesTextViewPr>
  <p:sorterViewPr>
    <p:cViewPr>
      <p:scale>
        <a:sx n="60" d="100"/>
        <a:sy n="60" d="100"/>
      </p:scale>
      <p:origin x="0" y="35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03FD04-B6C5-4179-8725-EEDE4A5B7F7B}" type="doc">
      <dgm:prSet loTypeId="urn:microsoft.com/office/officeart/2005/8/layout/lProcess2" loCatId="list" qsTypeId="urn:microsoft.com/office/officeart/2005/8/quickstyle/simple5" qsCatId="simple" csTypeId="urn:microsoft.com/office/officeart/2005/8/colors/colorful4" csCatId="colorful" phldr="1"/>
      <dgm:spPr/>
      <dgm:t>
        <a:bodyPr/>
        <a:lstStyle/>
        <a:p>
          <a:endParaRPr lang="fr-FR"/>
        </a:p>
      </dgm:t>
    </dgm:pt>
    <dgm:pt modelId="{27417A35-EAE8-4CA8-9EC9-1CA47DA5AE57}">
      <dgm:prSet phldrT="[Texte]"/>
      <dgm:spPr>
        <a:solidFill>
          <a:srgbClr val="FFFF00"/>
        </a:solidFill>
      </dgm:spPr>
      <dgm:t>
        <a:bodyPr/>
        <a:lstStyle/>
        <a:p>
          <a:r>
            <a:rPr lang="fr-FR" dirty="0" smtClean="0"/>
            <a:t>Joie et certitude</a:t>
          </a:r>
          <a:endParaRPr lang="fr-FR" dirty="0"/>
        </a:p>
      </dgm:t>
    </dgm:pt>
    <dgm:pt modelId="{3F3D9723-12CD-4373-979E-F15E54D6152B}" type="parTrans" cxnId="{C7BFFD23-DD7F-4D15-BC03-E78B9E6ABE26}">
      <dgm:prSet/>
      <dgm:spPr/>
      <dgm:t>
        <a:bodyPr/>
        <a:lstStyle/>
        <a:p>
          <a:endParaRPr lang="fr-FR"/>
        </a:p>
      </dgm:t>
    </dgm:pt>
    <dgm:pt modelId="{5CCCA6C7-3AD3-4C9B-9E18-18EA2DA7CF22}" type="sibTrans" cxnId="{C7BFFD23-DD7F-4D15-BC03-E78B9E6ABE26}">
      <dgm:prSet/>
      <dgm:spPr/>
      <dgm:t>
        <a:bodyPr/>
        <a:lstStyle/>
        <a:p>
          <a:endParaRPr lang="fr-FR"/>
        </a:p>
      </dgm:t>
    </dgm:pt>
    <dgm:pt modelId="{53412142-1823-4C72-A1D2-DCD9A90E83F2}">
      <dgm:prSet phldrT="[Texte]"/>
      <dgm:spPr>
        <a:solidFill>
          <a:srgbClr val="FFC000"/>
        </a:solidFill>
      </dgm:spPr>
      <dgm:t>
        <a:bodyPr/>
        <a:lstStyle/>
        <a:p>
          <a:r>
            <a:rPr lang="fr-FR" dirty="0" smtClean="0">
              <a:solidFill>
                <a:srgbClr val="002060"/>
              </a:solidFill>
            </a:rPr>
            <a:t>Parole Donnée N° 231</a:t>
          </a:r>
          <a:endParaRPr lang="fr-FR" dirty="0">
            <a:solidFill>
              <a:srgbClr val="002060"/>
            </a:solidFill>
          </a:endParaRPr>
        </a:p>
      </dgm:t>
    </dgm:pt>
    <dgm:pt modelId="{2810499C-7256-40DB-BF1E-BFD84CA24C4C}" type="parTrans" cxnId="{3C9C8993-7D96-4D3B-AA31-75742C867796}">
      <dgm:prSet/>
      <dgm:spPr/>
      <dgm:t>
        <a:bodyPr/>
        <a:lstStyle/>
        <a:p>
          <a:endParaRPr lang="fr-FR"/>
        </a:p>
      </dgm:t>
    </dgm:pt>
    <dgm:pt modelId="{D0349BF0-E572-4412-9F50-04E94A7C07A9}" type="sibTrans" cxnId="{3C9C8993-7D96-4D3B-AA31-75742C867796}">
      <dgm:prSet/>
      <dgm:spPr/>
      <dgm:t>
        <a:bodyPr/>
        <a:lstStyle/>
        <a:p>
          <a:endParaRPr lang="fr-FR"/>
        </a:p>
      </dgm:t>
    </dgm:pt>
    <dgm:pt modelId="{BCA36D95-56CA-4001-8C86-899D6DFB66D9}">
      <dgm:prSet phldrT="[Texte]"/>
      <dgm:spPr>
        <a:solidFill>
          <a:srgbClr val="FFC000"/>
        </a:solidFill>
      </dgm:spPr>
      <dgm:t>
        <a:bodyPr/>
        <a:lstStyle/>
        <a:p>
          <a:r>
            <a:rPr lang="fr-FR" dirty="0" smtClean="0">
              <a:solidFill>
                <a:srgbClr val="002060"/>
              </a:solidFill>
            </a:rPr>
            <a:t>Mercredi 2 décembre</a:t>
          </a:r>
          <a:endParaRPr lang="fr-FR" dirty="0">
            <a:solidFill>
              <a:srgbClr val="002060"/>
            </a:solidFill>
          </a:endParaRPr>
        </a:p>
      </dgm:t>
    </dgm:pt>
    <dgm:pt modelId="{ED7B73F7-DD0B-4032-B23C-0D8AC1C0A2F0}" type="parTrans" cxnId="{434AC2D4-2FE0-4436-B995-056564E0C7CE}">
      <dgm:prSet/>
      <dgm:spPr/>
      <dgm:t>
        <a:bodyPr/>
        <a:lstStyle/>
        <a:p>
          <a:endParaRPr lang="fr-FR"/>
        </a:p>
      </dgm:t>
    </dgm:pt>
    <dgm:pt modelId="{F96DE2C0-07FB-4BD0-A5C8-4ADF3188F130}" type="sibTrans" cxnId="{434AC2D4-2FE0-4436-B995-056564E0C7CE}">
      <dgm:prSet/>
      <dgm:spPr/>
      <dgm:t>
        <a:bodyPr/>
        <a:lstStyle/>
        <a:p>
          <a:endParaRPr lang="fr-FR"/>
        </a:p>
      </dgm:t>
    </dgm:pt>
    <dgm:pt modelId="{AADA9043-E281-4529-98EA-85188CDEAC48}">
      <dgm:prSet phldrT="[Texte]">
        <dgm:style>
          <a:lnRef idx="1">
            <a:schemeClr val="accent5"/>
          </a:lnRef>
          <a:fillRef idx="2">
            <a:schemeClr val="accent5"/>
          </a:fillRef>
          <a:effectRef idx="1">
            <a:schemeClr val="accent5"/>
          </a:effectRef>
          <a:fontRef idx="minor">
            <a:schemeClr val="dk1"/>
          </a:fontRef>
        </dgm:style>
      </dgm:prSet>
      <dgm:spPr/>
      <dgm:t>
        <a:bodyPr/>
        <a:lstStyle/>
        <a:p>
          <a:r>
            <a:rPr lang="fr-FR" dirty="0" smtClean="0"/>
            <a:t>Certitude des Relations</a:t>
          </a:r>
          <a:endParaRPr lang="fr-FR" dirty="0"/>
        </a:p>
      </dgm:t>
    </dgm:pt>
    <dgm:pt modelId="{4FD05D8C-AA1B-4B18-9C21-CFA8A5C4AD0B}" type="parTrans" cxnId="{787CCA67-6C87-4DCC-B2BC-6AF0F75D6A56}">
      <dgm:prSet/>
      <dgm:spPr/>
      <dgm:t>
        <a:bodyPr/>
        <a:lstStyle/>
        <a:p>
          <a:endParaRPr lang="fr-FR"/>
        </a:p>
      </dgm:t>
    </dgm:pt>
    <dgm:pt modelId="{0E404AE9-CF8E-4420-833E-7771C511D758}" type="sibTrans" cxnId="{787CCA67-6C87-4DCC-B2BC-6AF0F75D6A56}">
      <dgm:prSet/>
      <dgm:spPr/>
      <dgm:t>
        <a:bodyPr/>
        <a:lstStyle/>
        <a:p>
          <a:endParaRPr lang="fr-FR"/>
        </a:p>
      </dgm:t>
    </dgm:pt>
    <dgm:pt modelId="{BF912A90-547B-4FE3-A302-32692DBE2601}">
      <dgm:prSet phldrT="[Texte]"/>
      <dgm:spPr/>
      <dgm:t>
        <a:bodyPr/>
        <a:lstStyle/>
        <a:p>
          <a:r>
            <a:rPr lang="fr-FR" dirty="0" smtClean="0"/>
            <a:t>Parole Donnée N°232</a:t>
          </a:r>
          <a:endParaRPr lang="fr-FR" dirty="0"/>
        </a:p>
      </dgm:t>
    </dgm:pt>
    <dgm:pt modelId="{35D7218C-B752-41EC-AB61-70B825A2F584}" type="parTrans" cxnId="{8AE4C7C3-2E4D-443A-B122-D5ACA80D2C5C}">
      <dgm:prSet/>
      <dgm:spPr/>
      <dgm:t>
        <a:bodyPr/>
        <a:lstStyle/>
        <a:p>
          <a:endParaRPr lang="fr-FR"/>
        </a:p>
      </dgm:t>
    </dgm:pt>
    <dgm:pt modelId="{D918109F-18CF-4F02-BB1D-FC987EE2EB5F}" type="sibTrans" cxnId="{8AE4C7C3-2E4D-443A-B122-D5ACA80D2C5C}">
      <dgm:prSet/>
      <dgm:spPr/>
      <dgm:t>
        <a:bodyPr/>
        <a:lstStyle/>
        <a:p>
          <a:endParaRPr lang="fr-FR"/>
        </a:p>
      </dgm:t>
    </dgm:pt>
    <dgm:pt modelId="{94BB9CD3-6272-49F5-81E4-6031CEB5AF23}">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Mercredi 9 décembre</a:t>
          </a:r>
          <a:endParaRPr lang="fr-FR" dirty="0"/>
        </a:p>
      </dgm:t>
    </dgm:pt>
    <dgm:pt modelId="{035EFD53-0DC7-4060-9782-4E1D52E7CB8C}" type="parTrans" cxnId="{B7FC7FD6-9922-409F-93DE-29EBB6F4EF1E}">
      <dgm:prSet/>
      <dgm:spPr/>
      <dgm:t>
        <a:bodyPr/>
        <a:lstStyle/>
        <a:p>
          <a:endParaRPr lang="fr-FR"/>
        </a:p>
      </dgm:t>
    </dgm:pt>
    <dgm:pt modelId="{B8A9074D-AF0F-4074-930A-E11A8F19C7A1}" type="sibTrans" cxnId="{B7FC7FD6-9922-409F-93DE-29EBB6F4EF1E}">
      <dgm:prSet/>
      <dgm:spPr/>
      <dgm:t>
        <a:bodyPr/>
        <a:lstStyle/>
        <a:p>
          <a:endParaRPr lang="fr-FR"/>
        </a:p>
      </dgm:t>
    </dgm:pt>
    <dgm:pt modelId="{9B31ABAD-9711-461E-9D5E-7839D692C0FD}">
      <dgm:prSet phldrT="[Texte]"/>
      <dgm:spPr>
        <a:solidFill>
          <a:srgbClr val="FBA7F1"/>
        </a:solidFill>
      </dgm:spPr>
      <dgm:t>
        <a:bodyPr/>
        <a:lstStyle/>
        <a:p>
          <a:r>
            <a:rPr lang="fr-FR" dirty="0" smtClean="0"/>
            <a:t>Certitudes morales</a:t>
          </a:r>
          <a:endParaRPr lang="fr-FR" dirty="0"/>
        </a:p>
      </dgm:t>
    </dgm:pt>
    <dgm:pt modelId="{37E2E99D-7C22-436E-B190-86DAB695EF00}" type="parTrans" cxnId="{781D2C4C-6BCB-4EDB-A98F-C496578953F8}">
      <dgm:prSet/>
      <dgm:spPr/>
      <dgm:t>
        <a:bodyPr/>
        <a:lstStyle/>
        <a:p>
          <a:endParaRPr lang="fr-FR"/>
        </a:p>
      </dgm:t>
    </dgm:pt>
    <dgm:pt modelId="{82F31309-5506-40C6-BFA5-76613A285F38}" type="sibTrans" cxnId="{781D2C4C-6BCB-4EDB-A98F-C496578953F8}">
      <dgm:prSet/>
      <dgm:spPr/>
      <dgm:t>
        <a:bodyPr/>
        <a:lstStyle/>
        <a:p>
          <a:endParaRPr lang="fr-FR"/>
        </a:p>
      </dgm:t>
    </dgm:pt>
    <dgm:pt modelId="{78B8CD31-1F9B-43E1-800A-E104A0DD43CF}">
      <dgm:prSet phldrT="[Texte]"/>
      <dgm:spPr>
        <a:solidFill>
          <a:srgbClr val="FF0000"/>
        </a:solidFill>
      </dgm:spPr>
      <dgm:t>
        <a:bodyPr/>
        <a:lstStyle/>
        <a:p>
          <a:r>
            <a:rPr lang="fr-FR" dirty="0" smtClean="0"/>
            <a:t>Parole Donnée N°233</a:t>
          </a:r>
          <a:endParaRPr lang="fr-FR" dirty="0"/>
        </a:p>
      </dgm:t>
    </dgm:pt>
    <dgm:pt modelId="{22579CD2-8E43-44AE-93E0-36680F6A3642}" type="parTrans" cxnId="{6AA02BE4-B620-4653-87EA-AD5E0393BC39}">
      <dgm:prSet/>
      <dgm:spPr/>
      <dgm:t>
        <a:bodyPr/>
        <a:lstStyle/>
        <a:p>
          <a:endParaRPr lang="fr-FR"/>
        </a:p>
      </dgm:t>
    </dgm:pt>
    <dgm:pt modelId="{780A2513-C012-4419-99F6-26A75B2B269F}" type="sibTrans" cxnId="{6AA02BE4-B620-4653-87EA-AD5E0393BC39}">
      <dgm:prSet/>
      <dgm:spPr/>
      <dgm:t>
        <a:bodyPr/>
        <a:lstStyle/>
        <a:p>
          <a:endParaRPr lang="fr-FR"/>
        </a:p>
      </dgm:t>
    </dgm:pt>
    <dgm:pt modelId="{8074B4FA-86AC-41B5-9402-0371241ACD56}">
      <dgm:prSet phldrT="[Texte]"/>
      <dgm:spPr>
        <a:solidFill>
          <a:srgbClr val="FF0000"/>
        </a:solidFill>
      </dgm:spPr>
      <dgm:t>
        <a:bodyPr/>
        <a:lstStyle/>
        <a:p>
          <a:r>
            <a:rPr lang="fr-FR" dirty="0" smtClean="0"/>
            <a:t>Mercredi 16 décembre</a:t>
          </a:r>
          <a:endParaRPr lang="fr-FR" dirty="0"/>
        </a:p>
      </dgm:t>
    </dgm:pt>
    <dgm:pt modelId="{E778E85A-C7E5-4E13-966E-3FA2D9D7CF5F}" type="parTrans" cxnId="{46C74AB4-855B-4691-B7A6-A5AB07E7ACB7}">
      <dgm:prSet/>
      <dgm:spPr/>
      <dgm:t>
        <a:bodyPr/>
        <a:lstStyle/>
        <a:p>
          <a:endParaRPr lang="fr-FR"/>
        </a:p>
      </dgm:t>
    </dgm:pt>
    <dgm:pt modelId="{44325E2D-5FAD-468B-8B5E-857BDFA691D7}" type="sibTrans" cxnId="{46C74AB4-855B-4691-B7A6-A5AB07E7ACB7}">
      <dgm:prSet/>
      <dgm:spPr/>
      <dgm:t>
        <a:bodyPr/>
        <a:lstStyle/>
        <a:p>
          <a:endParaRPr lang="fr-FR"/>
        </a:p>
      </dgm:t>
    </dgm:pt>
    <dgm:pt modelId="{85EE89AE-F4C5-4093-8502-F12C72D5C0F3}">
      <dgm:prSet>
        <dgm:style>
          <a:lnRef idx="1">
            <a:schemeClr val="accent6"/>
          </a:lnRef>
          <a:fillRef idx="2">
            <a:schemeClr val="accent6"/>
          </a:fillRef>
          <a:effectRef idx="1">
            <a:schemeClr val="accent6"/>
          </a:effectRef>
          <a:fontRef idx="minor">
            <a:schemeClr val="dk1"/>
          </a:fontRef>
        </dgm:style>
      </dgm:prSet>
      <dgm:spPr/>
      <dgm:t>
        <a:bodyPr/>
        <a:lstStyle/>
        <a:p>
          <a:r>
            <a:rPr lang="fr-FR" dirty="0" smtClean="0"/>
            <a:t>Devenir Certain</a:t>
          </a:r>
          <a:endParaRPr lang="fr-FR" dirty="0"/>
        </a:p>
      </dgm:t>
    </dgm:pt>
    <dgm:pt modelId="{E25286AB-3D72-4FE3-A1F0-7F6C1E7E6AAD}" type="parTrans" cxnId="{579D1FB5-9316-4827-8358-765560FDC891}">
      <dgm:prSet/>
      <dgm:spPr/>
      <dgm:t>
        <a:bodyPr/>
        <a:lstStyle/>
        <a:p>
          <a:endParaRPr lang="fr-FR"/>
        </a:p>
      </dgm:t>
    </dgm:pt>
    <dgm:pt modelId="{EC5CD50B-05FF-4FB7-8606-0D3F056D1C69}" type="sibTrans" cxnId="{579D1FB5-9316-4827-8358-765560FDC891}">
      <dgm:prSet/>
      <dgm:spPr/>
      <dgm:t>
        <a:bodyPr/>
        <a:lstStyle/>
        <a:p>
          <a:endParaRPr lang="fr-FR"/>
        </a:p>
      </dgm:t>
    </dgm:pt>
    <dgm:pt modelId="{BA983BC9-0DB5-435B-BCDA-E1CDD6DC37EF}" type="pres">
      <dgm:prSet presAssocID="{3303FD04-B6C5-4179-8725-EEDE4A5B7F7B}" presName="theList" presStyleCnt="0">
        <dgm:presLayoutVars>
          <dgm:dir/>
          <dgm:animLvl val="lvl"/>
          <dgm:resizeHandles val="exact"/>
        </dgm:presLayoutVars>
      </dgm:prSet>
      <dgm:spPr/>
      <dgm:t>
        <a:bodyPr/>
        <a:lstStyle/>
        <a:p>
          <a:endParaRPr lang="fr-FR"/>
        </a:p>
      </dgm:t>
    </dgm:pt>
    <dgm:pt modelId="{26319A7C-1C44-42EF-931B-8BB7DEA5DDE8}" type="pres">
      <dgm:prSet presAssocID="{27417A35-EAE8-4CA8-9EC9-1CA47DA5AE57}" presName="compNode" presStyleCnt="0"/>
      <dgm:spPr/>
      <dgm:t>
        <a:bodyPr/>
        <a:lstStyle/>
        <a:p>
          <a:endParaRPr lang="fr-FR"/>
        </a:p>
      </dgm:t>
    </dgm:pt>
    <dgm:pt modelId="{86AD2DEA-ED23-4365-9F94-76F128D56074}" type="pres">
      <dgm:prSet presAssocID="{27417A35-EAE8-4CA8-9EC9-1CA47DA5AE57}" presName="aNode" presStyleLbl="bgShp" presStyleIdx="0" presStyleCnt="4"/>
      <dgm:spPr/>
      <dgm:t>
        <a:bodyPr/>
        <a:lstStyle/>
        <a:p>
          <a:endParaRPr lang="fr-FR"/>
        </a:p>
      </dgm:t>
    </dgm:pt>
    <dgm:pt modelId="{C40FB436-9E6B-4C02-9AD1-6D00530001E4}" type="pres">
      <dgm:prSet presAssocID="{27417A35-EAE8-4CA8-9EC9-1CA47DA5AE57}" presName="textNode" presStyleLbl="bgShp" presStyleIdx="0" presStyleCnt="4"/>
      <dgm:spPr/>
      <dgm:t>
        <a:bodyPr/>
        <a:lstStyle/>
        <a:p>
          <a:endParaRPr lang="fr-FR"/>
        </a:p>
      </dgm:t>
    </dgm:pt>
    <dgm:pt modelId="{A64F3E70-7EB7-42BC-B16F-088602F97AFD}" type="pres">
      <dgm:prSet presAssocID="{27417A35-EAE8-4CA8-9EC9-1CA47DA5AE57}" presName="compChildNode" presStyleCnt="0"/>
      <dgm:spPr/>
      <dgm:t>
        <a:bodyPr/>
        <a:lstStyle/>
        <a:p>
          <a:endParaRPr lang="fr-FR"/>
        </a:p>
      </dgm:t>
    </dgm:pt>
    <dgm:pt modelId="{0C81E1D6-379D-4097-B4C4-AC88EAFC06A7}" type="pres">
      <dgm:prSet presAssocID="{27417A35-EAE8-4CA8-9EC9-1CA47DA5AE57}" presName="theInnerList" presStyleCnt="0"/>
      <dgm:spPr/>
      <dgm:t>
        <a:bodyPr/>
        <a:lstStyle/>
        <a:p>
          <a:endParaRPr lang="fr-FR"/>
        </a:p>
      </dgm:t>
    </dgm:pt>
    <dgm:pt modelId="{67D14C67-AB2D-4987-B0F8-3618AB3E430F}" type="pres">
      <dgm:prSet presAssocID="{53412142-1823-4C72-A1D2-DCD9A90E83F2}" presName="childNode" presStyleLbl="node1" presStyleIdx="0" presStyleCnt="6">
        <dgm:presLayoutVars>
          <dgm:bulletEnabled val="1"/>
        </dgm:presLayoutVars>
      </dgm:prSet>
      <dgm:spPr/>
      <dgm:t>
        <a:bodyPr/>
        <a:lstStyle/>
        <a:p>
          <a:endParaRPr lang="fr-FR"/>
        </a:p>
      </dgm:t>
    </dgm:pt>
    <dgm:pt modelId="{FD1B29DD-D43C-454C-B836-AC271DA1C1E0}" type="pres">
      <dgm:prSet presAssocID="{53412142-1823-4C72-A1D2-DCD9A90E83F2}" presName="aSpace2" presStyleCnt="0"/>
      <dgm:spPr/>
      <dgm:t>
        <a:bodyPr/>
        <a:lstStyle/>
        <a:p>
          <a:endParaRPr lang="fr-FR"/>
        </a:p>
      </dgm:t>
    </dgm:pt>
    <dgm:pt modelId="{A0A8E18D-36F5-4E03-8951-BDA7C84A678B}" type="pres">
      <dgm:prSet presAssocID="{BCA36D95-56CA-4001-8C86-899D6DFB66D9}" presName="childNode" presStyleLbl="node1" presStyleIdx="1" presStyleCnt="6">
        <dgm:presLayoutVars>
          <dgm:bulletEnabled val="1"/>
        </dgm:presLayoutVars>
      </dgm:prSet>
      <dgm:spPr/>
      <dgm:t>
        <a:bodyPr/>
        <a:lstStyle/>
        <a:p>
          <a:endParaRPr lang="fr-FR"/>
        </a:p>
      </dgm:t>
    </dgm:pt>
    <dgm:pt modelId="{AD27AFC5-1D25-4E43-8E8D-2868323F385F}" type="pres">
      <dgm:prSet presAssocID="{27417A35-EAE8-4CA8-9EC9-1CA47DA5AE57}" presName="aSpace" presStyleCnt="0"/>
      <dgm:spPr/>
      <dgm:t>
        <a:bodyPr/>
        <a:lstStyle/>
        <a:p>
          <a:endParaRPr lang="fr-FR"/>
        </a:p>
      </dgm:t>
    </dgm:pt>
    <dgm:pt modelId="{ABC21C34-B70E-49E7-96E7-B8D5D332157C}" type="pres">
      <dgm:prSet presAssocID="{AADA9043-E281-4529-98EA-85188CDEAC48}" presName="compNode" presStyleCnt="0"/>
      <dgm:spPr/>
      <dgm:t>
        <a:bodyPr/>
        <a:lstStyle/>
        <a:p>
          <a:endParaRPr lang="fr-FR"/>
        </a:p>
      </dgm:t>
    </dgm:pt>
    <dgm:pt modelId="{A159C5B6-3D45-4AA8-A961-8B6D3CB9C1AB}" type="pres">
      <dgm:prSet presAssocID="{AADA9043-E281-4529-98EA-85188CDEAC48}" presName="aNode" presStyleLbl="bgShp" presStyleIdx="1" presStyleCnt="4"/>
      <dgm:spPr/>
      <dgm:t>
        <a:bodyPr/>
        <a:lstStyle/>
        <a:p>
          <a:endParaRPr lang="fr-FR"/>
        </a:p>
      </dgm:t>
    </dgm:pt>
    <dgm:pt modelId="{D29D2465-944D-4EAF-9193-FDB1BC23A2CE}" type="pres">
      <dgm:prSet presAssocID="{AADA9043-E281-4529-98EA-85188CDEAC48}" presName="textNode" presStyleLbl="bgShp" presStyleIdx="1" presStyleCnt="4"/>
      <dgm:spPr/>
      <dgm:t>
        <a:bodyPr/>
        <a:lstStyle/>
        <a:p>
          <a:endParaRPr lang="fr-FR"/>
        </a:p>
      </dgm:t>
    </dgm:pt>
    <dgm:pt modelId="{967AB1FF-EC09-4001-B095-8B55C4FC516A}" type="pres">
      <dgm:prSet presAssocID="{AADA9043-E281-4529-98EA-85188CDEAC48}" presName="compChildNode" presStyleCnt="0"/>
      <dgm:spPr/>
      <dgm:t>
        <a:bodyPr/>
        <a:lstStyle/>
        <a:p>
          <a:endParaRPr lang="fr-FR"/>
        </a:p>
      </dgm:t>
    </dgm:pt>
    <dgm:pt modelId="{2C03919E-F606-46A0-A180-086D6BC4DD2B}" type="pres">
      <dgm:prSet presAssocID="{AADA9043-E281-4529-98EA-85188CDEAC48}" presName="theInnerList" presStyleCnt="0"/>
      <dgm:spPr/>
      <dgm:t>
        <a:bodyPr/>
        <a:lstStyle/>
        <a:p>
          <a:endParaRPr lang="fr-FR"/>
        </a:p>
      </dgm:t>
    </dgm:pt>
    <dgm:pt modelId="{455B82E6-99E9-4BFC-B0EA-8A414A469510}" type="pres">
      <dgm:prSet presAssocID="{BF912A90-547B-4FE3-A302-32692DBE2601}" presName="childNode" presStyleLbl="node1" presStyleIdx="2" presStyleCnt="6">
        <dgm:presLayoutVars>
          <dgm:bulletEnabled val="1"/>
        </dgm:presLayoutVars>
      </dgm:prSet>
      <dgm:spPr/>
      <dgm:t>
        <a:bodyPr/>
        <a:lstStyle/>
        <a:p>
          <a:endParaRPr lang="fr-FR"/>
        </a:p>
      </dgm:t>
    </dgm:pt>
    <dgm:pt modelId="{E7EC87BA-CB7E-4D0B-A0B0-7870B3FEBFE1}" type="pres">
      <dgm:prSet presAssocID="{BF912A90-547B-4FE3-A302-32692DBE2601}" presName="aSpace2" presStyleCnt="0"/>
      <dgm:spPr/>
      <dgm:t>
        <a:bodyPr/>
        <a:lstStyle/>
        <a:p>
          <a:endParaRPr lang="fr-FR"/>
        </a:p>
      </dgm:t>
    </dgm:pt>
    <dgm:pt modelId="{0CEAB6BC-CD2C-48B1-A494-207B206782B2}" type="pres">
      <dgm:prSet presAssocID="{94BB9CD3-6272-49F5-81E4-6031CEB5AF23}" presName="childNode" presStyleLbl="node1" presStyleIdx="3" presStyleCnt="6">
        <dgm:presLayoutVars>
          <dgm:bulletEnabled val="1"/>
        </dgm:presLayoutVars>
      </dgm:prSet>
      <dgm:spPr/>
      <dgm:t>
        <a:bodyPr/>
        <a:lstStyle/>
        <a:p>
          <a:endParaRPr lang="fr-FR"/>
        </a:p>
      </dgm:t>
    </dgm:pt>
    <dgm:pt modelId="{CA753E25-94D2-4A80-89AF-2674FC40E877}" type="pres">
      <dgm:prSet presAssocID="{AADA9043-E281-4529-98EA-85188CDEAC48}" presName="aSpace" presStyleCnt="0"/>
      <dgm:spPr/>
      <dgm:t>
        <a:bodyPr/>
        <a:lstStyle/>
        <a:p>
          <a:endParaRPr lang="fr-FR"/>
        </a:p>
      </dgm:t>
    </dgm:pt>
    <dgm:pt modelId="{19CB0028-7C0C-40D0-B100-C359988C6A84}" type="pres">
      <dgm:prSet presAssocID="{9B31ABAD-9711-461E-9D5E-7839D692C0FD}" presName="compNode" presStyleCnt="0"/>
      <dgm:spPr/>
      <dgm:t>
        <a:bodyPr/>
        <a:lstStyle/>
        <a:p>
          <a:endParaRPr lang="fr-FR"/>
        </a:p>
      </dgm:t>
    </dgm:pt>
    <dgm:pt modelId="{560AA217-61B7-4195-B88D-A9E32473F954}" type="pres">
      <dgm:prSet presAssocID="{9B31ABAD-9711-461E-9D5E-7839D692C0FD}" presName="aNode" presStyleLbl="bgShp" presStyleIdx="2" presStyleCnt="4"/>
      <dgm:spPr/>
      <dgm:t>
        <a:bodyPr/>
        <a:lstStyle/>
        <a:p>
          <a:endParaRPr lang="fr-FR"/>
        </a:p>
      </dgm:t>
    </dgm:pt>
    <dgm:pt modelId="{FA42DC05-8ACA-4D08-80DC-A88C7D6AFE4F}" type="pres">
      <dgm:prSet presAssocID="{9B31ABAD-9711-461E-9D5E-7839D692C0FD}" presName="textNode" presStyleLbl="bgShp" presStyleIdx="2" presStyleCnt="4"/>
      <dgm:spPr/>
      <dgm:t>
        <a:bodyPr/>
        <a:lstStyle/>
        <a:p>
          <a:endParaRPr lang="fr-FR"/>
        </a:p>
      </dgm:t>
    </dgm:pt>
    <dgm:pt modelId="{A91EEA02-A07E-4B9C-8F89-104FDC25F765}" type="pres">
      <dgm:prSet presAssocID="{9B31ABAD-9711-461E-9D5E-7839D692C0FD}" presName="compChildNode" presStyleCnt="0"/>
      <dgm:spPr/>
      <dgm:t>
        <a:bodyPr/>
        <a:lstStyle/>
        <a:p>
          <a:endParaRPr lang="fr-FR"/>
        </a:p>
      </dgm:t>
    </dgm:pt>
    <dgm:pt modelId="{BDBC7FB4-64D5-40F4-8BE4-8B31E0E1C14B}" type="pres">
      <dgm:prSet presAssocID="{9B31ABAD-9711-461E-9D5E-7839D692C0FD}" presName="theInnerList" presStyleCnt="0"/>
      <dgm:spPr/>
      <dgm:t>
        <a:bodyPr/>
        <a:lstStyle/>
        <a:p>
          <a:endParaRPr lang="fr-FR"/>
        </a:p>
      </dgm:t>
    </dgm:pt>
    <dgm:pt modelId="{87021ED9-6E15-4677-BE08-A7E694A70095}" type="pres">
      <dgm:prSet presAssocID="{78B8CD31-1F9B-43E1-800A-E104A0DD43CF}" presName="childNode" presStyleLbl="node1" presStyleIdx="4" presStyleCnt="6">
        <dgm:presLayoutVars>
          <dgm:bulletEnabled val="1"/>
        </dgm:presLayoutVars>
      </dgm:prSet>
      <dgm:spPr/>
      <dgm:t>
        <a:bodyPr/>
        <a:lstStyle/>
        <a:p>
          <a:endParaRPr lang="fr-FR"/>
        </a:p>
      </dgm:t>
    </dgm:pt>
    <dgm:pt modelId="{F0B0A32D-6CAE-4D39-A2C1-72499D1E38B2}" type="pres">
      <dgm:prSet presAssocID="{78B8CD31-1F9B-43E1-800A-E104A0DD43CF}" presName="aSpace2" presStyleCnt="0"/>
      <dgm:spPr/>
      <dgm:t>
        <a:bodyPr/>
        <a:lstStyle/>
        <a:p>
          <a:endParaRPr lang="fr-FR"/>
        </a:p>
      </dgm:t>
    </dgm:pt>
    <dgm:pt modelId="{F3CA9EA1-C3AA-40F9-971E-554184D0E22F}" type="pres">
      <dgm:prSet presAssocID="{8074B4FA-86AC-41B5-9402-0371241ACD56}" presName="childNode" presStyleLbl="node1" presStyleIdx="5" presStyleCnt="6">
        <dgm:presLayoutVars>
          <dgm:bulletEnabled val="1"/>
        </dgm:presLayoutVars>
      </dgm:prSet>
      <dgm:spPr/>
      <dgm:t>
        <a:bodyPr/>
        <a:lstStyle/>
        <a:p>
          <a:endParaRPr lang="fr-FR"/>
        </a:p>
      </dgm:t>
    </dgm:pt>
    <dgm:pt modelId="{C0A35B28-31B7-4BF4-A24D-6EB5E186DE8F}" type="pres">
      <dgm:prSet presAssocID="{9B31ABAD-9711-461E-9D5E-7839D692C0FD}" presName="aSpace" presStyleCnt="0"/>
      <dgm:spPr/>
      <dgm:t>
        <a:bodyPr/>
        <a:lstStyle/>
        <a:p>
          <a:endParaRPr lang="fr-FR"/>
        </a:p>
      </dgm:t>
    </dgm:pt>
    <dgm:pt modelId="{A7FE6264-6978-4DE2-847C-E719C46988A1}" type="pres">
      <dgm:prSet presAssocID="{85EE89AE-F4C5-4093-8502-F12C72D5C0F3}" presName="compNode" presStyleCnt="0"/>
      <dgm:spPr/>
      <dgm:t>
        <a:bodyPr/>
        <a:lstStyle/>
        <a:p>
          <a:endParaRPr lang="fr-FR"/>
        </a:p>
      </dgm:t>
    </dgm:pt>
    <dgm:pt modelId="{EA9D3923-11CF-4BF7-A982-9F849BF1A45F}" type="pres">
      <dgm:prSet presAssocID="{85EE89AE-F4C5-4093-8502-F12C72D5C0F3}" presName="aNode" presStyleLbl="bgShp" presStyleIdx="3" presStyleCnt="4"/>
      <dgm:spPr/>
      <dgm:t>
        <a:bodyPr/>
        <a:lstStyle/>
        <a:p>
          <a:endParaRPr lang="fr-FR"/>
        </a:p>
      </dgm:t>
    </dgm:pt>
    <dgm:pt modelId="{7503119C-AA5C-43C4-A9AB-76C837C63858}" type="pres">
      <dgm:prSet presAssocID="{85EE89AE-F4C5-4093-8502-F12C72D5C0F3}" presName="textNode" presStyleLbl="bgShp" presStyleIdx="3" presStyleCnt="4"/>
      <dgm:spPr/>
      <dgm:t>
        <a:bodyPr/>
        <a:lstStyle/>
        <a:p>
          <a:endParaRPr lang="fr-FR"/>
        </a:p>
      </dgm:t>
    </dgm:pt>
    <dgm:pt modelId="{7EE1F10B-5005-412E-A479-0BDF3B9BA036}" type="pres">
      <dgm:prSet presAssocID="{85EE89AE-F4C5-4093-8502-F12C72D5C0F3}" presName="compChildNode" presStyleCnt="0"/>
      <dgm:spPr/>
      <dgm:t>
        <a:bodyPr/>
        <a:lstStyle/>
        <a:p>
          <a:endParaRPr lang="fr-FR"/>
        </a:p>
      </dgm:t>
    </dgm:pt>
    <dgm:pt modelId="{4582A36C-C9BF-4B36-B0EB-AF70B9308E97}" type="pres">
      <dgm:prSet presAssocID="{85EE89AE-F4C5-4093-8502-F12C72D5C0F3}" presName="theInnerList" presStyleCnt="0"/>
      <dgm:spPr/>
      <dgm:t>
        <a:bodyPr/>
        <a:lstStyle/>
        <a:p>
          <a:endParaRPr lang="fr-FR"/>
        </a:p>
      </dgm:t>
    </dgm:pt>
  </dgm:ptLst>
  <dgm:cxnLst>
    <dgm:cxn modelId="{C730768A-B55C-4BBD-BAE3-22A79ADEC15B}" type="presOf" srcId="{BCA36D95-56CA-4001-8C86-899D6DFB66D9}" destId="{A0A8E18D-36F5-4E03-8951-BDA7C84A678B}" srcOrd="0" destOrd="0" presId="urn:microsoft.com/office/officeart/2005/8/layout/lProcess2"/>
    <dgm:cxn modelId="{579D1FB5-9316-4827-8358-765560FDC891}" srcId="{3303FD04-B6C5-4179-8725-EEDE4A5B7F7B}" destId="{85EE89AE-F4C5-4093-8502-F12C72D5C0F3}" srcOrd="3" destOrd="0" parTransId="{E25286AB-3D72-4FE3-A1F0-7F6C1E7E6AAD}" sibTransId="{EC5CD50B-05FF-4FB7-8606-0D3F056D1C69}"/>
    <dgm:cxn modelId="{787CCA67-6C87-4DCC-B2BC-6AF0F75D6A56}" srcId="{3303FD04-B6C5-4179-8725-EEDE4A5B7F7B}" destId="{AADA9043-E281-4529-98EA-85188CDEAC48}" srcOrd="1" destOrd="0" parTransId="{4FD05D8C-AA1B-4B18-9C21-CFA8A5C4AD0B}" sibTransId="{0E404AE9-CF8E-4420-833E-7771C511D758}"/>
    <dgm:cxn modelId="{B7FC7FD6-9922-409F-93DE-29EBB6F4EF1E}" srcId="{AADA9043-E281-4529-98EA-85188CDEAC48}" destId="{94BB9CD3-6272-49F5-81E4-6031CEB5AF23}" srcOrd="1" destOrd="0" parTransId="{035EFD53-0DC7-4060-9782-4E1D52E7CB8C}" sibTransId="{B8A9074D-AF0F-4074-930A-E11A8F19C7A1}"/>
    <dgm:cxn modelId="{033858D4-9854-463F-9AA0-F3A7135E95AA}" type="presOf" srcId="{3303FD04-B6C5-4179-8725-EEDE4A5B7F7B}" destId="{BA983BC9-0DB5-435B-BCDA-E1CDD6DC37EF}" srcOrd="0" destOrd="0" presId="urn:microsoft.com/office/officeart/2005/8/layout/lProcess2"/>
    <dgm:cxn modelId="{CACF475F-50D2-4958-8667-E5CB0F0D27AB}" type="presOf" srcId="{85EE89AE-F4C5-4093-8502-F12C72D5C0F3}" destId="{7503119C-AA5C-43C4-A9AB-76C837C63858}" srcOrd="1" destOrd="0" presId="urn:microsoft.com/office/officeart/2005/8/layout/lProcess2"/>
    <dgm:cxn modelId="{BCF65EA4-2AF8-47DF-B59E-5D7BA73383E8}" type="presOf" srcId="{AADA9043-E281-4529-98EA-85188CDEAC48}" destId="{A159C5B6-3D45-4AA8-A961-8B6D3CB9C1AB}" srcOrd="0" destOrd="0" presId="urn:microsoft.com/office/officeart/2005/8/layout/lProcess2"/>
    <dgm:cxn modelId="{7CBBEA1A-CC6D-430F-89C9-FD25014D58A3}" type="presOf" srcId="{27417A35-EAE8-4CA8-9EC9-1CA47DA5AE57}" destId="{86AD2DEA-ED23-4365-9F94-76F128D56074}" srcOrd="0" destOrd="0" presId="urn:microsoft.com/office/officeart/2005/8/layout/lProcess2"/>
    <dgm:cxn modelId="{434AC2D4-2FE0-4436-B995-056564E0C7CE}" srcId="{27417A35-EAE8-4CA8-9EC9-1CA47DA5AE57}" destId="{BCA36D95-56CA-4001-8C86-899D6DFB66D9}" srcOrd="1" destOrd="0" parTransId="{ED7B73F7-DD0B-4032-B23C-0D8AC1C0A2F0}" sibTransId="{F96DE2C0-07FB-4BD0-A5C8-4ADF3188F130}"/>
    <dgm:cxn modelId="{C7BFFD23-DD7F-4D15-BC03-E78B9E6ABE26}" srcId="{3303FD04-B6C5-4179-8725-EEDE4A5B7F7B}" destId="{27417A35-EAE8-4CA8-9EC9-1CA47DA5AE57}" srcOrd="0" destOrd="0" parTransId="{3F3D9723-12CD-4373-979E-F15E54D6152B}" sibTransId="{5CCCA6C7-3AD3-4C9B-9E18-18EA2DA7CF22}"/>
    <dgm:cxn modelId="{C0257B6C-5C77-46FA-92D4-39DF242BA712}" type="presOf" srcId="{78B8CD31-1F9B-43E1-800A-E104A0DD43CF}" destId="{87021ED9-6E15-4677-BE08-A7E694A70095}" srcOrd="0" destOrd="0" presId="urn:microsoft.com/office/officeart/2005/8/layout/lProcess2"/>
    <dgm:cxn modelId="{A45E8B5C-A88B-4C8D-B294-EEEF1EC0328E}" type="presOf" srcId="{AADA9043-E281-4529-98EA-85188CDEAC48}" destId="{D29D2465-944D-4EAF-9193-FDB1BC23A2CE}" srcOrd="1" destOrd="0" presId="urn:microsoft.com/office/officeart/2005/8/layout/lProcess2"/>
    <dgm:cxn modelId="{41FFF3F7-375E-4D10-94A1-15109F444B9B}" type="presOf" srcId="{9B31ABAD-9711-461E-9D5E-7839D692C0FD}" destId="{560AA217-61B7-4195-B88D-A9E32473F954}" srcOrd="0" destOrd="0" presId="urn:microsoft.com/office/officeart/2005/8/layout/lProcess2"/>
    <dgm:cxn modelId="{D6DC9556-43A8-45D7-AECD-11B7D82F0EE3}" type="presOf" srcId="{94BB9CD3-6272-49F5-81E4-6031CEB5AF23}" destId="{0CEAB6BC-CD2C-48B1-A494-207B206782B2}" srcOrd="0" destOrd="0" presId="urn:microsoft.com/office/officeart/2005/8/layout/lProcess2"/>
    <dgm:cxn modelId="{6AA02BE4-B620-4653-87EA-AD5E0393BC39}" srcId="{9B31ABAD-9711-461E-9D5E-7839D692C0FD}" destId="{78B8CD31-1F9B-43E1-800A-E104A0DD43CF}" srcOrd="0" destOrd="0" parTransId="{22579CD2-8E43-44AE-93E0-36680F6A3642}" sibTransId="{780A2513-C012-4419-99F6-26A75B2B269F}"/>
    <dgm:cxn modelId="{8AE4C7C3-2E4D-443A-B122-D5ACA80D2C5C}" srcId="{AADA9043-E281-4529-98EA-85188CDEAC48}" destId="{BF912A90-547B-4FE3-A302-32692DBE2601}" srcOrd="0" destOrd="0" parTransId="{35D7218C-B752-41EC-AB61-70B825A2F584}" sibTransId="{D918109F-18CF-4F02-BB1D-FC987EE2EB5F}"/>
    <dgm:cxn modelId="{D3C4D854-89ED-4369-A2EF-A6D3941B59AE}" type="presOf" srcId="{9B31ABAD-9711-461E-9D5E-7839D692C0FD}" destId="{FA42DC05-8ACA-4D08-80DC-A88C7D6AFE4F}" srcOrd="1" destOrd="0" presId="urn:microsoft.com/office/officeart/2005/8/layout/lProcess2"/>
    <dgm:cxn modelId="{3C9C8993-7D96-4D3B-AA31-75742C867796}" srcId="{27417A35-EAE8-4CA8-9EC9-1CA47DA5AE57}" destId="{53412142-1823-4C72-A1D2-DCD9A90E83F2}" srcOrd="0" destOrd="0" parTransId="{2810499C-7256-40DB-BF1E-BFD84CA24C4C}" sibTransId="{D0349BF0-E572-4412-9F50-04E94A7C07A9}"/>
    <dgm:cxn modelId="{DC5916CB-807C-490C-AB99-932C955FC719}" type="presOf" srcId="{53412142-1823-4C72-A1D2-DCD9A90E83F2}" destId="{67D14C67-AB2D-4987-B0F8-3618AB3E430F}" srcOrd="0" destOrd="0" presId="urn:microsoft.com/office/officeart/2005/8/layout/lProcess2"/>
    <dgm:cxn modelId="{54357928-52A5-4DF8-8D08-9E1C362B4E32}" type="presOf" srcId="{BF912A90-547B-4FE3-A302-32692DBE2601}" destId="{455B82E6-99E9-4BFC-B0EA-8A414A469510}" srcOrd="0" destOrd="0" presId="urn:microsoft.com/office/officeart/2005/8/layout/lProcess2"/>
    <dgm:cxn modelId="{23877268-F36E-4450-8C6F-620E1BA195F2}" type="presOf" srcId="{85EE89AE-F4C5-4093-8502-F12C72D5C0F3}" destId="{EA9D3923-11CF-4BF7-A982-9F849BF1A45F}" srcOrd="0" destOrd="0" presId="urn:microsoft.com/office/officeart/2005/8/layout/lProcess2"/>
    <dgm:cxn modelId="{8926BABD-947A-41F5-BE05-064EA276794C}" type="presOf" srcId="{27417A35-EAE8-4CA8-9EC9-1CA47DA5AE57}" destId="{C40FB436-9E6B-4C02-9AD1-6D00530001E4}" srcOrd="1" destOrd="0" presId="urn:microsoft.com/office/officeart/2005/8/layout/lProcess2"/>
    <dgm:cxn modelId="{50F06F0A-259C-46DE-A21D-3DCA7D47C85A}" type="presOf" srcId="{8074B4FA-86AC-41B5-9402-0371241ACD56}" destId="{F3CA9EA1-C3AA-40F9-971E-554184D0E22F}" srcOrd="0" destOrd="0" presId="urn:microsoft.com/office/officeart/2005/8/layout/lProcess2"/>
    <dgm:cxn modelId="{46C74AB4-855B-4691-B7A6-A5AB07E7ACB7}" srcId="{9B31ABAD-9711-461E-9D5E-7839D692C0FD}" destId="{8074B4FA-86AC-41B5-9402-0371241ACD56}" srcOrd="1" destOrd="0" parTransId="{E778E85A-C7E5-4E13-966E-3FA2D9D7CF5F}" sibTransId="{44325E2D-5FAD-468B-8B5E-857BDFA691D7}"/>
    <dgm:cxn modelId="{781D2C4C-6BCB-4EDB-A98F-C496578953F8}" srcId="{3303FD04-B6C5-4179-8725-EEDE4A5B7F7B}" destId="{9B31ABAD-9711-461E-9D5E-7839D692C0FD}" srcOrd="2" destOrd="0" parTransId="{37E2E99D-7C22-436E-B190-86DAB695EF00}" sibTransId="{82F31309-5506-40C6-BFA5-76613A285F38}"/>
    <dgm:cxn modelId="{E4FF98B4-5CC0-4D1E-92A8-FAA7FD70E737}" type="presParOf" srcId="{BA983BC9-0DB5-435B-BCDA-E1CDD6DC37EF}" destId="{26319A7C-1C44-42EF-931B-8BB7DEA5DDE8}" srcOrd="0" destOrd="0" presId="urn:microsoft.com/office/officeart/2005/8/layout/lProcess2"/>
    <dgm:cxn modelId="{E88B3F95-475D-44A1-A808-2A2F21D93B61}" type="presParOf" srcId="{26319A7C-1C44-42EF-931B-8BB7DEA5DDE8}" destId="{86AD2DEA-ED23-4365-9F94-76F128D56074}" srcOrd="0" destOrd="0" presId="urn:microsoft.com/office/officeart/2005/8/layout/lProcess2"/>
    <dgm:cxn modelId="{28DBF901-D927-438B-9882-076A1B8448FF}" type="presParOf" srcId="{26319A7C-1C44-42EF-931B-8BB7DEA5DDE8}" destId="{C40FB436-9E6B-4C02-9AD1-6D00530001E4}" srcOrd="1" destOrd="0" presId="urn:microsoft.com/office/officeart/2005/8/layout/lProcess2"/>
    <dgm:cxn modelId="{B0ECE790-C3A4-4C57-8B54-06D520B90449}" type="presParOf" srcId="{26319A7C-1C44-42EF-931B-8BB7DEA5DDE8}" destId="{A64F3E70-7EB7-42BC-B16F-088602F97AFD}" srcOrd="2" destOrd="0" presId="urn:microsoft.com/office/officeart/2005/8/layout/lProcess2"/>
    <dgm:cxn modelId="{1431B931-38EA-4EE0-B70E-82AEA6ACD1A5}" type="presParOf" srcId="{A64F3E70-7EB7-42BC-B16F-088602F97AFD}" destId="{0C81E1D6-379D-4097-B4C4-AC88EAFC06A7}" srcOrd="0" destOrd="0" presId="urn:microsoft.com/office/officeart/2005/8/layout/lProcess2"/>
    <dgm:cxn modelId="{EFE00A6A-F0FB-45C0-AFDE-1911CE6F3536}" type="presParOf" srcId="{0C81E1D6-379D-4097-B4C4-AC88EAFC06A7}" destId="{67D14C67-AB2D-4987-B0F8-3618AB3E430F}" srcOrd="0" destOrd="0" presId="urn:microsoft.com/office/officeart/2005/8/layout/lProcess2"/>
    <dgm:cxn modelId="{2BAB80B1-A049-44DE-83A8-95AA7D60ECAD}" type="presParOf" srcId="{0C81E1D6-379D-4097-B4C4-AC88EAFC06A7}" destId="{FD1B29DD-D43C-454C-B836-AC271DA1C1E0}" srcOrd="1" destOrd="0" presId="urn:microsoft.com/office/officeart/2005/8/layout/lProcess2"/>
    <dgm:cxn modelId="{93D66E7B-503C-4980-902E-83977781B913}" type="presParOf" srcId="{0C81E1D6-379D-4097-B4C4-AC88EAFC06A7}" destId="{A0A8E18D-36F5-4E03-8951-BDA7C84A678B}" srcOrd="2" destOrd="0" presId="urn:microsoft.com/office/officeart/2005/8/layout/lProcess2"/>
    <dgm:cxn modelId="{59B482EA-0CFB-40FE-8B1A-7B1CBBE9FBD2}" type="presParOf" srcId="{BA983BC9-0DB5-435B-BCDA-E1CDD6DC37EF}" destId="{AD27AFC5-1D25-4E43-8E8D-2868323F385F}" srcOrd="1" destOrd="0" presId="urn:microsoft.com/office/officeart/2005/8/layout/lProcess2"/>
    <dgm:cxn modelId="{74D1911D-00B8-42AD-AFC1-776E20632816}" type="presParOf" srcId="{BA983BC9-0DB5-435B-BCDA-E1CDD6DC37EF}" destId="{ABC21C34-B70E-49E7-96E7-B8D5D332157C}" srcOrd="2" destOrd="0" presId="urn:microsoft.com/office/officeart/2005/8/layout/lProcess2"/>
    <dgm:cxn modelId="{A4E1ECE9-16B2-41DB-A021-550CAAED9D29}" type="presParOf" srcId="{ABC21C34-B70E-49E7-96E7-B8D5D332157C}" destId="{A159C5B6-3D45-4AA8-A961-8B6D3CB9C1AB}" srcOrd="0" destOrd="0" presId="urn:microsoft.com/office/officeart/2005/8/layout/lProcess2"/>
    <dgm:cxn modelId="{F5EEE801-030C-4371-B6EE-2F0D99B988B6}" type="presParOf" srcId="{ABC21C34-B70E-49E7-96E7-B8D5D332157C}" destId="{D29D2465-944D-4EAF-9193-FDB1BC23A2CE}" srcOrd="1" destOrd="0" presId="urn:microsoft.com/office/officeart/2005/8/layout/lProcess2"/>
    <dgm:cxn modelId="{A0595DEF-EAA9-40E7-B67B-F9BAD1CDAD56}" type="presParOf" srcId="{ABC21C34-B70E-49E7-96E7-B8D5D332157C}" destId="{967AB1FF-EC09-4001-B095-8B55C4FC516A}" srcOrd="2" destOrd="0" presId="urn:microsoft.com/office/officeart/2005/8/layout/lProcess2"/>
    <dgm:cxn modelId="{137AC8C2-07F7-4294-801D-76BD1674E15C}" type="presParOf" srcId="{967AB1FF-EC09-4001-B095-8B55C4FC516A}" destId="{2C03919E-F606-46A0-A180-086D6BC4DD2B}" srcOrd="0" destOrd="0" presId="urn:microsoft.com/office/officeart/2005/8/layout/lProcess2"/>
    <dgm:cxn modelId="{955EFCB0-99ED-4B19-9BA3-EF591D705849}" type="presParOf" srcId="{2C03919E-F606-46A0-A180-086D6BC4DD2B}" destId="{455B82E6-99E9-4BFC-B0EA-8A414A469510}" srcOrd="0" destOrd="0" presId="urn:microsoft.com/office/officeart/2005/8/layout/lProcess2"/>
    <dgm:cxn modelId="{0253FCDD-1474-4C5D-A2AB-EE4BB91A0A85}" type="presParOf" srcId="{2C03919E-F606-46A0-A180-086D6BC4DD2B}" destId="{E7EC87BA-CB7E-4D0B-A0B0-7870B3FEBFE1}" srcOrd="1" destOrd="0" presId="urn:microsoft.com/office/officeart/2005/8/layout/lProcess2"/>
    <dgm:cxn modelId="{D96E9F9E-E3DF-4634-97C6-7B7EFB42850B}" type="presParOf" srcId="{2C03919E-F606-46A0-A180-086D6BC4DD2B}" destId="{0CEAB6BC-CD2C-48B1-A494-207B206782B2}" srcOrd="2" destOrd="0" presId="urn:microsoft.com/office/officeart/2005/8/layout/lProcess2"/>
    <dgm:cxn modelId="{BEC1EA62-5BD8-4F28-AE40-27CF61ACFECA}" type="presParOf" srcId="{BA983BC9-0DB5-435B-BCDA-E1CDD6DC37EF}" destId="{CA753E25-94D2-4A80-89AF-2674FC40E877}" srcOrd="3" destOrd="0" presId="urn:microsoft.com/office/officeart/2005/8/layout/lProcess2"/>
    <dgm:cxn modelId="{77E2DC62-B6A2-409B-8619-00F9FD9E45F8}" type="presParOf" srcId="{BA983BC9-0DB5-435B-BCDA-E1CDD6DC37EF}" destId="{19CB0028-7C0C-40D0-B100-C359988C6A84}" srcOrd="4" destOrd="0" presId="urn:microsoft.com/office/officeart/2005/8/layout/lProcess2"/>
    <dgm:cxn modelId="{161E59BB-9EDC-4C96-AD15-EA85A96AA9E6}" type="presParOf" srcId="{19CB0028-7C0C-40D0-B100-C359988C6A84}" destId="{560AA217-61B7-4195-B88D-A9E32473F954}" srcOrd="0" destOrd="0" presId="urn:microsoft.com/office/officeart/2005/8/layout/lProcess2"/>
    <dgm:cxn modelId="{6AA8162D-2E84-4233-BB7D-8A121EBC663D}" type="presParOf" srcId="{19CB0028-7C0C-40D0-B100-C359988C6A84}" destId="{FA42DC05-8ACA-4D08-80DC-A88C7D6AFE4F}" srcOrd="1" destOrd="0" presId="urn:microsoft.com/office/officeart/2005/8/layout/lProcess2"/>
    <dgm:cxn modelId="{152B611D-5052-4030-B5F5-B1DF4E20706C}" type="presParOf" srcId="{19CB0028-7C0C-40D0-B100-C359988C6A84}" destId="{A91EEA02-A07E-4B9C-8F89-104FDC25F765}" srcOrd="2" destOrd="0" presId="urn:microsoft.com/office/officeart/2005/8/layout/lProcess2"/>
    <dgm:cxn modelId="{A3504B4A-E4C8-4CE3-B07C-ECAD28562FE5}" type="presParOf" srcId="{A91EEA02-A07E-4B9C-8F89-104FDC25F765}" destId="{BDBC7FB4-64D5-40F4-8BE4-8B31E0E1C14B}" srcOrd="0" destOrd="0" presId="urn:microsoft.com/office/officeart/2005/8/layout/lProcess2"/>
    <dgm:cxn modelId="{C64A142B-104C-42E7-920C-54870837D7CD}" type="presParOf" srcId="{BDBC7FB4-64D5-40F4-8BE4-8B31E0E1C14B}" destId="{87021ED9-6E15-4677-BE08-A7E694A70095}" srcOrd="0" destOrd="0" presId="urn:microsoft.com/office/officeart/2005/8/layout/lProcess2"/>
    <dgm:cxn modelId="{7EC14458-6E18-4F26-91CD-F2DAF99E1F72}" type="presParOf" srcId="{BDBC7FB4-64D5-40F4-8BE4-8B31E0E1C14B}" destId="{F0B0A32D-6CAE-4D39-A2C1-72499D1E38B2}" srcOrd="1" destOrd="0" presId="urn:microsoft.com/office/officeart/2005/8/layout/lProcess2"/>
    <dgm:cxn modelId="{06553176-6BAF-41FD-B1C5-7A4B7F3B5183}" type="presParOf" srcId="{BDBC7FB4-64D5-40F4-8BE4-8B31E0E1C14B}" destId="{F3CA9EA1-C3AA-40F9-971E-554184D0E22F}" srcOrd="2" destOrd="0" presId="urn:microsoft.com/office/officeart/2005/8/layout/lProcess2"/>
    <dgm:cxn modelId="{57E9B6A1-BD77-4720-BBFE-EC9995228FB7}" type="presParOf" srcId="{BA983BC9-0DB5-435B-BCDA-E1CDD6DC37EF}" destId="{C0A35B28-31B7-4BF4-A24D-6EB5E186DE8F}" srcOrd="5" destOrd="0" presId="urn:microsoft.com/office/officeart/2005/8/layout/lProcess2"/>
    <dgm:cxn modelId="{75C75A38-BD40-4AFE-B4EF-1B1B932AE1F3}" type="presParOf" srcId="{BA983BC9-0DB5-435B-BCDA-E1CDD6DC37EF}" destId="{A7FE6264-6978-4DE2-847C-E719C46988A1}" srcOrd="6" destOrd="0" presId="urn:microsoft.com/office/officeart/2005/8/layout/lProcess2"/>
    <dgm:cxn modelId="{C56A2A69-E15D-45A1-A414-2E08167CD0AD}" type="presParOf" srcId="{A7FE6264-6978-4DE2-847C-E719C46988A1}" destId="{EA9D3923-11CF-4BF7-A982-9F849BF1A45F}" srcOrd="0" destOrd="0" presId="urn:microsoft.com/office/officeart/2005/8/layout/lProcess2"/>
    <dgm:cxn modelId="{72D98A08-2760-4BC4-BEB1-062392923EDB}" type="presParOf" srcId="{A7FE6264-6978-4DE2-847C-E719C46988A1}" destId="{7503119C-AA5C-43C4-A9AB-76C837C63858}" srcOrd="1" destOrd="0" presId="urn:microsoft.com/office/officeart/2005/8/layout/lProcess2"/>
    <dgm:cxn modelId="{B1090C6E-3481-4337-91D0-45F3F394A817}" type="presParOf" srcId="{A7FE6264-6978-4DE2-847C-E719C46988A1}" destId="{7EE1F10B-5005-412E-A479-0BDF3B9BA036}" srcOrd="2" destOrd="0" presId="urn:microsoft.com/office/officeart/2005/8/layout/lProcess2"/>
    <dgm:cxn modelId="{C9976D0B-1559-4589-B85C-7A99B89BA9CB}" type="presParOf" srcId="{7EE1F10B-5005-412E-A479-0BDF3B9BA036}" destId="{4582A36C-C9BF-4B36-B0EB-AF70B9308E97}"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46EBAE0-7A28-4B6F-A6AD-19013529B251}" type="doc">
      <dgm:prSet loTypeId="urn:microsoft.com/office/officeart/2005/8/layout/radial5" loCatId="relationship" qsTypeId="urn:microsoft.com/office/officeart/2005/8/quickstyle/simple1" qsCatId="simple" csTypeId="urn:microsoft.com/office/officeart/2005/8/colors/colorful5" csCatId="colorful" phldr="1"/>
      <dgm:spPr/>
      <dgm:t>
        <a:bodyPr/>
        <a:lstStyle/>
        <a:p>
          <a:endParaRPr lang="fr-FR"/>
        </a:p>
      </dgm:t>
    </dgm:pt>
    <dgm:pt modelId="{0808FA70-C5AD-4211-8E23-26C13F8558DD}">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Amour</a:t>
          </a:r>
        </a:p>
        <a:p>
          <a:r>
            <a:rPr lang="fr-FR" dirty="0" smtClean="0"/>
            <a:t>altruiste</a:t>
          </a:r>
          <a:endParaRPr lang="fr-FR" dirty="0"/>
        </a:p>
      </dgm:t>
    </dgm:pt>
    <dgm:pt modelId="{60F664CD-59AE-4674-8C74-ADFB0BC075BB}" type="parTrans" cxnId="{7EE180CE-689D-4A2F-90A4-D34C43C9B256}">
      <dgm:prSet/>
      <dgm:spPr/>
      <dgm:t>
        <a:bodyPr/>
        <a:lstStyle/>
        <a:p>
          <a:endParaRPr lang="fr-FR"/>
        </a:p>
      </dgm:t>
    </dgm:pt>
    <dgm:pt modelId="{C0666E53-F6C9-47A4-9616-C3A477C4BDA0}" type="sibTrans" cxnId="{7EE180CE-689D-4A2F-90A4-D34C43C9B256}">
      <dgm:prSet/>
      <dgm:spPr/>
      <dgm:t>
        <a:bodyPr/>
        <a:lstStyle/>
        <a:p>
          <a:endParaRPr lang="fr-FR"/>
        </a:p>
      </dgm:t>
    </dgm:pt>
    <dgm:pt modelId="{17506BDA-F2A6-42FF-9D6D-918FCB5B4282}">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But de l’ensemble</a:t>
          </a:r>
          <a:endParaRPr lang="fr-FR" dirty="0"/>
        </a:p>
      </dgm:t>
    </dgm:pt>
    <dgm:pt modelId="{D5CD1C92-A0DB-4942-A7A3-FD422D908276}" type="parTrans" cxnId="{B3CB6453-2F22-4446-9EF2-5DA492F5642C}">
      <dgm:prSet/>
      <dgm:spPr/>
      <dgm:t>
        <a:bodyPr/>
        <a:lstStyle/>
        <a:p>
          <a:endParaRPr lang="fr-FR"/>
        </a:p>
      </dgm:t>
    </dgm:pt>
    <dgm:pt modelId="{5009773B-EF3A-428C-83A5-F2C1D53F858E}" type="sibTrans" cxnId="{B3CB6453-2F22-4446-9EF2-5DA492F5642C}">
      <dgm:prSet/>
      <dgm:spPr/>
      <dgm:t>
        <a:bodyPr/>
        <a:lstStyle/>
        <a:p>
          <a:endParaRPr lang="fr-FR"/>
        </a:p>
      </dgm:t>
    </dgm:pt>
    <dgm:pt modelId="{A7F4BE64-2FDF-43B5-B63F-1814167DB037}">
      <dgm:prSet phldrT="[Texte]" custT="1">
        <dgm:style>
          <a:lnRef idx="2">
            <a:schemeClr val="dk1">
              <a:shade val="50000"/>
            </a:schemeClr>
          </a:lnRef>
          <a:fillRef idx="1">
            <a:schemeClr val="dk1"/>
          </a:fillRef>
          <a:effectRef idx="0">
            <a:schemeClr val="dk1"/>
          </a:effectRef>
          <a:fontRef idx="minor">
            <a:schemeClr val="lt1"/>
          </a:fontRef>
        </dgm:style>
      </dgm:prSet>
      <dgm:spPr/>
      <dgm:t>
        <a:bodyPr/>
        <a:lstStyle/>
        <a:p>
          <a:r>
            <a:rPr lang="fr-FR" sz="1800" dirty="0" smtClean="0"/>
            <a:t>Corps en relation</a:t>
          </a:r>
          <a:endParaRPr lang="fr-FR" sz="1800" dirty="0"/>
        </a:p>
      </dgm:t>
    </dgm:pt>
    <dgm:pt modelId="{153495A2-87E8-45D2-AD69-74F272E6C5CF}" type="parTrans" cxnId="{68F0BDED-B1B6-496D-B0FC-8CBAE1060018}">
      <dgm:prSet/>
      <dgm:spPr/>
      <dgm:t>
        <a:bodyPr/>
        <a:lstStyle/>
        <a:p>
          <a:endParaRPr lang="fr-FR"/>
        </a:p>
      </dgm:t>
    </dgm:pt>
    <dgm:pt modelId="{267EB93E-8477-4C46-B606-6C14636B33CD}" type="sibTrans" cxnId="{68F0BDED-B1B6-496D-B0FC-8CBAE1060018}">
      <dgm:prSet/>
      <dgm:spPr/>
      <dgm:t>
        <a:bodyPr/>
        <a:lstStyle/>
        <a:p>
          <a:endParaRPr lang="fr-FR"/>
        </a:p>
      </dgm:t>
    </dgm:pt>
    <dgm:pt modelId="{25C2ADFF-56C1-409B-B934-86D07FCB9FAC}">
      <dgm:prSet phldrT="[Texte]" custT="1">
        <dgm:style>
          <a:lnRef idx="0">
            <a:schemeClr val="accent6"/>
          </a:lnRef>
          <a:fillRef idx="3">
            <a:schemeClr val="accent6"/>
          </a:fillRef>
          <a:effectRef idx="3">
            <a:schemeClr val="accent6"/>
          </a:effectRef>
          <a:fontRef idx="minor">
            <a:schemeClr val="lt1"/>
          </a:fontRef>
        </dgm:style>
      </dgm:prSet>
      <dgm:spPr/>
      <dgm:t>
        <a:bodyPr/>
        <a:lstStyle/>
        <a:p>
          <a:r>
            <a:rPr lang="fr-FR" sz="2400" dirty="0" smtClean="0"/>
            <a:t>Union</a:t>
          </a:r>
          <a:endParaRPr lang="fr-FR" sz="2400" dirty="0"/>
        </a:p>
      </dgm:t>
    </dgm:pt>
    <dgm:pt modelId="{256B674F-121E-4C62-B4BD-14FB92553EC7}" type="parTrans" cxnId="{0C2B9D2B-6400-4C2A-8181-7A72E0B59CBE}">
      <dgm:prSet/>
      <dgm:spPr/>
      <dgm:t>
        <a:bodyPr/>
        <a:lstStyle/>
        <a:p>
          <a:endParaRPr lang="fr-FR"/>
        </a:p>
      </dgm:t>
    </dgm:pt>
    <dgm:pt modelId="{7A82F58D-5C9E-4213-934F-8544828CBA0A}" type="sibTrans" cxnId="{0C2B9D2B-6400-4C2A-8181-7A72E0B59CBE}">
      <dgm:prSet/>
      <dgm:spPr/>
      <dgm:t>
        <a:bodyPr/>
        <a:lstStyle/>
        <a:p>
          <a:endParaRPr lang="fr-FR"/>
        </a:p>
      </dgm:t>
    </dgm:pt>
    <dgm:pt modelId="{9F507D13-05BB-4AE0-98D3-FCE36F779ED0}">
      <dgm:prSet phldrT="[Texte]" custT="1">
        <dgm:style>
          <a:lnRef idx="2">
            <a:schemeClr val="dk1"/>
          </a:lnRef>
          <a:fillRef idx="1">
            <a:schemeClr val="lt1"/>
          </a:fillRef>
          <a:effectRef idx="0">
            <a:schemeClr val="dk1"/>
          </a:effectRef>
          <a:fontRef idx="minor">
            <a:schemeClr val="dk1"/>
          </a:fontRef>
        </dgm:style>
      </dgm:prSet>
      <dgm:spPr/>
      <dgm:t>
        <a:bodyPr/>
        <a:lstStyle/>
        <a:p>
          <a:r>
            <a:rPr lang="fr-FR" sz="1800" dirty="0" smtClean="0"/>
            <a:t>Corps en relation</a:t>
          </a:r>
          <a:endParaRPr lang="fr-FR" sz="1800" dirty="0"/>
        </a:p>
      </dgm:t>
    </dgm:pt>
    <dgm:pt modelId="{40792C42-91D7-4B50-8575-A24A65CD818B}" type="parTrans" cxnId="{A68BF8C7-3268-43EC-80E5-8CF2572EE64F}">
      <dgm:prSet/>
      <dgm:spPr/>
      <dgm:t>
        <a:bodyPr/>
        <a:lstStyle/>
        <a:p>
          <a:endParaRPr lang="fr-FR"/>
        </a:p>
      </dgm:t>
    </dgm:pt>
    <dgm:pt modelId="{973572B3-2EE7-465B-8993-96FF9E4FFCA3}" type="sibTrans" cxnId="{A68BF8C7-3268-43EC-80E5-8CF2572EE64F}">
      <dgm:prSet/>
      <dgm:spPr/>
      <dgm:t>
        <a:bodyPr/>
        <a:lstStyle/>
        <a:p>
          <a:endParaRPr lang="fr-FR"/>
        </a:p>
      </dgm:t>
    </dgm:pt>
    <dgm:pt modelId="{83D78678-EB24-4F8C-8276-36E88BCCE838}" type="pres">
      <dgm:prSet presAssocID="{546EBAE0-7A28-4B6F-A6AD-19013529B251}" presName="Name0" presStyleCnt="0">
        <dgm:presLayoutVars>
          <dgm:chMax val="1"/>
          <dgm:dir/>
          <dgm:animLvl val="ctr"/>
          <dgm:resizeHandles val="exact"/>
        </dgm:presLayoutVars>
      </dgm:prSet>
      <dgm:spPr/>
      <dgm:t>
        <a:bodyPr/>
        <a:lstStyle/>
        <a:p>
          <a:endParaRPr lang="fr-FR"/>
        </a:p>
      </dgm:t>
    </dgm:pt>
    <dgm:pt modelId="{8F0BE0C5-5C02-43D7-A216-25853237875C}" type="pres">
      <dgm:prSet presAssocID="{0808FA70-C5AD-4211-8E23-26C13F8558DD}" presName="centerShape" presStyleLbl="node0" presStyleIdx="0" presStyleCnt="1" custScaleX="69212" custScaleY="69212"/>
      <dgm:spPr/>
      <dgm:t>
        <a:bodyPr/>
        <a:lstStyle/>
        <a:p>
          <a:endParaRPr lang="fr-FR"/>
        </a:p>
      </dgm:t>
    </dgm:pt>
    <dgm:pt modelId="{5809430D-855A-4E6B-B93B-1018D105A572}" type="pres">
      <dgm:prSet presAssocID="{D5CD1C92-A0DB-4942-A7A3-FD422D908276}" presName="parTrans" presStyleLbl="sibTrans2D1" presStyleIdx="0" presStyleCnt="4"/>
      <dgm:spPr/>
      <dgm:t>
        <a:bodyPr/>
        <a:lstStyle/>
        <a:p>
          <a:endParaRPr lang="fr-FR"/>
        </a:p>
      </dgm:t>
    </dgm:pt>
    <dgm:pt modelId="{FEBD94D1-6EF4-4F0C-9AC1-D20369D290CB}" type="pres">
      <dgm:prSet presAssocID="{D5CD1C92-A0DB-4942-A7A3-FD422D908276}" presName="connectorText" presStyleLbl="sibTrans2D1" presStyleIdx="0" presStyleCnt="4"/>
      <dgm:spPr/>
      <dgm:t>
        <a:bodyPr/>
        <a:lstStyle/>
        <a:p>
          <a:endParaRPr lang="fr-FR"/>
        </a:p>
      </dgm:t>
    </dgm:pt>
    <dgm:pt modelId="{B9395534-B127-46F4-8F15-A2E000C8ECFF}" type="pres">
      <dgm:prSet presAssocID="{17506BDA-F2A6-42FF-9D6D-918FCB5B4282}" presName="node" presStyleLbl="node1" presStyleIdx="0" presStyleCnt="4">
        <dgm:presLayoutVars>
          <dgm:bulletEnabled val="1"/>
        </dgm:presLayoutVars>
      </dgm:prSet>
      <dgm:spPr/>
      <dgm:t>
        <a:bodyPr/>
        <a:lstStyle/>
        <a:p>
          <a:endParaRPr lang="fr-FR"/>
        </a:p>
      </dgm:t>
    </dgm:pt>
    <dgm:pt modelId="{C465F332-D45E-4090-B40D-61FB8B07E803}" type="pres">
      <dgm:prSet presAssocID="{153495A2-87E8-45D2-AD69-74F272E6C5CF}" presName="parTrans" presStyleLbl="sibTrans2D1" presStyleIdx="1" presStyleCnt="4"/>
      <dgm:spPr/>
      <dgm:t>
        <a:bodyPr/>
        <a:lstStyle/>
        <a:p>
          <a:endParaRPr lang="fr-FR"/>
        </a:p>
      </dgm:t>
    </dgm:pt>
    <dgm:pt modelId="{EE38B33C-6045-4D7E-AD5D-3D31260B263E}" type="pres">
      <dgm:prSet presAssocID="{153495A2-87E8-45D2-AD69-74F272E6C5CF}" presName="connectorText" presStyleLbl="sibTrans2D1" presStyleIdx="1" presStyleCnt="4"/>
      <dgm:spPr/>
      <dgm:t>
        <a:bodyPr/>
        <a:lstStyle/>
        <a:p>
          <a:endParaRPr lang="fr-FR"/>
        </a:p>
      </dgm:t>
    </dgm:pt>
    <dgm:pt modelId="{B4481D98-C423-4F9F-9D97-BFEE02B36341}" type="pres">
      <dgm:prSet presAssocID="{A7F4BE64-2FDF-43B5-B63F-1814167DB037}" presName="node" presStyleLbl="node1" presStyleIdx="1" presStyleCnt="4">
        <dgm:presLayoutVars>
          <dgm:bulletEnabled val="1"/>
        </dgm:presLayoutVars>
      </dgm:prSet>
      <dgm:spPr/>
      <dgm:t>
        <a:bodyPr/>
        <a:lstStyle/>
        <a:p>
          <a:endParaRPr lang="fr-FR"/>
        </a:p>
      </dgm:t>
    </dgm:pt>
    <dgm:pt modelId="{C050674D-3B7A-4787-B4BF-63A1A6D23491}" type="pres">
      <dgm:prSet presAssocID="{256B674F-121E-4C62-B4BD-14FB92553EC7}" presName="parTrans" presStyleLbl="sibTrans2D1" presStyleIdx="2" presStyleCnt="4"/>
      <dgm:spPr/>
      <dgm:t>
        <a:bodyPr/>
        <a:lstStyle/>
        <a:p>
          <a:endParaRPr lang="fr-FR"/>
        </a:p>
      </dgm:t>
    </dgm:pt>
    <dgm:pt modelId="{AAA44E9E-4812-4B9C-921B-5BC787A2A015}" type="pres">
      <dgm:prSet presAssocID="{256B674F-121E-4C62-B4BD-14FB92553EC7}" presName="connectorText" presStyleLbl="sibTrans2D1" presStyleIdx="2" presStyleCnt="4"/>
      <dgm:spPr/>
      <dgm:t>
        <a:bodyPr/>
        <a:lstStyle/>
        <a:p>
          <a:endParaRPr lang="fr-FR"/>
        </a:p>
      </dgm:t>
    </dgm:pt>
    <dgm:pt modelId="{BC30FBB9-2DD0-4A93-9B78-7FE071D0ECFA}" type="pres">
      <dgm:prSet presAssocID="{25C2ADFF-56C1-409B-B934-86D07FCB9FAC}" presName="node" presStyleLbl="node1" presStyleIdx="2" presStyleCnt="4">
        <dgm:presLayoutVars>
          <dgm:bulletEnabled val="1"/>
        </dgm:presLayoutVars>
      </dgm:prSet>
      <dgm:spPr/>
      <dgm:t>
        <a:bodyPr/>
        <a:lstStyle/>
        <a:p>
          <a:endParaRPr lang="fr-FR"/>
        </a:p>
      </dgm:t>
    </dgm:pt>
    <dgm:pt modelId="{C8DB578B-D718-4C65-AF1A-097065BC6071}" type="pres">
      <dgm:prSet presAssocID="{40792C42-91D7-4B50-8575-A24A65CD818B}" presName="parTrans" presStyleLbl="sibTrans2D1" presStyleIdx="3" presStyleCnt="4"/>
      <dgm:spPr/>
      <dgm:t>
        <a:bodyPr/>
        <a:lstStyle/>
        <a:p>
          <a:endParaRPr lang="fr-FR"/>
        </a:p>
      </dgm:t>
    </dgm:pt>
    <dgm:pt modelId="{C7938DB3-641F-4DA8-BC37-9EC7A5BB4ECC}" type="pres">
      <dgm:prSet presAssocID="{40792C42-91D7-4B50-8575-A24A65CD818B}" presName="connectorText" presStyleLbl="sibTrans2D1" presStyleIdx="3" presStyleCnt="4"/>
      <dgm:spPr/>
      <dgm:t>
        <a:bodyPr/>
        <a:lstStyle/>
        <a:p>
          <a:endParaRPr lang="fr-FR"/>
        </a:p>
      </dgm:t>
    </dgm:pt>
    <dgm:pt modelId="{4D8F7199-0D0B-42E4-B8AA-0EDF56EE7B58}" type="pres">
      <dgm:prSet presAssocID="{9F507D13-05BB-4AE0-98D3-FCE36F779ED0}" presName="node" presStyleLbl="node1" presStyleIdx="3" presStyleCnt="4">
        <dgm:presLayoutVars>
          <dgm:bulletEnabled val="1"/>
        </dgm:presLayoutVars>
      </dgm:prSet>
      <dgm:spPr/>
      <dgm:t>
        <a:bodyPr/>
        <a:lstStyle/>
        <a:p>
          <a:endParaRPr lang="fr-FR"/>
        </a:p>
      </dgm:t>
    </dgm:pt>
  </dgm:ptLst>
  <dgm:cxnLst>
    <dgm:cxn modelId="{16569DEB-0582-464A-B829-6D07E6D35173}" type="presOf" srcId="{D5CD1C92-A0DB-4942-A7A3-FD422D908276}" destId="{FEBD94D1-6EF4-4F0C-9AC1-D20369D290CB}" srcOrd="1" destOrd="0" presId="urn:microsoft.com/office/officeart/2005/8/layout/radial5"/>
    <dgm:cxn modelId="{C63B4D03-A70B-4708-9893-23DB0C6EBFC6}" type="presOf" srcId="{256B674F-121E-4C62-B4BD-14FB92553EC7}" destId="{C050674D-3B7A-4787-B4BF-63A1A6D23491}" srcOrd="0" destOrd="0" presId="urn:microsoft.com/office/officeart/2005/8/layout/radial5"/>
    <dgm:cxn modelId="{A68BF8C7-3268-43EC-80E5-8CF2572EE64F}" srcId="{0808FA70-C5AD-4211-8E23-26C13F8558DD}" destId="{9F507D13-05BB-4AE0-98D3-FCE36F779ED0}" srcOrd="3" destOrd="0" parTransId="{40792C42-91D7-4B50-8575-A24A65CD818B}" sibTransId="{973572B3-2EE7-465B-8993-96FF9E4FFCA3}"/>
    <dgm:cxn modelId="{1B8DB670-6421-4E99-8DCC-913B907D40BE}" type="presOf" srcId="{153495A2-87E8-45D2-AD69-74F272E6C5CF}" destId="{C465F332-D45E-4090-B40D-61FB8B07E803}" srcOrd="0" destOrd="0" presId="urn:microsoft.com/office/officeart/2005/8/layout/radial5"/>
    <dgm:cxn modelId="{7EE180CE-689D-4A2F-90A4-D34C43C9B256}" srcId="{546EBAE0-7A28-4B6F-A6AD-19013529B251}" destId="{0808FA70-C5AD-4211-8E23-26C13F8558DD}" srcOrd="0" destOrd="0" parTransId="{60F664CD-59AE-4674-8C74-ADFB0BC075BB}" sibTransId="{C0666E53-F6C9-47A4-9616-C3A477C4BDA0}"/>
    <dgm:cxn modelId="{2957F50C-FFFB-421B-BE19-68899BD43F33}" type="presOf" srcId="{17506BDA-F2A6-42FF-9D6D-918FCB5B4282}" destId="{B9395534-B127-46F4-8F15-A2E000C8ECFF}" srcOrd="0" destOrd="0" presId="urn:microsoft.com/office/officeart/2005/8/layout/radial5"/>
    <dgm:cxn modelId="{5D586863-54E3-45AD-9619-462650C32AF4}" type="presOf" srcId="{153495A2-87E8-45D2-AD69-74F272E6C5CF}" destId="{EE38B33C-6045-4D7E-AD5D-3D31260B263E}" srcOrd="1" destOrd="0" presId="urn:microsoft.com/office/officeart/2005/8/layout/radial5"/>
    <dgm:cxn modelId="{0C2B9D2B-6400-4C2A-8181-7A72E0B59CBE}" srcId="{0808FA70-C5AD-4211-8E23-26C13F8558DD}" destId="{25C2ADFF-56C1-409B-B934-86D07FCB9FAC}" srcOrd="2" destOrd="0" parTransId="{256B674F-121E-4C62-B4BD-14FB92553EC7}" sibTransId="{7A82F58D-5C9E-4213-934F-8544828CBA0A}"/>
    <dgm:cxn modelId="{55B79967-3C3F-460A-9020-0DA95F2057F9}" type="presOf" srcId="{256B674F-121E-4C62-B4BD-14FB92553EC7}" destId="{AAA44E9E-4812-4B9C-921B-5BC787A2A015}" srcOrd="1" destOrd="0" presId="urn:microsoft.com/office/officeart/2005/8/layout/radial5"/>
    <dgm:cxn modelId="{A57D398B-C1D5-4FFE-8B31-D0D61002C031}" type="presOf" srcId="{40792C42-91D7-4B50-8575-A24A65CD818B}" destId="{C7938DB3-641F-4DA8-BC37-9EC7A5BB4ECC}" srcOrd="1" destOrd="0" presId="urn:microsoft.com/office/officeart/2005/8/layout/radial5"/>
    <dgm:cxn modelId="{1DE75C7A-B026-453D-A3E3-C5A0E0DFB768}" type="presOf" srcId="{9F507D13-05BB-4AE0-98D3-FCE36F779ED0}" destId="{4D8F7199-0D0B-42E4-B8AA-0EDF56EE7B58}" srcOrd="0" destOrd="0" presId="urn:microsoft.com/office/officeart/2005/8/layout/radial5"/>
    <dgm:cxn modelId="{4798B70B-2EB7-4D96-B604-000E137138A8}" type="presOf" srcId="{A7F4BE64-2FDF-43B5-B63F-1814167DB037}" destId="{B4481D98-C423-4F9F-9D97-BFEE02B36341}" srcOrd="0" destOrd="0" presId="urn:microsoft.com/office/officeart/2005/8/layout/radial5"/>
    <dgm:cxn modelId="{F3978889-0BCF-4BA4-B7D4-B0EE9B5439E0}" type="presOf" srcId="{0808FA70-C5AD-4211-8E23-26C13F8558DD}" destId="{8F0BE0C5-5C02-43D7-A216-25853237875C}" srcOrd="0" destOrd="0" presId="urn:microsoft.com/office/officeart/2005/8/layout/radial5"/>
    <dgm:cxn modelId="{68F0BDED-B1B6-496D-B0FC-8CBAE1060018}" srcId="{0808FA70-C5AD-4211-8E23-26C13F8558DD}" destId="{A7F4BE64-2FDF-43B5-B63F-1814167DB037}" srcOrd="1" destOrd="0" parTransId="{153495A2-87E8-45D2-AD69-74F272E6C5CF}" sibTransId="{267EB93E-8477-4C46-B606-6C14636B33CD}"/>
    <dgm:cxn modelId="{B3CB6453-2F22-4446-9EF2-5DA492F5642C}" srcId="{0808FA70-C5AD-4211-8E23-26C13F8558DD}" destId="{17506BDA-F2A6-42FF-9D6D-918FCB5B4282}" srcOrd="0" destOrd="0" parTransId="{D5CD1C92-A0DB-4942-A7A3-FD422D908276}" sibTransId="{5009773B-EF3A-428C-83A5-F2C1D53F858E}"/>
    <dgm:cxn modelId="{1E021968-7394-4AB1-9191-03D7C66E4069}" type="presOf" srcId="{D5CD1C92-A0DB-4942-A7A3-FD422D908276}" destId="{5809430D-855A-4E6B-B93B-1018D105A572}" srcOrd="0" destOrd="0" presId="urn:microsoft.com/office/officeart/2005/8/layout/radial5"/>
    <dgm:cxn modelId="{1202BB78-D0DC-43AF-9288-40ABA00523CD}" type="presOf" srcId="{25C2ADFF-56C1-409B-B934-86D07FCB9FAC}" destId="{BC30FBB9-2DD0-4A93-9B78-7FE071D0ECFA}" srcOrd="0" destOrd="0" presId="urn:microsoft.com/office/officeart/2005/8/layout/radial5"/>
    <dgm:cxn modelId="{84A2D030-E6C2-4470-9808-804BA3ECC345}" type="presOf" srcId="{546EBAE0-7A28-4B6F-A6AD-19013529B251}" destId="{83D78678-EB24-4F8C-8276-36E88BCCE838}" srcOrd="0" destOrd="0" presId="urn:microsoft.com/office/officeart/2005/8/layout/radial5"/>
    <dgm:cxn modelId="{C25CB2F9-FC58-4E21-A0A2-B5061A999417}" type="presOf" srcId="{40792C42-91D7-4B50-8575-A24A65CD818B}" destId="{C8DB578B-D718-4C65-AF1A-097065BC6071}" srcOrd="0" destOrd="0" presId="urn:microsoft.com/office/officeart/2005/8/layout/radial5"/>
    <dgm:cxn modelId="{3EC1685A-A309-4B0E-8D4C-BB9130552E91}" type="presParOf" srcId="{83D78678-EB24-4F8C-8276-36E88BCCE838}" destId="{8F0BE0C5-5C02-43D7-A216-25853237875C}" srcOrd="0" destOrd="0" presId="urn:microsoft.com/office/officeart/2005/8/layout/radial5"/>
    <dgm:cxn modelId="{602CE893-71E2-4805-83A2-B3AA0316D5D7}" type="presParOf" srcId="{83D78678-EB24-4F8C-8276-36E88BCCE838}" destId="{5809430D-855A-4E6B-B93B-1018D105A572}" srcOrd="1" destOrd="0" presId="urn:microsoft.com/office/officeart/2005/8/layout/radial5"/>
    <dgm:cxn modelId="{39FADCD8-DE88-4023-9BF9-656C1E2C26F6}" type="presParOf" srcId="{5809430D-855A-4E6B-B93B-1018D105A572}" destId="{FEBD94D1-6EF4-4F0C-9AC1-D20369D290CB}" srcOrd="0" destOrd="0" presId="urn:microsoft.com/office/officeart/2005/8/layout/radial5"/>
    <dgm:cxn modelId="{E1875F91-AE27-4AD4-AB84-708438E7113E}" type="presParOf" srcId="{83D78678-EB24-4F8C-8276-36E88BCCE838}" destId="{B9395534-B127-46F4-8F15-A2E000C8ECFF}" srcOrd="2" destOrd="0" presId="urn:microsoft.com/office/officeart/2005/8/layout/radial5"/>
    <dgm:cxn modelId="{37752ADE-3FD1-4D3E-8D30-089ACAC6CAC1}" type="presParOf" srcId="{83D78678-EB24-4F8C-8276-36E88BCCE838}" destId="{C465F332-D45E-4090-B40D-61FB8B07E803}" srcOrd="3" destOrd="0" presId="urn:microsoft.com/office/officeart/2005/8/layout/radial5"/>
    <dgm:cxn modelId="{1F45075B-F8E6-4753-B968-CD6BADAFFCF7}" type="presParOf" srcId="{C465F332-D45E-4090-B40D-61FB8B07E803}" destId="{EE38B33C-6045-4D7E-AD5D-3D31260B263E}" srcOrd="0" destOrd="0" presId="urn:microsoft.com/office/officeart/2005/8/layout/radial5"/>
    <dgm:cxn modelId="{6990AECF-2262-4221-A987-A5884EDD6553}" type="presParOf" srcId="{83D78678-EB24-4F8C-8276-36E88BCCE838}" destId="{B4481D98-C423-4F9F-9D97-BFEE02B36341}" srcOrd="4" destOrd="0" presId="urn:microsoft.com/office/officeart/2005/8/layout/radial5"/>
    <dgm:cxn modelId="{22DAD054-9CBA-451E-9E8D-E979BBEE1A4D}" type="presParOf" srcId="{83D78678-EB24-4F8C-8276-36E88BCCE838}" destId="{C050674D-3B7A-4787-B4BF-63A1A6D23491}" srcOrd="5" destOrd="0" presId="urn:microsoft.com/office/officeart/2005/8/layout/radial5"/>
    <dgm:cxn modelId="{2EDF0861-85CF-40EE-8EB5-11BF2B690CED}" type="presParOf" srcId="{C050674D-3B7A-4787-B4BF-63A1A6D23491}" destId="{AAA44E9E-4812-4B9C-921B-5BC787A2A015}" srcOrd="0" destOrd="0" presId="urn:microsoft.com/office/officeart/2005/8/layout/radial5"/>
    <dgm:cxn modelId="{3593C0DC-4F87-413C-AF26-AE83F6BDA7FF}" type="presParOf" srcId="{83D78678-EB24-4F8C-8276-36E88BCCE838}" destId="{BC30FBB9-2DD0-4A93-9B78-7FE071D0ECFA}" srcOrd="6" destOrd="0" presId="urn:microsoft.com/office/officeart/2005/8/layout/radial5"/>
    <dgm:cxn modelId="{96A84055-C979-4B3D-A4D1-1554BB214091}" type="presParOf" srcId="{83D78678-EB24-4F8C-8276-36E88BCCE838}" destId="{C8DB578B-D718-4C65-AF1A-097065BC6071}" srcOrd="7" destOrd="0" presId="urn:microsoft.com/office/officeart/2005/8/layout/radial5"/>
    <dgm:cxn modelId="{3C2A2CB4-10AF-4278-BD71-BC75C742904C}" type="presParOf" srcId="{C8DB578B-D718-4C65-AF1A-097065BC6071}" destId="{C7938DB3-641F-4DA8-BC37-9EC7A5BB4ECC}" srcOrd="0" destOrd="0" presId="urn:microsoft.com/office/officeart/2005/8/layout/radial5"/>
    <dgm:cxn modelId="{B6DEDF44-AF8E-4BF4-8A55-DEE6570C2698}" type="presParOf" srcId="{83D78678-EB24-4F8C-8276-36E88BCCE838}" destId="{4D8F7199-0D0B-42E4-B8AA-0EDF56EE7B58}" srcOrd="8" destOrd="0" presId="urn:microsoft.com/office/officeart/2005/8/layout/radial5"/>
  </dgm:cxnLst>
  <dgm:bg>
    <a:solidFill>
      <a:schemeClr val="accent6">
        <a:lumMod val="75000"/>
      </a:schemeClr>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0E1ACB7-9DAE-4200-B55D-C711C57662BA}" type="doc">
      <dgm:prSet loTypeId="urn:microsoft.com/office/officeart/2005/8/layout/radial5" loCatId="cycle" qsTypeId="urn:microsoft.com/office/officeart/2005/8/quickstyle/simple5" qsCatId="simple" csTypeId="urn:microsoft.com/office/officeart/2005/8/colors/colorful2" csCatId="colorful" phldr="1"/>
      <dgm:spPr/>
      <dgm:t>
        <a:bodyPr/>
        <a:lstStyle/>
        <a:p>
          <a:endParaRPr lang="fr-FR"/>
        </a:p>
      </dgm:t>
    </dgm:pt>
    <dgm:pt modelId="{29558179-E8ED-4144-9B56-91CE8DFC7422}">
      <dgm:prSet phldrT="[Texte]" custT="1"/>
      <dgm:spPr/>
      <dgm:t>
        <a:bodyPr/>
        <a:lstStyle/>
        <a:p>
          <a:r>
            <a:rPr lang="fr-FR" sz="4000" dirty="0" smtClean="0">
              <a:latin typeface="Garamond" panose="02020404030301010803" pitchFamily="18" charset="0"/>
            </a:rPr>
            <a:t>Moi</a:t>
          </a:r>
          <a:endParaRPr lang="fr-FR" sz="4000" dirty="0">
            <a:latin typeface="Garamond" panose="02020404030301010803" pitchFamily="18" charset="0"/>
          </a:endParaRPr>
        </a:p>
      </dgm:t>
    </dgm:pt>
    <dgm:pt modelId="{75AEEA6B-C76B-4C77-8BE9-AE4AB720851C}" type="parTrans" cxnId="{A911F025-D646-47C6-8934-D49E8F4F97BA}">
      <dgm:prSet/>
      <dgm:spPr/>
      <dgm:t>
        <a:bodyPr/>
        <a:lstStyle/>
        <a:p>
          <a:endParaRPr lang="fr-FR"/>
        </a:p>
      </dgm:t>
    </dgm:pt>
    <dgm:pt modelId="{0C96BDB3-8096-4E8A-BE39-14515F96B37A}" type="sibTrans" cxnId="{A911F025-D646-47C6-8934-D49E8F4F97BA}">
      <dgm:prSet/>
      <dgm:spPr/>
      <dgm:t>
        <a:bodyPr/>
        <a:lstStyle/>
        <a:p>
          <a:endParaRPr lang="fr-FR"/>
        </a:p>
      </dgm:t>
    </dgm:pt>
    <dgm:pt modelId="{5CBC5BF8-C03A-4A5F-BAEA-3AA5F7BC59ED}">
      <dgm:prSet phldrT="[Texte]"/>
      <dgm:spPr/>
      <dgm:t>
        <a:bodyPr/>
        <a:lstStyle/>
        <a:p>
          <a:r>
            <a:rPr lang="fr-FR" dirty="0" smtClean="0">
              <a:latin typeface="Garamond" panose="02020404030301010803" pitchFamily="18" charset="0"/>
            </a:rPr>
            <a:t>Supérieurs</a:t>
          </a:r>
          <a:endParaRPr lang="fr-FR" dirty="0">
            <a:latin typeface="Garamond" panose="02020404030301010803" pitchFamily="18" charset="0"/>
          </a:endParaRPr>
        </a:p>
      </dgm:t>
    </dgm:pt>
    <dgm:pt modelId="{6B00A34B-21AC-4A2D-9A50-F195D632EF4B}" type="parTrans" cxnId="{A516F42A-44E0-4A7E-90F9-D59F09ECB6AD}">
      <dgm:prSet/>
      <dgm:spPr/>
      <dgm:t>
        <a:bodyPr/>
        <a:lstStyle/>
        <a:p>
          <a:endParaRPr lang="fr-FR"/>
        </a:p>
      </dgm:t>
    </dgm:pt>
    <dgm:pt modelId="{4A3F7488-36A3-43CA-9219-F81FAD17CDFA}" type="sibTrans" cxnId="{A516F42A-44E0-4A7E-90F9-D59F09ECB6AD}">
      <dgm:prSet/>
      <dgm:spPr/>
      <dgm:t>
        <a:bodyPr/>
        <a:lstStyle/>
        <a:p>
          <a:endParaRPr lang="fr-FR"/>
        </a:p>
      </dgm:t>
    </dgm:pt>
    <dgm:pt modelId="{412E81DE-C02A-4E78-B99A-624999B061A0}">
      <dgm:prSet phldrT="[Texte]"/>
      <dgm:spPr/>
      <dgm:t>
        <a:bodyPr/>
        <a:lstStyle/>
        <a:p>
          <a:r>
            <a:rPr lang="fr-FR" dirty="0" smtClean="0"/>
            <a:t>Derrière</a:t>
          </a:r>
          <a:endParaRPr lang="fr-FR" dirty="0"/>
        </a:p>
      </dgm:t>
    </dgm:pt>
    <dgm:pt modelId="{76A49473-10D7-4894-83E0-B23F088801D0}" type="parTrans" cxnId="{7BF63D97-6C89-4E47-BADB-A84468FBC26D}">
      <dgm:prSet/>
      <dgm:spPr/>
      <dgm:t>
        <a:bodyPr/>
        <a:lstStyle/>
        <a:p>
          <a:endParaRPr lang="fr-FR"/>
        </a:p>
      </dgm:t>
    </dgm:pt>
    <dgm:pt modelId="{32393F5B-308D-4828-BE98-1FB1D003D0F5}" type="sibTrans" cxnId="{7BF63D97-6C89-4E47-BADB-A84468FBC26D}">
      <dgm:prSet/>
      <dgm:spPr/>
      <dgm:t>
        <a:bodyPr/>
        <a:lstStyle/>
        <a:p>
          <a:endParaRPr lang="fr-FR"/>
        </a:p>
      </dgm:t>
    </dgm:pt>
    <dgm:pt modelId="{B17011ED-89CD-42EB-84CC-881FBD943DD7}">
      <dgm:prSet phldrT="[Texte]"/>
      <dgm:spPr/>
      <dgm:t>
        <a:bodyPr/>
        <a:lstStyle/>
        <a:p>
          <a:r>
            <a:rPr lang="fr-FR" dirty="0" smtClean="0"/>
            <a:t>Droite</a:t>
          </a:r>
          <a:endParaRPr lang="fr-FR" dirty="0"/>
        </a:p>
      </dgm:t>
    </dgm:pt>
    <dgm:pt modelId="{83E59787-8D3D-424C-A6FF-C708FE44A403}" type="parTrans" cxnId="{C43A2925-56DD-4621-8A57-1F1CCCDDB551}">
      <dgm:prSet/>
      <dgm:spPr/>
      <dgm:t>
        <a:bodyPr/>
        <a:lstStyle/>
        <a:p>
          <a:endParaRPr lang="fr-FR"/>
        </a:p>
      </dgm:t>
    </dgm:pt>
    <dgm:pt modelId="{1B86FE2F-CAB3-46E1-A020-0DB52E38D295}" type="sibTrans" cxnId="{C43A2925-56DD-4621-8A57-1F1CCCDDB551}">
      <dgm:prSet/>
      <dgm:spPr/>
      <dgm:t>
        <a:bodyPr/>
        <a:lstStyle/>
        <a:p>
          <a:endParaRPr lang="fr-FR"/>
        </a:p>
      </dgm:t>
    </dgm:pt>
    <dgm:pt modelId="{C0FEA294-C2E0-45EC-8B07-638C01BB67A4}">
      <dgm:prSet phldrT="[Texte]"/>
      <dgm:spPr/>
      <dgm:t>
        <a:bodyPr/>
        <a:lstStyle/>
        <a:p>
          <a:r>
            <a:rPr lang="fr-FR" dirty="0" smtClean="0">
              <a:latin typeface="Garamond" panose="02020404030301010803" pitchFamily="18" charset="0"/>
            </a:rPr>
            <a:t>Subordonnés</a:t>
          </a:r>
          <a:endParaRPr lang="fr-FR" dirty="0">
            <a:latin typeface="Garamond" panose="02020404030301010803" pitchFamily="18" charset="0"/>
          </a:endParaRPr>
        </a:p>
      </dgm:t>
    </dgm:pt>
    <dgm:pt modelId="{D4D4850E-51EC-4E66-BE37-AC28A05DF9F1}" type="parTrans" cxnId="{40FE1A69-0FBA-4CDB-9735-06DB757BAD11}">
      <dgm:prSet/>
      <dgm:spPr/>
      <dgm:t>
        <a:bodyPr/>
        <a:lstStyle/>
        <a:p>
          <a:endParaRPr lang="fr-FR"/>
        </a:p>
      </dgm:t>
    </dgm:pt>
    <dgm:pt modelId="{10474D07-79BA-4449-9E1C-AE060E06FF5E}" type="sibTrans" cxnId="{40FE1A69-0FBA-4CDB-9735-06DB757BAD11}">
      <dgm:prSet/>
      <dgm:spPr/>
      <dgm:t>
        <a:bodyPr/>
        <a:lstStyle/>
        <a:p>
          <a:endParaRPr lang="fr-FR"/>
        </a:p>
      </dgm:t>
    </dgm:pt>
    <dgm:pt modelId="{13BF39AC-8355-48AA-BD3A-B5F272CC14F7}">
      <dgm:prSet/>
      <dgm:spPr/>
      <dgm:t>
        <a:bodyPr/>
        <a:lstStyle/>
        <a:p>
          <a:r>
            <a:rPr lang="fr-FR" dirty="0" smtClean="0"/>
            <a:t>Devant</a:t>
          </a:r>
          <a:endParaRPr lang="fr-FR" dirty="0"/>
        </a:p>
      </dgm:t>
    </dgm:pt>
    <dgm:pt modelId="{E37B68EE-127F-41D8-97BC-24058883BA22}" type="parTrans" cxnId="{C1259F48-AED2-4B38-9366-34E914E2BB1D}">
      <dgm:prSet/>
      <dgm:spPr/>
      <dgm:t>
        <a:bodyPr/>
        <a:lstStyle/>
        <a:p>
          <a:endParaRPr lang="fr-FR"/>
        </a:p>
      </dgm:t>
    </dgm:pt>
    <dgm:pt modelId="{58C11806-55A8-4F29-8C0E-DEF1952323B8}" type="sibTrans" cxnId="{C1259F48-AED2-4B38-9366-34E914E2BB1D}">
      <dgm:prSet/>
      <dgm:spPr/>
      <dgm:t>
        <a:bodyPr/>
        <a:lstStyle/>
        <a:p>
          <a:endParaRPr lang="fr-FR"/>
        </a:p>
      </dgm:t>
    </dgm:pt>
    <dgm:pt modelId="{EC150CF0-AA64-482E-B4D8-6B500AE6A291}">
      <dgm:prSet/>
      <dgm:spPr/>
      <dgm:t>
        <a:bodyPr/>
        <a:lstStyle/>
        <a:p>
          <a:r>
            <a:rPr lang="fr-FR" dirty="0" smtClean="0"/>
            <a:t>Gauche</a:t>
          </a:r>
          <a:endParaRPr lang="fr-FR" dirty="0"/>
        </a:p>
      </dgm:t>
    </dgm:pt>
    <dgm:pt modelId="{822C4188-9934-4C88-98B1-74F08087861C}" type="parTrans" cxnId="{2DD9E8FD-75D2-4EE1-8720-120EDC5D19AC}">
      <dgm:prSet/>
      <dgm:spPr/>
      <dgm:t>
        <a:bodyPr/>
        <a:lstStyle/>
        <a:p>
          <a:endParaRPr lang="fr-FR"/>
        </a:p>
      </dgm:t>
    </dgm:pt>
    <dgm:pt modelId="{F4DD9D16-172E-4742-8F30-21C82582AAE3}" type="sibTrans" cxnId="{2DD9E8FD-75D2-4EE1-8720-120EDC5D19AC}">
      <dgm:prSet/>
      <dgm:spPr/>
      <dgm:t>
        <a:bodyPr/>
        <a:lstStyle/>
        <a:p>
          <a:endParaRPr lang="fr-FR"/>
        </a:p>
      </dgm:t>
    </dgm:pt>
    <dgm:pt modelId="{D3F31102-7A33-4666-8CEF-F8E3F4172C05}" type="pres">
      <dgm:prSet presAssocID="{B0E1ACB7-9DAE-4200-B55D-C711C57662BA}" presName="Name0" presStyleCnt="0">
        <dgm:presLayoutVars>
          <dgm:chMax val="1"/>
          <dgm:dir/>
          <dgm:animLvl val="ctr"/>
          <dgm:resizeHandles val="exact"/>
        </dgm:presLayoutVars>
      </dgm:prSet>
      <dgm:spPr/>
      <dgm:t>
        <a:bodyPr/>
        <a:lstStyle/>
        <a:p>
          <a:endParaRPr lang="fr-FR"/>
        </a:p>
      </dgm:t>
    </dgm:pt>
    <dgm:pt modelId="{E78ACB6E-EA66-4765-B1A6-53D26E0B8078}" type="pres">
      <dgm:prSet presAssocID="{29558179-E8ED-4144-9B56-91CE8DFC7422}" presName="centerShape" presStyleLbl="node0" presStyleIdx="0" presStyleCnt="1"/>
      <dgm:spPr/>
      <dgm:t>
        <a:bodyPr/>
        <a:lstStyle/>
        <a:p>
          <a:endParaRPr lang="fr-FR"/>
        </a:p>
      </dgm:t>
    </dgm:pt>
    <dgm:pt modelId="{C5D15AF7-EAF8-4605-8C1A-C89F857FC164}" type="pres">
      <dgm:prSet presAssocID="{6B00A34B-21AC-4A2D-9A50-F195D632EF4B}" presName="parTrans" presStyleLbl="sibTrans2D1" presStyleIdx="0" presStyleCnt="6"/>
      <dgm:spPr/>
      <dgm:t>
        <a:bodyPr/>
        <a:lstStyle/>
        <a:p>
          <a:endParaRPr lang="fr-FR"/>
        </a:p>
      </dgm:t>
    </dgm:pt>
    <dgm:pt modelId="{51404053-9608-414D-8EF6-DC97628681C2}" type="pres">
      <dgm:prSet presAssocID="{6B00A34B-21AC-4A2D-9A50-F195D632EF4B}" presName="connectorText" presStyleLbl="sibTrans2D1" presStyleIdx="0" presStyleCnt="6"/>
      <dgm:spPr/>
      <dgm:t>
        <a:bodyPr/>
        <a:lstStyle/>
        <a:p>
          <a:endParaRPr lang="fr-FR"/>
        </a:p>
      </dgm:t>
    </dgm:pt>
    <dgm:pt modelId="{511A792C-C485-4DF1-A10B-A00F828417E8}" type="pres">
      <dgm:prSet presAssocID="{5CBC5BF8-C03A-4A5F-BAEA-3AA5F7BC59ED}" presName="node" presStyleLbl="node1" presStyleIdx="0" presStyleCnt="6">
        <dgm:presLayoutVars>
          <dgm:bulletEnabled val="1"/>
        </dgm:presLayoutVars>
      </dgm:prSet>
      <dgm:spPr/>
      <dgm:t>
        <a:bodyPr/>
        <a:lstStyle/>
        <a:p>
          <a:endParaRPr lang="fr-FR"/>
        </a:p>
      </dgm:t>
    </dgm:pt>
    <dgm:pt modelId="{FF96437B-1C9E-4D66-A0C7-C6FA500D596B}" type="pres">
      <dgm:prSet presAssocID="{76A49473-10D7-4894-83E0-B23F088801D0}" presName="parTrans" presStyleLbl="sibTrans2D1" presStyleIdx="1" presStyleCnt="6"/>
      <dgm:spPr/>
      <dgm:t>
        <a:bodyPr/>
        <a:lstStyle/>
        <a:p>
          <a:endParaRPr lang="fr-FR"/>
        </a:p>
      </dgm:t>
    </dgm:pt>
    <dgm:pt modelId="{FE526D27-3B28-463A-9803-6F435453A39D}" type="pres">
      <dgm:prSet presAssocID="{76A49473-10D7-4894-83E0-B23F088801D0}" presName="connectorText" presStyleLbl="sibTrans2D1" presStyleIdx="1" presStyleCnt="6"/>
      <dgm:spPr/>
      <dgm:t>
        <a:bodyPr/>
        <a:lstStyle/>
        <a:p>
          <a:endParaRPr lang="fr-FR"/>
        </a:p>
      </dgm:t>
    </dgm:pt>
    <dgm:pt modelId="{E4AAA9AD-DE6A-43EA-A068-A360E28711D8}" type="pres">
      <dgm:prSet presAssocID="{412E81DE-C02A-4E78-B99A-624999B061A0}" presName="node" presStyleLbl="node1" presStyleIdx="1" presStyleCnt="6" custRadScaleRad="126321" custRadScaleInc="-35047">
        <dgm:presLayoutVars>
          <dgm:bulletEnabled val="1"/>
        </dgm:presLayoutVars>
      </dgm:prSet>
      <dgm:spPr/>
      <dgm:t>
        <a:bodyPr/>
        <a:lstStyle/>
        <a:p>
          <a:endParaRPr lang="fr-FR"/>
        </a:p>
      </dgm:t>
    </dgm:pt>
    <dgm:pt modelId="{DC60ABF9-527E-41E5-BED3-06149E5EB28C}" type="pres">
      <dgm:prSet presAssocID="{83E59787-8D3D-424C-A6FF-C708FE44A403}" presName="parTrans" presStyleLbl="sibTrans2D1" presStyleIdx="2" presStyleCnt="6"/>
      <dgm:spPr/>
      <dgm:t>
        <a:bodyPr/>
        <a:lstStyle/>
        <a:p>
          <a:endParaRPr lang="fr-FR"/>
        </a:p>
      </dgm:t>
    </dgm:pt>
    <dgm:pt modelId="{74F79FF8-78ED-47CF-A779-5821E4F13F26}" type="pres">
      <dgm:prSet presAssocID="{83E59787-8D3D-424C-A6FF-C708FE44A403}" presName="connectorText" presStyleLbl="sibTrans2D1" presStyleIdx="2" presStyleCnt="6"/>
      <dgm:spPr/>
      <dgm:t>
        <a:bodyPr/>
        <a:lstStyle/>
        <a:p>
          <a:endParaRPr lang="fr-FR"/>
        </a:p>
      </dgm:t>
    </dgm:pt>
    <dgm:pt modelId="{B2F120A0-1534-4524-9B63-75BA84B44EAA}" type="pres">
      <dgm:prSet presAssocID="{B17011ED-89CD-42EB-84CC-881FBD943DD7}" presName="node" presStyleLbl="node1" presStyleIdx="2" presStyleCnt="6" custRadScaleRad="102074" custRadScaleInc="-101048">
        <dgm:presLayoutVars>
          <dgm:bulletEnabled val="1"/>
        </dgm:presLayoutVars>
      </dgm:prSet>
      <dgm:spPr/>
      <dgm:t>
        <a:bodyPr/>
        <a:lstStyle/>
        <a:p>
          <a:endParaRPr lang="fr-FR"/>
        </a:p>
      </dgm:t>
    </dgm:pt>
    <dgm:pt modelId="{1D80D21B-26FD-4D69-959C-3E1EEC3B9249}" type="pres">
      <dgm:prSet presAssocID="{D4D4850E-51EC-4E66-BE37-AC28A05DF9F1}" presName="parTrans" presStyleLbl="sibTrans2D1" presStyleIdx="3" presStyleCnt="6"/>
      <dgm:spPr/>
      <dgm:t>
        <a:bodyPr/>
        <a:lstStyle/>
        <a:p>
          <a:endParaRPr lang="fr-FR"/>
        </a:p>
      </dgm:t>
    </dgm:pt>
    <dgm:pt modelId="{259DC299-9057-44C2-971C-07F1FF6C7766}" type="pres">
      <dgm:prSet presAssocID="{D4D4850E-51EC-4E66-BE37-AC28A05DF9F1}" presName="connectorText" presStyleLbl="sibTrans2D1" presStyleIdx="3" presStyleCnt="6"/>
      <dgm:spPr/>
      <dgm:t>
        <a:bodyPr/>
        <a:lstStyle/>
        <a:p>
          <a:endParaRPr lang="fr-FR"/>
        </a:p>
      </dgm:t>
    </dgm:pt>
    <dgm:pt modelId="{D45FB4C4-A754-43ED-B643-FF83F0008DCF}" type="pres">
      <dgm:prSet presAssocID="{C0FEA294-C2E0-45EC-8B07-638C01BB67A4}" presName="node" presStyleLbl="node1" presStyleIdx="3" presStyleCnt="6">
        <dgm:presLayoutVars>
          <dgm:bulletEnabled val="1"/>
        </dgm:presLayoutVars>
      </dgm:prSet>
      <dgm:spPr/>
      <dgm:t>
        <a:bodyPr/>
        <a:lstStyle/>
        <a:p>
          <a:endParaRPr lang="fr-FR"/>
        </a:p>
      </dgm:t>
    </dgm:pt>
    <dgm:pt modelId="{E4D1E2AE-9365-4EB2-A321-AA53782C1885}" type="pres">
      <dgm:prSet presAssocID="{E37B68EE-127F-41D8-97BC-24058883BA22}" presName="parTrans" presStyleLbl="sibTrans2D1" presStyleIdx="4" presStyleCnt="6"/>
      <dgm:spPr/>
      <dgm:t>
        <a:bodyPr/>
        <a:lstStyle/>
        <a:p>
          <a:endParaRPr lang="fr-FR"/>
        </a:p>
      </dgm:t>
    </dgm:pt>
    <dgm:pt modelId="{B5987B32-8F11-452C-9A5C-05D03412B2A1}" type="pres">
      <dgm:prSet presAssocID="{E37B68EE-127F-41D8-97BC-24058883BA22}" presName="connectorText" presStyleLbl="sibTrans2D1" presStyleIdx="4" presStyleCnt="6"/>
      <dgm:spPr/>
      <dgm:t>
        <a:bodyPr/>
        <a:lstStyle/>
        <a:p>
          <a:endParaRPr lang="fr-FR"/>
        </a:p>
      </dgm:t>
    </dgm:pt>
    <dgm:pt modelId="{7B60A421-D89F-4CBC-ACF1-85861513621A}" type="pres">
      <dgm:prSet presAssocID="{13BF39AC-8355-48AA-BD3A-B5F272CC14F7}" presName="node" presStyleLbl="node1" presStyleIdx="4" presStyleCnt="6" custRadScaleRad="119638" custRadScaleInc="-41918">
        <dgm:presLayoutVars>
          <dgm:bulletEnabled val="1"/>
        </dgm:presLayoutVars>
      </dgm:prSet>
      <dgm:spPr/>
      <dgm:t>
        <a:bodyPr/>
        <a:lstStyle/>
        <a:p>
          <a:endParaRPr lang="fr-FR"/>
        </a:p>
      </dgm:t>
    </dgm:pt>
    <dgm:pt modelId="{C3DDF762-87F6-4F00-AD0F-E7892DC17035}" type="pres">
      <dgm:prSet presAssocID="{822C4188-9934-4C88-98B1-74F08087861C}" presName="parTrans" presStyleLbl="sibTrans2D1" presStyleIdx="5" presStyleCnt="6"/>
      <dgm:spPr/>
      <dgm:t>
        <a:bodyPr/>
        <a:lstStyle/>
        <a:p>
          <a:endParaRPr lang="fr-FR"/>
        </a:p>
      </dgm:t>
    </dgm:pt>
    <dgm:pt modelId="{A7C6B0BD-8DBB-4905-946C-C1DD8EC03175}" type="pres">
      <dgm:prSet presAssocID="{822C4188-9934-4C88-98B1-74F08087861C}" presName="connectorText" presStyleLbl="sibTrans2D1" presStyleIdx="5" presStyleCnt="6"/>
      <dgm:spPr/>
      <dgm:t>
        <a:bodyPr/>
        <a:lstStyle/>
        <a:p>
          <a:endParaRPr lang="fr-FR"/>
        </a:p>
      </dgm:t>
    </dgm:pt>
    <dgm:pt modelId="{78EDDF03-1E5D-4778-91C6-2DAA81AB9953}" type="pres">
      <dgm:prSet presAssocID="{EC150CF0-AA64-482E-B4D8-6B500AE6A291}" presName="node" presStyleLbl="node1" presStyleIdx="5" presStyleCnt="6" custRadScaleRad="100176" custRadScaleInc="-98932">
        <dgm:presLayoutVars>
          <dgm:bulletEnabled val="1"/>
        </dgm:presLayoutVars>
      </dgm:prSet>
      <dgm:spPr/>
      <dgm:t>
        <a:bodyPr/>
        <a:lstStyle/>
        <a:p>
          <a:endParaRPr lang="fr-FR"/>
        </a:p>
      </dgm:t>
    </dgm:pt>
  </dgm:ptLst>
  <dgm:cxnLst>
    <dgm:cxn modelId="{C1259F48-AED2-4B38-9366-34E914E2BB1D}" srcId="{29558179-E8ED-4144-9B56-91CE8DFC7422}" destId="{13BF39AC-8355-48AA-BD3A-B5F272CC14F7}" srcOrd="4" destOrd="0" parTransId="{E37B68EE-127F-41D8-97BC-24058883BA22}" sibTransId="{58C11806-55A8-4F29-8C0E-DEF1952323B8}"/>
    <dgm:cxn modelId="{D5628DF2-EF0B-4380-A608-C488E63C3B70}" type="presOf" srcId="{412E81DE-C02A-4E78-B99A-624999B061A0}" destId="{E4AAA9AD-DE6A-43EA-A068-A360E28711D8}" srcOrd="0" destOrd="0" presId="urn:microsoft.com/office/officeart/2005/8/layout/radial5"/>
    <dgm:cxn modelId="{61831845-1630-49B9-9857-C94A5AB6D23F}" type="presOf" srcId="{13BF39AC-8355-48AA-BD3A-B5F272CC14F7}" destId="{7B60A421-D89F-4CBC-ACF1-85861513621A}" srcOrd="0" destOrd="0" presId="urn:microsoft.com/office/officeart/2005/8/layout/radial5"/>
    <dgm:cxn modelId="{84807E65-BCCE-49AF-B0F1-DAE884CFBA29}" type="presOf" srcId="{B0E1ACB7-9DAE-4200-B55D-C711C57662BA}" destId="{D3F31102-7A33-4666-8CEF-F8E3F4172C05}" srcOrd="0" destOrd="0" presId="urn:microsoft.com/office/officeart/2005/8/layout/radial5"/>
    <dgm:cxn modelId="{3013E49B-53D2-4375-B39E-7F4A4895D976}" type="presOf" srcId="{C0FEA294-C2E0-45EC-8B07-638C01BB67A4}" destId="{D45FB4C4-A754-43ED-B643-FF83F0008DCF}" srcOrd="0" destOrd="0" presId="urn:microsoft.com/office/officeart/2005/8/layout/radial5"/>
    <dgm:cxn modelId="{08452978-8CB1-49E0-A39B-F553CEAFD302}" type="presOf" srcId="{B17011ED-89CD-42EB-84CC-881FBD943DD7}" destId="{B2F120A0-1534-4524-9B63-75BA84B44EAA}" srcOrd="0" destOrd="0" presId="urn:microsoft.com/office/officeart/2005/8/layout/radial5"/>
    <dgm:cxn modelId="{89C246B0-715A-4006-A559-616C61FB9F90}" type="presOf" srcId="{76A49473-10D7-4894-83E0-B23F088801D0}" destId="{FF96437B-1C9E-4D66-A0C7-C6FA500D596B}" srcOrd="0" destOrd="0" presId="urn:microsoft.com/office/officeart/2005/8/layout/radial5"/>
    <dgm:cxn modelId="{B8238C6A-5713-465C-BA71-E39B928E548A}" type="presOf" srcId="{EC150CF0-AA64-482E-B4D8-6B500AE6A291}" destId="{78EDDF03-1E5D-4778-91C6-2DAA81AB9953}" srcOrd="0" destOrd="0" presId="urn:microsoft.com/office/officeart/2005/8/layout/radial5"/>
    <dgm:cxn modelId="{F9969AA3-239B-4CB9-A05C-F4B4EC4053F0}" type="presOf" srcId="{5CBC5BF8-C03A-4A5F-BAEA-3AA5F7BC59ED}" destId="{511A792C-C485-4DF1-A10B-A00F828417E8}" srcOrd="0" destOrd="0" presId="urn:microsoft.com/office/officeart/2005/8/layout/radial5"/>
    <dgm:cxn modelId="{4E2B06B8-B800-48B5-8588-1D77D433FCA8}" type="presOf" srcId="{83E59787-8D3D-424C-A6FF-C708FE44A403}" destId="{74F79FF8-78ED-47CF-A779-5821E4F13F26}" srcOrd="1" destOrd="0" presId="urn:microsoft.com/office/officeart/2005/8/layout/radial5"/>
    <dgm:cxn modelId="{A516F42A-44E0-4A7E-90F9-D59F09ECB6AD}" srcId="{29558179-E8ED-4144-9B56-91CE8DFC7422}" destId="{5CBC5BF8-C03A-4A5F-BAEA-3AA5F7BC59ED}" srcOrd="0" destOrd="0" parTransId="{6B00A34B-21AC-4A2D-9A50-F195D632EF4B}" sibTransId="{4A3F7488-36A3-43CA-9219-F81FAD17CDFA}"/>
    <dgm:cxn modelId="{A874AEBF-B9EE-41CD-AD6E-877F6993D4B0}" type="presOf" srcId="{822C4188-9934-4C88-98B1-74F08087861C}" destId="{A7C6B0BD-8DBB-4905-946C-C1DD8EC03175}" srcOrd="1" destOrd="0" presId="urn:microsoft.com/office/officeart/2005/8/layout/radial5"/>
    <dgm:cxn modelId="{2DD9E8FD-75D2-4EE1-8720-120EDC5D19AC}" srcId="{29558179-E8ED-4144-9B56-91CE8DFC7422}" destId="{EC150CF0-AA64-482E-B4D8-6B500AE6A291}" srcOrd="5" destOrd="0" parTransId="{822C4188-9934-4C88-98B1-74F08087861C}" sibTransId="{F4DD9D16-172E-4742-8F30-21C82582AAE3}"/>
    <dgm:cxn modelId="{C43A2925-56DD-4621-8A57-1F1CCCDDB551}" srcId="{29558179-E8ED-4144-9B56-91CE8DFC7422}" destId="{B17011ED-89CD-42EB-84CC-881FBD943DD7}" srcOrd="2" destOrd="0" parTransId="{83E59787-8D3D-424C-A6FF-C708FE44A403}" sibTransId="{1B86FE2F-CAB3-46E1-A020-0DB52E38D295}"/>
    <dgm:cxn modelId="{FF8D711B-9A7C-465D-AFD4-8B1E57EC09D4}" type="presOf" srcId="{D4D4850E-51EC-4E66-BE37-AC28A05DF9F1}" destId="{259DC299-9057-44C2-971C-07F1FF6C7766}" srcOrd="1" destOrd="0" presId="urn:microsoft.com/office/officeart/2005/8/layout/radial5"/>
    <dgm:cxn modelId="{EF324D9F-BF91-4C86-AC48-04431F03EF2B}" type="presOf" srcId="{6B00A34B-21AC-4A2D-9A50-F195D632EF4B}" destId="{C5D15AF7-EAF8-4605-8C1A-C89F857FC164}" srcOrd="0" destOrd="0" presId="urn:microsoft.com/office/officeart/2005/8/layout/radial5"/>
    <dgm:cxn modelId="{162CEDC6-C800-4BEC-B173-86FE6EBAB5FA}" type="presOf" srcId="{E37B68EE-127F-41D8-97BC-24058883BA22}" destId="{B5987B32-8F11-452C-9A5C-05D03412B2A1}" srcOrd="1" destOrd="0" presId="urn:microsoft.com/office/officeart/2005/8/layout/radial5"/>
    <dgm:cxn modelId="{511ECBFA-221C-41E2-B368-AB83D7BCAAF0}" type="presOf" srcId="{83E59787-8D3D-424C-A6FF-C708FE44A403}" destId="{DC60ABF9-527E-41E5-BED3-06149E5EB28C}" srcOrd="0" destOrd="0" presId="urn:microsoft.com/office/officeart/2005/8/layout/radial5"/>
    <dgm:cxn modelId="{92564AE1-2F8B-42D8-AF2B-A0E34A3FFB6E}" type="presOf" srcId="{D4D4850E-51EC-4E66-BE37-AC28A05DF9F1}" destId="{1D80D21B-26FD-4D69-959C-3E1EEC3B9249}" srcOrd="0" destOrd="0" presId="urn:microsoft.com/office/officeart/2005/8/layout/radial5"/>
    <dgm:cxn modelId="{6457AB8E-BCCD-440A-B264-737785EBCF16}" type="presOf" srcId="{822C4188-9934-4C88-98B1-74F08087861C}" destId="{C3DDF762-87F6-4F00-AD0F-E7892DC17035}" srcOrd="0" destOrd="0" presId="urn:microsoft.com/office/officeart/2005/8/layout/radial5"/>
    <dgm:cxn modelId="{64298A4C-28CB-413C-86A2-15BD0017C15C}" type="presOf" srcId="{29558179-E8ED-4144-9B56-91CE8DFC7422}" destId="{E78ACB6E-EA66-4765-B1A6-53D26E0B8078}" srcOrd="0" destOrd="0" presId="urn:microsoft.com/office/officeart/2005/8/layout/radial5"/>
    <dgm:cxn modelId="{DDF24EBC-B8FA-4827-B5D9-16ECD7327D68}" type="presOf" srcId="{76A49473-10D7-4894-83E0-B23F088801D0}" destId="{FE526D27-3B28-463A-9803-6F435453A39D}" srcOrd="1" destOrd="0" presId="urn:microsoft.com/office/officeart/2005/8/layout/radial5"/>
    <dgm:cxn modelId="{22322C91-2A49-42CC-9607-7B50ACF6A805}" type="presOf" srcId="{6B00A34B-21AC-4A2D-9A50-F195D632EF4B}" destId="{51404053-9608-414D-8EF6-DC97628681C2}" srcOrd="1" destOrd="0" presId="urn:microsoft.com/office/officeart/2005/8/layout/radial5"/>
    <dgm:cxn modelId="{0D908384-895D-462B-A4D7-C891E4AD510A}" type="presOf" srcId="{E37B68EE-127F-41D8-97BC-24058883BA22}" destId="{E4D1E2AE-9365-4EB2-A321-AA53782C1885}" srcOrd="0" destOrd="0" presId="urn:microsoft.com/office/officeart/2005/8/layout/radial5"/>
    <dgm:cxn modelId="{7BF63D97-6C89-4E47-BADB-A84468FBC26D}" srcId="{29558179-E8ED-4144-9B56-91CE8DFC7422}" destId="{412E81DE-C02A-4E78-B99A-624999B061A0}" srcOrd="1" destOrd="0" parTransId="{76A49473-10D7-4894-83E0-B23F088801D0}" sibTransId="{32393F5B-308D-4828-BE98-1FB1D003D0F5}"/>
    <dgm:cxn modelId="{A911F025-D646-47C6-8934-D49E8F4F97BA}" srcId="{B0E1ACB7-9DAE-4200-B55D-C711C57662BA}" destId="{29558179-E8ED-4144-9B56-91CE8DFC7422}" srcOrd="0" destOrd="0" parTransId="{75AEEA6B-C76B-4C77-8BE9-AE4AB720851C}" sibTransId="{0C96BDB3-8096-4E8A-BE39-14515F96B37A}"/>
    <dgm:cxn modelId="{40FE1A69-0FBA-4CDB-9735-06DB757BAD11}" srcId="{29558179-E8ED-4144-9B56-91CE8DFC7422}" destId="{C0FEA294-C2E0-45EC-8B07-638C01BB67A4}" srcOrd="3" destOrd="0" parTransId="{D4D4850E-51EC-4E66-BE37-AC28A05DF9F1}" sibTransId="{10474D07-79BA-4449-9E1C-AE060E06FF5E}"/>
    <dgm:cxn modelId="{CDFB49D0-6ECA-4481-BB36-73A0D2338515}" type="presParOf" srcId="{D3F31102-7A33-4666-8CEF-F8E3F4172C05}" destId="{E78ACB6E-EA66-4765-B1A6-53D26E0B8078}" srcOrd="0" destOrd="0" presId="urn:microsoft.com/office/officeart/2005/8/layout/radial5"/>
    <dgm:cxn modelId="{AC505DFA-4F12-47BA-BB6E-BF3429213413}" type="presParOf" srcId="{D3F31102-7A33-4666-8CEF-F8E3F4172C05}" destId="{C5D15AF7-EAF8-4605-8C1A-C89F857FC164}" srcOrd="1" destOrd="0" presId="urn:microsoft.com/office/officeart/2005/8/layout/radial5"/>
    <dgm:cxn modelId="{837EA6A7-4119-40AB-8B28-E32F1E5DA7C6}" type="presParOf" srcId="{C5D15AF7-EAF8-4605-8C1A-C89F857FC164}" destId="{51404053-9608-414D-8EF6-DC97628681C2}" srcOrd="0" destOrd="0" presId="urn:microsoft.com/office/officeart/2005/8/layout/radial5"/>
    <dgm:cxn modelId="{28BFFC72-8584-4601-83D8-363D5C2F64E4}" type="presParOf" srcId="{D3F31102-7A33-4666-8CEF-F8E3F4172C05}" destId="{511A792C-C485-4DF1-A10B-A00F828417E8}" srcOrd="2" destOrd="0" presId="urn:microsoft.com/office/officeart/2005/8/layout/radial5"/>
    <dgm:cxn modelId="{63496230-4451-4D3E-BE98-364E98C7F2ED}" type="presParOf" srcId="{D3F31102-7A33-4666-8CEF-F8E3F4172C05}" destId="{FF96437B-1C9E-4D66-A0C7-C6FA500D596B}" srcOrd="3" destOrd="0" presId="urn:microsoft.com/office/officeart/2005/8/layout/radial5"/>
    <dgm:cxn modelId="{8137A412-2473-4ADF-918D-135FB8C7C102}" type="presParOf" srcId="{FF96437B-1C9E-4D66-A0C7-C6FA500D596B}" destId="{FE526D27-3B28-463A-9803-6F435453A39D}" srcOrd="0" destOrd="0" presId="urn:microsoft.com/office/officeart/2005/8/layout/radial5"/>
    <dgm:cxn modelId="{40E4C806-FC8B-42BD-B8BF-25F43F49DBDF}" type="presParOf" srcId="{D3F31102-7A33-4666-8CEF-F8E3F4172C05}" destId="{E4AAA9AD-DE6A-43EA-A068-A360E28711D8}" srcOrd="4" destOrd="0" presId="urn:microsoft.com/office/officeart/2005/8/layout/radial5"/>
    <dgm:cxn modelId="{F99D3F00-4A68-41B0-BBDD-D8EC93EE6452}" type="presParOf" srcId="{D3F31102-7A33-4666-8CEF-F8E3F4172C05}" destId="{DC60ABF9-527E-41E5-BED3-06149E5EB28C}" srcOrd="5" destOrd="0" presId="urn:microsoft.com/office/officeart/2005/8/layout/radial5"/>
    <dgm:cxn modelId="{67AFD637-B949-4312-852C-9963DE3E06CE}" type="presParOf" srcId="{DC60ABF9-527E-41E5-BED3-06149E5EB28C}" destId="{74F79FF8-78ED-47CF-A779-5821E4F13F26}" srcOrd="0" destOrd="0" presId="urn:microsoft.com/office/officeart/2005/8/layout/radial5"/>
    <dgm:cxn modelId="{8EC49F1F-EDFD-42EB-954A-063A590DFC9F}" type="presParOf" srcId="{D3F31102-7A33-4666-8CEF-F8E3F4172C05}" destId="{B2F120A0-1534-4524-9B63-75BA84B44EAA}" srcOrd="6" destOrd="0" presId="urn:microsoft.com/office/officeart/2005/8/layout/radial5"/>
    <dgm:cxn modelId="{8BDDD75F-F9F8-4DCA-BCAE-37EF87BA0C56}" type="presParOf" srcId="{D3F31102-7A33-4666-8CEF-F8E3F4172C05}" destId="{1D80D21B-26FD-4D69-959C-3E1EEC3B9249}" srcOrd="7" destOrd="0" presId="urn:microsoft.com/office/officeart/2005/8/layout/radial5"/>
    <dgm:cxn modelId="{8B9AF098-A320-4386-B334-0343395784C3}" type="presParOf" srcId="{1D80D21B-26FD-4D69-959C-3E1EEC3B9249}" destId="{259DC299-9057-44C2-971C-07F1FF6C7766}" srcOrd="0" destOrd="0" presId="urn:microsoft.com/office/officeart/2005/8/layout/radial5"/>
    <dgm:cxn modelId="{A9625125-25E0-4A6B-BFBA-11A4DAF0C728}" type="presParOf" srcId="{D3F31102-7A33-4666-8CEF-F8E3F4172C05}" destId="{D45FB4C4-A754-43ED-B643-FF83F0008DCF}" srcOrd="8" destOrd="0" presId="urn:microsoft.com/office/officeart/2005/8/layout/radial5"/>
    <dgm:cxn modelId="{86DF7105-43B1-4B72-A70F-B4DC82E3615E}" type="presParOf" srcId="{D3F31102-7A33-4666-8CEF-F8E3F4172C05}" destId="{E4D1E2AE-9365-4EB2-A321-AA53782C1885}" srcOrd="9" destOrd="0" presId="urn:microsoft.com/office/officeart/2005/8/layout/radial5"/>
    <dgm:cxn modelId="{2FF707C3-D29C-4E0D-8728-062DB0C5E611}" type="presParOf" srcId="{E4D1E2AE-9365-4EB2-A321-AA53782C1885}" destId="{B5987B32-8F11-452C-9A5C-05D03412B2A1}" srcOrd="0" destOrd="0" presId="urn:microsoft.com/office/officeart/2005/8/layout/radial5"/>
    <dgm:cxn modelId="{A124372C-B9FD-4CE8-A5DB-F6D3C25C0A60}" type="presParOf" srcId="{D3F31102-7A33-4666-8CEF-F8E3F4172C05}" destId="{7B60A421-D89F-4CBC-ACF1-85861513621A}" srcOrd="10" destOrd="0" presId="urn:microsoft.com/office/officeart/2005/8/layout/radial5"/>
    <dgm:cxn modelId="{DF9E52AE-B84B-4C1A-8B12-4A3B0A937889}" type="presParOf" srcId="{D3F31102-7A33-4666-8CEF-F8E3F4172C05}" destId="{C3DDF762-87F6-4F00-AD0F-E7892DC17035}" srcOrd="11" destOrd="0" presId="urn:microsoft.com/office/officeart/2005/8/layout/radial5"/>
    <dgm:cxn modelId="{D21EE704-F733-4F0E-8899-3A42BF9123D6}" type="presParOf" srcId="{C3DDF762-87F6-4F00-AD0F-E7892DC17035}" destId="{A7C6B0BD-8DBB-4905-946C-C1DD8EC03175}" srcOrd="0" destOrd="0" presId="urn:microsoft.com/office/officeart/2005/8/layout/radial5"/>
    <dgm:cxn modelId="{413F2613-6BE3-4391-ADD2-FBC9EB3FDD40}" type="presParOf" srcId="{D3F31102-7A33-4666-8CEF-F8E3F4172C05}" destId="{78EDDF03-1E5D-4778-91C6-2DAA81AB9953}"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D02992-BB39-425C-91D0-2B3FC2E05763}" type="doc">
      <dgm:prSet loTypeId="urn:microsoft.com/office/officeart/2005/8/layout/hierarchy3" loCatId="list" qsTypeId="urn:microsoft.com/office/officeart/2005/8/quickstyle/3d1" qsCatId="3D" csTypeId="urn:microsoft.com/office/officeart/2005/8/colors/colorful4" csCatId="colorful" phldr="1"/>
      <dgm:spPr/>
      <dgm:t>
        <a:bodyPr/>
        <a:lstStyle/>
        <a:p>
          <a:endParaRPr lang="fr-FR"/>
        </a:p>
      </dgm:t>
    </dgm:pt>
    <dgm:pt modelId="{B7927BFB-813F-44C3-99F4-0DD4235EF93B}">
      <dgm:prSet phldrT="[Texte]"/>
      <dgm:spPr/>
      <dgm:t>
        <a:bodyPr/>
        <a:lstStyle/>
        <a:p>
          <a:r>
            <a:rPr lang="fr-FR" dirty="0" smtClean="0"/>
            <a:t>Rapports institutionnels</a:t>
          </a:r>
          <a:endParaRPr lang="fr-FR" dirty="0"/>
        </a:p>
      </dgm:t>
    </dgm:pt>
    <dgm:pt modelId="{689E4EEF-9429-4BE4-87A6-6260D2590745}" type="parTrans" cxnId="{AE4C5764-D683-401F-80F6-93CE2F743DB3}">
      <dgm:prSet/>
      <dgm:spPr/>
      <dgm:t>
        <a:bodyPr/>
        <a:lstStyle/>
        <a:p>
          <a:endParaRPr lang="fr-FR"/>
        </a:p>
      </dgm:t>
    </dgm:pt>
    <dgm:pt modelId="{A49EF076-80D9-4837-BE43-6DAA5747F055}" type="sibTrans" cxnId="{AE4C5764-D683-401F-80F6-93CE2F743DB3}">
      <dgm:prSet/>
      <dgm:spPr/>
      <dgm:t>
        <a:bodyPr/>
        <a:lstStyle/>
        <a:p>
          <a:endParaRPr lang="fr-FR"/>
        </a:p>
      </dgm:t>
    </dgm:pt>
    <dgm:pt modelId="{AFE6393E-7390-462B-B318-A67D31C4A004}">
      <dgm:prSet phldrT="[Texte]">
        <dgm:style>
          <a:lnRef idx="1">
            <a:schemeClr val="accent4"/>
          </a:lnRef>
          <a:fillRef idx="2">
            <a:schemeClr val="accent4"/>
          </a:fillRef>
          <a:effectRef idx="1">
            <a:schemeClr val="accent4"/>
          </a:effectRef>
          <a:fontRef idx="minor">
            <a:schemeClr val="dk1"/>
          </a:fontRef>
        </dgm:style>
      </dgm:prSet>
      <dgm:spPr/>
      <dgm:t>
        <a:bodyPr/>
        <a:lstStyle/>
        <a:p>
          <a:r>
            <a:rPr lang="fr-FR" dirty="0" smtClean="0"/>
            <a:t>Sphère publique</a:t>
          </a:r>
          <a:endParaRPr lang="fr-FR" dirty="0"/>
        </a:p>
      </dgm:t>
    </dgm:pt>
    <dgm:pt modelId="{4D956B9F-BACD-4569-BE80-F6BC9C50F1BC}" type="parTrans" cxnId="{FFDDB626-B5E2-42E5-AB4A-E5541BC0D42E}">
      <dgm:prSet/>
      <dgm:spPr/>
      <dgm:t>
        <a:bodyPr/>
        <a:lstStyle/>
        <a:p>
          <a:endParaRPr lang="fr-FR"/>
        </a:p>
      </dgm:t>
    </dgm:pt>
    <dgm:pt modelId="{2CF80C36-09C4-40C8-A1B6-D7829F4A52C1}" type="sibTrans" cxnId="{FFDDB626-B5E2-42E5-AB4A-E5541BC0D42E}">
      <dgm:prSet/>
      <dgm:spPr/>
      <dgm:t>
        <a:bodyPr/>
        <a:lstStyle/>
        <a:p>
          <a:endParaRPr lang="fr-FR"/>
        </a:p>
      </dgm:t>
    </dgm:pt>
    <dgm:pt modelId="{A057C9CE-9C9E-4205-AB7B-8F065402311E}">
      <dgm:prSet phldrT="[Texte]">
        <dgm:style>
          <a:lnRef idx="1">
            <a:schemeClr val="accent4"/>
          </a:lnRef>
          <a:fillRef idx="2">
            <a:schemeClr val="accent4"/>
          </a:fillRef>
          <a:effectRef idx="1">
            <a:schemeClr val="accent4"/>
          </a:effectRef>
          <a:fontRef idx="minor">
            <a:schemeClr val="dk1"/>
          </a:fontRef>
        </dgm:style>
      </dgm:prSet>
      <dgm:spPr/>
      <dgm:t>
        <a:bodyPr/>
        <a:lstStyle/>
        <a:p>
          <a:r>
            <a:rPr lang="fr-FR" dirty="0" smtClean="0"/>
            <a:t>Lien avec la nation, l’école, l’entreprise, l’administration, la loi</a:t>
          </a:r>
          <a:endParaRPr lang="fr-FR" dirty="0"/>
        </a:p>
      </dgm:t>
    </dgm:pt>
    <dgm:pt modelId="{5A443C40-7332-4A08-872B-7C5B3E2CC1D0}" type="parTrans" cxnId="{BB08F302-71FA-438C-AFE3-2084B44B2E83}">
      <dgm:prSet/>
      <dgm:spPr/>
      <dgm:t>
        <a:bodyPr/>
        <a:lstStyle/>
        <a:p>
          <a:endParaRPr lang="fr-FR"/>
        </a:p>
      </dgm:t>
    </dgm:pt>
    <dgm:pt modelId="{AD9E1C16-1935-44B5-AE74-DB30FCF18F91}" type="sibTrans" cxnId="{BB08F302-71FA-438C-AFE3-2084B44B2E83}">
      <dgm:prSet/>
      <dgm:spPr/>
      <dgm:t>
        <a:bodyPr/>
        <a:lstStyle/>
        <a:p>
          <a:endParaRPr lang="fr-FR"/>
        </a:p>
      </dgm:t>
    </dgm:pt>
    <dgm:pt modelId="{466902E3-C159-45BB-9629-9CE9C0C974E8}">
      <dgm:prSet phldrT="[Texte]"/>
      <dgm:spPr/>
      <dgm:t>
        <a:bodyPr/>
        <a:lstStyle/>
        <a:p>
          <a:r>
            <a:rPr lang="fr-FR" dirty="0" smtClean="0"/>
            <a:t>Rapports interpersonnels</a:t>
          </a:r>
          <a:endParaRPr lang="fr-FR" dirty="0"/>
        </a:p>
      </dgm:t>
    </dgm:pt>
    <dgm:pt modelId="{F72AFC83-E114-483A-9E49-B194F77E68CC}" type="parTrans" cxnId="{A28A64E9-53D4-4FEF-B494-3A260DB895F3}">
      <dgm:prSet/>
      <dgm:spPr/>
      <dgm:t>
        <a:bodyPr/>
        <a:lstStyle/>
        <a:p>
          <a:endParaRPr lang="fr-FR"/>
        </a:p>
      </dgm:t>
    </dgm:pt>
    <dgm:pt modelId="{FF7D64C8-0338-4E35-BA39-65D00BA67154}" type="sibTrans" cxnId="{A28A64E9-53D4-4FEF-B494-3A260DB895F3}">
      <dgm:prSet/>
      <dgm:spPr/>
      <dgm:t>
        <a:bodyPr/>
        <a:lstStyle/>
        <a:p>
          <a:endParaRPr lang="fr-FR"/>
        </a:p>
      </dgm:t>
    </dgm:pt>
    <dgm:pt modelId="{0C8AEC40-DE15-439B-8597-4B3415349021}">
      <dgm:prSet phldrT="[Texte]">
        <dgm:style>
          <a:lnRef idx="1">
            <a:schemeClr val="accent5"/>
          </a:lnRef>
          <a:fillRef idx="2">
            <a:schemeClr val="accent5"/>
          </a:fillRef>
          <a:effectRef idx="1">
            <a:schemeClr val="accent5"/>
          </a:effectRef>
          <a:fontRef idx="minor">
            <a:schemeClr val="dk1"/>
          </a:fontRef>
        </dgm:style>
      </dgm:prSet>
      <dgm:spPr/>
      <dgm:t>
        <a:bodyPr/>
        <a:lstStyle/>
        <a:p>
          <a:r>
            <a:rPr lang="fr-FR" dirty="0" smtClean="0"/>
            <a:t>Sphère privée</a:t>
          </a:r>
          <a:endParaRPr lang="fr-FR" dirty="0"/>
        </a:p>
      </dgm:t>
    </dgm:pt>
    <dgm:pt modelId="{427DC3DF-9232-4CA0-81DD-4253406B5775}" type="parTrans" cxnId="{A8EBDEA4-925B-4ACA-8098-56B7DAB3A145}">
      <dgm:prSet/>
      <dgm:spPr/>
      <dgm:t>
        <a:bodyPr/>
        <a:lstStyle/>
        <a:p>
          <a:endParaRPr lang="fr-FR"/>
        </a:p>
      </dgm:t>
    </dgm:pt>
    <dgm:pt modelId="{5AD52B6E-EC37-44CD-B383-93298DABC222}" type="sibTrans" cxnId="{A8EBDEA4-925B-4ACA-8098-56B7DAB3A145}">
      <dgm:prSet/>
      <dgm:spPr/>
      <dgm:t>
        <a:bodyPr/>
        <a:lstStyle/>
        <a:p>
          <a:endParaRPr lang="fr-FR"/>
        </a:p>
      </dgm:t>
    </dgm:pt>
    <dgm:pt modelId="{7E954163-5E5A-496B-BE5B-9FF74ACE07CE}">
      <dgm:prSet phldrT="[Texte]">
        <dgm:style>
          <a:lnRef idx="1">
            <a:schemeClr val="accent5"/>
          </a:lnRef>
          <a:fillRef idx="2">
            <a:schemeClr val="accent5"/>
          </a:fillRef>
          <a:effectRef idx="1">
            <a:schemeClr val="accent5"/>
          </a:effectRef>
          <a:fontRef idx="minor">
            <a:schemeClr val="dk1"/>
          </a:fontRef>
        </dgm:style>
      </dgm:prSet>
      <dgm:spPr/>
      <dgm:t>
        <a:bodyPr/>
        <a:lstStyle/>
        <a:p>
          <a:r>
            <a:rPr lang="fr-FR" dirty="0" smtClean="0"/>
            <a:t>Famille, amis, voisinage</a:t>
          </a:r>
          <a:endParaRPr lang="fr-FR" dirty="0"/>
        </a:p>
      </dgm:t>
    </dgm:pt>
    <dgm:pt modelId="{22DA0F1A-F39D-46BA-9F5F-4068B369D9A2}" type="parTrans" cxnId="{8FDABECC-CC40-4286-BF69-C9D0A8810685}">
      <dgm:prSet/>
      <dgm:spPr/>
      <dgm:t>
        <a:bodyPr/>
        <a:lstStyle/>
        <a:p>
          <a:endParaRPr lang="fr-FR"/>
        </a:p>
      </dgm:t>
    </dgm:pt>
    <dgm:pt modelId="{51C03D19-8EE3-40AA-AC39-B6EFBBBD2644}" type="sibTrans" cxnId="{8FDABECC-CC40-4286-BF69-C9D0A8810685}">
      <dgm:prSet/>
      <dgm:spPr/>
      <dgm:t>
        <a:bodyPr/>
        <a:lstStyle/>
        <a:p>
          <a:endParaRPr lang="fr-FR"/>
        </a:p>
      </dgm:t>
    </dgm:pt>
    <dgm:pt modelId="{C526D2C2-EC99-4780-9820-1C393AF76384}" type="pres">
      <dgm:prSet presAssocID="{4DD02992-BB39-425C-91D0-2B3FC2E05763}" presName="diagram" presStyleCnt="0">
        <dgm:presLayoutVars>
          <dgm:chPref val="1"/>
          <dgm:dir/>
          <dgm:animOne val="branch"/>
          <dgm:animLvl val="lvl"/>
          <dgm:resizeHandles/>
        </dgm:presLayoutVars>
      </dgm:prSet>
      <dgm:spPr/>
      <dgm:t>
        <a:bodyPr/>
        <a:lstStyle/>
        <a:p>
          <a:endParaRPr lang="fr-FR"/>
        </a:p>
      </dgm:t>
    </dgm:pt>
    <dgm:pt modelId="{871998BB-211E-48BA-AEBC-2C9885B66711}" type="pres">
      <dgm:prSet presAssocID="{B7927BFB-813F-44C3-99F4-0DD4235EF93B}" presName="root" presStyleCnt="0"/>
      <dgm:spPr/>
      <dgm:t>
        <a:bodyPr/>
        <a:lstStyle/>
        <a:p>
          <a:endParaRPr lang="fr-FR"/>
        </a:p>
      </dgm:t>
    </dgm:pt>
    <dgm:pt modelId="{3670B764-71E9-4710-BE91-778DD3C2E5BF}" type="pres">
      <dgm:prSet presAssocID="{B7927BFB-813F-44C3-99F4-0DD4235EF93B}" presName="rootComposite" presStyleCnt="0"/>
      <dgm:spPr/>
      <dgm:t>
        <a:bodyPr/>
        <a:lstStyle/>
        <a:p>
          <a:endParaRPr lang="fr-FR"/>
        </a:p>
      </dgm:t>
    </dgm:pt>
    <dgm:pt modelId="{7DCC4C5B-DB2B-489B-BB6A-F1A8552108B0}" type="pres">
      <dgm:prSet presAssocID="{B7927BFB-813F-44C3-99F4-0DD4235EF93B}" presName="rootText" presStyleLbl="node1" presStyleIdx="0" presStyleCnt="2" custScaleX="118671"/>
      <dgm:spPr/>
      <dgm:t>
        <a:bodyPr/>
        <a:lstStyle/>
        <a:p>
          <a:endParaRPr lang="fr-FR"/>
        </a:p>
      </dgm:t>
    </dgm:pt>
    <dgm:pt modelId="{903F37AB-9CB2-46A0-A4CC-41031FF07EDE}" type="pres">
      <dgm:prSet presAssocID="{B7927BFB-813F-44C3-99F4-0DD4235EF93B}" presName="rootConnector" presStyleLbl="node1" presStyleIdx="0" presStyleCnt="2"/>
      <dgm:spPr/>
      <dgm:t>
        <a:bodyPr/>
        <a:lstStyle/>
        <a:p>
          <a:endParaRPr lang="fr-FR"/>
        </a:p>
      </dgm:t>
    </dgm:pt>
    <dgm:pt modelId="{F968767B-4251-4C77-B08D-128CBCA07F33}" type="pres">
      <dgm:prSet presAssocID="{B7927BFB-813F-44C3-99F4-0DD4235EF93B}" presName="childShape" presStyleCnt="0"/>
      <dgm:spPr/>
      <dgm:t>
        <a:bodyPr/>
        <a:lstStyle/>
        <a:p>
          <a:endParaRPr lang="fr-FR"/>
        </a:p>
      </dgm:t>
    </dgm:pt>
    <dgm:pt modelId="{56771E33-D93C-488C-808E-BDAE3D5DBB9A}" type="pres">
      <dgm:prSet presAssocID="{4D956B9F-BACD-4569-BE80-F6BC9C50F1BC}" presName="Name13" presStyleLbl="parChTrans1D2" presStyleIdx="0" presStyleCnt="4"/>
      <dgm:spPr/>
      <dgm:t>
        <a:bodyPr/>
        <a:lstStyle/>
        <a:p>
          <a:endParaRPr lang="fr-FR"/>
        </a:p>
      </dgm:t>
    </dgm:pt>
    <dgm:pt modelId="{0A21C3EF-3A18-42D6-95BC-FA0D7202E4FD}" type="pres">
      <dgm:prSet presAssocID="{AFE6393E-7390-462B-B318-A67D31C4A004}" presName="childText" presStyleLbl="bgAcc1" presStyleIdx="0" presStyleCnt="4" custScaleX="115344">
        <dgm:presLayoutVars>
          <dgm:bulletEnabled val="1"/>
        </dgm:presLayoutVars>
      </dgm:prSet>
      <dgm:spPr/>
      <dgm:t>
        <a:bodyPr/>
        <a:lstStyle/>
        <a:p>
          <a:endParaRPr lang="fr-FR"/>
        </a:p>
      </dgm:t>
    </dgm:pt>
    <dgm:pt modelId="{9D29381D-C42F-40B7-8EBB-C8665C15BD59}" type="pres">
      <dgm:prSet presAssocID="{5A443C40-7332-4A08-872B-7C5B3E2CC1D0}" presName="Name13" presStyleLbl="parChTrans1D2" presStyleIdx="1" presStyleCnt="4"/>
      <dgm:spPr/>
      <dgm:t>
        <a:bodyPr/>
        <a:lstStyle/>
        <a:p>
          <a:endParaRPr lang="fr-FR"/>
        </a:p>
      </dgm:t>
    </dgm:pt>
    <dgm:pt modelId="{9145ECFD-69E9-4C6B-965B-B27E507533A2}" type="pres">
      <dgm:prSet presAssocID="{A057C9CE-9C9E-4205-AB7B-8F065402311E}" presName="childText" presStyleLbl="bgAcc1" presStyleIdx="1" presStyleCnt="4" custScaleX="113098">
        <dgm:presLayoutVars>
          <dgm:bulletEnabled val="1"/>
        </dgm:presLayoutVars>
      </dgm:prSet>
      <dgm:spPr/>
      <dgm:t>
        <a:bodyPr/>
        <a:lstStyle/>
        <a:p>
          <a:endParaRPr lang="fr-FR"/>
        </a:p>
      </dgm:t>
    </dgm:pt>
    <dgm:pt modelId="{E8413927-E9E5-4A54-A0DE-807819B85B1C}" type="pres">
      <dgm:prSet presAssocID="{466902E3-C159-45BB-9629-9CE9C0C974E8}" presName="root" presStyleCnt="0"/>
      <dgm:spPr/>
      <dgm:t>
        <a:bodyPr/>
        <a:lstStyle/>
        <a:p>
          <a:endParaRPr lang="fr-FR"/>
        </a:p>
      </dgm:t>
    </dgm:pt>
    <dgm:pt modelId="{A7F91507-7058-4BCD-922C-7D616CB41615}" type="pres">
      <dgm:prSet presAssocID="{466902E3-C159-45BB-9629-9CE9C0C974E8}" presName="rootComposite" presStyleCnt="0"/>
      <dgm:spPr/>
      <dgm:t>
        <a:bodyPr/>
        <a:lstStyle/>
        <a:p>
          <a:endParaRPr lang="fr-FR"/>
        </a:p>
      </dgm:t>
    </dgm:pt>
    <dgm:pt modelId="{EDAE85F9-80D3-42BD-AC3F-4298786CE4CC}" type="pres">
      <dgm:prSet presAssocID="{466902E3-C159-45BB-9629-9CE9C0C974E8}" presName="rootText" presStyleLbl="node1" presStyleIdx="1" presStyleCnt="2"/>
      <dgm:spPr/>
      <dgm:t>
        <a:bodyPr/>
        <a:lstStyle/>
        <a:p>
          <a:endParaRPr lang="fr-FR"/>
        </a:p>
      </dgm:t>
    </dgm:pt>
    <dgm:pt modelId="{E963AAB7-9FE3-4CAB-9C47-3EC152492DDF}" type="pres">
      <dgm:prSet presAssocID="{466902E3-C159-45BB-9629-9CE9C0C974E8}" presName="rootConnector" presStyleLbl="node1" presStyleIdx="1" presStyleCnt="2"/>
      <dgm:spPr/>
      <dgm:t>
        <a:bodyPr/>
        <a:lstStyle/>
        <a:p>
          <a:endParaRPr lang="fr-FR"/>
        </a:p>
      </dgm:t>
    </dgm:pt>
    <dgm:pt modelId="{A079DECA-A878-4E4F-B5AC-5E5CF42153E2}" type="pres">
      <dgm:prSet presAssocID="{466902E3-C159-45BB-9629-9CE9C0C974E8}" presName="childShape" presStyleCnt="0"/>
      <dgm:spPr/>
      <dgm:t>
        <a:bodyPr/>
        <a:lstStyle/>
        <a:p>
          <a:endParaRPr lang="fr-FR"/>
        </a:p>
      </dgm:t>
    </dgm:pt>
    <dgm:pt modelId="{C45270D7-9D90-4B0D-9199-91E4623BF429}" type="pres">
      <dgm:prSet presAssocID="{427DC3DF-9232-4CA0-81DD-4253406B5775}" presName="Name13" presStyleLbl="parChTrans1D2" presStyleIdx="2" presStyleCnt="4"/>
      <dgm:spPr/>
      <dgm:t>
        <a:bodyPr/>
        <a:lstStyle/>
        <a:p>
          <a:endParaRPr lang="fr-FR"/>
        </a:p>
      </dgm:t>
    </dgm:pt>
    <dgm:pt modelId="{24686AF8-D0CA-40BB-AF44-2FA07767CD09}" type="pres">
      <dgm:prSet presAssocID="{0C8AEC40-DE15-439B-8597-4B3415349021}" presName="childText" presStyleLbl="bgAcc1" presStyleIdx="2" presStyleCnt="4">
        <dgm:presLayoutVars>
          <dgm:bulletEnabled val="1"/>
        </dgm:presLayoutVars>
      </dgm:prSet>
      <dgm:spPr/>
      <dgm:t>
        <a:bodyPr/>
        <a:lstStyle/>
        <a:p>
          <a:endParaRPr lang="fr-FR"/>
        </a:p>
      </dgm:t>
    </dgm:pt>
    <dgm:pt modelId="{79B39545-7DB0-4EB0-BEE1-728AFE38308D}" type="pres">
      <dgm:prSet presAssocID="{22DA0F1A-F39D-46BA-9F5F-4068B369D9A2}" presName="Name13" presStyleLbl="parChTrans1D2" presStyleIdx="3" presStyleCnt="4"/>
      <dgm:spPr/>
      <dgm:t>
        <a:bodyPr/>
        <a:lstStyle/>
        <a:p>
          <a:endParaRPr lang="fr-FR"/>
        </a:p>
      </dgm:t>
    </dgm:pt>
    <dgm:pt modelId="{800A58FF-3FC2-4F89-872A-3BE9ABDA63CF}" type="pres">
      <dgm:prSet presAssocID="{7E954163-5E5A-496B-BE5B-9FF74ACE07CE}" presName="childText" presStyleLbl="bgAcc1" presStyleIdx="3" presStyleCnt="4">
        <dgm:presLayoutVars>
          <dgm:bulletEnabled val="1"/>
        </dgm:presLayoutVars>
      </dgm:prSet>
      <dgm:spPr/>
      <dgm:t>
        <a:bodyPr/>
        <a:lstStyle/>
        <a:p>
          <a:endParaRPr lang="fr-FR"/>
        </a:p>
      </dgm:t>
    </dgm:pt>
  </dgm:ptLst>
  <dgm:cxnLst>
    <dgm:cxn modelId="{02446D71-AB46-46A3-9054-F05425DF0410}" type="presOf" srcId="{4D956B9F-BACD-4569-BE80-F6BC9C50F1BC}" destId="{56771E33-D93C-488C-808E-BDAE3D5DBB9A}" srcOrd="0" destOrd="0" presId="urn:microsoft.com/office/officeart/2005/8/layout/hierarchy3"/>
    <dgm:cxn modelId="{8FDABECC-CC40-4286-BF69-C9D0A8810685}" srcId="{466902E3-C159-45BB-9629-9CE9C0C974E8}" destId="{7E954163-5E5A-496B-BE5B-9FF74ACE07CE}" srcOrd="1" destOrd="0" parTransId="{22DA0F1A-F39D-46BA-9F5F-4068B369D9A2}" sibTransId="{51C03D19-8EE3-40AA-AC39-B6EFBBBD2644}"/>
    <dgm:cxn modelId="{3C7A023E-E7E6-4457-97B3-3A2B2298C411}" type="presOf" srcId="{B7927BFB-813F-44C3-99F4-0DD4235EF93B}" destId="{7DCC4C5B-DB2B-489B-BB6A-F1A8552108B0}" srcOrd="0" destOrd="0" presId="urn:microsoft.com/office/officeart/2005/8/layout/hierarchy3"/>
    <dgm:cxn modelId="{BE06EA5B-6423-4AD9-AD33-5E49054DA96D}" type="presOf" srcId="{427DC3DF-9232-4CA0-81DD-4253406B5775}" destId="{C45270D7-9D90-4B0D-9199-91E4623BF429}" srcOrd="0" destOrd="0" presId="urn:microsoft.com/office/officeart/2005/8/layout/hierarchy3"/>
    <dgm:cxn modelId="{6D52372E-01C2-4477-B913-984B1CCE6359}" type="presOf" srcId="{7E954163-5E5A-496B-BE5B-9FF74ACE07CE}" destId="{800A58FF-3FC2-4F89-872A-3BE9ABDA63CF}" srcOrd="0" destOrd="0" presId="urn:microsoft.com/office/officeart/2005/8/layout/hierarchy3"/>
    <dgm:cxn modelId="{57E2CF0D-FD5B-4895-9F8C-35F649D5CC6B}" type="presOf" srcId="{4DD02992-BB39-425C-91D0-2B3FC2E05763}" destId="{C526D2C2-EC99-4780-9820-1C393AF76384}" srcOrd="0" destOrd="0" presId="urn:microsoft.com/office/officeart/2005/8/layout/hierarchy3"/>
    <dgm:cxn modelId="{43240926-3876-4E13-B1DE-F8291F639F28}" type="presOf" srcId="{B7927BFB-813F-44C3-99F4-0DD4235EF93B}" destId="{903F37AB-9CB2-46A0-A4CC-41031FF07EDE}" srcOrd="1" destOrd="0" presId="urn:microsoft.com/office/officeart/2005/8/layout/hierarchy3"/>
    <dgm:cxn modelId="{6827486A-EB22-4823-BF92-A103E74E3E1F}" type="presOf" srcId="{466902E3-C159-45BB-9629-9CE9C0C974E8}" destId="{EDAE85F9-80D3-42BD-AC3F-4298786CE4CC}" srcOrd="0" destOrd="0" presId="urn:microsoft.com/office/officeart/2005/8/layout/hierarchy3"/>
    <dgm:cxn modelId="{A8EBDEA4-925B-4ACA-8098-56B7DAB3A145}" srcId="{466902E3-C159-45BB-9629-9CE9C0C974E8}" destId="{0C8AEC40-DE15-439B-8597-4B3415349021}" srcOrd="0" destOrd="0" parTransId="{427DC3DF-9232-4CA0-81DD-4253406B5775}" sibTransId="{5AD52B6E-EC37-44CD-B383-93298DABC222}"/>
    <dgm:cxn modelId="{95C5DF09-0585-4A8B-9D95-AEDC2E9705E3}" type="presOf" srcId="{466902E3-C159-45BB-9629-9CE9C0C974E8}" destId="{E963AAB7-9FE3-4CAB-9C47-3EC152492DDF}" srcOrd="1" destOrd="0" presId="urn:microsoft.com/office/officeart/2005/8/layout/hierarchy3"/>
    <dgm:cxn modelId="{585560D3-9DFD-42A1-B3B3-EB2D0438D013}" type="presOf" srcId="{22DA0F1A-F39D-46BA-9F5F-4068B369D9A2}" destId="{79B39545-7DB0-4EB0-BEE1-728AFE38308D}" srcOrd="0" destOrd="0" presId="urn:microsoft.com/office/officeart/2005/8/layout/hierarchy3"/>
    <dgm:cxn modelId="{469BEA24-1E5C-4582-B2FE-F477032CDE67}" type="presOf" srcId="{AFE6393E-7390-462B-B318-A67D31C4A004}" destId="{0A21C3EF-3A18-42D6-95BC-FA0D7202E4FD}" srcOrd="0" destOrd="0" presId="urn:microsoft.com/office/officeart/2005/8/layout/hierarchy3"/>
    <dgm:cxn modelId="{AE4C5764-D683-401F-80F6-93CE2F743DB3}" srcId="{4DD02992-BB39-425C-91D0-2B3FC2E05763}" destId="{B7927BFB-813F-44C3-99F4-0DD4235EF93B}" srcOrd="0" destOrd="0" parTransId="{689E4EEF-9429-4BE4-87A6-6260D2590745}" sibTransId="{A49EF076-80D9-4837-BE43-6DAA5747F055}"/>
    <dgm:cxn modelId="{B29B10F2-1D75-41D0-81D2-C2522C384993}" type="presOf" srcId="{5A443C40-7332-4A08-872B-7C5B3E2CC1D0}" destId="{9D29381D-C42F-40B7-8EBB-C8665C15BD59}" srcOrd="0" destOrd="0" presId="urn:microsoft.com/office/officeart/2005/8/layout/hierarchy3"/>
    <dgm:cxn modelId="{3E652F9B-23E6-4466-B27C-39DE800BE89E}" type="presOf" srcId="{A057C9CE-9C9E-4205-AB7B-8F065402311E}" destId="{9145ECFD-69E9-4C6B-965B-B27E507533A2}" srcOrd="0" destOrd="0" presId="urn:microsoft.com/office/officeart/2005/8/layout/hierarchy3"/>
    <dgm:cxn modelId="{BB08F302-71FA-438C-AFE3-2084B44B2E83}" srcId="{B7927BFB-813F-44C3-99F4-0DD4235EF93B}" destId="{A057C9CE-9C9E-4205-AB7B-8F065402311E}" srcOrd="1" destOrd="0" parTransId="{5A443C40-7332-4A08-872B-7C5B3E2CC1D0}" sibTransId="{AD9E1C16-1935-44B5-AE74-DB30FCF18F91}"/>
    <dgm:cxn modelId="{A28A64E9-53D4-4FEF-B494-3A260DB895F3}" srcId="{4DD02992-BB39-425C-91D0-2B3FC2E05763}" destId="{466902E3-C159-45BB-9629-9CE9C0C974E8}" srcOrd="1" destOrd="0" parTransId="{F72AFC83-E114-483A-9E49-B194F77E68CC}" sibTransId="{FF7D64C8-0338-4E35-BA39-65D00BA67154}"/>
    <dgm:cxn modelId="{9F9CE1F5-F952-43CE-986F-1FDBF6198397}" type="presOf" srcId="{0C8AEC40-DE15-439B-8597-4B3415349021}" destId="{24686AF8-D0CA-40BB-AF44-2FA07767CD09}" srcOrd="0" destOrd="0" presId="urn:microsoft.com/office/officeart/2005/8/layout/hierarchy3"/>
    <dgm:cxn modelId="{FFDDB626-B5E2-42E5-AB4A-E5541BC0D42E}" srcId="{B7927BFB-813F-44C3-99F4-0DD4235EF93B}" destId="{AFE6393E-7390-462B-B318-A67D31C4A004}" srcOrd="0" destOrd="0" parTransId="{4D956B9F-BACD-4569-BE80-F6BC9C50F1BC}" sibTransId="{2CF80C36-09C4-40C8-A1B6-D7829F4A52C1}"/>
    <dgm:cxn modelId="{5758B486-0AD4-4E7D-92CF-18918FA7B4C7}" type="presParOf" srcId="{C526D2C2-EC99-4780-9820-1C393AF76384}" destId="{871998BB-211E-48BA-AEBC-2C9885B66711}" srcOrd="0" destOrd="0" presId="urn:microsoft.com/office/officeart/2005/8/layout/hierarchy3"/>
    <dgm:cxn modelId="{AFFF8750-DBB4-4C3D-8632-8D5848859DAC}" type="presParOf" srcId="{871998BB-211E-48BA-AEBC-2C9885B66711}" destId="{3670B764-71E9-4710-BE91-778DD3C2E5BF}" srcOrd="0" destOrd="0" presId="urn:microsoft.com/office/officeart/2005/8/layout/hierarchy3"/>
    <dgm:cxn modelId="{E436B0D0-1F5A-4FC1-B882-B6A077D010B9}" type="presParOf" srcId="{3670B764-71E9-4710-BE91-778DD3C2E5BF}" destId="{7DCC4C5B-DB2B-489B-BB6A-F1A8552108B0}" srcOrd="0" destOrd="0" presId="urn:microsoft.com/office/officeart/2005/8/layout/hierarchy3"/>
    <dgm:cxn modelId="{CBD90E14-7F01-46B5-87F2-E3A73FA00EE5}" type="presParOf" srcId="{3670B764-71E9-4710-BE91-778DD3C2E5BF}" destId="{903F37AB-9CB2-46A0-A4CC-41031FF07EDE}" srcOrd="1" destOrd="0" presId="urn:microsoft.com/office/officeart/2005/8/layout/hierarchy3"/>
    <dgm:cxn modelId="{B7192842-BFBF-4E47-B6C0-BFBC368098CE}" type="presParOf" srcId="{871998BB-211E-48BA-AEBC-2C9885B66711}" destId="{F968767B-4251-4C77-B08D-128CBCA07F33}" srcOrd="1" destOrd="0" presId="urn:microsoft.com/office/officeart/2005/8/layout/hierarchy3"/>
    <dgm:cxn modelId="{1C41FCD1-3585-4715-92FC-666CAE5930B2}" type="presParOf" srcId="{F968767B-4251-4C77-B08D-128CBCA07F33}" destId="{56771E33-D93C-488C-808E-BDAE3D5DBB9A}" srcOrd="0" destOrd="0" presId="urn:microsoft.com/office/officeart/2005/8/layout/hierarchy3"/>
    <dgm:cxn modelId="{EE938AAA-93A4-4842-B787-1B8A04F06E50}" type="presParOf" srcId="{F968767B-4251-4C77-B08D-128CBCA07F33}" destId="{0A21C3EF-3A18-42D6-95BC-FA0D7202E4FD}" srcOrd="1" destOrd="0" presId="urn:microsoft.com/office/officeart/2005/8/layout/hierarchy3"/>
    <dgm:cxn modelId="{821C9556-C79B-401A-810B-002FB0BC2D34}" type="presParOf" srcId="{F968767B-4251-4C77-B08D-128CBCA07F33}" destId="{9D29381D-C42F-40B7-8EBB-C8665C15BD59}" srcOrd="2" destOrd="0" presId="urn:microsoft.com/office/officeart/2005/8/layout/hierarchy3"/>
    <dgm:cxn modelId="{C3AECF62-6224-4076-9936-1A27D59FBD36}" type="presParOf" srcId="{F968767B-4251-4C77-B08D-128CBCA07F33}" destId="{9145ECFD-69E9-4C6B-965B-B27E507533A2}" srcOrd="3" destOrd="0" presId="urn:microsoft.com/office/officeart/2005/8/layout/hierarchy3"/>
    <dgm:cxn modelId="{A7EF5505-BC95-442F-9769-B765530F2D9B}" type="presParOf" srcId="{C526D2C2-EC99-4780-9820-1C393AF76384}" destId="{E8413927-E9E5-4A54-A0DE-807819B85B1C}" srcOrd="1" destOrd="0" presId="urn:microsoft.com/office/officeart/2005/8/layout/hierarchy3"/>
    <dgm:cxn modelId="{21268216-E741-49C2-9E9E-63CB32FA262F}" type="presParOf" srcId="{E8413927-E9E5-4A54-A0DE-807819B85B1C}" destId="{A7F91507-7058-4BCD-922C-7D616CB41615}" srcOrd="0" destOrd="0" presId="urn:microsoft.com/office/officeart/2005/8/layout/hierarchy3"/>
    <dgm:cxn modelId="{A8A0F24C-D550-4934-B0C4-178271F1AB66}" type="presParOf" srcId="{A7F91507-7058-4BCD-922C-7D616CB41615}" destId="{EDAE85F9-80D3-42BD-AC3F-4298786CE4CC}" srcOrd="0" destOrd="0" presId="urn:microsoft.com/office/officeart/2005/8/layout/hierarchy3"/>
    <dgm:cxn modelId="{F1414F80-01DB-4AA6-9E0A-C79E5D13172A}" type="presParOf" srcId="{A7F91507-7058-4BCD-922C-7D616CB41615}" destId="{E963AAB7-9FE3-4CAB-9C47-3EC152492DDF}" srcOrd="1" destOrd="0" presId="urn:microsoft.com/office/officeart/2005/8/layout/hierarchy3"/>
    <dgm:cxn modelId="{FFA46715-4EA1-45E1-BDC7-E34B558580D1}" type="presParOf" srcId="{E8413927-E9E5-4A54-A0DE-807819B85B1C}" destId="{A079DECA-A878-4E4F-B5AC-5E5CF42153E2}" srcOrd="1" destOrd="0" presId="urn:microsoft.com/office/officeart/2005/8/layout/hierarchy3"/>
    <dgm:cxn modelId="{BFA1D468-5826-4537-A8E9-731820235013}" type="presParOf" srcId="{A079DECA-A878-4E4F-B5AC-5E5CF42153E2}" destId="{C45270D7-9D90-4B0D-9199-91E4623BF429}" srcOrd="0" destOrd="0" presId="urn:microsoft.com/office/officeart/2005/8/layout/hierarchy3"/>
    <dgm:cxn modelId="{F4DEC089-293E-4192-ABF1-D63CC49AC20E}" type="presParOf" srcId="{A079DECA-A878-4E4F-B5AC-5E5CF42153E2}" destId="{24686AF8-D0CA-40BB-AF44-2FA07767CD09}" srcOrd="1" destOrd="0" presId="urn:microsoft.com/office/officeart/2005/8/layout/hierarchy3"/>
    <dgm:cxn modelId="{901EF428-B6AB-469C-8CD5-A0EAF667E2BA}" type="presParOf" srcId="{A079DECA-A878-4E4F-B5AC-5E5CF42153E2}" destId="{79B39545-7DB0-4EB0-BEE1-728AFE38308D}" srcOrd="2" destOrd="0" presId="urn:microsoft.com/office/officeart/2005/8/layout/hierarchy3"/>
    <dgm:cxn modelId="{AA04C678-2E3C-4D66-AF0E-441F02596C2E}" type="presParOf" srcId="{A079DECA-A878-4E4F-B5AC-5E5CF42153E2}" destId="{800A58FF-3FC2-4F89-872A-3BE9ABDA63CF}"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3BFAA4-A4BE-4A8B-BB3C-5B941B36579F}" type="doc">
      <dgm:prSet loTypeId="urn:microsoft.com/office/officeart/2005/8/layout/pList2" loCatId="list" qsTypeId="urn:microsoft.com/office/officeart/2005/8/quickstyle/simple5" qsCatId="simple" csTypeId="urn:microsoft.com/office/officeart/2005/8/colors/colorful1" csCatId="colorful" phldr="1"/>
      <dgm:spPr/>
      <dgm:t>
        <a:bodyPr/>
        <a:lstStyle/>
        <a:p>
          <a:endParaRPr lang="fr-FR"/>
        </a:p>
      </dgm:t>
    </dgm:pt>
    <dgm:pt modelId="{947E84C3-AE4B-478C-8A5C-CB4920A0771E}">
      <dgm:prSet phldrT="[Texte]" custT="1"/>
      <dgm:spPr>
        <a:solidFill>
          <a:srgbClr val="FF0000"/>
        </a:solidFill>
      </dgm:spPr>
      <dgm:t>
        <a:bodyPr/>
        <a:lstStyle/>
        <a:p>
          <a:r>
            <a:rPr lang="fr-FR" sz="2800" dirty="0" smtClean="0"/>
            <a:t>L’amour fait monter en moi des sèves et des certitudes si radieuses et si puissantes !</a:t>
          </a:r>
          <a:r>
            <a:rPr lang="fr-FR" sz="2800" i="1" dirty="0" smtClean="0"/>
            <a:t> </a:t>
          </a:r>
        </a:p>
        <a:p>
          <a:r>
            <a:rPr lang="fr-FR" sz="2800" i="1" dirty="0" smtClean="0"/>
            <a:t>Charles de Gaulle</a:t>
          </a:r>
        </a:p>
        <a:p>
          <a:r>
            <a:rPr lang="fr-FR" sz="2800" i="1" dirty="0" smtClean="0">
              <a:latin typeface="Garamond" pitchFamily="18" charset="0"/>
            </a:rPr>
            <a:t>1890-1970</a:t>
          </a:r>
          <a:endParaRPr lang="fr-FR" sz="2800" i="0" dirty="0">
            <a:latin typeface="Garamond" pitchFamily="18" charset="0"/>
          </a:endParaRPr>
        </a:p>
      </dgm:t>
    </dgm:pt>
    <dgm:pt modelId="{0CEDA4AF-232C-4F59-B647-669172517018}" type="parTrans" cxnId="{3F2CC7C8-3D82-4513-AEFB-3D1BE04BE8F4}">
      <dgm:prSet/>
      <dgm:spPr/>
      <dgm:t>
        <a:bodyPr/>
        <a:lstStyle/>
        <a:p>
          <a:endParaRPr lang="fr-FR"/>
        </a:p>
      </dgm:t>
    </dgm:pt>
    <dgm:pt modelId="{3365146D-5B0F-445D-BCDC-C6D51953C9E0}" type="sibTrans" cxnId="{3F2CC7C8-3D82-4513-AEFB-3D1BE04BE8F4}">
      <dgm:prSet/>
      <dgm:spPr/>
      <dgm:t>
        <a:bodyPr/>
        <a:lstStyle/>
        <a:p>
          <a:endParaRPr lang="fr-FR"/>
        </a:p>
      </dgm:t>
    </dgm:pt>
    <dgm:pt modelId="{731EEE04-52E4-4C3D-AE2B-3F656B3C3BEB}">
      <dgm:prSet phldrT="[Texte]" custT="1"/>
      <dgm:spPr/>
      <dgm:t>
        <a:bodyPr/>
        <a:lstStyle/>
        <a:p>
          <a:r>
            <a:rPr lang="fr-FR" sz="2800" dirty="0" smtClean="0"/>
            <a:t>Je croyais t’aimer, avant ; ce n’était rien à côté de la certitude que j’en ai aujourd'hui. </a:t>
          </a:r>
        </a:p>
        <a:p>
          <a:r>
            <a:rPr lang="fr-FR" sz="2800" i="1" dirty="0" smtClean="0"/>
            <a:t>Henry Miller </a:t>
          </a:r>
        </a:p>
        <a:p>
          <a:r>
            <a:rPr lang="fr-FR" sz="2800" i="1" dirty="0" smtClean="0"/>
            <a:t>1891-1980</a:t>
          </a:r>
          <a:endParaRPr lang="fr-FR" sz="2800" dirty="0">
            <a:latin typeface="Garamond" pitchFamily="18" charset="0"/>
          </a:endParaRPr>
        </a:p>
      </dgm:t>
    </dgm:pt>
    <dgm:pt modelId="{F8FB88CF-782E-48F3-990D-98EDA44E3943}" type="parTrans" cxnId="{0A1EF164-70A9-4CAF-9E31-CA3B87DB25A8}">
      <dgm:prSet/>
      <dgm:spPr/>
      <dgm:t>
        <a:bodyPr/>
        <a:lstStyle/>
        <a:p>
          <a:endParaRPr lang="fr-FR"/>
        </a:p>
      </dgm:t>
    </dgm:pt>
    <dgm:pt modelId="{F3E42343-0AB6-4261-86A8-70DAF1D2AFDE}" type="sibTrans" cxnId="{0A1EF164-70A9-4CAF-9E31-CA3B87DB25A8}">
      <dgm:prSet/>
      <dgm:spPr/>
      <dgm:t>
        <a:bodyPr/>
        <a:lstStyle/>
        <a:p>
          <a:endParaRPr lang="fr-FR"/>
        </a:p>
      </dgm:t>
    </dgm:pt>
    <dgm:pt modelId="{BFF23A66-24FF-4852-A0F1-843F346543C8}">
      <dgm:prSet phldrT="[Texte]" custT="1"/>
      <dgm:spPr>
        <a:solidFill>
          <a:schemeClr val="accent5">
            <a:lumMod val="75000"/>
          </a:schemeClr>
        </a:solidFill>
      </dgm:spPr>
      <dgm:t>
        <a:bodyPr/>
        <a:lstStyle/>
        <a:p>
          <a:endParaRPr lang="fr-FR" sz="2100" i="1" dirty="0" smtClean="0">
            <a:latin typeface="Garamond" pitchFamily="18" charset="0"/>
          </a:endParaRPr>
        </a:p>
        <a:p>
          <a:r>
            <a:rPr lang="fr-FR" sz="2400" dirty="0" smtClean="0"/>
            <a:t>L’amour doit être assez puissant pour devenir une certitude. Alors, au lieu d’être attiré, il attire. </a:t>
          </a:r>
        </a:p>
        <a:p>
          <a:r>
            <a:rPr lang="fr-FR" sz="2400" i="1" dirty="0" smtClean="0"/>
            <a:t>Hermann Hesse</a:t>
          </a:r>
        </a:p>
        <a:p>
          <a:r>
            <a:rPr lang="fr-FR" sz="2400" i="1" dirty="0" smtClean="0"/>
            <a:t>1877-1962</a:t>
          </a:r>
          <a:r>
            <a:rPr lang="fr-FR" sz="2100" dirty="0" smtClean="0"/>
            <a:t/>
          </a:r>
          <a:br>
            <a:rPr lang="fr-FR" sz="2100" dirty="0" smtClean="0"/>
          </a:br>
          <a:endParaRPr lang="fr-FR" sz="2100" i="0" dirty="0">
            <a:latin typeface="Garamond" pitchFamily="18" charset="0"/>
          </a:endParaRPr>
        </a:p>
      </dgm:t>
    </dgm:pt>
    <dgm:pt modelId="{2EAF1A14-B8C2-41DC-9D9C-5BB2003536F9}" type="parTrans" cxnId="{3430CC1D-5E50-4035-A25E-C9CBE4FC6D82}">
      <dgm:prSet/>
      <dgm:spPr/>
      <dgm:t>
        <a:bodyPr/>
        <a:lstStyle/>
        <a:p>
          <a:endParaRPr lang="fr-FR"/>
        </a:p>
      </dgm:t>
    </dgm:pt>
    <dgm:pt modelId="{517E47B9-F850-4357-8A28-421AA68A197E}" type="sibTrans" cxnId="{3430CC1D-5E50-4035-A25E-C9CBE4FC6D82}">
      <dgm:prSet/>
      <dgm:spPr/>
      <dgm:t>
        <a:bodyPr/>
        <a:lstStyle/>
        <a:p>
          <a:endParaRPr lang="fr-FR"/>
        </a:p>
      </dgm:t>
    </dgm:pt>
    <dgm:pt modelId="{B3C776FB-ED50-47F1-A7DC-F1079914DDEE}" type="pres">
      <dgm:prSet presAssocID="{4A3BFAA4-A4BE-4A8B-BB3C-5B941B36579F}" presName="Name0" presStyleCnt="0">
        <dgm:presLayoutVars>
          <dgm:dir/>
          <dgm:resizeHandles val="exact"/>
        </dgm:presLayoutVars>
      </dgm:prSet>
      <dgm:spPr/>
      <dgm:t>
        <a:bodyPr/>
        <a:lstStyle/>
        <a:p>
          <a:endParaRPr lang="fr-FR"/>
        </a:p>
      </dgm:t>
    </dgm:pt>
    <dgm:pt modelId="{33773938-CB58-4F79-A39D-BCAD90551988}" type="pres">
      <dgm:prSet presAssocID="{4A3BFAA4-A4BE-4A8B-BB3C-5B941B36579F}" presName="bkgdShp" presStyleLbl="alignAccFollowNode1" presStyleIdx="0" presStyleCnt="1" custLinFactNeighborY="1712"/>
      <dgm:spPr/>
    </dgm:pt>
    <dgm:pt modelId="{A2D4EF7C-614E-4F89-B3F0-7676D3AF127E}" type="pres">
      <dgm:prSet presAssocID="{4A3BFAA4-A4BE-4A8B-BB3C-5B941B36579F}" presName="linComp" presStyleCnt="0"/>
      <dgm:spPr/>
    </dgm:pt>
    <dgm:pt modelId="{2FAB6F9F-98BE-4D21-B805-13BFD544AAB1}" type="pres">
      <dgm:prSet presAssocID="{947E84C3-AE4B-478C-8A5C-CB4920A0771E}" presName="compNode" presStyleCnt="0"/>
      <dgm:spPr/>
    </dgm:pt>
    <dgm:pt modelId="{7CA09AA3-0462-4783-A458-839EC725961C}" type="pres">
      <dgm:prSet presAssocID="{947E84C3-AE4B-478C-8A5C-CB4920A0771E}" presName="node" presStyleLbl="node1" presStyleIdx="0" presStyleCnt="3" custScaleX="82466" custLinFactNeighborX="-10046">
        <dgm:presLayoutVars>
          <dgm:bulletEnabled val="1"/>
        </dgm:presLayoutVars>
      </dgm:prSet>
      <dgm:spPr/>
      <dgm:t>
        <a:bodyPr/>
        <a:lstStyle/>
        <a:p>
          <a:endParaRPr lang="fr-FR"/>
        </a:p>
      </dgm:t>
    </dgm:pt>
    <dgm:pt modelId="{EADC449F-ED64-464B-A793-1256DB2B92EB}" type="pres">
      <dgm:prSet presAssocID="{947E84C3-AE4B-478C-8A5C-CB4920A0771E}" presName="invisiNode" presStyleLbl="node1" presStyleIdx="0" presStyleCnt="3"/>
      <dgm:spPr/>
    </dgm:pt>
    <dgm:pt modelId="{F951420B-0881-42FD-84BD-2731A9168652}" type="pres">
      <dgm:prSet presAssocID="{947E84C3-AE4B-478C-8A5C-CB4920A0771E}" presName="imagNode" presStyleLbl="fgImgPlace1" presStyleIdx="0" presStyleCnt="3" custScaleX="47860" custScaleY="111457" custLinFactNeighborX="-9041"/>
      <dgm:spPr>
        <a:blipFill rotWithShape="1">
          <a:blip xmlns:r="http://schemas.openxmlformats.org/officeDocument/2006/relationships" r:embed="rId1"/>
          <a:stretch>
            <a:fillRect/>
          </a:stretch>
        </a:blipFill>
      </dgm:spPr>
      <dgm:t>
        <a:bodyPr/>
        <a:lstStyle/>
        <a:p>
          <a:endParaRPr lang="fr-FR"/>
        </a:p>
      </dgm:t>
    </dgm:pt>
    <dgm:pt modelId="{B2504F9A-0C01-4B1A-A9BE-A85CEC6EAB2A}" type="pres">
      <dgm:prSet presAssocID="{3365146D-5B0F-445D-BCDC-C6D51953C9E0}" presName="sibTrans" presStyleLbl="sibTrans2D1" presStyleIdx="0" presStyleCnt="0"/>
      <dgm:spPr/>
      <dgm:t>
        <a:bodyPr/>
        <a:lstStyle/>
        <a:p>
          <a:endParaRPr lang="fr-FR"/>
        </a:p>
      </dgm:t>
    </dgm:pt>
    <dgm:pt modelId="{D8737954-3271-4B2B-B0D3-A5A9BEBEB119}" type="pres">
      <dgm:prSet presAssocID="{731EEE04-52E4-4C3D-AE2B-3F656B3C3BEB}" presName="compNode" presStyleCnt="0"/>
      <dgm:spPr/>
    </dgm:pt>
    <dgm:pt modelId="{F623EA3E-1FE9-4519-97C7-DEB17705F817}" type="pres">
      <dgm:prSet presAssocID="{731EEE04-52E4-4C3D-AE2B-3F656B3C3BEB}" presName="node" presStyleLbl="node1" presStyleIdx="1" presStyleCnt="3" custScaleX="99056">
        <dgm:presLayoutVars>
          <dgm:bulletEnabled val="1"/>
        </dgm:presLayoutVars>
      </dgm:prSet>
      <dgm:spPr/>
      <dgm:t>
        <a:bodyPr/>
        <a:lstStyle/>
        <a:p>
          <a:endParaRPr lang="fr-FR"/>
        </a:p>
      </dgm:t>
    </dgm:pt>
    <dgm:pt modelId="{ABD271BD-2644-4B5B-8FC5-4E6EAC5B4B78}" type="pres">
      <dgm:prSet presAssocID="{731EEE04-52E4-4C3D-AE2B-3F656B3C3BEB}" presName="invisiNode" presStyleLbl="node1" presStyleIdx="1" presStyleCnt="3"/>
      <dgm:spPr/>
    </dgm:pt>
    <dgm:pt modelId="{7C96E9BB-B11E-4BE3-AA10-1039225A53C8}" type="pres">
      <dgm:prSet presAssocID="{731EEE04-52E4-4C3D-AE2B-3F656B3C3BEB}" presName="imagNode" presStyleLbl="fgImgPlace1" presStyleIdx="1" presStyleCnt="3" custScaleX="58342" custScaleY="111637"/>
      <dgm:spPr>
        <a:blipFill rotWithShape="1">
          <a:blip xmlns:r="http://schemas.openxmlformats.org/officeDocument/2006/relationships" r:embed="rId2"/>
          <a:stretch>
            <a:fillRect/>
          </a:stretch>
        </a:blipFill>
      </dgm:spPr>
      <dgm:t>
        <a:bodyPr/>
        <a:lstStyle/>
        <a:p>
          <a:endParaRPr lang="fr-FR"/>
        </a:p>
      </dgm:t>
    </dgm:pt>
    <dgm:pt modelId="{B1B6C4E1-7F57-4C67-9AF9-CA8FC67A8552}" type="pres">
      <dgm:prSet presAssocID="{F3E42343-0AB6-4261-86A8-70DAF1D2AFDE}" presName="sibTrans" presStyleLbl="sibTrans2D1" presStyleIdx="0" presStyleCnt="0"/>
      <dgm:spPr/>
      <dgm:t>
        <a:bodyPr/>
        <a:lstStyle/>
        <a:p>
          <a:endParaRPr lang="fr-FR"/>
        </a:p>
      </dgm:t>
    </dgm:pt>
    <dgm:pt modelId="{0B8215BD-D5F1-4B5D-B39B-69A3D9DC0FE3}" type="pres">
      <dgm:prSet presAssocID="{BFF23A66-24FF-4852-A0F1-843F346543C8}" presName="compNode" presStyleCnt="0"/>
      <dgm:spPr/>
    </dgm:pt>
    <dgm:pt modelId="{4D8E9038-220A-4692-8541-FBF81226D3A7}" type="pres">
      <dgm:prSet presAssocID="{BFF23A66-24FF-4852-A0F1-843F346543C8}" presName="node" presStyleLbl="node1" presStyleIdx="2" presStyleCnt="3" custScaleX="80351" custLinFactNeighborX="6777">
        <dgm:presLayoutVars>
          <dgm:bulletEnabled val="1"/>
        </dgm:presLayoutVars>
      </dgm:prSet>
      <dgm:spPr/>
      <dgm:t>
        <a:bodyPr/>
        <a:lstStyle/>
        <a:p>
          <a:endParaRPr lang="fr-FR"/>
        </a:p>
      </dgm:t>
    </dgm:pt>
    <dgm:pt modelId="{4AF54931-ADD9-4D5B-9156-0D1120D44DEF}" type="pres">
      <dgm:prSet presAssocID="{BFF23A66-24FF-4852-A0F1-843F346543C8}" presName="invisiNode" presStyleLbl="node1" presStyleIdx="2" presStyleCnt="3"/>
      <dgm:spPr/>
    </dgm:pt>
    <dgm:pt modelId="{60D33F7D-DCF7-48FE-B0E8-DDC4D5F90145}" type="pres">
      <dgm:prSet presAssocID="{BFF23A66-24FF-4852-A0F1-843F346543C8}" presName="imagNode" presStyleLbl="fgImgPlace1" presStyleIdx="2" presStyleCnt="3" custScaleX="59955" custLinFactNeighborX="4253"/>
      <dgm:spPr>
        <a:blipFill rotWithShape="1">
          <a:blip xmlns:r="http://schemas.openxmlformats.org/officeDocument/2006/relationships" r:embed="rId3"/>
          <a:stretch>
            <a:fillRect/>
          </a:stretch>
        </a:blipFill>
      </dgm:spPr>
      <dgm:t>
        <a:bodyPr/>
        <a:lstStyle/>
        <a:p>
          <a:endParaRPr lang="fr-FR"/>
        </a:p>
      </dgm:t>
    </dgm:pt>
  </dgm:ptLst>
  <dgm:cxnLst>
    <dgm:cxn modelId="{0A1EF164-70A9-4CAF-9E31-CA3B87DB25A8}" srcId="{4A3BFAA4-A4BE-4A8B-BB3C-5B941B36579F}" destId="{731EEE04-52E4-4C3D-AE2B-3F656B3C3BEB}" srcOrd="1" destOrd="0" parTransId="{F8FB88CF-782E-48F3-990D-98EDA44E3943}" sibTransId="{F3E42343-0AB6-4261-86A8-70DAF1D2AFDE}"/>
    <dgm:cxn modelId="{F0A011CC-729A-46A4-8DE6-43BC0C54D8D7}" type="presOf" srcId="{F3E42343-0AB6-4261-86A8-70DAF1D2AFDE}" destId="{B1B6C4E1-7F57-4C67-9AF9-CA8FC67A8552}" srcOrd="0" destOrd="0" presId="urn:microsoft.com/office/officeart/2005/8/layout/pList2"/>
    <dgm:cxn modelId="{826BB322-F58D-42B3-A9C7-721E6A4FE18B}" type="presOf" srcId="{947E84C3-AE4B-478C-8A5C-CB4920A0771E}" destId="{7CA09AA3-0462-4783-A458-839EC725961C}" srcOrd="0" destOrd="0" presId="urn:microsoft.com/office/officeart/2005/8/layout/pList2"/>
    <dgm:cxn modelId="{13614D8F-2114-43C1-89C1-D02F0D385520}" type="presOf" srcId="{731EEE04-52E4-4C3D-AE2B-3F656B3C3BEB}" destId="{F623EA3E-1FE9-4519-97C7-DEB17705F817}" srcOrd="0" destOrd="0" presId="urn:microsoft.com/office/officeart/2005/8/layout/pList2"/>
    <dgm:cxn modelId="{8D21FF98-ED9A-4E47-B270-EBA51410625D}" type="presOf" srcId="{4A3BFAA4-A4BE-4A8B-BB3C-5B941B36579F}" destId="{B3C776FB-ED50-47F1-A7DC-F1079914DDEE}" srcOrd="0" destOrd="0" presId="urn:microsoft.com/office/officeart/2005/8/layout/pList2"/>
    <dgm:cxn modelId="{BEC39372-E299-42A4-A00F-99589C556E38}" type="presOf" srcId="{3365146D-5B0F-445D-BCDC-C6D51953C9E0}" destId="{B2504F9A-0C01-4B1A-A9BE-A85CEC6EAB2A}" srcOrd="0" destOrd="0" presId="urn:microsoft.com/office/officeart/2005/8/layout/pList2"/>
    <dgm:cxn modelId="{3F2CC7C8-3D82-4513-AEFB-3D1BE04BE8F4}" srcId="{4A3BFAA4-A4BE-4A8B-BB3C-5B941B36579F}" destId="{947E84C3-AE4B-478C-8A5C-CB4920A0771E}" srcOrd="0" destOrd="0" parTransId="{0CEDA4AF-232C-4F59-B647-669172517018}" sibTransId="{3365146D-5B0F-445D-BCDC-C6D51953C9E0}"/>
    <dgm:cxn modelId="{8CD248CF-5CF9-4DE2-95D9-A932A2F7690B}" type="presOf" srcId="{BFF23A66-24FF-4852-A0F1-843F346543C8}" destId="{4D8E9038-220A-4692-8541-FBF81226D3A7}" srcOrd="0" destOrd="0" presId="urn:microsoft.com/office/officeart/2005/8/layout/pList2"/>
    <dgm:cxn modelId="{3430CC1D-5E50-4035-A25E-C9CBE4FC6D82}" srcId="{4A3BFAA4-A4BE-4A8B-BB3C-5B941B36579F}" destId="{BFF23A66-24FF-4852-A0F1-843F346543C8}" srcOrd="2" destOrd="0" parTransId="{2EAF1A14-B8C2-41DC-9D9C-5BB2003536F9}" sibTransId="{517E47B9-F850-4357-8A28-421AA68A197E}"/>
    <dgm:cxn modelId="{75E24B82-8C28-48C2-8E67-BD4F91988C66}" type="presParOf" srcId="{B3C776FB-ED50-47F1-A7DC-F1079914DDEE}" destId="{33773938-CB58-4F79-A39D-BCAD90551988}" srcOrd="0" destOrd="0" presId="urn:microsoft.com/office/officeart/2005/8/layout/pList2"/>
    <dgm:cxn modelId="{54722C45-4514-4C2D-BCA8-3F5BC39FEDA5}" type="presParOf" srcId="{B3C776FB-ED50-47F1-A7DC-F1079914DDEE}" destId="{A2D4EF7C-614E-4F89-B3F0-7676D3AF127E}" srcOrd="1" destOrd="0" presId="urn:microsoft.com/office/officeart/2005/8/layout/pList2"/>
    <dgm:cxn modelId="{1BC8D927-E1AE-4F65-9B0A-DC27A6E30BB8}" type="presParOf" srcId="{A2D4EF7C-614E-4F89-B3F0-7676D3AF127E}" destId="{2FAB6F9F-98BE-4D21-B805-13BFD544AAB1}" srcOrd="0" destOrd="0" presId="urn:microsoft.com/office/officeart/2005/8/layout/pList2"/>
    <dgm:cxn modelId="{E37A6288-52B3-490A-B704-6FAC6832B487}" type="presParOf" srcId="{2FAB6F9F-98BE-4D21-B805-13BFD544AAB1}" destId="{7CA09AA3-0462-4783-A458-839EC725961C}" srcOrd="0" destOrd="0" presId="urn:microsoft.com/office/officeart/2005/8/layout/pList2"/>
    <dgm:cxn modelId="{A3DFC723-09B6-434E-9BE4-7667FE656C97}" type="presParOf" srcId="{2FAB6F9F-98BE-4D21-B805-13BFD544AAB1}" destId="{EADC449F-ED64-464B-A793-1256DB2B92EB}" srcOrd="1" destOrd="0" presId="urn:microsoft.com/office/officeart/2005/8/layout/pList2"/>
    <dgm:cxn modelId="{9FAFA5F1-A365-47AA-9B5E-4A8B8F844D57}" type="presParOf" srcId="{2FAB6F9F-98BE-4D21-B805-13BFD544AAB1}" destId="{F951420B-0881-42FD-84BD-2731A9168652}" srcOrd="2" destOrd="0" presId="urn:microsoft.com/office/officeart/2005/8/layout/pList2"/>
    <dgm:cxn modelId="{278D21AA-FECC-45F6-915E-F89CFC392743}" type="presParOf" srcId="{A2D4EF7C-614E-4F89-B3F0-7676D3AF127E}" destId="{B2504F9A-0C01-4B1A-A9BE-A85CEC6EAB2A}" srcOrd="1" destOrd="0" presId="urn:microsoft.com/office/officeart/2005/8/layout/pList2"/>
    <dgm:cxn modelId="{9E276D14-D190-454A-9EBB-1C8AB9B355D6}" type="presParOf" srcId="{A2D4EF7C-614E-4F89-B3F0-7676D3AF127E}" destId="{D8737954-3271-4B2B-B0D3-A5A9BEBEB119}" srcOrd="2" destOrd="0" presId="urn:microsoft.com/office/officeart/2005/8/layout/pList2"/>
    <dgm:cxn modelId="{A192C7E9-8DBB-4E60-9829-26640312E8D0}" type="presParOf" srcId="{D8737954-3271-4B2B-B0D3-A5A9BEBEB119}" destId="{F623EA3E-1FE9-4519-97C7-DEB17705F817}" srcOrd="0" destOrd="0" presId="urn:microsoft.com/office/officeart/2005/8/layout/pList2"/>
    <dgm:cxn modelId="{4D2C8CE2-A3CC-476A-B77B-C2F03186E240}" type="presParOf" srcId="{D8737954-3271-4B2B-B0D3-A5A9BEBEB119}" destId="{ABD271BD-2644-4B5B-8FC5-4E6EAC5B4B78}" srcOrd="1" destOrd="0" presId="urn:microsoft.com/office/officeart/2005/8/layout/pList2"/>
    <dgm:cxn modelId="{9F08DF26-5DA7-46BD-8B2B-0739D2B4F14F}" type="presParOf" srcId="{D8737954-3271-4B2B-B0D3-A5A9BEBEB119}" destId="{7C96E9BB-B11E-4BE3-AA10-1039225A53C8}" srcOrd="2" destOrd="0" presId="urn:microsoft.com/office/officeart/2005/8/layout/pList2"/>
    <dgm:cxn modelId="{C9C77AB5-911E-4B27-8174-BBD69C3245D7}" type="presParOf" srcId="{A2D4EF7C-614E-4F89-B3F0-7676D3AF127E}" destId="{B1B6C4E1-7F57-4C67-9AF9-CA8FC67A8552}" srcOrd="3" destOrd="0" presId="urn:microsoft.com/office/officeart/2005/8/layout/pList2"/>
    <dgm:cxn modelId="{A54ABAF7-8F08-4FEA-8FC0-76398327C95D}" type="presParOf" srcId="{A2D4EF7C-614E-4F89-B3F0-7676D3AF127E}" destId="{0B8215BD-D5F1-4B5D-B39B-69A3D9DC0FE3}" srcOrd="4" destOrd="0" presId="urn:microsoft.com/office/officeart/2005/8/layout/pList2"/>
    <dgm:cxn modelId="{AC070CD7-E7C8-4EC7-AB27-098841272B02}" type="presParOf" srcId="{0B8215BD-D5F1-4B5D-B39B-69A3D9DC0FE3}" destId="{4D8E9038-220A-4692-8541-FBF81226D3A7}" srcOrd="0" destOrd="0" presId="urn:microsoft.com/office/officeart/2005/8/layout/pList2"/>
    <dgm:cxn modelId="{3B131EA5-2FB8-4BA5-994F-7FAE1D28129E}" type="presParOf" srcId="{0B8215BD-D5F1-4B5D-B39B-69A3D9DC0FE3}" destId="{4AF54931-ADD9-4D5B-9156-0D1120D44DEF}" srcOrd="1" destOrd="0" presId="urn:microsoft.com/office/officeart/2005/8/layout/pList2"/>
    <dgm:cxn modelId="{AA8A7A46-C6EF-4A70-8A83-CF3FF6D1EB15}" type="presParOf" srcId="{0B8215BD-D5F1-4B5D-B39B-69A3D9DC0FE3}" destId="{60D33F7D-DCF7-48FE-B0E8-DDC4D5F90145}"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17F118-F472-4F7C-A8E7-F1161CB3AC44}"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fr-FR"/>
        </a:p>
      </dgm:t>
    </dgm:pt>
    <dgm:pt modelId="{83236451-2188-4E44-A067-9B70265CEB99}">
      <dgm:prSet phldrT="[Texte]"/>
      <dgm:spPr/>
      <dgm:t>
        <a:bodyPr/>
        <a:lstStyle/>
        <a:p>
          <a:r>
            <a:rPr lang="fr-FR" dirty="0" smtClean="0"/>
            <a:t>Deux équipes adverses</a:t>
          </a:r>
          <a:endParaRPr lang="fr-FR" dirty="0"/>
        </a:p>
      </dgm:t>
    </dgm:pt>
    <dgm:pt modelId="{7931AE4F-E928-42A3-9DA1-D6F39DADF372}" type="parTrans" cxnId="{D320A695-EAC4-4CE6-9E70-0920B0576F1A}">
      <dgm:prSet/>
      <dgm:spPr/>
      <dgm:t>
        <a:bodyPr/>
        <a:lstStyle/>
        <a:p>
          <a:endParaRPr lang="fr-FR"/>
        </a:p>
      </dgm:t>
    </dgm:pt>
    <dgm:pt modelId="{FC328B74-4C83-46DA-BFC9-6FAA44928B1A}" type="sibTrans" cxnId="{D320A695-EAC4-4CE6-9E70-0920B0576F1A}">
      <dgm:prSet/>
      <dgm:spPr/>
      <dgm:t>
        <a:bodyPr/>
        <a:lstStyle/>
        <a:p>
          <a:endParaRPr lang="fr-FR"/>
        </a:p>
      </dgm:t>
    </dgm:pt>
    <dgm:pt modelId="{B4E3A35E-22F2-4720-8ACC-121870F7D75E}">
      <dgm:prSet phldrT="[Texte]"/>
      <dgm:spPr/>
      <dgm:t>
        <a:bodyPr/>
        <a:lstStyle/>
        <a:p>
          <a:r>
            <a:rPr lang="fr-FR" dirty="0" smtClean="0"/>
            <a:t>Un club, des supporters</a:t>
          </a:r>
          <a:endParaRPr lang="fr-FR" dirty="0"/>
        </a:p>
      </dgm:t>
    </dgm:pt>
    <dgm:pt modelId="{33DC4780-64A4-48D7-B78A-0A5C540B185C}" type="parTrans" cxnId="{A228C6BB-A3BE-4E39-A858-CA3C0A88B376}">
      <dgm:prSet/>
      <dgm:spPr/>
      <dgm:t>
        <a:bodyPr/>
        <a:lstStyle/>
        <a:p>
          <a:endParaRPr lang="fr-FR"/>
        </a:p>
      </dgm:t>
    </dgm:pt>
    <dgm:pt modelId="{F0E34FEB-B0C2-4B74-9CDF-3FE2A3052124}" type="sibTrans" cxnId="{A228C6BB-A3BE-4E39-A858-CA3C0A88B376}">
      <dgm:prSet/>
      <dgm:spPr/>
      <dgm:t>
        <a:bodyPr/>
        <a:lstStyle/>
        <a:p>
          <a:endParaRPr lang="fr-FR"/>
        </a:p>
      </dgm:t>
    </dgm:pt>
    <dgm:pt modelId="{1F9A0970-8589-4606-BB9D-2E736E7FF40D}">
      <dgm:prSet phldrT="[Texte]"/>
      <dgm:spPr/>
      <dgm:t>
        <a:bodyPr/>
        <a:lstStyle/>
        <a:p>
          <a:r>
            <a:rPr lang="fr-FR" dirty="0" smtClean="0"/>
            <a:t>Actions</a:t>
          </a:r>
        </a:p>
        <a:p>
          <a:r>
            <a:rPr lang="fr-FR" dirty="0" smtClean="0"/>
            <a:t>précises</a:t>
          </a:r>
          <a:endParaRPr lang="fr-FR" dirty="0"/>
        </a:p>
      </dgm:t>
    </dgm:pt>
    <dgm:pt modelId="{D725A593-803E-4A79-8387-A37B178FCEF5}" type="parTrans" cxnId="{2B73D645-C271-4604-9AE4-488A098A23EB}">
      <dgm:prSet/>
      <dgm:spPr/>
      <dgm:t>
        <a:bodyPr/>
        <a:lstStyle/>
        <a:p>
          <a:endParaRPr lang="fr-FR"/>
        </a:p>
      </dgm:t>
    </dgm:pt>
    <dgm:pt modelId="{D38BCE8C-C386-4DE0-9225-32568D98FB30}" type="sibTrans" cxnId="{2B73D645-C271-4604-9AE4-488A098A23EB}">
      <dgm:prSet/>
      <dgm:spPr/>
      <dgm:t>
        <a:bodyPr/>
        <a:lstStyle/>
        <a:p>
          <a:endParaRPr lang="fr-FR"/>
        </a:p>
      </dgm:t>
    </dgm:pt>
    <dgm:pt modelId="{8AF41898-D2CB-4020-98CD-88548FCCB389}">
      <dgm:prSet phldrT="[Texte]"/>
      <dgm:spPr/>
      <dgm:t>
        <a:bodyPr/>
        <a:lstStyle/>
        <a:p>
          <a:r>
            <a:rPr lang="fr-FR" dirty="0" smtClean="0"/>
            <a:t>Jeu au pied, de tête. Seul le goal joue avec les mains</a:t>
          </a:r>
          <a:endParaRPr lang="fr-FR" dirty="0"/>
        </a:p>
      </dgm:t>
    </dgm:pt>
    <dgm:pt modelId="{F012CC87-4D9C-46B4-86A6-C473DE6D79CC}" type="parTrans" cxnId="{50984ECA-3857-4F7E-A50E-8F70FF8CD51F}">
      <dgm:prSet/>
      <dgm:spPr/>
      <dgm:t>
        <a:bodyPr/>
        <a:lstStyle/>
        <a:p>
          <a:endParaRPr lang="fr-FR"/>
        </a:p>
      </dgm:t>
    </dgm:pt>
    <dgm:pt modelId="{9D212C16-CB30-4DE3-B79D-52CEF49E4AA6}" type="sibTrans" cxnId="{50984ECA-3857-4F7E-A50E-8F70FF8CD51F}">
      <dgm:prSet/>
      <dgm:spPr/>
      <dgm:t>
        <a:bodyPr/>
        <a:lstStyle/>
        <a:p>
          <a:endParaRPr lang="fr-FR"/>
        </a:p>
      </dgm:t>
    </dgm:pt>
    <dgm:pt modelId="{F6C1CCF1-77D7-4712-9334-1A9F845ECD91}">
      <dgm:prSet phldrT="[Texte]"/>
      <dgm:spPr/>
      <dgm:t>
        <a:bodyPr/>
        <a:lstStyle/>
        <a:p>
          <a:r>
            <a:rPr lang="fr-FR" dirty="0" smtClean="0"/>
            <a:t>Passes, touches, coups francs</a:t>
          </a:r>
        </a:p>
        <a:p>
          <a:r>
            <a:rPr lang="fr-FR" dirty="0" smtClean="0"/>
            <a:t>Gestes techniques</a:t>
          </a:r>
          <a:endParaRPr lang="fr-FR" dirty="0"/>
        </a:p>
      </dgm:t>
    </dgm:pt>
    <dgm:pt modelId="{859FE70B-22A2-4B5E-9A65-B891A89EE229}" type="parTrans" cxnId="{F7ACC77B-64E8-4577-B6EF-53BC942A8D7C}">
      <dgm:prSet/>
      <dgm:spPr/>
      <dgm:t>
        <a:bodyPr/>
        <a:lstStyle/>
        <a:p>
          <a:endParaRPr lang="fr-FR"/>
        </a:p>
      </dgm:t>
    </dgm:pt>
    <dgm:pt modelId="{492DCA0E-CB4C-4ACE-8CD2-8ECC2D362ADD}" type="sibTrans" cxnId="{F7ACC77B-64E8-4577-B6EF-53BC942A8D7C}">
      <dgm:prSet/>
      <dgm:spPr/>
      <dgm:t>
        <a:bodyPr/>
        <a:lstStyle/>
        <a:p>
          <a:endParaRPr lang="fr-FR"/>
        </a:p>
      </dgm:t>
    </dgm:pt>
    <dgm:pt modelId="{DB636EDB-308F-43C0-8564-2CE4A0BBC610}">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400" dirty="0" smtClean="0"/>
            <a:t>Onze joueurs</a:t>
          </a:r>
        </a:p>
        <a:p>
          <a:pPr marL="0" marR="0" indent="0" defTabSz="914400" eaLnBrk="1" fontAlgn="auto" latinLnBrk="0" hangingPunct="1">
            <a:lnSpc>
              <a:spcPct val="100000"/>
            </a:lnSpc>
            <a:spcBef>
              <a:spcPts val="0"/>
            </a:spcBef>
            <a:spcAft>
              <a:spcPts val="0"/>
            </a:spcAft>
            <a:buClrTx/>
            <a:buSzTx/>
            <a:buFontTx/>
            <a:buNone/>
            <a:tabLst/>
            <a:defRPr/>
          </a:pPr>
          <a:r>
            <a:rPr lang="fr-FR" sz="1600" b="1" dirty="0" smtClean="0"/>
            <a:t>Des postes bien définis</a:t>
          </a:r>
          <a:endParaRPr lang="fr-FR" sz="1600" b="1" dirty="0"/>
        </a:p>
      </dgm:t>
    </dgm:pt>
    <dgm:pt modelId="{ABCD4CC6-0163-4BFE-A0BC-ADE610A6BB27}" type="parTrans" cxnId="{79E33402-1BF8-4C95-9190-A4906F840935}">
      <dgm:prSet/>
      <dgm:spPr/>
      <dgm:t>
        <a:bodyPr/>
        <a:lstStyle/>
        <a:p>
          <a:endParaRPr lang="fr-FR"/>
        </a:p>
      </dgm:t>
    </dgm:pt>
    <dgm:pt modelId="{107B5A8F-EFF4-42A4-8E86-2E480A87289B}" type="sibTrans" cxnId="{79E33402-1BF8-4C95-9190-A4906F840935}">
      <dgm:prSet/>
      <dgm:spPr/>
      <dgm:t>
        <a:bodyPr/>
        <a:lstStyle/>
        <a:p>
          <a:endParaRPr lang="fr-FR"/>
        </a:p>
      </dgm:t>
    </dgm:pt>
    <dgm:pt modelId="{23E595F2-147B-4955-B0BE-78AD8E9D8233}">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Un entraîneur un capitaine</a:t>
          </a:r>
          <a:endParaRPr lang="fr-FR" dirty="0"/>
        </a:p>
      </dgm:t>
    </dgm:pt>
    <dgm:pt modelId="{29A3D601-F120-4EDB-BC6C-B85FF93CC676}" type="parTrans" cxnId="{7A5ED7FE-E24B-468A-801E-EC9F252E89FE}">
      <dgm:prSet/>
      <dgm:spPr/>
      <dgm:t>
        <a:bodyPr/>
        <a:lstStyle/>
        <a:p>
          <a:endParaRPr lang="fr-FR"/>
        </a:p>
      </dgm:t>
    </dgm:pt>
    <dgm:pt modelId="{851F5C99-72B9-43C0-BE88-A85578FA2050}" type="sibTrans" cxnId="{7A5ED7FE-E24B-468A-801E-EC9F252E89FE}">
      <dgm:prSet/>
      <dgm:spPr/>
      <dgm:t>
        <a:bodyPr/>
        <a:lstStyle/>
        <a:p>
          <a:endParaRPr lang="fr-FR"/>
        </a:p>
      </dgm:t>
    </dgm:pt>
    <dgm:pt modelId="{DB63F26F-4840-4E7C-B7EC-80730D3D844C}">
      <dgm:prSet/>
      <dgm:spPr/>
      <dgm:t>
        <a:bodyPr/>
        <a:lstStyle/>
        <a:p>
          <a:r>
            <a:rPr lang="fr-FR" dirty="0" smtClean="0"/>
            <a:t>Attaquer</a:t>
          </a:r>
        </a:p>
        <a:p>
          <a:r>
            <a:rPr lang="fr-FR" dirty="0" smtClean="0"/>
            <a:t>défendre</a:t>
          </a:r>
          <a:endParaRPr lang="fr-FR" dirty="0"/>
        </a:p>
      </dgm:t>
    </dgm:pt>
    <dgm:pt modelId="{65ED5A9C-E2B5-43CF-AA45-665EAB614E6F}" type="parTrans" cxnId="{0F010033-42CD-47B3-9E4F-384D4A6A215A}">
      <dgm:prSet/>
      <dgm:spPr/>
      <dgm:t>
        <a:bodyPr/>
        <a:lstStyle/>
        <a:p>
          <a:endParaRPr lang="fr-FR"/>
        </a:p>
      </dgm:t>
    </dgm:pt>
    <dgm:pt modelId="{4CF82C60-817C-423E-9B49-D878E00382CB}" type="sibTrans" cxnId="{0F010033-42CD-47B3-9E4F-384D4A6A215A}">
      <dgm:prSet/>
      <dgm:spPr/>
      <dgm:t>
        <a:bodyPr/>
        <a:lstStyle/>
        <a:p>
          <a:endParaRPr lang="fr-FR"/>
        </a:p>
      </dgm:t>
    </dgm:pt>
    <dgm:pt modelId="{7B259138-C577-4728-B158-E43F96AE72E0}">
      <dgm:prSet/>
      <dgm:spPr/>
      <dgm:t>
        <a:bodyPr/>
        <a:lstStyle/>
        <a:p>
          <a:r>
            <a:rPr lang="fr-FR" dirty="0" smtClean="0"/>
            <a:t>Marquer un but, prendre un but</a:t>
          </a:r>
          <a:endParaRPr lang="fr-FR" dirty="0"/>
        </a:p>
      </dgm:t>
    </dgm:pt>
    <dgm:pt modelId="{1E4EBA23-AA82-4F21-BB9D-A78C596AE82E}" type="parTrans" cxnId="{45054979-A06E-4017-80BF-CE29A271F527}">
      <dgm:prSet/>
      <dgm:spPr/>
      <dgm:t>
        <a:bodyPr/>
        <a:lstStyle/>
        <a:p>
          <a:endParaRPr lang="fr-FR"/>
        </a:p>
      </dgm:t>
    </dgm:pt>
    <dgm:pt modelId="{9A7A9026-9B0D-4D13-BD06-17D5BACF4CA3}" type="sibTrans" cxnId="{45054979-A06E-4017-80BF-CE29A271F527}">
      <dgm:prSet/>
      <dgm:spPr/>
      <dgm:t>
        <a:bodyPr/>
        <a:lstStyle/>
        <a:p>
          <a:endParaRPr lang="fr-FR"/>
        </a:p>
      </dgm:t>
    </dgm:pt>
    <dgm:pt modelId="{958BCA2F-8DEB-4230-B170-F3AED4D7C3BD}" type="pres">
      <dgm:prSet presAssocID="{2017F118-F472-4F7C-A8E7-F1161CB3AC44}" presName="diagram" presStyleCnt="0">
        <dgm:presLayoutVars>
          <dgm:chPref val="1"/>
          <dgm:dir/>
          <dgm:animOne val="branch"/>
          <dgm:animLvl val="lvl"/>
          <dgm:resizeHandles/>
        </dgm:presLayoutVars>
      </dgm:prSet>
      <dgm:spPr/>
      <dgm:t>
        <a:bodyPr/>
        <a:lstStyle/>
        <a:p>
          <a:endParaRPr lang="fr-FR"/>
        </a:p>
      </dgm:t>
    </dgm:pt>
    <dgm:pt modelId="{EDB7A578-0C48-42DB-AF72-A81FFAD520DA}" type="pres">
      <dgm:prSet presAssocID="{83236451-2188-4E44-A067-9B70265CEB99}" presName="root" presStyleCnt="0"/>
      <dgm:spPr/>
      <dgm:t>
        <a:bodyPr/>
        <a:lstStyle/>
        <a:p>
          <a:endParaRPr lang="fr-FR"/>
        </a:p>
      </dgm:t>
    </dgm:pt>
    <dgm:pt modelId="{BAD6917F-2CD6-4AAB-8D3A-D54B10526988}" type="pres">
      <dgm:prSet presAssocID="{83236451-2188-4E44-A067-9B70265CEB99}" presName="rootComposite" presStyleCnt="0"/>
      <dgm:spPr/>
      <dgm:t>
        <a:bodyPr/>
        <a:lstStyle/>
        <a:p>
          <a:endParaRPr lang="fr-FR"/>
        </a:p>
      </dgm:t>
    </dgm:pt>
    <dgm:pt modelId="{A61ED008-D6B0-421B-B82C-68449E630D97}" type="pres">
      <dgm:prSet presAssocID="{83236451-2188-4E44-A067-9B70265CEB99}" presName="rootText" presStyleLbl="node1" presStyleIdx="0" presStyleCnt="2" custLinFactNeighborX="-923" custLinFactNeighborY="940"/>
      <dgm:spPr/>
      <dgm:t>
        <a:bodyPr/>
        <a:lstStyle/>
        <a:p>
          <a:endParaRPr lang="fr-FR"/>
        </a:p>
      </dgm:t>
    </dgm:pt>
    <dgm:pt modelId="{BA0E55B7-7EE4-456A-8166-532ACA961650}" type="pres">
      <dgm:prSet presAssocID="{83236451-2188-4E44-A067-9B70265CEB99}" presName="rootConnector" presStyleLbl="node1" presStyleIdx="0" presStyleCnt="2"/>
      <dgm:spPr/>
      <dgm:t>
        <a:bodyPr/>
        <a:lstStyle/>
        <a:p>
          <a:endParaRPr lang="fr-FR"/>
        </a:p>
      </dgm:t>
    </dgm:pt>
    <dgm:pt modelId="{1D045567-FACA-434D-BBBC-E8803DCDC241}" type="pres">
      <dgm:prSet presAssocID="{83236451-2188-4E44-A067-9B70265CEB99}" presName="childShape" presStyleCnt="0"/>
      <dgm:spPr/>
      <dgm:t>
        <a:bodyPr/>
        <a:lstStyle/>
        <a:p>
          <a:endParaRPr lang="fr-FR"/>
        </a:p>
      </dgm:t>
    </dgm:pt>
    <dgm:pt modelId="{8EF4F465-68E6-4A8C-A64F-890C7113D5CE}" type="pres">
      <dgm:prSet presAssocID="{33DC4780-64A4-48D7-B78A-0A5C540B185C}" presName="Name13" presStyleLbl="parChTrans1D2" presStyleIdx="0" presStyleCnt="7"/>
      <dgm:spPr/>
      <dgm:t>
        <a:bodyPr/>
        <a:lstStyle/>
        <a:p>
          <a:endParaRPr lang="fr-FR"/>
        </a:p>
      </dgm:t>
    </dgm:pt>
    <dgm:pt modelId="{ADAB8CB6-B9CB-4282-93FF-07F2D1118C67}" type="pres">
      <dgm:prSet presAssocID="{B4E3A35E-22F2-4720-8ACC-121870F7D75E}" presName="childText" presStyleLbl="bgAcc1" presStyleIdx="0" presStyleCnt="7">
        <dgm:presLayoutVars>
          <dgm:bulletEnabled val="1"/>
        </dgm:presLayoutVars>
      </dgm:prSet>
      <dgm:spPr/>
      <dgm:t>
        <a:bodyPr/>
        <a:lstStyle/>
        <a:p>
          <a:endParaRPr lang="fr-FR"/>
        </a:p>
      </dgm:t>
    </dgm:pt>
    <dgm:pt modelId="{CDBA9B37-2748-4FAE-B1F4-267C2CD97C84}" type="pres">
      <dgm:prSet presAssocID="{ABCD4CC6-0163-4BFE-A0BC-ADE610A6BB27}" presName="Name13" presStyleLbl="parChTrans1D2" presStyleIdx="1" presStyleCnt="7"/>
      <dgm:spPr/>
      <dgm:t>
        <a:bodyPr/>
        <a:lstStyle/>
        <a:p>
          <a:endParaRPr lang="fr-FR"/>
        </a:p>
      </dgm:t>
    </dgm:pt>
    <dgm:pt modelId="{71ABEEF0-0664-419D-9E84-7EFC1DF5B83D}" type="pres">
      <dgm:prSet presAssocID="{DB636EDB-308F-43C0-8564-2CE4A0BBC610}" presName="childText" presStyleLbl="bgAcc1" presStyleIdx="1" presStyleCnt="7">
        <dgm:presLayoutVars>
          <dgm:bulletEnabled val="1"/>
        </dgm:presLayoutVars>
      </dgm:prSet>
      <dgm:spPr/>
      <dgm:t>
        <a:bodyPr/>
        <a:lstStyle/>
        <a:p>
          <a:endParaRPr lang="fr-FR"/>
        </a:p>
      </dgm:t>
    </dgm:pt>
    <dgm:pt modelId="{110738A9-0AC9-459A-B43F-40C77B6A5B42}" type="pres">
      <dgm:prSet presAssocID="{29A3D601-F120-4EDB-BC6C-B85FF93CC676}" presName="Name13" presStyleLbl="parChTrans1D2" presStyleIdx="2" presStyleCnt="7"/>
      <dgm:spPr/>
      <dgm:t>
        <a:bodyPr/>
        <a:lstStyle/>
        <a:p>
          <a:endParaRPr lang="fr-FR"/>
        </a:p>
      </dgm:t>
    </dgm:pt>
    <dgm:pt modelId="{33A33DB0-05D5-4072-8DF2-74286F7F86CF}" type="pres">
      <dgm:prSet presAssocID="{23E595F2-147B-4955-B0BE-78AD8E9D8233}" presName="childText" presStyleLbl="bgAcc1" presStyleIdx="2" presStyleCnt="7">
        <dgm:presLayoutVars>
          <dgm:bulletEnabled val="1"/>
        </dgm:presLayoutVars>
      </dgm:prSet>
      <dgm:spPr/>
      <dgm:t>
        <a:bodyPr/>
        <a:lstStyle/>
        <a:p>
          <a:endParaRPr lang="fr-FR"/>
        </a:p>
      </dgm:t>
    </dgm:pt>
    <dgm:pt modelId="{2DD05401-CFEB-4393-A907-F1DCE65B85E4}" type="pres">
      <dgm:prSet presAssocID="{1F9A0970-8589-4606-BB9D-2E736E7FF40D}" presName="root" presStyleCnt="0"/>
      <dgm:spPr/>
      <dgm:t>
        <a:bodyPr/>
        <a:lstStyle/>
        <a:p>
          <a:endParaRPr lang="fr-FR"/>
        </a:p>
      </dgm:t>
    </dgm:pt>
    <dgm:pt modelId="{0C0CCCB5-25B8-4590-A38C-E9A42D3080AF}" type="pres">
      <dgm:prSet presAssocID="{1F9A0970-8589-4606-BB9D-2E736E7FF40D}" presName="rootComposite" presStyleCnt="0"/>
      <dgm:spPr/>
      <dgm:t>
        <a:bodyPr/>
        <a:lstStyle/>
        <a:p>
          <a:endParaRPr lang="fr-FR"/>
        </a:p>
      </dgm:t>
    </dgm:pt>
    <dgm:pt modelId="{75D1C1B6-3E97-47EC-AA1F-373910887E88}" type="pres">
      <dgm:prSet presAssocID="{1F9A0970-8589-4606-BB9D-2E736E7FF40D}" presName="rootText" presStyleLbl="node1" presStyleIdx="1" presStyleCnt="2"/>
      <dgm:spPr/>
      <dgm:t>
        <a:bodyPr/>
        <a:lstStyle/>
        <a:p>
          <a:endParaRPr lang="fr-FR"/>
        </a:p>
      </dgm:t>
    </dgm:pt>
    <dgm:pt modelId="{0BDE0F2A-6D44-4716-8F46-7F4375DB3AD5}" type="pres">
      <dgm:prSet presAssocID="{1F9A0970-8589-4606-BB9D-2E736E7FF40D}" presName="rootConnector" presStyleLbl="node1" presStyleIdx="1" presStyleCnt="2"/>
      <dgm:spPr/>
      <dgm:t>
        <a:bodyPr/>
        <a:lstStyle/>
        <a:p>
          <a:endParaRPr lang="fr-FR"/>
        </a:p>
      </dgm:t>
    </dgm:pt>
    <dgm:pt modelId="{E22B5DBF-AE0F-4C23-8924-57E11C559EF0}" type="pres">
      <dgm:prSet presAssocID="{1F9A0970-8589-4606-BB9D-2E736E7FF40D}" presName="childShape" presStyleCnt="0"/>
      <dgm:spPr/>
      <dgm:t>
        <a:bodyPr/>
        <a:lstStyle/>
        <a:p>
          <a:endParaRPr lang="fr-FR"/>
        </a:p>
      </dgm:t>
    </dgm:pt>
    <dgm:pt modelId="{F1423924-C258-4E5C-80D9-539C1CBA3962}" type="pres">
      <dgm:prSet presAssocID="{F012CC87-4D9C-46B4-86A6-C473DE6D79CC}" presName="Name13" presStyleLbl="parChTrans1D2" presStyleIdx="3" presStyleCnt="7"/>
      <dgm:spPr/>
      <dgm:t>
        <a:bodyPr/>
        <a:lstStyle/>
        <a:p>
          <a:endParaRPr lang="fr-FR"/>
        </a:p>
      </dgm:t>
    </dgm:pt>
    <dgm:pt modelId="{193B6D1D-FC74-4FC6-BF22-4A9769B6C6AB}" type="pres">
      <dgm:prSet presAssocID="{8AF41898-D2CB-4020-98CD-88548FCCB389}" presName="childText" presStyleLbl="bgAcc1" presStyleIdx="3" presStyleCnt="7">
        <dgm:presLayoutVars>
          <dgm:bulletEnabled val="1"/>
        </dgm:presLayoutVars>
      </dgm:prSet>
      <dgm:spPr/>
      <dgm:t>
        <a:bodyPr/>
        <a:lstStyle/>
        <a:p>
          <a:endParaRPr lang="fr-FR"/>
        </a:p>
      </dgm:t>
    </dgm:pt>
    <dgm:pt modelId="{3F880319-9672-4A2D-9590-AD342A9BC08E}" type="pres">
      <dgm:prSet presAssocID="{859FE70B-22A2-4B5E-9A65-B891A89EE229}" presName="Name13" presStyleLbl="parChTrans1D2" presStyleIdx="4" presStyleCnt="7"/>
      <dgm:spPr/>
      <dgm:t>
        <a:bodyPr/>
        <a:lstStyle/>
        <a:p>
          <a:endParaRPr lang="fr-FR"/>
        </a:p>
      </dgm:t>
    </dgm:pt>
    <dgm:pt modelId="{4D05E3F0-0A3B-46F9-A9B9-2CD27F6E17D2}" type="pres">
      <dgm:prSet presAssocID="{F6C1CCF1-77D7-4712-9334-1A9F845ECD91}" presName="childText" presStyleLbl="bgAcc1" presStyleIdx="4" presStyleCnt="7">
        <dgm:presLayoutVars>
          <dgm:bulletEnabled val="1"/>
        </dgm:presLayoutVars>
      </dgm:prSet>
      <dgm:spPr/>
      <dgm:t>
        <a:bodyPr/>
        <a:lstStyle/>
        <a:p>
          <a:endParaRPr lang="fr-FR"/>
        </a:p>
      </dgm:t>
    </dgm:pt>
    <dgm:pt modelId="{55CAC0F5-58D2-411D-8A1F-1314CA320067}" type="pres">
      <dgm:prSet presAssocID="{65ED5A9C-E2B5-43CF-AA45-665EAB614E6F}" presName="Name13" presStyleLbl="parChTrans1D2" presStyleIdx="5" presStyleCnt="7"/>
      <dgm:spPr/>
      <dgm:t>
        <a:bodyPr/>
        <a:lstStyle/>
        <a:p>
          <a:endParaRPr lang="fr-FR"/>
        </a:p>
      </dgm:t>
    </dgm:pt>
    <dgm:pt modelId="{3C067E96-AF4F-4C80-881B-7A48CF9911B6}" type="pres">
      <dgm:prSet presAssocID="{DB63F26F-4840-4E7C-B7EC-80730D3D844C}" presName="childText" presStyleLbl="bgAcc1" presStyleIdx="5" presStyleCnt="7">
        <dgm:presLayoutVars>
          <dgm:bulletEnabled val="1"/>
        </dgm:presLayoutVars>
      </dgm:prSet>
      <dgm:spPr/>
      <dgm:t>
        <a:bodyPr/>
        <a:lstStyle/>
        <a:p>
          <a:endParaRPr lang="fr-FR"/>
        </a:p>
      </dgm:t>
    </dgm:pt>
    <dgm:pt modelId="{AF2B44FC-005C-4D2D-80F6-0C6960849B0A}" type="pres">
      <dgm:prSet presAssocID="{1E4EBA23-AA82-4F21-BB9D-A78C596AE82E}" presName="Name13" presStyleLbl="parChTrans1D2" presStyleIdx="6" presStyleCnt="7"/>
      <dgm:spPr/>
      <dgm:t>
        <a:bodyPr/>
        <a:lstStyle/>
        <a:p>
          <a:endParaRPr lang="fr-FR"/>
        </a:p>
      </dgm:t>
    </dgm:pt>
    <dgm:pt modelId="{BBFFBC39-E320-4A0E-813D-357007835006}" type="pres">
      <dgm:prSet presAssocID="{7B259138-C577-4728-B158-E43F96AE72E0}" presName="childText" presStyleLbl="bgAcc1" presStyleIdx="6" presStyleCnt="7">
        <dgm:presLayoutVars>
          <dgm:bulletEnabled val="1"/>
        </dgm:presLayoutVars>
      </dgm:prSet>
      <dgm:spPr/>
      <dgm:t>
        <a:bodyPr/>
        <a:lstStyle/>
        <a:p>
          <a:endParaRPr lang="fr-FR"/>
        </a:p>
      </dgm:t>
    </dgm:pt>
  </dgm:ptLst>
  <dgm:cxnLst>
    <dgm:cxn modelId="{1B328486-28FF-4690-A283-F4E0E6C4424D}" type="presOf" srcId="{B4E3A35E-22F2-4720-8ACC-121870F7D75E}" destId="{ADAB8CB6-B9CB-4282-93FF-07F2D1118C67}" srcOrd="0" destOrd="0" presId="urn:microsoft.com/office/officeart/2005/8/layout/hierarchy3"/>
    <dgm:cxn modelId="{0F010033-42CD-47B3-9E4F-384D4A6A215A}" srcId="{1F9A0970-8589-4606-BB9D-2E736E7FF40D}" destId="{DB63F26F-4840-4E7C-B7EC-80730D3D844C}" srcOrd="2" destOrd="0" parTransId="{65ED5A9C-E2B5-43CF-AA45-665EAB614E6F}" sibTransId="{4CF82C60-817C-423E-9B49-D878E00382CB}"/>
    <dgm:cxn modelId="{E4BA2A69-7E88-4B84-A989-EF56B3EB6C9D}" type="presOf" srcId="{23E595F2-147B-4955-B0BE-78AD8E9D8233}" destId="{33A33DB0-05D5-4072-8DF2-74286F7F86CF}" srcOrd="0" destOrd="0" presId="urn:microsoft.com/office/officeart/2005/8/layout/hierarchy3"/>
    <dgm:cxn modelId="{11A912A1-4105-476C-AB41-9712E0995948}" type="presOf" srcId="{ABCD4CC6-0163-4BFE-A0BC-ADE610A6BB27}" destId="{CDBA9B37-2748-4FAE-B1F4-267C2CD97C84}" srcOrd="0" destOrd="0" presId="urn:microsoft.com/office/officeart/2005/8/layout/hierarchy3"/>
    <dgm:cxn modelId="{ED1AEB0C-B392-45DB-B3C2-673BFF61AC6A}" type="presOf" srcId="{1E4EBA23-AA82-4F21-BB9D-A78C596AE82E}" destId="{AF2B44FC-005C-4D2D-80F6-0C6960849B0A}" srcOrd="0" destOrd="0" presId="urn:microsoft.com/office/officeart/2005/8/layout/hierarchy3"/>
    <dgm:cxn modelId="{C06DC189-48B5-4F29-8935-9411A10D8BCB}" type="presOf" srcId="{2017F118-F472-4F7C-A8E7-F1161CB3AC44}" destId="{958BCA2F-8DEB-4230-B170-F3AED4D7C3BD}" srcOrd="0" destOrd="0" presId="urn:microsoft.com/office/officeart/2005/8/layout/hierarchy3"/>
    <dgm:cxn modelId="{96CA41CB-4F30-4ECE-9DB8-C37035084618}" type="presOf" srcId="{1F9A0970-8589-4606-BB9D-2E736E7FF40D}" destId="{0BDE0F2A-6D44-4716-8F46-7F4375DB3AD5}" srcOrd="1" destOrd="0" presId="urn:microsoft.com/office/officeart/2005/8/layout/hierarchy3"/>
    <dgm:cxn modelId="{F7ACC77B-64E8-4577-B6EF-53BC942A8D7C}" srcId="{1F9A0970-8589-4606-BB9D-2E736E7FF40D}" destId="{F6C1CCF1-77D7-4712-9334-1A9F845ECD91}" srcOrd="1" destOrd="0" parTransId="{859FE70B-22A2-4B5E-9A65-B891A89EE229}" sibTransId="{492DCA0E-CB4C-4ACE-8CD2-8ECC2D362ADD}"/>
    <dgm:cxn modelId="{036DC1A8-D423-44A5-93C6-A7ED9C924529}" type="presOf" srcId="{33DC4780-64A4-48D7-B78A-0A5C540B185C}" destId="{8EF4F465-68E6-4A8C-A64F-890C7113D5CE}" srcOrd="0" destOrd="0" presId="urn:microsoft.com/office/officeart/2005/8/layout/hierarchy3"/>
    <dgm:cxn modelId="{7C68BF8A-7E3A-4EB2-ADA5-A3FAA598557D}" type="presOf" srcId="{F6C1CCF1-77D7-4712-9334-1A9F845ECD91}" destId="{4D05E3F0-0A3B-46F9-A9B9-2CD27F6E17D2}" srcOrd="0" destOrd="0" presId="urn:microsoft.com/office/officeart/2005/8/layout/hierarchy3"/>
    <dgm:cxn modelId="{D320A695-EAC4-4CE6-9E70-0920B0576F1A}" srcId="{2017F118-F472-4F7C-A8E7-F1161CB3AC44}" destId="{83236451-2188-4E44-A067-9B70265CEB99}" srcOrd="0" destOrd="0" parTransId="{7931AE4F-E928-42A3-9DA1-D6F39DADF372}" sibTransId="{FC328B74-4C83-46DA-BFC9-6FAA44928B1A}"/>
    <dgm:cxn modelId="{42C1362A-CE6F-4888-9A08-AD3B83E14B0F}" type="presOf" srcId="{1F9A0970-8589-4606-BB9D-2E736E7FF40D}" destId="{75D1C1B6-3E97-47EC-AA1F-373910887E88}" srcOrd="0" destOrd="0" presId="urn:microsoft.com/office/officeart/2005/8/layout/hierarchy3"/>
    <dgm:cxn modelId="{E628B8A9-854C-43DA-8DA9-EB02B77F5E28}" type="presOf" srcId="{83236451-2188-4E44-A067-9B70265CEB99}" destId="{BA0E55B7-7EE4-456A-8166-532ACA961650}" srcOrd="1" destOrd="0" presId="urn:microsoft.com/office/officeart/2005/8/layout/hierarchy3"/>
    <dgm:cxn modelId="{221FFE6B-26A6-47FE-A9F3-B256178E01C8}" type="presOf" srcId="{F012CC87-4D9C-46B4-86A6-C473DE6D79CC}" destId="{F1423924-C258-4E5C-80D9-539C1CBA3962}" srcOrd="0" destOrd="0" presId="urn:microsoft.com/office/officeart/2005/8/layout/hierarchy3"/>
    <dgm:cxn modelId="{7A5ED7FE-E24B-468A-801E-EC9F252E89FE}" srcId="{83236451-2188-4E44-A067-9B70265CEB99}" destId="{23E595F2-147B-4955-B0BE-78AD8E9D8233}" srcOrd="2" destOrd="0" parTransId="{29A3D601-F120-4EDB-BC6C-B85FF93CC676}" sibTransId="{851F5C99-72B9-43C0-BE88-A85578FA2050}"/>
    <dgm:cxn modelId="{9EB99FA2-E812-4608-A1F3-72A25FBD25E8}" type="presOf" srcId="{DB636EDB-308F-43C0-8564-2CE4A0BBC610}" destId="{71ABEEF0-0664-419D-9E84-7EFC1DF5B83D}" srcOrd="0" destOrd="0" presId="urn:microsoft.com/office/officeart/2005/8/layout/hierarchy3"/>
    <dgm:cxn modelId="{66A4A05F-DEF0-4757-B905-D1246FDC7D0A}" type="presOf" srcId="{8AF41898-D2CB-4020-98CD-88548FCCB389}" destId="{193B6D1D-FC74-4FC6-BF22-4A9769B6C6AB}" srcOrd="0" destOrd="0" presId="urn:microsoft.com/office/officeart/2005/8/layout/hierarchy3"/>
    <dgm:cxn modelId="{45054979-A06E-4017-80BF-CE29A271F527}" srcId="{1F9A0970-8589-4606-BB9D-2E736E7FF40D}" destId="{7B259138-C577-4728-B158-E43F96AE72E0}" srcOrd="3" destOrd="0" parTransId="{1E4EBA23-AA82-4F21-BB9D-A78C596AE82E}" sibTransId="{9A7A9026-9B0D-4D13-BD06-17D5BACF4CA3}"/>
    <dgm:cxn modelId="{A144AC8C-50A6-4FB6-BA7A-B4A550AC03A4}" type="presOf" srcId="{65ED5A9C-E2B5-43CF-AA45-665EAB614E6F}" destId="{55CAC0F5-58D2-411D-8A1F-1314CA320067}" srcOrd="0" destOrd="0" presId="urn:microsoft.com/office/officeart/2005/8/layout/hierarchy3"/>
    <dgm:cxn modelId="{2B73D645-C271-4604-9AE4-488A098A23EB}" srcId="{2017F118-F472-4F7C-A8E7-F1161CB3AC44}" destId="{1F9A0970-8589-4606-BB9D-2E736E7FF40D}" srcOrd="1" destOrd="0" parTransId="{D725A593-803E-4A79-8387-A37B178FCEF5}" sibTransId="{D38BCE8C-C386-4DE0-9225-32568D98FB30}"/>
    <dgm:cxn modelId="{A228C6BB-A3BE-4E39-A858-CA3C0A88B376}" srcId="{83236451-2188-4E44-A067-9B70265CEB99}" destId="{B4E3A35E-22F2-4720-8ACC-121870F7D75E}" srcOrd="0" destOrd="0" parTransId="{33DC4780-64A4-48D7-B78A-0A5C540B185C}" sibTransId="{F0E34FEB-B0C2-4B74-9CDF-3FE2A3052124}"/>
    <dgm:cxn modelId="{3AC62FF1-BE66-4BF0-B848-3D50FC2A6745}" type="presOf" srcId="{29A3D601-F120-4EDB-BC6C-B85FF93CC676}" destId="{110738A9-0AC9-459A-B43F-40C77B6A5B42}" srcOrd="0" destOrd="0" presId="urn:microsoft.com/office/officeart/2005/8/layout/hierarchy3"/>
    <dgm:cxn modelId="{37304D03-ADDB-4BC2-B3A3-548EFA641A90}" type="presOf" srcId="{83236451-2188-4E44-A067-9B70265CEB99}" destId="{A61ED008-D6B0-421B-B82C-68449E630D97}" srcOrd="0" destOrd="0" presId="urn:microsoft.com/office/officeart/2005/8/layout/hierarchy3"/>
    <dgm:cxn modelId="{EC815808-2CCF-499B-A0D7-25F6D9E34210}" type="presOf" srcId="{7B259138-C577-4728-B158-E43F96AE72E0}" destId="{BBFFBC39-E320-4A0E-813D-357007835006}" srcOrd="0" destOrd="0" presId="urn:microsoft.com/office/officeart/2005/8/layout/hierarchy3"/>
    <dgm:cxn modelId="{51E18189-0141-438B-A899-3F0A1922F1A2}" type="presOf" srcId="{859FE70B-22A2-4B5E-9A65-B891A89EE229}" destId="{3F880319-9672-4A2D-9590-AD342A9BC08E}" srcOrd="0" destOrd="0" presId="urn:microsoft.com/office/officeart/2005/8/layout/hierarchy3"/>
    <dgm:cxn modelId="{50984ECA-3857-4F7E-A50E-8F70FF8CD51F}" srcId="{1F9A0970-8589-4606-BB9D-2E736E7FF40D}" destId="{8AF41898-D2CB-4020-98CD-88548FCCB389}" srcOrd="0" destOrd="0" parTransId="{F012CC87-4D9C-46B4-86A6-C473DE6D79CC}" sibTransId="{9D212C16-CB30-4DE3-B79D-52CEF49E4AA6}"/>
    <dgm:cxn modelId="{7D795362-A157-4062-AEF7-632EAC8FEA14}" type="presOf" srcId="{DB63F26F-4840-4E7C-B7EC-80730D3D844C}" destId="{3C067E96-AF4F-4C80-881B-7A48CF9911B6}" srcOrd="0" destOrd="0" presId="urn:microsoft.com/office/officeart/2005/8/layout/hierarchy3"/>
    <dgm:cxn modelId="{79E33402-1BF8-4C95-9190-A4906F840935}" srcId="{83236451-2188-4E44-A067-9B70265CEB99}" destId="{DB636EDB-308F-43C0-8564-2CE4A0BBC610}" srcOrd="1" destOrd="0" parTransId="{ABCD4CC6-0163-4BFE-A0BC-ADE610A6BB27}" sibTransId="{107B5A8F-EFF4-42A4-8E86-2E480A87289B}"/>
    <dgm:cxn modelId="{F6BADD54-7FDC-40A4-9E8B-F55352018CDD}" type="presParOf" srcId="{958BCA2F-8DEB-4230-B170-F3AED4D7C3BD}" destId="{EDB7A578-0C48-42DB-AF72-A81FFAD520DA}" srcOrd="0" destOrd="0" presId="urn:microsoft.com/office/officeart/2005/8/layout/hierarchy3"/>
    <dgm:cxn modelId="{168352D2-5F09-420A-9DBE-C213C4652105}" type="presParOf" srcId="{EDB7A578-0C48-42DB-AF72-A81FFAD520DA}" destId="{BAD6917F-2CD6-4AAB-8D3A-D54B10526988}" srcOrd="0" destOrd="0" presId="urn:microsoft.com/office/officeart/2005/8/layout/hierarchy3"/>
    <dgm:cxn modelId="{20908C6B-89EF-4261-8650-165B21239305}" type="presParOf" srcId="{BAD6917F-2CD6-4AAB-8D3A-D54B10526988}" destId="{A61ED008-D6B0-421B-B82C-68449E630D97}" srcOrd="0" destOrd="0" presId="urn:microsoft.com/office/officeart/2005/8/layout/hierarchy3"/>
    <dgm:cxn modelId="{6AB28B5C-B4B5-4DC1-9F6A-0A3A0027706A}" type="presParOf" srcId="{BAD6917F-2CD6-4AAB-8D3A-D54B10526988}" destId="{BA0E55B7-7EE4-456A-8166-532ACA961650}" srcOrd="1" destOrd="0" presId="urn:microsoft.com/office/officeart/2005/8/layout/hierarchy3"/>
    <dgm:cxn modelId="{BBAE981A-6A67-404F-9882-9F767AB203DC}" type="presParOf" srcId="{EDB7A578-0C48-42DB-AF72-A81FFAD520DA}" destId="{1D045567-FACA-434D-BBBC-E8803DCDC241}" srcOrd="1" destOrd="0" presId="urn:microsoft.com/office/officeart/2005/8/layout/hierarchy3"/>
    <dgm:cxn modelId="{595C0C47-7951-4317-B015-AE29884E1C8D}" type="presParOf" srcId="{1D045567-FACA-434D-BBBC-E8803DCDC241}" destId="{8EF4F465-68E6-4A8C-A64F-890C7113D5CE}" srcOrd="0" destOrd="0" presId="urn:microsoft.com/office/officeart/2005/8/layout/hierarchy3"/>
    <dgm:cxn modelId="{7B2A3D51-B890-4265-9462-16CA4823E254}" type="presParOf" srcId="{1D045567-FACA-434D-BBBC-E8803DCDC241}" destId="{ADAB8CB6-B9CB-4282-93FF-07F2D1118C67}" srcOrd="1" destOrd="0" presId="urn:microsoft.com/office/officeart/2005/8/layout/hierarchy3"/>
    <dgm:cxn modelId="{C9891F54-7328-457A-B7EF-F12AEB511D4F}" type="presParOf" srcId="{1D045567-FACA-434D-BBBC-E8803DCDC241}" destId="{CDBA9B37-2748-4FAE-B1F4-267C2CD97C84}" srcOrd="2" destOrd="0" presId="urn:microsoft.com/office/officeart/2005/8/layout/hierarchy3"/>
    <dgm:cxn modelId="{310309D1-F2F2-4B3C-A07E-6795C5632535}" type="presParOf" srcId="{1D045567-FACA-434D-BBBC-E8803DCDC241}" destId="{71ABEEF0-0664-419D-9E84-7EFC1DF5B83D}" srcOrd="3" destOrd="0" presId="urn:microsoft.com/office/officeart/2005/8/layout/hierarchy3"/>
    <dgm:cxn modelId="{2AE0369F-4320-4D5C-B11C-0A111B8F7C7A}" type="presParOf" srcId="{1D045567-FACA-434D-BBBC-E8803DCDC241}" destId="{110738A9-0AC9-459A-B43F-40C77B6A5B42}" srcOrd="4" destOrd="0" presId="urn:microsoft.com/office/officeart/2005/8/layout/hierarchy3"/>
    <dgm:cxn modelId="{E11CA6D3-E2E1-4A20-BC1E-9F56DDA4F3FD}" type="presParOf" srcId="{1D045567-FACA-434D-BBBC-E8803DCDC241}" destId="{33A33DB0-05D5-4072-8DF2-74286F7F86CF}" srcOrd="5" destOrd="0" presId="urn:microsoft.com/office/officeart/2005/8/layout/hierarchy3"/>
    <dgm:cxn modelId="{8525945B-78FA-4026-8E00-3FFFD5EBAB86}" type="presParOf" srcId="{958BCA2F-8DEB-4230-B170-F3AED4D7C3BD}" destId="{2DD05401-CFEB-4393-A907-F1DCE65B85E4}" srcOrd="1" destOrd="0" presId="urn:microsoft.com/office/officeart/2005/8/layout/hierarchy3"/>
    <dgm:cxn modelId="{81A23185-771E-497E-9F2B-19C012F8697B}" type="presParOf" srcId="{2DD05401-CFEB-4393-A907-F1DCE65B85E4}" destId="{0C0CCCB5-25B8-4590-A38C-E9A42D3080AF}" srcOrd="0" destOrd="0" presId="urn:microsoft.com/office/officeart/2005/8/layout/hierarchy3"/>
    <dgm:cxn modelId="{BBAC0CAA-AA2C-40F3-AF5B-1221703C01D6}" type="presParOf" srcId="{0C0CCCB5-25B8-4590-A38C-E9A42D3080AF}" destId="{75D1C1B6-3E97-47EC-AA1F-373910887E88}" srcOrd="0" destOrd="0" presId="urn:microsoft.com/office/officeart/2005/8/layout/hierarchy3"/>
    <dgm:cxn modelId="{FB814AFA-22F5-401D-8508-155B4607405E}" type="presParOf" srcId="{0C0CCCB5-25B8-4590-A38C-E9A42D3080AF}" destId="{0BDE0F2A-6D44-4716-8F46-7F4375DB3AD5}" srcOrd="1" destOrd="0" presId="urn:microsoft.com/office/officeart/2005/8/layout/hierarchy3"/>
    <dgm:cxn modelId="{BB85500A-6CE4-4DF2-AD8E-AFC8B31292A3}" type="presParOf" srcId="{2DD05401-CFEB-4393-A907-F1DCE65B85E4}" destId="{E22B5DBF-AE0F-4C23-8924-57E11C559EF0}" srcOrd="1" destOrd="0" presId="urn:microsoft.com/office/officeart/2005/8/layout/hierarchy3"/>
    <dgm:cxn modelId="{365E30EC-09C0-4E9E-95D6-030BE8B1F540}" type="presParOf" srcId="{E22B5DBF-AE0F-4C23-8924-57E11C559EF0}" destId="{F1423924-C258-4E5C-80D9-539C1CBA3962}" srcOrd="0" destOrd="0" presId="urn:microsoft.com/office/officeart/2005/8/layout/hierarchy3"/>
    <dgm:cxn modelId="{A4EBACA9-5EAC-4C06-BD03-F02EB5623C97}" type="presParOf" srcId="{E22B5DBF-AE0F-4C23-8924-57E11C559EF0}" destId="{193B6D1D-FC74-4FC6-BF22-4A9769B6C6AB}" srcOrd="1" destOrd="0" presId="urn:microsoft.com/office/officeart/2005/8/layout/hierarchy3"/>
    <dgm:cxn modelId="{920B62A9-D40A-479F-A729-071E7B81691D}" type="presParOf" srcId="{E22B5DBF-AE0F-4C23-8924-57E11C559EF0}" destId="{3F880319-9672-4A2D-9590-AD342A9BC08E}" srcOrd="2" destOrd="0" presId="urn:microsoft.com/office/officeart/2005/8/layout/hierarchy3"/>
    <dgm:cxn modelId="{78155A5D-CE40-4064-9F06-BC893E4B9310}" type="presParOf" srcId="{E22B5DBF-AE0F-4C23-8924-57E11C559EF0}" destId="{4D05E3F0-0A3B-46F9-A9B9-2CD27F6E17D2}" srcOrd="3" destOrd="0" presId="urn:microsoft.com/office/officeart/2005/8/layout/hierarchy3"/>
    <dgm:cxn modelId="{9D31380D-CA8C-44B7-9A44-14F64A9AFFEA}" type="presParOf" srcId="{E22B5DBF-AE0F-4C23-8924-57E11C559EF0}" destId="{55CAC0F5-58D2-411D-8A1F-1314CA320067}" srcOrd="4" destOrd="0" presId="urn:microsoft.com/office/officeart/2005/8/layout/hierarchy3"/>
    <dgm:cxn modelId="{E477EBB7-A156-4315-873E-71C61D8EDF9B}" type="presParOf" srcId="{E22B5DBF-AE0F-4C23-8924-57E11C559EF0}" destId="{3C067E96-AF4F-4C80-881B-7A48CF9911B6}" srcOrd="5" destOrd="0" presId="urn:microsoft.com/office/officeart/2005/8/layout/hierarchy3"/>
    <dgm:cxn modelId="{21312B33-85AF-4C7E-B56D-06D284A16634}" type="presParOf" srcId="{E22B5DBF-AE0F-4C23-8924-57E11C559EF0}" destId="{AF2B44FC-005C-4D2D-80F6-0C6960849B0A}" srcOrd="6" destOrd="0" presId="urn:microsoft.com/office/officeart/2005/8/layout/hierarchy3"/>
    <dgm:cxn modelId="{2B0BE314-4F46-424B-8D55-B7097258BDD1}" type="presParOf" srcId="{E22B5DBF-AE0F-4C23-8924-57E11C559EF0}" destId="{BBFFBC39-E320-4A0E-813D-357007835006}"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17F118-F472-4F7C-A8E7-F1161CB3AC44}" type="doc">
      <dgm:prSet loTypeId="urn:microsoft.com/office/officeart/2005/8/layout/hierarchy3" loCatId="list" qsTypeId="urn:microsoft.com/office/officeart/2005/8/quickstyle/simple4" qsCatId="simple" csTypeId="urn:microsoft.com/office/officeart/2005/8/colors/accent2_2" csCatId="accent2" phldr="1"/>
      <dgm:spPr/>
      <dgm:t>
        <a:bodyPr/>
        <a:lstStyle/>
        <a:p>
          <a:endParaRPr lang="fr-FR"/>
        </a:p>
      </dgm:t>
    </dgm:pt>
    <dgm:pt modelId="{83236451-2188-4E44-A067-9B70265CEB99}">
      <dgm:prSet phldrT="[Texte]"/>
      <dgm:spPr/>
      <dgm:t>
        <a:bodyPr/>
        <a:lstStyle/>
        <a:p>
          <a:r>
            <a:rPr lang="fr-FR" dirty="0" smtClean="0"/>
            <a:t>règles</a:t>
          </a:r>
          <a:endParaRPr lang="fr-FR" dirty="0"/>
        </a:p>
      </dgm:t>
    </dgm:pt>
    <dgm:pt modelId="{7931AE4F-E928-42A3-9DA1-D6F39DADF372}" type="parTrans" cxnId="{D320A695-EAC4-4CE6-9E70-0920B0576F1A}">
      <dgm:prSet/>
      <dgm:spPr/>
      <dgm:t>
        <a:bodyPr/>
        <a:lstStyle/>
        <a:p>
          <a:endParaRPr lang="fr-FR"/>
        </a:p>
      </dgm:t>
    </dgm:pt>
    <dgm:pt modelId="{FC328B74-4C83-46DA-BFC9-6FAA44928B1A}" type="sibTrans" cxnId="{D320A695-EAC4-4CE6-9E70-0920B0576F1A}">
      <dgm:prSet/>
      <dgm:spPr/>
      <dgm:t>
        <a:bodyPr/>
        <a:lstStyle/>
        <a:p>
          <a:endParaRPr lang="fr-FR"/>
        </a:p>
      </dgm:t>
    </dgm:pt>
    <dgm:pt modelId="{B4E3A35E-22F2-4720-8ACC-121870F7D75E}">
      <dgm:prSet phldrT="[Texte]"/>
      <dgm:spPr/>
      <dgm:t>
        <a:bodyPr/>
        <a:lstStyle/>
        <a:p>
          <a:r>
            <a:rPr lang="fr-FR" dirty="0" smtClean="0"/>
            <a:t>Arbitre et arbitres</a:t>
          </a:r>
          <a:endParaRPr lang="fr-FR" dirty="0"/>
        </a:p>
      </dgm:t>
    </dgm:pt>
    <dgm:pt modelId="{33DC4780-64A4-48D7-B78A-0A5C540B185C}" type="parTrans" cxnId="{A228C6BB-A3BE-4E39-A858-CA3C0A88B376}">
      <dgm:prSet/>
      <dgm:spPr/>
      <dgm:t>
        <a:bodyPr/>
        <a:lstStyle/>
        <a:p>
          <a:endParaRPr lang="fr-FR"/>
        </a:p>
      </dgm:t>
    </dgm:pt>
    <dgm:pt modelId="{F0E34FEB-B0C2-4B74-9CDF-3FE2A3052124}" type="sibTrans" cxnId="{A228C6BB-A3BE-4E39-A858-CA3C0A88B376}">
      <dgm:prSet/>
      <dgm:spPr/>
      <dgm:t>
        <a:bodyPr/>
        <a:lstStyle/>
        <a:p>
          <a:endParaRPr lang="fr-FR"/>
        </a:p>
      </dgm:t>
    </dgm:pt>
    <dgm:pt modelId="{983A4B4F-4C42-4E2B-AB9B-60127D82D7A6}">
      <dgm:prSet phldrT="[Texte]"/>
      <dgm:spPr/>
      <dgm:t>
        <a:bodyPr/>
        <a:lstStyle/>
        <a:p>
          <a:r>
            <a:rPr lang="fr-FR" dirty="0" smtClean="0"/>
            <a:t>Sanctions</a:t>
          </a:r>
        </a:p>
        <a:p>
          <a:r>
            <a:rPr lang="fr-FR" dirty="0" smtClean="0"/>
            <a:t>(jaune, rouge)</a:t>
          </a:r>
          <a:endParaRPr lang="fr-FR" dirty="0"/>
        </a:p>
      </dgm:t>
    </dgm:pt>
    <dgm:pt modelId="{712D919D-1CB8-4507-A6D7-13900BD9B5AD}" type="parTrans" cxnId="{237C2C71-F784-4EB6-B3DF-B2F89B2B16A7}">
      <dgm:prSet/>
      <dgm:spPr/>
      <dgm:t>
        <a:bodyPr/>
        <a:lstStyle/>
        <a:p>
          <a:endParaRPr lang="fr-FR"/>
        </a:p>
      </dgm:t>
    </dgm:pt>
    <dgm:pt modelId="{36987C8F-F67C-4168-9FB7-BA3CA7D75D71}" type="sibTrans" cxnId="{237C2C71-F784-4EB6-B3DF-B2F89B2B16A7}">
      <dgm:prSet/>
      <dgm:spPr/>
      <dgm:t>
        <a:bodyPr/>
        <a:lstStyle/>
        <a:p>
          <a:endParaRPr lang="fr-FR"/>
        </a:p>
      </dgm:t>
    </dgm:pt>
    <dgm:pt modelId="{1F9A0970-8589-4606-BB9D-2E736E7FF40D}">
      <dgm:prSet phldrT="[Texte]"/>
      <dgm:spPr/>
      <dgm:t>
        <a:bodyPr/>
        <a:lstStyle/>
        <a:p>
          <a:r>
            <a:rPr lang="fr-FR" dirty="0" smtClean="0"/>
            <a:t>Enjeu</a:t>
          </a:r>
          <a:endParaRPr lang="fr-FR" dirty="0"/>
        </a:p>
      </dgm:t>
    </dgm:pt>
    <dgm:pt modelId="{D725A593-803E-4A79-8387-A37B178FCEF5}" type="parTrans" cxnId="{2B73D645-C271-4604-9AE4-488A098A23EB}">
      <dgm:prSet/>
      <dgm:spPr/>
      <dgm:t>
        <a:bodyPr/>
        <a:lstStyle/>
        <a:p>
          <a:endParaRPr lang="fr-FR"/>
        </a:p>
      </dgm:t>
    </dgm:pt>
    <dgm:pt modelId="{D38BCE8C-C386-4DE0-9225-32568D98FB30}" type="sibTrans" cxnId="{2B73D645-C271-4604-9AE4-488A098A23EB}">
      <dgm:prSet/>
      <dgm:spPr/>
      <dgm:t>
        <a:bodyPr/>
        <a:lstStyle/>
        <a:p>
          <a:endParaRPr lang="fr-FR"/>
        </a:p>
      </dgm:t>
    </dgm:pt>
    <dgm:pt modelId="{8AF41898-D2CB-4020-98CD-88548FCCB389}">
      <dgm:prSet phldrT="[Texte]" custT="1"/>
      <dgm:spPr/>
      <dgm:t>
        <a:bodyPr/>
        <a:lstStyle/>
        <a:p>
          <a:r>
            <a:rPr lang="fr-FR" sz="1800" dirty="0" smtClean="0"/>
            <a:t>Ballon rond en cuir</a:t>
          </a:r>
          <a:endParaRPr lang="fr-FR" sz="1800" dirty="0"/>
        </a:p>
      </dgm:t>
    </dgm:pt>
    <dgm:pt modelId="{F012CC87-4D9C-46B4-86A6-C473DE6D79CC}" type="parTrans" cxnId="{50984ECA-3857-4F7E-A50E-8F70FF8CD51F}">
      <dgm:prSet/>
      <dgm:spPr/>
      <dgm:t>
        <a:bodyPr/>
        <a:lstStyle/>
        <a:p>
          <a:endParaRPr lang="fr-FR"/>
        </a:p>
      </dgm:t>
    </dgm:pt>
    <dgm:pt modelId="{9D212C16-CB30-4DE3-B79D-52CEF49E4AA6}" type="sibTrans" cxnId="{50984ECA-3857-4F7E-A50E-8F70FF8CD51F}">
      <dgm:prSet/>
      <dgm:spPr/>
      <dgm:t>
        <a:bodyPr/>
        <a:lstStyle/>
        <a:p>
          <a:endParaRPr lang="fr-FR"/>
        </a:p>
      </dgm:t>
    </dgm:pt>
    <dgm:pt modelId="{F6C1CCF1-77D7-4712-9334-1A9F845ECD91}">
      <dgm:prSet phldrT="[Texte]"/>
      <dgm:spPr/>
      <dgm:t>
        <a:bodyPr/>
        <a:lstStyle/>
        <a:p>
          <a:r>
            <a:rPr lang="fr-FR" dirty="0" smtClean="0"/>
            <a:t>Marquer des buts, ne pas en prendre</a:t>
          </a:r>
          <a:endParaRPr lang="fr-FR" dirty="0"/>
        </a:p>
      </dgm:t>
    </dgm:pt>
    <dgm:pt modelId="{859FE70B-22A2-4B5E-9A65-B891A89EE229}" type="parTrans" cxnId="{F7ACC77B-64E8-4577-B6EF-53BC942A8D7C}">
      <dgm:prSet/>
      <dgm:spPr/>
      <dgm:t>
        <a:bodyPr/>
        <a:lstStyle/>
        <a:p>
          <a:endParaRPr lang="fr-FR"/>
        </a:p>
      </dgm:t>
    </dgm:pt>
    <dgm:pt modelId="{492DCA0E-CB4C-4ACE-8CD2-8ECC2D362ADD}" type="sibTrans" cxnId="{F7ACC77B-64E8-4577-B6EF-53BC942A8D7C}">
      <dgm:prSet/>
      <dgm:spPr/>
      <dgm:t>
        <a:bodyPr/>
        <a:lstStyle/>
        <a:p>
          <a:endParaRPr lang="fr-FR"/>
        </a:p>
      </dgm:t>
    </dgm:pt>
    <dgm:pt modelId="{8B9505D3-5B5C-4609-A9BE-3CFDF13E9C7D}">
      <dgm:prSet/>
      <dgm:spPr/>
      <dgm:t>
        <a:bodyPr/>
        <a:lstStyle/>
        <a:p>
          <a:r>
            <a:rPr lang="fr-FR" dirty="0" smtClean="0"/>
            <a:t>Actions de jeu permises et défendues</a:t>
          </a:r>
          <a:endParaRPr lang="fr-FR" dirty="0"/>
        </a:p>
      </dgm:t>
    </dgm:pt>
    <dgm:pt modelId="{C176BA7F-06F2-47AA-B123-1611919F39E2}" type="parTrans" cxnId="{8703D389-93E6-4398-A710-4D1867BD064C}">
      <dgm:prSet/>
      <dgm:spPr/>
      <dgm:t>
        <a:bodyPr/>
        <a:lstStyle/>
        <a:p>
          <a:endParaRPr lang="fr-FR"/>
        </a:p>
      </dgm:t>
    </dgm:pt>
    <dgm:pt modelId="{AABA538A-3635-442A-AC31-3269586DD280}" type="sibTrans" cxnId="{8703D389-93E6-4398-A710-4D1867BD064C}">
      <dgm:prSet/>
      <dgm:spPr/>
      <dgm:t>
        <a:bodyPr/>
        <a:lstStyle/>
        <a:p>
          <a:endParaRPr lang="fr-FR"/>
        </a:p>
      </dgm:t>
    </dgm:pt>
    <dgm:pt modelId="{0F14072F-76DC-4C50-A988-9241257DD445}">
      <dgm:prSet/>
      <dgm:spPr/>
      <dgm:t>
        <a:bodyPr/>
        <a:lstStyle/>
        <a:p>
          <a:r>
            <a:rPr lang="fr-FR" dirty="0" smtClean="0"/>
            <a:t>Fautes volontaires, involontaires</a:t>
          </a:r>
        </a:p>
      </dgm:t>
    </dgm:pt>
    <dgm:pt modelId="{D81CD800-938D-41A6-A731-229FCDCB2D9C}" type="parTrans" cxnId="{16030E0E-5183-47E7-9B8E-128D7A646866}">
      <dgm:prSet/>
      <dgm:spPr/>
      <dgm:t>
        <a:bodyPr/>
        <a:lstStyle/>
        <a:p>
          <a:endParaRPr lang="fr-FR"/>
        </a:p>
      </dgm:t>
    </dgm:pt>
    <dgm:pt modelId="{D27C364F-1707-4F76-93FE-00F94828E60E}" type="sibTrans" cxnId="{16030E0E-5183-47E7-9B8E-128D7A646866}">
      <dgm:prSet/>
      <dgm:spPr/>
      <dgm:t>
        <a:bodyPr/>
        <a:lstStyle/>
        <a:p>
          <a:endParaRPr lang="fr-FR"/>
        </a:p>
      </dgm:t>
    </dgm:pt>
    <dgm:pt modelId="{958BCA2F-8DEB-4230-B170-F3AED4D7C3BD}" type="pres">
      <dgm:prSet presAssocID="{2017F118-F472-4F7C-A8E7-F1161CB3AC44}" presName="diagram" presStyleCnt="0">
        <dgm:presLayoutVars>
          <dgm:chPref val="1"/>
          <dgm:dir/>
          <dgm:animOne val="branch"/>
          <dgm:animLvl val="lvl"/>
          <dgm:resizeHandles/>
        </dgm:presLayoutVars>
      </dgm:prSet>
      <dgm:spPr/>
      <dgm:t>
        <a:bodyPr/>
        <a:lstStyle/>
        <a:p>
          <a:endParaRPr lang="fr-FR"/>
        </a:p>
      </dgm:t>
    </dgm:pt>
    <dgm:pt modelId="{EDB7A578-0C48-42DB-AF72-A81FFAD520DA}" type="pres">
      <dgm:prSet presAssocID="{83236451-2188-4E44-A067-9B70265CEB99}" presName="root" presStyleCnt="0"/>
      <dgm:spPr/>
      <dgm:t>
        <a:bodyPr/>
        <a:lstStyle/>
        <a:p>
          <a:endParaRPr lang="fr-FR"/>
        </a:p>
      </dgm:t>
    </dgm:pt>
    <dgm:pt modelId="{BAD6917F-2CD6-4AAB-8D3A-D54B10526988}" type="pres">
      <dgm:prSet presAssocID="{83236451-2188-4E44-A067-9B70265CEB99}" presName="rootComposite" presStyleCnt="0"/>
      <dgm:spPr/>
      <dgm:t>
        <a:bodyPr/>
        <a:lstStyle/>
        <a:p>
          <a:endParaRPr lang="fr-FR"/>
        </a:p>
      </dgm:t>
    </dgm:pt>
    <dgm:pt modelId="{A61ED008-D6B0-421B-B82C-68449E630D97}" type="pres">
      <dgm:prSet presAssocID="{83236451-2188-4E44-A067-9B70265CEB99}" presName="rootText" presStyleLbl="node1" presStyleIdx="0" presStyleCnt="2" custLinFactNeighborX="-923" custLinFactNeighborY="940"/>
      <dgm:spPr/>
      <dgm:t>
        <a:bodyPr/>
        <a:lstStyle/>
        <a:p>
          <a:endParaRPr lang="fr-FR"/>
        </a:p>
      </dgm:t>
    </dgm:pt>
    <dgm:pt modelId="{BA0E55B7-7EE4-456A-8166-532ACA961650}" type="pres">
      <dgm:prSet presAssocID="{83236451-2188-4E44-A067-9B70265CEB99}" presName="rootConnector" presStyleLbl="node1" presStyleIdx="0" presStyleCnt="2"/>
      <dgm:spPr/>
      <dgm:t>
        <a:bodyPr/>
        <a:lstStyle/>
        <a:p>
          <a:endParaRPr lang="fr-FR"/>
        </a:p>
      </dgm:t>
    </dgm:pt>
    <dgm:pt modelId="{1D045567-FACA-434D-BBBC-E8803DCDC241}" type="pres">
      <dgm:prSet presAssocID="{83236451-2188-4E44-A067-9B70265CEB99}" presName="childShape" presStyleCnt="0"/>
      <dgm:spPr/>
      <dgm:t>
        <a:bodyPr/>
        <a:lstStyle/>
        <a:p>
          <a:endParaRPr lang="fr-FR"/>
        </a:p>
      </dgm:t>
    </dgm:pt>
    <dgm:pt modelId="{8EF4F465-68E6-4A8C-A64F-890C7113D5CE}" type="pres">
      <dgm:prSet presAssocID="{33DC4780-64A4-48D7-B78A-0A5C540B185C}" presName="Name13" presStyleLbl="parChTrans1D2" presStyleIdx="0" presStyleCnt="6"/>
      <dgm:spPr/>
      <dgm:t>
        <a:bodyPr/>
        <a:lstStyle/>
        <a:p>
          <a:endParaRPr lang="fr-FR"/>
        </a:p>
      </dgm:t>
    </dgm:pt>
    <dgm:pt modelId="{ADAB8CB6-B9CB-4282-93FF-07F2D1118C67}" type="pres">
      <dgm:prSet presAssocID="{B4E3A35E-22F2-4720-8ACC-121870F7D75E}" presName="childText" presStyleLbl="bgAcc1" presStyleIdx="0" presStyleCnt="6">
        <dgm:presLayoutVars>
          <dgm:bulletEnabled val="1"/>
        </dgm:presLayoutVars>
      </dgm:prSet>
      <dgm:spPr/>
      <dgm:t>
        <a:bodyPr/>
        <a:lstStyle/>
        <a:p>
          <a:endParaRPr lang="fr-FR"/>
        </a:p>
      </dgm:t>
    </dgm:pt>
    <dgm:pt modelId="{012781A2-D902-4AEB-AD09-023813B45980}" type="pres">
      <dgm:prSet presAssocID="{C176BA7F-06F2-47AA-B123-1611919F39E2}" presName="Name13" presStyleLbl="parChTrans1D2" presStyleIdx="1" presStyleCnt="6"/>
      <dgm:spPr/>
      <dgm:t>
        <a:bodyPr/>
        <a:lstStyle/>
        <a:p>
          <a:endParaRPr lang="fr-FR"/>
        </a:p>
      </dgm:t>
    </dgm:pt>
    <dgm:pt modelId="{B34FE084-0816-49DC-B512-9C97BE03FE58}" type="pres">
      <dgm:prSet presAssocID="{8B9505D3-5B5C-4609-A9BE-3CFDF13E9C7D}" presName="childText" presStyleLbl="bgAcc1" presStyleIdx="1" presStyleCnt="6">
        <dgm:presLayoutVars>
          <dgm:bulletEnabled val="1"/>
        </dgm:presLayoutVars>
      </dgm:prSet>
      <dgm:spPr/>
      <dgm:t>
        <a:bodyPr/>
        <a:lstStyle/>
        <a:p>
          <a:endParaRPr lang="fr-FR"/>
        </a:p>
      </dgm:t>
    </dgm:pt>
    <dgm:pt modelId="{D4882ABB-9322-419B-ABB6-1CA754587B9D}" type="pres">
      <dgm:prSet presAssocID="{D81CD800-938D-41A6-A731-229FCDCB2D9C}" presName="Name13" presStyleLbl="parChTrans1D2" presStyleIdx="2" presStyleCnt="6"/>
      <dgm:spPr/>
      <dgm:t>
        <a:bodyPr/>
        <a:lstStyle/>
        <a:p>
          <a:endParaRPr lang="fr-FR"/>
        </a:p>
      </dgm:t>
    </dgm:pt>
    <dgm:pt modelId="{59E1474E-CDCD-462F-9B31-AC4A6E6E2418}" type="pres">
      <dgm:prSet presAssocID="{0F14072F-76DC-4C50-A988-9241257DD445}" presName="childText" presStyleLbl="bgAcc1" presStyleIdx="2" presStyleCnt="6">
        <dgm:presLayoutVars>
          <dgm:bulletEnabled val="1"/>
        </dgm:presLayoutVars>
      </dgm:prSet>
      <dgm:spPr/>
      <dgm:t>
        <a:bodyPr/>
        <a:lstStyle/>
        <a:p>
          <a:endParaRPr lang="fr-FR"/>
        </a:p>
      </dgm:t>
    </dgm:pt>
    <dgm:pt modelId="{E749B6AA-1412-4BC3-9063-D4EFD5E04747}" type="pres">
      <dgm:prSet presAssocID="{712D919D-1CB8-4507-A6D7-13900BD9B5AD}" presName="Name13" presStyleLbl="parChTrans1D2" presStyleIdx="3" presStyleCnt="6"/>
      <dgm:spPr/>
      <dgm:t>
        <a:bodyPr/>
        <a:lstStyle/>
        <a:p>
          <a:endParaRPr lang="fr-FR"/>
        </a:p>
      </dgm:t>
    </dgm:pt>
    <dgm:pt modelId="{9DA99556-B5BD-4D6A-A7F8-FB05B1CC9113}" type="pres">
      <dgm:prSet presAssocID="{983A4B4F-4C42-4E2B-AB9B-60127D82D7A6}" presName="childText" presStyleLbl="bgAcc1" presStyleIdx="3" presStyleCnt="6">
        <dgm:presLayoutVars>
          <dgm:bulletEnabled val="1"/>
        </dgm:presLayoutVars>
      </dgm:prSet>
      <dgm:spPr/>
      <dgm:t>
        <a:bodyPr/>
        <a:lstStyle/>
        <a:p>
          <a:endParaRPr lang="fr-FR"/>
        </a:p>
      </dgm:t>
    </dgm:pt>
    <dgm:pt modelId="{2DD05401-CFEB-4393-A907-F1DCE65B85E4}" type="pres">
      <dgm:prSet presAssocID="{1F9A0970-8589-4606-BB9D-2E736E7FF40D}" presName="root" presStyleCnt="0"/>
      <dgm:spPr/>
      <dgm:t>
        <a:bodyPr/>
        <a:lstStyle/>
        <a:p>
          <a:endParaRPr lang="fr-FR"/>
        </a:p>
      </dgm:t>
    </dgm:pt>
    <dgm:pt modelId="{0C0CCCB5-25B8-4590-A38C-E9A42D3080AF}" type="pres">
      <dgm:prSet presAssocID="{1F9A0970-8589-4606-BB9D-2E736E7FF40D}" presName="rootComposite" presStyleCnt="0"/>
      <dgm:spPr/>
      <dgm:t>
        <a:bodyPr/>
        <a:lstStyle/>
        <a:p>
          <a:endParaRPr lang="fr-FR"/>
        </a:p>
      </dgm:t>
    </dgm:pt>
    <dgm:pt modelId="{75D1C1B6-3E97-47EC-AA1F-373910887E88}" type="pres">
      <dgm:prSet presAssocID="{1F9A0970-8589-4606-BB9D-2E736E7FF40D}" presName="rootText" presStyleLbl="node1" presStyleIdx="1" presStyleCnt="2"/>
      <dgm:spPr/>
      <dgm:t>
        <a:bodyPr/>
        <a:lstStyle/>
        <a:p>
          <a:endParaRPr lang="fr-FR"/>
        </a:p>
      </dgm:t>
    </dgm:pt>
    <dgm:pt modelId="{0BDE0F2A-6D44-4716-8F46-7F4375DB3AD5}" type="pres">
      <dgm:prSet presAssocID="{1F9A0970-8589-4606-BB9D-2E736E7FF40D}" presName="rootConnector" presStyleLbl="node1" presStyleIdx="1" presStyleCnt="2"/>
      <dgm:spPr/>
      <dgm:t>
        <a:bodyPr/>
        <a:lstStyle/>
        <a:p>
          <a:endParaRPr lang="fr-FR"/>
        </a:p>
      </dgm:t>
    </dgm:pt>
    <dgm:pt modelId="{E22B5DBF-AE0F-4C23-8924-57E11C559EF0}" type="pres">
      <dgm:prSet presAssocID="{1F9A0970-8589-4606-BB9D-2E736E7FF40D}" presName="childShape" presStyleCnt="0"/>
      <dgm:spPr/>
      <dgm:t>
        <a:bodyPr/>
        <a:lstStyle/>
        <a:p>
          <a:endParaRPr lang="fr-FR"/>
        </a:p>
      </dgm:t>
    </dgm:pt>
    <dgm:pt modelId="{F1423924-C258-4E5C-80D9-539C1CBA3962}" type="pres">
      <dgm:prSet presAssocID="{F012CC87-4D9C-46B4-86A6-C473DE6D79CC}" presName="Name13" presStyleLbl="parChTrans1D2" presStyleIdx="4" presStyleCnt="6"/>
      <dgm:spPr/>
      <dgm:t>
        <a:bodyPr/>
        <a:lstStyle/>
        <a:p>
          <a:endParaRPr lang="fr-FR"/>
        </a:p>
      </dgm:t>
    </dgm:pt>
    <dgm:pt modelId="{193B6D1D-FC74-4FC6-BF22-4A9769B6C6AB}" type="pres">
      <dgm:prSet presAssocID="{8AF41898-D2CB-4020-98CD-88548FCCB389}" presName="childText" presStyleLbl="bgAcc1" presStyleIdx="4" presStyleCnt="6">
        <dgm:presLayoutVars>
          <dgm:bulletEnabled val="1"/>
        </dgm:presLayoutVars>
      </dgm:prSet>
      <dgm:spPr/>
      <dgm:t>
        <a:bodyPr/>
        <a:lstStyle/>
        <a:p>
          <a:endParaRPr lang="fr-FR"/>
        </a:p>
      </dgm:t>
    </dgm:pt>
    <dgm:pt modelId="{3F880319-9672-4A2D-9590-AD342A9BC08E}" type="pres">
      <dgm:prSet presAssocID="{859FE70B-22A2-4B5E-9A65-B891A89EE229}" presName="Name13" presStyleLbl="parChTrans1D2" presStyleIdx="5" presStyleCnt="6"/>
      <dgm:spPr/>
      <dgm:t>
        <a:bodyPr/>
        <a:lstStyle/>
        <a:p>
          <a:endParaRPr lang="fr-FR"/>
        </a:p>
      </dgm:t>
    </dgm:pt>
    <dgm:pt modelId="{4D05E3F0-0A3B-46F9-A9B9-2CD27F6E17D2}" type="pres">
      <dgm:prSet presAssocID="{F6C1CCF1-77D7-4712-9334-1A9F845ECD91}" presName="childText" presStyleLbl="bgAcc1" presStyleIdx="5" presStyleCnt="6">
        <dgm:presLayoutVars>
          <dgm:bulletEnabled val="1"/>
        </dgm:presLayoutVars>
      </dgm:prSet>
      <dgm:spPr/>
      <dgm:t>
        <a:bodyPr/>
        <a:lstStyle/>
        <a:p>
          <a:endParaRPr lang="fr-FR"/>
        </a:p>
      </dgm:t>
    </dgm:pt>
  </dgm:ptLst>
  <dgm:cxnLst>
    <dgm:cxn modelId="{F8599FF1-D772-4D12-B387-4B74FEE81404}" type="presOf" srcId="{8B9505D3-5B5C-4609-A9BE-3CFDF13E9C7D}" destId="{B34FE084-0816-49DC-B512-9C97BE03FE58}" srcOrd="0" destOrd="0" presId="urn:microsoft.com/office/officeart/2005/8/layout/hierarchy3"/>
    <dgm:cxn modelId="{237C2C71-F784-4EB6-B3DF-B2F89B2B16A7}" srcId="{83236451-2188-4E44-A067-9B70265CEB99}" destId="{983A4B4F-4C42-4E2B-AB9B-60127D82D7A6}" srcOrd="3" destOrd="0" parTransId="{712D919D-1CB8-4507-A6D7-13900BD9B5AD}" sibTransId="{36987C8F-F67C-4168-9FB7-BA3CA7D75D71}"/>
    <dgm:cxn modelId="{8ED5D47A-3575-4F65-A275-8D36F1C70AEB}" type="presOf" srcId="{83236451-2188-4E44-A067-9B70265CEB99}" destId="{A61ED008-D6B0-421B-B82C-68449E630D97}" srcOrd="0" destOrd="0" presId="urn:microsoft.com/office/officeart/2005/8/layout/hierarchy3"/>
    <dgm:cxn modelId="{E0421F28-DAF1-46B9-B4F7-DFD1A58DABC7}" type="presOf" srcId="{F6C1CCF1-77D7-4712-9334-1A9F845ECD91}" destId="{4D05E3F0-0A3B-46F9-A9B9-2CD27F6E17D2}" srcOrd="0" destOrd="0" presId="urn:microsoft.com/office/officeart/2005/8/layout/hierarchy3"/>
    <dgm:cxn modelId="{3CC3A850-C483-4371-86F1-8C3A9D78D653}" type="presOf" srcId="{0F14072F-76DC-4C50-A988-9241257DD445}" destId="{59E1474E-CDCD-462F-9B31-AC4A6E6E2418}" srcOrd="0" destOrd="0" presId="urn:microsoft.com/office/officeart/2005/8/layout/hierarchy3"/>
    <dgm:cxn modelId="{8703D389-93E6-4398-A710-4D1867BD064C}" srcId="{83236451-2188-4E44-A067-9B70265CEB99}" destId="{8B9505D3-5B5C-4609-A9BE-3CFDF13E9C7D}" srcOrd="1" destOrd="0" parTransId="{C176BA7F-06F2-47AA-B123-1611919F39E2}" sibTransId="{AABA538A-3635-442A-AC31-3269586DD280}"/>
    <dgm:cxn modelId="{EA6E59AF-0A15-4737-8E6F-BDCEF3656B87}" type="presOf" srcId="{1F9A0970-8589-4606-BB9D-2E736E7FF40D}" destId="{75D1C1B6-3E97-47EC-AA1F-373910887E88}" srcOrd="0" destOrd="0" presId="urn:microsoft.com/office/officeart/2005/8/layout/hierarchy3"/>
    <dgm:cxn modelId="{E7786CD5-D9A6-48C6-B6CA-6F834D479AA2}" type="presOf" srcId="{F012CC87-4D9C-46B4-86A6-C473DE6D79CC}" destId="{F1423924-C258-4E5C-80D9-539C1CBA3962}" srcOrd="0" destOrd="0" presId="urn:microsoft.com/office/officeart/2005/8/layout/hierarchy3"/>
    <dgm:cxn modelId="{8C5CBAED-D79A-49CD-A201-B8F1F1F3B865}" type="presOf" srcId="{B4E3A35E-22F2-4720-8ACC-121870F7D75E}" destId="{ADAB8CB6-B9CB-4282-93FF-07F2D1118C67}" srcOrd="0" destOrd="0" presId="urn:microsoft.com/office/officeart/2005/8/layout/hierarchy3"/>
    <dgm:cxn modelId="{44511101-67E2-4FB4-B6C5-83C963F69384}" type="presOf" srcId="{33DC4780-64A4-48D7-B78A-0A5C540B185C}" destId="{8EF4F465-68E6-4A8C-A64F-890C7113D5CE}" srcOrd="0" destOrd="0" presId="urn:microsoft.com/office/officeart/2005/8/layout/hierarchy3"/>
    <dgm:cxn modelId="{F7ACC77B-64E8-4577-B6EF-53BC942A8D7C}" srcId="{1F9A0970-8589-4606-BB9D-2E736E7FF40D}" destId="{F6C1CCF1-77D7-4712-9334-1A9F845ECD91}" srcOrd="1" destOrd="0" parTransId="{859FE70B-22A2-4B5E-9A65-B891A89EE229}" sibTransId="{492DCA0E-CB4C-4ACE-8CD2-8ECC2D362ADD}"/>
    <dgm:cxn modelId="{D320A695-EAC4-4CE6-9E70-0920B0576F1A}" srcId="{2017F118-F472-4F7C-A8E7-F1161CB3AC44}" destId="{83236451-2188-4E44-A067-9B70265CEB99}" srcOrd="0" destOrd="0" parTransId="{7931AE4F-E928-42A3-9DA1-D6F39DADF372}" sibTransId="{FC328B74-4C83-46DA-BFC9-6FAA44928B1A}"/>
    <dgm:cxn modelId="{9E4E6469-45B3-4B29-9E05-143342E0C9FE}" type="presOf" srcId="{83236451-2188-4E44-A067-9B70265CEB99}" destId="{BA0E55B7-7EE4-456A-8166-532ACA961650}" srcOrd="1" destOrd="0" presId="urn:microsoft.com/office/officeart/2005/8/layout/hierarchy3"/>
    <dgm:cxn modelId="{2FF26B90-4E2B-4DB8-A050-02C3324FB7CA}" type="presOf" srcId="{859FE70B-22A2-4B5E-9A65-B891A89EE229}" destId="{3F880319-9672-4A2D-9590-AD342A9BC08E}" srcOrd="0" destOrd="0" presId="urn:microsoft.com/office/officeart/2005/8/layout/hierarchy3"/>
    <dgm:cxn modelId="{7F18FDB7-3E86-4575-8B06-80D368AB8B7D}" type="presOf" srcId="{983A4B4F-4C42-4E2B-AB9B-60127D82D7A6}" destId="{9DA99556-B5BD-4D6A-A7F8-FB05B1CC9113}" srcOrd="0" destOrd="0" presId="urn:microsoft.com/office/officeart/2005/8/layout/hierarchy3"/>
    <dgm:cxn modelId="{2B73D645-C271-4604-9AE4-488A098A23EB}" srcId="{2017F118-F472-4F7C-A8E7-F1161CB3AC44}" destId="{1F9A0970-8589-4606-BB9D-2E736E7FF40D}" srcOrd="1" destOrd="0" parTransId="{D725A593-803E-4A79-8387-A37B178FCEF5}" sibTransId="{D38BCE8C-C386-4DE0-9225-32568D98FB30}"/>
    <dgm:cxn modelId="{A228C6BB-A3BE-4E39-A858-CA3C0A88B376}" srcId="{83236451-2188-4E44-A067-9B70265CEB99}" destId="{B4E3A35E-22F2-4720-8ACC-121870F7D75E}" srcOrd="0" destOrd="0" parTransId="{33DC4780-64A4-48D7-B78A-0A5C540B185C}" sibTransId="{F0E34FEB-B0C2-4B74-9CDF-3FE2A3052124}"/>
    <dgm:cxn modelId="{0F514747-FC56-43DF-9CD9-4F8F10F77C67}" type="presOf" srcId="{C176BA7F-06F2-47AA-B123-1611919F39E2}" destId="{012781A2-D902-4AEB-AD09-023813B45980}" srcOrd="0" destOrd="0" presId="urn:microsoft.com/office/officeart/2005/8/layout/hierarchy3"/>
    <dgm:cxn modelId="{C724C5E9-0B21-44B7-B68C-65B8CEE83CD8}" type="presOf" srcId="{2017F118-F472-4F7C-A8E7-F1161CB3AC44}" destId="{958BCA2F-8DEB-4230-B170-F3AED4D7C3BD}" srcOrd="0" destOrd="0" presId="urn:microsoft.com/office/officeart/2005/8/layout/hierarchy3"/>
    <dgm:cxn modelId="{EBD920E2-53FE-48ED-9D3B-416020C0ADD3}" type="presOf" srcId="{1F9A0970-8589-4606-BB9D-2E736E7FF40D}" destId="{0BDE0F2A-6D44-4716-8F46-7F4375DB3AD5}" srcOrd="1" destOrd="0" presId="urn:microsoft.com/office/officeart/2005/8/layout/hierarchy3"/>
    <dgm:cxn modelId="{A2D5FBF0-D847-4B5A-B15E-5DB1B405E972}" type="presOf" srcId="{712D919D-1CB8-4507-A6D7-13900BD9B5AD}" destId="{E749B6AA-1412-4BC3-9063-D4EFD5E04747}" srcOrd="0" destOrd="0" presId="urn:microsoft.com/office/officeart/2005/8/layout/hierarchy3"/>
    <dgm:cxn modelId="{16030E0E-5183-47E7-9B8E-128D7A646866}" srcId="{83236451-2188-4E44-A067-9B70265CEB99}" destId="{0F14072F-76DC-4C50-A988-9241257DD445}" srcOrd="2" destOrd="0" parTransId="{D81CD800-938D-41A6-A731-229FCDCB2D9C}" sibTransId="{D27C364F-1707-4F76-93FE-00F94828E60E}"/>
    <dgm:cxn modelId="{50984ECA-3857-4F7E-A50E-8F70FF8CD51F}" srcId="{1F9A0970-8589-4606-BB9D-2E736E7FF40D}" destId="{8AF41898-D2CB-4020-98CD-88548FCCB389}" srcOrd="0" destOrd="0" parTransId="{F012CC87-4D9C-46B4-86A6-C473DE6D79CC}" sibTransId="{9D212C16-CB30-4DE3-B79D-52CEF49E4AA6}"/>
    <dgm:cxn modelId="{1CE1F00C-559C-4673-B104-5EDA7B61FE23}" type="presOf" srcId="{D81CD800-938D-41A6-A731-229FCDCB2D9C}" destId="{D4882ABB-9322-419B-ABB6-1CA754587B9D}" srcOrd="0" destOrd="0" presId="urn:microsoft.com/office/officeart/2005/8/layout/hierarchy3"/>
    <dgm:cxn modelId="{2F49D6CA-ED26-4B88-A5F0-6DF610C400D5}" type="presOf" srcId="{8AF41898-D2CB-4020-98CD-88548FCCB389}" destId="{193B6D1D-FC74-4FC6-BF22-4A9769B6C6AB}" srcOrd="0" destOrd="0" presId="urn:microsoft.com/office/officeart/2005/8/layout/hierarchy3"/>
    <dgm:cxn modelId="{673E7C2E-837E-41AF-B19F-F3456E29E515}" type="presParOf" srcId="{958BCA2F-8DEB-4230-B170-F3AED4D7C3BD}" destId="{EDB7A578-0C48-42DB-AF72-A81FFAD520DA}" srcOrd="0" destOrd="0" presId="urn:microsoft.com/office/officeart/2005/8/layout/hierarchy3"/>
    <dgm:cxn modelId="{2D27EF0A-E8F4-4374-B3D3-33897782EE95}" type="presParOf" srcId="{EDB7A578-0C48-42DB-AF72-A81FFAD520DA}" destId="{BAD6917F-2CD6-4AAB-8D3A-D54B10526988}" srcOrd="0" destOrd="0" presId="urn:microsoft.com/office/officeart/2005/8/layout/hierarchy3"/>
    <dgm:cxn modelId="{910EC44E-97CF-436B-940C-4DCF1E2D13DD}" type="presParOf" srcId="{BAD6917F-2CD6-4AAB-8D3A-D54B10526988}" destId="{A61ED008-D6B0-421B-B82C-68449E630D97}" srcOrd="0" destOrd="0" presId="urn:microsoft.com/office/officeart/2005/8/layout/hierarchy3"/>
    <dgm:cxn modelId="{DAEEE64C-5D2E-4AA4-8016-3C4D60BDCD05}" type="presParOf" srcId="{BAD6917F-2CD6-4AAB-8D3A-D54B10526988}" destId="{BA0E55B7-7EE4-456A-8166-532ACA961650}" srcOrd="1" destOrd="0" presId="urn:microsoft.com/office/officeart/2005/8/layout/hierarchy3"/>
    <dgm:cxn modelId="{9C61A16A-ED9B-4001-93A4-FB3DA56957C5}" type="presParOf" srcId="{EDB7A578-0C48-42DB-AF72-A81FFAD520DA}" destId="{1D045567-FACA-434D-BBBC-E8803DCDC241}" srcOrd="1" destOrd="0" presId="urn:microsoft.com/office/officeart/2005/8/layout/hierarchy3"/>
    <dgm:cxn modelId="{DA938EA0-0D05-4864-9FC2-FBE2B7FA06E4}" type="presParOf" srcId="{1D045567-FACA-434D-BBBC-E8803DCDC241}" destId="{8EF4F465-68E6-4A8C-A64F-890C7113D5CE}" srcOrd="0" destOrd="0" presId="urn:microsoft.com/office/officeart/2005/8/layout/hierarchy3"/>
    <dgm:cxn modelId="{F9778133-15CA-4674-8F8D-16E51BFE5BFB}" type="presParOf" srcId="{1D045567-FACA-434D-BBBC-E8803DCDC241}" destId="{ADAB8CB6-B9CB-4282-93FF-07F2D1118C67}" srcOrd="1" destOrd="0" presId="urn:microsoft.com/office/officeart/2005/8/layout/hierarchy3"/>
    <dgm:cxn modelId="{39FD049C-69D3-422C-8726-E1780AD26CB4}" type="presParOf" srcId="{1D045567-FACA-434D-BBBC-E8803DCDC241}" destId="{012781A2-D902-4AEB-AD09-023813B45980}" srcOrd="2" destOrd="0" presId="urn:microsoft.com/office/officeart/2005/8/layout/hierarchy3"/>
    <dgm:cxn modelId="{DFFA7638-B119-4D6F-A871-16CD3BD9E3E0}" type="presParOf" srcId="{1D045567-FACA-434D-BBBC-E8803DCDC241}" destId="{B34FE084-0816-49DC-B512-9C97BE03FE58}" srcOrd="3" destOrd="0" presId="urn:microsoft.com/office/officeart/2005/8/layout/hierarchy3"/>
    <dgm:cxn modelId="{BA4BC17E-67D2-4E0D-AF24-5D662F787E2A}" type="presParOf" srcId="{1D045567-FACA-434D-BBBC-E8803DCDC241}" destId="{D4882ABB-9322-419B-ABB6-1CA754587B9D}" srcOrd="4" destOrd="0" presId="urn:microsoft.com/office/officeart/2005/8/layout/hierarchy3"/>
    <dgm:cxn modelId="{475DF6E4-D118-40A0-95B6-D387D5749D6B}" type="presParOf" srcId="{1D045567-FACA-434D-BBBC-E8803DCDC241}" destId="{59E1474E-CDCD-462F-9B31-AC4A6E6E2418}" srcOrd="5" destOrd="0" presId="urn:microsoft.com/office/officeart/2005/8/layout/hierarchy3"/>
    <dgm:cxn modelId="{0F67968A-554B-40E5-B4F7-E39CF182F977}" type="presParOf" srcId="{1D045567-FACA-434D-BBBC-E8803DCDC241}" destId="{E749B6AA-1412-4BC3-9063-D4EFD5E04747}" srcOrd="6" destOrd="0" presId="urn:microsoft.com/office/officeart/2005/8/layout/hierarchy3"/>
    <dgm:cxn modelId="{B9C2A59A-1932-46B7-9D8D-4D3406D9BCE1}" type="presParOf" srcId="{1D045567-FACA-434D-BBBC-E8803DCDC241}" destId="{9DA99556-B5BD-4D6A-A7F8-FB05B1CC9113}" srcOrd="7" destOrd="0" presId="urn:microsoft.com/office/officeart/2005/8/layout/hierarchy3"/>
    <dgm:cxn modelId="{F42301FC-56F7-442C-A0AB-8B88A0F4E96C}" type="presParOf" srcId="{958BCA2F-8DEB-4230-B170-F3AED4D7C3BD}" destId="{2DD05401-CFEB-4393-A907-F1DCE65B85E4}" srcOrd="1" destOrd="0" presId="urn:microsoft.com/office/officeart/2005/8/layout/hierarchy3"/>
    <dgm:cxn modelId="{4E6DFA5B-EEA1-45F4-8B11-86FE51DE2CF9}" type="presParOf" srcId="{2DD05401-CFEB-4393-A907-F1DCE65B85E4}" destId="{0C0CCCB5-25B8-4590-A38C-E9A42D3080AF}" srcOrd="0" destOrd="0" presId="urn:microsoft.com/office/officeart/2005/8/layout/hierarchy3"/>
    <dgm:cxn modelId="{739B8C3B-68D7-4D39-B229-6163967C4774}" type="presParOf" srcId="{0C0CCCB5-25B8-4590-A38C-E9A42D3080AF}" destId="{75D1C1B6-3E97-47EC-AA1F-373910887E88}" srcOrd="0" destOrd="0" presId="urn:microsoft.com/office/officeart/2005/8/layout/hierarchy3"/>
    <dgm:cxn modelId="{1D601D99-D80B-44C9-8AE9-A056E0E26332}" type="presParOf" srcId="{0C0CCCB5-25B8-4590-A38C-E9A42D3080AF}" destId="{0BDE0F2A-6D44-4716-8F46-7F4375DB3AD5}" srcOrd="1" destOrd="0" presId="urn:microsoft.com/office/officeart/2005/8/layout/hierarchy3"/>
    <dgm:cxn modelId="{28ADD1F4-A2CF-4406-848D-0C0680BD847D}" type="presParOf" srcId="{2DD05401-CFEB-4393-A907-F1DCE65B85E4}" destId="{E22B5DBF-AE0F-4C23-8924-57E11C559EF0}" srcOrd="1" destOrd="0" presId="urn:microsoft.com/office/officeart/2005/8/layout/hierarchy3"/>
    <dgm:cxn modelId="{D62AC5E9-02A3-4C3C-A84B-6888DAA7857F}" type="presParOf" srcId="{E22B5DBF-AE0F-4C23-8924-57E11C559EF0}" destId="{F1423924-C258-4E5C-80D9-539C1CBA3962}" srcOrd="0" destOrd="0" presId="urn:microsoft.com/office/officeart/2005/8/layout/hierarchy3"/>
    <dgm:cxn modelId="{04336A44-863F-496B-87D8-7D768C6EE238}" type="presParOf" srcId="{E22B5DBF-AE0F-4C23-8924-57E11C559EF0}" destId="{193B6D1D-FC74-4FC6-BF22-4A9769B6C6AB}" srcOrd="1" destOrd="0" presId="urn:microsoft.com/office/officeart/2005/8/layout/hierarchy3"/>
    <dgm:cxn modelId="{33AC1B8C-2972-430C-8BF5-159E0284E09C}" type="presParOf" srcId="{E22B5DBF-AE0F-4C23-8924-57E11C559EF0}" destId="{3F880319-9672-4A2D-9590-AD342A9BC08E}" srcOrd="2" destOrd="0" presId="urn:microsoft.com/office/officeart/2005/8/layout/hierarchy3"/>
    <dgm:cxn modelId="{0D1FF37D-0B50-4FF8-A2EB-A46BD97E1C7C}" type="presParOf" srcId="{E22B5DBF-AE0F-4C23-8924-57E11C559EF0}" destId="{4D05E3F0-0A3B-46F9-A9B9-2CD27F6E17D2}"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17F118-F472-4F7C-A8E7-F1161CB3AC44}" type="doc">
      <dgm:prSet loTypeId="urn:microsoft.com/office/officeart/2005/8/layout/hierarchy3" loCatId="list" qsTypeId="urn:microsoft.com/office/officeart/2005/8/quickstyle/simple5" qsCatId="simple" csTypeId="urn:microsoft.com/office/officeart/2005/8/colors/accent3_2" csCatId="accent3" phldr="1"/>
      <dgm:spPr/>
      <dgm:t>
        <a:bodyPr/>
        <a:lstStyle/>
        <a:p>
          <a:endParaRPr lang="fr-FR"/>
        </a:p>
      </dgm:t>
    </dgm:pt>
    <dgm:pt modelId="{83236451-2188-4E44-A067-9B70265CEB99}">
      <dgm:prSet phldrT="[Texte]"/>
      <dgm:spPr/>
      <dgm:t>
        <a:bodyPr/>
        <a:lstStyle/>
        <a:p>
          <a:r>
            <a:rPr lang="fr-FR" dirty="0" smtClean="0"/>
            <a:t>Espace</a:t>
          </a:r>
          <a:endParaRPr lang="fr-FR" dirty="0"/>
        </a:p>
      </dgm:t>
    </dgm:pt>
    <dgm:pt modelId="{7931AE4F-E928-42A3-9DA1-D6F39DADF372}" type="parTrans" cxnId="{D320A695-EAC4-4CE6-9E70-0920B0576F1A}">
      <dgm:prSet/>
      <dgm:spPr/>
      <dgm:t>
        <a:bodyPr/>
        <a:lstStyle/>
        <a:p>
          <a:endParaRPr lang="fr-FR"/>
        </a:p>
      </dgm:t>
    </dgm:pt>
    <dgm:pt modelId="{FC328B74-4C83-46DA-BFC9-6FAA44928B1A}" type="sibTrans" cxnId="{D320A695-EAC4-4CE6-9E70-0920B0576F1A}">
      <dgm:prSet/>
      <dgm:spPr/>
      <dgm:t>
        <a:bodyPr/>
        <a:lstStyle/>
        <a:p>
          <a:endParaRPr lang="fr-FR"/>
        </a:p>
      </dgm:t>
    </dgm:pt>
    <dgm:pt modelId="{B4E3A35E-22F2-4720-8ACC-121870F7D75E}">
      <dgm:prSet phldrT="[Texte]" custT="1"/>
      <dgm:spPr/>
      <dgm:t>
        <a:bodyPr/>
        <a:lstStyle/>
        <a:p>
          <a:r>
            <a:rPr lang="fr-FR" sz="1600" dirty="0" smtClean="0"/>
            <a:t>Dimensions du terrain</a:t>
          </a:r>
          <a:endParaRPr lang="fr-FR" sz="1600" dirty="0"/>
        </a:p>
      </dgm:t>
    </dgm:pt>
    <dgm:pt modelId="{33DC4780-64A4-48D7-B78A-0A5C540B185C}" type="parTrans" cxnId="{A228C6BB-A3BE-4E39-A858-CA3C0A88B376}">
      <dgm:prSet/>
      <dgm:spPr/>
      <dgm:t>
        <a:bodyPr/>
        <a:lstStyle/>
        <a:p>
          <a:endParaRPr lang="fr-FR"/>
        </a:p>
      </dgm:t>
    </dgm:pt>
    <dgm:pt modelId="{F0E34FEB-B0C2-4B74-9CDF-3FE2A3052124}" type="sibTrans" cxnId="{A228C6BB-A3BE-4E39-A858-CA3C0A88B376}">
      <dgm:prSet/>
      <dgm:spPr/>
      <dgm:t>
        <a:bodyPr/>
        <a:lstStyle/>
        <a:p>
          <a:endParaRPr lang="fr-FR"/>
        </a:p>
      </dgm:t>
    </dgm:pt>
    <dgm:pt modelId="{1F9A0970-8589-4606-BB9D-2E736E7FF40D}">
      <dgm:prSet phldrT="[Texte]"/>
      <dgm:spPr/>
      <dgm:t>
        <a:bodyPr/>
        <a:lstStyle/>
        <a:p>
          <a:r>
            <a:rPr lang="fr-FR" dirty="0" smtClean="0"/>
            <a:t>Temps</a:t>
          </a:r>
          <a:endParaRPr lang="fr-FR" dirty="0"/>
        </a:p>
      </dgm:t>
    </dgm:pt>
    <dgm:pt modelId="{D725A593-803E-4A79-8387-A37B178FCEF5}" type="parTrans" cxnId="{2B73D645-C271-4604-9AE4-488A098A23EB}">
      <dgm:prSet/>
      <dgm:spPr/>
      <dgm:t>
        <a:bodyPr/>
        <a:lstStyle/>
        <a:p>
          <a:endParaRPr lang="fr-FR"/>
        </a:p>
      </dgm:t>
    </dgm:pt>
    <dgm:pt modelId="{D38BCE8C-C386-4DE0-9225-32568D98FB30}" type="sibTrans" cxnId="{2B73D645-C271-4604-9AE4-488A098A23EB}">
      <dgm:prSet/>
      <dgm:spPr/>
      <dgm:t>
        <a:bodyPr/>
        <a:lstStyle/>
        <a:p>
          <a:endParaRPr lang="fr-FR"/>
        </a:p>
      </dgm:t>
    </dgm:pt>
    <dgm:pt modelId="{8AF41898-D2CB-4020-98CD-88548FCCB389}">
      <dgm:prSet phldrT="[Texte]"/>
      <dgm:spPr/>
      <dgm:t>
        <a:bodyPr/>
        <a:lstStyle/>
        <a:p>
          <a:r>
            <a:rPr lang="fr-FR" dirty="0" smtClean="0"/>
            <a:t>Deux mi-temps de 45 minutes</a:t>
          </a:r>
        </a:p>
        <a:p>
          <a:r>
            <a:rPr lang="fr-FR" dirty="0" smtClean="0"/>
            <a:t>Temps réglementaire, arrêts de jeu</a:t>
          </a:r>
          <a:endParaRPr lang="fr-FR" dirty="0"/>
        </a:p>
      </dgm:t>
    </dgm:pt>
    <dgm:pt modelId="{F012CC87-4D9C-46B4-86A6-C473DE6D79CC}" type="parTrans" cxnId="{50984ECA-3857-4F7E-A50E-8F70FF8CD51F}">
      <dgm:prSet/>
      <dgm:spPr/>
      <dgm:t>
        <a:bodyPr/>
        <a:lstStyle/>
        <a:p>
          <a:endParaRPr lang="fr-FR"/>
        </a:p>
      </dgm:t>
    </dgm:pt>
    <dgm:pt modelId="{9D212C16-CB30-4DE3-B79D-52CEF49E4AA6}" type="sibTrans" cxnId="{50984ECA-3857-4F7E-A50E-8F70FF8CD51F}">
      <dgm:prSet/>
      <dgm:spPr/>
      <dgm:t>
        <a:bodyPr/>
        <a:lstStyle/>
        <a:p>
          <a:endParaRPr lang="fr-FR"/>
        </a:p>
      </dgm:t>
    </dgm:pt>
    <dgm:pt modelId="{F6C1CCF1-77D7-4712-9334-1A9F845ECD91}">
      <dgm:prSet phldrT="[Texte]"/>
      <dgm:spPr/>
      <dgm:t>
        <a:bodyPr/>
        <a:lstStyle/>
        <a:p>
          <a:r>
            <a:rPr lang="fr-FR" dirty="0" smtClean="0"/>
            <a:t>Prolongations dans les coupes</a:t>
          </a:r>
          <a:endParaRPr lang="fr-FR" dirty="0"/>
        </a:p>
      </dgm:t>
    </dgm:pt>
    <dgm:pt modelId="{859FE70B-22A2-4B5E-9A65-B891A89EE229}" type="parTrans" cxnId="{F7ACC77B-64E8-4577-B6EF-53BC942A8D7C}">
      <dgm:prSet/>
      <dgm:spPr/>
      <dgm:t>
        <a:bodyPr/>
        <a:lstStyle/>
        <a:p>
          <a:endParaRPr lang="fr-FR"/>
        </a:p>
      </dgm:t>
    </dgm:pt>
    <dgm:pt modelId="{492DCA0E-CB4C-4ACE-8CD2-8ECC2D362ADD}" type="sibTrans" cxnId="{F7ACC77B-64E8-4577-B6EF-53BC942A8D7C}">
      <dgm:prSet/>
      <dgm:spPr/>
      <dgm:t>
        <a:bodyPr/>
        <a:lstStyle/>
        <a:p>
          <a:endParaRPr lang="fr-FR"/>
        </a:p>
      </dgm:t>
    </dgm:pt>
    <dgm:pt modelId="{B2AE83B0-FDA0-442D-BD88-4A2ADC206403}">
      <dgm:prSet/>
      <dgm:spPr/>
      <dgm:t>
        <a:bodyPr/>
        <a:lstStyle/>
        <a:p>
          <a:r>
            <a:rPr lang="fr-FR" dirty="0" smtClean="0"/>
            <a:t>Rond central</a:t>
          </a:r>
        </a:p>
        <a:p>
          <a:r>
            <a:rPr lang="fr-FR" dirty="0" smtClean="0"/>
            <a:t>Lignes, buts</a:t>
          </a:r>
        </a:p>
        <a:p>
          <a:r>
            <a:rPr lang="fr-FR" dirty="0" smtClean="0"/>
            <a:t>deux camps</a:t>
          </a:r>
        </a:p>
        <a:p>
          <a:r>
            <a:rPr lang="fr-FR" dirty="0" smtClean="0"/>
            <a:t>Surface de réparation</a:t>
          </a:r>
          <a:endParaRPr lang="fr-FR" dirty="0"/>
        </a:p>
      </dgm:t>
    </dgm:pt>
    <dgm:pt modelId="{1F14BF1E-0D11-4B28-9983-1663D85D6850}" type="parTrans" cxnId="{666F0205-A872-4FB3-B0B5-1D9FA570A0C5}">
      <dgm:prSet/>
      <dgm:spPr/>
      <dgm:t>
        <a:bodyPr/>
        <a:lstStyle/>
        <a:p>
          <a:endParaRPr lang="fr-FR"/>
        </a:p>
      </dgm:t>
    </dgm:pt>
    <dgm:pt modelId="{C1DC42AA-F30E-49DD-B9D1-BAB96B0507C0}" type="sibTrans" cxnId="{666F0205-A872-4FB3-B0B5-1D9FA570A0C5}">
      <dgm:prSet/>
      <dgm:spPr/>
      <dgm:t>
        <a:bodyPr/>
        <a:lstStyle/>
        <a:p>
          <a:endParaRPr lang="fr-FR"/>
        </a:p>
      </dgm:t>
    </dgm:pt>
    <dgm:pt modelId="{6A4FF14D-8E91-4A74-BA99-3228248BDDFA}">
      <dgm:prSet/>
      <dgm:spPr/>
      <dgm:t>
        <a:bodyPr/>
        <a:lstStyle/>
        <a:p>
          <a:r>
            <a:rPr lang="fr-FR" dirty="0" smtClean="0"/>
            <a:t>Touches, sortie de but, hors-jeu, corner</a:t>
          </a:r>
          <a:endParaRPr lang="fr-FR" dirty="0"/>
        </a:p>
      </dgm:t>
    </dgm:pt>
    <dgm:pt modelId="{CFC12BD9-852E-489B-AC28-0FB403939B27}" type="parTrans" cxnId="{8C624663-4574-4370-8AC5-F0EC64513399}">
      <dgm:prSet/>
      <dgm:spPr/>
      <dgm:t>
        <a:bodyPr/>
        <a:lstStyle/>
        <a:p>
          <a:endParaRPr lang="fr-FR"/>
        </a:p>
      </dgm:t>
    </dgm:pt>
    <dgm:pt modelId="{6424711F-2B12-47BC-826C-662855C61C40}" type="sibTrans" cxnId="{8C624663-4574-4370-8AC5-F0EC64513399}">
      <dgm:prSet/>
      <dgm:spPr/>
      <dgm:t>
        <a:bodyPr/>
        <a:lstStyle/>
        <a:p>
          <a:endParaRPr lang="fr-FR"/>
        </a:p>
      </dgm:t>
    </dgm:pt>
    <dgm:pt modelId="{958BCA2F-8DEB-4230-B170-F3AED4D7C3BD}" type="pres">
      <dgm:prSet presAssocID="{2017F118-F472-4F7C-A8E7-F1161CB3AC44}" presName="diagram" presStyleCnt="0">
        <dgm:presLayoutVars>
          <dgm:chPref val="1"/>
          <dgm:dir/>
          <dgm:animOne val="branch"/>
          <dgm:animLvl val="lvl"/>
          <dgm:resizeHandles/>
        </dgm:presLayoutVars>
      </dgm:prSet>
      <dgm:spPr/>
      <dgm:t>
        <a:bodyPr/>
        <a:lstStyle/>
        <a:p>
          <a:endParaRPr lang="fr-FR"/>
        </a:p>
      </dgm:t>
    </dgm:pt>
    <dgm:pt modelId="{EDB7A578-0C48-42DB-AF72-A81FFAD520DA}" type="pres">
      <dgm:prSet presAssocID="{83236451-2188-4E44-A067-9B70265CEB99}" presName="root" presStyleCnt="0"/>
      <dgm:spPr/>
      <dgm:t>
        <a:bodyPr/>
        <a:lstStyle/>
        <a:p>
          <a:endParaRPr lang="fr-FR"/>
        </a:p>
      </dgm:t>
    </dgm:pt>
    <dgm:pt modelId="{BAD6917F-2CD6-4AAB-8D3A-D54B10526988}" type="pres">
      <dgm:prSet presAssocID="{83236451-2188-4E44-A067-9B70265CEB99}" presName="rootComposite" presStyleCnt="0"/>
      <dgm:spPr/>
      <dgm:t>
        <a:bodyPr/>
        <a:lstStyle/>
        <a:p>
          <a:endParaRPr lang="fr-FR"/>
        </a:p>
      </dgm:t>
    </dgm:pt>
    <dgm:pt modelId="{A61ED008-D6B0-421B-B82C-68449E630D97}" type="pres">
      <dgm:prSet presAssocID="{83236451-2188-4E44-A067-9B70265CEB99}" presName="rootText" presStyleLbl="node1" presStyleIdx="0" presStyleCnt="2" custLinFactNeighborX="-1104" custLinFactNeighborY="3209"/>
      <dgm:spPr/>
      <dgm:t>
        <a:bodyPr/>
        <a:lstStyle/>
        <a:p>
          <a:endParaRPr lang="fr-FR"/>
        </a:p>
      </dgm:t>
    </dgm:pt>
    <dgm:pt modelId="{BA0E55B7-7EE4-456A-8166-532ACA961650}" type="pres">
      <dgm:prSet presAssocID="{83236451-2188-4E44-A067-9B70265CEB99}" presName="rootConnector" presStyleLbl="node1" presStyleIdx="0" presStyleCnt="2"/>
      <dgm:spPr/>
      <dgm:t>
        <a:bodyPr/>
        <a:lstStyle/>
        <a:p>
          <a:endParaRPr lang="fr-FR"/>
        </a:p>
      </dgm:t>
    </dgm:pt>
    <dgm:pt modelId="{1D045567-FACA-434D-BBBC-E8803DCDC241}" type="pres">
      <dgm:prSet presAssocID="{83236451-2188-4E44-A067-9B70265CEB99}" presName="childShape" presStyleCnt="0"/>
      <dgm:spPr/>
      <dgm:t>
        <a:bodyPr/>
        <a:lstStyle/>
        <a:p>
          <a:endParaRPr lang="fr-FR"/>
        </a:p>
      </dgm:t>
    </dgm:pt>
    <dgm:pt modelId="{8EF4F465-68E6-4A8C-A64F-890C7113D5CE}" type="pres">
      <dgm:prSet presAssocID="{33DC4780-64A4-48D7-B78A-0A5C540B185C}" presName="Name13" presStyleLbl="parChTrans1D2" presStyleIdx="0" presStyleCnt="5"/>
      <dgm:spPr/>
      <dgm:t>
        <a:bodyPr/>
        <a:lstStyle/>
        <a:p>
          <a:endParaRPr lang="fr-FR"/>
        </a:p>
      </dgm:t>
    </dgm:pt>
    <dgm:pt modelId="{ADAB8CB6-B9CB-4282-93FF-07F2D1118C67}" type="pres">
      <dgm:prSet presAssocID="{B4E3A35E-22F2-4720-8ACC-121870F7D75E}" presName="childText" presStyleLbl="bgAcc1" presStyleIdx="0" presStyleCnt="5" custScaleY="61429">
        <dgm:presLayoutVars>
          <dgm:bulletEnabled val="1"/>
        </dgm:presLayoutVars>
      </dgm:prSet>
      <dgm:spPr/>
      <dgm:t>
        <a:bodyPr/>
        <a:lstStyle/>
        <a:p>
          <a:endParaRPr lang="fr-FR"/>
        </a:p>
      </dgm:t>
    </dgm:pt>
    <dgm:pt modelId="{50A86045-FAEB-47CB-8744-D53164E040C6}" type="pres">
      <dgm:prSet presAssocID="{1F14BF1E-0D11-4B28-9983-1663D85D6850}" presName="Name13" presStyleLbl="parChTrans1D2" presStyleIdx="1" presStyleCnt="5"/>
      <dgm:spPr/>
      <dgm:t>
        <a:bodyPr/>
        <a:lstStyle/>
        <a:p>
          <a:endParaRPr lang="fr-FR"/>
        </a:p>
      </dgm:t>
    </dgm:pt>
    <dgm:pt modelId="{CF750CBA-1924-4AEE-867A-B76CA8F3B31E}" type="pres">
      <dgm:prSet presAssocID="{B2AE83B0-FDA0-442D-BD88-4A2ADC206403}" presName="childText" presStyleLbl="bgAcc1" presStyleIdx="1" presStyleCnt="5" custScaleY="151999" custLinFactNeighborY="24208">
        <dgm:presLayoutVars>
          <dgm:bulletEnabled val="1"/>
        </dgm:presLayoutVars>
      </dgm:prSet>
      <dgm:spPr/>
      <dgm:t>
        <a:bodyPr/>
        <a:lstStyle/>
        <a:p>
          <a:endParaRPr lang="fr-FR"/>
        </a:p>
      </dgm:t>
    </dgm:pt>
    <dgm:pt modelId="{83EC9BD7-8BE2-4397-B69E-8767ECED6543}" type="pres">
      <dgm:prSet presAssocID="{CFC12BD9-852E-489B-AC28-0FB403939B27}" presName="Name13" presStyleLbl="parChTrans1D2" presStyleIdx="2" presStyleCnt="5"/>
      <dgm:spPr/>
      <dgm:t>
        <a:bodyPr/>
        <a:lstStyle/>
        <a:p>
          <a:endParaRPr lang="fr-FR"/>
        </a:p>
      </dgm:t>
    </dgm:pt>
    <dgm:pt modelId="{281C6B0D-CB74-4F84-BABF-DE15BC15F081}" type="pres">
      <dgm:prSet presAssocID="{6A4FF14D-8E91-4A74-BA99-3228248BDDFA}" presName="childText" presStyleLbl="bgAcc1" presStyleIdx="2" presStyleCnt="5" custScaleY="132584" custLinFactNeighborY="36311">
        <dgm:presLayoutVars>
          <dgm:bulletEnabled val="1"/>
        </dgm:presLayoutVars>
      </dgm:prSet>
      <dgm:spPr/>
      <dgm:t>
        <a:bodyPr/>
        <a:lstStyle/>
        <a:p>
          <a:endParaRPr lang="fr-FR"/>
        </a:p>
      </dgm:t>
    </dgm:pt>
    <dgm:pt modelId="{2DD05401-CFEB-4393-A907-F1DCE65B85E4}" type="pres">
      <dgm:prSet presAssocID="{1F9A0970-8589-4606-BB9D-2E736E7FF40D}" presName="root" presStyleCnt="0"/>
      <dgm:spPr/>
      <dgm:t>
        <a:bodyPr/>
        <a:lstStyle/>
        <a:p>
          <a:endParaRPr lang="fr-FR"/>
        </a:p>
      </dgm:t>
    </dgm:pt>
    <dgm:pt modelId="{0C0CCCB5-25B8-4590-A38C-E9A42D3080AF}" type="pres">
      <dgm:prSet presAssocID="{1F9A0970-8589-4606-BB9D-2E736E7FF40D}" presName="rootComposite" presStyleCnt="0"/>
      <dgm:spPr/>
      <dgm:t>
        <a:bodyPr/>
        <a:lstStyle/>
        <a:p>
          <a:endParaRPr lang="fr-FR"/>
        </a:p>
      </dgm:t>
    </dgm:pt>
    <dgm:pt modelId="{75D1C1B6-3E97-47EC-AA1F-373910887E88}" type="pres">
      <dgm:prSet presAssocID="{1F9A0970-8589-4606-BB9D-2E736E7FF40D}" presName="rootText" presStyleLbl="node1" presStyleIdx="1" presStyleCnt="2"/>
      <dgm:spPr/>
      <dgm:t>
        <a:bodyPr/>
        <a:lstStyle/>
        <a:p>
          <a:endParaRPr lang="fr-FR"/>
        </a:p>
      </dgm:t>
    </dgm:pt>
    <dgm:pt modelId="{0BDE0F2A-6D44-4716-8F46-7F4375DB3AD5}" type="pres">
      <dgm:prSet presAssocID="{1F9A0970-8589-4606-BB9D-2E736E7FF40D}" presName="rootConnector" presStyleLbl="node1" presStyleIdx="1" presStyleCnt="2"/>
      <dgm:spPr/>
      <dgm:t>
        <a:bodyPr/>
        <a:lstStyle/>
        <a:p>
          <a:endParaRPr lang="fr-FR"/>
        </a:p>
      </dgm:t>
    </dgm:pt>
    <dgm:pt modelId="{E22B5DBF-AE0F-4C23-8924-57E11C559EF0}" type="pres">
      <dgm:prSet presAssocID="{1F9A0970-8589-4606-BB9D-2E736E7FF40D}" presName="childShape" presStyleCnt="0"/>
      <dgm:spPr/>
      <dgm:t>
        <a:bodyPr/>
        <a:lstStyle/>
        <a:p>
          <a:endParaRPr lang="fr-FR"/>
        </a:p>
      </dgm:t>
    </dgm:pt>
    <dgm:pt modelId="{F1423924-C258-4E5C-80D9-539C1CBA3962}" type="pres">
      <dgm:prSet presAssocID="{F012CC87-4D9C-46B4-86A6-C473DE6D79CC}" presName="Name13" presStyleLbl="parChTrans1D2" presStyleIdx="3" presStyleCnt="5"/>
      <dgm:spPr/>
      <dgm:t>
        <a:bodyPr/>
        <a:lstStyle/>
        <a:p>
          <a:endParaRPr lang="fr-FR"/>
        </a:p>
      </dgm:t>
    </dgm:pt>
    <dgm:pt modelId="{193B6D1D-FC74-4FC6-BF22-4A9769B6C6AB}" type="pres">
      <dgm:prSet presAssocID="{8AF41898-D2CB-4020-98CD-88548FCCB389}" presName="childText" presStyleLbl="bgAcc1" presStyleIdx="3" presStyleCnt="5" custScaleY="210662">
        <dgm:presLayoutVars>
          <dgm:bulletEnabled val="1"/>
        </dgm:presLayoutVars>
      </dgm:prSet>
      <dgm:spPr/>
      <dgm:t>
        <a:bodyPr/>
        <a:lstStyle/>
        <a:p>
          <a:endParaRPr lang="fr-FR"/>
        </a:p>
      </dgm:t>
    </dgm:pt>
    <dgm:pt modelId="{3F880319-9672-4A2D-9590-AD342A9BC08E}" type="pres">
      <dgm:prSet presAssocID="{859FE70B-22A2-4B5E-9A65-B891A89EE229}" presName="Name13" presStyleLbl="parChTrans1D2" presStyleIdx="4" presStyleCnt="5"/>
      <dgm:spPr/>
      <dgm:t>
        <a:bodyPr/>
        <a:lstStyle/>
        <a:p>
          <a:endParaRPr lang="fr-FR"/>
        </a:p>
      </dgm:t>
    </dgm:pt>
    <dgm:pt modelId="{4D05E3F0-0A3B-46F9-A9B9-2CD27F6E17D2}" type="pres">
      <dgm:prSet presAssocID="{F6C1CCF1-77D7-4712-9334-1A9F845ECD91}" presName="childText" presStyleLbl="bgAcc1" presStyleIdx="4" presStyleCnt="5" custLinFactNeighborX="-2161" custLinFactNeighborY="25936">
        <dgm:presLayoutVars>
          <dgm:bulletEnabled val="1"/>
        </dgm:presLayoutVars>
      </dgm:prSet>
      <dgm:spPr/>
      <dgm:t>
        <a:bodyPr/>
        <a:lstStyle/>
        <a:p>
          <a:endParaRPr lang="fr-FR"/>
        </a:p>
      </dgm:t>
    </dgm:pt>
  </dgm:ptLst>
  <dgm:cxnLst>
    <dgm:cxn modelId="{8C624663-4574-4370-8AC5-F0EC64513399}" srcId="{83236451-2188-4E44-A067-9B70265CEB99}" destId="{6A4FF14D-8E91-4A74-BA99-3228248BDDFA}" srcOrd="2" destOrd="0" parTransId="{CFC12BD9-852E-489B-AC28-0FB403939B27}" sibTransId="{6424711F-2B12-47BC-826C-662855C61C40}"/>
    <dgm:cxn modelId="{943B5F6F-39ED-43F7-8D8A-0FE93B7FDE2A}" type="presOf" srcId="{1F9A0970-8589-4606-BB9D-2E736E7FF40D}" destId="{0BDE0F2A-6D44-4716-8F46-7F4375DB3AD5}" srcOrd="1" destOrd="0" presId="urn:microsoft.com/office/officeart/2005/8/layout/hierarchy3"/>
    <dgm:cxn modelId="{AE2CB7AB-8133-425B-A255-D05471C7C3FA}" type="presOf" srcId="{8AF41898-D2CB-4020-98CD-88548FCCB389}" destId="{193B6D1D-FC74-4FC6-BF22-4A9769B6C6AB}" srcOrd="0" destOrd="0" presId="urn:microsoft.com/office/officeart/2005/8/layout/hierarchy3"/>
    <dgm:cxn modelId="{492BFB3E-5937-44D6-811A-86ADA670529E}" type="presOf" srcId="{83236451-2188-4E44-A067-9B70265CEB99}" destId="{A61ED008-D6B0-421B-B82C-68449E630D97}" srcOrd="0" destOrd="0" presId="urn:microsoft.com/office/officeart/2005/8/layout/hierarchy3"/>
    <dgm:cxn modelId="{FD74AEF2-B75B-4417-A7C7-F54446B8EFF2}" type="presOf" srcId="{6A4FF14D-8E91-4A74-BA99-3228248BDDFA}" destId="{281C6B0D-CB74-4F84-BABF-DE15BC15F081}" srcOrd="0" destOrd="0" presId="urn:microsoft.com/office/officeart/2005/8/layout/hierarchy3"/>
    <dgm:cxn modelId="{747C8CD0-6C05-4972-BEBE-10EF3CB777E1}" type="presOf" srcId="{CFC12BD9-852E-489B-AC28-0FB403939B27}" destId="{83EC9BD7-8BE2-4397-B69E-8767ECED6543}" srcOrd="0" destOrd="0" presId="urn:microsoft.com/office/officeart/2005/8/layout/hierarchy3"/>
    <dgm:cxn modelId="{50984ECA-3857-4F7E-A50E-8F70FF8CD51F}" srcId="{1F9A0970-8589-4606-BB9D-2E736E7FF40D}" destId="{8AF41898-D2CB-4020-98CD-88548FCCB389}" srcOrd="0" destOrd="0" parTransId="{F012CC87-4D9C-46B4-86A6-C473DE6D79CC}" sibTransId="{9D212C16-CB30-4DE3-B79D-52CEF49E4AA6}"/>
    <dgm:cxn modelId="{2B73D645-C271-4604-9AE4-488A098A23EB}" srcId="{2017F118-F472-4F7C-A8E7-F1161CB3AC44}" destId="{1F9A0970-8589-4606-BB9D-2E736E7FF40D}" srcOrd="1" destOrd="0" parTransId="{D725A593-803E-4A79-8387-A37B178FCEF5}" sibTransId="{D38BCE8C-C386-4DE0-9225-32568D98FB30}"/>
    <dgm:cxn modelId="{666F0205-A872-4FB3-B0B5-1D9FA570A0C5}" srcId="{83236451-2188-4E44-A067-9B70265CEB99}" destId="{B2AE83B0-FDA0-442D-BD88-4A2ADC206403}" srcOrd="1" destOrd="0" parTransId="{1F14BF1E-0D11-4B28-9983-1663D85D6850}" sibTransId="{C1DC42AA-F30E-49DD-B9D1-BAB96B0507C0}"/>
    <dgm:cxn modelId="{9656F61F-68CE-4222-9673-EED6F362EEB0}" type="presOf" srcId="{83236451-2188-4E44-A067-9B70265CEB99}" destId="{BA0E55B7-7EE4-456A-8166-532ACA961650}" srcOrd="1" destOrd="0" presId="urn:microsoft.com/office/officeart/2005/8/layout/hierarchy3"/>
    <dgm:cxn modelId="{F7C3BA50-747A-47FA-8B4A-68A53D3F7EB6}" type="presOf" srcId="{2017F118-F472-4F7C-A8E7-F1161CB3AC44}" destId="{958BCA2F-8DEB-4230-B170-F3AED4D7C3BD}" srcOrd="0" destOrd="0" presId="urn:microsoft.com/office/officeart/2005/8/layout/hierarchy3"/>
    <dgm:cxn modelId="{D320A695-EAC4-4CE6-9E70-0920B0576F1A}" srcId="{2017F118-F472-4F7C-A8E7-F1161CB3AC44}" destId="{83236451-2188-4E44-A067-9B70265CEB99}" srcOrd="0" destOrd="0" parTransId="{7931AE4F-E928-42A3-9DA1-D6F39DADF372}" sibTransId="{FC328B74-4C83-46DA-BFC9-6FAA44928B1A}"/>
    <dgm:cxn modelId="{E4062B90-D631-488F-AC57-6926CE69B274}" type="presOf" srcId="{33DC4780-64A4-48D7-B78A-0A5C540B185C}" destId="{8EF4F465-68E6-4A8C-A64F-890C7113D5CE}" srcOrd="0" destOrd="0" presId="urn:microsoft.com/office/officeart/2005/8/layout/hierarchy3"/>
    <dgm:cxn modelId="{A6BC7209-8871-46C9-AD16-9C4963EC96C1}" type="presOf" srcId="{B2AE83B0-FDA0-442D-BD88-4A2ADC206403}" destId="{CF750CBA-1924-4AEE-867A-B76CA8F3B31E}" srcOrd="0" destOrd="0" presId="urn:microsoft.com/office/officeart/2005/8/layout/hierarchy3"/>
    <dgm:cxn modelId="{F7ACC77B-64E8-4577-B6EF-53BC942A8D7C}" srcId="{1F9A0970-8589-4606-BB9D-2E736E7FF40D}" destId="{F6C1CCF1-77D7-4712-9334-1A9F845ECD91}" srcOrd="1" destOrd="0" parTransId="{859FE70B-22A2-4B5E-9A65-B891A89EE229}" sibTransId="{492DCA0E-CB4C-4ACE-8CD2-8ECC2D362ADD}"/>
    <dgm:cxn modelId="{EDB88651-304B-4A22-8E5E-D6279BA6DB47}" type="presOf" srcId="{1F14BF1E-0D11-4B28-9983-1663D85D6850}" destId="{50A86045-FAEB-47CB-8744-D53164E040C6}" srcOrd="0" destOrd="0" presId="urn:microsoft.com/office/officeart/2005/8/layout/hierarchy3"/>
    <dgm:cxn modelId="{9B3DFF1E-FFA5-4353-AD7A-2460109A675E}" type="presOf" srcId="{B4E3A35E-22F2-4720-8ACC-121870F7D75E}" destId="{ADAB8CB6-B9CB-4282-93FF-07F2D1118C67}" srcOrd="0" destOrd="0" presId="urn:microsoft.com/office/officeart/2005/8/layout/hierarchy3"/>
    <dgm:cxn modelId="{36AD25BC-43FE-46A5-AC3D-6B6E811499AD}" type="presOf" srcId="{859FE70B-22A2-4B5E-9A65-B891A89EE229}" destId="{3F880319-9672-4A2D-9590-AD342A9BC08E}" srcOrd="0" destOrd="0" presId="urn:microsoft.com/office/officeart/2005/8/layout/hierarchy3"/>
    <dgm:cxn modelId="{A228C6BB-A3BE-4E39-A858-CA3C0A88B376}" srcId="{83236451-2188-4E44-A067-9B70265CEB99}" destId="{B4E3A35E-22F2-4720-8ACC-121870F7D75E}" srcOrd="0" destOrd="0" parTransId="{33DC4780-64A4-48D7-B78A-0A5C540B185C}" sibTransId="{F0E34FEB-B0C2-4B74-9CDF-3FE2A3052124}"/>
    <dgm:cxn modelId="{2FEDFA31-A1FE-4451-9CB9-33C5E5C69CC0}" type="presOf" srcId="{F6C1CCF1-77D7-4712-9334-1A9F845ECD91}" destId="{4D05E3F0-0A3B-46F9-A9B9-2CD27F6E17D2}" srcOrd="0" destOrd="0" presId="urn:microsoft.com/office/officeart/2005/8/layout/hierarchy3"/>
    <dgm:cxn modelId="{A35F0D7F-F98A-4932-BAD0-6D2609262D32}" type="presOf" srcId="{F012CC87-4D9C-46B4-86A6-C473DE6D79CC}" destId="{F1423924-C258-4E5C-80D9-539C1CBA3962}" srcOrd="0" destOrd="0" presId="urn:microsoft.com/office/officeart/2005/8/layout/hierarchy3"/>
    <dgm:cxn modelId="{129CCC34-0B24-4998-A49D-BA9588E43AA8}" type="presOf" srcId="{1F9A0970-8589-4606-BB9D-2E736E7FF40D}" destId="{75D1C1B6-3E97-47EC-AA1F-373910887E88}" srcOrd="0" destOrd="0" presId="urn:microsoft.com/office/officeart/2005/8/layout/hierarchy3"/>
    <dgm:cxn modelId="{6588151C-4DE6-4584-93B8-594877481E4A}" type="presParOf" srcId="{958BCA2F-8DEB-4230-B170-F3AED4D7C3BD}" destId="{EDB7A578-0C48-42DB-AF72-A81FFAD520DA}" srcOrd="0" destOrd="0" presId="urn:microsoft.com/office/officeart/2005/8/layout/hierarchy3"/>
    <dgm:cxn modelId="{34117F6C-F9B9-4E18-89B2-88B2D6E7113D}" type="presParOf" srcId="{EDB7A578-0C48-42DB-AF72-A81FFAD520DA}" destId="{BAD6917F-2CD6-4AAB-8D3A-D54B10526988}" srcOrd="0" destOrd="0" presId="urn:microsoft.com/office/officeart/2005/8/layout/hierarchy3"/>
    <dgm:cxn modelId="{715DFCCF-613E-4ED0-B997-B9CF0A284EF6}" type="presParOf" srcId="{BAD6917F-2CD6-4AAB-8D3A-D54B10526988}" destId="{A61ED008-D6B0-421B-B82C-68449E630D97}" srcOrd="0" destOrd="0" presId="urn:microsoft.com/office/officeart/2005/8/layout/hierarchy3"/>
    <dgm:cxn modelId="{A82406E3-22C3-42BA-902A-18DFC02726E2}" type="presParOf" srcId="{BAD6917F-2CD6-4AAB-8D3A-D54B10526988}" destId="{BA0E55B7-7EE4-456A-8166-532ACA961650}" srcOrd="1" destOrd="0" presId="urn:microsoft.com/office/officeart/2005/8/layout/hierarchy3"/>
    <dgm:cxn modelId="{4DC435E4-FA04-4618-AEF3-5F67161ADC76}" type="presParOf" srcId="{EDB7A578-0C48-42DB-AF72-A81FFAD520DA}" destId="{1D045567-FACA-434D-BBBC-E8803DCDC241}" srcOrd="1" destOrd="0" presId="urn:microsoft.com/office/officeart/2005/8/layout/hierarchy3"/>
    <dgm:cxn modelId="{7CB56D05-F3B4-40AD-A26C-C09B8A209D02}" type="presParOf" srcId="{1D045567-FACA-434D-BBBC-E8803DCDC241}" destId="{8EF4F465-68E6-4A8C-A64F-890C7113D5CE}" srcOrd="0" destOrd="0" presId="urn:microsoft.com/office/officeart/2005/8/layout/hierarchy3"/>
    <dgm:cxn modelId="{A91BB3C6-BD5C-44E6-9128-5CBE25A26BED}" type="presParOf" srcId="{1D045567-FACA-434D-BBBC-E8803DCDC241}" destId="{ADAB8CB6-B9CB-4282-93FF-07F2D1118C67}" srcOrd="1" destOrd="0" presId="urn:microsoft.com/office/officeart/2005/8/layout/hierarchy3"/>
    <dgm:cxn modelId="{5CD8794C-F0EF-41AE-9F07-44EA9307A716}" type="presParOf" srcId="{1D045567-FACA-434D-BBBC-E8803DCDC241}" destId="{50A86045-FAEB-47CB-8744-D53164E040C6}" srcOrd="2" destOrd="0" presId="urn:microsoft.com/office/officeart/2005/8/layout/hierarchy3"/>
    <dgm:cxn modelId="{CAD9003B-87C9-487B-BB94-E1F3E7722B4B}" type="presParOf" srcId="{1D045567-FACA-434D-BBBC-E8803DCDC241}" destId="{CF750CBA-1924-4AEE-867A-B76CA8F3B31E}" srcOrd="3" destOrd="0" presId="urn:microsoft.com/office/officeart/2005/8/layout/hierarchy3"/>
    <dgm:cxn modelId="{CEEB047B-7DD3-45AD-83B7-2225681EE8E3}" type="presParOf" srcId="{1D045567-FACA-434D-BBBC-E8803DCDC241}" destId="{83EC9BD7-8BE2-4397-B69E-8767ECED6543}" srcOrd="4" destOrd="0" presId="urn:microsoft.com/office/officeart/2005/8/layout/hierarchy3"/>
    <dgm:cxn modelId="{4F2F0AAB-04DC-468D-815B-3E3B97C92466}" type="presParOf" srcId="{1D045567-FACA-434D-BBBC-E8803DCDC241}" destId="{281C6B0D-CB74-4F84-BABF-DE15BC15F081}" srcOrd="5" destOrd="0" presId="urn:microsoft.com/office/officeart/2005/8/layout/hierarchy3"/>
    <dgm:cxn modelId="{E354DD49-A7AC-47AB-8BDF-69C6EBF7EF92}" type="presParOf" srcId="{958BCA2F-8DEB-4230-B170-F3AED4D7C3BD}" destId="{2DD05401-CFEB-4393-A907-F1DCE65B85E4}" srcOrd="1" destOrd="0" presId="urn:microsoft.com/office/officeart/2005/8/layout/hierarchy3"/>
    <dgm:cxn modelId="{271035DA-AF7B-42E8-A869-9D8F66F9C974}" type="presParOf" srcId="{2DD05401-CFEB-4393-A907-F1DCE65B85E4}" destId="{0C0CCCB5-25B8-4590-A38C-E9A42D3080AF}" srcOrd="0" destOrd="0" presId="urn:microsoft.com/office/officeart/2005/8/layout/hierarchy3"/>
    <dgm:cxn modelId="{C76DEEA9-6E95-4BCA-8ED7-FE39D677EC9C}" type="presParOf" srcId="{0C0CCCB5-25B8-4590-A38C-E9A42D3080AF}" destId="{75D1C1B6-3E97-47EC-AA1F-373910887E88}" srcOrd="0" destOrd="0" presId="urn:microsoft.com/office/officeart/2005/8/layout/hierarchy3"/>
    <dgm:cxn modelId="{017DC57C-3253-46F3-A6CA-89CEEA018167}" type="presParOf" srcId="{0C0CCCB5-25B8-4590-A38C-E9A42D3080AF}" destId="{0BDE0F2A-6D44-4716-8F46-7F4375DB3AD5}" srcOrd="1" destOrd="0" presId="urn:microsoft.com/office/officeart/2005/8/layout/hierarchy3"/>
    <dgm:cxn modelId="{C363E9C8-F1B1-49AE-B513-63199F5AC4C9}" type="presParOf" srcId="{2DD05401-CFEB-4393-A907-F1DCE65B85E4}" destId="{E22B5DBF-AE0F-4C23-8924-57E11C559EF0}" srcOrd="1" destOrd="0" presId="urn:microsoft.com/office/officeart/2005/8/layout/hierarchy3"/>
    <dgm:cxn modelId="{5D041DC1-F3CA-4CDA-AABE-40790A3B101D}" type="presParOf" srcId="{E22B5DBF-AE0F-4C23-8924-57E11C559EF0}" destId="{F1423924-C258-4E5C-80D9-539C1CBA3962}" srcOrd="0" destOrd="0" presId="urn:microsoft.com/office/officeart/2005/8/layout/hierarchy3"/>
    <dgm:cxn modelId="{3652203A-646F-4074-828F-494F9292DD01}" type="presParOf" srcId="{E22B5DBF-AE0F-4C23-8924-57E11C559EF0}" destId="{193B6D1D-FC74-4FC6-BF22-4A9769B6C6AB}" srcOrd="1" destOrd="0" presId="urn:microsoft.com/office/officeart/2005/8/layout/hierarchy3"/>
    <dgm:cxn modelId="{0833C22B-9EAF-4ADC-BBED-191C4335DCFE}" type="presParOf" srcId="{E22B5DBF-AE0F-4C23-8924-57E11C559EF0}" destId="{3F880319-9672-4A2D-9590-AD342A9BC08E}" srcOrd="2" destOrd="0" presId="urn:microsoft.com/office/officeart/2005/8/layout/hierarchy3"/>
    <dgm:cxn modelId="{7D23B59A-B816-4127-B9DA-08F91B393A16}" type="presParOf" srcId="{E22B5DBF-AE0F-4C23-8924-57E11C559EF0}" destId="{4D05E3F0-0A3B-46F9-A9B9-2CD27F6E17D2}" srcOrd="3" destOrd="0" presId="urn:microsoft.com/office/officeart/2005/8/layout/hierarchy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5722C1-8076-4C9E-B16E-022350998DA6}"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r-FR"/>
        </a:p>
      </dgm:t>
    </dgm:pt>
    <dgm:pt modelId="{5AB2AB17-EC65-4BA4-A33C-765B62878992}">
      <dgm:prSet phldrT="[Texte]">
        <dgm:style>
          <a:lnRef idx="0">
            <a:schemeClr val="accent4"/>
          </a:lnRef>
          <a:fillRef idx="3">
            <a:schemeClr val="accent4"/>
          </a:fillRef>
          <a:effectRef idx="3">
            <a:schemeClr val="accent4"/>
          </a:effectRef>
          <a:fontRef idx="minor">
            <a:schemeClr val="lt1"/>
          </a:fontRef>
        </dgm:style>
      </dgm:prSet>
      <dgm:spPr/>
      <dgm:t>
        <a:bodyPr/>
        <a:lstStyle/>
        <a:p>
          <a:r>
            <a:rPr lang="fr-FR" dirty="0" smtClean="0"/>
            <a:t>division</a:t>
          </a:r>
          <a:endParaRPr lang="fr-FR" dirty="0"/>
        </a:p>
      </dgm:t>
    </dgm:pt>
    <dgm:pt modelId="{18040BCC-34F1-4034-9952-571351F6AD41}" type="parTrans" cxnId="{B0368548-F0A6-4FD0-A694-7CE9C360ADE0}">
      <dgm:prSet/>
      <dgm:spPr/>
      <dgm:t>
        <a:bodyPr/>
        <a:lstStyle/>
        <a:p>
          <a:endParaRPr lang="fr-FR"/>
        </a:p>
      </dgm:t>
    </dgm:pt>
    <dgm:pt modelId="{FB5DDBD2-0CCE-490B-B604-CF18EC7565A5}" type="sibTrans" cxnId="{B0368548-F0A6-4FD0-A694-7CE9C360ADE0}">
      <dgm:prSet/>
      <dgm:spPr/>
      <dgm:t>
        <a:bodyPr/>
        <a:lstStyle/>
        <a:p>
          <a:endParaRPr lang="fr-FR"/>
        </a:p>
      </dgm:t>
    </dgm:pt>
    <dgm:pt modelId="{AF88510C-14F1-453B-8AA8-67D79955C125}">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origine</a:t>
          </a:r>
          <a:endParaRPr lang="fr-FR" dirty="0"/>
        </a:p>
      </dgm:t>
    </dgm:pt>
    <dgm:pt modelId="{A49F014F-113A-42BF-8CD8-B633DCB9C8AC}" type="parTrans" cxnId="{27E05A34-0C3E-449E-B56B-A04F49BF848A}">
      <dgm:prSet/>
      <dgm:spPr/>
      <dgm:t>
        <a:bodyPr/>
        <a:lstStyle/>
        <a:p>
          <a:endParaRPr lang="fr-FR"/>
        </a:p>
      </dgm:t>
    </dgm:pt>
    <dgm:pt modelId="{0DC9EBF4-D019-419D-BD38-8B8475A3958B}" type="sibTrans" cxnId="{27E05A34-0C3E-449E-B56B-A04F49BF848A}">
      <dgm:prSet/>
      <dgm:spPr/>
      <dgm:t>
        <a:bodyPr/>
        <a:lstStyle/>
        <a:p>
          <a:endParaRPr lang="fr-FR"/>
        </a:p>
      </dgm:t>
    </dgm:pt>
    <dgm:pt modelId="{40CDC8A3-B466-4240-ACA9-7278005ECCD8}">
      <dgm:prSet phldrT="[Texte]" custT="1">
        <dgm:style>
          <a:lnRef idx="0">
            <a:schemeClr val="accent1"/>
          </a:lnRef>
          <a:fillRef idx="3">
            <a:schemeClr val="accent1"/>
          </a:fillRef>
          <a:effectRef idx="3">
            <a:schemeClr val="accent1"/>
          </a:effectRef>
          <a:fontRef idx="minor">
            <a:schemeClr val="lt1"/>
          </a:fontRef>
        </dgm:style>
      </dgm:prSet>
      <dgm:spPr/>
      <dgm:t>
        <a:bodyPr/>
        <a:lstStyle/>
        <a:p>
          <a:r>
            <a:rPr lang="fr-FR" sz="3600" b="1" dirty="0" smtClean="0"/>
            <a:t>Objet</a:t>
          </a:r>
          <a:endParaRPr lang="fr-FR" sz="3600" b="1" dirty="0"/>
        </a:p>
      </dgm:t>
    </dgm:pt>
    <dgm:pt modelId="{391C58DD-D28F-41AB-A0AB-A2319FDA7DA0}" type="parTrans" cxnId="{9A91DC70-56AA-4993-B829-D94070016300}">
      <dgm:prSet/>
      <dgm:spPr>
        <a:solidFill>
          <a:srgbClr val="FF0000"/>
        </a:solidFill>
      </dgm:spPr>
      <dgm:t>
        <a:bodyPr/>
        <a:lstStyle/>
        <a:p>
          <a:endParaRPr lang="fr-FR"/>
        </a:p>
      </dgm:t>
    </dgm:pt>
    <dgm:pt modelId="{8F9D3426-97A4-4D0D-BA37-60E3C3DDE57C}" type="sibTrans" cxnId="{9A91DC70-56AA-4993-B829-D94070016300}">
      <dgm:prSet/>
      <dgm:spPr/>
      <dgm:t>
        <a:bodyPr/>
        <a:lstStyle/>
        <a:p>
          <a:endParaRPr lang="fr-FR"/>
        </a:p>
      </dgm:t>
    </dgm:pt>
    <dgm:pt modelId="{6993F968-650E-4C5F-96A2-E66A873BF466}">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union</a:t>
          </a:r>
          <a:endParaRPr lang="fr-FR" dirty="0"/>
        </a:p>
      </dgm:t>
    </dgm:pt>
    <dgm:pt modelId="{B346832F-7523-4A76-9CF0-4BC5D78F7889}" type="parTrans" cxnId="{3A493798-3FDE-4A19-86C1-8056AADE7F3A}">
      <dgm:prSet/>
      <dgm:spPr/>
      <dgm:t>
        <a:bodyPr/>
        <a:lstStyle/>
        <a:p>
          <a:endParaRPr lang="fr-FR"/>
        </a:p>
      </dgm:t>
    </dgm:pt>
    <dgm:pt modelId="{154AE272-8DBF-40DE-B8B8-0487FBD85901}" type="sibTrans" cxnId="{3A493798-3FDE-4A19-86C1-8056AADE7F3A}">
      <dgm:prSet/>
      <dgm:spPr/>
      <dgm:t>
        <a:bodyPr/>
        <a:lstStyle/>
        <a:p>
          <a:endParaRPr lang="fr-FR"/>
        </a:p>
      </dgm:t>
    </dgm:pt>
    <dgm:pt modelId="{91230C93-AC23-47ED-9BF4-06A67E41A7F8}">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3600" b="1" dirty="0" smtClean="0"/>
            <a:t>Sujet</a:t>
          </a:r>
          <a:endParaRPr lang="fr-FR" sz="3600" b="1" dirty="0"/>
        </a:p>
      </dgm:t>
    </dgm:pt>
    <dgm:pt modelId="{0F018179-9533-40C5-BE1D-259CEA971C11}" type="parTrans" cxnId="{1592B44F-EE73-45B4-A8BD-C7D304DDC903}">
      <dgm:prSet/>
      <dgm:spPr>
        <a:solidFill>
          <a:srgbClr val="FF0000"/>
        </a:solidFill>
      </dgm:spPr>
      <dgm:t>
        <a:bodyPr/>
        <a:lstStyle/>
        <a:p>
          <a:endParaRPr lang="fr-FR"/>
        </a:p>
      </dgm:t>
    </dgm:pt>
    <dgm:pt modelId="{6FF98D8A-3E34-4E40-A063-9AE7A2BC2EE8}" type="sibTrans" cxnId="{1592B44F-EE73-45B4-A8BD-C7D304DDC903}">
      <dgm:prSet/>
      <dgm:spPr/>
      <dgm:t>
        <a:bodyPr/>
        <a:lstStyle/>
        <a:p>
          <a:endParaRPr lang="fr-FR"/>
        </a:p>
      </dgm:t>
    </dgm:pt>
    <dgm:pt modelId="{2914CF4F-27E4-40A7-B06A-029A7E69194A}" type="pres">
      <dgm:prSet presAssocID="{5C5722C1-8076-4C9E-B16E-022350998DA6}" presName="Name0" presStyleCnt="0">
        <dgm:presLayoutVars>
          <dgm:chMax val="1"/>
          <dgm:dir/>
          <dgm:animLvl val="ctr"/>
          <dgm:resizeHandles val="exact"/>
        </dgm:presLayoutVars>
      </dgm:prSet>
      <dgm:spPr/>
      <dgm:t>
        <a:bodyPr/>
        <a:lstStyle/>
        <a:p>
          <a:endParaRPr lang="fr-FR"/>
        </a:p>
      </dgm:t>
    </dgm:pt>
    <dgm:pt modelId="{18839584-DB26-42A5-86D7-0928763CBCC5}" type="pres">
      <dgm:prSet presAssocID="{5AB2AB17-EC65-4BA4-A33C-765B62878992}" presName="centerShape" presStyleLbl="node0" presStyleIdx="0" presStyleCnt="1"/>
      <dgm:spPr/>
      <dgm:t>
        <a:bodyPr/>
        <a:lstStyle/>
        <a:p>
          <a:endParaRPr lang="fr-FR"/>
        </a:p>
      </dgm:t>
    </dgm:pt>
    <dgm:pt modelId="{B0EA313C-C328-435F-94EC-0ED2107AB2F9}" type="pres">
      <dgm:prSet presAssocID="{A49F014F-113A-42BF-8CD8-B633DCB9C8AC}" presName="parTrans" presStyleLbl="sibTrans2D1" presStyleIdx="0" presStyleCnt="4"/>
      <dgm:spPr/>
      <dgm:t>
        <a:bodyPr/>
        <a:lstStyle/>
        <a:p>
          <a:endParaRPr lang="fr-FR"/>
        </a:p>
      </dgm:t>
    </dgm:pt>
    <dgm:pt modelId="{65ECE283-2603-4C95-8D28-82EAC3E6B9F2}" type="pres">
      <dgm:prSet presAssocID="{A49F014F-113A-42BF-8CD8-B633DCB9C8AC}" presName="connectorText" presStyleLbl="sibTrans2D1" presStyleIdx="0" presStyleCnt="4"/>
      <dgm:spPr/>
      <dgm:t>
        <a:bodyPr/>
        <a:lstStyle/>
        <a:p>
          <a:endParaRPr lang="fr-FR"/>
        </a:p>
      </dgm:t>
    </dgm:pt>
    <dgm:pt modelId="{373B3BEA-E9B8-4E8F-B3D6-A76297C2ED55}" type="pres">
      <dgm:prSet presAssocID="{AF88510C-14F1-453B-8AA8-67D79955C125}" presName="node" presStyleLbl="node1" presStyleIdx="0" presStyleCnt="4">
        <dgm:presLayoutVars>
          <dgm:bulletEnabled val="1"/>
        </dgm:presLayoutVars>
      </dgm:prSet>
      <dgm:spPr/>
      <dgm:t>
        <a:bodyPr/>
        <a:lstStyle/>
        <a:p>
          <a:endParaRPr lang="fr-FR"/>
        </a:p>
      </dgm:t>
    </dgm:pt>
    <dgm:pt modelId="{A40DEDDC-7315-47AE-9B66-9D7D126DE0D2}" type="pres">
      <dgm:prSet presAssocID="{391C58DD-D28F-41AB-A0AB-A2319FDA7DA0}" presName="parTrans" presStyleLbl="sibTrans2D1" presStyleIdx="1" presStyleCnt="4"/>
      <dgm:spPr/>
      <dgm:t>
        <a:bodyPr/>
        <a:lstStyle/>
        <a:p>
          <a:endParaRPr lang="fr-FR"/>
        </a:p>
      </dgm:t>
    </dgm:pt>
    <dgm:pt modelId="{BC6E1794-BD63-4375-BA0B-6731DD769B4E}" type="pres">
      <dgm:prSet presAssocID="{391C58DD-D28F-41AB-A0AB-A2319FDA7DA0}" presName="connectorText" presStyleLbl="sibTrans2D1" presStyleIdx="1" presStyleCnt="4"/>
      <dgm:spPr/>
      <dgm:t>
        <a:bodyPr/>
        <a:lstStyle/>
        <a:p>
          <a:endParaRPr lang="fr-FR"/>
        </a:p>
      </dgm:t>
    </dgm:pt>
    <dgm:pt modelId="{C145E92B-F36C-46F8-9C1F-034F53345016}" type="pres">
      <dgm:prSet presAssocID="{40CDC8A3-B466-4240-ACA9-7278005ECCD8}" presName="node" presStyleLbl="node1" presStyleIdx="1" presStyleCnt="4">
        <dgm:presLayoutVars>
          <dgm:bulletEnabled val="1"/>
        </dgm:presLayoutVars>
      </dgm:prSet>
      <dgm:spPr/>
      <dgm:t>
        <a:bodyPr/>
        <a:lstStyle/>
        <a:p>
          <a:endParaRPr lang="fr-FR"/>
        </a:p>
      </dgm:t>
    </dgm:pt>
    <dgm:pt modelId="{B2EBE236-2C82-407C-B858-D2B9415FF0F5}" type="pres">
      <dgm:prSet presAssocID="{B346832F-7523-4A76-9CF0-4BC5D78F7889}" presName="parTrans" presStyleLbl="sibTrans2D1" presStyleIdx="2" presStyleCnt="4"/>
      <dgm:spPr/>
      <dgm:t>
        <a:bodyPr/>
        <a:lstStyle/>
        <a:p>
          <a:endParaRPr lang="fr-FR"/>
        </a:p>
      </dgm:t>
    </dgm:pt>
    <dgm:pt modelId="{E37E1D0D-1D2F-4181-918D-39383FED0081}" type="pres">
      <dgm:prSet presAssocID="{B346832F-7523-4A76-9CF0-4BC5D78F7889}" presName="connectorText" presStyleLbl="sibTrans2D1" presStyleIdx="2" presStyleCnt="4"/>
      <dgm:spPr/>
      <dgm:t>
        <a:bodyPr/>
        <a:lstStyle/>
        <a:p>
          <a:endParaRPr lang="fr-FR"/>
        </a:p>
      </dgm:t>
    </dgm:pt>
    <dgm:pt modelId="{12C48737-BF0C-47E0-A1FC-9BCC9FBB4FA3}" type="pres">
      <dgm:prSet presAssocID="{6993F968-650E-4C5F-96A2-E66A873BF466}" presName="node" presStyleLbl="node1" presStyleIdx="2" presStyleCnt="4">
        <dgm:presLayoutVars>
          <dgm:bulletEnabled val="1"/>
        </dgm:presLayoutVars>
      </dgm:prSet>
      <dgm:spPr/>
      <dgm:t>
        <a:bodyPr/>
        <a:lstStyle/>
        <a:p>
          <a:endParaRPr lang="fr-FR"/>
        </a:p>
      </dgm:t>
    </dgm:pt>
    <dgm:pt modelId="{7FD3FDF3-B6A1-4699-A804-219F84597F63}" type="pres">
      <dgm:prSet presAssocID="{0F018179-9533-40C5-BE1D-259CEA971C11}" presName="parTrans" presStyleLbl="sibTrans2D1" presStyleIdx="3" presStyleCnt="4"/>
      <dgm:spPr/>
      <dgm:t>
        <a:bodyPr/>
        <a:lstStyle/>
        <a:p>
          <a:endParaRPr lang="fr-FR"/>
        </a:p>
      </dgm:t>
    </dgm:pt>
    <dgm:pt modelId="{BDFBD285-49CC-48CE-A22B-1DF645C9DA09}" type="pres">
      <dgm:prSet presAssocID="{0F018179-9533-40C5-BE1D-259CEA971C11}" presName="connectorText" presStyleLbl="sibTrans2D1" presStyleIdx="3" presStyleCnt="4"/>
      <dgm:spPr/>
      <dgm:t>
        <a:bodyPr/>
        <a:lstStyle/>
        <a:p>
          <a:endParaRPr lang="fr-FR"/>
        </a:p>
      </dgm:t>
    </dgm:pt>
    <dgm:pt modelId="{5620B1C4-CE19-46BC-8549-6833A3E3EC06}" type="pres">
      <dgm:prSet presAssocID="{91230C93-AC23-47ED-9BF4-06A67E41A7F8}" presName="node" presStyleLbl="node1" presStyleIdx="3" presStyleCnt="4">
        <dgm:presLayoutVars>
          <dgm:bulletEnabled val="1"/>
        </dgm:presLayoutVars>
      </dgm:prSet>
      <dgm:spPr/>
      <dgm:t>
        <a:bodyPr/>
        <a:lstStyle/>
        <a:p>
          <a:endParaRPr lang="fr-FR"/>
        </a:p>
      </dgm:t>
    </dgm:pt>
  </dgm:ptLst>
  <dgm:cxnLst>
    <dgm:cxn modelId="{AF2613D4-0736-4803-9705-9376F558618D}" type="presOf" srcId="{B346832F-7523-4A76-9CF0-4BC5D78F7889}" destId="{E37E1D0D-1D2F-4181-918D-39383FED0081}" srcOrd="1" destOrd="0" presId="urn:microsoft.com/office/officeart/2005/8/layout/radial5"/>
    <dgm:cxn modelId="{B9210879-448E-4753-820B-D7F58C1ACF17}" type="presOf" srcId="{391C58DD-D28F-41AB-A0AB-A2319FDA7DA0}" destId="{BC6E1794-BD63-4375-BA0B-6731DD769B4E}" srcOrd="1" destOrd="0" presId="urn:microsoft.com/office/officeart/2005/8/layout/radial5"/>
    <dgm:cxn modelId="{656DCEBB-054F-47DE-8441-C381157C41E1}" type="presOf" srcId="{0F018179-9533-40C5-BE1D-259CEA971C11}" destId="{7FD3FDF3-B6A1-4699-A804-219F84597F63}" srcOrd="0" destOrd="0" presId="urn:microsoft.com/office/officeart/2005/8/layout/radial5"/>
    <dgm:cxn modelId="{F55C36C8-8D3A-41EF-916E-7E257755A3DA}" type="presOf" srcId="{AF88510C-14F1-453B-8AA8-67D79955C125}" destId="{373B3BEA-E9B8-4E8F-B3D6-A76297C2ED55}" srcOrd="0" destOrd="0" presId="urn:microsoft.com/office/officeart/2005/8/layout/radial5"/>
    <dgm:cxn modelId="{1592B44F-EE73-45B4-A8BD-C7D304DDC903}" srcId="{5AB2AB17-EC65-4BA4-A33C-765B62878992}" destId="{91230C93-AC23-47ED-9BF4-06A67E41A7F8}" srcOrd="3" destOrd="0" parTransId="{0F018179-9533-40C5-BE1D-259CEA971C11}" sibTransId="{6FF98D8A-3E34-4E40-A063-9AE7A2BC2EE8}"/>
    <dgm:cxn modelId="{9A91DC70-56AA-4993-B829-D94070016300}" srcId="{5AB2AB17-EC65-4BA4-A33C-765B62878992}" destId="{40CDC8A3-B466-4240-ACA9-7278005ECCD8}" srcOrd="1" destOrd="0" parTransId="{391C58DD-D28F-41AB-A0AB-A2319FDA7DA0}" sibTransId="{8F9D3426-97A4-4D0D-BA37-60E3C3DDE57C}"/>
    <dgm:cxn modelId="{04C619CC-7ECA-4FDC-AE98-00F03815791D}" type="presOf" srcId="{B346832F-7523-4A76-9CF0-4BC5D78F7889}" destId="{B2EBE236-2C82-407C-B858-D2B9415FF0F5}" srcOrd="0" destOrd="0" presId="urn:microsoft.com/office/officeart/2005/8/layout/radial5"/>
    <dgm:cxn modelId="{0ABBD349-AE25-4DF6-8371-345D810479B5}" type="presOf" srcId="{40CDC8A3-B466-4240-ACA9-7278005ECCD8}" destId="{C145E92B-F36C-46F8-9C1F-034F53345016}" srcOrd="0" destOrd="0" presId="urn:microsoft.com/office/officeart/2005/8/layout/radial5"/>
    <dgm:cxn modelId="{2C2C2867-0D32-4A9B-A0DF-0E6394A16972}" type="presOf" srcId="{A49F014F-113A-42BF-8CD8-B633DCB9C8AC}" destId="{65ECE283-2603-4C95-8D28-82EAC3E6B9F2}" srcOrd="1" destOrd="0" presId="urn:microsoft.com/office/officeart/2005/8/layout/radial5"/>
    <dgm:cxn modelId="{D7445A8F-0E23-4970-A54D-5E9499FCCE66}" type="presOf" srcId="{5AB2AB17-EC65-4BA4-A33C-765B62878992}" destId="{18839584-DB26-42A5-86D7-0928763CBCC5}" srcOrd="0" destOrd="0" presId="urn:microsoft.com/office/officeart/2005/8/layout/radial5"/>
    <dgm:cxn modelId="{1A639584-739F-4CE8-BBFE-D89670D83B24}" type="presOf" srcId="{0F018179-9533-40C5-BE1D-259CEA971C11}" destId="{BDFBD285-49CC-48CE-A22B-1DF645C9DA09}" srcOrd="1" destOrd="0" presId="urn:microsoft.com/office/officeart/2005/8/layout/radial5"/>
    <dgm:cxn modelId="{3B6E316D-EACB-44C9-919C-48F9C0413A5A}" type="presOf" srcId="{91230C93-AC23-47ED-9BF4-06A67E41A7F8}" destId="{5620B1C4-CE19-46BC-8549-6833A3E3EC06}" srcOrd="0" destOrd="0" presId="urn:microsoft.com/office/officeart/2005/8/layout/radial5"/>
    <dgm:cxn modelId="{27E05A34-0C3E-449E-B56B-A04F49BF848A}" srcId="{5AB2AB17-EC65-4BA4-A33C-765B62878992}" destId="{AF88510C-14F1-453B-8AA8-67D79955C125}" srcOrd="0" destOrd="0" parTransId="{A49F014F-113A-42BF-8CD8-B633DCB9C8AC}" sibTransId="{0DC9EBF4-D019-419D-BD38-8B8475A3958B}"/>
    <dgm:cxn modelId="{5AEDD691-F215-4068-B485-BDADD1088B02}" type="presOf" srcId="{391C58DD-D28F-41AB-A0AB-A2319FDA7DA0}" destId="{A40DEDDC-7315-47AE-9B66-9D7D126DE0D2}" srcOrd="0" destOrd="0" presId="urn:microsoft.com/office/officeart/2005/8/layout/radial5"/>
    <dgm:cxn modelId="{B0368548-F0A6-4FD0-A694-7CE9C360ADE0}" srcId="{5C5722C1-8076-4C9E-B16E-022350998DA6}" destId="{5AB2AB17-EC65-4BA4-A33C-765B62878992}" srcOrd="0" destOrd="0" parTransId="{18040BCC-34F1-4034-9952-571351F6AD41}" sibTransId="{FB5DDBD2-0CCE-490B-B604-CF18EC7565A5}"/>
    <dgm:cxn modelId="{0498925E-B122-4447-B01F-E0CD2443A319}" type="presOf" srcId="{5C5722C1-8076-4C9E-B16E-022350998DA6}" destId="{2914CF4F-27E4-40A7-B06A-029A7E69194A}" srcOrd="0" destOrd="0" presId="urn:microsoft.com/office/officeart/2005/8/layout/radial5"/>
    <dgm:cxn modelId="{8D153268-B219-43BD-BA87-70FF9F2FC5B4}" type="presOf" srcId="{A49F014F-113A-42BF-8CD8-B633DCB9C8AC}" destId="{B0EA313C-C328-435F-94EC-0ED2107AB2F9}" srcOrd="0" destOrd="0" presId="urn:microsoft.com/office/officeart/2005/8/layout/radial5"/>
    <dgm:cxn modelId="{D753DDC2-53C5-4716-A845-0808C537D700}" type="presOf" srcId="{6993F968-650E-4C5F-96A2-E66A873BF466}" destId="{12C48737-BF0C-47E0-A1FC-9BCC9FBB4FA3}" srcOrd="0" destOrd="0" presId="urn:microsoft.com/office/officeart/2005/8/layout/radial5"/>
    <dgm:cxn modelId="{3A493798-3FDE-4A19-86C1-8056AADE7F3A}" srcId="{5AB2AB17-EC65-4BA4-A33C-765B62878992}" destId="{6993F968-650E-4C5F-96A2-E66A873BF466}" srcOrd="2" destOrd="0" parTransId="{B346832F-7523-4A76-9CF0-4BC5D78F7889}" sibTransId="{154AE272-8DBF-40DE-B8B8-0487FBD85901}"/>
    <dgm:cxn modelId="{95A0FFEC-60C8-4103-9793-BC3097509FE2}" type="presParOf" srcId="{2914CF4F-27E4-40A7-B06A-029A7E69194A}" destId="{18839584-DB26-42A5-86D7-0928763CBCC5}" srcOrd="0" destOrd="0" presId="urn:microsoft.com/office/officeart/2005/8/layout/radial5"/>
    <dgm:cxn modelId="{00A1736A-7914-4053-B355-BEDE14F26798}" type="presParOf" srcId="{2914CF4F-27E4-40A7-B06A-029A7E69194A}" destId="{B0EA313C-C328-435F-94EC-0ED2107AB2F9}" srcOrd="1" destOrd="0" presId="urn:microsoft.com/office/officeart/2005/8/layout/radial5"/>
    <dgm:cxn modelId="{8B4ACDFC-65F3-45AB-8774-72BB06AFB380}" type="presParOf" srcId="{B0EA313C-C328-435F-94EC-0ED2107AB2F9}" destId="{65ECE283-2603-4C95-8D28-82EAC3E6B9F2}" srcOrd="0" destOrd="0" presId="urn:microsoft.com/office/officeart/2005/8/layout/radial5"/>
    <dgm:cxn modelId="{AF2CD0A9-AA6A-45C1-9FBD-27730355E555}" type="presParOf" srcId="{2914CF4F-27E4-40A7-B06A-029A7E69194A}" destId="{373B3BEA-E9B8-4E8F-B3D6-A76297C2ED55}" srcOrd="2" destOrd="0" presId="urn:microsoft.com/office/officeart/2005/8/layout/radial5"/>
    <dgm:cxn modelId="{F45591EB-4533-415C-B429-0511A02D2CE9}" type="presParOf" srcId="{2914CF4F-27E4-40A7-B06A-029A7E69194A}" destId="{A40DEDDC-7315-47AE-9B66-9D7D126DE0D2}" srcOrd="3" destOrd="0" presId="urn:microsoft.com/office/officeart/2005/8/layout/radial5"/>
    <dgm:cxn modelId="{9842C77A-DEAB-405C-B268-FFE06F1AD9DA}" type="presParOf" srcId="{A40DEDDC-7315-47AE-9B66-9D7D126DE0D2}" destId="{BC6E1794-BD63-4375-BA0B-6731DD769B4E}" srcOrd="0" destOrd="0" presId="urn:microsoft.com/office/officeart/2005/8/layout/radial5"/>
    <dgm:cxn modelId="{89ACCCEC-6E64-412C-86EB-BB52A1163112}" type="presParOf" srcId="{2914CF4F-27E4-40A7-B06A-029A7E69194A}" destId="{C145E92B-F36C-46F8-9C1F-034F53345016}" srcOrd="4" destOrd="0" presId="urn:microsoft.com/office/officeart/2005/8/layout/radial5"/>
    <dgm:cxn modelId="{29E530C1-0CF5-4CA9-8830-C3C13CEC6BE0}" type="presParOf" srcId="{2914CF4F-27E4-40A7-B06A-029A7E69194A}" destId="{B2EBE236-2C82-407C-B858-D2B9415FF0F5}" srcOrd="5" destOrd="0" presId="urn:microsoft.com/office/officeart/2005/8/layout/radial5"/>
    <dgm:cxn modelId="{13B9CD49-D999-4114-9FA6-C70743D6F886}" type="presParOf" srcId="{B2EBE236-2C82-407C-B858-D2B9415FF0F5}" destId="{E37E1D0D-1D2F-4181-918D-39383FED0081}" srcOrd="0" destOrd="0" presId="urn:microsoft.com/office/officeart/2005/8/layout/radial5"/>
    <dgm:cxn modelId="{40194BB6-F93A-45D8-A60C-1E41BA64960A}" type="presParOf" srcId="{2914CF4F-27E4-40A7-B06A-029A7E69194A}" destId="{12C48737-BF0C-47E0-A1FC-9BCC9FBB4FA3}" srcOrd="6" destOrd="0" presId="urn:microsoft.com/office/officeart/2005/8/layout/radial5"/>
    <dgm:cxn modelId="{E349F80F-3FD8-438C-91F7-9FA166A7997B}" type="presParOf" srcId="{2914CF4F-27E4-40A7-B06A-029A7E69194A}" destId="{7FD3FDF3-B6A1-4699-A804-219F84597F63}" srcOrd="7" destOrd="0" presId="urn:microsoft.com/office/officeart/2005/8/layout/radial5"/>
    <dgm:cxn modelId="{40956D24-22D5-4FC9-B2AC-FE75B082BD85}" type="presParOf" srcId="{7FD3FDF3-B6A1-4699-A804-219F84597F63}" destId="{BDFBD285-49CC-48CE-A22B-1DF645C9DA09}" srcOrd="0" destOrd="0" presId="urn:microsoft.com/office/officeart/2005/8/layout/radial5"/>
    <dgm:cxn modelId="{5A33C160-F21F-4AB1-B090-649084838FFE}" type="presParOf" srcId="{2914CF4F-27E4-40A7-B06A-029A7E69194A}" destId="{5620B1C4-CE19-46BC-8549-6833A3E3EC06}"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5722C1-8076-4C9E-B16E-022350998DA6}" type="doc">
      <dgm:prSet loTypeId="urn:microsoft.com/office/officeart/2005/8/layout/radial5" loCatId="cycle" qsTypeId="urn:microsoft.com/office/officeart/2005/8/quickstyle/simple5" qsCatId="simple" csTypeId="urn:microsoft.com/office/officeart/2005/8/colors/colorful5" csCatId="colorful" phldr="1"/>
      <dgm:spPr/>
      <dgm:t>
        <a:bodyPr/>
        <a:lstStyle/>
        <a:p>
          <a:endParaRPr lang="fr-FR"/>
        </a:p>
      </dgm:t>
    </dgm:pt>
    <dgm:pt modelId="{5AB2AB17-EC65-4BA4-A33C-765B62878992}">
      <dgm:prSet phldrT="[Texte]"/>
      <dgm:spPr/>
      <dgm:t>
        <a:bodyPr/>
        <a:lstStyle/>
        <a:p>
          <a:r>
            <a:rPr lang="fr-FR" dirty="0" smtClean="0"/>
            <a:t>division</a:t>
          </a:r>
          <a:endParaRPr lang="fr-FR" dirty="0"/>
        </a:p>
      </dgm:t>
    </dgm:pt>
    <dgm:pt modelId="{18040BCC-34F1-4034-9952-571351F6AD41}" type="parTrans" cxnId="{B0368548-F0A6-4FD0-A694-7CE9C360ADE0}">
      <dgm:prSet/>
      <dgm:spPr/>
      <dgm:t>
        <a:bodyPr/>
        <a:lstStyle/>
        <a:p>
          <a:endParaRPr lang="fr-FR"/>
        </a:p>
      </dgm:t>
    </dgm:pt>
    <dgm:pt modelId="{FB5DDBD2-0CCE-490B-B604-CF18EC7565A5}" type="sibTrans" cxnId="{B0368548-F0A6-4FD0-A694-7CE9C360ADE0}">
      <dgm:prSet/>
      <dgm:spPr/>
      <dgm:t>
        <a:bodyPr/>
        <a:lstStyle/>
        <a:p>
          <a:endParaRPr lang="fr-FR"/>
        </a:p>
      </dgm:t>
    </dgm:pt>
    <dgm:pt modelId="{AF88510C-14F1-453B-8AA8-67D79955C125}">
      <dgm:prSet phldrT="[Texte]"/>
      <dgm:spPr/>
      <dgm:t>
        <a:bodyPr/>
        <a:lstStyle/>
        <a:p>
          <a:r>
            <a:rPr lang="fr-FR" dirty="0" smtClean="0"/>
            <a:t>origine</a:t>
          </a:r>
          <a:endParaRPr lang="fr-FR" dirty="0"/>
        </a:p>
      </dgm:t>
    </dgm:pt>
    <dgm:pt modelId="{A49F014F-113A-42BF-8CD8-B633DCB9C8AC}" type="parTrans" cxnId="{27E05A34-0C3E-449E-B56B-A04F49BF848A}">
      <dgm:prSet/>
      <dgm:spPr/>
      <dgm:t>
        <a:bodyPr/>
        <a:lstStyle/>
        <a:p>
          <a:endParaRPr lang="fr-FR"/>
        </a:p>
      </dgm:t>
    </dgm:pt>
    <dgm:pt modelId="{0DC9EBF4-D019-419D-BD38-8B8475A3958B}" type="sibTrans" cxnId="{27E05A34-0C3E-449E-B56B-A04F49BF848A}">
      <dgm:prSet/>
      <dgm:spPr/>
      <dgm:t>
        <a:bodyPr/>
        <a:lstStyle/>
        <a:p>
          <a:endParaRPr lang="fr-FR"/>
        </a:p>
      </dgm:t>
    </dgm:pt>
    <dgm:pt modelId="{40CDC8A3-B466-4240-ACA9-7278005ECCD8}">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Femme</a:t>
          </a:r>
          <a:endParaRPr lang="fr-FR" dirty="0"/>
        </a:p>
      </dgm:t>
    </dgm:pt>
    <dgm:pt modelId="{391C58DD-D28F-41AB-A0AB-A2319FDA7DA0}" type="parTrans" cxnId="{9A91DC70-56AA-4993-B829-D94070016300}">
      <dgm:prSet/>
      <dgm:spPr/>
      <dgm:t>
        <a:bodyPr/>
        <a:lstStyle/>
        <a:p>
          <a:endParaRPr lang="fr-FR"/>
        </a:p>
      </dgm:t>
    </dgm:pt>
    <dgm:pt modelId="{8F9D3426-97A4-4D0D-BA37-60E3C3DDE57C}" type="sibTrans" cxnId="{9A91DC70-56AA-4993-B829-D94070016300}">
      <dgm:prSet/>
      <dgm:spPr/>
      <dgm:t>
        <a:bodyPr/>
        <a:lstStyle/>
        <a:p>
          <a:endParaRPr lang="fr-FR"/>
        </a:p>
      </dgm:t>
    </dgm:pt>
    <dgm:pt modelId="{6993F968-650E-4C5F-96A2-E66A873BF466}">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union</a:t>
          </a:r>
          <a:endParaRPr lang="fr-FR" dirty="0"/>
        </a:p>
      </dgm:t>
    </dgm:pt>
    <dgm:pt modelId="{B346832F-7523-4A76-9CF0-4BC5D78F7889}" type="parTrans" cxnId="{3A493798-3FDE-4A19-86C1-8056AADE7F3A}">
      <dgm:prSet/>
      <dgm:spPr/>
      <dgm:t>
        <a:bodyPr/>
        <a:lstStyle/>
        <a:p>
          <a:endParaRPr lang="fr-FR"/>
        </a:p>
      </dgm:t>
    </dgm:pt>
    <dgm:pt modelId="{154AE272-8DBF-40DE-B8B8-0487FBD85901}" type="sibTrans" cxnId="{3A493798-3FDE-4A19-86C1-8056AADE7F3A}">
      <dgm:prSet/>
      <dgm:spPr/>
      <dgm:t>
        <a:bodyPr/>
        <a:lstStyle/>
        <a:p>
          <a:endParaRPr lang="fr-FR"/>
        </a:p>
      </dgm:t>
    </dgm:pt>
    <dgm:pt modelId="{91230C93-AC23-47ED-9BF4-06A67E41A7F8}">
      <dgm:prSet phldrT="[Texte]"/>
      <dgm:spPr/>
      <dgm:t>
        <a:bodyPr/>
        <a:lstStyle/>
        <a:p>
          <a:r>
            <a:rPr lang="fr-FR" dirty="0" smtClean="0"/>
            <a:t>Mari</a:t>
          </a:r>
          <a:endParaRPr lang="fr-FR" dirty="0"/>
        </a:p>
      </dgm:t>
    </dgm:pt>
    <dgm:pt modelId="{0F018179-9533-40C5-BE1D-259CEA971C11}" type="parTrans" cxnId="{1592B44F-EE73-45B4-A8BD-C7D304DDC903}">
      <dgm:prSet/>
      <dgm:spPr/>
      <dgm:t>
        <a:bodyPr/>
        <a:lstStyle/>
        <a:p>
          <a:endParaRPr lang="fr-FR"/>
        </a:p>
      </dgm:t>
    </dgm:pt>
    <dgm:pt modelId="{6FF98D8A-3E34-4E40-A063-9AE7A2BC2EE8}" type="sibTrans" cxnId="{1592B44F-EE73-45B4-A8BD-C7D304DDC903}">
      <dgm:prSet/>
      <dgm:spPr/>
      <dgm:t>
        <a:bodyPr/>
        <a:lstStyle/>
        <a:p>
          <a:endParaRPr lang="fr-FR"/>
        </a:p>
      </dgm:t>
    </dgm:pt>
    <dgm:pt modelId="{2914CF4F-27E4-40A7-B06A-029A7E69194A}" type="pres">
      <dgm:prSet presAssocID="{5C5722C1-8076-4C9E-B16E-022350998DA6}" presName="Name0" presStyleCnt="0">
        <dgm:presLayoutVars>
          <dgm:chMax val="1"/>
          <dgm:dir/>
          <dgm:animLvl val="ctr"/>
          <dgm:resizeHandles val="exact"/>
        </dgm:presLayoutVars>
      </dgm:prSet>
      <dgm:spPr/>
      <dgm:t>
        <a:bodyPr/>
        <a:lstStyle/>
        <a:p>
          <a:endParaRPr lang="fr-FR"/>
        </a:p>
      </dgm:t>
    </dgm:pt>
    <dgm:pt modelId="{18839584-DB26-42A5-86D7-0928763CBCC5}" type="pres">
      <dgm:prSet presAssocID="{5AB2AB17-EC65-4BA4-A33C-765B62878992}" presName="centerShape" presStyleLbl="node0" presStyleIdx="0" presStyleCnt="1"/>
      <dgm:spPr/>
      <dgm:t>
        <a:bodyPr/>
        <a:lstStyle/>
        <a:p>
          <a:endParaRPr lang="fr-FR"/>
        </a:p>
      </dgm:t>
    </dgm:pt>
    <dgm:pt modelId="{B0EA313C-C328-435F-94EC-0ED2107AB2F9}" type="pres">
      <dgm:prSet presAssocID="{A49F014F-113A-42BF-8CD8-B633DCB9C8AC}" presName="parTrans" presStyleLbl="sibTrans2D1" presStyleIdx="0" presStyleCnt="4"/>
      <dgm:spPr/>
      <dgm:t>
        <a:bodyPr/>
        <a:lstStyle/>
        <a:p>
          <a:endParaRPr lang="fr-FR"/>
        </a:p>
      </dgm:t>
    </dgm:pt>
    <dgm:pt modelId="{65ECE283-2603-4C95-8D28-82EAC3E6B9F2}" type="pres">
      <dgm:prSet presAssocID="{A49F014F-113A-42BF-8CD8-B633DCB9C8AC}" presName="connectorText" presStyleLbl="sibTrans2D1" presStyleIdx="0" presStyleCnt="4"/>
      <dgm:spPr/>
      <dgm:t>
        <a:bodyPr/>
        <a:lstStyle/>
        <a:p>
          <a:endParaRPr lang="fr-FR"/>
        </a:p>
      </dgm:t>
    </dgm:pt>
    <dgm:pt modelId="{373B3BEA-E9B8-4E8F-B3D6-A76297C2ED55}" type="pres">
      <dgm:prSet presAssocID="{AF88510C-14F1-453B-8AA8-67D79955C125}" presName="node" presStyleLbl="node1" presStyleIdx="0" presStyleCnt="4">
        <dgm:presLayoutVars>
          <dgm:bulletEnabled val="1"/>
        </dgm:presLayoutVars>
      </dgm:prSet>
      <dgm:spPr/>
      <dgm:t>
        <a:bodyPr/>
        <a:lstStyle/>
        <a:p>
          <a:endParaRPr lang="fr-FR"/>
        </a:p>
      </dgm:t>
    </dgm:pt>
    <dgm:pt modelId="{A40DEDDC-7315-47AE-9B66-9D7D126DE0D2}" type="pres">
      <dgm:prSet presAssocID="{391C58DD-D28F-41AB-A0AB-A2319FDA7DA0}" presName="parTrans" presStyleLbl="sibTrans2D1" presStyleIdx="1" presStyleCnt="4"/>
      <dgm:spPr/>
      <dgm:t>
        <a:bodyPr/>
        <a:lstStyle/>
        <a:p>
          <a:endParaRPr lang="fr-FR"/>
        </a:p>
      </dgm:t>
    </dgm:pt>
    <dgm:pt modelId="{BC6E1794-BD63-4375-BA0B-6731DD769B4E}" type="pres">
      <dgm:prSet presAssocID="{391C58DD-D28F-41AB-A0AB-A2319FDA7DA0}" presName="connectorText" presStyleLbl="sibTrans2D1" presStyleIdx="1" presStyleCnt="4"/>
      <dgm:spPr/>
      <dgm:t>
        <a:bodyPr/>
        <a:lstStyle/>
        <a:p>
          <a:endParaRPr lang="fr-FR"/>
        </a:p>
      </dgm:t>
    </dgm:pt>
    <dgm:pt modelId="{C145E92B-F36C-46F8-9C1F-034F53345016}" type="pres">
      <dgm:prSet presAssocID="{40CDC8A3-B466-4240-ACA9-7278005ECCD8}" presName="node" presStyleLbl="node1" presStyleIdx="1" presStyleCnt="4">
        <dgm:presLayoutVars>
          <dgm:bulletEnabled val="1"/>
        </dgm:presLayoutVars>
      </dgm:prSet>
      <dgm:spPr/>
      <dgm:t>
        <a:bodyPr/>
        <a:lstStyle/>
        <a:p>
          <a:endParaRPr lang="fr-FR"/>
        </a:p>
      </dgm:t>
    </dgm:pt>
    <dgm:pt modelId="{B2EBE236-2C82-407C-B858-D2B9415FF0F5}" type="pres">
      <dgm:prSet presAssocID="{B346832F-7523-4A76-9CF0-4BC5D78F7889}" presName="parTrans" presStyleLbl="sibTrans2D1" presStyleIdx="2" presStyleCnt="4"/>
      <dgm:spPr/>
      <dgm:t>
        <a:bodyPr/>
        <a:lstStyle/>
        <a:p>
          <a:endParaRPr lang="fr-FR"/>
        </a:p>
      </dgm:t>
    </dgm:pt>
    <dgm:pt modelId="{E37E1D0D-1D2F-4181-918D-39383FED0081}" type="pres">
      <dgm:prSet presAssocID="{B346832F-7523-4A76-9CF0-4BC5D78F7889}" presName="connectorText" presStyleLbl="sibTrans2D1" presStyleIdx="2" presStyleCnt="4"/>
      <dgm:spPr/>
      <dgm:t>
        <a:bodyPr/>
        <a:lstStyle/>
        <a:p>
          <a:endParaRPr lang="fr-FR"/>
        </a:p>
      </dgm:t>
    </dgm:pt>
    <dgm:pt modelId="{12C48737-BF0C-47E0-A1FC-9BCC9FBB4FA3}" type="pres">
      <dgm:prSet presAssocID="{6993F968-650E-4C5F-96A2-E66A873BF466}" presName="node" presStyleLbl="node1" presStyleIdx="2" presStyleCnt="4">
        <dgm:presLayoutVars>
          <dgm:bulletEnabled val="1"/>
        </dgm:presLayoutVars>
      </dgm:prSet>
      <dgm:spPr/>
      <dgm:t>
        <a:bodyPr/>
        <a:lstStyle/>
        <a:p>
          <a:endParaRPr lang="fr-FR"/>
        </a:p>
      </dgm:t>
    </dgm:pt>
    <dgm:pt modelId="{7FD3FDF3-B6A1-4699-A804-219F84597F63}" type="pres">
      <dgm:prSet presAssocID="{0F018179-9533-40C5-BE1D-259CEA971C11}" presName="parTrans" presStyleLbl="sibTrans2D1" presStyleIdx="3" presStyleCnt="4"/>
      <dgm:spPr/>
      <dgm:t>
        <a:bodyPr/>
        <a:lstStyle/>
        <a:p>
          <a:endParaRPr lang="fr-FR"/>
        </a:p>
      </dgm:t>
    </dgm:pt>
    <dgm:pt modelId="{BDFBD285-49CC-48CE-A22B-1DF645C9DA09}" type="pres">
      <dgm:prSet presAssocID="{0F018179-9533-40C5-BE1D-259CEA971C11}" presName="connectorText" presStyleLbl="sibTrans2D1" presStyleIdx="3" presStyleCnt="4"/>
      <dgm:spPr/>
      <dgm:t>
        <a:bodyPr/>
        <a:lstStyle/>
        <a:p>
          <a:endParaRPr lang="fr-FR"/>
        </a:p>
      </dgm:t>
    </dgm:pt>
    <dgm:pt modelId="{5620B1C4-CE19-46BC-8549-6833A3E3EC06}" type="pres">
      <dgm:prSet presAssocID="{91230C93-AC23-47ED-9BF4-06A67E41A7F8}" presName="node" presStyleLbl="node1" presStyleIdx="3" presStyleCnt="4">
        <dgm:presLayoutVars>
          <dgm:bulletEnabled val="1"/>
        </dgm:presLayoutVars>
      </dgm:prSet>
      <dgm:spPr/>
      <dgm:t>
        <a:bodyPr/>
        <a:lstStyle/>
        <a:p>
          <a:endParaRPr lang="fr-FR"/>
        </a:p>
      </dgm:t>
    </dgm:pt>
  </dgm:ptLst>
  <dgm:cxnLst>
    <dgm:cxn modelId="{1592B44F-EE73-45B4-A8BD-C7D304DDC903}" srcId="{5AB2AB17-EC65-4BA4-A33C-765B62878992}" destId="{91230C93-AC23-47ED-9BF4-06A67E41A7F8}" srcOrd="3" destOrd="0" parTransId="{0F018179-9533-40C5-BE1D-259CEA971C11}" sibTransId="{6FF98D8A-3E34-4E40-A063-9AE7A2BC2EE8}"/>
    <dgm:cxn modelId="{9A91DC70-56AA-4993-B829-D94070016300}" srcId="{5AB2AB17-EC65-4BA4-A33C-765B62878992}" destId="{40CDC8A3-B466-4240-ACA9-7278005ECCD8}" srcOrd="1" destOrd="0" parTransId="{391C58DD-D28F-41AB-A0AB-A2319FDA7DA0}" sibTransId="{8F9D3426-97A4-4D0D-BA37-60E3C3DDE57C}"/>
    <dgm:cxn modelId="{AF8DCFBB-5D86-4189-8C66-33FC7F08CA4C}" type="presOf" srcId="{91230C93-AC23-47ED-9BF4-06A67E41A7F8}" destId="{5620B1C4-CE19-46BC-8549-6833A3E3EC06}" srcOrd="0" destOrd="0" presId="urn:microsoft.com/office/officeart/2005/8/layout/radial5"/>
    <dgm:cxn modelId="{FF7E21F2-08D1-4323-8706-5F1FBE952F0B}" type="presOf" srcId="{391C58DD-D28F-41AB-A0AB-A2319FDA7DA0}" destId="{A40DEDDC-7315-47AE-9B66-9D7D126DE0D2}" srcOrd="0" destOrd="0" presId="urn:microsoft.com/office/officeart/2005/8/layout/radial5"/>
    <dgm:cxn modelId="{A4017D47-ED08-4098-949B-521093CC0763}" type="presOf" srcId="{A49F014F-113A-42BF-8CD8-B633DCB9C8AC}" destId="{65ECE283-2603-4C95-8D28-82EAC3E6B9F2}" srcOrd="1" destOrd="0" presId="urn:microsoft.com/office/officeart/2005/8/layout/radial5"/>
    <dgm:cxn modelId="{A8B40A95-B087-4A3A-B8F8-BFFCD67287C8}" type="presOf" srcId="{0F018179-9533-40C5-BE1D-259CEA971C11}" destId="{BDFBD285-49CC-48CE-A22B-1DF645C9DA09}" srcOrd="1" destOrd="0" presId="urn:microsoft.com/office/officeart/2005/8/layout/radial5"/>
    <dgm:cxn modelId="{B468935C-AA09-4060-84C9-8E07EB206992}" type="presOf" srcId="{A49F014F-113A-42BF-8CD8-B633DCB9C8AC}" destId="{B0EA313C-C328-435F-94EC-0ED2107AB2F9}" srcOrd="0" destOrd="0" presId="urn:microsoft.com/office/officeart/2005/8/layout/radial5"/>
    <dgm:cxn modelId="{B4EC44E1-736D-4EC2-B42C-2D1F01C771E6}" type="presOf" srcId="{5C5722C1-8076-4C9E-B16E-022350998DA6}" destId="{2914CF4F-27E4-40A7-B06A-029A7E69194A}" srcOrd="0" destOrd="0" presId="urn:microsoft.com/office/officeart/2005/8/layout/radial5"/>
    <dgm:cxn modelId="{C5DD126B-1EFF-4554-B6E9-71848FBCB659}" type="presOf" srcId="{391C58DD-D28F-41AB-A0AB-A2319FDA7DA0}" destId="{BC6E1794-BD63-4375-BA0B-6731DD769B4E}" srcOrd="1" destOrd="0" presId="urn:microsoft.com/office/officeart/2005/8/layout/radial5"/>
    <dgm:cxn modelId="{27E05A34-0C3E-449E-B56B-A04F49BF848A}" srcId="{5AB2AB17-EC65-4BA4-A33C-765B62878992}" destId="{AF88510C-14F1-453B-8AA8-67D79955C125}" srcOrd="0" destOrd="0" parTransId="{A49F014F-113A-42BF-8CD8-B633DCB9C8AC}" sibTransId="{0DC9EBF4-D019-419D-BD38-8B8475A3958B}"/>
    <dgm:cxn modelId="{B9446BCF-3834-4945-B1C4-C486DB0B7003}" type="presOf" srcId="{AF88510C-14F1-453B-8AA8-67D79955C125}" destId="{373B3BEA-E9B8-4E8F-B3D6-A76297C2ED55}" srcOrd="0" destOrd="0" presId="urn:microsoft.com/office/officeart/2005/8/layout/radial5"/>
    <dgm:cxn modelId="{B0368548-F0A6-4FD0-A694-7CE9C360ADE0}" srcId="{5C5722C1-8076-4C9E-B16E-022350998DA6}" destId="{5AB2AB17-EC65-4BA4-A33C-765B62878992}" srcOrd="0" destOrd="0" parTransId="{18040BCC-34F1-4034-9952-571351F6AD41}" sibTransId="{FB5DDBD2-0CCE-490B-B604-CF18EC7565A5}"/>
    <dgm:cxn modelId="{D37D03EF-8736-4816-9641-D032715D0912}" type="presOf" srcId="{5AB2AB17-EC65-4BA4-A33C-765B62878992}" destId="{18839584-DB26-42A5-86D7-0928763CBCC5}" srcOrd="0" destOrd="0" presId="urn:microsoft.com/office/officeart/2005/8/layout/radial5"/>
    <dgm:cxn modelId="{3D8518D2-7ECF-4216-9240-CFECFACDB6F9}" type="presOf" srcId="{0F018179-9533-40C5-BE1D-259CEA971C11}" destId="{7FD3FDF3-B6A1-4699-A804-219F84597F63}" srcOrd="0" destOrd="0" presId="urn:microsoft.com/office/officeart/2005/8/layout/radial5"/>
    <dgm:cxn modelId="{F175D1C0-4B66-4B4E-AAE8-8E74F6859DF6}" type="presOf" srcId="{40CDC8A3-B466-4240-ACA9-7278005ECCD8}" destId="{C145E92B-F36C-46F8-9C1F-034F53345016}" srcOrd="0" destOrd="0" presId="urn:microsoft.com/office/officeart/2005/8/layout/radial5"/>
    <dgm:cxn modelId="{387C3A3F-7615-4256-B7E2-1ACE27F6574A}" type="presOf" srcId="{6993F968-650E-4C5F-96A2-E66A873BF466}" destId="{12C48737-BF0C-47E0-A1FC-9BCC9FBB4FA3}" srcOrd="0" destOrd="0" presId="urn:microsoft.com/office/officeart/2005/8/layout/radial5"/>
    <dgm:cxn modelId="{518C0029-8C19-4476-81B6-853538E19516}" type="presOf" srcId="{B346832F-7523-4A76-9CF0-4BC5D78F7889}" destId="{E37E1D0D-1D2F-4181-918D-39383FED0081}" srcOrd="1" destOrd="0" presId="urn:microsoft.com/office/officeart/2005/8/layout/radial5"/>
    <dgm:cxn modelId="{3F00900F-2028-4315-B999-9866D7ADCB4D}" type="presOf" srcId="{B346832F-7523-4A76-9CF0-4BC5D78F7889}" destId="{B2EBE236-2C82-407C-B858-D2B9415FF0F5}" srcOrd="0" destOrd="0" presId="urn:microsoft.com/office/officeart/2005/8/layout/radial5"/>
    <dgm:cxn modelId="{3A493798-3FDE-4A19-86C1-8056AADE7F3A}" srcId="{5AB2AB17-EC65-4BA4-A33C-765B62878992}" destId="{6993F968-650E-4C5F-96A2-E66A873BF466}" srcOrd="2" destOrd="0" parTransId="{B346832F-7523-4A76-9CF0-4BC5D78F7889}" sibTransId="{154AE272-8DBF-40DE-B8B8-0487FBD85901}"/>
    <dgm:cxn modelId="{CBDA6072-A746-4F90-8777-46FA159BD917}" type="presParOf" srcId="{2914CF4F-27E4-40A7-B06A-029A7E69194A}" destId="{18839584-DB26-42A5-86D7-0928763CBCC5}" srcOrd="0" destOrd="0" presId="urn:microsoft.com/office/officeart/2005/8/layout/radial5"/>
    <dgm:cxn modelId="{50BCDDB2-97B2-43DB-A657-957280C2113D}" type="presParOf" srcId="{2914CF4F-27E4-40A7-B06A-029A7E69194A}" destId="{B0EA313C-C328-435F-94EC-0ED2107AB2F9}" srcOrd="1" destOrd="0" presId="urn:microsoft.com/office/officeart/2005/8/layout/radial5"/>
    <dgm:cxn modelId="{FF4794CF-CFFB-4887-AF54-E802AEF03C91}" type="presParOf" srcId="{B0EA313C-C328-435F-94EC-0ED2107AB2F9}" destId="{65ECE283-2603-4C95-8D28-82EAC3E6B9F2}" srcOrd="0" destOrd="0" presId="urn:microsoft.com/office/officeart/2005/8/layout/radial5"/>
    <dgm:cxn modelId="{9C1AFBDF-B6E1-4B00-BDC5-49AC68F1CDD4}" type="presParOf" srcId="{2914CF4F-27E4-40A7-B06A-029A7E69194A}" destId="{373B3BEA-E9B8-4E8F-B3D6-A76297C2ED55}" srcOrd="2" destOrd="0" presId="urn:microsoft.com/office/officeart/2005/8/layout/radial5"/>
    <dgm:cxn modelId="{D5E5E569-9424-4680-B147-F16113F7D9E9}" type="presParOf" srcId="{2914CF4F-27E4-40A7-B06A-029A7E69194A}" destId="{A40DEDDC-7315-47AE-9B66-9D7D126DE0D2}" srcOrd="3" destOrd="0" presId="urn:microsoft.com/office/officeart/2005/8/layout/radial5"/>
    <dgm:cxn modelId="{BC219317-BF23-48B1-A74F-B38AB4FE0C01}" type="presParOf" srcId="{A40DEDDC-7315-47AE-9B66-9D7D126DE0D2}" destId="{BC6E1794-BD63-4375-BA0B-6731DD769B4E}" srcOrd="0" destOrd="0" presId="urn:microsoft.com/office/officeart/2005/8/layout/radial5"/>
    <dgm:cxn modelId="{3CD97D7C-54A4-4F30-A29E-445DD2502711}" type="presParOf" srcId="{2914CF4F-27E4-40A7-B06A-029A7E69194A}" destId="{C145E92B-F36C-46F8-9C1F-034F53345016}" srcOrd="4" destOrd="0" presId="urn:microsoft.com/office/officeart/2005/8/layout/radial5"/>
    <dgm:cxn modelId="{C8F7208D-0DB5-43EA-A217-CBE9017E3A84}" type="presParOf" srcId="{2914CF4F-27E4-40A7-B06A-029A7E69194A}" destId="{B2EBE236-2C82-407C-B858-D2B9415FF0F5}" srcOrd="5" destOrd="0" presId="urn:microsoft.com/office/officeart/2005/8/layout/radial5"/>
    <dgm:cxn modelId="{B41F1FFA-5519-4C15-BB41-5597EDA5B2EE}" type="presParOf" srcId="{B2EBE236-2C82-407C-B858-D2B9415FF0F5}" destId="{E37E1D0D-1D2F-4181-918D-39383FED0081}" srcOrd="0" destOrd="0" presId="urn:microsoft.com/office/officeart/2005/8/layout/radial5"/>
    <dgm:cxn modelId="{69D4BA96-98E8-41A2-A105-D3F5683EF52A}" type="presParOf" srcId="{2914CF4F-27E4-40A7-B06A-029A7E69194A}" destId="{12C48737-BF0C-47E0-A1FC-9BCC9FBB4FA3}" srcOrd="6" destOrd="0" presId="urn:microsoft.com/office/officeart/2005/8/layout/radial5"/>
    <dgm:cxn modelId="{B0BB0D3C-3218-4B93-A0FF-546460B1F7BB}" type="presParOf" srcId="{2914CF4F-27E4-40A7-B06A-029A7E69194A}" destId="{7FD3FDF3-B6A1-4699-A804-219F84597F63}" srcOrd="7" destOrd="0" presId="urn:microsoft.com/office/officeart/2005/8/layout/radial5"/>
    <dgm:cxn modelId="{F43B2FC2-F513-450A-8A15-C99BE34D3994}" type="presParOf" srcId="{7FD3FDF3-B6A1-4699-A804-219F84597F63}" destId="{BDFBD285-49CC-48CE-A22B-1DF645C9DA09}" srcOrd="0" destOrd="0" presId="urn:microsoft.com/office/officeart/2005/8/layout/radial5"/>
    <dgm:cxn modelId="{91CD3DF7-C7C5-4D4A-B01C-B6727ED9BF4E}" type="presParOf" srcId="{2914CF4F-27E4-40A7-B06A-029A7E69194A}" destId="{5620B1C4-CE19-46BC-8549-6833A3E3EC06}"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46EBAE0-7A28-4B6F-A6AD-19013529B251}" type="doc">
      <dgm:prSet loTypeId="urn:microsoft.com/office/officeart/2005/8/layout/radial5" loCatId="relationship" qsTypeId="urn:microsoft.com/office/officeart/2005/8/quickstyle/simple1" qsCatId="simple" csTypeId="urn:microsoft.com/office/officeart/2005/8/colors/colorful5" csCatId="colorful" phldr="1"/>
      <dgm:spPr/>
      <dgm:t>
        <a:bodyPr/>
        <a:lstStyle/>
        <a:p>
          <a:endParaRPr lang="fr-FR"/>
        </a:p>
      </dgm:t>
    </dgm:pt>
    <dgm:pt modelId="{0808FA70-C5AD-4211-8E23-26C13F8558DD}">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Amour</a:t>
          </a:r>
        </a:p>
        <a:p>
          <a:r>
            <a:rPr lang="fr-FR" dirty="0" smtClean="0"/>
            <a:t>propre</a:t>
          </a:r>
          <a:endParaRPr lang="fr-FR" dirty="0"/>
        </a:p>
      </dgm:t>
    </dgm:pt>
    <dgm:pt modelId="{60F664CD-59AE-4674-8C74-ADFB0BC075BB}" type="parTrans" cxnId="{7EE180CE-689D-4A2F-90A4-D34C43C9B256}">
      <dgm:prSet/>
      <dgm:spPr/>
      <dgm:t>
        <a:bodyPr/>
        <a:lstStyle/>
        <a:p>
          <a:endParaRPr lang="fr-FR"/>
        </a:p>
      </dgm:t>
    </dgm:pt>
    <dgm:pt modelId="{C0666E53-F6C9-47A4-9616-C3A477C4BDA0}" type="sibTrans" cxnId="{7EE180CE-689D-4A2F-90A4-D34C43C9B256}">
      <dgm:prSet/>
      <dgm:spPr/>
      <dgm:t>
        <a:bodyPr/>
        <a:lstStyle/>
        <a:p>
          <a:endParaRPr lang="fr-FR"/>
        </a:p>
      </dgm:t>
    </dgm:pt>
    <dgm:pt modelId="{17506BDA-F2A6-42FF-9D6D-918FCB5B4282}">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But individuel</a:t>
          </a:r>
          <a:endParaRPr lang="fr-FR" dirty="0"/>
        </a:p>
      </dgm:t>
    </dgm:pt>
    <dgm:pt modelId="{D5CD1C92-A0DB-4942-A7A3-FD422D908276}" type="parTrans" cxnId="{B3CB6453-2F22-4446-9EF2-5DA492F5642C}">
      <dgm:prSet/>
      <dgm:spPr/>
      <dgm:t>
        <a:bodyPr/>
        <a:lstStyle/>
        <a:p>
          <a:endParaRPr lang="fr-FR"/>
        </a:p>
      </dgm:t>
    </dgm:pt>
    <dgm:pt modelId="{5009773B-EF3A-428C-83A5-F2C1D53F858E}" type="sibTrans" cxnId="{B3CB6453-2F22-4446-9EF2-5DA492F5642C}">
      <dgm:prSet/>
      <dgm:spPr/>
      <dgm:t>
        <a:bodyPr/>
        <a:lstStyle/>
        <a:p>
          <a:endParaRPr lang="fr-FR"/>
        </a:p>
      </dgm:t>
    </dgm:pt>
    <dgm:pt modelId="{A7F4BE64-2FDF-43B5-B63F-1814167DB037}">
      <dgm:prSet phldrT="[Texte]" custT="1">
        <dgm:style>
          <a:lnRef idx="2">
            <a:schemeClr val="dk1">
              <a:shade val="50000"/>
            </a:schemeClr>
          </a:lnRef>
          <a:fillRef idx="1">
            <a:schemeClr val="dk1"/>
          </a:fillRef>
          <a:effectRef idx="0">
            <a:schemeClr val="dk1"/>
          </a:effectRef>
          <a:fontRef idx="minor">
            <a:schemeClr val="lt1"/>
          </a:fontRef>
        </dgm:style>
      </dgm:prSet>
      <dgm:spPr/>
      <dgm:t>
        <a:bodyPr/>
        <a:lstStyle/>
        <a:p>
          <a:r>
            <a:rPr lang="fr-FR" sz="3200" dirty="0" smtClean="0"/>
            <a:t>Corps</a:t>
          </a:r>
          <a:endParaRPr lang="fr-FR" sz="3200" dirty="0"/>
        </a:p>
      </dgm:t>
    </dgm:pt>
    <dgm:pt modelId="{153495A2-87E8-45D2-AD69-74F272E6C5CF}" type="parTrans" cxnId="{68F0BDED-B1B6-496D-B0FC-8CBAE1060018}">
      <dgm:prSet/>
      <dgm:spPr/>
      <dgm:t>
        <a:bodyPr/>
        <a:lstStyle/>
        <a:p>
          <a:endParaRPr lang="fr-FR"/>
        </a:p>
      </dgm:t>
    </dgm:pt>
    <dgm:pt modelId="{267EB93E-8477-4C46-B606-6C14636B33CD}" type="sibTrans" cxnId="{68F0BDED-B1B6-496D-B0FC-8CBAE1060018}">
      <dgm:prSet/>
      <dgm:spPr/>
      <dgm:t>
        <a:bodyPr/>
        <a:lstStyle/>
        <a:p>
          <a:endParaRPr lang="fr-FR"/>
        </a:p>
      </dgm:t>
    </dgm:pt>
    <dgm:pt modelId="{25C2ADFF-56C1-409B-B934-86D07FCB9FAC}">
      <dgm:prSet phldrT="[Texte]">
        <dgm:style>
          <a:lnRef idx="0">
            <a:schemeClr val="accent6"/>
          </a:lnRef>
          <a:fillRef idx="3">
            <a:schemeClr val="accent6"/>
          </a:fillRef>
          <a:effectRef idx="3">
            <a:schemeClr val="accent6"/>
          </a:effectRef>
          <a:fontRef idx="minor">
            <a:schemeClr val="lt1"/>
          </a:fontRef>
        </dgm:style>
      </dgm:prSet>
      <dgm:spPr>
        <a:solidFill>
          <a:srgbClr val="002060"/>
        </a:solidFill>
      </dgm:spPr>
      <dgm:t>
        <a:bodyPr/>
        <a:lstStyle/>
        <a:p>
          <a:r>
            <a:rPr lang="fr-FR" dirty="0" smtClean="0"/>
            <a:t>Incarnation</a:t>
          </a:r>
        </a:p>
        <a:p>
          <a:r>
            <a:rPr lang="fr-FR" dirty="0" smtClean="0"/>
            <a:t>Individuelle de vérité</a:t>
          </a:r>
          <a:endParaRPr lang="fr-FR" dirty="0"/>
        </a:p>
      </dgm:t>
    </dgm:pt>
    <dgm:pt modelId="{256B674F-121E-4C62-B4BD-14FB92553EC7}" type="parTrans" cxnId="{0C2B9D2B-6400-4C2A-8181-7A72E0B59CBE}">
      <dgm:prSet/>
      <dgm:spPr/>
      <dgm:t>
        <a:bodyPr/>
        <a:lstStyle/>
        <a:p>
          <a:endParaRPr lang="fr-FR"/>
        </a:p>
      </dgm:t>
    </dgm:pt>
    <dgm:pt modelId="{7A82F58D-5C9E-4213-934F-8544828CBA0A}" type="sibTrans" cxnId="{0C2B9D2B-6400-4C2A-8181-7A72E0B59CBE}">
      <dgm:prSet/>
      <dgm:spPr/>
      <dgm:t>
        <a:bodyPr/>
        <a:lstStyle/>
        <a:p>
          <a:endParaRPr lang="fr-FR"/>
        </a:p>
      </dgm:t>
    </dgm:pt>
    <dgm:pt modelId="{9F507D13-05BB-4AE0-98D3-FCE36F779ED0}">
      <dgm:prSet phldrT="[Texte]" custT="1">
        <dgm:style>
          <a:lnRef idx="2">
            <a:schemeClr val="dk1"/>
          </a:lnRef>
          <a:fillRef idx="1">
            <a:schemeClr val="lt1"/>
          </a:fillRef>
          <a:effectRef idx="0">
            <a:schemeClr val="dk1"/>
          </a:effectRef>
          <a:fontRef idx="minor">
            <a:schemeClr val="dk1"/>
          </a:fontRef>
        </dgm:style>
      </dgm:prSet>
      <dgm:spPr/>
      <dgm:t>
        <a:bodyPr/>
        <a:lstStyle/>
        <a:p>
          <a:r>
            <a:rPr lang="fr-FR" sz="3200" dirty="0" smtClean="0"/>
            <a:t>Esprit</a:t>
          </a:r>
          <a:endParaRPr lang="fr-FR" sz="3200" dirty="0"/>
        </a:p>
      </dgm:t>
    </dgm:pt>
    <dgm:pt modelId="{40792C42-91D7-4B50-8575-A24A65CD818B}" type="parTrans" cxnId="{A68BF8C7-3268-43EC-80E5-8CF2572EE64F}">
      <dgm:prSet/>
      <dgm:spPr/>
      <dgm:t>
        <a:bodyPr/>
        <a:lstStyle/>
        <a:p>
          <a:endParaRPr lang="fr-FR"/>
        </a:p>
      </dgm:t>
    </dgm:pt>
    <dgm:pt modelId="{973572B3-2EE7-465B-8993-96FF9E4FFCA3}" type="sibTrans" cxnId="{A68BF8C7-3268-43EC-80E5-8CF2572EE64F}">
      <dgm:prSet/>
      <dgm:spPr/>
      <dgm:t>
        <a:bodyPr/>
        <a:lstStyle/>
        <a:p>
          <a:endParaRPr lang="fr-FR"/>
        </a:p>
      </dgm:t>
    </dgm:pt>
    <dgm:pt modelId="{83D78678-EB24-4F8C-8276-36E88BCCE838}" type="pres">
      <dgm:prSet presAssocID="{546EBAE0-7A28-4B6F-A6AD-19013529B251}" presName="Name0" presStyleCnt="0">
        <dgm:presLayoutVars>
          <dgm:chMax val="1"/>
          <dgm:dir/>
          <dgm:animLvl val="ctr"/>
          <dgm:resizeHandles val="exact"/>
        </dgm:presLayoutVars>
      </dgm:prSet>
      <dgm:spPr/>
      <dgm:t>
        <a:bodyPr/>
        <a:lstStyle/>
        <a:p>
          <a:endParaRPr lang="fr-FR"/>
        </a:p>
      </dgm:t>
    </dgm:pt>
    <dgm:pt modelId="{8F0BE0C5-5C02-43D7-A216-25853237875C}" type="pres">
      <dgm:prSet presAssocID="{0808FA70-C5AD-4211-8E23-26C13F8558DD}" presName="centerShape" presStyleLbl="node0" presStyleIdx="0" presStyleCnt="1" custScaleX="69212" custScaleY="69212"/>
      <dgm:spPr/>
      <dgm:t>
        <a:bodyPr/>
        <a:lstStyle/>
        <a:p>
          <a:endParaRPr lang="fr-FR"/>
        </a:p>
      </dgm:t>
    </dgm:pt>
    <dgm:pt modelId="{5809430D-855A-4E6B-B93B-1018D105A572}" type="pres">
      <dgm:prSet presAssocID="{D5CD1C92-A0DB-4942-A7A3-FD422D908276}" presName="parTrans" presStyleLbl="sibTrans2D1" presStyleIdx="0" presStyleCnt="4"/>
      <dgm:spPr/>
      <dgm:t>
        <a:bodyPr/>
        <a:lstStyle/>
        <a:p>
          <a:endParaRPr lang="fr-FR"/>
        </a:p>
      </dgm:t>
    </dgm:pt>
    <dgm:pt modelId="{FEBD94D1-6EF4-4F0C-9AC1-D20369D290CB}" type="pres">
      <dgm:prSet presAssocID="{D5CD1C92-A0DB-4942-A7A3-FD422D908276}" presName="connectorText" presStyleLbl="sibTrans2D1" presStyleIdx="0" presStyleCnt="4"/>
      <dgm:spPr/>
      <dgm:t>
        <a:bodyPr/>
        <a:lstStyle/>
        <a:p>
          <a:endParaRPr lang="fr-FR"/>
        </a:p>
      </dgm:t>
    </dgm:pt>
    <dgm:pt modelId="{B9395534-B127-46F4-8F15-A2E000C8ECFF}" type="pres">
      <dgm:prSet presAssocID="{17506BDA-F2A6-42FF-9D6D-918FCB5B4282}" presName="node" presStyleLbl="node1" presStyleIdx="0" presStyleCnt="4">
        <dgm:presLayoutVars>
          <dgm:bulletEnabled val="1"/>
        </dgm:presLayoutVars>
      </dgm:prSet>
      <dgm:spPr/>
      <dgm:t>
        <a:bodyPr/>
        <a:lstStyle/>
        <a:p>
          <a:endParaRPr lang="fr-FR"/>
        </a:p>
      </dgm:t>
    </dgm:pt>
    <dgm:pt modelId="{C465F332-D45E-4090-B40D-61FB8B07E803}" type="pres">
      <dgm:prSet presAssocID="{153495A2-87E8-45D2-AD69-74F272E6C5CF}" presName="parTrans" presStyleLbl="sibTrans2D1" presStyleIdx="1" presStyleCnt="4"/>
      <dgm:spPr/>
      <dgm:t>
        <a:bodyPr/>
        <a:lstStyle/>
        <a:p>
          <a:endParaRPr lang="fr-FR"/>
        </a:p>
      </dgm:t>
    </dgm:pt>
    <dgm:pt modelId="{EE38B33C-6045-4D7E-AD5D-3D31260B263E}" type="pres">
      <dgm:prSet presAssocID="{153495A2-87E8-45D2-AD69-74F272E6C5CF}" presName="connectorText" presStyleLbl="sibTrans2D1" presStyleIdx="1" presStyleCnt="4"/>
      <dgm:spPr/>
      <dgm:t>
        <a:bodyPr/>
        <a:lstStyle/>
        <a:p>
          <a:endParaRPr lang="fr-FR"/>
        </a:p>
      </dgm:t>
    </dgm:pt>
    <dgm:pt modelId="{B4481D98-C423-4F9F-9D97-BFEE02B36341}" type="pres">
      <dgm:prSet presAssocID="{A7F4BE64-2FDF-43B5-B63F-1814167DB037}" presName="node" presStyleLbl="node1" presStyleIdx="1" presStyleCnt="4">
        <dgm:presLayoutVars>
          <dgm:bulletEnabled val="1"/>
        </dgm:presLayoutVars>
      </dgm:prSet>
      <dgm:spPr/>
      <dgm:t>
        <a:bodyPr/>
        <a:lstStyle/>
        <a:p>
          <a:endParaRPr lang="fr-FR"/>
        </a:p>
      </dgm:t>
    </dgm:pt>
    <dgm:pt modelId="{C050674D-3B7A-4787-B4BF-63A1A6D23491}" type="pres">
      <dgm:prSet presAssocID="{256B674F-121E-4C62-B4BD-14FB92553EC7}" presName="parTrans" presStyleLbl="sibTrans2D1" presStyleIdx="2" presStyleCnt="4"/>
      <dgm:spPr/>
      <dgm:t>
        <a:bodyPr/>
        <a:lstStyle/>
        <a:p>
          <a:endParaRPr lang="fr-FR"/>
        </a:p>
      </dgm:t>
    </dgm:pt>
    <dgm:pt modelId="{AAA44E9E-4812-4B9C-921B-5BC787A2A015}" type="pres">
      <dgm:prSet presAssocID="{256B674F-121E-4C62-B4BD-14FB92553EC7}" presName="connectorText" presStyleLbl="sibTrans2D1" presStyleIdx="2" presStyleCnt="4"/>
      <dgm:spPr/>
      <dgm:t>
        <a:bodyPr/>
        <a:lstStyle/>
        <a:p>
          <a:endParaRPr lang="fr-FR"/>
        </a:p>
      </dgm:t>
    </dgm:pt>
    <dgm:pt modelId="{BC30FBB9-2DD0-4A93-9B78-7FE071D0ECFA}" type="pres">
      <dgm:prSet presAssocID="{25C2ADFF-56C1-409B-B934-86D07FCB9FAC}" presName="node" presStyleLbl="node1" presStyleIdx="2" presStyleCnt="4">
        <dgm:presLayoutVars>
          <dgm:bulletEnabled val="1"/>
        </dgm:presLayoutVars>
      </dgm:prSet>
      <dgm:spPr/>
      <dgm:t>
        <a:bodyPr/>
        <a:lstStyle/>
        <a:p>
          <a:endParaRPr lang="fr-FR"/>
        </a:p>
      </dgm:t>
    </dgm:pt>
    <dgm:pt modelId="{C8DB578B-D718-4C65-AF1A-097065BC6071}" type="pres">
      <dgm:prSet presAssocID="{40792C42-91D7-4B50-8575-A24A65CD818B}" presName="parTrans" presStyleLbl="sibTrans2D1" presStyleIdx="3" presStyleCnt="4"/>
      <dgm:spPr/>
      <dgm:t>
        <a:bodyPr/>
        <a:lstStyle/>
        <a:p>
          <a:endParaRPr lang="fr-FR"/>
        </a:p>
      </dgm:t>
    </dgm:pt>
    <dgm:pt modelId="{C7938DB3-641F-4DA8-BC37-9EC7A5BB4ECC}" type="pres">
      <dgm:prSet presAssocID="{40792C42-91D7-4B50-8575-A24A65CD818B}" presName="connectorText" presStyleLbl="sibTrans2D1" presStyleIdx="3" presStyleCnt="4"/>
      <dgm:spPr/>
      <dgm:t>
        <a:bodyPr/>
        <a:lstStyle/>
        <a:p>
          <a:endParaRPr lang="fr-FR"/>
        </a:p>
      </dgm:t>
    </dgm:pt>
    <dgm:pt modelId="{4D8F7199-0D0B-42E4-B8AA-0EDF56EE7B58}" type="pres">
      <dgm:prSet presAssocID="{9F507D13-05BB-4AE0-98D3-FCE36F779ED0}" presName="node" presStyleLbl="node1" presStyleIdx="3" presStyleCnt="4">
        <dgm:presLayoutVars>
          <dgm:bulletEnabled val="1"/>
        </dgm:presLayoutVars>
      </dgm:prSet>
      <dgm:spPr/>
      <dgm:t>
        <a:bodyPr/>
        <a:lstStyle/>
        <a:p>
          <a:endParaRPr lang="fr-FR"/>
        </a:p>
      </dgm:t>
    </dgm:pt>
  </dgm:ptLst>
  <dgm:cxnLst>
    <dgm:cxn modelId="{475B954B-F3C2-4C1A-A8FB-0DE85BB3AA13}" type="presOf" srcId="{0808FA70-C5AD-4211-8E23-26C13F8558DD}" destId="{8F0BE0C5-5C02-43D7-A216-25853237875C}" srcOrd="0" destOrd="0" presId="urn:microsoft.com/office/officeart/2005/8/layout/radial5"/>
    <dgm:cxn modelId="{A68BF8C7-3268-43EC-80E5-8CF2572EE64F}" srcId="{0808FA70-C5AD-4211-8E23-26C13F8558DD}" destId="{9F507D13-05BB-4AE0-98D3-FCE36F779ED0}" srcOrd="3" destOrd="0" parTransId="{40792C42-91D7-4B50-8575-A24A65CD818B}" sibTransId="{973572B3-2EE7-465B-8993-96FF9E4FFCA3}"/>
    <dgm:cxn modelId="{247829CA-4952-455C-8674-01ED1F5BC115}" type="presOf" srcId="{25C2ADFF-56C1-409B-B934-86D07FCB9FAC}" destId="{BC30FBB9-2DD0-4A93-9B78-7FE071D0ECFA}" srcOrd="0" destOrd="0" presId="urn:microsoft.com/office/officeart/2005/8/layout/radial5"/>
    <dgm:cxn modelId="{7EE180CE-689D-4A2F-90A4-D34C43C9B256}" srcId="{546EBAE0-7A28-4B6F-A6AD-19013529B251}" destId="{0808FA70-C5AD-4211-8E23-26C13F8558DD}" srcOrd="0" destOrd="0" parTransId="{60F664CD-59AE-4674-8C74-ADFB0BC075BB}" sibTransId="{C0666E53-F6C9-47A4-9616-C3A477C4BDA0}"/>
    <dgm:cxn modelId="{093117C5-5823-407E-A661-F66F25ECD831}" type="presOf" srcId="{D5CD1C92-A0DB-4942-A7A3-FD422D908276}" destId="{5809430D-855A-4E6B-B93B-1018D105A572}" srcOrd="0" destOrd="0" presId="urn:microsoft.com/office/officeart/2005/8/layout/radial5"/>
    <dgm:cxn modelId="{12DB319E-A73C-4702-946D-0D2D6C061713}" type="presOf" srcId="{153495A2-87E8-45D2-AD69-74F272E6C5CF}" destId="{EE38B33C-6045-4D7E-AD5D-3D31260B263E}" srcOrd="1" destOrd="0" presId="urn:microsoft.com/office/officeart/2005/8/layout/radial5"/>
    <dgm:cxn modelId="{0C2B9D2B-6400-4C2A-8181-7A72E0B59CBE}" srcId="{0808FA70-C5AD-4211-8E23-26C13F8558DD}" destId="{25C2ADFF-56C1-409B-B934-86D07FCB9FAC}" srcOrd="2" destOrd="0" parTransId="{256B674F-121E-4C62-B4BD-14FB92553EC7}" sibTransId="{7A82F58D-5C9E-4213-934F-8544828CBA0A}"/>
    <dgm:cxn modelId="{E10EB3BB-E0FE-4427-A12A-D4353730E315}" type="presOf" srcId="{40792C42-91D7-4B50-8575-A24A65CD818B}" destId="{C7938DB3-641F-4DA8-BC37-9EC7A5BB4ECC}" srcOrd="1" destOrd="0" presId="urn:microsoft.com/office/officeart/2005/8/layout/radial5"/>
    <dgm:cxn modelId="{82CD45A8-D97B-4B0E-B74A-D6780A85B423}" type="presOf" srcId="{546EBAE0-7A28-4B6F-A6AD-19013529B251}" destId="{83D78678-EB24-4F8C-8276-36E88BCCE838}" srcOrd="0" destOrd="0" presId="urn:microsoft.com/office/officeart/2005/8/layout/radial5"/>
    <dgm:cxn modelId="{C71E7058-3FC5-4841-9E34-CDAE0112A759}" type="presOf" srcId="{17506BDA-F2A6-42FF-9D6D-918FCB5B4282}" destId="{B9395534-B127-46F4-8F15-A2E000C8ECFF}" srcOrd="0" destOrd="0" presId="urn:microsoft.com/office/officeart/2005/8/layout/radial5"/>
    <dgm:cxn modelId="{9624D8E2-29B5-4B5B-9FC5-DC509FEC9521}" type="presOf" srcId="{153495A2-87E8-45D2-AD69-74F272E6C5CF}" destId="{C465F332-D45E-4090-B40D-61FB8B07E803}" srcOrd="0" destOrd="0" presId="urn:microsoft.com/office/officeart/2005/8/layout/radial5"/>
    <dgm:cxn modelId="{68F0BDED-B1B6-496D-B0FC-8CBAE1060018}" srcId="{0808FA70-C5AD-4211-8E23-26C13F8558DD}" destId="{A7F4BE64-2FDF-43B5-B63F-1814167DB037}" srcOrd="1" destOrd="0" parTransId="{153495A2-87E8-45D2-AD69-74F272E6C5CF}" sibTransId="{267EB93E-8477-4C46-B606-6C14636B33CD}"/>
    <dgm:cxn modelId="{D86DAFD3-9730-41C6-B09E-065E7E77DC94}" type="presOf" srcId="{D5CD1C92-A0DB-4942-A7A3-FD422D908276}" destId="{FEBD94D1-6EF4-4F0C-9AC1-D20369D290CB}" srcOrd="1" destOrd="0" presId="urn:microsoft.com/office/officeart/2005/8/layout/radial5"/>
    <dgm:cxn modelId="{86656C39-D23A-4703-B9FB-2541DE4D7794}" type="presOf" srcId="{40792C42-91D7-4B50-8575-A24A65CD818B}" destId="{C8DB578B-D718-4C65-AF1A-097065BC6071}" srcOrd="0" destOrd="0" presId="urn:microsoft.com/office/officeart/2005/8/layout/radial5"/>
    <dgm:cxn modelId="{506846E2-B29D-44E3-A1EC-E3A194179D68}" type="presOf" srcId="{256B674F-121E-4C62-B4BD-14FB92553EC7}" destId="{AAA44E9E-4812-4B9C-921B-5BC787A2A015}" srcOrd="1" destOrd="0" presId="urn:microsoft.com/office/officeart/2005/8/layout/radial5"/>
    <dgm:cxn modelId="{81B4C83B-2F28-4A70-87F9-5ACD4C73BDD8}" type="presOf" srcId="{256B674F-121E-4C62-B4BD-14FB92553EC7}" destId="{C050674D-3B7A-4787-B4BF-63A1A6D23491}" srcOrd="0" destOrd="0" presId="urn:microsoft.com/office/officeart/2005/8/layout/radial5"/>
    <dgm:cxn modelId="{B3CB6453-2F22-4446-9EF2-5DA492F5642C}" srcId="{0808FA70-C5AD-4211-8E23-26C13F8558DD}" destId="{17506BDA-F2A6-42FF-9D6D-918FCB5B4282}" srcOrd="0" destOrd="0" parTransId="{D5CD1C92-A0DB-4942-A7A3-FD422D908276}" sibTransId="{5009773B-EF3A-428C-83A5-F2C1D53F858E}"/>
    <dgm:cxn modelId="{02625732-BAB7-45D0-ACB6-E28EB193A674}" type="presOf" srcId="{A7F4BE64-2FDF-43B5-B63F-1814167DB037}" destId="{B4481D98-C423-4F9F-9D97-BFEE02B36341}" srcOrd="0" destOrd="0" presId="urn:microsoft.com/office/officeart/2005/8/layout/radial5"/>
    <dgm:cxn modelId="{7038658C-6CE2-4AD3-A914-C44E4D35F009}" type="presOf" srcId="{9F507D13-05BB-4AE0-98D3-FCE36F779ED0}" destId="{4D8F7199-0D0B-42E4-B8AA-0EDF56EE7B58}" srcOrd="0" destOrd="0" presId="urn:microsoft.com/office/officeart/2005/8/layout/radial5"/>
    <dgm:cxn modelId="{8705CED4-295F-4B18-AEEF-643F0D080D37}" type="presParOf" srcId="{83D78678-EB24-4F8C-8276-36E88BCCE838}" destId="{8F0BE0C5-5C02-43D7-A216-25853237875C}" srcOrd="0" destOrd="0" presId="urn:microsoft.com/office/officeart/2005/8/layout/radial5"/>
    <dgm:cxn modelId="{059E9C9B-1279-4EDD-9603-49E458FEB871}" type="presParOf" srcId="{83D78678-EB24-4F8C-8276-36E88BCCE838}" destId="{5809430D-855A-4E6B-B93B-1018D105A572}" srcOrd="1" destOrd="0" presId="urn:microsoft.com/office/officeart/2005/8/layout/radial5"/>
    <dgm:cxn modelId="{1D686CFE-BAB3-4E62-81D8-5AE199DA0855}" type="presParOf" srcId="{5809430D-855A-4E6B-B93B-1018D105A572}" destId="{FEBD94D1-6EF4-4F0C-9AC1-D20369D290CB}" srcOrd="0" destOrd="0" presId="urn:microsoft.com/office/officeart/2005/8/layout/radial5"/>
    <dgm:cxn modelId="{5E7F233E-2D08-4C78-9BDD-A0DE22FE0996}" type="presParOf" srcId="{83D78678-EB24-4F8C-8276-36E88BCCE838}" destId="{B9395534-B127-46F4-8F15-A2E000C8ECFF}" srcOrd="2" destOrd="0" presId="urn:microsoft.com/office/officeart/2005/8/layout/radial5"/>
    <dgm:cxn modelId="{0C6CC982-867C-486C-B153-A755CE9033F6}" type="presParOf" srcId="{83D78678-EB24-4F8C-8276-36E88BCCE838}" destId="{C465F332-D45E-4090-B40D-61FB8B07E803}" srcOrd="3" destOrd="0" presId="urn:microsoft.com/office/officeart/2005/8/layout/radial5"/>
    <dgm:cxn modelId="{5A17C17E-7147-40C2-B303-BB0A863E34E4}" type="presParOf" srcId="{C465F332-D45E-4090-B40D-61FB8B07E803}" destId="{EE38B33C-6045-4D7E-AD5D-3D31260B263E}" srcOrd="0" destOrd="0" presId="urn:microsoft.com/office/officeart/2005/8/layout/radial5"/>
    <dgm:cxn modelId="{B161DBBD-1ED8-48F7-9334-2D53902E01C2}" type="presParOf" srcId="{83D78678-EB24-4F8C-8276-36E88BCCE838}" destId="{B4481D98-C423-4F9F-9D97-BFEE02B36341}" srcOrd="4" destOrd="0" presId="urn:microsoft.com/office/officeart/2005/8/layout/radial5"/>
    <dgm:cxn modelId="{32C64DC0-3531-4622-A8F8-3A03F197045C}" type="presParOf" srcId="{83D78678-EB24-4F8C-8276-36E88BCCE838}" destId="{C050674D-3B7A-4787-B4BF-63A1A6D23491}" srcOrd="5" destOrd="0" presId="urn:microsoft.com/office/officeart/2005/8/layout/radial5"/>
    <dgm:cxn modelId="{60D63C2C-1190-40E2-B8E9-10C0F460F695}" type="presParOf" srcId="{C050674D-3B7A-4787-B4BF-63A1A6D23491}" destId="{AAA44E9E-4812-4B9C-921B-5BC787A2A015}" srcOrd="0" destOrd="0" presId="urn:microsoft.com/office/officeart/2005/8/layout/radial5"/>
    <dgm:cxn modelId="{22ECE06F-73C4-4C06-8924-ECA7FD75D2EC}" type="presParOf" srcId="{83D78678-EB24-4F8C-8276-36E88BCCE838}" destId="{BC30FBB9-2DD0-4A93-9B78-7FE071D0ECFA}" srcOrd="6" destOrd="0" presId="urn:microsoft.com/office/officeart/2005/8/layout/radial5"/>
    <dgm:cxn modelId="{9D786FDF-F9EA-40A0-A3BF-9F9AF7C37634}" type="presParOf" srcId="{83D78678-EB24-4F8C-8276-36E88BCCE838}" destId="{C8DB578B-D718-4C65-AF1A-097065BC6071}" srcOrd="7" destOrd="0" presId="urn:microsoft.com/office/officeart/2005/8/layout/radial5"/>
    <dgm:cxn modelId="{F1D2C384-4938-4F7F-AC09-6BD8B7F0B432}" type="presParOf" srcId="{C8DB578B-D718-4C65-AF1A-097065BC6071}" destId="{C7938DB3-641F-4DA8-BC37-9EC7A5BB4ECC}" srcOrd="0" destOrd="0" presId="urn:microsoft.com/office/officeart/2005/8/layout/radial5"/>
    <dgm:cxn modelId="{B1F428EE-E4C1-47C9-9B40-2CCD50887F7A}" type="presParOf" srcId="{83D78678-EB24-4F8C-8276-36E88BCCE838}" destId="{4D8F7199-0D0B-42E4-B8AA-0EDF56EE7B58}" srcOrd="8" destOrd="0" presId="urn:microsoft.com/office/officeart/2005/8/layout/radial5"/>
  </dgm:cxnLst>
  <dgm:bg>
    <a:solidFill>
      <a:schemeClr val="accent2">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ACB6E-EA66-4765-B1A6-53D26E0B8078}">
      <dsp:nvSpPr>
        <dsp:cNvPr id="0" name=""/>
        <dsp:cNvSpPr/>
      </dsp:nvSpPr>
      <dsp:spPr>
        <a:xfrm>
          <a:off x="2766325" y="2187135"/>
          <a:ext cx="1560224" cy="156022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fr-FR" sz="4000" kern="1200" dirty="0" smtClean="0">
              <a:latin typeface="Garamond" panose="02020404030301010803" pitchFamily="18" charset="0"/>
            </a:rPr>
            <a:t>Moi</a:t>
          </a:r>
          <a:endParaRPr lang="fr-FR" sz="4000" kern="1200" dirty="0">
            <a:latin typeface="Garamond" panose="02020404030301010803" pitchFamily="18" charset="0"/>
          </a:endParaRPr>
        </a:p>
      </dsp:txBody>
      <dsp:txXfrm>
        <a:off x="2994815" y="2415625"/>
        <a:ext cx="1103244" cy="1103244"/>
      </dsp:txXfrm>
    </dsp:sp>
    <dsp:sp modelId="{C5D15AF7-EAF8-4605-8C1A-C89F857FC164}">
      <dsp:nvSpPr>
        <dsp:cNvPr id="0" name=""/>
        <dsp:cNvSpPr/>
      </dsp:nvSpPr>
      <dsp:spPr>
        <a:xfrm rot="16200000">
          <a:off x="3381334" y="1619726"/>
          <a:ext cx="330207" cy="530476"/>
        </a:xfrm>
        <a:prstGeom prst="rightArrow">
          <a:avLst>
            <a:gd name="adj1" fmla="val 60000"/>
            <a:gd name="adj2" fmla="val 5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a:off x="3430865" y="1775352"/>
        <a:ext cx="231145" cy="318286"/>
      </dsp:txXfrm>
    </dsp:sp>
    <dsp:sp modelId="{511A792C-C485-4DF1-A10B-A00F828417E8}">
      <dsp:nvSpPr>
        <dsp:cNvPr id="0" name=""/>
        <dsp:cNvSpPr/>
      </dsp:nvSpPr>
      <dsp:spPr>
        <a:xfrm>
          <a:off x="2766325" y="3877"/>
          <a:ext cx="1560224" cy="1560224"/>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latin typeface="Garamond" panose="02020404030301010803" pitchFamily="18" charset="0"/>
            </a:rPr>
            <a:t>Supérieurs</a:t>
          </a:r>
          <a:endParaRPr lang="fr-FR" sz="1600" kern="1200" dirty="0">
            <a:latin typeface="Garamond" panose="02020404030301010803" pitchFamily="18" charset="0"/>
          </a:endParaRPr>
        </a:p>
      </dsp:txBody>
      <dsp:txXfrm>
        <a:off x="2994815" y="232367"/>
        <a:ext cx="1103244" cy="1103244"/>
      </dsp:txXfrm>
    </dsp:sp>
    <dsp:sp modelId="{FF96437B-1C9E-4D66-A0C7-C6FA500D596B}">
      <dsp:nvSpPr>
        <dsp:cNvPr id="0" name=""/>
        <dsp:cNvSpPr/>
      </dsp:nvSpPr>
      <dsp:spPr>
        <a:xfrm rot="19169154">
          <a:off x="4263738" y="1817862"/>
          <a:ext cx="634774" cy="530476"/>
        </a:xfrm>
        <a:prstGeom prst="rightArrow">
          <a:avLst>
            <a:gd name="adj1" fmla="val 60000"/>
            <a:gd name="adj2" fmla="val 50000"/>
          </a:avLst>
        </a:prstGeom>
        <a:gradFill rotWithShape="0">
          <a:gsLst>
            <a:gs pos="0">
              <a:schemeClr val="accent2">
                <a:hueOff val="-1661085"/>
                <a:satOff val="-7891"/>
                <a:lumOff val="-2471"/>
                <a:alphaOff val="0"/>
                <a:shade val="15000"/>
                <a:satMod val="180000"/>
              </a:schemeClr>
            </a:gs>
            <a:gs pos="50000">
              <a:schemeClr val="accent2">
                <a:hueOff val="-1661085"/>
                <a:satOff val="-7891"/>
                <a:lumOff val="-2471"/>
                <a:alphaOff val="0"/>
                <a:shade val="45000"/>
                <a:satMod val="170000"/>
              </a:schemeClr>
            </a:gs>
            <a:gs pos="70000">
              <a:schemeClr val="accent2">
                <a:hueOff val="-1661085"/>
                <a:satOff val="-7891"/>
                <a:lumOff val="-2471"/>
                <a:alphaOff val="0"/>
                <a:tint val="99000"/>
                <a:shade val="65000"/>
                <a:satMod val="155000"/>
              </a:schemeClr>
            </a:gs>
            <a:gs pos="100000">
              <a:schemeClr val="accent2">
                <a:hueOff val="-1661085"/>
                <a:satOff val="-7891"/>
                <a:lumOff val="-2471"/>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1661085"/>
              <a:satOff val="-7891"/>
              <a:lumOff val="-2471"/>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a:off x="4282816" y="1975649"/>
        <a:ext cx="475631" cy="318286"/>
      </dsp:txXfrm>
    </dsp:sp>
    <dsp:sp modelId="{E4AAA9AD-DE6A-43EA-A068-A360E28711D8}">
      <dsp:nvSpPr>
        <dsp:cNvPr id="0" name=""/>
        <dsp:cNvSpPr/>
      </dsp:nvSpPr>
      <dsp:spPr>
        <a:xfrm>
          <a:off x="4863018" y="395498"/>
          <a:ext cx="1560224" cy="1560224"/>
        </a:xfrm>
        <a:prstGeom prst="ellipse">
          <a:avLst/>
        </a:prstGeom>
        <a:gradFill rotWithShape="0">
          <a:gsLst>
            <a:gs pos="0">
              <a:schemeClr val="accent2">
                <a:hueOff val="-1661085"/>
                <a:satOff val="-7891"/>
                <a:lumOff val="-2471"/>
                <a:alphaOff val="0"/>
                <a:shade val="15000"/>
                <a:satMod val="180000"/>
              </a:schemeClr>
            </a:gs>
            <a:gs pos="50000">
              <a:schemeClr val="accent2">
                <a:hueOff val="-1661085"/>
                <a:satOff val="-7891"/>
                <a:lumOff val="-2471"/>
                <a:alphaOff val="0"/>
                <a:shade val="45000"/>
                <a:satMod val="170000"/>
              </a:schemeClr>
            </a:gs>
            <a:gs pos="70000">
              <a:schemeClr val="accent2">
                <a:hueOff val="-1661085"/>
                <a:satOff val="-7891"/>
                <a:lumOff val="-2471"/>
                <a:alphaOff val="0"/>
                <a:tint val="99000"/>
                <a:shade val="65000"/>
                <a:satMod val="155000"/>
              </a:schemeClr>
            </a:gs>
            <a:gs pos="100000">
              <a:schemeClr val="accent2">
                <a:hueOff val="-1661085"/>
                <a:satOff val="-7891"/>
                <a:lumOff val="-2471"/>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1661085"/>
              <a:satOff val="-7891"/>
              <a:lumOff val="-2471"/>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Derrière</a:t>
          </a:r>
          <a:endParaRPr lang="fr-FR" sz="1600" kern="1200" dirty="0"/>
        </a:p>
      </dsp:txBody>
      <dsp:txXfrm>
        <a:off x="5091508" y="623988"/>
        <a:ext cx="1103244" cy="1103244"/>
      </dsp:txXfrm>
    </dsp:sp>
    <dsp:sp modelId="{DC60ABF9-527E-41E5-BED3-06149E5EB28C}">
      <dsp:nvSpPr>
        <dsp:cNvPr id="0" name=""/>
        <dsp:cNvSpPr/>
      </dsp:nvSpPr>
      <dsp:spPr>
        <a:xfrm rot="21581136">
          <a:off x="4473562" y="2695950"/>
          <a:ext cx="354206" cy="530476"/>
        </a:xfrm>
        <a:prstGeom prst="rightArrow">
          <a:avLst>
            <a:gd name="adj1" fmla="val 60000"/>
            <a:gd name="adj2" fmla="val 50000"/>
          </a:avLst>
        </a:prstGeom>
        <a:gradFill rotWithShape="0">
          <a:gsLst>
            <a:gs pos="0">
              <a:schemeClr val="accent2">
                <a:hueOff val="-3322170"/>
                <a:satOff val="-15782"/>
                <a:lumOff val="-4941"/>
                <a:alphaOff val="0"/>
                <a:shade val="15000"/>
                <a:satMod val="180000"/>
              </a:schemeClr>
            </a:gs>
            <a:gs pos="50000">
              <a:schemeClr val="accent2">
                <a:hueOff val="-3322170"/>
                <a:satOff val="-15782"/>
                <a:lumOff val="-4941"/>
                <a:alphaOff val="0"/>
                <a:shade val="45000"/>
                <a:satMod val="170000"/>
              </a:schemeClr>
            </a:gs>
            <a:gs pos="70000">
              <a:schemeClr val="accent2">
                <a:hueOff val="-3322170"/>
                <a:satOff val="-15782"/>
                <a:lumOff val="-4941"/>
                <a:alphaOff val="0"/>
                <a:tint val="99000"/>
                <a:shade val="65000"/>
                <a:satMod val="155000"/>
              </a:schemeClr>
            </a:gs>
            <a:gs pos="100000">
              <a:schemeClr val="accent2">
                <a:hueOff val="-3322170"/>
                <a:satOff val="-15782"/>
                <a:lumOff val="-4941"/>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3322170"/>
              <a:satOff val="-15782"/>
              <a:lumOff val="-4941"/>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a:off x="4473563" y="2802337"/>
        <a:ext cx="247944" cy="318286"/>
      </dsp:txXfrm>
    </dsp:sp>
    <dsp:sp modelId="{B2F120A0-1534-4524-9B63-75BA84B44EAA}">
      <dsp:nvSpPr>
        <dsp:cNvPr id="0" name=""/>
        <dsp:cNvSpPr/>
      </dsp:nvSpPr>
      <dsp:spPr>
        <a:xfrm>
          <a:off x="4994830" y="2174906"/>
          <a:ext cx="1560224" cy="1560224"/>
        </a:xfrm>
        <a:prstGeom prst="ellipse">
          <a:avLst/>
        </a:prstGeom>
        <a:gradFill rotWithShape="0">
          <a:gsLst>
            <a:gs pos="0">
              <a:schemeClr val="accent2">
                <a:hueOff val="-3322170"/>
                <a:satOff val="-15782"/>
                <a:lumOff val="-4941"/>
                <a:alphaOff val="0"/>
                <a:shade val="15000"/>
                <a:satMod val="180000"/>
              </a:schemeClr>
            </a:gs>
            <a:gs pos="50000">
              <a:schemeClr val="accent2">
                <a:hueOff val="-3322170"/>
                <a:satOff val="-15782"/>
                <a:lumOff val="-4941"/>
                <a:alphaOff val="0"/>
                <a:shade val="45000"/>
                <a:satMod val="170000"/>
              </a:schemeClr>
            </a:gs>
            <a:gs pos="70000">
              <a:schemeClr val="accent2">
                <a:hueOff val="-3322170"/>
                <a:satOff val="-15782"/>
                <a:lumOff val="-4941"/>
                <a:alphaOff val="0"/>
                <a:tint val="99000"/>
                <a:shade val="65000"/>
                <a:satMod val="155000"/>
              </a:schemeClr>
            </a:gs>
            <a:gs pos="100000">
              <a:schemeClr val="accent2">
                <a:hueOff val="-3322170"/>
                <a:satOff val="-15782"/>
                <a:lumOff val="-4941"/>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3322170"/>
              <a:satOff val="-15782"/>
              <a:lumOff val="-4941"/>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Droite</a:t>
          </a:r>
          <a:endParaRPr lang="fr-FR" sz="1600" kern="1200" dirty="0"/>
        </a:p>
      </dsp:txBody>
      <dsp:txXfrm>
        <a:off x="5223320" y="2403396"/>
        <a:ext cx="1103244" cy="1103244"/>
      </dsp:txXfrm>
    </dsp:sp>
    <dsp:sp modelId="{1D80D21B-26FD-4D69-959C-3E1EEC3B9249}">
      <dsp:nvSpPr>
        <dsp:cNvPr id="0" name=""/>
        <dsp:cNvSpPr/>
      </dsp:nvSpPr>
      <dsp:spPr>
        <a:xfrm rot="5400000">
          <a:off x="3381334" y="3784293"/>
          <a:ext cx="330207" cy="530476"/>
        </a:xfrm>
        <a:prstGeom prst="rightArrow">
          <a:avLst>
            <a:gd name="adj1" fmla="val 60000"/>
            <a:gd name="adj2" fmla="val 50000"/>
          </a:avLst>
        </a:prstGeom>
        <a:gradFill rotWithShape="0">
          <a:gsLst>
            <a:gs pos="0">
              <a:schemeClr val="accent2">
                <a:hueOff val="-4983256"/>
                <a:satOff val="-23673"/>
                <a:lumOff val="-7412"/>
                <a:alphaOff val="0"/>
                <a:shade val="15000"/>
                <a:satMod val="180000"/>
              </a:schemeClr>
            </a:gs>
            <a:gs pos="50000">
              <a:schemeClr val="accent2">
                <a:hueOff val="-4983256"/>
                <a:satOff val="-23673"/>
                <a:lumOff val="-7412"/>
                <a:alphaOff val="0"/>
                <a:shade val="45000"/>
                <a:satMod val="170000"/>
              </a:schemeClr>
            </a:gs>
            <a:gs pos="70000">
              <a:schemeClr val="accent2">
                <a:hueOff val="-4983256"/>
                <a:satOff val="-23673"/>
                <a:lumOff val="-7412"/>
                <a:alphaOff val="0"/>
                <a:tint val="99000"/>
                <a:shade val="65000"/>
                <a:satMod val="155000"/>
              </a:schemeClr>
            </a:gs>
            <a:gs pos="100000">
              <a:schemeClr val="accent2">
                <a:hueOff val="-4983256"/>
                <a:satOff val="-23673"/>
                <a:lumOff val="-741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4983256"/>
              <a:satOff val="-23673"/>
              <a:lumOff val="-741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a:off x="3430865" y="3840857"/>
        <a:ext cx="231145" cy="318286"/>
      </dsp:txXfrm>
    </dsp:sp>
    <dsp:sp modelId="{D45FB4C4-A754-43ED-B643-FF83F0008DCF}">
      <dsp:nvSpPr>
        <dsp:cNvPr id="0" name=""/>
        <dsp:cNvSpPr/>
      </dsp:nvSpPr>
      <dsp:spPr>
        <a:xfrm>
          <a:off x="2766325" y="4370393"/>
          <a:ext cx="1560224" cy="1560224"/>
        </a:xfrm>
        <a:prstGeom prst="ellipse">
          <a:avLst/>
        </a:prstGeom>
        <a:gradFill rotWithShape="0">
          <a:gsLst>
            <a:gs pos="0">
              <a:schemeClr val="accent2">
                <a:hueOff val="-4983256"/>
                <a:satOff val="-23673"/>
                <a:lumOff val="-7412"/>
                <a:alphaOff val="0"/>
                <a:shade val="15000"/>
                <a:satMod val="180000"/>
              </a:schemeClr>
            </a:gs>
            <a:gs pos="50000">
              <a:schemeClr val="accent2">
                <a:hueOff val="-4983256"/>
                <a:satOff val="-23673"/>
                <a:lumOff val="-7412"/>
                <a:alphaOff val="0"/>
                <a:shade val="45000"/>
                <a:satMod val="170000"/>
              </a:schemeClr>
            </a:gs>
            <a:gs pos="70000">
              <a:schemeClr val="accent2">
                <a:hueOff val="-4983256"/>
                <a:satOff val="-23673"/>
                <a:lumOff val="-7412"/>
                <a:alphaOff val="0"/>
                <a:tint val="99000"/>
                <a:shade val="65000"/>
                <a:satMod val="155000"/>
              </a:schemeClr>
            </a:gs>
            <a:gs pos="100000">
              <a:schemeClr val="accent2">
                <a:hueOff val="-4983256"/>
                <a:satOff val="-23673"/>
                <a:lumOff val="-741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4983256"/>
              <a:satOff val="-23673"/>
              <a:lumOff val="-741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latin typeface="Garamond" panose="02020404030301010803" pitchFamily="18" charset="0"/>
            </a:rPr>
            <a:t>Subordonnés</a:t>
          </a:r>
          <a:endParaRPr lang="fr-FR" sz="1600" kern="1200" dirty="0">
            <a:latin typeface="Garamond" panose="02020404030301010803" pitchFamily="18" charset="0"/>
          </a:endParaRPr>
        </a:p>
      </dsp:txBody>
      <dsp:txXfrm>
        <a:off x="2994815" y="4598883"/>
        <a:ext cx="1103244" cy="1103244"/>
      </dsp:txXfrm>
    </dsp:sp>
    <dsp:sp modelId="{E4D1E2AE-9365-4EB2-A321-AA53782C1885}">
      <dsp:nvSpPr>
        <dsp:cNvPr id="0" name=""/>
        <dsp:cNvSpPr/>
      </dsp:nvSpPr>
      <dsp:spPr>
        <a:xfrm rot="8245476">
          <a:off x="2317609" y="3574925"/>
          <a:ext cx="557443" cy="530476"/>
        </a:xfrm>
        <a:prstGeom prst="rightArrow">
          <a:avLst>
            <a:gd name="adj1" fmla="val 60000"/>
            <a:gd name="adj2" fmla="val 50000"/>
          </a:avLst>
        </a:prstGeom>
        <a:gradFill rotWithShape="0">
          <a:gsLst>
            <a:gs pos="0">
              <a:schemeClr val="accent2">
                <a:hueOff val="-6644341"/>
                <a:satOff val="-31564"/>
                <a:lumOff val="-9882"/>
                <a:alphaOff val="0"/>
                <a:shade val="15000"/>
                <a:satMod val="180000"/>
              </a:schemeClr>
            </a:gs>
            <a:gs pos="50000">
              <a:schemeClr val="accent2">
                <a:hueOff val="-6644341"/>
                <a:satOff val="-31564"/>
                <a:lumOff val="-9882"/>
                <a:alphaOff val="0"/>
                <a:shade val="45000"/>
                <a:satMod val="170000"/>
              </a:schemeClr>
            </a:gs>
            <a:gs pos="70000">
              <a:schemeClr val="accent2">
                <a:hueOff val="-6644341"/>
                <a:satOff val="-31564"/>
                <a:lumOff val="-9882"/>
                <a:alphaOff val="0"/>
                <a:tint val="99000"/>
                <a:shade val="65000"/>
                <a:satMod val="155000"/>
              </a:schemeClr>
            </a:gs>
            <a:gs pos="100000">
              <a:schemeClr val="accent2">
                <a:hueOff val="-6644341"/>
                <a:satOff val="-31564"/>
                <a:lumOff val="-988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6644341"/>
              <a:satOff val="-31564"/>
              <a:lumOff val="-988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rot="10800000">
        <a:off x="2455776" y="3627185"/>
        <a:ext cx="398300" cy="318286"/>
      </dsp:txXfrm>
    </dsp:sp>
    <dsp:sp modelId="{7B60A421-D89F-4CBC-ACF1-85861513621A}">
      <dsp:nvSpPr>
        <dsp:cNvPr id="0" name=""/>
        <dsp:cNvSpPr/>
      </dsp:nvSpPr>
      <dsp:spPr>
        <a:xfrm>
          <a:off x="842876" y="3954313"/>
          <a:ext cx="1560224" cy="1560224"/>
        </a:xfrm>
        <a:prstGeom prst="ellipse">
          <a:avLst/>
        </a:prstGeom>
        <a:gradFill rotWithShape="0">
          <a:gsLst>
            <a:gs pos="0">
              <a:schemeClr val="accent2">
                <a:hueOff val="-6644341"/>
                <a:satOff val="-31564"/>
                <a:lumOff val="-9882"/>
                <a:alphaOff val="0"/>
                <a:shade val="15000"/>
                <a:satMod val="180000"/>
              </a:schemeClr>
            </a:gs>
            <a:gs pos="50000">
              <a:schemeClr val="accent2">
                <a:hueOff val="-6644341"/>
                <a:satOff val="-31564"/>
                <a:lumOff val="-9882"/>
                <a:alphaOff val="0"/>
                <a:shade val="45000"/>
                <a:satMod val="170000"/>
              </a:schemeClr>
            </a:gs>
            <a:gs pos="70000">
              <a:schemeClr val="accent2">
                <a:hueOff val="-6644341"/>
                <a:satOff val="-31564"/>
                <a:lumOff val="-9882"/>
                <a:alphaOff val="0"/>
                <a:tint val="99000"/>
                <a:shade val="65000"/>
                <a:satMod val="155000"/>
              </a:schemeClr>
            </a:gs>
            <a:gs pos="100000">
              <a:schemeClr val="accent2">
                <a:hueOff val="-6644341"/>
                <a:satOff val="-31564"/>
                <a:lumOff val="-988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6644341"/>
              <a:satOff val="-31564"/>
              <a:lumOff val="-988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Devant</a:t>
          </a:r>
          <a:endParaRPr lang="fr-FR" sz="1600" kern="1200" dirty="0"/>
        </a:p>
      </dsp:txBody>
      <dsp:txXfrm>
        <a:off x="1071366" y="4182803"/>
        <a:ext cx="1103244" cy="1103244"/>
      </dsp:txXfrm>
    </dsp:sp>
    <dsp:sp modelId="{C3DDF762-87F6-4F00-AD0F-E7892DC17035}">
      <dsp:nvSpPr>
        <dsp:cNvPr id="0" name=""/>
        <dsp:cNvSpPr/>
      </dsp:nvSpPr>
      <dsp:spPr>
        <a:xfrm rot="10819224">
          <a:off x="2296186" y="2695947"/>
          <a:ext cx="332243" cy="530476"/>
        </a:xfrm>
        <a:prstGeom prst="rightArrow">
          <a:avLst>
            <a:gd name="adj1" fmla="val 60000"/>
            <a:gd name="adj2" fmla="val 50000"/>
          </a:avLst>
        </a:prstGeom>
        <a:gradFill rotWithShape="0">
          <a:gsLst>
            <a:gs pos="0">
              <a:schemeClr val="accent2">
                <a:hueOff val="-8305426"/>
                <a:satOff val="-39455"/>
                <a:lumOff val="-12353"/>
                <a:alphaOff val="0"/>
                <a:shade val="15000"/>
                <a:satMod val="180000"/>
              </a:schemeClr>
            </a:gs>
            <a:gs pos="50000">
              <a:schemeClr val="accent2">
                <a:hueOff val="-8305426"/>
                <a:satOff val="-39455"/>
                <a:lumOff val="-12353"/>
                <a:alphaOff val="0"/>
                <a:shade val="45000"/>
                <a:satMod val="170000"/>
              </a:schemeClr>
            </a:gs>
            <a:gs pos="70000">
              <a:schemeClr val="accent2">
                <a:hueOff val="-8305426"/>
                <a:satOff val="-39455"/>
                <a:lumOff val="-12353"/>
                <a:alphaOff val="0"/>
                <a:tint val="99000"/>
                <a:shade val="65000"/>
                <a:satMod val="155000"/>
              </a:schemeClr>
            </a:gs>
            <a:gs pos="100000">
              <a:schemeClr val="accent2">
                <a:hueOff val="-8305426"/>
                <a:satOff val="-39455"/>
                <a:lumOff val="-12353"/>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8305426"/>
              <a:satOff val="-39455"/>
              <a:lumOff val="-12353"/>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rot="10800000">
        <a:off x="2395858" y="2802321"/>
        <a:ext cx="232570" cy="318286"/>
      </dsp:txXfrm>
    </dsp:sp>
    <dsp:sp modelId="{78EDDF03-1E5D-4778-91C6-2DAA81AB9953}">
      <dsp:nvSpPr>
        <dsp:cNvPr id="0" name=""/>
        <dsp:cNvSpPr/>
      </dsp:nvSpPr>
      <dsp:spPr>
        <a:xfrm>
          <a:off x="579259" y="2174905"/>
          <a:ext cx="1560224" cy="1560224"/>
        </a:xfrm>
        <a:prstGeom prst="ellipse">
          <a:avLst/>
        </a:prstGeom>
        <a:gradFill rotWithShape="0">
          <a:gsLst>
            <a:gs pos="0">
              <a:schemeClr val="accent2">
                <a:hueOff val="-8305426"/>
                <a:satOff val="-39455"/>
                <a:lumOff val="-12353"/>
                <a:alphaOff val="0"/>
                <a:shade val="15000"/>
                <a:satMod val="180000"/>
              </a:schemeClr>
            </a:gs>
            <a:gs pos="50000">
              <a:schemeClr val="accent2">
                <a:hueOff val="-8305426"/>
                <a:satOff val="-39455"/>
                <a:lumOff val="-12353"/>
                <a:alphaOff val="0"/>
                <a:shade val="45000"/>
                <a:satMod val="170000"/>
              </a:schemeClr>
            </a:gs>
            <a:gs pos="70000">
              <a:schemeClr val="accent2">
                <a:hueOff val="-8305426"/>
                <a:satOff val="-39455"/>
                <a:lumOff val="-12353"/>
                <a:alphaOff val="0"/>
                <a:tint val="99000"/>
                <a:shade val="65000"/>
                <a:satMod val="155000"/>
              </a:schemeClr>
            </a:gs>
            <a:gs pos="100000">
              <a:schemeClr val="accent2">
                <a:hueOff val="-8305426"/>
                <a:satOff val="-39455"/>
                <a:lumOff val="-12353"/>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8305426"/>
              <a:satOff val="-39455"/>
              <a:lumOff val="-12353"/>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Gauche</a:t>
          </a:r>
          <a:endParaRPr lang="fr-FR" sz="1600" kern="1200" dirty="0"/>
        </a:p>
      </dsp:txBody>
      <dsp:txXfrm>
        <a:off x="807749" y="2403395"/>
        <a:ext cx="1103244" cy="11032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12/28/2015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3427233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89593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6522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27180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50965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79338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36498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18734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6199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79377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smtClean="0"/>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2379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8036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87841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62638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57487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91969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smtClean="0"/>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00508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12/28/2015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58168551"/>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ommons.wikimedia.org/w/index.php?title=File:Solar_System_size_to_scale_fr.svg&amp;lang=f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ja.wikipedia.org/wiki/%E3%83%95%E3%82%A1%E3%82%A4%E3%83%AB:Orbit2.gif" TargetMode="Externa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hyperlink" Target="http://www.histoire-en-questions.fr/antiquite/histoire-vie-rome-antique.html" TargetMode="External"/><Relationship Id="rId3" Type="http://schemas.openxmlformats.org/officeDocument/2006/relationships/diagramLayout" Target="../diagrams/layout3.xml"/><Relationship Id="rId7" Type="http://schemas.openxmlformats.org/officeDocument/2006/relationships/hyperlink" Target="http://www.histoire-en-questions.fr/personnages/de%20gaulle%20grandeguerre.html"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55820" y="2478504"/>
            <a:ext cx="9499767" cy="968763"/>
          </a:xfrm>
        </p:spPr>
        <p:txBody>
          <a:bodyPr>
            <a:normAutofit/>
          </a:bodyPr>
          <a:lstStyle/>
          <a:p>
            <a:r>
              <a:rPr lang="fr-FR" sz="5400" dirty="0" smtClean="0"/>
              <a:t>Certitude des relations</a:t>
            </a:r>
            <a:endParaRPr lang="fr-FR" sz="5400" dirty="0"/>
          </a:p>
        </p:txBody>
      </p:sp>
      <p:sp>
        <p:nvSpPr>
          <p:cNvPr id="3" name="Sous-titre 2"/>
          <p:cNvSpPr>
            <a:spLocks noGrp="1"/>
          </p:cNvSpPr>
          <p:nvPr>
            <p:ph type="subTitle" idx="1"/>
          </p:nvPr>
        </p:nvSpPr>
        <p:spPr>
          <a:xfrm>
            <a:off x="-120316" y="6148137"/>
            <a:ext cx="12312315" cy="709863"/>
          </a:xfrm>
        </p:spPr>
        <p:txBody>
          <a:bodyPr>
            <a:normAutofit fontScale="92500" lnSpcReduction="20000"/>
          </a:bodyPr>
          <a:lstStyle/>
          <a:p>
            <a:pPr algn="ctr"/>
            <a:r>
              <a:rPr lang="fr-FR" sz="4000" dirty="0" smtClean="0"/>
              <a:t>Parole donnée N° 232</a:t>
            </a:r>
          </a:p>
          <a:p>
            <a:endParaRPr lang="fr-FR" dirty="0"/>
          </a:p>
        </p:txBody>
      </p:sp>
      <p:sp>
        <p:nvSpPr>
          <p:cNvPr id="4" name="Rectangle 3"/>
          <p:cNvSpPr/>
          <p:nvPr/>
        </p:nvSpPr>
        <p:spPr>
          <a:xfrm>
            <a:off x="3798216" y="3980598"/>
            <a:ext cx="4682692" cy="523220"/>
          </a:xfrm>
          <a:prstGeom prst="rect">
            <a:avLst/>
          </a:prstGeom>
        </p:spPr>
        <p:txBody>
          <a:bodyPr wrap="none">
            <a:spAutoFit/>
          </a:bodyPr>
          <a:lstStyle/>
          <a:p>
            <a:r>
              <a:rPr lang="fr-FR" sz="2800" b="1" dirty="0" smtClean="0">
                <a:latin typeface="Segoe UI Bold"/>
              </a:rPr>
              <a:t>Mercredi 9 décembre 2015</a:t>
            </a:r>
            <a:endParaRPr lang="fr-FR" sz="2800" dirty="0"/>
          </a:p>
        </p:txBody>
      </p:sp>
    </p:spTree>
    <p:extLst>
      <p:ext uri="{BB962C8B-B14F-4D97-AF65-F5344CB8AC3E}">
        <p14:creationId xmlns:p14="http://schemas.microsoft.com/office/powerpoint/2010/main" val="4173191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9499600" y="76200"/>
            <a:ext cx="2692400" cy="1081088"/>
          </a:xfrm>
        </p:spPr>
        <p:txBody>
          <a:bodyPr>
            <a:normAutofit/>
          </a:bodyPr>
          <a:lstStyle/>
          <a:p>
            <a:pPr algn="ctr"/>
            <a:r>
              <a:rPr lang="fr-FR" dirty="0" smtClean="0">
                <a:latin typeface="Garamond" panose="02020404030301010803" pitchFamily="18" charset="0"/>
              </a:rPr>
              <a:t>Table 1</a:t>
            </a:r>
            <a:endParaRPr lang="fr-FR" dirty="0">
              <a:latin typeface="Garamond" panose="02020404030301010803" pitchFamily="18" charset="0"/>
            </a:endParaRPr>
          </a:p>
        </p:txBody>
      </p:sp>
      <p:sp>
        <p:nvSpPr>
          <p:cNvPr id="3" name="Espace réservé du contenu 2"/>
          <p:cNvSpPr>
            <a:spLocks noGrp="1"/>
          </p:cNvSpPr>
          <p:nvPr>
            <p:ph idx="4294967295"/>
          </p:nvPr>
        </p:nvSpPr>
        <p:spPr>
          <a:xfrm>
            <a:off x="0" y="1001712"/>
            <a:ext cx="12192000" cy="5856287"/>
          </a:xfrm>
        </p:spPr>
        <p:txBody>
          <a:bodyPr>
            <a:noAutofit/>
          </a:bodyPr>
          <a:lstStyle/>
          <a:p>
            <a:r>
              <a:rPr lang="fr-FR" sz="2400" dirty="0" err="1" smtClean="0">
                <a:latin typeface="Garamond" panose="02020404030301010803" pitchFamily="18" charset="0"/>
              </a:rPr>
              <a:t>Ayaka</a:t>
            </a:r>
            <a:r>
              <a:rPr lang="fr-FR" sz="2400" dirty="0" smtClean="0">
                <a:latin typeface="Garamond" panose="02020404030301010803" pitchFamily="18" charset="0"/>
              </a:rPr>
              <a:t> : La relation avec ma mère est devenue plus certaine, alors que je me suis éloigné d’elle, physiquement, en venant en France. En 2014, notre relation était incertaine parce que pauvre. </a:t>
            </a:r>
            <a:r>
              <a:rPr lang="fr-FR" sz="2400" dirty="0">
                <a:latin typeface="Garamond" panose="02020404030301010803" pitchFamily="18" charset="0"/>
              </a:rPr>
              <a:t>J</a:t>
            </a:r>
            <a:r>
              <a:rPr lang="fr-FR" sz="2400" dirty="0" smtClean="0">
                <a:latin typeface="Garamond" panose="02020404030301010803" pitchFamily="18" charset="0"/>
              </a:rPr>
              <a:t>’avais plus de relation et de communication avec mon père. Depuis que je suis en France, chaque fois que j’appelle, j’ai d’abord mon père ; un jour, j’ai appelé, j’ai eu Maman. Le matin, j’avais lu des paroles spirituelles pour commencer la journée et une phrase m’avait frappée. « Même si la Maman est misérable, il n’y a qu’une seule Maman. » J’ai ouvert le cœur de ma Maman et mon cœur s’est ouvert. </a:t>
            </a:r>
          </a:p>
          <a:p>
            <a:r>
              <a:rPr lang="fr-FR" sz="2400" dirty="0" err="1" smtClean="0">
                <a:latin typeface="Garamond" panose="02020404030301010803" pitchFamily="18" charset="0"/>
              </a:rPr>
              <a:t>Asae</a:t>
            </a:r>
            <a:r>
              <a:rPr lang="fr-FR" sz="2400" dirty="0" smtClean="0">
                <a:latin typeface="Garamond" panose="02020404030301010803" pitchFamily="18" charset="0"/>
              </a:rPr>
              <a:t> : Cette année, ma relation avec Anne-Laure et sa maman est devenue beaucoup plus certaine. Je les ai rencontrées en 2013, mais nos relations étaient restées superficielles. Depuis que je les ai invitées à Culture et Paix, tout est devenu beaucoup plus profond entre nous. En 2015, elles m’ont même offert une croisière en Méditerranée cet été. C’est la maman d’Anne Laure qui a décidé cela. Ce sont des personnes très généreuses. Mais c’est incroyable qu’elles aient fait cela pour moi. Jamais je n’aurais imaginé que quelqu’un me fasse un si beau cadeau.</a:t>
            </a:r>
            <a:endParaRPr lang="fr-FR" sz="2400" dirty="0">
              <a:latin typeface="Garamond" panose="02020404030301010803" pitchFamily="18" charset="0"/>
            </a:endParaRPr>
          </a:p>
        </p:txBody>
      </p:sp>
    </p:spTree>
    <p:extLst>
      <p:ext uri="{BB962C8B-B14F-4D97-AF65-F5344CB8AC3E}">
        <p14:creationId xmlns:p14="http://schemas.microsoft.com/office/powerpoint/2010/main" val="4276408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400" dirty="0" smtClean="0">
                <a:effectLst>
                  <a:outerShdw blurRad="38100" dist="38100" dir="2700000" algn="tl">
                    <a:srgbClr val="000000">
                      <a:alpha val="43137"/>
                    </a:srgbClr>
                  </a:outerShdw>
                </a:effectLst>
                <a:latin typeface="Garamond" panose="02020404030301010803" pitchFamily="18" charset="0"/>
              </a:rPr>
              <a:t>Des rapports encore incertains</a:t>
            </a:r>
            <a:endParaRPr lang="fr-FR" sz="4400" dirty="0">
              <a:effectLst>
                <a:outerShdw blurRad="38100" dist="38100" dir="2700000" algn="tl">
                  <a:srgbClr val="000000">
                    <a:alpha val="43137"/>
                  </a:srgbClr>
                </a:outerShdw>
              </a:effectLst>
              <a:latin typeface="Garamond" panose="02020404030301010803" pitchFamily="18" charset="0"/>
            </a:endParaRPr>
          </a:p>
        </p:txBody>
      </p:sp>
      <p:sp>
        <p:nvSpPr>
          <p:cNvPr id="5" name="Espace réservé du contenu 4"/>
          <p:cNvSpPr>
            <a:spLocks noGrp="1"/>
          </p:cNvSpPr>
          <p:nvPr>
            <p:ph idx="1"/>
          </p:nvPr>
        </p:nvSpPr>
        <p:spPr>
          <a:xfrm>
            <a:off x="760331" y="1991032"/>
            <a:ext cx="10861398" cy="3805084"/>
          </a:xfrm>
        </p:spPr>
        <p:txBody>
          <a:bodyPr>
            <a:normAutofit/>
          </a:bodyPr>
          <a:lstStyle/>
          <a:p>
            <a:pPr lvl="0"/>
            <a:r>
              <a:rPr lang="fr-FR" sz="2800" b="1" dirty="0" smtClean="0"/>
              <a:t>A cette table, chacun dira quels facteurs peuvent rendre ses rapports avec autrui encore incertains. (3 </a:t>
            </a:r>
            <a:r>
              <a:rPr lang="fr-FR" sz="2800" b="1" dirty="0"/>
              <a:t>réponses)</a:t>
            </a:r>
            <a:endParaRPr lang="fr-FR" sz="2800" dirty="0"/>
          </a:p>
          <a:p>
            <a:pPr marL="0" indent="0">
              <a:buNone/>
            </a:pPr>
            <a:endParaRPr lang="fr-FR" dirty="0"/>
          </a:p>
          <a:p>
            <a:r>
              <a:rPr lang="fr-FR" sz="2400" dirty="0" smtClean="0">
                <a:sym typeface="Wingdings"/>
              </a:rPr>
              <a:t></a:t>
            </a:r>
            <a:r>
              <a:rPr lang="fr-FR" sz="2400" dirty="0" smtClean="0"/>
              <a:t>mon égoïsme </a:t>
            </a:r>
            <a:r>
              <a:rPr lang="fr-FR" sz="2400" dirty="0" smtClean="0">
                <a:sym typeface="Wingdings"/>
              </a:rPr>
              <a:t></a:t>
            </a:r>
            <a:r>
              <a:rPr lang="fr-FR" sz="2400" dirty="0" smtClean="0"/>
              <a:t>mes préjugés </a:t>
            </a:r>
            <a:r>
              <a:rPr lang="fr-FR" sz="2400" dirty="0" smtClean="0">
                <a:sym typeface="Wingdings"/>
              </a:rPr>
              <a:t>ma méfiance  </a:t>
            </a:r>
            <a:r>
              <a:rPr lang="fr-FR" sz="2400" dirty="0" smtClean="0"/>
              <a:t>ma désinvolture </a:t>
            </a:r>
            <a:r>
              <a:rPr lang="fr-FR" sz="2400" dirty="0" smtClean="0">
                <a:sym typeface="Wingdings"/>
              </a:rPr>
              <a:t></a:t>
            </a:r>
            <a:r>
              <a:rPr lang="fr-FR" sz="2400" dirty="0" smtClean="0"/>
              <a:t>ma superficialité          </a:t>
            </a:r>
            <a:r>
              <a:rPr lang="fr-FR" sz="2400" dirty="0" smtClean="0">
                <a:sym typeface="Wingdings"/>
              </a:rPr>
              <a:t></a:t>
            </a:r>
            <a:r>
              <a:rPr lang="fr-FR" sz="2400" dirty="0" smtClean="0"/>
              <a:t>ma platitude </a:t>
            </a:r>
            <a:r>
              <a:rPr lang="fr-FR" sz="2400" dirty="0" smtClean="0">
                <a:sym typeface="Wingdings"/>
              </a:rPr>
              <a:t></a:t>
            </a:r>
            <a:r>
              <a:rPr lang="fr-FR" sz="2400" dirty="0" smtClean="0"/>
              <a:t>mon instabilité </a:t>
            </a:r>
            <a:r>
              <a:rPr lang="fr-FR" sz="2400" dirty="0" smtClean="0">
                <a:sym typeface="Wingdings"/>
              </a:rPr>
              <a:t></a:t>
            </a:r>
            <a:r>
              <a:rPr lang="fr-FR" sz="2400" dirty="0" smtClean="0"/>
              <a:t>mon irresponsabilité </a:t>
            </a:r>
            <a:r>
              <a:rPr lang="fr-FR" sz="2400" dirty="0" smtClean="0">
                <a:sym typeface="Wingdings"/>
              </a:rPr>
              <a:t></a:t>
            </a:r>
            <a:r>
              <a:rPr lang="fr-FR" sz="2400" dirty="0" smtClean="0"/>
              <a:t>ma froideur </a:t>
            </a:r>
            <a:r>
              <a:rPr lang="fr-FR" sz="2400" dirty="0" smtClean="0">
                <a:sym typeface="Wingdings"/>
              </a:rPr>
              <a:t></a:t>
            </a:r>
            <a:r>
              <a:rPr lang="fr-FR" sz="2400" dirty="0" smtClean="0"/>
              <a:t>ma timidité   </a:t>
            </a:r>
            <a:r>
              <a:rPr lang="fr-FR" sz="2400" dirty="0" smtClean="0">
                <a:sym typeface="Wingdings"/>
              </a:rPr>
              <a:t>ma </a:t>
            </a:r>
            <a:r>
              <a:rPr lang="fr-FR" sz="2400" dirty="0" smtClean="0"/>
              <a:t>mauvaise foi </a:t>
            </a:r>
            <a:r>
              <a:rPr lang="fr-FR" sz="2400" dirty="0" smtClean="0">
                <a:sym typeface="Wingdings"/>
              </a:rPr>
              <a:t></a:t>
            </a:r>
            <a:r>
              <a:rPr lang="fr-FR" sz="2400" dirty="0" smtClean="0"/>
              <a:t>mon ambiguïté </a:t>
            </a:r>
            <a:r>
              <a:rPr lang="fr-FR" sz="2400" dirty="0" smtClean="0">
                <a:sym typeface="Wingdings"/>
              </a:rPr>
              <a:t>mon manque d’assurance </a:t>
            </a:r>
            <a:r>
              <a:rPr lang="fr-FR" sz="2400" dirty="0">
                <a:sym typeface="Wingdings"/>
              </a:rPr>
              <a:t> </a:t>
            </a:r>
            <a:r>
              <a:rPr lang="fr-FR" sz="2400" dirty="0" smtClean="0"/>
              <a:t>autres</a:t>
            </a:r>
          </a:p>
          <a:p>
            <a:pPr marL="0" indent="0">
              <a:buNone/>
            </a:pPr>
            <a:endParaRPr lang="fr-FR" dirty="0" smtClean="0">
              <a:latin typeface="Garamond" panose="02020404030301010803" pitchFamily="18" charset="0"/>
            </a:endParaRPr>
          </a:p>
          <a:p>
            <a:pPr marL="0" indent="0">
              <a:buNone/>
            </a:pPr>
            <a:r>
              <a:rPr lang="fr-FR" sz="2400" dirty="0" smtClean="0">
                <a:latin typeface="Garamond" panose="02020404030301010803" pitchFamily="18" charset="0"/>
              </a:rPr>
              <a:t>Parmi ces trois facteurs, sur lequel devez-vous le plus travailler en 2016, et pourquoi ?</a:t>
            </a:r>
            <a:endParaRPr lang="fr-FR" sz="2400" dirty="0">
              <a:latin typeface="Garamond" panose="02020404030301010803" pitchFamily="18" charset="0"/>
            </a:endParaRPr>
          </a:p>
        </p:txBody>
      </p:sp>
      <p:sp>
        <p:nvSpPr>
          <p:cNvPr id="6" name="Rectangle 5"/>
          <p:cNvSpPr/>
          <p:nvPr/>
        </p:nvSpPr>
        <p:spPr>
          <a:xfrm>
            <a:off x="10549890" y="0"/>
            <a:ext cx="1642110" cy="646331"/>
          </a:xfrm>
          <a:prstGeom prst="rect">
            <a:avLst/>
          </a:prstGeom>
        </p:spPr>
        <p:txBody>
          <a:bodyPr wrap="square">
            <a:spAutoFit/>
          </a:bodyPr>
          <a:lstStyle/>
          <a:p>
            <a:pPr algn="ctr"/>
            <a:r>
              <a:rPr lang="fr-FR" sz="3600" dirty="0" smtClean="0">
                <a:latin typeface="Garamond" panose="02020404030301010803" pitchFamily="18" charset="0"/>
              </a:rPr>
              <a:t>Table 2</a:t>
            </a:r>
            <a:endParaRPr lang="fr-FR" sz="3600" dirty="0">
              <a:latin typeface="Garamond" panose="02020404030301010803" pitchFamily="18" charset="0"/>
            </a:endParaRPr>
          </a:p>
        </p:txBody>
      </p:sp>
    </p:spTree>
    <p:extLst>
      <p:ext uri="{BB962C8B-B14F-4D97-AF65-F5344CB8AC3E}">
        <p14:creationId xmlns:p14="http://schemas.microsoft.com/office/powerpoint/2010/main" val="2378145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5650" y="0"/>
            <a:ext cx="10131425" cy="1456267"/>
          </a:xfrm>
        </p:spPr>
        <p:txBody>
          <a:bodyPr/>
          <a:lstStyle/>
          <a:p>
            <a:r>
              <a:rPr lang="fr-FR" dirty="0" smtClean="0"/>
              <a:t>Table 2</a:t>
            </a:r>
            <a:endParaRPr lang="fr-FR" dirty="0"/>
          </a:p>
        </p:txBody>
      </p:sp>
      <p:sp>
        <p:nvSpPr>
          <p:cNvPr id="3" name="Espace réservé du contenu 2"/>
          <p:cNvSpPr>
            <a:spLocks noGrp="1"/>
          </p:cNvSpPr>
          <p:nvPr>
            <p:ph idx="1"/>
          </p:nvPr>
        </p:nvSpPr>
        <p:spPr>
          <a:xfrm>
            <a:off x="387275" y="1192306"/>
            <a:ext cx="11360076" cy="5337586"/>
          </a:xfrm>
        </p:spPr>
        <p:txBody>
          <a:bodyPr>
            <a:normAutofit/>
          </a:bodyPr>
          <a:lstStyle/>
          <a:p>
            <a:r>
              <a:rPr lang="fr-FR" sz="2400" dirty="0" smtClean="0"/>
              <a:t>Nicole : j’ai essayé d’aider une personne, en lui faisant une caresse amicale sur l’épaule, elle m’a rejetée. Je vois qu’il y a un conflit intérieur des deux côtés. Qu’est-ce qui ne va pas ? Je ferai des efforts en 2016. Je sais que je dois mieux écouter les autres, et aussi me rappeler le prénom des personnes. Je n’y ai jamais travaillé avant. Mais je vois que c’est important.</a:t>
            </a:r>
          </a:p>
          <a:p>
            <a:r>
              <a:rPr lang="fr-FR" sz="2400" dirty="0" smtClean="0"/>
              <a:t>Torrence : j’ai des préjugés qui m’empêchent d’engager des liens plus forts. J’ai peur de mes préjugés qui bloquent la relation. Il y a aussi mon manque d’assurance. Je me sous-estime souvent, et cela rend la relation incertaine. </a:t>
            </a:r>
          </a:p>
          <a:p>
            <a:r>
              <a:rPr lang="fr-FR" sz="2400" dirty="0" smtClean="0"/>
              <a:t>Gabriel : Je me reconnais des préjugés et de la méfiance qui me condamnent parfois à des rapports flous et distants. Il peut y avoir de la Froideur dans mon caractère. </a:t>
            </a:r>
            <a:endParaRPr lang="fr-FR" sz="2400" dirty="0"/>
          </a:p>
          <a:p>
            <a:r>
              <a:rPr lang="fr-FR" sz="2400" dirty="0" err="1" smtClean="0"/>
              <a:t>Inshil</a:t>
            </a:r>
            <a:r>
              <a:rPr lang="fr-FR" sz="2400" dirty="0" smtClean="0"/>
              <a:t> : longtemps, je m’exprimais peu, j’écoutais beaucoup, j’étais un peu passive. J’avais mes propres idées sur ce que je devais dire =&gt; cela créait des blocage qui rendaient mes rapports tendus et difficiles.</a:t>
            </a:r>
            <a:endParaRPr lang="fr-FR" dirty="0"/>
          </a:p>
        </p:txBody>
      </p:sp>
    </p:spTree>
    <p:extLst>
      <p:ext uri="{BB962C8B-B14F-4D97-AF65-F5344CB8AC3E}">
        <p14:creationId xmlns:p14="http://schemas.microsoft.com/office/powerpoint/2010/main" val="1604114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6000" b="1" dirty="0" smtClean="0"/>
              <a:t>Résolutions – Vision 2020</a:t>
            </a:r>
            <a:endParaRPr lang="fr-FR" sz="6000" b="1" dirty="0"/>
          </a:p>
        </p:txBody>
      </p:sp>
      <p:sp>
        <p:nvSpPr>
          <p:cNvPr id="4" name="Rectangle 3"/>
          <p:cNvSpPr/>
          <p:nvPr/>
        </p:nvSpPr>
        <p:spPr>
          <a:xfrm>
            <a:off x="10601549" y="1080254"/>
            <a:ext cx="1334211" cy="523220"/>
          </a:xfrm>
          <a:prstGeom prst="rect">
            <a:avLst/>
          </a:prstGeom>
        </p:spPr>
        <p:txBody>
          <a:bodyPr wrap="none">
            <a:spAutoFit/>
          </a:bodyPr>
          <a:lstStyle/>
          <a:p>
            <a:r>
              <a:rPr lang="fr-FR" sz="2800" dirty="0"/>
              <a:t>Table 3</a:t>
            </a:r>
          </a:p>
        </p:txBody>
      </p:sp>
      <p:sp>
        <p:nvSpPr>
          <p:cNvPr id="5" name="Espace réservé du contenu 4"/>
          <p:cNvSpPr>
            <a:spLocks noGrp="1"/>
          </p:cNvSpPr>
          <p:nvPr>
            <p:ph idx="1"/>
          </p:nvPr>
        </p:nvSpPr>
        <p:spPr>
          <a:xfrm>
            <a:off x="685801" y="2142067"/>
            <a:ext cx="10345993" cy="3649133"/>
          </a:xfrm>
        </p:spPr>
        <p:txBody>
          <a:bodyPr>
            <a:normAutofit/>
          </a:bodyPr>
          <a:lstStyle/>
          <a:p>
            <a:r>
              <a:rPr lang="fr-FR" sz="4000" dirty="0" smtClean="0"/>
              <a:t>Restaurer de la certitude dans des liens incertains</a:t>
            </a:r>
          </a:p>
          <a:p>
            <a:r>
              <a:rPr lang="fr-FR" sz="2800" dirty="0"/>
              <a:t>Quelle part d’incertitude est nécessaire dans des relations saines </a:t>
            </a:r>
            <a:r>
              <a:rPr lang="fr-FR" sz="2800" dirty="0" smtClean="0"/>
              <a:t>? Quels facteurs peuvent amener une incertitude nuisible ? Quelles bonnes pratiques affaiblissent l’incertitude et renforcent la certitude dans les relations ? </a:t>
            </a:r>
            <a:endParaRPr lang="fr-FR" sz="2800" dirty="0"/>
          </a:p>
        </p:txBody>
      </p:sp>
    </p:spTree>
    <p:extLst>
      <p:ext uri="{BB962C8B-B14F-4D97-AF65-F5344CB8AC3E}">
        <p14:creationId xmlns:p14="http://schemas.microsoft.com/office/powerpoint/2010/main" val="4082962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0"/>
            <a:ext cx="12192000" cy="6858000"/>
          </a:xfrm>
        </p:spPr>
        <p:txBody>
          <a:bodyPr>
            <a:normAutofit lnSpcReduction="10000"/>
          </a:bodyPr>
          <a:lstStyle/>
          <a:p>
            <a:r>
              <a:rPr lang="fr-FR" sz="2400" dirty="0" smtClean="0">
                <a:latin typeface="Garamond" panose="02020404030301010803" pitchFamily="18" charset="0"/>
              </a:rPr>
              <a:t>Toute relation saine comporte une part d’inconnu, de surprise. C’est l’incertitude positive : dans la confiance, on peut faire face à l’imprévu. Nous avons tous des personnalités différentes que ce soit entre amis ou dans un couples. On apprécie dans l’autre les qualités qu’on n’a pas soi-même. Ces relations qui bousculent nos certitudes et élargissent notre horizon demandent de surmonter ses préjugés, et d’</a:t>
            </a:r>
            <a:r>
              <a:rPr lang="fr-FR" sz="2400" dirty="0" err="1" smtClean="0">
                <a:latin typeface="Garamond" panose="02020404030301010803" pitchFamily="18" charset="0"/>
              </a:rPr>
              <a:t>aovir</a:t>
            </a:r>
            <a:r>
              <a:rPr lang="fr-FR" sz="2400" dirty="0" smtClean="0">
                <a:latin typeface="Garamond" panose="02020404030301010803" pitchFamily="18" charset="0"/>
              </a:rPr>
              <a:t> une ouverture d’esprit. Mais il faut un objectif commun pour surmonter les différences. </a:t>
            </a:r>
          </a:p>
          <a:p>
            <a:r>
              <a:rPr lang="fr-FR" sz="2400" dirty="0" smtClean="0">
                <a:latin typeface="Garamond" panose="02020404030301010803" pitchFamily="18" charset="0"/>
              </a:rPr>
              <a:t>Facteurs d’incertitude nuisible : manque de confiance,  jalousie, envie. Se surmonte par un amour sincère.</a:t>
            </a:r>
          </a:p>
          <a:p>
            <a:r>
              <a:rPr lang="fr-FR" sz="2400" dirty="0" smtClean="0">
                <a:latin typeface="Garamond" panose="02020404030301010803" pitchFamily="18" charset="0"/>
              </a:rPr>
              <a:t>L’</a:t>
            </a:r>
            <a:r>
              <a:rPr lang="fr-FR" sz="2400" dirty="0">
                <a:latin typeface="Garamond" panose="02020404030301010803" pitchFamily="18" charset="0"/>
              </a:rPr>
              <a:t>h</a:t>
            </a:r>
            <a:r>
              <a:rPr lang="fr-FR" sz="2400" dirty="0" smtClean="0">
                <a:latin typeface="Garamond" panose="02020404030301010803" pitchFamily="18" charset="0"/>
              </a:rPr>
              <a:t>ypocrisie est très nuisible, elle sauve les apparences, mais ce n’est pas la bonne attitude. </a:t>
            </a:r>
          </a:p>
          <a:p>
            <a:r>
              <a:rPr lang="fr-FR" sz="2400" dirty="0" smtClean="0">
                <a:latin typeface="Garamond" panose="02020404030301010803" pitchFamily="18" charset="0"/>
              </a:rPr>
              <a:t>L’indifférence est grave. La conscience n’a pas été stimulée à avoir la bonne attitude. </a:t>
            </a:r>
          </a:p>
          <a:p>
            <a:r>
              <a:rPr lang="fr-FR" sz="2400" dirty="0" smtClean="0">
                <a:latin typeface="Garamond" panose="02020404030301010803" pitchFamily="18" charset="0"/>
              </a:rPr>
              <a:t>Le manque de respect, le cynisme, la désinvolture, peuvent rendre une relation incertaine. Plus on montre de respect et d’humilité, plus une relation peut se renforcer</a:t>
            </a:r>
          </a:p>
          <a:p>
            <a:r>
              <a:rPr lang="fr-FR" sz="2400" dirty="0" smtClean="0">
                <a:latin typeface="Garamond" panose="02020404030301010803" pitchFamily="18" charset="0"/>
              </a:rPr>
              <a:t>Une bonne pratique pour renforcer une relation est la patience, avec des limites. On peut mettre le </a:t>
            </a:r>
            <a:r>
              <a:rPr lang="fr-FR" sz="2400" dirty="0" err="1" smtClean="0">
                <a:latin typeface="Garamond" panose="02020404030301010803" pitchFamily="18" charset="0"/>
              </a:rPr>
              <a:t>hola</a:t>
            </a:r>
            <a:r>
              <a:rPr lang="fr-FR" sz="2400" dirty="0" smtClean="0">
                <a:latin typeface="Garamond" panose="02020404030301010803" pitchFamily="18" charset="0"/>
              </a:rPr>
              <a:t> extérieurement, mais rester patient, soucieux de l’intérêt de l’autre.</a:t>
            </a:r>
          </a:p>
          <a:p>
            <a:r>
              <a:rPr lang="fr-FR" sz="2400" dirty="0" smtClean="0">
                <a:latin typeface="Garamond" panose="02020404030301010803" pitchFamily="18" charset="0"/>
              </a:rPr>
              <a:t>Dans tous les cas, nous devons vaincre notre égoïsme, notre confort.</a:t>
            </a:r>
          </a:p>
          <a:p>
            <a:r>
              <a:rPr lang="fr-FR" sz="2400" dirty="0" smtClean="0">
                <a:latin typeface="Garamond" panose="02020404030301010803" pitchFamily="18" charset="0"/>
              </a:rPr>
              <a:t>Quelle que soit la méthode, la certitude relationnelle doit partir d’un amour véritable.</a:t>
            </a:r>
          </a:p>
          <a:p>
            <a:endParaRPr lang="fr-FR" dirty="0">
              <a:latin typeface="Garamond" panose="02020404030301010803" pitchFamily="18" charset="0"/>
            </a:endParaRPr>
          </a:p>
        </p:txBody>
      </p:sp>
    </p:spTree>
    <p:extLst>
      <p:ext uri="{BB962C8B-B14F-4D97-AF65-F5344CB8AC3E}">
        <p14:creationId xmlns:p14="http://schemas.microsoft.com/office/powerpoint/2010/main" val="2603196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685799" y="2243574"/>
            <a:ext cx="10131427" cy="1468800"/>
          </a:xfrm>
        </p:spPr>
        <p:txBody>
          <a:bodyPr>
            <a:normAutofit/>
          </a:bodyPr>
          <a:lstStyle/>
          <a:p>
            <a:r>
              <a:rPr lang="fr-FR" sz="6600" dirty="0" smtClean="0">
                <a:solidFill>
                  <a:srgbClr val="00B0F0"/>
                </a:solidFill>
                <a:effectLst>
                  <a:outerShdw blurRad="38100" dist="38100" dir="2700000" algn="tl">
                    <a:srgbClr val="000000">
                      <a:alpha val="43137"/>
                    </a:srgbClr>
                  </a:outerShdw>
                </a:effectLst>
                <a:latin typeface="Garamond" panose="02020404030301010803" pitchFamily="18" charset="0"/>
              </a:rPr>
              <a:t>Deuxième Partie</a:t>
            </a:r>
            <a:endParaRPr lang="fr-FR" sz="6600" dirty="0">
              <a:solidFill>
                <a:srgbClr val="00B0F0"/>
              </a:solidFill>
              <a:effectLst>
                <a:outerShdw blurRad="38100" dist="38100" dir="2700000" algn="tl">
                  <a:srgbClr val="000000">
                    <a:alpha val="43137"/>
                  </a:srgbClr>
                </a:outerShdw>
              </a:effectLst>
              <a:latin typeface="Garamond" panose="02020404030301010803" pitchFamily="18" charset="0"/>
            </a:endParaRPr>
          </a:p>
        </p:txBody>
      </p:sp>
      <p:sp>
        <p:nvSpPr>
          <p:cNvPr id="7" name="Espace réservé du texte 6"/>
          <p:cNvSpPr>
            <a:spLocks noGrp="1"/>
          </p:cNvSpPr>
          <p:nvPr>
            <p:ph type="body" idx="1"/>
          </p:nvPr>
        </p:nvSpPr>
        <p:spPr>
          <a:xfrm>
            <a:off x="857921" y="3712374"/>
            <a:ext cx="10131428" cy="860400"/>
          </a:xfrm>
        </p:spPr>
        <p:txBody>
          <a:bodyPr>
            <a:normAutofit/>
          </a:bodyPr>
          <a:lstStyle/>
          <a:p>
            <a:r>
              <a:rPr lang="fr-FR" sz="2800" dirty="0" smtClean="0">
                <a:latin typeface="Garamond" panose="02020404030301010803" pitchFamily="18" charset="0"/>
              </a:rPr>
              <a:t>Exposé de Laurent Ladouce</a:t>
            </a:r>
            <a:endParaRPr lang="fr-FR" sz="2800" i="1" dirty="0">
              <a:latin typeface="Garamond" panose="02020404030301010803" pitchFamily="18" charset="0"/>
            </a:endParaRPr>
          </a:p>
        </p:txBody>
      </p:sp>
      <p:sp>
        <p:nvSpPr>
          <p:cNvPr id="2" name="Rectangle 1"/>
          <p:cNvSpPr/>
          <p:nvPr/>
        </p:nvSpPr>
        <p:spPr>
          <a:xfrm>
            <a:off x="857921" y="4388108"/>
            <a:ext cx="3490956" cy="369332"/>
          </a:xfrm>
          <a:prstGeom prst="rect">
            <a:avLst/>
          </a:prstGeom>
        </p:spPr>
        <p:txBody>
          <a:bodyPr wrap="none">
            <a:spAutoFit/>
          </a:bodyPr>
          <a:lstStyle/>
          <a:p>
            <a:r>
              <a:rPr lang="fr-FR" dirty="0">
                <a:latin typeface="Garamond" panose="02020404030301010803" pitchFamily="18" charset="0"/>
              </a:rPr>
              <a:t>Directeur de l’Espace Culture et Paix</a:t>
            </a:r>
          </a:p>
        </p:txBody>
      </p:sp>
    </p:spTree>
    <p:extLst>
      <p:ext uri="{BB962C8B-B14F-4D97-AF65-F5344CB8AC3E}">
        <p14:creationId xmlns:p14="http://schemas.microsoft.com/office/powerpoint/2010/main" val="3474623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1"/>
            <a:ext cx="12192000" cy="899652"/>
          </a:xfrm>
        </p:spPr>
        <p:txBody>
          <a:bodyPr/>
          <a:lstStyle/>
          <a:p>
            <a:pPr algn="ctr"/>
            <a:r>
              <a:rPr lang="fr-FR" b="1" dirty="0" smtClean="0">
                <a:effectLst>
                  <a:outerShdw blurRad="38100" dist="38100" dir="2700000" algn="tl">
                    <a:srgbClr val="000000">
                      <a:alpha val="43137"/>
                    </a:srgbClr>
                  </a:outerShdw>
                </a:effectLst>
              </a:rPr>
              <a:t>relations certaines et incertaines</a:t>
            </a:r>
            <a:endParaRPr lang="fr-FR" b="1" dirty="0">
              <a:effectLst>
                <a:outerShdw blurRad="38100" dist="38100" dir="2700000" algn="tl">
                  <a:srgbClr val="000000">
                    <a:alpha val="43137"/>
                  </a:srgbClr>
                </a:outerShdw>
              </a:effectLst>
            </a:endParaRPr>
          </a:p>
        </p:txBody>
      </p:sp>
      <p:sp>
        <p:nvSpPr>
          <p:cNvPr id="6" name="Espace réservé du texte 5"/>
          <p:cNvSpPr>
            <a:spLocks noGrp="1"/>
          </p:cNvSpPr>
          <p:nvPr>
            <p:ph type="body" idx="1"/>
          </p:nvPr>
        </p:nvSpPr>
        <p:spPr>
          <a:xfrm>
            <a:off x="921006" y="964654"/>
            <a:ext cx="4709054" cy="576262"/>
          </a:xfrm>
        </p:spPr>
        <p:txBody>
          <a:bodyPr/>
          <a:lstStyle/>
          <a:p>
            <a:r>
              <a:rPr lang="fr-FR" dirty="0"/>
              <a:t>R</a:t>
            </a:r>
            <a:r>
              <a:rPr lang="fr-FR" dirty="0" smtClean="0"/>
              <a:t>elations</a:t>
            </a:r>
            <a:endParaRPr lang="fr-FR" dirty="0"/>
          </a:p>
        </p:txBody>
      </p:sp>
      <p:sp>
        <p:nvSpPr>
          <p:cNvPr id="5" name="Espace réservé du contenu 4"/>
          <p:cNvSpPr>
            <a:spLocks noGrp="1"/>
          </p:cNvSpPr>
          <p:nvPr>
            <p:ph sz="half" idx="2"/>
          </p:nvPr>
        </p:nvSpPr>
        <p:spPr>
          <a:xfrm>
            <a:off x="442452" y="1814052"/>
            <a:ext cx="4775007" cy="4675238"/>
          </a:xfrm>
        </p:spPr>
        <p:txBody>
          <a:bodyPr>
            <a:normAutofit/>
          </a:bodyPr>
          <a:lstStyle/>
          <a:p>
            <a:r>
              <a:rPr lang="fr-FR" sz="2400" dirty="0" smtClean="0"/>
              <a:t>De </a:t>
            </a:r>
            <a:r>
              <a:rPr lang="fr-FR" sz="2400" i="1" dirty="0" err="1" smtClean="0"/>
              <a:t>relatio</a:t>
            </a:r>
            <a:r>
              <a:rPr lang="fr-FR" sz="2400" dirty="0" smtClean="0"/>
              <a:t>, récit, narration. Quelque chose se passe entre A et B.</a:t>
            </a:r>
          </a:p>
          <a:p>
            <a:r>
              <a:rPr lang="fr-FR" sz="2400" dirty="0" smtClean="0"/>
              <a:t>Rapport d’une chose à une autre. </a:t>
            </a:r>
          </a:p>
          <a:p>
            <a:r>
              <a:rPr lang="fr-FR" sz="2400" dirty="0"/>
              <a:t>I</a:t>
            </a:r>
            <a:r>
              <a:rPr lang="fr-FR" sz="2400" dirty="0" smtClean="0"/>
              <a:t>nteraction dynamique, force de liaison entre au moins deux êtres</a:t>
            </a:r>
          </a:p>
          <a:p>
            <a:r>
              <a:rPr lang="fr-FR" sz="2400" dirty="0" smtClean="0"/>
              <a:t>échange, partenariat, communication</a:t>
            </a:r>
          </a:p>
          <a:p>
            <a:r>
              <a:rPr lang="fr-FR" sz="2400" dirty="0"/>
              <a:t>A</a:t>
            </a:r>
            <a:r>
              <a:rPr lang="fr-FR" sz="2400" dirty="0" smtClean="0"/>
              <a:t>ction de donner et recevoir entre un élément sujet et un élément objet</a:t>
            </a:r>
          </a:p>
        </p:txBody>
      </p:sp>
      <p:sp>
        <p:nvSpPr>
          <p:cNvPr id="7" name="Espace réservé du texte 6"/>
          <p:cNvSpPr>
            <a:spLocks noGrp="1"/>
          </p:cNvSpPr>
          <p:nvPr>
            <p:ph type="body" sz="quarter" idx="3"/>
          </p:nvPr>
        </p:nvSpPr>
        <p:spPr>
          <a:xfrm>
            <a:off x="5858089" y="898184"/>
            <a:ext cx="6043190" cy="576262"/>
          </a:xfrm>
        </p:spPr>
        <p:txBody>
          <a:bodyPr/>
          <a:lstStyle/>
          <a:p>
            <a:pPr algn="ctr"/>
            <a:r>
              <a:rPr lang="fr-FR" sz="3600" dirty="0" smtClean="0"/>
              <a:t>Relations certaines et incertaines</a:t>
            </a:r>
            <a:endParaRPr lang="fr-FR" sz="3600" dirty="0"/>
          </a:p>
        </p:txBody>
      </p:sp>
      <p:sp>
        <p:nvSpPr>
          <p:cNvPr id="8" name="Espace réservé du contenu 7"/>
          <p:cNvSpPr>
            <a:spLocks noGrp="1"/>
          </p:cNvSpPr>
          <p:nvPr>
            <p:ph sz="quarter" idx="4"/>
          </p:nvPr>
        </p:nvSpPr>
        <p:spPr>
          <a:xfrm>
            <a:off x="5615491" y="3225406"/>
            <a:ext cx="6498765" cy="3530849"/>
          </a:xfrm>
        </p:spPr>
        <p:txBody>
          <a:bodyPr>
            <a:normAutofit/>
          </a:bodyPr>
          <a:lstStyle/>
          <a:p>
            <a:r>
              <a:rPr lang="fr-FR" sz="2000" dirty="0" smtClean="0"/>
              <a:t>Plus </a:t>
            </a:r>
            <a:r>
              <a:rPr lang="fr-FR" sz="2000" dirty="0"/>
              <a:t>le degré de psychisme et d’autonomie des </a:t>
            </a:r>
            <a:r>
              <a:rPr lang="fr-FR" sz="2000" dirty="0" smtClean="0"/>
              <a:t>partenaires est grand, plus la relation peut être aléatoire et imprévisible</a:t>
            </a:r>
            <a:endParaRPr lang="fr-FR" sz="2000" dirty="0"/>
          </a:p>
          <a:p>
            <a:r>
              <a:rPr lang="fr-FR" sz="2000" dirty="0" smtClean="0"/>
              <a:t>Ce </a:t>
            </a:r>
            <a:r>
              <a:rPr lang="fr-FR" sz="2000" dirty="0"/>
              <a:t>partenariat peut être accidentel</a:t>
            </a:r>
            <a:r>
              <a:rPr lang="fr-FR" sz="2000" dirty="0" smtClean="0"/>
              <a:t>, </a:t>
            </a:r>
            <a:r>
              <a:rPr lang="fr-FR" sz="2000" dirty="0"/>
              <a:t>extérieur. Il ne se reproduira pas. </a:t>
            </a:r>
            <a:r>
              <a:rPr lang="fr-FR" sz="2000" dirty="0" smtClean="0"/>
              <a:t>Il peut </a:t>
            </a:r>
            <a:r>
              <a:rPr lang="fr-FR" sz="2000" dirty="0"/>
              <a:t>aussi obéir à des règles </a:t>
            </a:r>
            <a:r>
              <a:rPr lang="fr-FR" sz="2000" dirty="0" smtClean="0"/>
              <a:t>(lois) précises </a:t>
            </a:r>
            <a:r>
              <a:rPr lang="fr-FR" sz="2000" dirty="0"/>
              <a:t>et universelles. Ces lois dictent </a:t>
            </a:r>
            <a:r>
              <a:rPr lang="fr-FR" sz="2000" dirty="0" smtClean="0"/>
              <a:t>de </a:t>
            </a:r>
            <a:r>
              <a:rPr lang="fr-FR" sz="2000" dirty="0"/>
              <a:t>façon presque prévisible </a:t>
            </a:r>
            <a:r>
              <a:rPr lang="fr-FR" sz="2000" dirty="0" smtClean="0"/>
              <a:t>le </a:t>
            </a:r>
            <a:r>
              <a:rPr lang="fr-FR" sz="2000" dirty="0"/>
              <a:t>comportement des partenaires. Plus la loi est précise, plus le fonctionnement de la relation est certain, c’est-à-dire prévisible, codifié, stable, assuré, durable. La force de liaison et de cohésion est si certaine que les chances de rupture ou de modification de la </a:t>
            </a:r>
            <a:r>
              <a:rPr lang="fr-FR" sz="2000" dirty="0" smtClean="0"/>
              <a:t>relation sont limitées.</a:t>
            </a:r>
          </a:p>
          <a:p>
            <a:endParaRPr lang="fr-FR" dirty="0"/>
          </a:p>
          <a:p>
            <a:endParaRPr lang="fr-FR" dirty="0"/>
          </a:p>
        </p:txBody>
      </p:sp>
      <p:sp>
        <p:nvSpPr>
          <p:cNvPr id="9" name="Ellipse 8"/>
          <p:cNvSpPr/>
          <p:nvPr/>
        </p:nvSpPr>
        <p:spPr>
          <a:xfrm>
            <a:off x="7052042" y="1915984"/>
            <a:ext cx="1091380" cy="103238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sujet</a:t>
            </a:r>
            <a:endParaRPr lang="fr-FR" dirty="0"/>
          </a:p>
        </p:txBody>
      </p:sp>
      <p:sp>
        <p:nvSpPr>
          <p:cNvPr id="10" name="Ellipse 9"/>
          <p:cNvSpPr/>
          <p:nvPr/>
        </p:nvSpPr>
        <p:spPr>
          <a:xfrm>
            <a:off x="9552102" y="1939741"/>
            <a:ext cx="1091380" cy="1032387"/>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objet</a:t>
            </a:r>
            <a:endParaRPr lang="fr-FR" dirty="0"/>
          </a:p>
        </p:txBody>
      </p:sp>
      <p:sp>
        <p:nvSpPr>
          <p:cNvPr id="11" name="Arc 39"/>
          <p:cNvSpPr>
            <a:spLocks/>
          </p:cNvSpPr>
          <p:nvPr/>
        </p:nvSpPr>
        <p:spPr bwMode="auto">
          <a:xfrm rot="4917034" flipH="1" flipV="1">
            <a:off x="7938000" y="1925315"/>
            <a:ext cx="1977972" cy="1585658"/>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70C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13" name="Rectangle 12"/>
          <p:cNvSpPr/>
          <p:nvPr/>
        </p:nvSpPr>
        <p:spPr>
          <a:xfrm>
            <a:off x="5858089" y="1943738"/>
            <a:ext cx="1211792" cy="923330"/>
          </a:xfrm>
          <a:prstGeom prst="rect">
            <a:avLst/>
          </a:prstGeom>
        </p:spPr>
        <p:txBody>
          <a:bodyPr wrap="square">
            <a:spAutoFit/>
          </a:bodyPr>
          <a:lstStyle/>
          <a:p>
            <a:r>
              <a:rPr lang="fr-FR" dirty="0" smtClean="0"/>
              <a:t>Inanimé </a:t>
            </a:r>
          </a:p>
          <a:p>
            <a:r>
              <a:rPr lang="fr-FR" dirty="0" smtClean="0"/>
              <a:t>Vivant </a:t>
            </a:r>
          </a:p>
          <a:p>
            <a:r>
              <a:rPr lang="fr-FR" dirty="0" smtClean="0"/>
              <a:t>personne</a:t>
            </a:r>
            <a:endParaRPr lang="fr-FR" dirty="0"/>
          </a:p>
        </p:txBody>
      </p:sp>
      <p:sp>
        <p:nvSpPr>
          <p:cNvPr id="14" name="Rectangle 13"/>
          <p:cNvSpPr/>
          <p:nvPr/>
        </p:nvSpPr>
        <p:spPr>
          <a:xfrm>
            <a:off x="10704824" y="1922391"/>
            <a:ext cx="1036320" cy="923330"/>
          </a:xfrm>
          <a:prstGeom prst="rect">
            <a:avLst/>
          </a:prstGeom>
        </p:spPr>
        <p:txBody>
          <a:bodyPr wrap="square">
            <a:spAutoFit/>
          </a:bodyPr>
          <a:lstStyle/>
          <a:p>
            <a:r>
              <a:rPr lang="fr-FR" dirty="0"/>
              <a:t>Inanimé </a:t>
            </a:r>
          </a:p>
          <a:p>
            <a:r>
              <a:rPr lang="fr-FR" dirty="0"/>
              <a:t>Vivant </a:t>
            </a:r>
          </a:p>
          <a:p>
            <a:r>
              <a:rPr lang="fr-FR" dirty="0"/>
              <a:t>personne</a:t>
            </a:r>
          </a:p>
        </p:txBody>
      </p:sp>
      <p:sp>
        <p:nvSpPr>
          <p:cNvPr id="15" name="Arc 39"/>
          <p:cNvSpPr>
            <a:spLocks/>
          </p:cNvSpPr>
          <p:nvPr/>
        </p:nvSpPr>
        <p:spPr bwMode="auto">
          <a:xfrm rot="15490649" flipH="1" flipV="1">
            <a:off x="7706744" y="1303624"/>
            <a:ext cx="1977972" cy="1585658"/>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70C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Tree>
    <p:extLst>
      <p:ext uri="{BB962C8B-B14F-4D97-AF65-F5344CB8AC3E}">
        <p14:creationId xmlns:p14="http://schemas.microsoft.com/office/powerpoint/2010/main" val="1283261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0" y="1"/>
            <a:ext cx="12192000" cy="899652"/>
          </a:xfrm>
        </p:spPr>
        <p:txBody>
          <a:bodyPr>
            <a:normAutofit/>
          </a:bodyPr>
          <a:lstStyle/>
          <a:p>
            <a:pPr algn="ctr"/>
            <a:r>
              <a:rPr lang="fr-FR" sz="2800" dirty="0" smtClean="0"/>
              <a:t>Le modèle de relations certaines dans la nature</a:t>
            </a:r>
            <a:endParaRPr lang="fr-FR" sz="2800" dirty="0"/>
          </a:p>
        </p:txBody>
      </p:sp>
      <p:sp>
        <p:nvSpPr>
          <p:cNvPr id="8" name="Espace réservé du contenu 7"/>
          <p:cNvSpPr>
            <a:spLocks noGrp="1"/>
          </p:cNvSpPr>
          <p:nvPr>
            <p:ph idx="1"/>
          </p:nvPr>
        </p:nvSpPr>
        <p:spPr>
          <a:xfrm>
            <a:off x="0" y="814712"/>
            <a:ext cx="12192000" cy="2515765"/>
          </a:xfrm>
        </p:spPr>
        <p:txBody>
          <a:bodyPr>
            <a:normAutofit lnSpcReduction="10000"/>
          </a:bodyPr>
          <a:lstStyle/>
          <a:p>
            <a:r>
              <a:rPr lang="fr-FR" sz="2400" dirty="0" smtClean="0"/>
              <a:t>L’univers n’a cessé d’accueillir de la nouveauté et de l’imprévu. Le modèle scientifique contemporain a montré combien il peut y avoir d’incertitude et de « jeu » dans une nature que l’on croyait figée dans le déterminisme. L’univers n’est pas chaotique pour autant. Il « tient » au contraire et manifeste une grande cohérence.</a:t>
            </a:r>
          </a:p>
          <a:p>
            <a:r>
              <a:rPr lang="fr-FR" sz="2400" dirty="0" smtClean="0"/>
              <a:t>La </a:t>
            </a:r>
            <a:r>
              <a:rPr lang="fr-FR" sz="2400" dirty="0"/>
              <a:t>s</a:t>
            </a:r>
            <a:r>
              <a:rPr lang="fr-FR" sz="2400" dirty="0" smtClean="0"/>
              <a:t>cience identifie quatre grandes interactions, qu’elle modélise par des équations mathématiques </a:t>
            </a:r>
          </a:p>
          <a:p>
            <a:r>
              <a:rPr lang="fr-FR" sz="2400" dirty="0" smtClean="0"/>
              <a:t>L’univers constitue un vaste ensemble constitué de galaxies. </a:t>
            </a:r>
          </a:p>
        </p:txBody>
      </p:sp>
      <p:pic>
        <p:nvPicPr>
          <p:cNvPr id="12" name="Picture 4" descr="Image illustrative de l'article Système solai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461" y="3330477"/>
            <a:ext cx="5914123" cy="33372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79584" y="3341235"/>
            <a:ext cx="5834160" cy="3046988"/>
          </a:xfrm>
          <a:prstGeom prst="rect">
            <a:avLst/>
          </a:prstGeom>
        </p:spPr>
        <p:txBody>
          <a:bodyPr wrap="square">
            <a:spAutoFit/>
          </a:bodyPr>
          <a:lstStyle/>
          <a:p>
            <a:r>
              <a:rPr lang="fr-FR" sz="2400" dirty="0"/>
              <a:t>Dans notre galaxie (la Voie Lactée), le système solaire (situé à environ </a:t>
            </a:r>
            <a:r>
              <a:rPr lang="fr-FR" sz="2400" dirty="0" err="1"/>
              <a:t>environ</a:t>
            </a:r>
            <a:r>
              <a:rPr lang="fr-FR" sz="2400" dirty="0"/>
              <a:t> 8 </a:t>
            </a:r>
            <a:r>
              <a:rPr lang="fr-FR" sz="2400" dirty="0" err="1" smtClean="0"/>
              <a:t>kpc</a:t>
            </a:r>
            <a:r>
              <a:rPr lang="fr-FR" sz="2400" dirty="0" smtClean="0"/>
              <a:t>)</a:t>
            </a:r>
            <a:r>
              <a:rPr lang="fr-FR" sz="2400" dirty="0"/>
              <a:t> du centre galactique comporte une étoile, le Soleil, et des corps célestes définis gravitant autour de lui : 8 planètes et leurs 175 satellites naturels (« lunes »), cinq planètes naines et des milliards de petits corps (astéroïdes, planètes mineures, comètes, poussières etc.). </a:t>
            </a:r>
          </a:p>
        </p:txBody>
      </p:sp>
    </p:spTree>
    <p:extLst>
      <p:ext uri="{BB962C8B-B14F-4D97-AF65-F5344CB8AC3E}">
        <p14:creationId xmlns:p14="http://schemas.microsoft.com/office/powerpoint/2010/main" val="2290280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upload.wikimedia.org/wikipedia/commons/f/f2/Orbit2.gif">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782120" y="77561"/>
            <a:ext cx="3318387" cy="3118694"/>
          </a:xfrm>
          <a:prstGeom prst="rect">
            <a:avLst/>
          </a:prstGeom>
          <a:noFill/>
          <a:ln>
            <a:noFill/>
          </a:ln>
        </p:spPr>
      </p:pic>
      <p:pic>
        <p:nvPicPr>
          <p:cNvPr id="1026" name="Picture 2" descr="http://mail.colonial.net/~hkaiter/Aaa_web_images2012/rotaterevolvesunearthmo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6887" y="39571"/>
            <a:ext cx="3495367" cy="31484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riolis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895" y="77561"/>
            <a:ext cx="4489845" cy="3072521"/>
          </a:xfrm>
          <a:prstGeom prst="rect">
            <a:avLst/>
          </a:prstGeom>
          <a:noFill/>
          <a:extLst>
            <a:ext uri="{909E8E84-426E-40DD-AFC4-6F175D3DCCD1}">
              <a14:hiddenFill xmlns:a14="http://schemas.microsoft.com/office/drawing/2010/main">
                <a:solidFill>
                  <a:srgbClr val="FFFFFF"/>
                </a:solidFill>
              </a14:hiddenFill>
            </a:ext>
          </a:extLst>
        </p:spPr>
      </p:pic>
      <p:sp>
        <p:nvSpPr>
          <p:cNvPr id="5" name="Titre 6"/>
          <p:cNvSpPr txBox="1">
            <a:spLocks/>
          </p:cNvSpPr>
          <p:nvPr/>
        </p:nvSpPr>
        <p:spPr>
          <a:xfrm>
            <a:off x="0" y="3150082"/>
            <a:ext cx="12192000" cy="714986"/>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dirty="0" smtClean="0"/>
              <a:t>Certitude des relations</a:t>
            </a:r>
            <a:endParaRPr lang="fr-FR" sz="2800" dirty="0"/>
          </a:p>
        </p:txBody>
      </p:sp>
      <p:sp>
        <p:nvSpPr>
          <p:cNvPr id="2" name="Rectangle 1"/>
          <p:cNvSpPr/>
          <p:nvPr/>
        </p:nvSpPr>
        <p:spPr>
          <a:xfrm>
            <a:off x="286883" y="3649048"/>
            <a:ext cx="11618234" cy="3046988"/>
          </a:xfrm>
          <a:prstGeom prst="rect">
            <a:avLst/>
          </a:prstGeom>
        </p:spPr>
        <p:txBody>
          <a:bodyPr wrap="square">
            <a:spAutoFit/>
          </a:bodyPr>
          <a:lstStyle/>
          <a:p>
            <a:r>
              <a:rPr lang="fr-FR" sz="2400" dirty="0"/>
              <a:t>La </a:t>
            </a:r>
            <a:r>
              <a:rPr lang="fr-FR" sz="2400" dirty="0" smtClean="0"/>
              <a:t>terre est un objet défini, d’une certaine composition physico-chimique, occupant un volume constant. Elle a une certaine densité. Elle occupe une orbite précise, à une certaine distance du soleil. Tout en effectuant une rotation journalière de 24 heures autour de son axe, elle effectue une révolution autour du soleil en 365 jours, à vitesse constante, toujours dans le même sens. Son satellite la lune effectue une révolution mensuelle autour d’elle. La rotondité de la terre, son orbite, son mouvement et de nombreux autres facteurs spatio-temporels complexes permettent l’existence du climat, des saisons, et d’un fonctionnement naturel. Voilà quelques exemples de certitude des relations dans la nature.</a:t>
            </a:r>
            <a:endParaRPr lang="fr-FR" sz="2400" dirty="0"/>
          </a:p>
        </p:txBody>
      </p:sp>
    </p:spTree>
    <p:extLst>
      <p:ext uri="{BB962C8B-B14F-4D97-AF65-F5344CB8AC3E}">
        <p14:creationId xmlns:p14="http://schemas.microsoft.com/office/powerpoint/2010/main" val="3818476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1"/>
          <p:cNvSpPr txBox="1">
            <a:spLocks noChangeArrowheads="1"/>
          </p:cNvSpPr>
          <p:nvPr/>
        </p:nvSpPr>
        <p:spPr>
          <a:xfrm>
            <a:off x="15876" y="6351"/>
            <a:ext cx="12176124" cy="935037"/>
          </a:xfrm>
          <a:prstGeom prst="rect">
            <a:avLst/>
          </a:prstGeom>
        </p:spPr>
        <p:style>
          <a:lnRef idx="0">
            <a:schemeClr val="accent3"/>
          </a:lnRef>
          <a:fillRef idx="3">
            <a:schemeClr val="accent3"/>
          </a:fillRef>
          <a:effectRef idx="3">
            <a:schemeClr val="accent3"/>
          </a:effectRef>
          <a:fontRef idx="minor">
            <a:schemeClr val="lt1"/>
          </a:fontRef>
        </p:style>
        <p:txBody>
          <a:bodyPr/>
          <a:lstStyle/>
          <a:p>
            <a:pPr marL="54864" algn="ctr">
              <a:defRPr/>
            </a:pPr>
            <a:r>
              <a:rPr lang="fr-FR" sz="6000" dirty="0">
                <a:solidFill>
                  <a:schemeClr val="bg1"/>
                </a:solidFill>
                <a:effectLst>
                  <a:outerShdw blurRad="38100" dist="25500" dir="5400000" algn="tl" rotWithShape="0">
                    <a:srgbClr val="000000">
                      <a:satMod val="180000"/>
                      <a:alpha val="75000"/>
                    </a:srgbClr>
                  </a:outerShdw>
                </a:effectLst>
                <a:latin typeface="+mj-lt"/>
                <a:ea typeface="+mj-ea"/>
                <a:cs typeface="+mj-cs"/>
              </a:rPr>
              <a:t>O</a:t>
            </a:r>
            <a:r>
              <a:rPr lang="fr-FR" sz="6000" dirty="0" err="1">
                <a:solidFill>
                  <a:schemeClr val="bg1"/>
                </a:solidFill>
                <a:effectLst>
                  <a:outerShdw blurRad="38100" dist="25500" dir="5400000" algn="tl" rotWithShape="0">
                    <a:srgbClr val="000000">
                      <a:satMod val="180000"/>
                      <a:alpha val="75000"/>
                    </a:srgbClr>
                  </a:outerShdw>
                </a:effectLst>
                <a:latin typeface="+mj-lt"/>
                <a:ea typeface="+mj-ea"/>
                <a:cs typeface="+mj-cs"/>
              </a:rPr>
              <a:t>rdre</a:t>
            </a:r>
            <a:r>
              <a:rPr lang="fr-FR" sz="6000" dirty="0">
                <a:solidFill>
                  <a:schemeClr val="bg1"/>
                </a:solidFill>
                <a:effectLst>
                  <a:outerShdw blurRad="38100" dist="25500" dir="5400000" algn="tl" rotWithShape="0">
                    <a:srgbClr val="000000">
                      <a:satMod val="180000"/>
                      <a:alpha val="75000"/>
                    </a:srgbClr>
                  </a:outerShdw>
                </a:effectLst>
                <a:latin typeface="+mj-lt"/>
                <a:ea typeface="+mj-ea"/>
                <a:cs typeface="+mj-cs"/>
              </a:rPr>
              <a:t> naturel dans l’univers</a:t>
            </a:r>
            <a:r>
              <a:rPr lang="en-US" sz="6000" dirty="0">
                <a:solidFill>
                  <a:schemeClr val="bg1"/>
                </a:solidFill>
                <a:effectLst>
                  <a:outerShdw blurRad="38100" dist="25500" dir="5400000" algn="tl" rotWithShape="0">
                    <a:srgbClr val="000000">
                      <a:satMod val="180000"/>
                      <a:alpha val="75000"/>
                    </a:srgbClr>
                  </a:outerShdw>
                </a:effectLst>
                <a:latin typeface="+mj-lt"/>
                <a:ea typeface="+mj-ea"/>
                <a:cs typeface="+mj-cs"/>
              </a:rPr>
              <a:t> </a:t>
            </a:r>
          </a:p>
        </p:txBody>
      </p:sp>
      <p:grpSp>
        <p:nvGrpSpPr>
          <p:cNvPr id="7" name="Group 33"/>
          <p:cNvGrpSpPr>
            <a:grpSpLocks/>
          </p:cNvGrpSpPr>
          <p:nvPr/>
        </p:nvGrpSpPr>
        <p:grpSpPr bwMode="auto">
          <a:xfrm>
            <a:off x="1738314" y="4943476"/>
            <a:ext cx="7634287" cy="1966913"/>
            <a:chOff x="519" y="3030"/>
            <a:chExt cx="4809" cy="1239"/>
          </a:xfrm>
        </p:grpSpPr>
        <p:sp>
          <p:nvSpPr>
            <p:cNvPr id="8" name="Line 34"/>
            <p:cNvSpPr>
              <a:spLocks noChangeShapeType="1"/>
            </p:cNvSpPr>
            <p:nvPr/>
          </p:nvSpPr>
          <p:spPr bwMode="auto">
            <a:xfrm>
              <a:off x="576" y="3307"/>
              <a:ext cx="4752" cy="0"/>
            </a:xfrm>
            <a:prstGeom prst="line">
              <a:avLst/>
            </a:prstGeom>
            <a:noFill/>
            <a:ln w="114300">
              <a:solidFill>
                <a:schemeClr val="tx2"/>
              </a:solidFill>
              <a:round/>
              <a:headEnd type="triangle" w="med" len="med"/>
              <a:tailEnd type="triangle" w="med" len="med"/>
            </a:ln>
            <a:effectLst>
              <a:outerShdw dist="107763" dir="2700000" algn="ctr" rotWithShape="0">
                <a:schemeClr val="bg2"/>
              </a:outerShdw>
            </a:effectLst>
          </p:spPr>
          <p:txBody>
            <a:bodyPr wrap="none" anchor="ctr"/>
            <a:lstStyle/>
            <a:p>
              <a:pPr>
                <a:defRPr/>
              </a:pPr>
              <a:endParaRPr lang="fr-FR"/>
            </a:p>
          </p:txBody>
        </p:sp>
        <p:pic>
          <p:nvPicPr>
            <p:cNvPr id="9" name="Picture 35" descr="blue green 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 y="3030"/>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6" descr="blue green 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 y="3030"/>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7" descr="blue green 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1" y="3030"/>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8"/>
            <p:cNvSpPr txBox="1">
              <a:spLocks noChangeArrowheads="1"/>
            </p:cNvSpPr>
            <p:nvPr/>
          </p:nvSpPr>
          <p:spPr bwMode="auto">
            <a:xfrm>
              <a:off x="3483" y="3138"/>
              <a:ext cx="594" cy="33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en-US" sz="2800" b="1">
                  <a:solidFill>
                    <a:schemeClr val="tx2"/>
                  </a:solidFill>
                  <a:effectLst>
                    <a:outerShdw blurRad="38100" dist="38100" dir="2700000" algn="tl">
                      <a:srgbClr val="000000"/>
                    </a:outerShdw>
                  </a:effectLst>
                </a:rPr>
                <a:t>Mars</a:t>
              </a:r>
            </a:p>
          </p:txBody>
        </p:sp>
        <p:sp>
          <p:nvSpPr>
            <p:cNvPr id="13" name="Text Box 39"/>
            <p:cNvSpPr txBox="1">
              <a:spLocks noChangeArrowheads="1"/>
            </p:cNvSpPr>
            <p:nvPr/>
          </p:nvSpPr>
          <p:spPr bwMode="auto">
            <a:xfrm>
              <a:off x="4326" y="3146"/>
              <a:ext cx="760" cy="33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en-US" sz="2800" b="1">
                  <a:solidFill>
                    <a:schemeClr val="tx2"/>
                  </a:solidFill>
                  <a:effectLst>
                    <a:outerShdw blurRad="38100" dist="38100" dir="2700000" algn="tl">
                      <a:srgbClr val="000000"/>
                    </a:outerShdw>
                  </a:effectLst>
                </a:rPr>
                <a:t>Jupiter</a:t>
              </a:r>
            </a:p>
          </p:txBody>
        </p:sp>
        <p:sp>
          <p:nvSpPr>
            <p:cNvPr id="14" name="Text Box 40"/>
            <p:cNvSpPr txBox="1">
              <a:spLocks noChangeArrowheads="1"/>
            </p:cNvSpPr>
            <p:nvPr/>
          </p:nvSpPr>
          <p:spPr bwMode="auto">
            <a:xfrm>
              <a:off x="1053" y="3901"/>
              <a:ext cx="3606" cy="36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lnSpc>
                  <a:spcPct val="80000"/>
                </a:lnSpc>
                <a:defRPr/>
              </a:pPr>
              <a:r>
                <a:rPr lang="fr-FR" sz="4000" b="1" dirty="0">
                  <a:solidFill>
                    <a:schemeClr val="tx2"/>
                  </a:solidFill>
                  <a:effectLst>
                    <a:outerShdw blurRad="38100" dist="38100" dir="2700000" algn="tl">
                      <a:srgbClr val="000000"/>
                    </a:outerShdw>
                  </a:effectLst>
                </a:rPr>
                <a:t>Ordre</a:t>
              </a:r>
              <a:r>
                <a:rPr lang="en-US" sz="4000" b="1" dirty="0">
                  <a:solidFill>
                    <a:schemeClr val="tx2"/>
                  </a:solidFill>
                  <a:effectLst>
                    <a:outerShdw blurRad="38100" dist="38100" dir="2700000" algn="tl">
                      <a:srgbClr val="000000"/>
                    </a:outerShdw>
                  </a:effectLst>
                </a:rPr>
                <a:t> horizontal </a:t>
              </a:r>
            </a:p>
          </p:txBody>
        </p:sp>
        <p:pic>
          <p:nvPicPr>
            <p:cNvPr id="15" name="Picture 41" descr="blue green 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 y="3037"/>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2"/>
            <p:cNvSpPr txBox="1">
              <a:spLocks noChangeArrowheads="1"/>
            </p:cNvSpPr>
            <p:nvPr/>
          </p:nvSpPr>
          <p:spPr bwMode="auto">
            <a:xfrm>
              <a:off x="519" y="3156"/>
              <a:ext cx="1080" cy="327"/>
            </a:xfrm>
            <a:prstGeom prst="rect">
              <a:avLst/>
            </a:prstGeom>
            <a:noFill/>
            <a:ln w="9525">
              <a:noFill/>
              <a:miter lim="800000"/>
              <a:headEnd/>
              <a:tailEnd/>
            </a:ln>
            <a:effectLst>
              <a:outerShdw dist="35921" dir="2700000" algn="ctr" rotWithShape="0">
                <a:schemeClr val="bg2"/>
              </a:outerShdw>
            </a:effectLst>
          </p:spPr>
          <p:txBody>
            <a:bodyPr>
              <a:spAutoFit/>
            </a:bodyPr>
            <a:lstStyle/>
            <a:p>
              <a:pPr>
                <a:defRPr/>
              </a:pPr>
              <a:r>
                <a:rPr lang="fr-FR" sz="2800" b="1" dirty="0">
                  <a:solidFill>
                    <a:schemeClr val="tx2"/>
                  </a:solidFill>
                  <a:effectLst>
                    <a:outerShdw blurRad="38100" dist="38100" dir="2700000" algn="tl">
                      <a:srgbClr val="000000"/>
                    </a:outerShdw>
                  </a:effectLst>
                </a:rPr>
                <a:t>Mercure</a:t>
              </a:r>
            </a:p>
          </p:txBody>
        </p:sp>
        <p:sp>
          <p:nvSpPr>
            <p:cNvPr id="17" name="Text Box 43"/>
            <p:cNvSpPr txBox="1">
              <a:spLocks noChangeArrowheads="1"/>
            </p:cNvSpPr>
            <p:nvPr/>
          </p:nvSpPr>
          <p:spPr bwMode="auto">
            <a:xfrm>
              <a:off x="1728" y="3138"/>
              <a:ext cx="684" cy="33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fr-FR" sz="2800" b="1">
                  <a:solidFill>
                    <a:schemeClr val="tx2"/>
                  </a:solidFill>
                  <a:effectLst>
                    <a:outerShdw blurRad="38100" dist="38100" dir="2700000" algn="tl">
                      <a:srgbClr val="000000"/>
                    </a:outerShdw>
                  </a:effectLst>
                </a:rPr>
                <a:t>Vénus</a:t>
              </a:r>
            </a:p>
          </p:txBody>
        </p:sp>
      </p:grpSp>
      <p:grpSp>
        <p:nvGrpSpPr>
          <p:cNvPr id="18" name="Group 44"/>
          <p:cNvGrpSpPr>
            <a:grpSpLocks/>
          </p:cNvGrpSpPr>
          <p:nvPr/>
        </p:nvGrpSpPr>
        <p:grpSpPr bwMode="auto">
          <a:xfrm>
            <a:off x="4473576" y="1401763"/>
            <a:ext cx="3970338" cy="5016500"/>
            <a:chOff x="2242" y="816"/>
            <a:chExt cx="2501" cy="3160"/>
          </a:xfrm>
        </p:grpSpPr>
        <p:sp>
          <p:nvSpPr>
            <p:cNvPr id="19" name="Arc 45"/>
            <p:cNvSpPr>
              <a:spLocks/>
            </p:cNvSpPr>
            <p:nvPr/>
          </p:nvSpPr>
          <p:spPr bwMode="auto">
            <a:xfrm>
              <a:off x="2351" y="2141"/>
              <a:ext cx="1044" cy="1044"/>
            </a:xfrm>
            <a:custGeom>
              <a:avLst/>
              <a:gdLst>
                <a:gd name="G0" fmla="+- 21600 0 0"/>
                <a:gd name="G1" fmla="+- 21600 0 0"/>
                <a:gd name="G2" fmla="+- 21600 0 0"/>
                <a:gd name="T0" fmla="*/ 25532 w 43200"/>
                <a:gd name="T1" fmla="*/ 42839 h 43200"/>
                <a:gd name="T2" fmla="*/ 29636 w 43200"/>
                <a:gd name="T3" fmla="*/ 41649 h 43200"/>
                <a:gd name="T4" fmla="*/ 21600 w 43200"/>
                <a:gd name="T5" fmla="*/ 21600 h 43200"/>
              </a:gdLst>
              <a:ahLst/>
              <a:cxnLst>
                <a:cxn ang="0">
                  <a:pos x="T0" y="T1"/>
                </a:cxn>
                <a:cxn ang="0">
                  <a:pos x="T2" y="T3"/>
                </a:cxn>
                <a:cxn ang="0">
                  <a:pos x="T4" y="T5"/>
                </a:cxn>
              </a:cxnLst>
              <a:rect l="0" t="0" r="r" b="b"/>
              <a:pathLst>
                <a:path w="43200" h="43200" fill="none"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0426"/>
                    <a:pt x="37829" y="38365"/>
                    <a:pt x="29636" y="41649"/>
                  </a:cubicBezTo>
                </a:path>
                <a:path w="43200" h="43200" stroke="0"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0426"/>
                    <a:pt x="37829" y="38365"/>
                    <a:pt x="29636" y="41649"/>
                  </a:cubicBezTo>
                  <a:lnTo>
                    <a:pt x="21600" y="21600"/>
                  </a:lnTo>
                  <a:close/>
                </a:path>
              </a:pathLst>
            </a:custGeom>
            <a:noFill/>
            <a:ln w="38100">
              <a:solidFill>
                <a:srgbClr val="FF9900"/>
              </a:solidFill>
              <a:round/>
              <a:headEnd/>
              <a:tailEnd type="triangle" w="med" len="med"/>
            </a:ln>
            <a:effectLst>
              <a:outerShdw dist="35921" dir="2700000" algn="ctr" rotWithShape="0">
                <a:schemeClr val="bg2"/>
              </a:outerShdw>
            </a:effectLst>
          </p:spPr>
          <p:txBody>
            <a:bodyPr wrap="none" anchor="ctr"/>
            <a:lstStyle/>
            <a:p>
              <a:endParaRPr lang="fr-FR">
                <a:latin typeface="Calibri" pitchFamily="34" charset="0"/>
              </a:endParaRPr>
            </a:p>
          </p:txBody>
        </p:sp>
        <p:sp>
          <p:nvSpPr>
            <p:cNvPr id="20" name="Arc 46"/>
            <p:cNvSpPr>
              <a:spLocks/>
            </p:cNvSpPr>
            <p:nvPr/>
          </p:nvSpPr>
          <p:spPr bwMode="auto">
            <a:xfrm>
              <a:off x="2242" y="1120"/>
              <a:ext cx="1297" cy="1297"/>
            </a:xfrm>
            <a:custGeom>
              <a:avLst/>
              <a:gdLst>
                <a:gd name="G0" fmla="+- 21600 0 0"/>
                <a:gd name="G1" fmla="+- 21600 0 0"/>
                <a:gd name="G2" fmla="+- 21600 0 0"/>
                <a:gd name="T0" fmla="*/ 25532 w 43200"/>
                <a:gd name="T1" fmla="*/ 42839 h 43200"/>
                <a:gd name="T2" fmla="*/ 27136 w 43200"/>
                <a:gd name="T3" fmla="*/ 42479 h 43200"/>
                <a:gd name="T4" fmla="*/ 21600 w 43200"/>
                <a:gd name="T5" fmla="*/ 21600 h 43200"/>
              </a:gdLst>
              <a:ahLst/>
              <a:cxnLst>
                <a:cxn ang="0">
                  <a:pos x="T0" y="T1"/>
                </a:cxn>
                <a:cxn ang="0">
                  <a:pos x="T2" y="T3"/>
                </a:cxn>
                <a:cxn ang="0">
                  <a:pos x="T4" y="T5"/>
                </a:cxn>
              </a:cxnLst>
              <a:rect l="0" t="0" r="r" b="b"/>
              <a:pathLst>
                <a:path w="43200" h="43200" fill="none"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1397"/>
                    <a:pt x="36605" y="39967"/>
                    <a:pt x="27135" y="42478"/>
                  </a:cubicBezTo>
                </a:path>
                <a:path w="43200" h="43200" stroke="0"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1397"/>
                    <a:pt x="36605" y="39967"/>
                    <a:pt x="27135" y="42478"/>
                  </a:cubicBezTo>
                  <a:lnTo>
                    <a:pt x="21600" y="21600"/>
                  </a:lnTo>
                  <a:close/>
                </a:path>
              </a:pathLst>
            </a:custGeom>
            <a:noFill/>
            <a:ln w="38100">
              <a:solidFill>
                <a:srgbClr val="FF9900"/>
              </a:solidFill>
              <a:round/>
              <a:headEnd/>
              <a:tailEnd type="triangle" w="med" len="med"/>
            </a:ln>
            <a:effectLst>
              <a:outerShdw dist="35921" dir="2700000" algn="ctr" rotWithShape="0">
                <a:schemeClr val="bg2"/>
              </a:outerShdw>
            </a:effectLst>
          </p:spPr>
          <p:txBody>
            <a:bodyPr wrap="none" anchor="ctr"/>
            <a:lstStyle/>
            <a:p>
              <a:endParaRPr lang="fr-FR">
                <a:latin typeface="Calibri" pitchFamily="34" charset="0"/>
              </a:endParaRPr>
            </a:p>
          </p:txBody>
        </p:sp>
        <p:sp>
          <p:nvSpPr>
            <p:cNvPr id="21" name="Line 47"/>
            <p:cNvSpPr>
              <a:spLocks noChangeShapeType="1"/>
            </p:cNvSpPr>
            <p:nvPr/>
          </p:nvSpPr>
          <p:spPr bwMode="auto">
            <a:xfrm rot="5400000" flipV="1">
              <a:off x="1298" y="2392"/>
              <a:ext cx="3160" cy="8"/>
            </a:xfrm>
            <a:prstGeom prst="line">
              <a:avLst/>
            </a:prstGeom>
            <a:noFill/>
            <a:ln w="114300">
              <a:solidFill>
                <a:schemeClr val="tx2"/>
              </a:solidFill>
              <a:round/>
              <a:headEnd type="triangle" w="med" len="med"/>
              <a:tailEnd type="triangle" w="med" len="med"/>
            </a:ln>
            <a:effectLst>
              <a:outerShdw dist="107763" dir="2700000" algn="ctr" rotWithShape="0">
                <a:schemeClr val="bg2"/>
              </a:outerShdw>
            </a:effectLst>
          </p:spPr>
          <p:txBody>
            <a:bodyPr wrap="none" anchor="ctr"/>
            <a:lstStyle/>
            <a:p>
              <a:pPr>
                <a:defRPr/>
              </a:pPr>
              <a:endParaRPr lang="fr-FR"/>
            </a:p>
          </p:txBody>
        </p:sp>
        <p:pic>
          <p:nvPicPr>
            <p:cNvPr id="22" name="Picture 48" descr="blue green 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 y="3037"/>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9" descr="red 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8" y="2321"/>
              <a:ext cx="631"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0" descr="red 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3" y="1383"/>
              <a:ext cx="740" cy="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51"/>
            <p:cNvSpPr txBox="1">
              <a:spLocks noChangeArrowheads="1"/>
            </p:cNvSpPr>
            <p:nvPr/>
          </p:nvSpPr>
          <p:spPr bwMode="auto">
            <a:xfrm>
              <a:off x="3501" y="1943"/>
              <a:ext cx="1242" cy="679"/>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lnSpc>
                  <a:spcPct val="80000"/>
                </a:lnSpc>
                <a:defRPr/>
              </a:pPr>
              <a:r>
                <a:rPr lang="fr-FR" sz="4000" b="1" dirty="0">
                  <a:solidFill>
                    <a:srgbClr val="FF0000"/>
                  </a:solidFill>
                  <a:effectLst>
                    <a:outerShdw blurRad="38100" dist="38100" dir="2700000" algn="tl">
                      <a:srgbClr val="000000"/>
                    </a:outerShdw>
                  </a:effectLst>
                </a:rPr>
                <a:t>Ordre </a:t>
              </a:r>
            </a:p>
            <a:p>
              <a:pPr algn="ctr">
                <a:lnSpc>
                  <a:spcPct val="80000"/>
                </a:lnSpc>
                <a:defRPr/>
              </a:pPr>
              <a:r>
                <a:rPr lang="fr-FR" sz="4000" b="1" dirty="0">
                  <a:solidFill>
                    <a:srgbClr val="FF0000"/>
                  </a:solidFill>
                  <a:effectLst>
                    <a:outerShdw blurRad="38100" dist="38100" dir="2700000" algn="tl">
                      <a:srgbClr val="000000"/>
                    </a:outerShdw>
                  </a:effectLst>
                </a:rPr>
                <a:t>vertical</a:t>
              </a:r>
              <a:r>
                <a:rPr lang="en-US" sz="4000" b="1" dirty="0">
                  <a:solidFill>
                    <a:srgbClr val="FF0000"/>
                  </a:solidFill>
                  <a:effectLst>
                    <a:outerShdw blurRad="38100" dist="38100" dir="2700000" algn="tl">
                      <a:srgbClr val="000000"/>
                    </a:outerShdw>
                  </a:effectLst>
                </a:rPr>
                <a:t> </a:t>
              </a:r>
            </a:p>
          </p:txBody>
        </p:sp>
        <p:sp>
          <p:nvSpPr>
            <p:cNvPr id="26" name="Text Box 52"/>
            <p:cNvSpPr txBox="1">
              <a:spLocks noChangeArrowheads="1"/>
            </p:cNvSpPr>
            <p:nvPr/>
          </p:nvSpPr>
          <p:spPr bwMode="auto">
            <a:xfrm>
              <a:off x="2322" y="1520"/>
              <a:ext cx="1079" cy="492"/>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ctr">
                <a:lnSpc>
                  <a:spcPct val="80000"/>
                </a:lnSpc>
                <a:defRPr/>
              </a:pPr>
              <a:r>
                <a:rPr lang="en-US" sz="2800" b="1">
                  <a:solidFill>
                    <a:schemeClr val="tx2"/>
                  </a:solidFill>
                  <a:effectLst>
                    <a:outerShdw blurRad="38100" dist="38100" dir="2700000" algn="tl">
                      <a:srgbClr val="000000"/>
                    </a:outerShdw>
                  </a:effectLst>
                </a:rPr>
                <a:t>Centre de </a:t>
              </a:r>
              <a:br>
                <a:rPr lang="en-US" sz="2800" b="1">
                  <a:solidFill>
                    <a:schemeClr val="tx2"/>
                  </a:solidFill>
                  <a:effectLst>
                    <a:outerShdw blurRad="38100" dist="38100" dir="2700000" algn="tl">
                      <a:srgbClr val="000000"/>
                    </a:outerShdw>
                  </a:effectLst>
                </a:rPr>
              </a:br>
              <a:r>
                <a:rPr lang="en-US" sz="2800" b="1">
                  <a:solidFill>
                    <a:schemeClr val="tx2"/>
                  </a:solidFill>
                  <a:effectLst>
                    <a:outerShdw blurRad="38100" dist="38100" dir="2700000" algn="tl">
                      <a:srgbClr val="000000"/>
                    </a:outerShdw>
                  </a:effectLst>
                </a:rPr>
                <a:t>la </a:t>
              </a:r>
              <a:r>
                <a:rPr lang="fr-FR" sz="2800" b="1">
                  <a:solidFill>
                    <a:schemeClr val="tx2"/>
                  </a:solidFill>
                  <a:effectLst>
                    <a:outerShdw blurRad="38100" dist="38100" dir="2700000" algn="tl">
                      <a:srgbClr val="000000"/>
                    </a:outerShdw>
                  </a:effectLst>
                </a:rPr>
                <a:t>galaxie</a:t>
              </a:r>
            </a:p>
          </p:txBody>
        </p:sp>
        <p:sp>
          <p:nvSpPr>
            <p:cNvPr id="27" name="Text Box 53"/>
            <p:cNvSpPr txBox="1">
              <a:spLocks noChangeArrowheads="1"/>
            </p:cNvSpPr>
            <p:nvPr/>
          </p:nvSpPr>
          <p:spPr bwMode="auto">
            <a:xfrm>
              <a:off x="2560" y="2432"/>
              <a:ext cx="635" cy="330"/>
            </a:xfrm>
            <a:prstGeom prst="rect">
              <a:avLst/>
            </a:prstGeom>
            <a:noFill/>
            <a:ln w="9525">
              <a:noFill/>
              <a:miter lim="800000"/>
              <a:headEnd/>
              <a:tailEnd/>
            </a:ln>
            <a:effectLst>
              <a:outerShdw dist="35921" dir="2700000" algn="ctr" rotWithShape="0">
                <a:schemeClr val="bg2"/>
              </a:outerShdw>
            </a:effec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a:solidFill>
                    <a:schemeClr val="tx2"/>
                  </a:solidFill>
                  <a:effectLst>
                    <a:outerShdw blurRad="38100" dist="38100" dir="2700000" algn="tl">
                      <a:srgbClr val="C0C0C0"/>
                    </a:outerShdw>
                  </a:effectLst>
                </a:rPr>
                <a:t> </a:t>
              </a:r>
              <a:r>
                <a:rPr lang="en-US" sz="2000" b="1">
                  <a:solidFill>
                    <a:schemeClr val="tx2"/>
                  </a:solidFill>
                  <a:effectLst>
                    <a:outerShdw blurRad="38100" dist="38100" dir="2700000" algn="tl">
                      <a:srgbClr val="C0C0C0"/>
                    </a:outerShdw>
                  </a:effectLst>
                </a:rPr>
                <a:t>Soleil</a:t>
              </a:r>
              <a:endParaRPr lang="en-US" sz="2800" b="1">
                <a:solidFill>
                  <a:schemeClr val="tx2"/>
                </a:solidFill>
                <a:effectLst>
                  <a:outerShdw blurRad="38100" dist="38100" dir="2700000" algn="tl">
                    <a:srgbClr val="C0C0C0"/>
                  </a:outerShdw>
                </a:effectLst>
              </a:endParaRPr>
            </a:p>
          </p:txBody>
        </p:sp>
        <p:sp>
          <p:nvSpPr>
            <p:cNvPr id="28" name="Text Box 54"/>
            <p:cNvSpPr txBox="1">
              <a:spLocks noChangeArrowheads="1"/>
            </p:cNvSpPr>
            <p:nvPr/>
          </p:nvSpPr>
          <p:spPr bwMode="auto">
            <a:xfrm>
              <a:off x="2615" y="3139"/>
              <a:ext cx="862" cy="330"/>
            </a:xfrm>
            <a:prstGeom prst="rect">
              <a:avLst/>
            </a:prstGeom>
            <a:noFill/>
            <a:ln w="9525">
              <a:noFill/>
              <a:miter lim="800000"/>
              <a:headEnd/>
              <a:tailEnd/>
            </a:ln>
            <a:effectLst>
              <a:outerShdw dist="35921" dir="2700000" algn="ctr" rotWithShape="0">
                <a:schemeClr val="bg2"/>
              </a:outerShdw>
            </a:effectLst>
          </p:spPr>
          <p:txBody>
            <a:bodyPr>
              <a:spAutoFit/>
            </a:bodyPr>
            <a:lstStyle/>
            <a:p>
              <a:pPr>
                <a:defRPr/>
              </a:pPr>
              <a:r>
                <a:rPr lang="en-US" sz="2800" b="1" dirty="0">
                  <a:solidFill>
                    <a:schemeClr val="tx2"/>
                  </a:solidFill>
                  <a:effectLst>
                    <a:outerShdw blurRad="38100" dist="38100" dir="2700000" algn="tl">
                      <a:srgbClr val="000000"/>
                    </a:outerShdw>
                  </a:effectLst>
                </a:rPr>
                <a:t>Terre</a:t>
              </a:r>
            </a:p>
          </p:txBody>
        </p:sp>
      </p:grpSp>
      <p:grpSp>
        <p:nvGrpSpPr>
          <p:cNvPr id="29" name="Group 55"/>
          <p:cNvGrpSpPr>
            <a:grpSpLocks/>
          </p:cNvGrpSpPr>
          <p:nvPr/>
        </p:nvGrpSpPr>
        <p:grpSpPr bwMode="auto">
          <a:xfrm>
            <a:off x="571501" y="1456305"/>
            <a:ext cx="2084387" cy="2805112"/>
            <a:chOff x="4437" y="885"/>
            <a:chExt cx="1313" cy="1767"/>
          </a:xfrm>
        </p:grpSpPr>
        <p:sp>
          <p:nvSpPr>
            <p:cNvPr id="30" name="Text Box 56"/>
            <p:cNvSpPr txBox="1">
              <a:spLocks noChangeArrowheads="1"/>
            </p:cNvSpPr>
            <p:nvPr/>
          </p:nvSpPr>
          <p:spPr bwMode="auto">
            <a:xfrm>
              <a:off x="4437" y="1896"/>
              <a:ext cx="1313" cy="756"/>
            </a:xfrm>
            <a:prstGeom prst="rect">
              <a:avLst/>
            </a:prstGeom>
            <a:noFill/>
            <a:ln w="9525">
              <a:noFill/>
              <a:miter lim="800000"/>
              <a:headEnd/>
              <a:tailEnd/>
            </a:ln>
            <a:effectLst>
              <a:outerShdw dist="35921" dir="2700000" algn="ctr" rotWithShape="0">
                <a:schemeClr val="bg2"/>
              </a:outerShdw>
            </a:effec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fr-FR" sz="3600" b="1" dirty="0">
                  <a:solidFill>
                    <a:srgbClr val="00B050"/>
                  </a:solidFill>
                  <a:effectLst>
                    <a:outerShdw blurRad="38100" dist="38100" dir="2700000" algn="tl">
                      <a:srgbClr val="C0C0C0"/>
                    </a:outerShdw>
                  </a:effectLst>
                </a:rPr>
                <a:t>Ordre </a:t>
              </a:r>
            </a:p>
            <a:p>
              <a:pPr algn="ctr"/>
              <a:r>
                <a:rPr lang="fr-FR" sz="3600" b="1" dirty="0">
                  <a:solidFill>
                    <a:srgbClr val="00B050"/>
                  </a:solidFill>
                  <a:effectLst>
                    <a:outerShdw blurRad="38100" dist="38100" dir="2700000" algn="tl">
                      <a:srgbClr val="C0C0C0"/>
                    </a:outerShdw>
                  </a:effectLst>
                </a:rPr>
                <a:t>individuel</a:t>
              </a:r>
              <a:endParaRPr lang="en-US" sz="3600" b="1" dirty="0">
                <a:solidFill>
                  <a:srgbClr val="00B050"/>
                </a:solidFill>
                <a:effectLst>
                  <a:outerShdw blurRad="38100" dist="38100" dir="2700000" algn="tl">
                    <a:srgbClr val="C0C0C0"/>
                  </a:outerShdw>
                </a:effectLst>
              </a:endParaRPr>
            </a:p>
          </p:txBody>
        </p:sp>
        <p:sp>
          <p:nvSpPr>
            <p:cNvPr id="31" name="Line 57"/>
            <p:cNvSpPr>
              <a:spLocks noChangeShapeType="1"/>
            </p:cNvSpPr>
            <p:nvPr/>
          </p:nvSpPr>
          <p:spPr bwMode="auto">
            <a:xfrm rot="677195">
              <a:off x="5125" y="1718"/>
              <a:ext cx="151" cy="219"/>
            </a:xfrm>
            <a:prstGeom prst="line">
              <a:avLst/>
            </a:prstGeom>
            <a:noFill/>
            <a:ln w="76200">
              <a:solidFill>
                <a:schemeClr val="tx2"/>
              </a:solidFill>
              <a:round/>
              <a:headEnd/>
              <a:tailEnd/>
            </a:ln>
            <a:effectLst>
              <a:outerShdw dist="68392" dir="1308085" algn="ctr" rotWithShape="0">
                <a:schemeClr val="bg2"/>
              </a:outerShdw>
            </a:effectLst>
          </p:spPr>
          <p:txBody>
            <a:bodyPr wrap="none" anchor="ctr"/>
            <a:lstStyle/>
            <a:p>
              <a:pPr>
                <a:defRPr/>
              </a:pPr>
              <a:endParaRPr lang="fr-FR"/>
            </a:p>
          </p:txBody>
        </p:sp>
        <p:pic>
          <p:nvPicPr>
            <p:cNvPr id="32" name="Picture 58" descr="blue green b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0" y="1154"/>
              <a:ext cx="662"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Line 59"/>
            <p:cNvSpPr>
              <a:spLocks noChangeShapeType="1"/>
            </p:cNvSpPr>
            <p:nvPr/>
          </p:nvSpPr>
          <p:spPr bwMode="auto">
            <a:xfrm rot="737783">
              <a:off x="4846" y="1101"/>
              <a:ext cx="139" cy="214"/>
            </a:xfrm>
            <a:prstGeom prst="line">
              <a:avLst/>
            </a:prstGeom>
            <a:noFill/>
            <a:ln w="76200">
              <a:solidFill>
                <a:schemeClr val="tx2"/>
              </a:solidFill>
              <a:round/>
              <a:headEnd/>
              <a:tailEnd/>
            </a:ln>
            <a:effectLst>
              <a:outerShdw dist="40161" dir="20493903" algn="ctr" rotWithShape="0">
                <a:schemeClr val="bg2"/>
              </a:outerShdw>
            </a:effectLst>
          </p:spPr>
          <p:txBody>
            <a:bodyPr wrap="none" anchor="ctr"/>
            <a:lstStyle/>
            <a:p>
              <a:pPr>
                <a:defRPr/>
              </a:pPr>
              <a:endParaRPr lang="fr-FR"/>
            </a:p>
          </p:txBody>
        </p:sp>
        <p:sp>
          <p:nvSpPr>
            <p:cNvPr id="34" name="Arc 60"/>
            <p:cNvSpPr>
              <a:spLocks/>
            </p:cNvSpPr>
            <p:nvPr/>
          </p:nvSpPr>
          <p:spPr bwMode="auto">
            <a:xfrm rot="-844046">
              <a:off x="4700" y="998"/>
              <a:ext cx="374" cy="156"/>
            </a:xfrm>
            <a:custGeom>
              <a:avLst/>
              <a:gdLst>
                <a:gd name="G0" fmla="+- 21600 0 0"/>
                <a:gd name="G1" fmla="+- 21600 0 0"/>
                <a:gd name="G2" fmla="+- 21600 0 0"/>
                <a:gd name="T0" fmla="*/ 43043 w 43200"/>
                <a:gd name="T1" fmla="*/ 24198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043" y="24198"/>
                  </a:moveTo>
                  <a:cubicBezTo>
                    <a:pt x="41729" y="35043"/>
                    <a:pt x="32524" y="43199"/>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043" y="24198"/>
                  </a:moveTo>
                  <a:cubicBezTo>
                    <a:pt x="41729" y="35043"/>
                    <a:pt x="32524" y="43199"/>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noFill/>
            <a:ln w="38100">
              <a:solidFill>
                <a:schemeClr val="tx2"/>
              </a:solidFill>
              <a:round/>
              <a:headEnd type="triangle" w="med" len="med"/>
              <a:tailEnd/>
            </a:ln>
            <a:effectLst>
              <a:outerShdw dist="35921" dir="2700000" algn="ctr" rotWithShape="0">
                <a:schemeClr val="bg2"/>
              </a:outerShdw>
            </a:effectLst>
          </p:spPr>
          <p:txBody>
            <a:bodyPr wrap="none" anchor="ctr"/>
            <a:lstStyle/>
            <a:p>
              <a:endParaRPr lang="fr-FR">
                <a:latin typeface="Calibri" pitchFamily="34" charset="0"/>
              </a:endParaRPr>
            </a:p>
          </p:txBody>
        </p:sp>
        <p:sp>
          <p:nvSpPr>
            <p:cNvPr id="35" name="Line 61"/>
            <p:cNvSpPr>
              <a:spLocks noChangeShapeType="1"/>
            </p:cNvSpPr>
            <p:nvPr/>
          </p:nvSpPr>
          <p:spPr bwMode="auto">
            <a:xfrm rot="737783">
              <a:off x="4759" y="885"/>
              <a:ext cx="147" cy="211"/>
            </a:xfrm>
            <a:prstGeom prst="line">
              <a:avLst/>
            </a:prstGeom>
            <a:noFill/>
            <a:ln w="76200">
              <a:solidFill>
                <a:schemeClr val="tx2"/>
              </a:solidFill>
              <a:round/>
              <a:headEnd/>
              <a:tailEnd/>
            </a:ln>
            <a:effectLst>
              <a:outerShdw dist="63500" dir="18412194" algn="ctr" rotWithShape="0">
                <a:schemeClr val="bg2"/>
              </a:outerShdw>
            </a:effectLst>
          </p:spPr>
          <p:txBody>
            <a:bodyPr wrap="none" anchor="ctr"/>
            <a:lstStyle/>
            <a:p>
              <a:pPr>
                <a:defRPr/>
              </a:pPr>
              <a:endParaRPr lang="fr-FR"/>
            </a:p>
          </p:txBody>
        </p:sp>
      </p:grpSp>
    </p:spTree>
    <p:extLst>
      <p:ext uri="{BB962C8B-B14F-4D97-AF65-F5344CB8AC3E}">
        <p14:creationId xmlns:p14="http://schemas.microsoft.com/office/powerpoint/2010/main" val="4195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1662" y="294289"/>
            <a:ext cx="10681137" cy="1456267"/>
          </a:xfrm>
        </p:spPr>
        <p:txBody>
          <a:bodyPr/>
          <a:lstStyle/>
          <a:p>
            <a:r>
              <a:rPr lang="fr-FR" dirty="0" smtClean="0"/>
              <a:t>Le programme du mois de décembre 2015</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257529997"/>
              </p:ext>
            </p:extLst>
          </p:nvPr>
        </p:nvGraphicFramePr>
        <p:xfrm>
          <a:off x="681038" y="1686910"/>
          <a:ext cx="10212934" cy="4931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e 4"/>
          <p:cNvGrpSpPr/>
          <p:nvPr/>
        </p:nvGrpSpPr>
        <p:grpSpPr>
          <a:xfrm>
            <a:off x="8722452" y="3211894"/>
            <a:ext cx="1819505" cy="1438934"/>
            <a:chOff x="5119677" y="1080713"/>
            <a:chExt cx="1819505" cy="1085106"/>
          </a:xfrm>
        </p:grpSpPr>
        <p:sp>
          <p:nvSpPr>
            <p:cNvPr id="6" name="Rectangle à coins arrondis 5"/>
            <p:cNvSpPr/>
            <p:nvPr/>
          </p:nvSpPr>
          <p:spPr>
            <a:xfrm>
              <a:off x="5119677" y="1080713"/>
              <a:ext cx="1819505" cy="1085106"/>
            </a:xfrm>
            <a:prstGeom prst="roundRect">
              <a:avLst>
                <a:gd name="adj" fmla="val 10000"/>
              </a:avLst>
            </a:prstGeom>
          </p:spPr>
          <p:style>
            <a:lnRef idx="0">
              <a:schemeClr val="accent2"/>
            </a:lnRef>
            <a:fillRef idx="3">
              <a:schemeClr val="accent2"/>
            </a:fillRef>
            <a:effectRef idx="3">
              <a:schemeClr val="accent2"/>
            </a:effectRef>
            <a:fontRef idx="minor">
              <a:schemeClr val="lt1"/>
            </a:fontRef>
          </p:style>
        </p:sp>
        <p:sp>
          <p:nvSpPr>
            <p:cNvPr id="7" name="Rectangle 6"/>
            <p:cNvSpPr/>
            <p:nvPr/>
          </p:nvSpPr>
          <p:spPr>
            <a:xfrm>
              <a:off x="5151459" y="1112495"/>
              <a:ext cx="1755941" cy="1021542"/>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96520" tIns="72390" rIns="96520" bIns="72390" numCol="1" spcCol="1270" anchor="ctr" anchorCtr="0">
              <a:noAutofit/>
            </a:bodyPr>
            <a:lstStyle/>
            <a:p>
              <a:pPr lvl="0" algn="ctr" defTabSz="1689100">
                <a:lnSpc>
                  <a:spcPct val="90000"/>
                </a:lnSpc>
                <a:spcBef>
                  <a:spcPct val="0"/>
                </a:spcBef>
                <a:spcAft>
                  <a:spcPct val="35000"/>
                </a:spcAft>
              </a:pPr>
              <a:endParaRPr lang="fr-FR" sz="3800" kern="1200"/>
            </a:p>
          </p:txBody>
        </p:sp>
      </p:grpSp>
      <p:grpSp>
        <p:nvGrpSpPr>
          <p:cNvPr id="8" name="Groupe 7"/>
          <p:cNvGrpSpPr/>
          <p:nvPr/>
        </p:nvGrpSpPr>
        <p:grpSpPr>
          <a:xfrm>
            <a:off x="8773870" y="5040630"/>
            <a:ext cx="1819505" cy="1348740"/>
            <a:chOff x="5119677" y="1080713"/>
            <a:chExt cx="1819505" cy="1085106"/>
          </a:xfrm>
        </p:grpSpPr>
        <p:sp>
          <p:nvSpPr>
            <p:cNvPr id="9" name="Rectangle à coins arrondis 8"/>
            <p:cNvSpPr/>
            <p:nvPr/>
          </p:nvSpPr>
          <p:spPr>
            <a:xfrm>
              <a:off x="5119677" y="1080713"/>
              <a:ext cx="1819505" cy="1085106"/>
            </a:xfrm>
            <a:prstGeom prst="roundRect">
              <a:avLst>
                <a:gd name="adj" fmla="val 10000"/>
              </a:avLst>
            </a:prstGeom>
          </p:spPr>
          <p:style>
            <a:lnRef idx="0">
              <a:schemeClr val="accent2"/>
            </a:lnRef>
            <a:fillRef idx="3">
              <a:schemeClr val="accent2"/>
            </a:fillRef>
            <a:effectRef idx="3">
              <a:schemeClr val="accent2"/>
            </a:effectRef>
            <a:fontRef idx="minor">
              <a:schemeClr val="lt1"/>
            </a:fontRef>
          </p:style>
        </p:sp>
        <p:sp>
          <p:nvSpPr>
            <p:cNvPr id="10" name="Rectangle 9"/>
            <p:cNvSpPr/>
            <p:nvPr/>
          </p:nvSpPr>
          <p:spPr>
            <a:xfrm>
              <a:off x="5151459" y="1112495"/>
              <a:ext cx="1755941" cy="1021542"/>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96520" tIns="72390" rIns="96520" bIns="72390" numCol="1" spcCol="1270" anchor="ctr" anchorCtr="0">
              <a:noAutofit/>
            </a:bodyPr>
            <a:lstStyle/>
            <a:p>
              <a:pPr lvl="0" algn="ctr" defTabSz="1689100">
                <a:lnSpc>
                  <a:spcPct val="90000"/>
                </a:lnSpc>
                <a:spcBef>
                  <a:spcPct val="0"/>
                </a:spcBef>
                <a:spcAft>
                  <a:spcPct val="35000"/>
                </a:spcAft>
              </a:pPr>
              <a:endParaRPr lang="fr-FR" sz="3800" kern="1200"/>
            </a:p>
          </p:txBody>
        </p:sp>
      </p:grpSp>
      <p:sp>
        <p:nvSpPr>
          <p:cNvPr id="11" name="Rectangle 10"/>
          <p:cNvSpPr/>
          <p:nvPr/>
        </p:nvSpPr>
        <p:spPr>
          <a:xfrm>
            <a:off x="8903601" y="5149537"/>
            <a:ext cx="1560042" cy="1200329"/>
          </a:xfrm>
          <a:prstGeom prst="rect">
            <a:avLst/>
          </a:prstGeom>
        </p:spPr>
        <p:txBody>
          <a:bodyPr wrap="none">
            <a:spAutoFit/>
          </a:bodyPr>
          <a:lstStyle/>
          <a:p>
            <a:pPr lvl="0" algn="ctr"/>
            <a:r>
              <a:rPr lang="fr-FR" sz="2400" dirty="0"/>
              <a:t>Mercredi </a:t>
            </a:r>
            <a:endParaRPr lang="fr-FR" sz="2400" dirty="0" smtClean="0"/>
          </a:p>
          <a:p>
            <a:pPr lvl="0" algn="ctr"/>
            <a:r>
              <a:rPr lang="fr-FR" sz="2400" dirty="0" smtClean="0"/>
              <a:t>30 </a:t>
            </a:r>
          </a:p>
          <a:p>
            <a:pPr lvl="0" algn="ctr"/>
            <a:r>
              <a:rPr lang="fr-FR" sz="2400" dirty="0" smtClean="0"/>
              <a:t>décembre</a:t>
            </a:r>
            <a:endParaRPr lang="fr-FR" sz="2400" dirty="0"/>
          </a:p>
        </p:txBody>
      </p:sp>
      <p:sp>
        <p:nvSpPr>
          <p:cNvPr id="12" name="Rectangle 11"/>
          <p:cNvSpPr/>
          <p:nvPr/>
        </p:nvSpPr>
        <p:spPr>
          <a:xfrm>
            <a:off x="8979621" y="3264268"/>
            <a:ext cx="1305165" cy="1200329"/>
          </a:xfrm>
          <a:prstGeom prst="rect">
            <a:avLst/>
          </a:prstGeom>
        </p:spPr>
        <p:txBody>
          <a:bodyPr wrap="none">
            <a:spAutoFit/>
          </a:bodyPr>
          <a:lstStyle/>
          <a:p>
            <a:pPr lvl="0" algn="ctr"/>
            <a:r>
              <a:rPr lang="fr-FR" sz="2400" dirty="0"/>
              <a:t>Parole </a:t>
            </a:r>
            <a:endParaRPr lang="fr-FR" sz="2400" dirty="0" smtClean="0"/>
          </a:p>
          <a:p>
            <a:pPr lvl="0" algn="ctr"/>
            <a:r>
              <a:rPr lang="fr-FR" sz="2400" dirty="0" smtClean="0"/>
              <a:t>Donnée </a:t>
            </a:r>
          </a:p>
          <a:p>
            <a:pPr lvl="0" algn="ctr"/>
            <a:r>
              <a:rPr lang="fr-FR" sz="2400" dirty="0" smtClean="0"/>
              <a:t>N°234</a:t>
            </a:r>
            <a:endParaRPr lang="fr-FR" sz="2400" dirty="0"/>
          </a:p>
        </p:txBody>
      </p:sp>
    </p:spTree>
    <p:extLst>
      <p:ext uri="{BB962C8B-B14F-4D97-AF65-F5344CB8AC3E}">
        <p14:creationId xmlns:p14="http://schemas.microsoft.com/office/powerpoint/2010/main" val="481570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1"/>
          <p:cNvSpPr txBox="1">
            <a:spLocks noChangeArrowheads="1"/>
          </p:cNvSpPr>
          <p:nvPr/>
        </p:nvSpPr>
        <p:spPr>
          <a:xfrm>
            <a:off x="0" y="22099"/>
            <a:ext cx="12192000" cy="663149"/>
          </a:xfrm>
          <a:prstGeom prst="rect">
            <a:avLst/>
          </a:prstGeom>
        </p:spPr>
        <p:style>
          <a:lnRef idx="0">
            <a:schemeClr val="accent4"/>
          </a:lnRef>
          <a:fillRef idx="3">
            <a:schemeClr val="accent4"/>
          </a:fillRef>
          <a:effectRef idx="3">
            <a:schemeClr val="accent4"/>
          </a:effectRef>
          <a:fontRef idx="minor">
            <a:schemeClr val="lt1"/>
          </a:fontRef>
        </p:style>
        <p:txBody>
          <a:bodyPr/>
          <a:lstStyle/>
          <a:p>
            <a:pPr marL="54864" algn="ctr">
              <a:defRPr/>
            </a:pPr>
            <a:r>
              <a:rPr lang="fr-FR" sz="4000" dirty="0" smtClean="0">
                <a:solidFill>
                  <a:schemeClr val="bg1"/>
                </a:solidFill>
                <a:effectLst>
                  <a:outerShdw blurRad="38100" dist="25500" dir="5400000" algn="tl" rotWithShape="0">
                    <a:srgbClr val="000000">
                      <a:satMod val="180000"/>
                      <a:alpha val="75000"/>
                    </a:srgbClr>
                  </a:outerShdw>
                </a:effectLst>
                <a:latin typeface="+mj-lt"/>
                <a:ea typeface="+mj-ea"/>
                <a:cs typeface="+mj-cs"/>
              </a:rPr>
              <a:t>Les rapports sociaux, entre ordre et liberté personnelle</a:t>
            </a:r>
            <a:endParaRPr lang="en-US" sz="4000" dirty="0">
              <a:solidFill>
                <a:schemeClr val="bg1"/>
              </a:solidFill>
              <a:effectLst>
                <a:outerShdw blurRad="38100" dist="25500" dir="5400000" algn="tl" rotWithShape="0">
                  <a:srgbClr val="000000">
                    <a:satMod val="180000"/>
                    <a:alpha val="75000"/>
                  </a:srgbClr>
                </a:outerShdw>
              </a:effectLst>
              <a:latin typeface="+mj-lt"/>
              <a:ea typeface="+mj-ea"/>
              <a:cs typeface="+mj-cs"/>
            </a:endParaRPr>
          </a:p>
        </p:txBody>
      </p:sp>
      <p:grpSp>
        <p:nvGrpSpPr>
          <p:cNvPr id="5" name="Group 33"/>
          <p:cNvGrpSpPr>
            <a:grpSpLocks/>
          </p:cNvGrpSpPr>
          <p:nvPr/>
        </p:nvGrpSpPr>
        <p:grpSpPr bwMode="auto">
          <a:xfrm>
            <a:off x="3055761" y="4148069"/>
            <a:ext cx="7543800" cy="1681163"/>
            <a:chOff x="576" y="3030"/>
            <a:chExt cx="4752" cy="1059"/>
          </a:xfrm>
        </p:grpSpPr>
        <p:sp>
          <p:nvSpPr>
            <p:cNvPr id="6" name="Line 34"/>
            <p:cNvSpPr>
              <a:spLocks noChangeShapeType="1"/>
            </p:cNvSpPr>
            <p:nvPr/>
          </p:nvSpPr>
          <p:spPr bwMode="auto">
            <a:xfrm>
              <a:off x="576" y="3307"/>
              <a:ext cx="4752" cy="0"/>
            </a:xfrm>
            <a:prstGeom prst="line">
              <a:avLst/>
            </a:prstGeom>
            <a:noFill/>
            <a:ln w="114300">
              <a:solidFill>
                <a:schemeClr val="tx2"/>
              </a:solidFill>
              <a:round/>
              <a:headEnd type="triangle" w="med" len="med"/>
              <a:tailEnd type="triangle" w="med" len="med"/>
            </a:ln>
            <a:effectLst>
              <a:outerShdw dist="107763" dir="2700000" algn="ctr" rotWithShape="0">
                <a:schemeClr val="bg2"/>
              </a:outerShdw>
            </a:effectLst>
          </p:spPr>
          <p:txBody>
            <a:bodyPr wrap="none" anchor="ctr"/>
            <a:lstStyle/>
            <a:p>
              <a:pPr>
                <a:defRPr/>
              </a:pPr>
              <a:endParaRPr lang="fr-FR"/>
            </a:p>
          </p:txBody>
        </p:sp>
        <p:pic>
          <p:nvPicPr>
            <p:cNvPr id="7" name="Picture 35" descr="blue green 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 y="3030"/>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6" descr="blue green 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 y="3030"/>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7" descr="blue green 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1" y="3030"/>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8"/>
            <p:cNvSpPr txBox="1">
              <a:spLocks noChangeArrowheads="1"/>
            </p:cNvSpPr>
            <p:nvPr/>
          </p:nvSpPr>
          <p:spPr bwMode="auto">
            <a:xfrm>
              <a:off x="3483" y="3138"/>
              <a:ext cx="591" cy="33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en-US" sz="2800" b="1" dirty="0">
                  <a:solidFill>
                    <a:schemeClr val="tx2"/>
                  </a:solidFill>
                  <a:effectLst>
                    <a:outerShdw blurRad="38100" dist="38100" dir="2700000" algn="tl">
                      <a:srgbClr val="000000"/>
                    </a:outerShdw>
                  </a:effectLst>
                </a:rPr>
                <a:t>F &amp; S</a:t>
              </a:r>
            </a:p>
          </p:txBody>
        </p:sp>
        <p:sp>
          <p:nvSpPr>
            <p:cNvPr id="11" name="Text Box 39"/>
            <p:cNvSpPr txBox="1">
              <a:spLocks noChangeArrowheads="1"/>
            </p:cNvSpPr>
            <p:nvPr/>
          </p:nvSpPr>
          <p:spPr bwMode="auto">
            <a:xfrm>
              <a:off x="4405" y="3132"/>
              <a:ext cx="591" cy="33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en-US" sz="2800" b="1" dirty="0">
                  <a:solidFill>
                    <a:schemeClr val="tx2"/>
                  </a:solidFill>
                  <a:effectLst>
                    <a:outerShdw blurRad="38100" dist="38100" dir="2700000" algn="tl">
                      <a:srgbClr val="000000"/>
                    </a:outerShdw>
                  </a:effectLst>
                </a:rPr>
                <a:t>F &amp; S</a:t>
              </a:r>
            </a:p>
          </p:txBody>
        </p:sp>
        <p:sp>
          <p:nvSpPr>
            <p:cNvPr id="12" name="Text Box 40"/>
            <p:cNvSpPr txBox="1">
              <a:spLocks noChangeArrowheads="1"/>
            </p:cNvSpPr>
            <p:nvPr/>
          </p:nvSpPr>
          <p:spPr bwMode="auto">
            <a:xfrm>
              <a:off x="1305" y="3721"/>
              <a:ext cx="3606" cy="36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lnSpc>
                  <a:spcPct val="80000"/>
                </a:lnSpc>
                <a:defRPr/>
              </a:pPr>
              <a:r>
                <a:rPr lang="fr-FR" sz="4000" b="1" dirty="0" smtClean="0">
                  <a:solidFill>
                    <a:schemeClr val="tx2"/>
                  </a:solidFill>
                  <a:effectLst>
                    <a:outerShdw blurRad="38100" dist="38100" dir="2700000" algn="tl">
                      <a:srgbClr val="000000"/>
                    </a:outerShdw>
                  </a:effectLst>
                </a:rPr>
                <a:t>Ordre  </a:t>
              </a:r>
              <a:r>
                <a:rPr lang="en-US" sz="4000" b="1" dirty="0" smtClean="0">
                  <a:solidFill>
                    <a:schemeClr val="tx2"/>
                  </a:solidFill>
                  <a:effectLst>
                    <a:outerShdw blurRad="38100" dist="38100" dir="2700000" algn="tl">
                      <a:srgbClr val="000000"/>
                    </a:outerShdw>
                  </a:effectLst>
                </a:rPr>
                <a:t> </a:t>
              </a:r>
              <a:r>
                <a:rPr lang="en-US" sz="4000" b="1" dirty="0">
                  <a:solidFill>
                    <a:schemeClr val="tx2"/>
                  </a:solidFill>
                  <a:effectLst>
                    <a:outerShdw blurRad="38100" dist="38100" dir="2700000" algn="tl">
                      <a:srgbClr val="000000"/>
                    </a:outerShdw>
                  </a:effectLst>
                </a:rPr>
                <a:t>horizontal </a:t>
              </a:r>
            </a:p>
          </p:txBody>
        </p:sp>
        <p:pic>
          <p:nvPicPr>
            <p:cNvPr id="13" name="Picture 41" descr="blue green 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 y="3037"/>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2"/>
            <p:cNvSpPr txBox="1">
              <a:spLocks noChangeArrowheads="1"/>
            </p:cNvSpPr>
            <p:nvPr/>
          </p:nvSpPr>
          <p:spPr bwMode="auto">
            <a:xfrm>
              <a:off x="744" y="3156"/>
              <a:ext cx="855" cy="327"/>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defRPr/>
              </a:pPr>
              <a:r>
                <a:rPr lang="fr-FR" sz="2800" b="1" dirty="0">
                  <a:solidFill>
                    <a:schemeClr val="tx2"/>
                  </a:solidFill>
                  <a:effectLst>
                    <a:outerShdw blurRad="38100" dist="38100" dir="2700000" algn="tl">
                      <a:srgbClr val="000000"/>
                    </a:outerShdw>
                  </a:effectLst>
                </a:rPr>
                <a:t>F &amp; S</a:t>
              </a:r>
            </a:p>
          </p:txBody>
        </p:sp>
        <p:sp>
          <p:nvSpPr>
            <p:cNvPr id="15" name="Text Box 43"/>
            <p:cNvSpPr txBox="1">
              <a:spLocks noChangeArrowheads="1"/>
            </p:cNvSpPr>
            <p:nvPr/>
          </p:nvSpPr>
          <p:spPr bwMode="auto">
            <a:xfrm>
              <a:off x="1728" y="3138"/>
              <a:ext cx="591" cy="33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fr-FR" sz="2800" b="1" dirty="0">
                  <a:solidFill>
                    <a:schemeClr val="tx2"/>
                  </a:solidFill>
                  <a:effectLst>
                    <a:outerShdw blurRad="38100" dist="38100" dir="2700000" algn="tl">
                      <a:srgbClr val="000000"/>
                    </a:outerShdw>
                  </a:effectLst>
                </a:rPr>
                <a:t>F &amp; S</a:t>
              </a:r>
            </a:p>
          </p:txBody>
        </p:sp>
      </p:grpSp>
      <p:grpSp>
        <p:nvGrpSpPr>
          <p:cNvPr id="16" name="Group 44"/>
          <p:cNvGrpSpPr>
            <a:grpSpLocks/>
          </p:cNvGrpSpPr>
          <p:nvPr/>
        </p:nvGrpSpPr>
        <p:grpSpPr bwMode="auto">
          <a:xfrm>
            <a:off x="3786049" y="700740"/>
            <a:ext cx="4043364" cy="4828041"/>
            <a:chOff x="1096" y="816"/>
            <a:chExt cx="2547" cy="3160"/>
          </a:xfrm>
        </p:grpSpPr>
        <p:sp>
          <p:nvSpPr>
            <p:cNvPr id="17" name="Arc 45"/>
            <p:cNvSpPr>
              <a:spLocks/>
            </p:cNvSpPr>
            <p:nvPr/>
          </p:nvSpPr>
          <p:spPr bwMode="auto">
            <a:xfrm>
              <a:off x="2351" y="2141"/>
              <a:ext cx="1044" cy="1044"/>
            </a:xfrm>
            <a:custGeom>
              <a:avLst/>
              <a:gdLst>
                <a:gd name="G0" fmla="+- 21600 0 0"/>
                <a:gd name="G1" fmla="+- 21600 0 0"/>
                <a:gd name="G2" fmla="+- 21600 0 0"/>
                <a:gd name="T0" fmla="*/ 25532 w 43200"/>
                <a:gd name="T1" fmla="*/ 42839 h 43200"/>
                <a:gd name="T2" fmla="*/ 29636 w 43200"/>
                <a:gd name="T3" fmla="*/ 41649 h 43200"/>
                <a:gd name="T4" fmla="*/ 21600 w 43200"/>
                <a:gd name="T5" fmla="*/ 21600 h 43200"/>
              </a:gdLst>
              <a:ahLst/>
              <a:cxnLst>
                <a:cxn ang="0">
                  <a:pos x="T0" y="T1"/>
                </a:cxn>
                <a:cxn ang="0">
                  <a:pos x="T2" y="T3"/>
                </a:cxn>
                <a:cxn ang="0">
                  <a:pos x="T4" y="T5"/>
                </a:cxn>
              </a:cxnLst>
              <a:rect l="0" t="0" r="r" b="b"/>
              <a:pathLst>
                <a:path w="43200" h="43200" fill="none"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0426"/>
                    <a:pt x="37829" y="38365"/>
                    <a:pt x="29636" y="41649"/>
                  </a:cubicBezTo>
                </a:path>
                <a:path w="43200" h="43200" stroke="0"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0426"/>
                    <a:pt x="37829" y="38365"/>
                    <a:pt x="29636" y="41649"/>
                  </a:cubicBezTo>
                  <a:lnTo>
                    <a:pt x="21600" y="21600"/>
                  </a:lnTo>
                  <a:close/>
                </a:path>
              </a:pathLst>
            </a:custGeom>
            <a:noFill/>
            <a:ln w="38100">
              <a:solidFill>
                <a:srgbClr val="FF9900"/>
              </a:solidFill>
              <a:round/>
              <a:headEnd/>
              <a:tailEnd type="triangle" w="med" len="med"/>
            </a:ln>
            <a:effectLst>
              <a:outerShdw dist="35921" dir="2700000" algn="ctr" rotWithShape="0">
                <a:schemeClr val="bg2"/>
              </a:outerShdw>
            </a:effectLst>
          </p:spPr>
          <p:txBody>
            <a:bodyPr wrap="none" anchor="ctr"/>
            <a:lstStyle/>
            <a:p>
              <a:endParaRPr lang="fr-FR">
                <a:latin typeface="Calibri" pitchFamily="34" charset="0"/>
              </a:endParaRPr>
            </a:p>
          </p:txBody>
        </p:sp>
        <p:sp>
          <p:nvSpPr>
            <p:cNvPr id="18" name="Arc 46"/>
            <p:cNvSpPr>
              <a:spLocks/>
            </p:cNvSpPr>
            <p:nvPr/>
          </p:nvSpPr>
          <p:spPr bwMode="auto">
            <a:xfrm>
              <a:off x="2242" y="1120"/>
              <a:ext cx="1297" cy="1297"/>
            </a:xfrm>
            <a:custGeom>
              <a:avLst/>
              <a:gdLst>
                <a:gd name="G0" fmla="+- 21600 0 0"/>
                <a:gd name="G1" fmla="+- 21600 0 0"/>
                <a:gd name="G2" fmla="+- 21600 0 0"/>
                <a:gd name="T0" fmla="*/ 25532 w 43200"/>
                <a:gd name="T1" fmla="*/ 42839 h 43200"/>
                <a:gd name="T2" fmla="*/ 27136 w 43200"/>
                <a:gd name="T3" fmla="*/ 42479 h 43200"/>
                <a:gd name="T4" fmla="*/ 21600 w 43200"/>
                <a:gd name="T5" fmla="*/ 21600 h 43200"/>
              </a:gdLst>
              <a:ahLst/>
              <a:cxnLst>
                <a:cxn ang="0">
                  <a:pos x="T0" y="T1"/>
                </a:cxn>
                <a:cxn ang="0">
                  <a:pos x="T2" y="T3"/>
                </a:cxn>
                <a:cxn ang="0">
                  <a:pos x="T4" y="T5"/>
                </a:cxn>
              </a:cxnLst>
              <a:rect l="0" t="0" r="r" b="b"/>
              <a:pathLst>
                <a:path w="43200" h="43200" fill="none"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1397"/>
                    <a:pt x="36605" y="39967"/>
                    <a:pt x="27135" y="42478"/>
                  </a:cubicBezTo>
                </a:path>
                <a:path w="43200" h="43200" stroke="0"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1397"/>
                    <a:pt x="36605" y="39967"/>
                    <a:pt x="27135" y="42478"/>
                  </a:cubicBezTo>
                  <a:lnTo>
                    <a:pt x="21600" y="21600"/>
                  </a:lnTo>
                  <a:close/>
                </a:path>
              </a:pathLst>
            </a:custGeom>
            <a:noFill/>
            <a:ln w="38100">
              <a:solidFill>
                <a:srgbClr val="FF9900"/>
              </a:solidFill>
              <a:round/>
              <a:headEnd/>
              <a:tailEnd type="triangle" w="med" len="med"/>
            </a:ln>
            <a:effectLst>
              <a:outerShdw dist="35921" dir="2700000" algn="ctr" rotWithShape="0">
                <a:schemeClr val="bg2"/>
              </a:outerShdw>
            </a:effectLst>
          </p:spPr>
          <p:txBody>
            <a:bodyPr wrap="none" anchor="ctr"/>
            <a:lstStyle/>
            <a:p>
              <a:endParaRPr lang="fr-FR">
                <a:latin typeface="Calibri" pitchFamily="34" charset="0"/>
              </a:endParaRPr>
            </a:p>
          </p:txBody>
        </p:sp>
        <p:sp>
          <p:nvSpPr>
            <p:cNvPr id="19" name="Line 47"/>
            <p:cNvSpPr>
              <a:spLocks noChangeShapeType="1"/>
            </p:cNvSpPr>
            <p:nvPr/>
          </p:nvSpPr>
          <p:spPr bwMode="auto">
            <a:xfrm rot="5400000" flipV="1">
              <a:off x="1298" y="2392"/>
              <a:ext cx="3160" cy="8"/>
            </a:xfrm>
            <a:prstGeom prst="line">
              <a:avLst/>
            </a:prstGeom>
            <a:noFill/>
            <a:ln w="114300">
              <a:solidFill>
                <a:schemeClr val="tx2"/>
              </a:solidFill>
              <a:round/>
              <a:headEnd type="triangle" w="med" len="med"/>
              <a:tailEnd type="triangle" w="med" len="med"/>
            </a:ln>
            <a:effectLst>
              <a:outerShdw dist="107763" dir="2700000" algn="ctr" rotWithShape="0">
                <a:schemeClr val="bg2"/>
              </a:outerShdw>
            </a:effectLst>
          </p:spPr>
          <p:txBody>
            <a:bodyPr wrap="none" anchor="ctr"/>
            <a:lstStyle/>
            <a:p>
              <a:pPr>
                <a:defRPr/>
              </a:pPr>
              <a:endParaRPr lang="fr-FR"/>
            </a:p>
          </p:txBody>
        </p:sp>
        <p:pic>
          <p:nvPicPr>
            <p:cNvPr id="20" name="Picture 48" descr="blue green 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 y="3037"/>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9" descr="red 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8" y="2321"/>
              <a:ext cx="631"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0" descr="red 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3" y="1383"/>
              <a:ext cx="740" cy="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51"/>
            <p:cNvSpPr txBox="1">
              <a:spLocks noChangeArrowheads="1"/>
            </p:cNvSpPr>
            <p:nvPr/>
          </p:nvSpPr>
          <p:spPr bwMode="auto">
            <a:xfrm>
              <a:off x="1096" y="2180"/>
              <a:ext cx="1242" cy="679"/>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lnSpc>
                  <a:spcPct val="80000"/>
                </a:lnSpc>
                <a:defRPr/>
              </a:pPr>
              <a:r>
                <a:rPr lang="fr-FR" sz="4000" b="1" dirty="0">
                  <a:solidFill>
                    <a:srgbClr val="FF0000"/>
                  </a:solidFill>
                  <a:effectLst>
                    <a:outerShdw blurRad="38100" dist="38100" dir="2700000" algn="tl">
                      <a:srgbClr val="000000"/>
                    </a:outerShdw>
                  </a:effectLst>
                </a:rPr>
                <a:t>Ordre </a:t>
              </a:r>
            </a:p>
            <a:p>
              <a:pPr algn="ctr">
                <a:lnSpc>
                  <a:spcPct val="80000"/>
                </a:lnSpc>
                <a:defRPr/>
              </a:pPr>
              <a:r>
                <a:rPr lang="fr-FR" sz="4000" b="1" dirty="0">
                  <a:solidFill>
                    <a:srgbClr val="FF0000"/>
                  </a:solidFill>
                  <a:effectLst>
                    <a:outerShdw blurRad="38100" dist="38100" dir="2700000" algn="tl">
                      <a:srgbClr val="000000"/>
                    </a:outerShdw>
                  </a:effectLst>
                </a:rPr>
                <a:t>vertical</a:t>
              </a:r>
              <a:r>
                <a:rPr lang="en-US" sz="4000" b="1" dirty="0">
                  <a:solidFill>
                    <a:srgbClr val="FF0000"/>
                  </a:solidFill>
                  <a:effectLst>
                    <a:outerShdw blurRad="38100" dist="38100" dir="2700000" algn="tl">
                      <a:srgbClr val="000000"/>
                    </a:outerShdw>
                  </a:effectLst>
                </a:rPr>
                <a:t> </a:t>
              </a:r>
            </a:p>
          </p:txBody>
        </p:sp>
        <p:sp>
          <p:nvSpPr>
            <p:cNvPr id="24" name="Text Box 52"/>
            <p:cNvSpPr txBox="1">
              <a:spLocks noChangeArrowheads="1"/>
            </p:cNvSpPr>
            <p:nvPr/>
          </p:nvSpPr>
          <p:spPr bwMode="auto">
            <a:xfrm>
              <a:off x="2079" y="1520"/>
              <a:ext cx="1564" cy="2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ctr">
                <a:lnSpc>
                  <a:spcPct val="80000"/>
                </a:lnSpc>
                <a:defRPr/>
              </a:pPr>
              <a:r>
                <a:rPr lang="fr-FR" sz="2800" b="1" dirty="0">
                  <a:solidFill>
                    <a:schemeClr val="tx2"/>
                  </a:solidFill>
                  <a:effectLst>
                    <a:outerShdw blurRad="38100" dist="38100" dir="2700000" algn="tl">
                      <a:srgbClr val="000000"/>
                    </a:outerShdw>
                  </a:effectLst>
                </a:rPr>
                <a:t>Grands-parents</a:t>
              </a:r>
            </a:p>
          </p:txBody>
        </p:sp>
        <p:sp>
          <p:nvSpPr>
            <p:cNvPr id="25" name="Text Box 53"/>
            <p:cNvSpPr txBox="1">
              <a:spLocks noChangeArrowheads="1"/>
            </p:cNvSpPr>
            <p:nvPr/>
          </p:nvSpPr>
          <p:spPr bwMode="auto">
            <a:xfrm>
              <a:off x="2551" y="2166"/>
              <a:ext cx="692" cy="601"/>
            </a:xfrm>
            <a:prstGeom prst="rect">
              <a:avLst/>
            </a:prstGeom>
            <a:noFill/>
            <a:ln w="9525">
              <a:noFill/>
              <a:miter lim="800000"/>
              <a:headEnd/>
              <a:tailEnd/>
            </a:ln>
            <a:effectLst>
              <a:outerShdw dist="35921" dir="2700000" algn="ctr" rotWithShape="0">
                <a:schemeClr val="bg2"/>
              </a:outerShdw>
            </a:effec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dirty="0">
                  <a:solidFill>
                    <a:schemeClr val="tx2"/>
                  </a:solidFill>
                  <a:effectLst>
                    <a:outerShdw blurRad="38100" dist="38100" dir="2700000" algn="tl">
                      <a:srgbClr val="C0C0C0"/>
                    </a:outerShdw>
                  </a:effectLst>
                </a:rPr>
                <a:t> P</a:t>
              </a:r>
              <a:r>
                <a:rPr lang="en-US" sz="2000" b="1" dirty="0">
                  <a:solidFill>
                    <a:schemeClr val="tx2"/>
                  </a:solidFill>
                  <a:effectLst>
                    <a:outerShdw blurRad="38100" dist="38100" dir="2700000" algn="tl">
                      <a:srgbClr val="C0C0C0"/>
                    </a:outerShdw>
                  </a:effectLst>
                </a:rPr>
                <a:t>arents</a:t>
              </a:r>
              <a:endParaRPr lang="en-US" sz="2800" b="1" dirty="0">
                <a:solidFill>
                  <a:schemeClr val="tx2"/>
                </a:solidFill>
                <a:effectLst>
                  <a:outerShdw blurRad="38100" dist="38100" dir="2700000" algn="tl">
                    <a:srgbClr val="C0C0C0"/>
                  </a:outerShdw>
                </a:effectLst>
              </a:endParaRPr>
            </a:p>
          </p:txBody>
        </p:sp>
        <p:sp>
          <p:nvSpPr>
            <p:cNvPr id="26" name="Text Box 54"/>
            <p:cNvSpPr txBox="1">
              <a:spLocks noChangeArrowheads="1"/>
            </p:cNvSpPr>
            <p:nvPr/>
          </p:nvSpPr>
          <p:spPr bwMode="auto">
            <a:xfrm>
              <a:off x="2460" y="3139"/>
              <a:ext cx="967" cy="330"/>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defRPr/>
              </a:pPr>
              <a:r>
                <a:rPr lang="en-US" sz="2800" b="1" dirty="0" err="1">
                  <a:solidFill>
                    <a:schemeClr val="tx2"/>
                  </a:solidFill>
                  <a:effectLst>
                    <a:outerShdw blurRad="38100" dist="38100" dir="2700000" algn="tl">
                      <a:srgbClr val="000000"/>
                    </a:outerShdw>
                  </a:effectLst>
                </a:rPr>
                <a:t>Enfants</a:t>
              </a:r>
              <a:endParaRPr lang="en-US" sz="2800" b="1" dirty="0">
                <a:solidFill>
                  <a:schemeClr val="tx2"/>
                </a:solidFill>
                <a:effectLst>
                  <a:outerShdw blurRad="38100" dist="38100" dir="2700000" algn="tl">
                    <a:srgbClr val="000000"/>
                  </a:outerShdw>
                </a:effectLst>
              </a:endParaRPr>
            </a:p>
          </p:txBody>
        </p:sp>
      </p:grpSp>
      <p:grpSp>
        <p:nvGrpSpPr>
          <p:cNvPr id="27" name="Group 55"/>
          <p:cNvGrpSpPr>
            <a:grpSpLocks/>
          </p:cNvGrpSpPr>
          <p:nvPr/>
        </p:nvGrpSpPr>
        <p:grpSpPr bwMode="auto">
          <a:xfrm>
            <a:off x="389637" y="1335907"/>
            <a:ext cx="2571749" cy="3359149"/>
            <a:chOff x="4283" y="885"/>
            <a:chExt cx="1620" cy="2116"/>
          </a:xfrm>
        </p:grpSpPr>
        <p:sp>
          <p:nvSpPr>
            <p:cNvPr id="28" name="Text Box 56"/>
            <p:cNvSpPr txBox="1">
              <a:spLocks noChangeArrowheads="1"/>
            </p:cNvSpPr>
            <p:nvPr/>
          </p:nvSpPr>
          <p:spPr bwMode="auto">
            <a:xfrm>
              <a:off x="4283" y="1896"/>
              <a:ext cx="1620" cy="1105"/>
            </a:xfrm>
            <a:prstGeom prst="rect">
              <a:avLst/>
            </a:prstGeom>
            <a:noFill/>
            <a:ln w="9525">
              <a:noFill/>
              <a:miter lim="800000"/>
              <a:headEnd/>
              <a:tailEnd/>
            </a:ln>
            <a:effectLst>
              <a:outerShdw dist="35921" dir="2700000" algn="ctr" rotWithShape="0">
                <a:schemeClr val="bg2"/>
              </a:outerShdw>
            </a:effec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fr-FR" sz="3600" b="1" dirty="0">
                  <a:solidFill>
                    <a:srgbClr val="00B050"/>
                  </a:solidFill>
                  <a:effectLst>
                    <a:outerShdw blurRad="38100" dist="38100" dir="2700000" algn="tl">
                      <a:srgbClr val="C0C0C0"/>
                    </a:outerShdw>
                  </a:effectLst>
                </a:rPr>
                <a:t>Ordre </a:t>
              </a:r>
            </a:p>
            <a:p>
              <a:pPr algn="ctr"/>
              <a:r>
                <a:rPr lang="fr-FR" sz="3600" b="1" dirty="0" smtClean="0">
                  <a:solidFill>
                    <a:srgbClr val="00B050"/>
                  </a:solidFill>
                  <a:effectLst>
                    <a:outerShdw blurRad="38100" dist="38100" dir="2700000" algn="tl">
                      <a:srgbClr val="C0C0C0"/>
                    </a:outerShdw>
                  </a:effectLst>
                </a:rPr>
                <a:t>Individuel</a:t>
              </a:r>
            </a:p>
            <a:p>
              <a:pPr algn="ctr"/>
              <a:r>
                <a:rPr lang="fr-FR" sz="3600" b="1" dirty="0" smtClean="0">
                  <a:solidFill>
                    <a:srgbClr val="00B050"/>
                  </a:solidFill>
                  <a:effectLst>
                    <a:outerShdw blurRad="38100" dist="38100" dir="2700000" algn="tl">
                      <a:srgbClr val="C0C0C0"/>
                    </a:outerShdw>
                  </a:effectLst>
                </a:rPr>
                <a:t>(autonomie)</a:t>
              </a:r>
              <a:endParaRPr lang="en-US" sz="3600" b="1" dirty="0">
                <a:solidFill>
                  <a:srgbClr val="00B050"/>
                </a:solidFill>
                <a:effectLst>
                  <a:outerShdw blurRad="38100" dist="38100" dir="2700000" algn="tl">
                    <a:srgbClr val="C0C0C0"/>
                  </a:outerShdw>
                </a:effectLst>
              </a:endParaRPr>
            </a:p>
          </p:txBody>
        </p:sp>
        <p:sp>
          <p:nvSpPr>
            <p:cNvPr id="29" name="Line 57"/>
            <p:cNvSpPr>
              <a:spLocks noChangeShapeType="1"/>
            </p:cNvSpPr>
            <p:nvPr/>
          </p:nvSpPr>
          <p:spPr bwMode="auto">
            <a:xfrm rot="677195">
              <a:off x="5125" y="1718"/>
              <a:ext cx="151" cy="219"/>
            </a:xfrm>
            <a:prstGeom prst="line">
              <a:avLst/>
            </a:prstGeom>
            <a:noFill/>
            <a:ln w="76200">
              <a:solidFill>
                <a:schemeClr val="tx2"/>
              </a:solidFill>
              <a:round/>
              <a:headEnd/>
              <a:tailEnd/>
            </a:ln>
            <a:effectLst>
              <a:outerShdw dist="68392" dir="1308085" algn="ctr" rotWithShape="0">
                <a:schemeClr val="bg2"/>
              </a:outerShdw>
            </a:effectLst>
          </p:spPr>
          <p:txBody>
            <a:bodyPr wrap="none" anchor="ctr"/>
            <a:lstStyle/>
            <a:p>
              <a:pPr>
                <a:defRPr/>
              </a:pPr>
              <a:endParaRPr lang="fr-FR"/>
            </a:p>
          </p:txBody>
        </p:sp>
        <p:pic>
          <p:nvPicPr>
            <p:cNvPr id="30" name="Picture 58" descr="blue green b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0" y="1154"/>
              <a:ext cx="662"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Line 59"/>
            <p:cNvSpPr>
              <a:spLocks noChangeShapeType="1"/>
            </p:cNvSpPr>
            <p:nvPr/>
          </p:nvSpPr>
          <p:spPr bwMode="auto">
            <a:xfrm rot="737783">
              <a:off x="4846" y="1101"/>
              <a:ext cx="139" cy="214"/>
            </a:xfrm>
            <a:prstGeom prst="line">
              <a:avLst/>
            </a:prstGeom>
            <a:noFill/>
            <a:ln w="76200">
              <a:solidFill>
                <a:schemeClr val="tx2"/>
              </a:solidFill>
              <a:round/>
              <a:headEnd/>
              <a:tailEnd/>
            </a:ln>
            <a:effectLst>
              <a:outerShdw dist="40161" dir="20493903" algn="ctr" rotWithShape="0">
                <a:schemeClr val="bg2"/>
              </a:outerShdw>
            </a:effectLst>
          </p:spPr>
          <p:txBody>
            <a:bodyPr wrap="none" anchor="ctr"/>
            <a:lstStyle/>
            <a:p>
              <a:pPr>
                <a:defRPr/>
              </a:pPr>
              <a:endParaRPr lang="fr-FR"/>
            </a:p>
          </p:txBody>
        </p:sp>
        <p:sp>
          <p:nvSpPr>
            <p:cNvPr id="32" name="Arc 60"/>
            <p:cNvSpPr>
              <a:spLocks/>
            </p:cNvSpPr>
            <p:nvPr/>
          </p:nvSpPr>
          <p:spPr bwMode="auto">
            <a:xfrm rot="-844046">
              <a:off x="4700" y="998"/>
              <a:ext cx="374" cy="156"/>
            </a:xfrm>
            <a:custGeom>
              <a:avLst/>
              <a:gdLst>
                <a:gd name="G0" fmla="+- 21600 0 0"/>
                <a:gd name="G1" fmla="+- 21600 0 0"/>
                <a:gd name="G2" fmla="+- 21600 0 0"/>
                <a:gd name="T0" fmla="*/ 43043 w 43200"/>
                <a:gd name="T1" fmla="*/ 24198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043" y="24198"/>
                  </a:moveTo>
                  <a:cubicBezTo>
                    <a:pt x="41729" y="35043"/>
                    <a:pt x="32524" y="43199"/>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043" y="24198"/>
                  </a:moveTo>
                  <a:cubicBezTo>
                    <a:pt x="41729" y="35043"/>
                    <a:pt x="32524" y="43199"/>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noFill/>
            <a:ln w="38100">
              <a:solidFill>
                <a:schemeClr val="tx2"/>
              </a:solidFill>
              <a:round/>
              <a:headEnd type="triangle" w="med" len="med"/>
              <a:tailEnd/>
            </a:ln>
            <a:effectLst>
              <a:outerShdw dist="35921" dir="2700000" algn="ctr" rotWithShape="0">
                <a:schemeClr val="bg2"/>
              </a:outerShdw>
            </a:effectLst>
          </p:spPr>
          <p:txBody>
            <a:bodyPr wrap="none" anchor="ctr"/>
            <a:lstStyle/>
            <a:p>
              <a:endParaRPr lang="fr-FR">
                <a:latin typeface="Calibri" pitchFamily="34" charset="0"/>
              </a:endParaRPr>
            </a:p>
          </p:txBody>
        </p:sp>
        <p:sp>
          <p:nvSpPr>
            <p:cNvPr id="33" name="Line 61"/>
            <p:cNvSpPr>
              <a:spLocks noChangeShapeType="1"/>
            </p:cNvSpPr>
            <p:nvPr/>
          </p:nvSpPr>
          <p:spPr bwMode="auto">
            <a:xfrm rot="737783">
              <a:off x="4759" y="885"/>
              <a:ext cx="147" cy="211"/>
            </a:xfrm>
            <a:prstGeom prst="line">
              <a:avLst/>
            </a:prstGeom>
            <a:noFill/>
            <a:ln w="76200">
              <a:solidFill>
                <a:schemeClr val="tx2"/>
              </a:solidFill>
              <a:round/>
              <a:headEnd/>
              <a:tailEnd/>
            </a:ln>
            <a:effectLst>
              <a:outerShdw dist="63500" dir="18412194" algn="ctr" rotWithShape="0">
                <a:schemeClr val="bg2"/>
              </a:outerShdw>
            </a:effectLst>
          </p:spPr>
          <p:txBody>
            <a:bodyPr wrap="none" anchor="ctr"/>
            <a:lstStyle/>
            <a:p>
              <a:pPr>
                <a:defRPr/>
              </a:pPr>
              <a:endParaRPr lang="fr-FR"/>
            </a:p>
          </p:txBody>
        </p:sp>
      </p:grpSp>
      <p:sp>
        <p:nvSpPr>
          <p:cNvPr id="2" name="Rectangle 1"/>
          <p:cNvSpPr/>
          <p:nvPr/>
        </p:nvSpPr>
        <p:spPr>
          <a:xfrm>
            <a:off x="-104474" y="5046706"/>
            <a:ext cx="2828924" cy="584775"/>
          </a:xfrm>
          <a:prstGeom prst="rect">
            <a:avLst/>
          </a:prstGeom>
        </p:spPr>
        <p:txBody>
          <a:bodyPr wrap="square">
            <a:spAutoFit/>
          </a:bodyPr>
          <a:lstStyle/>
          <a:p>
            <a:pPr algn="ctr"/>
            <a:r>
              <a:rPr lang="fr-FR" sz="3200" b="1" dirty="0" smtClean="0">
                <a:solidFill>
                  <a:srgbClr val="FF0000"/>
                </a:solidFill>
                <a:effectLst>
                  <a:outerShdw blurRad="38100" dist="38100" dir="2700000" algn="tl">
                    <a:srgbClr val="C0C0C0"/>
                  </a:outerShdw>
                </a:effectLst>
              </a:rPr>
              <a:t>Hétéronomie</a:t>
            </a:r>
            <a:endParaRPr lang="en-US" sz="3200" b="1" dirty="0">
              <a:solidFill>
                <a:srgbClr val="FF0000"/>
              </a:solidFill>
              <a:effectLst>
                <a:outerShdw blurRad="38100" dist="38100" dir="2700000" algn="tl">
                  <a:srgbClr val="C0C0C0"/>
                </a:outerShdw>
              </a:effectLst>
            </a:endParaRPr>
          </a:p>
        </p:txBody>
      </p:sp>
      <p:sp>
        <p:nvSpPr>
          <p:cNvPr id="3" name="Rectangle 2"/>
          <p:cNvSpPr/>
          <p:nvPr/>
        </p:nvSpPr>
        <p:spPr>
          <a:xfrm>
            <a:off x="8001302" y="1186543"/>
            <a:ext cx="3876341" cy="2246769"/>
          </a:xfrm>
          <a:prstGeom prst="rect">
            <a:avLst/>
          </a:prstGeom>
        </p:spPr>
        <p:txBody>
          <a:bodyPr wrap="square">
            <a:spAutoFit/>
          </a:bodyPr>
          <a:lstStyle/>
          <a:p>
            <a:r>
              <a:rPr lang="fr-FR" sz="2000" b="1" dirty="0" smtClean="0">
                <a:solidFill>
                  <a:srgbClr val="00B050"/>
                </a:solidFill>
                <a:effectLst>
                  <a:outerShdw blurRad="38100" dist="38100" dir="2700000" algn="tl">
                    <a:srgbClr val="C0C0C0"/>
                  </a:outerShdw>
                </a:effectLst>
              </a:rPr>
              <a:t>L’anomie* des relations humaines dans la société contemporaine mine la cohérence, le vivre-ensemble. D’où la tentation d’un retour à la surveillance. Ce qu’il faut, c’est au contraire un retour à la bienveillance</a:t>
            </a:r>
            <a:endParaRPr lang="fr-FR" sz="2000" dirty="0"/>
          </a:p>
        </p:txBody>
      </p:sp>
      <p:sp>
        <p:nvSpPr>
          <p:cNvPr id="34" name="Rectangle 33"/>
          <p:cNvSpPr/>
          <p:nvPr/>
        </p:nvSpPr>
        <p:spPr>
          <a:xfrm>
            <a:off x="7194412" y="5997887"/>
            <a:ext cx="4955096"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1600" b="1" dirty="0">
                <a:solidFill>
                  <a:srgbClr val="00B050"/>
                </a:solidFill>
                <a:effectLst>
                  <a:outerShdw blurRad="38100" dist="38100" dir="2700000" algn="tl">
                    <a:srgbClr val="C0C0C0"/>
                  </a:outerShdw>
                </a:effectLst>
              </a:rPr>
              <a:t>* </a:t>
            </a:r>
            <a:r>
              <a:rPr lang="fr-FR" sz="1600" dirty="0" smtClean="0">
                <a:solidFill>
                  <a:srgbClr val="252525"/>
                </a:solidFill>
              </a:rPr>
              <a:t>Terme créé par Emile Durkheim en 1893 :</a:t>
            </a:r>
            <a:r>
              <a:rPr lang="fr-FR" sz="1600" dirty="0">
                <a:solidFill>
                  <a:srgbClr val="252525"/>
                </a:solidFill>
              </a:rPr>
              <a:t> </a:t>
            </a:r>
            <a:r>
              <a:rPr lang="fr-FR" sz="1600" dirty="0" smtClean="0">
                <a:solidFill>
                  <a:srgbClr val="252525"/>
                </a:solidFill>
              </a:rPr>
              <a:t>caractérise </a:t>
            </a:r>
            <a:r>
              <a:rPr lang="fr-FR" sz="1600" dirty="0">
                <a:solidFill>
                  <a:srgbClr val="252525"/>
                </a:solidFill>
              </a:rPr>
              <a:t>l'état d'une société dont </a:t>
            </a:r>
            <a:r>
              <a:rPr lang="fr-FR" sz="1600" dirty="0" smtClean="0">
                <a:solidFill>
                  <a:srgbClr val="252525"/>
                </a:solidFill>
              </a:rPr>
              <a:t>les </a:t>
            </a:r>
            <a:r>
              <a:rPr lang="fr-FR" sz="1600" dirty="0" smtClean="0">
                <a:solidFill>
                  <a:srgbClr val="0B0080"/>
                </a:solidFill>
              </a:rPr>
              <a:t>normes</a:t>
            </a:r>
            <a:r>
              <a:rPr lang="fr-FR" sz="1600" dirty="0">
                <a:solidFill>
                  <a:srgbClr val="252525"/>
                </a:solidFill>
              </a:rPr>
              <a:t> réglant la conduite de l'humain et assurant l'</a:t>
            </a:r>
            <a:r>
              <a:rPr lang="fr-FR" sz="1600" dirty="0">
                <a:solidFill>
                  <a:srgbClr val="0B0080"/>
                </a:solidFill>
              </a:rPr>
              <a:t>ordre social</a:t>
            </a:r>
            <a:r>
              <a:rPr lang="fr-FR" sz="1600" dirty="0">
                <a:solidFill>
                  <a:srgbClr val="252525"/>
                </a:solidFill>
              </a:rPr>
              <a:t> apparaissent </a:t>
            </a:r>
            <a:r>
              <a:rPr lang="fr-FR" sz="1600" dirty="0" smtClean="0">
                <a:solidFill>
                  <a:srgbClr val="252525"/>
                </a:solidFill>
              </a:rPr>
              <a:t>inefficients</a:t>
            </a:r>
            <a:r>
              <a:rPr lang="fr-FR" sz="1600" dirty="0">
                <a:solidFill>
                  <a:srgbClr val="252525"/>
                </a:solidFill>
              </a:rPr>
              <a:t>.</a:t>
            </a:r>
            <a:endParaRPr lang="fr-FR" sz="1600" dirty="0"/>
          </a:p>
        </p:txBody>
      </p:sp>
    </p:spTree>
    <p:extLst>
      <p:ext uri="{BB962C8B-B14F-4D97-AF65-F5344CB8AC3E}">
        <p14:creationId xmlns:p14="http://schemas.microsoft.com/office/powerpoint/2010/main" val="357176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uxboard.com/photos/2014/09/best-of-fails-fifa-15-rond-central-1050x586.jpg"/>
          <p:cNvPicPr>
            <a:picLocks noChangeAspect="1" noChangeArrowheads="1"/>
          </p:cNvPicPr>
          <p:nvPr/>
        </p:nvPicPr>
        <p:blipFill rotWithShape="1">
          <a:blip r:embed="rId2">
            <a:extLst>
              <a:ext uri="{28A0092B-C50C-407E-A947-70E740481C1C}">
                <a14:useLocalDpi xmlns:a14="http://schemas.microsoft.com/office/drawing/2010/main" val="0"/>
              </a:ext>
            </a:extLst>
          </a:blip>
          <a:srcRect l="11637" t="21986" r="9016" b="13522"/>
          <a:stretch/>
        </p:blipFill>
        <p:spPr bwMode="auto">
          <a:xfrm>
            <a:off x="5301268" y="3579483"/>
            <a:ext cx="6405393" cy="29055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imensions terrain de football"/>
          <p:cNvPicPr>
            <a:picLocks noChangeAspect="1" noChangeArrowheads="1"/>
          </p:cNvPicPr>
          <p:nvPr/>
        </p:nvPicPr>
        <p:blipFill rotWithShape="1">
          <a:blip r:embed="rId3">
            <a:extLst>
              <a:ext uri="{28A0092B-C50C-407E-A947-70E740481C1C}">
                <a14:useLocalDpi xmlns:a14="http://schemas.microsoft.com/office/drawing/2010/main" val="0"/>
              </a:ext>
            </a:extLst>
          </a:blip>
          <a:srcRect b="7727"/>
          <a:stretch/>
        </p:blipFill>
        <p:spPr bwMode="auto">
          <a:xfrm>
            <a:off x="250722" y="1338017"/>
            <a:ext cx="4793226" cy="3216618"/>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p:cNvSpPr txBox="1">
            <a:spLocks/>
          </p:cNvSpPr>
          <p:nvPr/>
        </p:nvSpPr>
        <p:spPr>
          <a:xfrm>
            <a:off x="0" y="4917"/>
            <a:ext cx="12192000" cy="1056967"/>
          </a:xfrm>
          <a:prstGeom prst="rect">
            <a:avLst/>
          </a:prstGeom>
        </p:spPr>
        <p:txBody>
          <a:bodyP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dirty="0" smtClean="0"/>
              <a:t>Les sports collectifs : spontanéité du jeu et certitude des relations </a:t>
            </a:r>
            <a:endParaRPr lang="fr-FR" dirty="0"/>
          </a:p>
        </p:txBody>
      </p:sp>
      <p:sp>
        <p:nvSpPr>
          <p:cNvPr id="2" name="Rectangle 1"/>
          <p:cNvSpPr/>
          <p:nvPr/>
        </p:nvSpPr>
        <p:spPr>
          <a:xfrm>
            <a:off x="5176684" y="1422832"/>
            <a:ext cx="6830832" cy="1938992"/>
          </a:xfrm>
          <a:prstGeom prst="rect">
            <a:avLst/>
          </a:prstGeom>
        </p:spPr>
        <p:txBody>
          <a:bodyPr wrap="square">
            <a:spAutoFit/>
          </a:bodyPr>
          <a:lstStyle/>
          <a:p>
            <a:r>
              <a:rPr lang="fr-FR" sz="2400" dirty="0" smtClean="0"/>
              <a:t>Les jeux collectifs de ballon rond (football, handball, basket </a:t>
            </a:r>
            <a:r>
              <a:rPr lang="fr-FR" sz="2400" dirty="0" err="1" smtClean="0"/>
              <a:t>ball</a:t>
            </a:r>
            <a:r>
              <a:rPr lang="fr-FR" sz="2400" dirty="0" smtClean="0"/>
              <a:t> etc…) sont très codifiés quant à la composition des équipes, les postes de jeu, les gestes autorisés et défendus, la réglementation du terrain et du temps de jeu.</a:t>
            </a:r>
          </a:p>
        </p:txBody>
      </p:sp>
    </p:spTree>
    <p:extLst>
      <p:ext uri="{BB962C8B-B14F-4D97-AF65-F5344CB8AC3E}">
        <p14:creationId xmlns:p14="http://schemas.microsoft.com/office/powerpoint/2010/main" val="1288542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585"/>
            <a:ext cx="12192000" cy="541468"/>
          </a:xfrm>
        </p:spPr>
        <p:style>
          <a:lnRef idx="0">
            <a:schemeClr val="accent3"/>
          </a:lnRef>
          <a:fillRef idx="3">
            <a:schemeClr val="accent3"/>
          </a:fillRef>
          <a:effectRef idx="3">
            <a:schemeClr val="accent3"/>
          </a:effectRef>
          <a:fontRef idx="minor">
            <a:schemeClr val="lt1"/>
          </a:fontRef>
        </p:style>
        <p:txBody>
          <a:bodyPr>
            <a:normAutofit fontScale="90000"/>
          </a:bodyPr>
          <a:lstStyle/>
          <a:p>
            <a:pPr algn="ctr"/>
            <a:r>
              <a:rPr lang="fr-FR" sz="3200" dirty="0" smtClean="0"/>
              <a:t>Jeu et relations certaines </a:t>
            </a:r>
            <a:endParaRPr lang="fr-FR" sz="3200" dirty="0"/>
          </a:p>
        </p:txBody>
      </p:sp>
      <p:graphicFrame>
        <p:nvGraphicFramePr>
          <p:cNvPr id="11" name="Espace réservé du contenu 10"/>
          <p:cNvGraphicFramePr>
            <a:graphicFrameLocks noGrp="1"/>
          </p:cNvGraphicFramePr>
          <p:nvPr>
            <p:ph sz="half" idx="2"/>
            <p:extLst>
              <p:ext uri="{D42A27DB-BD31-4B8C-83A1-F6EECF244321}">
                <p14:modId xmlns:p14="http://schemas.microsoft.com/office/powerpoint/2010/main" val="876896907"/>
              </p:ext>
            </p:extLst>
          </p:nvPr>
        </p:nvGraphicFramePr>
        <p:xfrm>
          <a:off x="75304" y="1306001"/>
          <a:ext cx="3817796" cy="5554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71734" y="637859"/>
            <a:ext cx="11743734" cy="923330"/>
          </a:xfrm>
          <a:prstGeom prst="rect">
            <a:avLst/>
          </a:prstGeom>
        </p:spPr>
        <p:txBody>
          <a:bodyPr wrap="square">
            <a:spAutoFit/>
          </a:bodyPr>
          <a:lstStyle/>
          <a:p>
            <a:r>
              <a:rPr lang="fr-FR" dirty="0" smtClean="0"/>
              <a:t>Exemple : le football se joue avec des règles très codifiées et immuables. Ces règles contraignantes ne ferment pas le jeu, mais permettent au contraire des combinaisons variées, des stratégies de défense et d’attaque. Entre  équipes de niveau égal, </a:t>
            </a:r>
            <a:r>
              <a:rPr lang="fr-FR" dirty="0"/>
              <a:t>i</a:t>
            </a:r>
            <a:r>
              <a:rPr lang="fr-FR" dirty="0" smtClean="0"/>
              <a:t>l s’agit de trouver la faille dans les relations certaines du </a:t>
            </a:r>
            <a:r>
              <a:rPr lang="fr-FR" dirty="0" err="1" smtClean="0"/>
              <a:t>dispostif</a:t>
            </a:r>
            <a:r>
              <a:rPr lang="fr-FR" dirty="0" smtClean="0"/>
              <a:t> établi par l’adversaire.</a:t>
            </a:r>
            <a:endParaRPr lang="fr-FR" dirty="0"/>
          </a:p>
        </p:txBody>
      </p:sp>
      <p:graphicFrame>
        <p:nvGraphicFramePr>
          <p:cNvPr id="12" name="Espace réservé du contenu 10"/>
          <p:cNvGraphicFramePr>
            <a:graphicFrameLocks/>
          </p:cNvGraphicFramePr>
          <p:nvPr>
            <p:extLst>
              <p:ext uri="{D42A27DB-BD31-4B8C-83A1-F6EECF244321}">
                <p14:modId xmlns:p14="http://schemas.microsoft.com/office/powerpoint/2010/main" val="2107874439"/>
              </p:ext>
            </p:extLst>
          </p:nvPr>
        </p:nvGraphicFramePr>
        <p:xfrm>
          <a:off x="4096773" y="1585258"/>
          <a:ext cx="3801664" cy="50278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Espace réservé du contenu 10"/>
          <p:cNvGraphicFramePr>
            <a:graphicFrameLocks/>
          </p:cNvGraphicFramePr>
          <p:nvPr>
            <p:extLst>
              <p:ext uri="{D42A27DB-BD31-4B8C-83A1-F6EECF244321}">
                <p14:modId xmlns:p14="http://schemas.microsoft.com/office/powerpoint/2010/main" val="2148577977"/>
              </p:ext>
            </p:extLst>
          </p:nvPr>
        </p:nvGraphicFramePr>
        <p:xfrm>
          <a:off x="8076214" y="1306001"/>
          <a:ext cx="3839254" cy="492096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83643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8530" y="1342161"/>
            <a:ext cx="11091395" cy="938981"/>
          </a:xfrm>
        </p:spPr>
        <p:style>
          <a:lnRef idx="0">
            <a:schemeClr val="accent1"/>
          </a:lnRef>
          <a:fillRef idx="3">
            <a:schemeClr val="accent1"/>
          </a:fillRef>
          <a:effectRef idx="3">
            <a:schemeClr val="accent1"/>
          </a:effectRef>
          <a:fontRef idx="minor">
            <a:schemeClr val="lt1"/>
          </a:fontRef>
        </p:style>
        <p:txBody>
          <a:bodyPr>
            <a:normAutofit/>
          </a:bodyPr>
          <a:lstStyle/>
          <a:p>
            <a:r>
              <a:rPr lang="fr-FR" dirty="0" smtClean="0"/>
              <a:t>Sept paramètres des relations certaines</a:t>
            </a:r>
            <a:endParaRPr lang="fr-FR" dirty="0"/>
          </a:p>
        </p:txBody>
      </p:sp>
      <p:sp>
        <p:nvSpPr>
          <p:cNvPr id="4" name="Rectangle 3"/>
          <p:cNvSpPr/>
          <p:nvPr/>
        </p:nvSpPr>
        <p:spPr>
          <a:xfrm>
            <a:off x="408529" y="2424095"/>
            <a:ext cx="11091395"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457200" lvl="0" indent="-457200">
              <a:buAutoNum type="arabicPeriod"/>
            </a:pPr>
            <a:r>
              <a:rPr lang="fr-FR" sz="2000" dirty="0" smtClean="0"/>
              <a:t>Une motivation : avoir de bonnes raisons de s’unir, donner à la relation l’assurance d’un bien-fondé.</a:t>
            </a:r>
          </a:p>
          <a:p>
            <a:pPr marL="457200" indent="-457200">
              <a:buFontTx/>
              <a:buAutoNum type="arabicPeriod"/>
            </a:pPr>
            <a:r>
              <a:rPr lang="fr-FR" sz="2000" dirty="0"/>
              <a:t>Un </a:t>
            </a:r>
            <a:r>
              <a:rPr lang="fr-FR" sz="2000" dirty="0" smtClean="0"/>
              <a:t>but : avoir un objectif commun qui fédère les volontés individuelles vers </a:t>
            </a:r>
            <a:r>
              <a:rPr lang="fr-FR" sz="2000" dirty="0"/>
              <a:t>un intérêt supérieur</a:t>
            </a:r>
            <a:r>
              <a:rPr lang="fr-FR" sz="2000" dirty="0" smtClean="0"/>
              <a:t>.</a:t>
            </a:r>
          </a:p>
          <a:p>
            <a:pPr marL="457200" lvl="0" indent="-457200">
              <a:buFontTx/>
              <a:buAutoNum type="arabicPeriod"/>
            </a:pPr>
            <a:r>
              <a:rPr lang="fr-FR" sz="2000" dirty="0"/>
              <a:t>Une </a:t>
            </a:r>
            <a:r>
              <a:rPr lang="fr-FR" sz="2000" dirty="0" smtClean="0"/>
              <a:t>présence : des acteurs qui s’identifient totalement à leurs rôles et s’y impliquent</a:t>
            </a:r>
          </a:p>
          <a:p>
            <a:pPr marL="457200" lvl="0" indent="-457200">
              <a:buFontTx/>
              <a:buAutoNum type="arabicPeriod"/>
            </a:pPr>
            <a:r>
              <a:rPr lang="fr-FR" sz="2000" dirty="0" smtClean="0"/>
              <a:t>Un </a:t>
            </a:r>
            <a:r>
              <a:rPr lang="fr-FR" sz="2000" dirty="0"/>
              <a:t>engagement concret </a:t>
            </a:r>
            <a:r>
              <a:rPr lang="fr-FR" sz="2000" dirty="0" smtClean="0"/>
              <a:t>et des gestes précis </a:t>
            </a:r>
            <a:r>
              <a:rPr lang="fr-FR" sz="2000" dirty="0"/>
              <a:t>qui </a:t>
            </a:r>
            <a:r>
              <a:rPr lang="fr-FR" sz="2000" dirty="0" smtClean="0"/>
              <a:t>rendent </a:t>
            </a:r>
            <a:r>
              <a:rPr lang="fr-FR" sz="2000" dirty="0"/>
              <a:t>les relations nettes et </a:t>
            </a:r>
            <a:r>
              <a:rPr lang="fr-FR" sz="2000" dirty="0" smtClean="0"/>
              <a:t>claires</a:t>
            </a:r>
          </a:p>
          <a:p>
            <a:pPr marL="457200" indent="-457200">
              <a:buFontTx/>
              <a:buAutoNum type="arabicPeriod"/>
            </a:pPr>
            <a:r>
              <a:rPr lang="fr-FR" sz="2000" dirty="0"/>
              <a:t>Une réciprocité dans les échanges (savoir </a:t>
            </a:r>
            <a:r>
              <a:rPr lang="fr-FR" sz="2000" dirty="0" smtClean="0"/>
              <a:t>communiquer) </a:t>
            </a:r>
            <a:r>
              <a:rPr lang="fr-FR" sz="2000" dirty="0"/>
              <a:t>qui rend la relation dynamique et </a:t>
            </a:r>
            <a:r>
              <a:rPr lang="fr-FR" sz="2000" dirty="0" smtClean="0"/>
              <a:t>variée.</a:t>
            </a:r>
          </a:p>
          <a:p>
            <a:pPr marL="457200" lvl="0" indent="-457200">
              <a:buFontTx/>
              <a:buAutoNum type="arabicPeriod"/>
            </a:pPr>
            <a:r>
              <a:rPr lang="fr-FR" sz="2000" dirty="0"/>
              <a:t>Une périodicité et un </a:t>
            </a:r>
            <a:r>
              <a:rPr lang="fr-FR" sz="2000" dirty="0" smtClean="0"/>
              <a:t>rythme, </a:t>
            </a:r>
            <a:r>
              <a:rPr lang="fr-FR" sz="2000" dirty="0"/>
              <a:t>qui stabilise la </a:t>
            </a:r>
            <a:r>
              <a:rPr lang="fr-FR" sz="2000" dirty="0" smtClean="0"/>
              <a:t>relation </a:t>
            </a:r>
            <a:r>
              <a:rPr lang="fr-FR" sz="2000" dirty="0"/>
              <a:t>dans le temps, la rend </a:t>
            </a:r>
            <a:r>
              <a:rPr lang="fr-FR" sz="2000" dirty="0" smtClean="0"/>
              <a:t>durable</a:t>
            </a:r>
          </a:p>
          <a:p>
            <a:pPr marL="457200" indent="-457200">
              <a:buFontTx/>
              <a:buAutoNum type="arabicPeriod"/>
            </a:pPr>
            <a:r>
              <a:rPr lang="fr-FR" sz="2000" dirty="0"/>
              <a:t>La bonne distance </a:t>
            </a:r>
            <a:r>
              <a:rPr lang="fr-FR" sz="2000" dirty="0" smtClean="0"/>
              <a:t>qui </a:t>
            </a:r>
            <a:r>
              <a:rPr lang="fr-FR" sz="2000" dirty="0"/>
              <a:t>stabilise la relation dans l’espace, la rendant </a:t>
            </a:r>
            <a:r>
              <a:rPr lang="fr-FR" sz="2000" dirty="0" smtClean="0"/>
              <a:t>assurée</a:t>
            </a:r>
          </a:p>
        </p:txBody>
      </p:sp>
    </p:spTree>
    <p:extLst>
      <p:ext uri="{BB962C8B-B14F-4D97-AF65-F5344CB8AC3E}">
        <p14:creationId xmlns:p14="http://schemas.microsoft.com/office/powerpoint/2010/main" val="817686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2074042791"/>
              </p:ext>
            </p:extLst>
          </p:nvPr>
        </p:nvGraphicFramePr>
        <p:xfrm>
          <a:off x="2989377" y="-68558"/>
          <a:ext cx="7704221"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rc 39"/>
          <p:cNvSpPr>
            <a:spLocks/>
          </p:cNvSpPr>
          <p:nvPr/>
        </p:nvSpPr>
        <p:spPr bwMode="auto">
          <a:xfrm rot="5084536" flipH="1" flipV="1">
            <a:off x="5930194" y="2037727"/>
            <a:ext cx="2128562" cy="2405994"/>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7" name="Espace réservé du texte 10"/>
          <p:cNvSpPr txBox="1">
            <a:spLocks/>
          </p:cNvSpPr>
          <p:nvPr/>
        </p:nvSpPr>
        <p:spPr>
          <a:xfrm>
            <a:off x="0" y="0"/>
            <a:ext cx="4114799" cy="762703"/>
          </a:xfrm>
          <a:prstGeom prst="rect">
            <a:avLst/>
          </a:prstGeom>
        </p:spPr>
        <p:style>
          <a:lnRef idx="0">
            <a:schemeClr val="accent5"/>
          </a:lnRef>
          <a:fillRef idx="3">
            <a:schemeClr val="accent5"/>
          </a:fillRef>
          <a:effectRef idx="3">
            <a:schemeClr val="accent5"/>
          </a:effectRef>
          <a:fontRef idx="minor">
            <a:schemeClr val="lt1"/>
          </a:fontRef>
        </p:style>
        <p:txBody>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fr-FR" sz="2400" b="1" dirty="0" smtClean="0"/>
              <a:t>1. Pourquoi ? (la relation est motivée, elle a un bien-fondé)</a:t>
            </a:r>
            <a:endParaRPr lang="fr-FR" sz="2400" b="1" dirty="0"/>
          </a:p>
        </p:txBody>
      </p:sp>
      <p:sp>
        <p:nvSpPr>
          <p:cNvPr id="8" name="Arc 39"/>
          <p:cNvSpPr>
            <a:spLocks/>
          </p:cNvSpPr>
          <p:nvPr/>
        </p:nvSpPr>
        <p:spPr bwMode="auto">
          <a:xfrm rot="15749229" flipH="1" flipV="1">
            <a:off x="5643057" y="2276074"/>
            <a:ext cx="2128562" cy="2405994"/>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9" name="Espace réservé du texte 10"/>
          <p:cNvSpPr txBox="1">
            <a:spLocks/>
          </p:cNvSpPr>
          <p:nvPr/>
        </p:nvSpPr>
        <p:spPr>
          <a:xfrm>
            <a:off x="870151" y="5496435"/>
            <a:ext cx="4729851" cy="806244"/>
          </a:xfrm>
          <a:prstGeom prst="rect">
            <a:avLst/>
          </a:prstGeom>
        </p:spPr>
        <p:style>
          <a:lnRef idx="0">
            <a:schemeClr val="accent3"/>
          </a:lnRef>
          <a:fillRef idx="3">
            <a:schemeClr val="accent3"/>
          </a:fillRef>
          <a:effectRef idx="3">
            <a:schemeClr val="accent3"/>
          </a:effectRef>
          <a:fontRef idx="minor">
            <a:schemeClr val="lt1"/>
          </a:fontRef>
        </p:style>
        <p:txBody>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fr-FR" sz="2400" b="1" dirty="0" smtClean="0"/>
              <a:t>2. Pour quoi ? (la relation tend vers un objectif commun et défini)</a:t>
            </a:r>
            <a:endParaRPr lang="fr-FR" sz="2400" b="1" dirty="0"/>
          </a:p>
        </p:txBody>
      </p:sp>
      <p:sp>
        <p:nvSpPr>
          <p:cNvPr id="10" name="Espace réservé du texte 10"/>
          <p:cNvSpPr txBox="1">
            <a:spLocks/>
          </p:cNvSpPr>
          <p:nvPr/>
        </p:nvSpPr>
        <p:spPr>
          <a:xfrm>
            <a:off x="0" y="2919106"/>
            <a:ext cx="3368841" cy="882673"/>
          </a:xfrm>
          <a:prstGeom prst="rect">
            <a:avLst/>
          </a:prstGeom>
        </p:spPr>
        <p:style>
          <a:lnRef idx="0">
            <a:schemeClr val="accent4"/>
          </a:lnRef>
          <a:fillRef idx="3">
            <a:schemeClr val="accent4"/>
          </a:fillRef>
          <a:effectRef idx="3">
            <a:schemeClr val="accent4"/>
          </a:effectRef>
          <a:fontRef idx="minor">
            <a:schemeClr val="lt1"/>
          </a:fontRef>
        </p:style>
        <p:txBody>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fr-FR" sz="2400" b="1" dirty="0" smtClean="0"/>
              <a:t>3. Qui ? s’identifie à son rôle</a:t>
            </a:r>
            <a:r>
              <a:rPr lang="fr-FR" sz="2400" b="1" dirty="0"/>
              <a:t> </a:t>
            </a:r>
            <a:r>
              <a:rPr lang="fr-FR" sz="2400" b="1" dirty="0" smtClean="0"/>
              <a:t>(présence)</a:t>
            </a:r>
            <a:endParaRPr lang="fr-FR" sz="2400" b="1" dirty="0"/>
          </a:p>
        </p:txBody>
      </p:sp>
      <p:sp>
        <p:nvSpPr>
          <p:cNvPr id="12" name="Espace réservé du texte 10"/>
          <p:cNvSpPr txBox="1">
            <a:spLocks/>
          </p:cNvSpPr>
          <p:nvPr/>
        </p:nvSpPr>
        <p:spPr>
          <a:xfrm>
            <a:off x="8709551" y="1243568"/>
            <a:ext cx="2832847" cy="879636"/>
          </a:xfrm>
          <a:prstGeom prst="rect">
            <a:avLst/>
          </a:prstGeom>
          <a:solidFill>
            <a:srgbClr val="FF0000"/>
          </a:solidFill>
        </p:spPr>
        <p:style>
          <a:lnRef idx="1">
            <a:schemeClr val="accent1"/>
          </a:lnRef>
          <a:fillRef idx="2">
            <a:schemeClr val="accent1"/>
          </a:fillRef>
          <a:effectRef idx="1">
            <a:schemeClr val="accent1"/>
          </a:effectRef>
          <a:fontRef idx="minor">
            <a:schemeClr val="dk1"/>
          </a:fontRef>
        </p:style>
        <p:txBody>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fr-FR" sz="2400" b="1" dirty="0" smtClean="0">
                <a:solidFill>
                  <a:schemeClr val="bg1"/>
                </a:solidFill>
              </a:rPr>
              <a:t>4. Quoi ? Gestes clairs, appropriés</a:t>
            </a:r>
            <a:endParaRPr lang="fr-FR" sz="2400" b="1" dirty="0">
              <a:solidFill>
                <a:schemeClr val="bg1"/>
              </a:solidFill>
            </a:endParaRPr>
          </a:p>
        </p:txBody>
      </p:sp>
      <p:cxnSp>
        <p:nvCxnSpPr>
          <p:cNvPr id="3" name="Connecteur droit 2"/>
          <p:cNvCxnSpPr/>
          <p:nvPr/>
        </p:nvCxnSpPr>
        <p:spPr>
          <a:xfrm flipV="1">
            <a:off x="4708606" y="1243568"/>
            <a:ext cx="1297858" cy="1327356"/>
          </a:xfrm>
          <a:prstGeom prst="line">
            <a:avLst/>
          </a:prstGeom>
        </p:spPr>
        <p:style>
          <a:lnRef idx="3">
            <a:schemeClr val="dk1"/>
          </a:lnRef>
          <a:fillRef idx="0">
            <a:schemeClr val="dk1"/>
          </a:fillRef>
          <a:effectRef idx="2">
            <a:schemeClr val="dk1"/>
          </a:effectRef>
          <a:fontRef idx="minor">
            <a:schemeClr val="tx1"/>
          </a:fontRef>
        </p:style>
      </p:cxnSp>
      <p:cxnSp>
        <p:nvCxnSpPr>
          <p:cNvPr id="17" name="Connecteur droit 16"/>
          <p:cNvCxnSpPr/>
          <p:nvPr/>
        </p:nvCxnSpPr>
        <p:spPr>
          <a:xfrm flipH="1" flipV="1">
            <a:off x="7704064" y="1204884"/>
            <a:ext cx="1213056" cy="1279100"/>
          </a:xfrm>
          <a:prstGeom prst="line">
            <a:avLst/>
          </a:prstGeom>
        </p:spPr>
        <p:style>
          <a:lnRef idx="3">
            <a:schemeClr val="dk1"/>
          </a:lnRef>
          <a:fillRef idx="0">
            <a:schemeClr val="dk1"/>
          </a:fillRef>
          <a:effectRef idx="2">
            <a:schemeClr val="dk1"/>
          </a:effectRef>
          <a:fontRef idx="minor">
            <a:schemeClr val="tx1"/>
          </a:fontRef>
        </p:style>
      </p:cxnSp>
      <p:cxnSp>
        <p:nvCxnSpPr>
          <p:cNvPr id="22" name="Connecteur droit 21"/>
          <p:cNvCxnSpPr/>
          <p:nvPr/>
        </p:nvCxnSpPr>
        <p:spPr>
          <a:xfrm flipV="1">
            <a:off x="7619262" y="4170743"/>
            <a:ext cx="1297858" cy="1327356"/>
          </a:xfrm>
          <a:prstGeom prst="line">
            <a:avLst/>
          </a:prstGeom>
        </p:spPr>
        <p:style>
          <a:lnRef idx="3">
            <a:schemeClr val="dk1"/>
          </a:lnRef>
          <a:fillRef idx="0">
            <a:schemeClr val="dk1"/>
          </a:fillRef>
          <a:effectRef idx="2">
            <a:schemeClr val="dk1"/>
          </a:effectRef>
          <a:fontRef idx="minor">
            <a:schemeClr val="tx1"/>
          </a:fontRef>
        </p:style>
      </p:cxnSp>
      <p:cxnSp>
        <p:nvCxnSpPr>
          <p:cNvPr id="23" name="Connecteur droit 22"/>
          <p:cNvCxnSpPr/>
          <p:nvPr/>
        </p:nvCxnSpPr>
        <p:spPr>
          <a:xfrm flipH="1" flipV="1">
            <a:off x="4804492" y="4170743"/>
            <a:ext cx="1213056" cy="1279100"/>
          </a:xfrm>
          <a:prstGeom prst="line">
            <a:avLst/>
          </a:prstGeom>
        </p:spPr>
        <p:style>
          <a:lnRef idx="3">
            <a:schemeClr val="dk1"/>
          </a:lnRef>
          <a:fillRef idx="0">
            <a:schemeClr val="dk1"/>
          </a:fillRef>
          <a:effectRef idx="2">
            <a:schemeClr val="dk1"/>
          </a:effectRef>
          <a:fontRef idx="minor">
            <a:schemeClr val="tx1"/>
          </a:fontRef>
        </p:style>
      </p:cxnSp>
      <p:cxnSp>
        <p:nvCxnSpPr>
          <p:cNvPr id="14" name="Connecteur droit 13"/>
          <p:cNvCxnSpPr/>
          <p:nvPr/>
        </p:nvCxnSpPr>
        <p:spPr>
          <a:xfrm flipV="1">
            <a:off x="6841487" y="1803129"/>
            <a:ext cx="0" cy="3114626"/>
          </a:xfrm>
          <a:prstGeom prst="line">
            <a:avLst/>
          </a:prstGeom>
        </p:spPr>
        <p:style>
          <a:lnRef idx="3">
            <a:schemeClr val="accent4"/>
          </a:lnRef>
          <a:fillRef idx="0">
            <a:schemeClr val="accent4"/>
          </a:fillRef>
          <a:effectRef idx="2">
            <a:schemeClr val="accent4"/>
          </a:effectRef>
          <a:fontRef idx="minor">
            <a:schemeClr val="tx1"/>
          </a:fontRef>
        </p:style>
      </p:cxnSp>
      <p:sp>
        <p:nvSpPr>
          <p:cNvPr id="15" name="Espace réservé du texte 10"/>
          <p:cNvSpPr txBox="1">
            <a:spLocks/>
          </p:cNvSpPr>
          <p:nvPr/>
        </p:nvSpPr>
        <p:spPr>
          <a:xfrm>
            <a:off x="1201817" y="1162167"/>
            <a:ext cx="3370042" cy="879636"/>
          </a:xfrm>
          <a:prstGeom prst="rect">
            <a:avLst/>
          </a:prstGeom>
        </p:spPr>
        <p:style>
          <a:lnRef idx="1">
            <a:schemeClr val="accent4"/>
          </a:lnRef>
          <a:fillRef idx="2">
            <a:schemeClr val="accent4"/>
          </a:fillRef>
          <a:effectRef idx="1">
            <a:schemeClr val="accent4"/>
          </a:effectRef>
          <a:fontRef idx="minor">
            <a:schemeClr val="dk1"/>
          </a:fontRef>
        </p:style>
        <p:txBody>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fr-FR" sz="2400" b="1" dirty="0">
                <a:solidFill>
                  <a:schemeClr val="bg1"/>
                </a:solidFill>
              </a:rPr>
              <a:t>6</a:t>
            </a:r>
            <a:r>
              <a:rPr lang="fr-FR" sz="2400" b="1" dirty="0" smtClean="0">
                <a:solidFill>
                  <a:schemeClr val="bg1"/>
                </a:solidFill>
              </a:rPr>
              <a:t>. Quand ? Relations encadrées dans le temps</a:t>
            </a:r>
            <a:endParaRPr lang="fr-FR" sz="2400" b="1" dirty="0">
              <a:solidFill>
                <a:schemeClr val="bg1"/>
              </a:solidFill>
            </a:endParaRPr>
          </a:p>
        </p:txBody>
      </p:sp>
      <p:sp>
        <p:nvSpPr>
          <p:cNvPr id="16" name="Espace réservé du texte 10"/>
          <p:cNvSpPr txBox="1">
            <a:spLocks/>
          </p:cNvSpPr>
          <p:nvPr/>
        </p:nvSpPr>
        <p:spPr>
          <a:xfrm>
            <a:off x="8310592" y="5484736"/>
            <a:ext cx="3370042" cy="879636"/>
          </a:xfrm>
          <a:prstGeom prst="rect">
            <a:avLst/>
          </a:prstGeom>
        </p:spPr>
        <p:style>
          <a:lnRef idx="0">
            <a:schemeClr val="dk1"/>
          </a:lnRef>
          <a:fillRef idx="3">
            <a:schemeClr val="dk1"/>
          </a:fillRef>
          <a:effectRef idx="3">
            <a:schemeClr val="dk1"/>
          </a:effectRef>
          <a:fontRef idx="minor">
            <a:schemeClr val="lt1"/>
          </a:fontRef>
        </p:style>
        <p:txBody>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fr-FR" sz="2400" b="1" dirty="0"/>
              <a:t>7</a:t>
            </a:r>
            <a:r>
              <a:rPr lang="fr-FR" sz="2400" b="1" dirty="0" smtClean="0"/>
              <a:t>. Où ? Relations encadrées dans l’espace</a:t>
            </a:r>
            <a:endParaRPr lang="fr-FR" sz="2400" b="1" dirty="0"/>
          </a:p>
        </p:txBody>
      </p:sp>
      <p:sp>
        <p:nvSpPr>
          <p:cNvPr id="18" name="Espace réservé du texte 10"/>
          <p:cNvSpPr txBox="1">
            <a:spLocks/>
          </p:cNvSpPr>
          <p:nvPr/>
        </p:nvSpPr>
        <p:spPr>
          <a:xfrm>
            <a:off x="7946618" y="4289112"/>
            <a:ext cx="4198434" cy="873346"/>
          </a:xfrm>
          <a:prstGeom prst="rect">
            <a:avLst/>
          </a:prstGeom>
        </p:spPr>
        <p:style>
          <a:lnRef idx="0">
            <a:schemeClr val="accent2"/>
          </a:lnRef>
          <a:fillRef idx="3">
            <a:schemeClr val="accent2"/>
          </a:fillRef>
          <a:effectRef idx="3">
            <a:schemeClr val="accent2"/>
          </a:effectRef>
          <a:fontRef idx="minor">
            <a:schemeClr val="lt1"/>
          </a:fontRef>
        </p:style>
        <p:txBody>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fr-FR" sz="2400" b="1" dirty="0" smtClean="0"/>
              <a:t>5. Comment ? Relations coordonnées, communication</a:t>
            </a:r>
            <a:endParaRPr lang="fr-FR" sz="2400" b="1" dirty="0"/>
          </a:p>
        </p:txBody>
      </p:sp>
    </p:spTree>
    <p:extLst>
      <p:ext uri="{BB962C8B-B14F-4D97-AF65-F5344CB8AC3E}">
        <p14:creationId xmlns:p14="http://schemas.microsoft.com/office/powerpoint/2010/main" val="10910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P spid="15" grpId="0" animBg="1"/>
      <p:bldP spid="16"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7770" y="-3968"/>
            <a:ext cx="10131425" cy="846180"/>
          </a:xfrm>
        </p:spPr>
        <p:txBody>
          <a:bodyPr>
            <a:normAutofit fontScale="90000"/>
          </a:bodyPr>
          <a:lstStyle/>
          <a:p>
            <a:pPr algn="ctr"/>
            <a:r>
              <a:rPr lang="fr-FR" dirty="0" smtClean="0"/>
              <a:t>1. Fonder, justifier, légitimer la relation</a:t>
            </a:r>
            <a:endParaRPr lang="fr-FR" dirty="0"/>
          </a:p>
        </p:txBody>
      </p:sp>
      <p:sp>
        <p:nvSpPr>
          <p:cNvPr id="4" name="Espace réservé du texte 3"/>
          <p:cNvSpPr>
            <a:spLocks noGrp="1"/>
          </p:cNvSpPr>
          <p:nvPr>
            <p:ph type="body" idx="1"/>
          </p:nvPr>
        </p:nvSpPr>
        <p:spPr>
          <a:xfrm>
            <a:off x="667166" y="1319332"/>
            <a:ext cx="4560856" cy="1073748"/>
          </a:xfrm>
        </p:spPr>
        <p:txBody>
          <a:bodyPr/>
          <a:lstStyle/>
          <a:p>
            <a:r>
              <a:rPr lang="fr-FR" dirty="0" smtClean="0"/>
              <a:t>Nécessité insuffisante de rester ensemble</a:t>
            </a:r>
            <a:endParaRPr lang="fr-FR" dirty="0"/>
          </a:p>
        </p:txBody>
      </p:sp>
      <p:sp>
        <p:nvSpPr>
          <p:cNvPr id="3" name="Espace réservé du contenu 2"/>
          <p:cNvSpPr>
            <a:spLocks noGrp="1"/>
          </p:cNvSpPr>
          <p:nvPr>
            <p:ph sz="half" idx="2"/>
          </p:nvPr>
        </p:nvSpPr>
        <p:spPr>
          <a:xfrm>
            <a:off x="453579" y="2870201"/>
            <a:ext cx="5369903" cy="3242731"/>
          </a:xfrm>
        </p:spPr>
        <p:txBody>
          <a:bodyPr>
            <a:normAutofit lnSpcReduction="10000"/>
          </a:bodyPr>
          <a:lstStyle/>
          <a:p>
            <a:r>
              <a:rPr lang="fr-FR" sz="2800" dirty="0"/>
              <a:t>Force, accident, </a:t>
            </a:r>
            <a:r>
              <a:rPr lang="fr-FR" sz="2800" dirty="0" smtClean="0"/>
              <a:t>danger</a:t>
            </a:r>
            <a:r>
              <a:rPr lang="fr-FR" sz="2800" dirty="0"/>
              <a:t>, habitude, </a:t>
            </a:r>
            <a:r>
              <a:rPr lang="fr-FR" sz="2800" dirty="0" smtClean="0"/>
              <a:t>séduction, illusion</a:t>
            </a:r>
            <a:endParaRPr lang="fr-FR" sz="2800" dirty="0"/>
          </a:p>
          <a:p>
            <a:r>
              <a:rPr lang="fr-FR" sz="2800" dirty="0" smtClean="0"/>
              <a:t>Il vaut mieux s’unir pour quelque chose que contre quelque chose</a:t>
            </a:r>
          </a:p>
          <a:p>
            <a:r>
              <a:rPr lang="fr-FR" sz="2800" dirty="0" smtClean="0"/>
              <a:t>Fin de l’idéologie marxiste-léniniste =&gt; éclatement rapide de l’URSS, de la Yougoslavie</a:t>
            </a:r>
          </a:p>
          <a:p>
            <a:endParaRPr lang="fr-FR" sz="2800" dirty="0"/>
          </a:p>
        </p:txBody>
      </p:sp>
      <p:sp>
        <p:nvSpPr>
          <p:cNvPr id="5" name="Espace réservé du texte 4"/>
          <p:cNvSpPr>
            <a:spLocks noGrp="1"/>
          </p:cNvSpPr>
          <p:nvPr>
            <p:ph type="body" sz="quarter" idx="3"/>
          </p:nvPr>
        </p:nvSpPr>
        <p:spPr>
          <a:xfrm>
            <a:off x="6198887" y="1319332"/>
            <a:ext cx="4962829" cy="1054496"/>
          </a:xfrm>
        </p:spPr>
        <p:txBody>
          <a:bodyPr/>
          <a:lstStyle/>
          <a:p>
            <a:r>
              <a:rPr lang="fr-FR" dirty="0" smtClean="0"/>
              <a:t>Raisons nécessaires et suffisantes de rester ensemble</a:t>
            </a:r>
            <a:endParaRPr lang="fr-FR" dirty="0"/>
          </a:p>
        </p:txBody>
      </p:sp>
      <p:sp>
        <p:nvSpPr>
          <p:cNvPr id="6" name="Espace réservé du contenu 5"/>
          <p:cNvSpPr>
            <a:spLocks noGrp="1"/>
          </p:cNvSpPr>
          <p:nvPr>
            <p:ph sz="quarter" idx="4"/>
          </p:nvPr>
        </p:nvSpPr>
        <p:spPr>
          <a:xfrm>
            <a:off x="6166382" y="2870201"/>
            <a:ext cx="4995334" cy="2920998"/>
          </a:xfrm>
        </p:spPr>
        <p:txBody>
          <a:bodyPr>
            <a:normAutofit/>
          </a:bodyPr>
          <a:lstStyle/>
          <a:p>
            <a:r>
              <a:rPr lang="fr-FR" sz="2400" dirty="0" smtClean="0"/>
              <a:t>Raison Pratique chez Kant</a:t>
            </a:r>
          </a:p>
          <a:p>
            <a:r>
              <a:rPr lang="fr-FR" sz="2400" dirty="0" err="1" smtClean="0"/>
              <a:t>Ren</a:t>
            </a:r>
            <a:r>
              <a:rPr lang="fr-FR" sz="2400" dirty="0" smtClean="0"/>
              <a:t> (</a:t>
            </a:r>
            <a:r>
              <a:rPr lang="fr-FR" sz="2400" dirty="0" smtClean="0">
                <a:latin typeface="Garamond" pitchFamily="18" charset="0"/>
              </a:rPr>
              <a:t>仁 )</a:t>
            </a:r>
            <a:r>
              <a:rPr lang="fr-FR" sz="2400" dirty="0" smtClean="0"/>
              <a:t>dans le confucianisme</a:t>
            </a:r>
          </a:p>
          <a:p>
            <a:r>
              <a:rPr lang="fr-FR" sz="2400" dirty="0" smtClean="0"/>
              <a:t>L’amour vrai dans l’</a:t>
            </a:r>
            <a:r>
              <a:rPr lang="fr-FR" sz="2400" dirty="0" err="1" smtClean="0"/>
              <a:t>unificationnisme</a:t>
            </a:r>
            <a:endParaRPr lang="fr-FR" sz="2400" dirty="0"/>
          </a:p>
        </p:txBody>
      </p:sp>
    </p:spTree>
    <p:extLst>
      <p:ext uri="{BB962C8B-B14F-4D97-AF65-F5344CB8AC3E}">
        <p14:creationId xmlns:p14="http://schemas.microsoft.com/office/powerpoint/2010/main" val="8169756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80474" y="13680"/>
            <a:ext cx="12192000" cy="851338"/>
          </a:xfrm>
        </p:spPr>
        <p:txBody>
          <a:bodyPr/>
          <a:lstStyle/>
          <a:p>
            <a:r>
              <a:rPr lang="fr-FR" sz="3600" b="1" cap="none" spc="300" dirty="0" smtClean="0">
                <a:ln w="11430" cmpd="sng">
                  <a:solidFill>
                    <a:schemeClr val="accent1">
                      <a:tint val="10000"/>
                    </a:schemeClr>
                  </a:solidFill>
                  <a:prstDash val="solid"/>
                  <a:miter lim="800000"/>
                </a:ln>
                <a:solidFill>
                  <a:srgbClr val="FFC000"/>
                </a:solidFill>
                <a:effectLst>
                  <a:glow rad="45500">
                    <a:schemeClr val="accent1">
                      <a:satMod val="220000"/>
                      <a:alpha val="35000"/>
                    </a:schemeClr>
                  </a:glow>
                </a:effectLst>
                <a:latin typeface="Garamond" pitchFamily="18" charset="0"/>
              </a:rPr>
              <a:t>Qu’est-ce qui rend une relation certaine ?</a:t>
            </a:r>
            <a:endParaRPr lang="fr-FR" sz="3600" b="1" cap="none" spc="300" dirty="0">
              <a:ln w="11430" cmpd="sng">
                <a:solidFill>
                  <a:schemeClr val="accent1">
                    <a:tint val="10000"/>
                  </a:schemeClr>
                </a:solidFill>
                <a:prstDash val="solid"/>
                <a:miter lim="800000"/>
              </a:ln>
              <a:solidFill>
                <a:srgbClr val="FFC000"/>
              </a:solidFill>
              <a:effectLst>
                <a:glow rad="45500">
                  <a:schemeClr val="accent1">
                    <a:satMod val="220000"/>
                    <a:alpha val="35000"/>
                  </a:schemeClr>
                </a:glow>
              </a:effectLst>
              <a:latin typeface="Garamond" pitchFamily="18" charset="0"/>
            </a:endParaRPr>
          </a:p>
        </p:txBody>
      </p:sp>
      <p:grpSp>
        <p:nvGrpSpPr>
          <p:cNvPr id="8" name="Group 7"/>
          <p:cNvGrpSpPr>
            <a:grpSpLocks noChangeAspect="1"/>
          </p:cNvGrpSpPr>
          <p:nvPr/>
        </p:nvGrpSpPr>
        <p:grpSpPr bwMode="auto">
          <a:xfrm rot="5400000">
            <a:off x="2152896" y="843353"/>
            <a:ext cx="1178643" cy="1552857"/>
            <a:chOff x="2877" y="1502"/>
            <a:chExt cx="1816" cy="1794"/>
          </a:xfrm>
        </p:grpSpPr>
        <p:sp>
          <p:nvSpPr>
            <p:cNvPr id="9" name="Freeform 8"/>
            <p:cNvSpPr>
              <a:spLocks noChangeAspect="1"/>
            </p:cNvSpPr>
            <p:nvPr/>
          </p:nvSpPr>
          <p:spPr bwMode="auto">
            <a:xfrm>
              <a:off x="2877" y="1502"/>
              <a:ext cx="1816" cy="1365"/>
            </a:xfrm>
            <a:custGeom>
              <a:avLst/>
              <a:gdLst>
                <a:gd name="T0" fmla="*/ 1 w 1816"/>
                <a:gd name="T1" fmla="*/ 912 h 1365"/>
                <a:gd name="T2" fmla="*/ 909 w 1816"/>
                <a:gd name="T3" fmla="*/ 0 h 1365"/>
                <a:gd name="T4" fmla="*/ 1816 w 1816"/>
                <a:gd name="T5" fmla="*/ 912 h 1365"/>
                <a:gd name="T6" fmla="*/ 1363 w 1816"/>
                <a:gd name="T7" fmla="*/ 463 h 1365"/>
                <a:gd name="T8" fmla="*/ 909 w 1816"/>
                <a:gd name="T9" fmla="*/ 914 h 1365"/>
                <a:gd name="T10" fmla="*/ 456 w 1816"/>
                <a:gd name="T11" fmla="*/ 1365 h 1365"/>
                <a:gd name="T12" fmla="*/ 1 w 1816"/>
                <a:gd name="T13" fmla="*/ 912 h 1365"/>
                <a:gd name="T14" fmla="*/ 0 60000 65536"/>
                <a:gd name="T15" fmla="*/ 0 60000 65536"/>
                <a:gd name="T16" fmla="*/ 0 60000 65536"/>
                <a:gd name="T17" fmla="*/ 0 60000 65536"/>
                <a:gd name="T18" fmla="*/ 0 60000 65536"/>
                <a:gd name="T19" fmla="*/ 0 60000 65536"/>
                <a:gd name="T20" fmla="*/ 0 60000 65536"/>
                <a:gd name="T21" fmla="*/ 0 w 1816"/>
                <a:gd name="T22" fmla="*/ 0 h 1365"/>
                <a:gd name="T23" fmla="*/ 1816 w 1816"/>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6" h="1365">
                  <a:moveTo>
                    <a:pt x="1" y="912"/>
                  </a:moveTo>
                  <a:cubicBezTo>
                    <a:pt x="1" y="372"/>
                    <a:pt x="450" y="0"/>
                    <a:pt x="909" y="0"/>
                  </a:cubicBezTo>
                  <a:cubicBezTo>
                    <a:pt x="1369" y="0"/>
                    <a:pt x="1814" y="358"/>
                    <a:pt x="1816" y="912"/>
                  </a:cubicBezTo>
                  <a:cubicBezTo>
                    <a:pt x="1815" y="588"/>
                    <a:pt x="1538" y="463"/>
                    <a:pt x="1363" y="463"/>
                  </a:cubicBezTo>
                  <a:cubicBezTo>
                    <a:pt x="1189" y="463"/>
                    <a:pt x="909" y="601"/>
                    <a:pt x="909" y="914"/>
                  </a:cubicBezTo>
                  <a:cubicBezTo>
                    <a:pt x="909" y="1228"/>
                    <a:pt x="640" y="1365"/>
                    <a:pt x="456" y="1365"/>
                  </a:cubicBezTo>
                  <a:cubicBezTo>
                    <a:pt x="273" y="1365"/>
                    <a:pt x="0" y="1241"/>
                    <a:pt x="1" y="912"/>
                  </a:cubicBezTo>
                  <a:close/>
                </a:path>
              </a:pathLst>
            </a:custGeom>
            <a:ln/>
            <a:extLst/>
          </p:spPr>
          <p:style>
            <a:lnRef idx="0">
              <a:schemeClr val="accent1"/>
            </a:lnRef>
            <a:fillRef idx="3">
              <a:schemeClr val="accent1"/>
            </a:fillRef>
            <a:effectRef idx="3">
              <a:schemeClr val="accent1"/>
            </a:effectRef>
            <a:fontRef idx="minor">
              <a:schemeClr val="lt1"/>
            </a:fontRef>
          </p:style>
          <p:txBody>
            <a:bodyPr/>
            <a:lstStyle/>
            <a:p>
              <a:endParaRPr lang="fr-FR"/>
            </a:p>
          </p:txBody>
        </p:sp>
        <p:sp>
          <p:nvSpPr>
            <p:cNvPr id="10" name="Freeform 9"/>
            <p:cNvSpPr>
              <a:spLocks noChangeAspect="1"/>
            </p:cNvSpPr>
            <p:nvPr/>
          </p:nvSpPr>
          <p:spPr bwMode="auto">
            <a:xfrm>
              <a:off x="2877" y="1931"/>
              <a:ext cx="1815" cy="1365"/>
            </a:xfrm>
            <a:custGeom>
              <a:avLst/>
              <a:gdLst>
                <a:gd name="T0" fmla="*/ 1814 w 1815"/>
                <a:gd name="T1" fmla="*/ 449 h 1365"/>
                <a:gd name="T2" fmla="*/ 908 w 1815"/>
                <a:gd name="T3" fmla="*/ 1365 h 1365"/>
                <a:gd name="T4" fmla="*/ 0 w 1815"/>
                <a:gd name="T5" fmla="*/ 453 h 1365"/>
                <a:gd name="T6" fmla="*/ 453 w 1815"/>
                <a:gd name="T7" fmla="*/ 902 h 1365"/>
                <a:gd name="T8" fmla="*/ 907 w 1815"/>
                <a:gd name="T9" fmla="*/ 451 h 1365"/>
                <a:gd name="T10" fmla="*/ 1360 w 1815"/>
                <a:gd name="T11" fmla="*/ 0 h 1365"/>
                <a:gd name="T12" fmla="*/ 1814 w 1815"/>
                <a:gd name="T13" fmla="*/ 449 h 1365"/>
                <a:gd name="T14" fmla="*/ 0 60000 65536"/>
                <a:gd name="T15" fmla="*/ 0 60000 65536"/>
                <a:gd name="T16" fmla="*/ 0 60000 65536"/>
                <a:gd name="T17" fmla="*/ 0 60000 65536"/>
                <a:gd name="T18" fmla="*/ 0 60000 65536"/>
                <a:gd name="T19" fmla="*/ 0 60000 65536"/>
                <a:gd name="T20" fmla="*/ 0 60000 65536"/>
                <a:gd name="T21" fmla="*/ 0 w 1815"/>
                <a:gd name="T22" fmla="*/ 0 h 1365"/>
                <a:gd name="T23" fmla="*/ 1815 w 1815"/>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1365">
                  <a:moveTo>
                    <a:pt x="1814" y="449"/>
                  </a:moveTo>
                  <a:cubicBezTo>
                    <a:pt x="1815" y="989"/>
                    <a:pt x="1367" y="1365"/>
                    <a:pt x="908" y="1365"/>
                  </a:cubicBezTo>
                  <a:cubicBezTo>
                    <a:pt x="447" y="1365"/>
                    <a:pt x="2" y="1007"/>
                    <a:pt x="0" y="453"/>
                  </a:cubicBezTo>
                  <a:cubicBezTo>
                    <a:pt x="1" y="777"/>
                    <a:pt x="278" y="902"/>
                    <a:pt x="453" y="902"/>
                  </a:cubicBezTo>
                  <a:cubicBezTo>
                    <a:pt x="628" y="902"/>
                    <a:pt x="907" y="764"/>
                    <a:pt x="907" y="451"/>
                  </a:cubicBezTo>
                  <a:cubicBezTo>
                    <a:pt x="907" y="137"/>
                    <a:pt x="1176" y="0"/>
                    <a:pt x="1360" y="0"/>
                  </a:cubicBezTo>
                  <a:cubicBezTo>
                    <a:pt x="1543" y="0"/>
                    <a:pt x="1814" y="128"/>
                    <a:pt x="1814" y="449"/>
                  </a:cubicBezTo>
                  <a:close/>
                </a:path>
              </a:pathLst>
            </a:custGeom>
            <a:ln/>
            <a:extLst/>
          </p:spPr>
          <p:style>
            <a:lnRef idx="0">
              <a:schemeClr val="accent2"/>
            </a:lnRef>
            <a:fillRef idx="3">
              <a:schemeClr val="accent2"/>
            </a:fillRef>
            <a:effectRef idx="3">
              <a:schemeClr val="accent2"/>
            </a:effectRef>
            <a:fontRef idx="minor">
              <a:schemeClr val="lt1"/>
            </a:fontRef>
          </p:style>
          <p:txBody>
            <a:bodyPr/>
            <a:lstStyle/>
            <a:p>
              <a:endParaRPr lang="fr-FR"/>
            </a:p>
          </p:txBody>
        </p:sp>
      </p:grpSp>
      <p:grpSp>
        <p:nvGrpSpPr>
          <p:cNvPr id="11" name="Group 7"/>
          <p:cNvGrpSpPr>
            <a:grpSpLocks noChangeAspect="1"/>
          </p:cNvGrpSpPr>
          <p:nvPr/>
        </p:nvGrpSpPr>
        <p:grpSpPr bwMode="auto">
          <a:xfrm rot="5400000">
            <a:off x="2090857" y="4356440"/>
            <a:ext cx="1178643" cy="1552857"/>
            <a:chOff x="2877" y="1502"/>
            <a:chExt cx="1816" cy="1794"/>
          </a:xfrm>
        </p:grpSpPr>
        <p:sp>
          <p:nvSpPr>
            <p:cNvPr id="12" name="Freeform 8"/>
            <p:cNvSpPr>
              <a:spLocks noChangeAspect="1"/>
            </p:cNvSpPr>
            <p:nvPr/>
          </p:nvSpPr>
          <p:spPr bwMode="auto">
            <a:xfrm>
              <a:off x="2877" y="1502"/>
              <a:ext cx="1816" cy="1365"/>
            </a:xfrm>
            <a:custGeom>
              <a:avLst/>
              <a:gdLst>
                <a:gd name="T0" fmla="*/ 1 w 1816"/>
                <a:gd name="T1" fmla="*/ 912 h 1365"/>
                <a:gd name="T2" fmla="*/ 909 w 1816"/>
                <a:gd name="T3" fmla="*/ 0 h 1365"/>
                <a:gd name="T4" fmla="*/ 1816 w 1816"/>
                <a:gd name="T5" fmla="*/ 912 h 1365"/>
                <a:gd name="T6" fmla="*/ 1363 w 1816"/>
                <a:gd name="T7" fmla="*/ 463 h 1365"/>
                <a:gd name="T8" fmla="*/ 909 w 1816"/>
                <a:gd name="T9" fmla="*/ 914 h 1365"/>
                <a:gd name="T10" fmla="*/ 456 w 1816"/>
                <a:gd name="T11" fmla="*/ 1365 h 1365"/>
                <a:gd name="T12" fmla="*/ 1 w 1816"/>
                <a:gd name="T13" fmla="*/ 912 h 1365"/>
                <a:gd name="T14" fmla="*/ 0 60000 65536"/>
                <a:gd name="T15" fmla="*/ 0 60000 65536"/>
                <a:gd name="T16" fmla="*/ 0 60000 65536"/>
                <a:gd name="T17" fmla="*/ 0 60000 65536"/>
                <a:gd name="T18" fmla="*/ 0 60000 65536"/>
                <a:gd name="T19" fmla="*/ 0 60000 65536"/>
                <a:gd name="T20" fmla="*/ 0 60000 65536"/>
                <a:gd name="T21" fmla="*/ 0 w 1816"/>
                <a:gd name="T22" fmla="*/ 0 h 1365"/>
                <a:gd name="T23" fmla="*/ 1816 w 1816"/>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6" h="1365">
                  <a:moveTo>
                    <a:pt x="1" y="912"/>
                  </a:moveTo>
                  <a:cubicBezTo>
                    <a:pt x="1" y="372"/>
                    <a:pt x="450" y="0"/>
                    <a:pt x="909" y="0"/>
                  </a:cubicBezTo>
                  <a:cubicBezTo>
                    <a:pt x="1369" y="0"/>
                    <a:pt x="1814" y="358"/>
                    <a:pt x="1816" y="912"/>
                  </a:cubicBezTo>
                  <a:cubicBezTo>
                    <a:pt x="1815" y="588"/>
                    <a:pt x="1538" y="463"/>
                    <a:pt x="1363" y="463"/>
                  </a:cubicBezTo>
                  <a:cubicBezTo>
                    <a:pt x="1189" y="463"/>
                    <a:pt x="909" y="601"/>
                    <a:pt x="909" y="914"/>
                  </a:cubicBezTo>
                  <a:cubicBezTo>
                    <a:pt x="909" y="1228"/>
                    <a:pt x="640" y="1365"/>
                    <a:pt x="456" y="1365"/>
                  </a:cubicBezTo>
                  <a:cubicBezTo>
                    <a:pt x="273" y="1365"/>
                    <a:pt x="0" y="1241"/>
                    <a:pt x="1" y="912"/>
                  </a:cubicBezTo>
                  <a:close/>
                </a:path>
              </a:pathLst>
            </a:custGeom>
            <a:ln/>
            <a:extLst/>
          </p:spPr>
          <p:style>
            <a:lnRef idx="0">
              <a:schemeClr val="accent1"/>
            </a:lnRef>
            <a:fillRef idx="3">
              <a:schemeClr val="accent1"/>
            </a:fillRef>
            <a:effectRef idx="3">
              <a:schemeClr val="accent1"/>
            </a:effectRef>
            <a:fontRef idx="minor">
              <a:schemeClr val="lt1"/>
            </a:fontRef>
          </p:style>
          <p:txBody>
            <a:bodyPr/>
            <a:lstStyle/>
            <a:p>
              <a:endParaRPr lang="fr-FR"/>
            </a:p>
          </p:txBody>
        </p:sp>
        <p:sp>
          <p:nvSpPr>
            <p:cNvPr id="13" name="Freeform 9"/>
            <p:cNvSpPr>
              <a:spLocks noChangeAspect="1"/>
            </p:cNvSpPr>
            <p:nvPr/>
          </p:nvSpPr>
          <p:spPr bwMode="auto">
            <a:xfrm>
              <a:off x="2877" y="1931"/>
              <a:ext cx="1815" cy="1365"/>
            </a:xfrm>
            <a:custGeom>
              <a:avLst/>
              <a:gdLst>
                <a:gd name="T0" fmla="*/ 1814 w 1815"/>
                <a:gd name="T1" fmla="*/ 449 h 1365"/>
                <a:gd name="T2" fmla="*/ 908 w 1815"/>
                <a:gd name="T3" fmla="*/ 1365 h 1365"/>
                <a:gd name="T4" fmla="*/ 0 w 1815"/>
                <a:gd name="T5" fmla="*/ 453 h 1365"/>
                <a:gd name="T6" fmla="*/ 453 w 1815"/>
                <a:gd name="T7" fmla="*/ 902 h 1365"/>
                <a:gd name="T8" fmla="*/ 907 w 1815"/>
                <a:gd name="T9" fmla="*/ 451 h 1365"/>
                <a:gd name="T10" fmla="*/ 1360 w 1815"/>
                <a:gd name="T11" fmla="*/ 0 h 1365"/>
                <a:gd name="T12" fmla="*/ 1814 w 1815"/>
                <a:gd name="T13" fmla="*/ 449 h 1365"/>
                <a:gd name="T14" fmla="*/ 0 60000 65536"/>
                <a:gd name="T15" fmla="*/ 0 60000 65536"/>
                <a:gd name="T16" fmla="*/ 0 60000 65536"/>
                <a:gd name="T17" fmla="*/ 0 60000 65536"/>
                <a:gd name="T18" fmla="*/ 0 60000 65536"/>
                <a:gd name="T19" fmla="*/ 0 60000 65536"/>
                <a:gd name="T20" fmla="*/ 0 60000 65536"/>
                <a:gd name="T21" fmla="*/ 0 w 1815"/>
                <a:gd name="T22" fmla="*/ 0 h 1365"/>
                <a:gd name="T23" fmla="*/ 1815 w 1815"/>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1365">
                  <a:moveTo>
                    <a:pt x="1814" y="449"/>
                  </a:moveTo>
                  <a:cubicBezTo>
                    <a:pt x="1815" y="989"/>
                    <a:pt x="1367" y="1365"/>
                    <a:pt x="908" y="1365"/>
                  </a:cubicBezTo>
                  <a:cubicBezTo>
                    <a:pt x="447" y="1365"/>
                    <a:pt x="2" y="1007"/>
                    <a:pt x="0" y="453"/>
                  </a:cubicBezTo>
                  <a:cubicBezTo>
                    <a:pt x="1" y="777"/>
                    <a:pt x="278" y="902"/>
                    <a:pt x="453" y="902"/>
                  </a:cubicBezTo>
                  <a:cubicBezTo>
                    <a:pt x="628" y="902"/>
                    <a:pt x="907" y="764"/>
                    <a:pt x="907" y="451"/>
                  </a:cubicBezTo>
                  <a:cubicBezTo>
                    <a:pt x="907" y="137"/>
                    <a:pt x="1176" y="0"/>
                    <a:pt x="1360" y="0"/>
                  </a:cubicBezTo>
                  <a:cubicBezTo>
                    <a:pt x="1543" y="0"/>
                    <a:pt x="1814" y="128"/>
                    <a:pt x="1814" y="449"/>
                  </a:cubicBezTo>
                  <a:close/>
                </a:path>
              </a:pathLst>
            </a:custGeom>
            <a:ln/>
            <a:extLst/>
          </p:spPr>
          <p:style>
            <a:lnRef idx="0">
              <a:schemeClr val="accent2"/>
            </a:lnRef>
            <a:fillRef idx="3">
              <a:schemeClr val="accent2"/>
            </a:fillRef>
            <a:effectRef idx="3">
              <a:schemeClr val="accent2"/>
            </a:effectRef>
            <a:fontRef idx="minor">
              <a:schemeClr val="lt1"/>
            </a:fontRef>
          </p:style>
          <p:txBody>
            <a:bodyPr/>
            <a:lstStyle/>
            <a:p>
              <a:endParaRPr lang="fr-FR"/>
            </a:p>
          </p:txBody>
        </p:sp>
      </p:grpSp>
      <p:sp>
        <p:nvSpPr>
          <p:cNvPr id="14" name="Freeform 9"/>
          <p:cNvSpPr>
            <a:spLocks noChangeAspect="1"/>
          </p:cNvSpPr>
          <p:nvPr/>
        </p:nvSpPr>
        <p:spPr bwMode="auto">
          <a:xfrm rot="5400000">
            <a:off x="515986" y="2514566"/>
            <a:ext cx="1177994" cy="1181523"/>
          </a:xfrm>
          <a:custGeom>
            <a:avLst/>
            <a:gdLst>
              <a:gd name="T0" fmla="*/ 1814 w 1815"/>
              <a:gd name="T1" fmla="*/ 449 h 1365"/>
              <a:gd name="T2" fmla="*/ 908 w 1815"/>
              <a:gd name="T3" fmla="*/ 1365 h 1365"/>
              <a:gd name="T4" fmla="*/ 0 w 1815"/>
              <a:gd name="T5" fmla="*/ 453 h 1365"/>
              <a:gd name="T6" fmla="*/ 453 w 1815"/>
              <a:gd name="T7" fmla="*/ 902 h 1365"/>
              <a:gd name="T8" fmla="*/ 907 w 1815"/>
              <a:gd name="T9" fmla="*/ 451 h 1365"/>
              <a:gd name="T10" fmla="*/ 1360 w 1815"/>
              <a:gd name="T11" fmla="*/ 0 h 1365"/>
              <a:gd name="T12" fmla="*/ 1814 w 1815"/>
              <a:gd name="T13" fmla="*/ 449 h 1365"/>
              <a:gd name="T14" fmla="*/ 0 60000 65536"/>
              <a:gd name="T15" fmla="*/ 0 60000 65536"/>
              <a:gd name="T16" fmla="*/ 0 60000 65536"/>
              <a:gd name="T17" fmla="*/ 0 60000 65536"/>
              <a:gd name="T18" fmla="*/ 0 60000 65536"/>
              <a:gd name="T19" fmla="*/ 0 60000 65536"/>
              <a:gd name="T20" fmla="*/ 0 60000 65536"/>
              <a:gd name="T21" fmla="*/ 0 w 1815"/>
              <a:gd name="T22" fmla="*/ 0 h 1365"/>
              <a:gd name="T23" fmla="*/ 1815 w 1815"/>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1365">
                <a:moveTo>
                  <a:pt x="1814" y="449"/>
                </a:moveTo>
                <a:cubicBezTo>
                  <a:pt x="1815" y="989"/>
                  <a:pt x="1367" y="1365"/>
                  <a:pt x="908" y="1365"/>
                </a:cubicBezTo>
                <a:cubicBezTo>
                  <a:pt x="447" y="1365"/>
                  <a:pt x="2" y="1007"/>
                  <a:pt x="0" y="453"/>
                </a:cubicBezTo>
                <a:cubicBezTo>
                  <a:pt x="1" y="777"/>
                  <a:pt x="278" y="902"/>
                  <a:pt x="453" y="902"/>
                </a:cubicBezTo>
                <a:cubicBezTo>
                  <a:pt x="628" y="902"/>
                  <a:pt x="907" y="764"/>
                  <a:pt x="907" y="451"/>
                </a:cubicBezTo>
                <a:cubicBezTo>
                  <a:pt x="907" y="137"/>
                  <a:pt x="1176" y="0"/>
                  <a:pt x="1360" y="0"/>
                </a:cubicBezTo>
                <a:cubicBezTo>
                  <a:pt x="1543" y="0"/>
                  <a:pt x="1814" y="128"/>
                  <a:pt x="1814" y="449"/>
                </a:cubicBezTo>
                <a:close/>
              </a:path>
            </a:pathLst>
          </a:custGeom>
          <a:ln/>
          <a:extLst/>
        </p:spPr>
        <p:style>
          <a:lnRef idx="0">
            <a:schemeClr val="accent2"/>
          </a:lnRef>
          <a:fillRef idx="3">
            <a:schemeClr val="accent2"/>
          </a:fillRef>
          <a:effectRef idx="3">
            <a:schemeClr val="accent2"/>
          </a:effectRef>
          <a:fontRef idx="minor">
            <a:schemeClr val="lt1"/>
          </a:fontRef>
        </p:style>
        <p:txBody>
          <a:bodyPr/>
          <a:lstStyle/>
          <a:p>
            <a:endParaRPr lang="fr-FR"/>
          </a:p>
        </p:txBody>
      </p:sp>
      <p:sp>
        <p:nvSpPr>
          <p:cNvPr id="15" name="Freeform 8"/>
          <p:cNvSpPr>
            <a:spLocks noChangeAspect="1"/>
          </p:cNvSpPr>
          <p:nvPr/>
        </p:nvSpPr>
        <p:spPr bwMode="auto">
          <a:xfrm rot="5400000">
            <a:off x="3917391" y="2514242"/>
            <a:ext cx="1178643" cy="1181523"/>
          </a:xfrm>
          <a:custGeom>
            <a:avLst/>
            <a:gdLst>
              <a:gd name="T0" fmla="*/ 1 w 1816"/>
              <a:gd name="T1" fmla="*/ 912 h 1365"/>
              <a:gd name="T2" fmla="*/ 909 w 1816"/>
              <a:gd name="T3" fmla="*/ 0 h 1365"/>
              <a:gd name="T4" fmla="*/ 1816 w 1816"/>
              <a:gd name="T5" fmla="*/ 912 h 1365"/>
              <a:gd name="T6" fmla="*/ 1363 w 1816"/>
              <a:gd name="T7" fmla="*/ 463 h 1365"/>
              <a:gd name="T8" fmla="*/ 909 w 1816"/>
              <a:gd name="T9" fmla="*/ 914 h 1365"/>
              <a:gd name="T10" fmla="*/ 456 w 1816"/>
              <a:gd name="T11" fmla="*/ 1365 h 1365"/>
              <a:gd name="T12" fmla="*/ 1 w 1816"/>
              <a:gd name="T13" fmla="*/ 912 h 1365"/>
              <a:gd name="T14" fmla="*/ 0 60000 65536"/>
              <a:gd name="T15" fmla="*/ 0 60000 65536"/>
              <a:gd name="T16" fmla="*/ 0 60000 65536"/>
              <a:gd name="T17" fmla="*/ 0 60000 65536"/>
              <a:gd name="T18" fmla="*/ 0 60000 65536"/>
              <a:gd name="T19" fmla="*/ 0 60000 65536"/>
              <a:gd name="T20" fmla="*/ 0 60000 65536"/>
              <a:gd name="T21" fmla="*/ 0 w 1816"/>
              <a:gd name="T22" fmla="*/ 0 h 1365"/>
              <a:gd name="T23" fmla="*/ 1816 w 1816"/>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6" h="1365">
                <a:moveTo>
                  <a:pt x="1" y="912"/>
                </a:moveTo>
                <a:cubicBezTo>
                  <a:pt x="1" y="372"/>
                  <a:pt x="450" y="0"/>
                  <a:pt x="909" y="0"/>
                </a:cubicBezTo>
                <a:cubicBezTo>
                  <a:pt x="1369" y="0"/>
                  <a:pt x="1814" y="358"/>
                  <a:pt x="1816" y="912"/>
                </a:cubicBezTo>
                <a:cubicBezTo>
                  <a:pt x="1815" y="588"/>
                  <a:pt x="1538" y="463"/>
                  <a:pt x="1363" y="463"/>
                </a:cubicBezTo>
                <a:cubicBezTo>
                  <a:pt x="1189" y="463"/>
                  <a:pt x="909" y="601"/>
                  <a:pt x="909" y="914"/>
                </a:cubicBezTo>
                <a:cubicBezTo>
                  <a:pt x="909" y="1228"/>
                  <a:pt x="640" y="1365"/>
                  <a:pt x="456" y="1365"/>
                </a:cubicBezTo>
                <a:cubicBezTo>
                  <a:pt x="273" y="1365"/>
                  <a:pt x="0" y="1241"/>
                  <a:pt x="1" y="912"/>
                </a:cubicBezTo>
                <a:close/>
              </a:path>
            </a:pathLst>
          </a:custGeom>
          <a:ln/>
          <a:extLst/>
        </p:spPr>
        <p:style>
          <a:lnRef idx="0">
            <a:schemeClr val="accent1"/>
          </a:lnRef>
          <a:fillRef idx="3">
            <a:schemeClr val="accent1"/>
          </a:fillRef>
          <a:effectRef idx="3">
            <a:schemeClr val="accent1"/>
          </a:effectRef>
          <a:fontRef idx="minor">
            <a:schemeClr val="lt1"/>
          </a:fontRef>
        </p:style>
        <p:txBody>
          <a:bodyPr/>
          <a:lstStyle/>
          <a:p>
            <a:endParaRPr lang="fr-FR"/>
          </a:p>
        </p:txBody>
      </p:sp>
      <p:sp>
        <p:nvSpPr>
          <p:cNvPr id="18" name="Rectangle 17"/>
          <p:cNvSpPr/>
          <p:nvPr/>
        </p:nvSpPr>
        <p:spPr>
          <a:xfrm>
            <a:off x="1723932" y="1281088"/>
            <a:ext cx="2050561" cy="461665"/>
          </a:xfrm>
          <a:prstGeom prst="rect">
            <a:avLst/>
          </a:prstGeom>
        </p:spPr>
        <p:txBody>
          <a:bodyPr wrap="none">
            <a:spAutoFit/>
          </a:bodyPr>
          <a:lstStyle/>
          <a:p>
            <a:pPr algn="ctr"/>
            <a:r>
              <a:rPr lang="fr-FR" sz="2400" dirty="0" smtClean="0">
                <a:solidFill>
                  <a:schemeClr val="bg1"/>
                </a:solidFill>
                <a:latin typeface="Garamond" pitchFamily="18" charset="0"/>
              </a:rPr>
              <a:t>Raison pratique</a:t>
            </a:r>
          </a:p>
        </p:txBody>
      </p:sp>
      <p:sp>
        <p:nvSpPr>
          <p:cNvPr id="19" name="Rectangle 18"/>
          <p:cNvSpPr/>
          <p:nvPr/>
        </p:nvSpPr>
        <p:spPr>
          <a:xfrm>
            <a:off x="1833284" y="2968909"/>
            <a:ext cx="1948547" cy="461665"/>
          </a:xfrm>
          <a:prstGeom prst="rect">
            <a:avLst/>
          </a:prstGeom>
        </p:spPr>
        <p:txBody>
          <a:bodyPr wrap="none">
            <a:spAutoFit/>
          </a:bodyPr>
          <a:lstStyle/>
          <a:p>
            <a:r>
              <a:rPr lang="fr-FR" sz="2400" dirty="0" smtClean="0">
                <a:latin typeface="Garamond" pitchFamily="18" charset="0"/>
              </a:rPr>
              <a:t>Bonne volonté</a:t>
            </a:r>
            <a:endParaRPr lang="fr-FR" sz="2400" dirty="0"/>
          </a:p>
        </p:txBody>
      </p:sp>
      <p:sp>
        <p:nvSpPr>
          <p:cNvPr id="20" name="Rectangle 19"/>
          <p:cNvSpPr/>
          <p:nvPr/>
        </p:nvSpPr>
        <p:spPr>
          <a:xfrm>
            <a:off x="2170711" y="4829212"/>
            <a:ext cx="1053494" cy="707886"/>
          </a:xfrm>
          <a:prstGeom prst="rect">
            <a:avLst/>
          </a:prstGeom>
        </p:spPr>
        <p:txBody>
          <a:bodyPr wrap="none">
            <a:spAutoFit/>
          </a:bodyPr>
          <a:lstStyle/>
          <a:p>
            <a:pPr algn="ctr"/>
            <a:r>
              <a:rPr lang="fr-FR" sz="2000" dirty="0" smtClean="0">
                <a:solidFill>
                  <a:schemeClr val="bg1"/>
                </a:solidFill>
                <a:latin typeface="Garamond" pitchFamily="18" charset="0"/>
              </a:rPr>
              <a:t>Union</a:t>
            </a:r>
          </a:p>
          <a:p>
            <a:pPr algn="ctr"/>
            <a:r>
              <a:rPr lang="fr-FR" sz="2000" dirty="0" smtClean="0">
                <a:solidFill>
                  <a:schemeClr val="bg1"/>
                </a:solidFill>
                <a:latin typeface="Garamond" pitchFamily="18" charset="0"/>
              </a:rPr>
              <a:t>Bonheur</a:t>
            </a:r>
            <a:endParaRPr lang="fr-FR" sz="2000" dirty="0">
              <a:solidFill>
                <a:schemeClr val="bg1"/>
              </a:solidFill>
            </a:endParaRPr>
          </a:p>
        </p:txBody>
      </p:sp>
      <p:sp>
        <p:nvSpPr>
          <p:cNvPr id="21" name="Arc 39"/>
          <p:cNvSpPr>
            <a:spLocks/>
          </p:cNvSpPr>
          <p:nvPr/>
        </p:nvSpPr>
        <p:spPr bwMode="auto">
          <a:xfrm rot="4998728" flipH="1" flipV="1">
            <a:off x="1795460" y="2109251"/>
            <a:ext cx="1907497" cy="246558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70C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22" name="Arc 39"/>
          <p:cNvSpPr>
            <a:spLocks/>
          </p:cNvSpPr>
          <p:nvPr/>
        </p:nvSpPr>
        <p:spPr bwMode="auto">
          <a:xfrm rot="15865129" flipH="1" flipV="1">
            <a:off x="1659176" y="1982765"/>
            <a:ext cx="1907497" cy="246558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23" name="Rectangle 22"/>
          <p:cNvSpPr/>
          <p:nvPr/>
        </p:nvSpPr>
        <p:spPr>
          <a:xfrm>
            <a:off x="2255574" y="1697388"/>
            <a:ext cx="184731" cy="400110"/>
          </a:xfrm>
          <a:prstGeom prst="rect">
            <a:avLst/>
          </a:prstGeom>
        </p:spPr>
        <p:txBody>
          <a:bodyPr wrap="none">
            <a:spAutoFit/>
          </a:bodyPr>
          <a:lstStyle/>
          <a:p>
            <a:endParaRPr lang="fr-FR" sz="2000" dirty="0">
              <a:solidFill>
                <a:schemeClr val="bg1"/>
              </a:solidFill>
            </a:endParaRPr>
          </a:p>
        </p:txBody>
      </p:sp>
      <p:sp>
        <p:nvSpPr>
          <p:cNvPr id="2" name="Rectangle 1"/>
          <p:cNvSpPr/>
          <p:nvPr/>
        </p:nvSpPr>
        <p:spPr>
          <a:xfrm>
            <a:off x="5213081" y="1829587"/>
            <a:ext cx="6637282" cy="3046988"/>
          </a:xfrm>
          <a:prstGeom prst="rect">
            <a:avLst/>
          </a:prstGeom>
        </p:spPr>
        <p:txBody>
          <a:bodyPr wrap="square">
            <a:spAutoFit/>
          </a:bodyPr>
          <a:lstStyle/>
          <a:p>
            <a:r>
              <a:rPr lang="fr-FR" sz="2400" dirty="0" smtClean="0">
                <a:latin typeface="Garamond" pitchFamily="18" charset="0"/>
              </a:rPr>
              <a:t>Pour Kant la volonté bonne dictée par la raison pratique garantit les relations certaines. Les partenaires se respectent car ils respectent le contrat moral qui les unit. </a:t>
            </a:r>
          </a:p>
          <a:p>
            <a:r>
              <a:rPr lang="fr-FR" sz="2400" dirty="0" smtClean="0">
                <a:latin typeface="Garamond" pitchFamily="18" charset="0"/>
              </a:rPr>
              <a:t>Dans un texte célèbre (voir diapo suivante), Kant oppose la certitude naturelle (déterminisme) qui exclut la liberté et la certitude morale, qui exalte au contraire la liberté de l’être humain</a:t>
            </a:r>
            <a:endParaRPr lang="fr-FR" sz="2400" dirty="0">
              <a:latin typeface="Garamond" pitchFamily="18" charset="0"/>
            </a:endParaRPr>
          </a:p>
        </p:txBody>
      </p:sp>
      <p:sp>
        <p:nvSpPr>
          <p:cNvPr id="24" name="Rectangle 23"/>
          <p:cNvSpPr/>
          <p:nvPr/>
        </p:nvSpPr>
        <p:spPr>
          <a:xfrm>
            <a:off x="580152" y="3034286"/>
            <a:ext cx="644728" cy="400110"/>
          </a:xfrm>
          <a:prstGeom prst="rect">
            <a:avLst/>
          </a:prstGeom>
        </p:spPr>
        <p:txBody>
          <a:bodyPr wrap="none">
            <a:spAutoFit/>
          </a:bodyPr>
          <a:lstStyle/>
          <a:p>
            <a:r>
              <a:rPr lang="fr-FR" sz="2000" dirty="0">
                <a:solidFill>
                  <a:schemeClr val="bg1"/>
                </a:solidFill>
                <a:latin typeface="Garamond" pitchFamily="18" charset="0"/>
              </a:rPr>
              <a:t>sujet</a:t>
            </a:r>
            <a:endParaRPr lang="fr-FR" sz="2000" dirty="0">
              <a:solidFill>
                <a:schemeClr val="bg1"/>
              </a:solidFill>
            </a:endParaRPr>
          </a:p>
        </p:txBody>
      </p:sp>
      <p:sp>
        <p:nvSpPr>
          <p:cNvPr id="33" name="Rectangle 32"/>
          <p:cNvSpPr/>
          <p:nvPr/>
        </p:nvSpPr>
        <p:spPr>
          <a:xfrm>
            <a:off x="4365158" y="2855732"/>
            <a:ext cx="689612" cy="400110"/>
          </a:xfrm>
          <a:prstGeom prst="rect">
            <a:avLst/>
          </a:prstGeom>
        </p:spPr>
        <p:txBody>
          <a:bodyPr wrap="none">
            <a:spAutoFit/>
          </a:bodyPr>
          <a:lstStyle/>
          <a:p>
            <a:r>
              <a:rPr lang="fr-FR" sz="2000" dirty="0" smtClean="0">
                <a:solidFill>
                  <a:schemeClr val="bg1"/>
                </a:solidFill>
                <a:latin typeface="Garamond" pitchFamily="18" charset="0"/>
              </a:rPr>
              <a:t>objet</a:t>
            </a:r>
            <a:endParaRPr lang="fr-FR" sz="2000" dirty="0">
              <a:solidFill>
                <a:schemeClr val="bg1"/>
              </a:solidFill>
            </a:endParaRPr>
          </a:p>
        </p:txBody>
      </p:sp>
      <p:cxnSp>
        <p:nvCxnSpPr>
          <p:cNvPr id="6" name="Connecteur droit 5"/>
          <p:cNvCxnSpPr/>
          <p:nvPr/>
        </p:nvCxnSpPr>
        <p:spPr>
          <a:xfrm flipV="1">
            <a:off x="2724469" y="1897444"/>
            <a:ext cx="0" cy="1044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V="1">
            <a:off x="2697458" y="3615667"/>
            <a:ext cx="0" cy="1044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1293219" y="3240453"/>
            <a:ext cx="9355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3616902" y="3240453"/>
            <a:ext cx="93556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445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ChangeArrowheads="1"/>
          </p:cNvSpPr>
          <p:nvPr/>
        </p:nvSpPr>
        <p:spPr bwMode="auto">
          <a:xfrm>
            <a:off x="476251" y="5214938"/>
            <a:ext cx="24447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2000">
                <a:latin typeface="Calibri" pitchFamily="34" charset="0"/>
              </a:rPr>
              <a:t>Le Ciel étoilé (dehors)</a:t>
            </a:r>
          </a:p>
        </p:txBody>
      </p:sp>
      <p:sp>
        <p:nvSpPr>
          <p:cNvPr id="19459" name="Rectangle 8"/>
          <p:cNvSpPr>
            <a:spLocks noChangeArrowheads="1"/>
          </p:cNvSpPr>
          <p:nvPr/>
        </p:nvSpPr>
        <p:spPr bwMode="auto">
          <a:xfrm>
            <a:off x="7239000" y="5286375"/>
            <a:ext cx="24909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2000" dirty="0">
                <a:latin typeface="Calibri" pitchFamily="34" charset="0"/>
              </a:rPr>
              <a:t>La loi morale (dedans)</a:t>
            </a:r>
          </a:p>
        </p:txBody>
      </p:sp>
      <p:sp>
        <p:nvSpPr>
          <p:cNvPr id="19460" name="Rectangle 9"/>
          <p:cNvSpPr>
            <a:spLocks noChangeArrowheads="1"/>
          </p:cNvSpPr>
          <p:nvPr/>
        </p:nvSpPr>
        <p:spPr bwMode="auto">
          <a:xfrm>
            <a:off x="1262773" y="5715000"/>
            <a:ext cx="166333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sz="2000">
                <a:latin typeface="Calibri" pitchFamily="34" charset="0"/>
              </a:rPr>
              <a:t>Créature</a:t>
            </a:r>
          </a:p>
          <a:p>
            <a:pPr algn="ctr"/>
            <a:r>
              <a:rPr lang="fr-FR" sz="2000">
                <a:latin typeface="Calibri" pitchFamily="34" charset="0"/>
              </a:rPr>
              <a:t>Déterminisme</a:t>
            </a:r>
          </a:p>
          <a:p>
            <a:pPr algn="ctr"/>
            <a:r>
              <a:rPr lang="fr-FR" sz="2000">
                <a:latin typeface="Calibri" pitchFamily="34" charset="0"/>
              </a:rPr>
              <a:t>Cause à effet</a:t>
            </a:r>
            <a:endParaRPr lang="fr-FR">
              <a:latin typeface="Calibri" pitchFamily="34" charset="0"/>
            </a:endParaRPr>
          </a:p>
        </p:txBody>
      </p:sp>
      <p:sp>
        <p:nvSpPr>
          <p:cNvPr id="19461" name="Rectangle 10"/>
          <p:cNvSpPr>
            <a:spLocks noChangeArrowheads="1"/>
          </p:cNvSpPr>
          <p:nvPr/>
        </p:nvSpPr>
        <p:spPr bwMode="auto">
          <a:xfrm>
            <a:off x="8001000" y="5657851"/>
            <a:ext cx="1269578"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2000">
                <a:latin typeface="Calibri" pitchFamily="34" charset="0"/>
              </a:rPr>
              <a:t>Créateur</a:t>
            </a:r>
          </a:p>
          <a:p>
            <a:r>
              <a:rPr lang="fr-FR" sz="2000">
                <a:latin typeface="Calibri" pitchFamily="34" charset="0"/>
              </a:rPr>
              <a:t>Liberté</a:t>
            </a:r>
          </a:p>
          <a:p>
            <a:r>
              <a:rPr lang="fr-FR" sz="2000">
                <a:latin typeface="Calibri" pitchFamily="34" charset="0"/>
              </a:rPr>
              <a:t>législateur</a:t>
            </a:r>
          </a:p>
          <a:p>
            <a:endParaRPr lang="fr-FR">
              <a:latin typeface="Calibri" pitchFamily="34" charset="0"/>
            </a:endParaRPr>
          </a:p>
        </p:txBody>
      </p:sp>
      <p:pic>
        <p:nvPicPr>
          <p:cNvPr id="26626" name="Picture 2" descr="http://thinkingmakesitso.files.wordpress.com/2008/10/immanuel-kant.jpg"/>
          <p:cNvPicPr>
            <a:picLocks noChangeAspect="1" noChangeArrowheads="1"/>
          </p:cNvPicPr>
          <p:nvPr/>
        </p:nvPicPr>
        <p:blipFill>
          <a:blip r:embed="rId2"/>
          <a:srcRect/>
          <a:stretch>
            <a:fillRect/>
          </a:stretch>
        </p:blipFill>
        <p:spPr bwMode="auto">
          <a:xfrm>
            <a:off x="259388" y="887534"/>
            <a:ext cx="2878434" cy="3335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463" name="Rectangle 11"/>
          <p:cNvSpPr>
            <a:spLocks noChangeArrowheads="1"/>
          </p:cNvSpPr>
          <p:nvPr/>
        </p:nvSpPr>
        <p:spPr bwMode="auto">
          <a:xfrm>
            <a:off x="3521661" y="477780"/>
            <a:ext cx="827814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400" dirty="0"/>
              <a:t>Deux choses me remplissent le cœur  d'une admiration et d'une vénération, toujours nouvelles et toujours croissantes, à mesure que la réflexion s'y applique : le ciel étoilé au-dessus de moi et la loi morale en moi. […] Le premier spectacle, d'une multitude innombrable de mondes, anéantit pour ainsi dire mon importance, en tant que je suis une créature animale qui doit rendre la matière dont elle est formée à la planète après avoir été pendant un court espace de temps douée de la force vitale. Le second, au contraire, élève infiniment ma valeur, comme celle d'une intelligence, par ma personnalité dans laquelle la loi morale me manifeste une vie indépendante de l'animalité et même de tout le monde sensible.</a:t>
            </a:r>
          </a:p>
        </p:txBody>
      </p:sp>
    </p:spTree>
    <p:extLst>
      <p:ext uri="{BB962C8B-B14F-4D97-AF65-F5344CB8AC3E}">
        <p14:creationId xmlns:p14="http://schemas.microsoft.com/office/powerpoint/2010/main" val="18376328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685801" y="113012"/>
            <a:ext cx="10131425" cy="791497"/>
          </a:xfrm>
        </p:spPr>
        <p:txBody>
          <a:bodyPr/>
          <a:lstStyle/>
          <a:p>
            <a:r>
              <a:rPr lang="fr-FR" dirty="0" smtClean="0"/>
              <a:t>Le désir de relation certaine</a:t>
            </a:r>
            <a:endParaRPr lang="fr-FR" dirty="0"/>
          </a:p>
        </p:txBody>
      </p:sp>
      <p:sp>
        <p:nvSpPr>
          <p:cNvPr id="9" name="Espace réservé du contenu 8"/>
          <p:cNvSpPr>
            <a:spLocks noGrp="1"/>
          </p:cNvSpPr>
          <p:nvPr>
            <p:ph idx="1"/>
          </p:nvPr>
        </p:nvSpPr>
        <p:spPr>
          <a:xfrm>
            <a:off x="320041" y="1193405"/>
            <a:ext cx="11276703" cy="5250425"/>
          </a:xfrm>
        </p:spPr>
        <p:txBody>
          <a:bodyPr>
            <a:normAutofit/>
          </a:bodyPr>
          <a:lstStyle/>
          <a:p>
            <a:r>
              <a:rPr lang="fr-FR" sz="2400" dirty="0" smtClean="0"/>
              <a:t>Seul parmi tous les êtres de l’univers, l’être vivant devra vivre sa vie comme un être libre, qui décide de son sort. L’être humain veut compenser l’incertitude fondamentale de sa condition en nouant de son plein gré des relations certaines, nécessaires, dont il est l’auteur souverain.</a:t>
            </a:r>
          </a:p>
          <a:p>
            <a:r>
              <a:rPr lang="fr-FR" sz="2400" dirty="0" smtClean="0"/>
              <a:t>Pour Confucius le </a:t>
            </a:r>
            <a:r>
              <a:rPr lang="fr-FR" sz="2400" dirty="0" err="1" smtClean="0">
                <a:latin typeface="Garamond" pitchFamily="18" charset="0"/>
              </a:rPr>
              <a:t>Rén</a:t>
            </a:r>
            <a:r>
              <a:rPr lang="fr-FR" sz="2400" dirty="0" smtClean="0">
                <a:latin typeface="Garamond" pitchFamily="18" charset="0"/>
              </a:rPr>
              <a:t> (仁) est la force de liaison qui instaure une certitude dans les rapports humains. (voir diapositive N° 30)</a:t>
            </a:r>
          </a:p>
          <a:p>
            <a:r>
              <a:rPr lang="fr-FR" sz="2400" dirty="0" smtClean="0"/>
              <a:t>Dans toutes les cultures, on observe une aspiration universelle de l’être humain masculin (l’homme) d’unir sa destinée à l’être humain féminin (la femme) </a:t>
            </a:r>
            <a:endParaRPr lang="fr-FR" sz="2400" dirty="0"/>
          </a:p>
        </p:txBody>
      </p:sp>
    </p:spTree>
    <p:extLst>
      <p:ext uri="{BB962C8B-B14F-4D97-AF65-F5344CB8AC3E}">
        <p14:creationId xmlns:p14="http://schemas.microsoft.com/office/powerpoint/2010/main" val="32893861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idx="1"/>
          </p:nvPr>
        </p:nvSpPr>
        <p:spPr>
          <a:xfrm>
            <a:off x="239350" y="188640"/>
            <a:ext cx="8832981" cy="6480720"/>
          </a:xfrm>
        </p:spPr>
        <p:txBody>
          <a:bodyPr>
            <a:normAutofit fontScale="62500" lnSpcReduction="20000"/>
          </a:bodyPr>
          <a:lstStyle/>
          <a:p>
            <a:r>
              <a:rPr lang="fr-FR" sz="3800" dirty="0" smtClean="0">
                <a:latin typeface="Garamond" pitchFamily="18" charset="0"/>
              </a:rPr>
              <a:t>Le</a:t>
            </a:r>
            <a:r>
              <a:rPr lang="fr-FR" sz="3800" dirty="0">
                <a:latin typeface="Garamond" pitchFamily="18" charset="0"/>
              </a:rPr>
              <a:t> </a:t>
            </a:r>
            <a:r>
              <a:rPr lang="fr-FR" sz="3800" dirty="0" smtClean="0">
                <a:latin typeface="Garamond" pitchFamily="18" charset="0"/>
              </a:rPr>
              <a:t>sinogramme 仁 (</a:t>
            </a:r>
            <a:r>
              <a:rPr lang="fr-FR" sz="3800" dirty="0" err="1" smtClean="0">
                <a:latin typeface="Garamond" pitchFamily="18" charset="0"/>
              </a:rPr>
              <a:t>Rén</a:t>
            </a:r>
            <a:r>
              <a:rPr lang="fr-FR" sz="3800" dirty="0" smtClean="0">
                <a:latin typeface="Garamond" pitchFamily="18" charset="0"/>
              </a:rPr>
              <a:t>) comporte les caractères 人 (la personne </a:t>
            </a:r>
            <a:r>
              <a:rPr lang="fr-FR" sz="3800" dirty="0">
                <a:latin typeface="Garamond" pitchFamily="18" charset="0"/>
              </a:rPr>
              <a:t>) </a:t>
            </a:r>
            <a:r>
              <a:rPr lang="fr-FR" sz="3800" dirty="0" smtClean="0">
                <a:latin typeface="Garamond" pitchFamily="18" charset="0"/>
              </a:rPr>
              <a:t>et </a:t>
            </a:r>
            <a:r>
              <a:rPr lang="fr-FR" sz="3800" dirty="0">
                <a:latin typeface="Garamond" pitchFamily="18" charset="0"/>
              </a:rPr>
              <a:t>二 </a:t>
            </a:r>
            <a:r>
              <a:rPr lang="fr-FR" sz="3800" dirty="0" smtClean="0">
                <a:latin typeface="Garamond" pitchFamily="18" charset="0"/>
              </a:rPr>
              <a:t>(deux)</a:t>
            </a:r>
          </a:p>
          <a:p>
            <a:r>
              <a:rPr lang="fr-FR" sz="3800" dirty="0" err="1" smtClean="0">
                <a:latin typeface="Garamond" pitchFamily="18" charset="0"/>
              </a:rPr>
              <a:t>Ren</a:t>
            </a:r>
            <a:r>
              <a:rPr lang="fr-FR" sz="3800" dirty="0" smtClean="0">
                <a:latin typeface="Garamond" pitchFamily="18" charset="0"/>
              </a:rPr>
              <a:t> évoque généralement la façon dont deux personnes doivent se traiter l’une l’autre, l’interaction appropriée entre deux personnes.  </a:t>
            </a:r>
          </a:p>
          <a:p>
            <a:r>
              <a:rPr lang="fr-FR" sz="3800" dirty="0" smtClean="0">
                <a:latin typeface="Garamond" pitchFamily="18" charset="0"/>
              </a:rPr>
              <a:t>On traduit </a:t>
            </a:r>
            <a:r>
              <a:rPr lang="fr-FR" sz="3800" dirty="0" err="1" smtClean="0">
                <a:latin typeface="Garamond" pitchFamily="18" charset="0"/>
              </a:rPr>
              <a:t>Rén</a:t>
            </a:r>
            <a:r>
              <a:rPr lang="fr-FR" sz="3800" dirty="0" smtClean="0">
                <a:latin typeface="Garamond" pitchFamily="18" charset="0"/>
              </a:rPr>
              <a:t> par </a:t>
            </a:r>
            <a:r>
              <a:rPr lang="fr-FR" sz="3800" i="1" dirty="0" smtClean="0">
                <a:latin typeface="Garamond" pitchFamily="18" charset="0"/>
              </a:rPr>
              <a:t>bienveillance </a:t>
            </a:r>
            <a:r>
              <a:rPr lang="fr-FR" sz="3800" dirty="0" smtClean="0">
                <a:latin typeface="Garamond" pitchFamily="18" charset="0"/>
              </a:rPr>
              <a:t>ou </a:t>
            </a:r>
            <a:r>
              <a:rPr lang="fr-FR" sz="3800" i="1" dirty="0" smtClean="0">
                <a:latin typeface="Garamond" pitchFamily="18" charset="0"/>
              </a:rPr>
              <a:t>humanité</a:t>
            </a:r>
            <a:r>
              <a:rPr lang="fr-FR" sz="3800" dirty="0" smtClean="0">
                <a:latin typeface="Garamond" pitchFamily="18" charset="0"/>
              </a:rPr>
              <a:t> ce qui sous-entend que l’essence de l’humanité n’est pas la raison ou la liberté mais l’éthique, à savoir une bienveillance mutuelle entre deux personnes. </a:t>
            </a:r>
          </a:p>
          <a:p>
            <a:r>
              <a:rPr lang="fr-FR" sz="3800" dirty="0" smtClean="0">
                <a:latin typeface="Garamond" pitchFamily="18" charset="0"/>
              </a:rPr>
              <a:t>Rejoint l’idée occidentale que respecter autrui, c’est honorer sa nature humaine autant que la sienne.</a:t>
            </a:r>
          </a:p>
          <a:p>
            <a:r>
              <a:rPr lang="fr-FR" sz="3800" dirty="0" smtClean="0">
                <a:latin typeface="Garamond" pitchFamily="18" charset="0"/>
              </a:rPr>
              <a:t>Pour Confucius, la plus haute forme de bienveillance et le comble de l’humanité réside dans l’interaction entre le parent attentionné et l’enfant dépendant. </a:t>
            </a:r>
          </a:p>
          <a:p>
            <a:r>
              <a:rPr lang="fr-FR" sz="3800" dirty="0" smtClean="0">
                <a:latin typeface="Garamond" pitchFamily="18" charset="0"/>
              </a:rPr>
              <a:t>Fan </a:t>
            </a:r>
            <a:r>
              <a:rPr lang="fr-FR" sz="3800" dirty="0">
                <a:latin typeface="Garamond" pitchFamily="18" charset="0"/>
              </a:rPr>
              <a:t>Chi </a:t>
            </a:r>
            <a:r>
              <a:rPr lang="fr-FR" sz="3800" dirty="0" smtClean="0">
                <a:latin typeface="Garamond" pitchFamily="18" charset="0"/>
              </a:rPr>
              <a:t>demanda ce qu’est l’humanité. Le maître répondit que c’est d’aimer les autres. </a:t>
            </a:r>
            <a:r>
              <a:rPr lang="fr-FR" sz="3800" dirty="0">
                <a:latin typeface="Garamond" pitchFamily="18" charset="0"/>
              </a:rPr>
              <a:t>Fan Chi </a:t>
            </a:r>
            <a:r>
              <a:rPr lang="fr-FR" sz="3800" dirty="0" smtClean="0">
                <a:latin typeface="Garamond" pitchFamily="18" charset="0"/>
              </a:rPr>
              <a:t>demanda ce qu’est la sagesse. Et le maître dit : « c’est de connaître les autres ».</a:t>
            </a:r>
            <a:endParaRPr lang="fr-FR" sz="3800" u="sng" baseline="30000" dirty="0">
              <a:latin typeface="Garamond" pitchFamily="18" charset="0"/>
            </a:endParaRPr>
          </a:p>
          <a:p>
            <a:r>
              <a:rPr lang="fr-FR" sz="3800" dirty="0" smtClean="0">
                <a:latin typeface="Garamond" pitchFamily="18" charset="0"/>
              </a:rPr>
              <a:t>Bienveillance : accord mutuel entre deux êtres favorisant leur compréhension réciproque.</a:t>
            </a:r>
            <a:endParaRPr lang="fr-FR" sz="3800" dirty="0">
              <a:latin typeface="Garamond" pitchFamily="18" charset="0"/>
            </a:endParaRPr>
          </a:p>
          <a:p>
            <a:endParaRPr lang="fr-FR" sz="3600" dirty="0"/>
          </a:p>
        </p:txBody>
      </p:sp>
      <p:sp>
        <p:nvSpPr>
          <p:cNvPr id="6" name="Espace réservé du texte 5"/>
          <p:cNvSpPr>
            <a:spLocks noGrp="1"/>
          </p:cNvSpPr>
          <p:nvPr>
            <p:ph type="body" sz="half" idx="2"/>
          </p:nvPr>
        </p:nvSpPr>
        <p:spPr>
          <a:xfrm>
            <a:off x="9072330" y="3255932"/>
            <a:ext cx="2992669" cy="2334593"/>
          </a:xfrm>
        </p:spPr>
        <p:style>
          <a:lnRef idx="1">
            <a:schemeClr val="accent2"/>
          </a:lnRef>
          <a:fillRef idx="2">
            <a:schemeClr val="accent2"/>
          </a:fillRef>
          <a:effectRef idx="1">
            <a:schemeClr val="accent2"/>
          </a:effectRef>
          <a:fontRef idx="minor">
            <a:schemeClr val="dk1"/>
          </a:fontRef>
        </p:style>
        <p:txBody>
          <a:bodyPr>
            <a:noAutofit/>
          </a:bodyPr>
          <a:lstStyle/>
          <a:p>
            <a:r>
              <a:rPr lang="fr-FR" sz="2400" i="1" dirty="0" smtClean="0">
                <a:latin typeface="Garamond" pitchFamily="18" charset="0"/>
              </a:rPr>
              <a:t>Bienveillance, humanité. Innée en l’homme, ne peut s’enseigner. Se développe en chacun dans le cours de la vie et en interaction avec autrui.</a:t>
            </a:r>
            <a:endParaRPr lang="fr-FR" sz="2400" i="1" dirty="0">
              <a:latin typeface="Garamond" pitchFamily="18" charset="0"/>
            </a:endParaRPr>
          </a:p>
        </p:txBody>
      </p:sp>
      <p:pic>
        <p:nvPicPr>
          <p:cNvPr id="1026" name="Picture 2" descr="Jin - 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2331" y="1011430"/>
            <a:ext cx="2992669" cy="2244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130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319" y="17775"/>
            <a:ext cx="10546481" cy="1239526"/>
          </a:xfrm>
        </p:spPr>
        <p:txBody>
          <a:bodyPr>
            <a:normAutofit/>
          </a:bodyPr>
          <a:lstStyle/>
          <a:p>
            <a:r>
              <a:rPr lang="fr-FR" sz="4800" b="1" dirty="0" smtClean="0">
                <a:solidFill>
                  <a:schemeClr val="accent2">
                    <a:lumMod val="60000"/>
                    <a:lumOff val="40000"/>
                  </a:schemeClr>
                </a:solidFill>
                <a:effectLst>
                  <a:outerShdw blurRad="38100" dist="38100" dir="2700000" algn="tl">
                    <a:srgbClr val="000000">
                      <a:alpha val="43137"/>
                    </a:srgbClr>
                  </a:outerShdw>
                </a:effectLst>
                <a:latin typeface="Garamond" panose="02020404030301010803" pitchFamily="18" charset="0"/>
              </a:rPr>
              <a:t>Définition et étymologie</a:t>
            </a:r>
            <a:endParaRPr lang="fr-FR" sz="4800" b="1" dirty="0">
              <a:solidFill>
                <a:schemeClr val="accent2">
                  <a:lumMod val="60000"/>
                  <a:lumOff val="40000"/>
                </a:schemeClr>
              </a:solidFill>
              <a:effectLst>
                <a:outerShdw blurRad="38100" dist="38100" dir="2700000" algn="tl">
                  <a:srgbClr val="000000">
                    <a:alpha val="43137"/>
                  </a:srgbClr>
                </a:outerShdw>
              </a:effectLst>
              <a:latin typeface="Garamond" panose="02020404030301010803" pitchFamily="18" charset="0"/>
            </a:endParaRPr>
          </a:p>
        </p:txBody>
      </p:sp>
      <p:sp>
        <p:nvSpPr>
          <p:cNvPr id="3" name="Espace réservé du contenu 2"/>
          <p:cNvSpPr>
            <a:spLocks noGrp="1"/>
          </p:cNvSpPr>
          <p:nvPr>
            <p:ph idx="1"/>
          </p:nvPr>
        </p:nvSpPr>
        <p:spPr>
          <a:xfrm>
            <a:off x="680319" y="1753676"/>
            <a:ext cx="10546481" cy="2774428"/>
          </a:xfrm>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fr-FR" sz="2400" dirty="0" smtClean="0">
                <a:latin typeface="Garamond" panose="02020404030301010803" pitchFamily="18" charset="0"/>
              </a:rPr>
              <a:t>assurance </a:t>
            </a:r>
            <a:r>
              <a:rPr lang="fr-FR" sz="2400" dirty="0">
                <a:latin typeface="Garamond" panose="02020404030301010803" pitchFamily="18" charset="0"/>
              </a:rPr>
              <a:t>pleine et entière de </a:t>
            </a:r>
            <a:r>
              <a:rPr lang="fr-FR" sz="2400" dirty="0" smtClean="0">
                <a:latin typeface="Garamond" panose="02020404030301010803" pitchFamily="18" charset="0"/>
              </a:rPr>
              <a:t>l’exactitude </a:t>
            </a:r>
            <a:r>
              <a:rPr lang="fr-FR" sz="2400" dirty="0">
                <a:latin typeface="Garamond" panose="02020404030301010803" pitchFamily="18" charset="0"/>
              </a:rPr>
              <a:t>de quelque chose</a:t>
            </a:r>
            <a:r>
              <a:rPr lang="fr-FR" sz="2400" dirty="0" smtClean="0">
                <a:latin typeface="Garamond" panose="02020404030301010803" pitchFamily="18" charset="0"/>
              </a:rPr>
              <a:t>.</a:t>
            </a:r>
          </a:p>
          <a:p>
            <a:r>
              <a:rPr lang="fr-FR" sz="2400" dirty="0" smtClean="0">
                <a:latin typeface="Garamond" panose="02020404030301010803" pitchFamily="18" charset="0"/>
              </a:rPr>
              <a:t>état de l’esprit qui </a:t>
            </a:r>
            <a:r>
              <a:rPr lang="fr-FR" sz="2400" i="1" dirty="0" smtClean="0">
                <a:latin typeface="Garamond" panose="02020404030301010803" pitchFamily="18" charset="0"/>
              </a:rPr>
              <a:t>croit</a:t>
            </a:r>
            <a:r>
              <a:rPr lang="fr-FR" sz="2400" dirty="0" smtClean="0">
                <a:latin typeface="Garamond" panose="02020404030301010803" pitchFamily="18" charset="0"/>
              </a:rPr>
              <a:t> posséder la vérité » =&gt; croire va de l’opinion la plus indécise à l’assentiment la plus absolu.</a:t>
            </a:r>
          </a:p>
          <a:p>
            <a:r>
              <a:rPr lang="fr-FR" sz="2400" dirty="0" smtClean="0">
                <a:latin typeface="Garamond" panose="02020404030301010803" pitchFamily="18" charset="0"/>
              </a:rPr>
              <a:t>Conviction qu’a l’esprit que les objets sont tels qu’il les conçoit.</a:t>
            </a:r>
          </a:p>
          <a:p>
            <a:r>
              <a:rPr lang="fr-FR" sz="2400" dirty="0" smtClean="0">
                <a:latin typeface="Garamond" panose="02020404030301010803" pitchFamily="18" charset="0"/>
              </a:rPr>
              <a:t>État de l’esprit à l’égard d’un jugement qu’il tient pour vrai sans aucun mélange de doute</a:t>
            </a:r>
            <a:endParaRPr lang="fr-FR" sz="2400" dirty="0">
              <a:latin typeface="Garamond" panose="02020404030301010803" pitchFamily="18" charset="0"/>
            </a:endParaRPr>
          </a:p>
          <a:p>
            <a:endParaRPr lang="fr-FR" dirty="0"/>
          </a:p>
        </p:txBody>
      </p:sp>
      <p:sp>
        <p:nvSpPr>
          <p:cNvPr id="4" name="Rectangle 3"/>
          <p:cNvSpPr/>
          <p:nvPr/>
        </p:nvSpPr>
        <p:spPr>
          <a:xfrm>
            <a:off x="680319" y="4561503"/>
            <a:ext cx="10546481" cy="163121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r>
              <a:rPr lang="fr-FR" sz="2800" dirty="0" smtClean="0">
                <a:solidFill>
                  <a:schemeClr val="accent5">
                    <a:lumMod val="50000"/>
                  </a:schemeClr>
                </a:solidFill>
                <a:latin typeface="Garamond" panose="02020404030301010803" pitchFamily="18" charset="0"/>
              </a:rPr>
              <a:t>Synonymes </a:t>
            </a:r>
          </a:p>
          <a:p>
            <a:pPr marL="342900" lvl="0" indent="-342900">
              <a:buFont typeface="Arial" panose="020B0604020202020204" pitchFamily="34" charset="0"/>
              <a:buChar char="•"/>
            </a:pPr>
            <a:r>
              <a:rPr lang="fr-FR" sz="2400" dirty="0" smtClean="0">
                <a:solidFill>
                  <a:schemeClr val="accent5">
                    <a:lumMod val="50000"/>
                  </a:schemeClr>
                </a:solidFill>
                <a:latin typeface="Garamond" panose="02020404030301010803" pitchFamily="18" charset="0"/>
              </a:rPr>
              <a:t>assurance</a:t>
            </a:r>
            <a:r>
              <a:rPr lang="fr-FR" sz="2400" dirty="0">
                <a:solidFill>
                  <a:schemeClr val="accent5">
                    <a:lumMod val="50000"/>
                  </a:schemeClr>
                </a:solidFill>
                <a:latin typeface="Garamond" panose="02020404030301010803" pitchFamily="18" charset="0"/>
              </a:rPr>
              <a:t>, autorité, fermeté, sûreté, stabilité</a:t>
            </a:r>
          </a:p>
          <a:p>
            <a:pPr marL="342900" lvl="0" indent="-342900">
              <a:buFont typeface="Arial" panose="020B0604020202020204" pitchFamily="34" charset="0"/>
              <a:buChar char="•"/>
            </a:pPr>
            <a:r>
              <a:rPr lang="fr-FR" sz="2400" dirty="0">
                <a:solidFill>
                  <a:schemeClr val="accent5">
                    <a:lumMod val="50000"/>
                  </a:schemeClr>
                </a:solidFill>
                <a:latin typeface="Garamond" panose="02020404030301010803" pitchFamily="18" charset="0"/>
              </a:rPr>
              <a:t>clarté, confirmation, </a:t>
            </a:r>
            <a:r>
              <a:rPr lang="fr-FR" sz="2400" dirty="0" smtClean="0">
                <a:solidFill>
                  <a:schemeClr val="accent5">
                    <a:lumMod val="50000"/>
                  </a:schemeClr>
                </a:solidFill>
                <a:latin typeface="Garamond" panose="02020404030301010803" pitchFamily="18" charset="0"/>
              </a:rPr>
              <a:t>conviction</a:t>
            </a:r>
            <a:r>
              <a:rPr lang="fr-FR" sz="2400" dirty="0">
                <a:solidFill>
                  <a:schemeClr val="accent5">
                    <a:lumMod val="50000"/>
                  </a:schemeClr>
                </a:solidFill>
                <a:latin typeface="Garamond" panose="02020404030301010803" pitchFamily="18" charset="0"/>
              </a:rPr>
              <a:t>, évidence, infaillibilité, netteté, réalité, vérité, </a:t>
            </a:r>
          </a:p>
          <a:p>
            <a:pPr marL="342900" lvl="0" indent="-342900">
              <a:buFont typeface="Arial" panose="020B0604020202020204" pitchFamily="34" charset="0"/>
              <a:buChar char="•"/>
            </a:pPr>
            <a:r>
              <a:rPr lang="fr-FR" sz="2400" dirty="0">
                <a:solidFill>
                  <a:schemeClr val="accent5">
                    <a:lumMod val="50000"/>
                  </a:schemeClr>
                </a:solidFill>
                <a:latin typeface="Garamond" panose="02020404030301010803" pitchFamily="18" charset="0"/>
              </a:rPr>
              <a:t>croyance, dogme, espoir, espérance, foi, opinion, persuasion</a:t>
            </a:r>
          </a:p>
        </p:txBody>
      </p:sp>
      <p:sp>
        <p:nvSpPr>
          <p:cNvPr id="6" name="Rectangle 5"/>
          <p:cNvSpPr/>
          <p:nvPr/>
        </p:nvSpPr>
        <p:spPr>
          <a:xfrm>
            <a:off x="680319" y="1230455"/>
            <a:ext cx="1713033"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fr-FR" sz="2800" b="1" dirty="0">
                <a:latin typeface="Garamond" panose="02020404030301010803" pitchFamily="18" charset="0"/>
              </a:rPr>
              <a:t>Certitude</a:t>
            </a:r>
            <a:r>
              <a:rPr lang="fr-FR" sz="2800" dirty="0">
                <a:latin typeface="Garamond" panose="02020404030301010803" pitchFamily="18" charset="0"/>
              </a:rPr>
              <a:t> </a:t>
            </a:r>
            <a:endParaRPr lang="fr-FR" sz="2800" dirty="0"/>
          </a:p>
        </p:txBody>
      </p:sp>
    </p:spTree>
    <p:extLst>
      <p:ext uri="{BB962C8B-B14F-4D97-AF65-F5344CB8AC3E}">
        <p14:creationId xmlns:p14="http://schemas.microsoft.com/office/powerpoint/2010/main" val="37232928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8519" y="-40943"/>
            <a:ext cx="12143481" cy="958673"/>
          </a:xfrm>
        </p:spPr>
        <p:txBody>
          <a:bodyPr/>
          <a:lstStyle/>
          <a:p>
            <a:pPr algn="ctr"/>
            <a:r>
              <a:rPr lang="fr-FR" sz="3600" b="1" cap="none" spc="300" dirty="0" smtClean="0">
                <a:ln w="11430" cmpd="sng">
                  <a:solidFill>
                    <a:schemeClr val="accent1">
                      <a:tint val="10000"/>
                    </a:schemeClr>
                  </a:solidFill>
                  <a:prstDash val="solid"/>
                  <a:miter lim="800000"/>
                </a:ln>
                <a:solidFill>
                  <a:srgbClr val="FFC000"/>
                </a:solidFill>
                <a:effectLst>
                  <a:glow rad="45500">
                    <a:schemeClr val="accent1">
                      <a:satMod val="220000"/>
                      <a:alpha val="35000"/>
                    </a:schemeClr>
                  </a:glow>
                </a:effectLst>
                <a:latin typeface="Garamond" pitchFamily="18" charset="0"/>
              </a:rPr>
              <a:t>Le Point de vue </a:t>
            </a:r>
            <a:r>
              <a:rPr lang="fr-FR" sz="3600" b="1" cap="none" spc="300" dirty="0" err="1" smtClean="0">
                <a:ln w="11430" cmpd="sng">
                  <a:solidFill>
                    <a:schemeClr val="accent1">
                      <a:tint val="10000"/>
                    </a:schemeClr>
                  </a:solidFill>
                  <a:prstDash val="solid"/>
                  <a:miter lim="800000"/>
                </a:ln>
                <a:solidFill>
                  <a:srgbClr val="FFC000"/>
                </a:solidFill>
                <a:effectLst>
                  <a:glow rad="45500">
                    <a:schemeClr val="accent1">
                      <a:satMod val="220000"/>
                      <a:alpha val="35000"/>
                    </a:schemeClr>
                  </a:glow>
                </a:effectLst>
                <a:latin typeface="Garamond" pitchFamily="18" charset="0"/>
              </a:rPr>
              <a:t>unificationniste</a:t>
            </a:r>
            <a:endParaRPr lang="fr-FR" sz="3600" b="1" cap="none" spc="300" dirty="0">
              <a:ln w="11430" cmpd="sng">
                <a:solidFill>
                  <a:schemeClr val="accent1">
                    <a:tint val="10000"/>
                  </a:schemeClr>
                </a:solidFill>
                <a:prstDash val="solid"/>
                <a:miter lim="800000"/>
              </a:ln>
              <a:solidFill>
                <a:srgbClr val="FFC000"/>
              </a:solidFill>
              <a:effectLst>
                <a:glow rad="45500">
                  <a:schemeClr val="accent1">
                    <a:satMod val="220000"/>
                    <a:alpha val="35000"/>
                  </a:schemeClr>
                </a:glow>
              </a:effectLst>
              <a:latin typeface="Garamond" pitchFamily="18" charset="0"/>
            </a:endParaRPr>
          </a:p>
        </p:txBody>
      </p:sp>
      <p:grpSp>
        <p:nvGrpSpPr>
          <p:cNvPr id="8" name="Group 7"/>
          <p:cNvGrpSpPr>
            <a:grpSpLocks noChangeAspect="1"/>
          </p:cNvGrpSpPr>
          <p:nvPr/>
        </p:nvGrpSpPr>
        <p:grpSpPr bwMode="auto">
          <a:xfrm rot="5400000">
            <a:off x="2695212" y="562362"/>
            <a:ext cx="1178643" cy="1772716"/>
            <a:chOff x="2877" y="1248"/>
            <a:chExt cx="1816" cy="2048"/>
          </a:xfrm>
        </p:grpSpPr>
        <p:sp>
          <p:nvSpPr>
            <p:cNvPr id="9" name="Freeform 8"/>
            <p:cNvSpPr>
              <a:spLocks noChangeAspect="1"/>
            </p:cNvSpPr>
            <p:nvPr/>
          </p:nvSpPr>
          <p:spPr bwMode="auto">
            <a:xfrm>
              <a:off x="2877" y="1248"/>
              <a:ext cx="1816" cy="1365"/>
            </a:xfrm>
            <a:custGeom>
              <a:avLst/>
              <a:gdLst>
                <a:gd name="T0" fmla="*/ 1 w 1816"/>
                <a:gd name="T1" fmla="*/ 912 h 1365"/>
                <a:gd name="T2" fmla="*/ 909 w 1816"/>
                <a:gd name="T3" fmla="*/ 0 h 1365"/>
                <a:gd name="T4" fmla="*/ 1816 w 1816"/>
                <a:gd name="T5" fmla="*/ 912 h 1365"/>
                <a:gd name="T6" fmla="*/ 1363 w 1816"/>
                <a:gd name="T7" fmla="*/ 463 h 1365"/>
                <a:gd name="T8" fmla="*/ 909 w 1816"/>
                <a:gd name="T9" fmla="*/ 914 h 1365"/>
                <a:gd name="T10" fmla="*/ 456 w 1816"/>
                <a:gd name="T11" fmla="*/ 1365 h 1365"/>
                <a:gd name="T12" fmla="*/ 1 w 1816"/>
                <a:gd name="T13" fmla="*/ 912 h 1365"/>
                <a:gd name="T14" fmla="*/ 0 60000 65536"/>
                <a:gd name="T15" fmla="*/ 0 60000 65536"/>
                <a:gd name="T16" fmla="*/ 0 60000 65536"/>
                <a:gd name="T17" fmla="*/ 0 60000 65536"/>
                <a:gd name="T18" fmla="*/ 0 60000 65536"/>
                <a:gd name="T19" fmla="*/ 0 60000 65536"/>
                <a:gd name="T20" fmla="*/ 0 60000 65536"/>
                <a:gd name="T21" fmla="*/ 0 w 1816"/>
                <a:gd name="T22" fmla="*/ 0 h 1365"/>
                <a:gd name="T23" fmla="*/ 1816 w 1816"/>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6" h="1365">
                  <a:moveTo>
                    <a:pt x="1" y="912"/>
                  </a:moveTo>
                  <a:cubicBezTo>
                    <a:pt x="1" y="372"/>
                    <a:pt x="450" y="0"/>
                    <a:pt x="909" y="0"/>
                  </a:cubicBezTo>
                  <a:cubicBezTo>
                    <a:pt x="1369" y="0"/>
                    <a:pt x="1814" y="358"/>
                    <a:pt x="1816" y="912"/>
                  </a:cubicBezTo>
                  <a:cubicBezTo>
                    <a:pt x="1815" y="588"/>
                    <a:pt x="1538" y="463"/>
                    <a:pt x="1363" y="463"/>
                  </a:cubicBezTo>
                  <a:cubicBezTo>
                    <a:pt x="1189" y="463"/>
                    <a:pt x="909" y="601"/>
                    <a:pt x="909" y="914"/>
                  </a:cubicBezTo>
                  <a:cubicBezTo>
                    <a:pt x="909" y="1228"/>
                    <a:pt x="640" y="1365"/>
                    <a:pt x="456" y="1365"/>
                  </a:cubicBezTo>
                  <a:cubicBezTo>
                    <a:pt x="273" y="1365"/>
                    <a:pt x="0" y="1241"/>
                    <a:pt x="1" y="912"/>
                  </a:cubicBezTo>
                  <a:close/>
                </a:path>
              </a:pathLst>
            </a:custGeom>
            <a:ln/>
            <a:extLst/>
          </p:spPr>
          <p:style>
            <a:lnRef idx="0">
              <a:schemeClr val="accent1"/>
            </a:lnRef>
            <a:fillRef idx="3">
              <a:schemeClr val="accent1"/>
            </a:fillRef>
            <a:effectRef idx="3">
              <a:schemeClr val="accent1"/>
            </a:effectRef>
            <a:fontRef idx="minor">
              <a:schemeClr val="lt1"/>
            </a:fontRef>
          </p:style>
          <p:txBody>
            <a:bodyPr/>
            <a:lstStyle/>
            <a:p>
              <a:endParaRPr lang="fr-FR"/>
            </a:p>
          </p:txBody>
        </p:sp>
        <p:sp>
          <p:nvSpPr>
            <p:cNvPr id="10" name="Freeform 9"/>
            <p:cNvSpPr>
              <a:spLocks noChangeAspect="1"/>
            </p:cNvSpPr>
            <p:nvPr/>
          </p:nvSpPr>
          <p:spPr bwMode="auto">
            <a:xfrm>
              <a:off x="2877" y="1931"/>
              <a:ext cx="1815" cy="1365"/>
            </a:xfrm>
            <a:custGeom>
              <a:avLst/>
              <a:gdLst>
                <a:gd name="T0" fmla="*/ 1814 w 1815"/>
                <a:gd name="T1" fmla="*/ 449 h 1365"/>
                <a:gd name="T2" fmla="*/ 908 w 1815"/>
                <a:gd name="T3" fmla="*/ 1365 h 1365"/>
                <a:gd name="T4" fmla="*/ 0 w 1815"/>
                <a:gd name="T5" fmla="*/ 453 h 1365"/>
                <a:gd name="T6" fmla="*/ 453 w 1815"/>
                <a:gd name="T7" fmla="*/ 902 h 1365"/>
                <a:gd name="T8" fmla="*/ 907 w 1815"/>
                <a:gd name="T9" fmla="*/ 451 h 1365"/>
                <a:gd name="T10" fmla="*/ 1360 w 1815"/>
                <a:gd name="T11" fmla="*/ 0 h 1365"/>
                <a:gd name="T12" fmla="*/ 1814 w 1815"/>
                <a:gd name="T13" fmla="*/ 449 h 1365"/>
                <a:gd name="T14" fmla="*/ 0 60000 65536"/>
                <a:gd name="T15" fmla="*/ 0 60000 65536"/>
                <a:gd name="T16" fmla="*/ 0 60000 65536"/>
                <a:gd name="T17" fmla="*/ 0 60000 65536"/>
                <a:gd name="T18" fmla="*/ 0 60000 65536"/>
                <a:gd name="T19" fmla="*/ 0 60000 65536"/>
                <a:gd name="T20" fmla="*/ 0 60000 65536"/>
                <a:gd name="T21" fmla="*/ 0 w 1815"/>
                <a:gd name="T22" fmla="*/ 0 h 1365"/>
                <a:gd name="T23" fmla="*/ 1815 w 1815"/>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1365">
                  <a:moveTo>
                    <a:pt x="1814" y="449"/>
                  </a:moveTo>
                  <a:cubicBezTo>
                    <a:pt x="1815" y="989"/>
                    <a:pt x="1367" y="1365"/>
                    <a:pt x="908" y="1365"/>
                  </a:cubicBezTo>
                  <a:cubicBezTo>
                    <a:pt x="447" y="1365"/>
                    <a:pt x="2" y="1007"/>
                    <a:pt x="0" y="453"/>
                  </a:cubicBezTo>
                  <a:cubicBezTo>
                    <a:pt x="1" y="777"/>
                    <a:pt x="278" y="902"/>
                    <a:pt x="453" y="902"/>
                  </a:cubicBezTo>
                  <a:cubicBezTo>
                    <a:pt x="628" y="902"/>
                    <a:pt x="907" y="764"/>
                    <a:pt x="907" y="451"/>
                  </a:cubicBezTo>
                  <a:cubicBezTo>
                    <a:pt x="907" y="137"/>
                    <a:pt x="1176" y="0"/>
                    <a:pt x="1360" y="0"/>
                  </a:cubicBezTo>
                  <a:cubicBezTo>
                    <a:pt x="1543" y="0"/>
                    <a:pt x="1814" y="128"/>
                    <a:pt x="1814" y="449"/>
                  </a:cubicBezTo>
                  <a:close/>
                </a:path>
              </a:pathLst>
            </a:custGeom>
            <a:ln/>
            <a:extLst/>
          </p:spPr>
          <p:style>
            <a:lnRef idx="0">
              <a:schemeClr val="accent2"/>
            </a:lnRef>
            <a:fillRef idx="3">
              <a:schemeClr val="accent2"/>
            </a:fillRef>
            <a:effectRef idx="3">
              <a:schemeClr val="accent2"/>
            </a:effectRef>
            <a:fontRef idx="minor">
              <a:schemeClr val="lt1"/>
            </a:fontRef>
          </p:style>
          <p:txBody>
            <a:bodyPr/>
            <a:lstStyle/>
            <a:p>
              <a:endParaRPr lang="fr-FR"/>
            </a:p>
          </p:txBody>
        </p:sp>
      </p:grpSp>
      <p:grpSp>
        <p:nvGrpSpPr>
          <p:cNvPr id="11" name="Group 7"/>
          <p:cNvGrpSpPr>
            <a:grpSpLocks noChangeAspect="1"/>
          </p:cNvGrpSpPr>
          <p:nvPr/>
        </p:nvGrpSpPr>
        <p:grpSpPr bwMode="auto">
          <a:xfrm rot="5400000">
            <a:off x="2683910" y="5250082"/>
            <a:ext cx="1178643" cy="1772716"/>
            <a:chOff x="2877" y="1248"/>
            <a:chExt cx="1816" cy="2048"/>
          </a:xfrm>
        </p:grpSpPr>
        <p:sp>
          <p:nvSpPr>
            <p:cNvPr id="12" name="Freeform 8"/>
            <p:cNvSpPr>
              <a:spLocks noChangeAspect="1"/>
            </p:cNvSpPr>
            <p:nvPr/>
          </p:nvSpPr>
          <p:spPr bwMode="auto">
            <a:xfrm>
              <a:off x="2877" y="1248"/>
              <a:ext cx="1816" cy="1365"/>
            </a:xfrm>
            <a:custGeom>
              <a:avLst/>
              <a:gdLst>
                <a:gd name="T0" fmla="*/ 1 w 1816"/>
                <a:gd name="T1" fmla="*/ 912 h 1365"/>
                <a:gd name="T2" fmla="*/ 909 w 1816"/>
                <a:gd name="T3" fmla="*/ 0 h 1365"/>
                <a:gd name="T4" fmla="*/ 1816 w 1816"/>
                <a:gd name="T5" fmla="*/ 912 h 1365"/>
                <a:gd name="T6" fmla="*/ 1363 w 1816"/>
                <a:gd name="T7" fmla="*/ 463 h 1365"/>
                <a:gd name="T8" fmla="*/ 909 w 1816"/>
                <a:gd name="T9" fmla="*/ 914 h 1365"/>
                <a:gd name="T10" fmla="*/ 456 w 1816"/>
                <a:gd name="T11" fmla="*/ 1365 h 1365"/>
                <a:gd name="T12" fmla="*/ 1 w 1816"/>
                <a:gd name="T13" fmla="*/ 912 h 1365"/>
                <a:gd name="T14" fmla="*/ 0 60000 65536"/>
                <a:gd name="T15" fmla="*/ 0 60000 65536"/>
                <a:gd name="T16" fmla="*/ 0 60000 65536"/>
                <a:gd name="T17" fmla="*/ 0 60000 65536"/>
                <a:gd name="T18" fmla="*/ 0 60000 65536"/>
                <a:gd name="T19" fmla="*/ 0 60000 65536"/>
                <a:gd name="T20" fmla="*/ 0 60000 65536"/>
                <a:gd name="T21" fmla="*/ 0 w 1816"/>
                <a:gd name="T22" fmla="*/ 0 h 1365"/>
                <a:gd name="T23" fmla="*/ 1816 w 1816"/>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6" h="1365">
                  <a:moveTo>
                    <a:pt x="1" y="912"/>
                  </a:moveTo>
                  <a:cubicBezTo>
                    <a:pt x="1" y="372"/>
                    <a:pt x="450" y="0"/>
                    <a:pt x="909" y="0"/>
                  </a:cubicBezTo>
                  <a:cubicBezTo>
                    <a:pt x="1369" y="0"/>
                    <a:pt x="1814" y="358"/>
                    <a:pt x="1816" y="912"/>
                  </a:cubicBezTo>
                  <a:cubicBezTo>
                    <a:pt x="1815" y="588"/>
                    <a:pt x="1538" y="463"/>
                    <a:pt x="1363" y="463"/>
                  </a:cubicBezTo>
                  <a:cubicBezTo>
                    <a:pt x="1189" y="463"/>
                    <a:pt x="909" y="601"/>
                    <a:pt x="909" y="914"/>
                  </a:cubicBezTo>
                  <a:cubicBezTo>
                    <a:pt x="909" y="1228"/>
                    <a:pt x="640" y="1365"/>
                    <a:pt x="456" y="1365"/>
                  </a:cubicBezTo>
                  <a:cubicBezTo>
                    <a:pt x="273" y="1365"/>
                    <a:pt x="0" y="1241"/>
                    <a:pt x="1" y="912"/>
                  </a:cubicBezTo>
                  <a:close/>
                </a:path>
              </a:pathLst>
            </a:custGeom>
            <a:ln/>
            <a:extLst/>
          </p:spPr>
          <p:style>
            <a:lnRef idx="0">
              <a:schemeClr val="accent1"/>
            </a:lnRef>
            <a:fillRef idx="3">
              <a:schemeClr val="accent1"/>
            </a:fillRef>
            <a:effectRef idx="3">
              <a:schemeClr val="accent1"/>
            </a:effectRef>
            <a:fontRef idx="minor">
              <a:schemeClr val="lt1"/>
            </a:fontRef>
          </p:style>
          <p:txBody>
            <a:bodyPr/>
            <a:lstStyle/>
            <a:p>
              <a:endParaRPr lang="fr-FR"/>
            </a:p>
          </p:txBody>
        </p:sp>
        <p:sp>
          <p:nvSpPr>
            <p:cNvPr id="13" name="Freeform 9"/>
            <p:cNvSpPr>
              <a:spLocks noChangeAspect="1"/>
            </p:cNvSpPr>
            <p:nvPr/>
          </p:nvSpPr>
          <p:spPr bwMode="auto">
            <a:xfrm>
              <a:off x="2877" y="1931"/>
              <a:ext cx="1815" cy="1365"/>
            </a:xfrm>
            <a:custGeom>
              <a:avLst/>
              <a:gdLst>
                <a:gd name="T0" fmla="*/ 1814 w 1815"/>
                <a:gd name="T1" fmla="*/ 449 h 1365"/>
                <a:gd name="T2" fmla="*/ 908 w 1815"/>
                <a:gd name="T3" fmla="*/ 1365 h 1365"/>
                <a:gd name="T4" fmla="*/ 0 w 1815"/>
                <a:gd name="T5" fmla="*/ 453 h 1365"/>
                <a:gd name="T6" fmla="*/ 453 w 1815"/>
                <a:gd name="T7" fmla="*/ 902 h 1365"/>
                <a:gd name="T8" fmla="*/ 907 w 1815"/>
                <a:gd name="T9" fmla="*/ 451 h 1365"/>
                <a:gd name="T10" fmla="*/ 1360 w 1815"/>
                <a:gd name="T11" fmla="*/ 0 h 1365"/>
                <a:gd name="T12" fmla="*/ 1814 w 1815"/>
                <a:gd name="T13" fmla="*/ 449 h 1365"/>
                <a:gd name="T14" fmla="*/ 0 60000 65536"/>
                <a:gd name="T15" fmla="*/ 0 60000 65536"/>
                <a:gd name="T16" fmla="*/ 0 60000 65536"/>
                <a:gd name="T17" fmla="*/ 0 60000 65536"/>
                <a:gd name="T18" fmla="*/ 0 60000 65536"/>
                <a:gd name="T19" fmla="*/ 0 60000 65536"/>
                <a:gd name="T20" fmla="*/ 0 60000 65536"/>
                <a:gd name="T21" fmla="*/ 0 w 1815"/>
                <a:gd name="T22" fmla="*/ 0 h 1365"/>
                <a:gd name="T23" fmla="*/ 1815 w 1815"/>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1365">
                  <a:moveTo>
                    <a:pt x="1814" y="449"/>
                  </a:moveTo>
                  <a:cubicBezTo>
                    <a:pt x="1815" y="989"/>
                    <a:pt x="1367" y="1365"/>
                    <a:pt x="908" y="1365"/>
                  </a:cubicBezTo>
                  <a:cubicBezTo>
                    <a:pt x="447" y="1365"/>
                    <a:pt x="2" y="1007"/>
                    <a:pt x="0" y="453"/>
                  </a:cubicBezTo>
                  <a:cubicBezTo>
                    <a:pt x="1" y="777"/>
                    <a:pt x="278" y="902"/>
                    <a:pt x="453" y="902"/>
                  </a:cubicBezTo>
                  <a:cubicBezTo>
                    <a:pt x="628" y="902"/>
                    <a:pt x="907" y="764"/>
                    <a:pt x="907" y="451"/>
                  </a:cubicBezTo>
                  <a:cubicBezTo>
                    <a:pt x="907" y="137"/>
                    <a:pt x="1176" y="0"/>
                    <a:pt x="1360" y="0"/>
                  </a:cubicBezTo>
                  <a:cubicBezTo>
                    <a:pt x="1543" y="0"/>
                    <a:pt x="1814" y="128"/>
                    <a:pt x="1814" y="449"/>
                  </a:cubicBezTo>
                  <a:close/>
                </a:path>
              </a:pathLst>
            </a:custGeom>
            <a:ln/>
            <a:extLst/>
          </p:spPr>
          <p:style>
            <a:lnRef idx="0">
              <a:schemeClr val="accent2"/>
            </a:lnRef>
            <a:fillRef idx="3">
              <a:schemeClr val="accent2"/>
            </a:fillRef>
            <a:effectRef idx="3">
              <a:schemeClr val="accent2"/>
            </a:effectRef>
            <a:fontRef idx="minor">
              <a:schemeClr val="lt1"/>
            </a:fontRef>
          </p:style>
          <p:txBody>
            <a:bodyPr/>
            <a:lstStyle/>
            <a:p>
              <a:endParaRPr lang="fr-FR"/>
            </a:p>
          </p:txBody>
        </p:sp>
      </p:grpSp>
      <p:sp>
        <p:nvSpPr>
          <p:cNvPr id="14" name="Freeform 9"/>
          <p:cNvSpPr>
            <a:spLocks noChangeAspect="1"/>
          </p:cNvSpPr>
          <p:nvPr/>
        </p:nvSpPr>
        <p:spPr bwMode="auto">
          <a:xfrm rot="5400000">
            <a:off x="66484" y="3025684"/>
            <a:ext cx="1177994" cy="1181523"/>
          </a:xfrm>
          <a:custGeom>
            <a:avLst/>
            <a:gdLst>
              <a:gd name="T0" fmla="*/ 1814 w 1815"/>
              <a:gd name="T1" fmla="*/ 449 h 1365"/>
              <a:gd name="T2" fmla="*/ 908 w 1815"/>
              <a:gd name="T3" fmla="*/ 1365 h 1365"/>
              <a:gd name="T4" fmla="*/ 0 w 1815"/>
              <a:gd name="T5" fmla="*/ 453 h 1365"/>
              <a:gd name="T6" fmla="*/ 453 w 1815"/>
              <a:gd name="T7" fmla="*/ 902 h 1365"/>
              <a:gd name="T8" fmla="*/ 907 w 1815"/>
              <a:gd name="T9" fmla="*/ 451 h 1365"/>
              <a:gd name="T10" fmla="*/ 1360 w 1815"/>
              <a:gd name="T11" fmla="*/ 0 h 1365"/>
              <a:gd name="T12" fmla="*/ 1814 w 1815"/>
              <a:gd name="T13" fmla="*/ 449 h 1365"/>
              <a:gd name="T14" fmla="*/ 0 60000 65536"/>
              <a:gd name="T15" fmla="*/ 0 60000 65536"/>
              <a:gd name="T16" fmla="*/ 0 60000 65536"/>
              <a:gd name="T17" fmla="*/ 0 60000 65536"/>
              <a:gd name="T18" fmla="*/ 0 60000 65536"/>
              <a:gd name="T19" fmla="*/ 0 60000 65536"/>
              <a:gd name="T20" fmla="*/ 0 60000 65536"/>
              <a:gd name="T21" fmla="*/ 0 w 1815"/>
              <a:gd name="T22" fmla="*/ 0 h 1365"/>
              <a:gd name="T23" fmla="*/ 1815 w 1815"/>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1365">
                <a:moveTo>
                  <a:pt x="1814" y="449"/>
                </a:moveTo>
                <a:cubicBezTo>
                  <a:pt x="1815" y="989"/>
                  <a:pt x="1367" y="1365"/>
                  <a:pt x="908" y="1365"/>
                </a:cubicBezTo>
                <a:cubicBezTo>
                  <a:pt x="447" y="1365"/>
                  <a:pt x="2" y="1007"/>
                  <a:pt x="0" y="453"/>
                </a:cubicBezTo>
                <a:cubicBezTo>
                  <a:pt x="1" y="777"/>
                  <a:pt x="278" y="902"/>
                  <a:pt x="453" y="902"/>
                </a:cubicBezTo>
                <a:cubicBezTo>
                  <a:pt x="628" y="902"/>
                  <a:pt x="907" y="764"/>
                  <a:pt x="907" y="451"/>
                </a:cubicBezTo>
                <a:cubicBezTo>
                  <a:pt x="907" y="137"/>
                  <a:pt x="1176" y="0"/>
                  <a:pt x="1360" y="0"/>
                </a:cubicBezTo>
                <a:cubicBezTo>
                  <a:pt x="1543" y="0"/>
                  <a:pt x="1814" y="128"/>
                  <a:pt x="1814" y="449"/>
                </a:cubicBezTo>
                <a:close/>
              </a:path>
            </a:pathLst>
          </a:custGeom>
          <a:ln/>
          <a:extLst/>
        </p:spPr>
        <p:style>
          <a:lnRef idx="0">
            <a:schemeClr val="accent2"/>
          </a:lnRef>
          <a:fillRef idx="3">
            <a:schemeClr val="accent2"/>
          </a:fillRef>
          <a:effectRef idx="3">
            <a:schemeClr val="accent2"/>
          </a:effectRef>
          <a:fontRef idx="minor">
            <a:schemeClr val="lt1"/>
          </a:fontRef>
        </p:style>
        <p:txBody>
          <a:bodyPr/>
          <a:lstStyle/>
          <a:p>
            <a:endParaRPr lang="fr-FR"/>
          </a:p>
        </p:txBody>
      </p:sp>
      <p:sp>
        <p:nvSpPr>
          <p:cNvPr id="15" name="Freeform 8"/>
          <p:cNvSpPr>
            <a:spLocks noChangeAspect="1"/>
          </p:cNvSpPr>
          <p:nvPr/>
        </p:nvSpPr>
        <p:spPr bwMode="auto">
          <a:xfrm rot="5400000">
            <a:off x="4888732" y="2958985"/>
            <a:ext cx="1178643" cy="1181523"/>
          </a:xfrm>
          <a:custGeom>
            <a:avLst/>
            <a:gdLst>
              <a:gd name="T0" fmla="*/ 1 w 1816"/>
              <a:gd name="T1" fmla="*/ 912 h 1365"/>
              <a:gd name="T2" fmla="*/ 909 w 1816"/>
              <a:gd name="T3" fmla="*/ 0 h 1365"/>
              <a:gd name="T4" fmla="*/ 1816 w 1816"/>
              <a:gd name="T5" fmla="*/ 912 h 1365"/>
              <a:gd name="T6" fmla="*/ 1363 w 1816"/>
              <a:gd name="T7" fmla="*/ 463 h 1365"/>
              <a:gd name="T8" fmla="*/ 909 w 1816"/>
              <a:gd name="T9" fmla="*/ 914 h 1365"/>
              <a:gd name="T10" fmla="*/ 456 w 1816"/>
              <a:gd name="T11" fmla="*/ 1365 h 1365"/>
              <a:gd name="T12" fmla="*/ 1 w 1816"/>
              <a:gd name="T13" fmla="*/ 912 h 1365"/>
              <a:gd name="T14" fmla="*/ 0 60000 65536"/>
              <a:gd name="T15" fmla="*/ 0 60000 65536"/>
              <a:gd name="T16" fmla="*/ 0 60000 65536"/>
              <a:gd name="T17" fmla="*/ 0 60000 65536"/>
              <a:gd name="T18" fmla="*/ 0 60000 65536"/>
              <a:gd name="T19" fmla="*/ 0 60000 65536"/>
              <a:gd name="T20" fmla="*/ 0 60000 65536"/>
              <a:gd name="T21" fmla="*/ 0 w 1816"/>
              <a:gd name="T22" fmla="*/ 0 h 1365"/>
              <a:gd name="T23" fmla="*/ 1816 w 1816"/>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6" h="1365">
                <a:moveTo>
                  <a:pt x="1" y="912"/>
                </a:moveTo>
                <a:cubicBezTo>
                  <a:pt x="1" y="372"/>
                  <a:pt x="450" y="0"/>
                  <a:pt x="909" y="0"/>
                </a:cubicBezTo>
                <a:cubicBezTo>
                  <a:pt x="1369" y="0"/>
                  <a:pt x="1814" y="358"/>
                  <a:pt x="1816" y="912"/>
                </a:cubicBezTo>
                <a:cubicBezTo>
                  <a:pt x="1815" y="588"/>
                  <a:pt x="1538" y="463"/>
                  <a:pt x="1363" y="463"/>
                </a:cubicBezTo>
                <a:cubicBezTo>
                  <a:pt x="1189" y="463"/>
                  <a:pt x="909" y="601"/>
                  <a:pt x="909" y="914"/>
                </a:cubicBezTo>
                <a:cubicBezTo>
                  <a:pt x="909" y="1228"/>
                  <a:pt x="640" y="1365"/>
                  <a:pt x="456" y="1365"/>
                </a:cubicBezTo>
                <a:cubicBezTo>
                  <a:pt x="273" y="1365"/>
                  <a:pt x="0" y="1241"/>
                  <a:pt x="1" y="912"/>
                </a:cubicBezTo>
                <a:close/>
              </a:path>
            </a:pathLst>
          </a:custGeom>
          <a:ln/>
          <a:extLst/>
        </p:spPr>
        <p:style>
          <a:lnRef idx="0">
            <a:schemeClr val="accent1"/>
          </a:lnRef>
          <a:fillRef idx="3">
            <a:schemeClr val="accent1"/>
          </a:fillRef>
          <a:effectRef idx="3">
            <a:schemeClr val="accent1"/>
          </a:effectRef>
          <a:fontRef idx="minor">
            <a:schemeClr val="lt1"/>
          </a:fontRef>
        </p:style>
        <p:txBody>
          <a:bodyPr/>
          <a:lstStyle/>
          <a:p>
            <a:endParaRPr lang="fr-FR"/>
          </a:p>
        </p:txBody>
      </p:sp>
      <p:sp>
        <p:nvSpPr>
          <p:cNvPr id="17" name="Rectangle 16"/>
          <p:cNvSpPr/>
          <p:nvPr/>
        </p:nvSpPr>
        <p:spPr>
          <a:xfrm>
            <a:off x="6280377" y="984955"/>
            <a:ext cx="5751030" cy="5262979"/>
          </a:xfrm>
          <a:prstGeom prst="rect">
            <a:avLst/>
          </a:prstGeom>
        </p:spPr>
        <p:txBody>
          <a:bodyPr wrap="square">
            <a:spAutoFit/>
          </a:bodyPr>
          <a:lstStyle/>
          <a:p>
            <a:r>
              <a:rPr lang="fr-FR" sz="2400" dirty="0" smtClean="0">
                <a:latin typeface="Garamond" pitchFamily="18" charset="0"/>
              </a:rPr>
              <a:t>Dans toutes les relations, l’amour vrai constitue la meilleure raison d’être et le meilleur ciment. Seul l’amour vrai peut mobiliser le cœur des personnes et les amener à s’impliquer totalement, dans un but de joie.</a:t>
            </a:r>
          </a:p>
          <a:p>
            <a:r>
              <a:rPr lang="fr-FR" sz="2400" dirty="0">
                <a:latin typeface="Garamond" pitchFamily="18" charset="0"/>
              </a:rPr>
              <a:t>L</a:t>
            </a:r>
            <a:r>
              <a:rPr lang="fr-FR" sz="2400" dirty="0" smtClean="0">
                <a:latin typeface="Garamond" pitchFamily="18" charset="0"/>
              </a:rPr>
              <a:t>es partenaires sujets et objets </a:t>
            </a:r>
          </a:p>
          <a:p>
            <a:r>
              <a:rPr lang="fr-FR" sz="2400" dirty="0">
                <a:latin typeface="Garamond" pitchFamily="18" charset="0"/>
              </a:rPr>
              <a:t>s</a:t>
            </a:r>
            <a:r>
              <a:rPr lang="fr-FR" sz="2400" dirty="0" smtClean="0">
                <a:latin typeface="Garamond" pitchFamily="18" charset="0"/>
              </a:rPr>
              <a:t>ont les acteurs d’un processus d’origine-division-union et s’inscrivent dans un fondement de quatre positions. Cela constitue le cadre spatio-temporel de la relation. Mais si la relation doit avoir un cadre et des repères, une « tradition », elle ne vit que par la présence et l’engagement concrets de tous les acteurs, leur implication dans le moment.</a:t>
            </a:r>
            <a:endParaRPr lang="fr-FR" sz="2400" dirty="0">
              <a:latin typeface="Garamond" pitchFamily="18" charset="0"/>
            </a:endParaRPr>
          </a:p>
        </p:txBody>
      </p:sp>
      <p:sp>
        <p:nvSpPr>
          <p:cNvPr id="18" name="Rectangle 17"/>
          <p:cNvSpPr/>
          <p:nvPr/>
        </p:nvSpPr>
        <p:spPr>
          <a:xfrm>
            <a:off x="2398176" y="1137728"/>
            <a:ext cx="1610634" cy="461665"/>
          </a:xfrm>
          <a:prstGeom prst="rect">
            <a:avLst/>
          </a:prstGeom>
        </p:spPr>
        <p:txBody>
          <a:bodyPr wrap="none">
            <a:spAutoFit/>
          </a:bodyPr>
          <a:lstStyle/>
          <a:p>
            <a:pPr algn="ctr"/>
            <a:r>
              <a:rPr lang="fr-FR" sz="2400" dirty="0" smtClean="0">
                <a:latin typeface="Garamond" pitchFamily="18" charset="0"/>
              </a:rPr>
              <a:t>Amour Vrai</a:t>
            </a:r>
          </a:p>
        </p:txBody>
      </p:sp>
      <p:sp>
        <p:nvSpPr>
          <p:cNvPr id="20" name="Rectangle 19"/>
          <p:cNvSpPr/>
          <p:nvPr/>
        </p:nvSpPr>
        <p:spPr>
          <a:xfrm>
            <a:off x="2793765" y="5751394"/>
            <a:ext cx="819455" cy="769441"/>
          </a:xfrm>
          <a:prstGeom prst="rect">
            <a:avLst/>
          </a:prstGeom>
        </p:spPr>
        <p:txBody>
          <a:bodyPr wrap="none">
            <a:spAutoFit/>
          </a:bodyPr>
          <a:lstStyle/>
          <a:p>
            <a:pPr algn="ctr"/>
            <a:r>
              <a:rPr lang="fr-FR" sz="2000" dirty="0" smtClean="0">
                <a:latin typeface="Garamond" pitchFamily="18" charset="0"/>
              </a:rPr>
              <a:t>Union</a:t>
            </a:r>
          </a:p>
          <a:p>
            <a:pPr algn="ctr"/>
            <a:r>
              <a:rPr lang="fr-FR" sz="2400" dirty="0" smtClean="0">
                <a:latin typeface="Garamond" pitchFamily="18" charset="0"/>
              </a:rPr>
              <a:t>joie</a:t>
            </a:r>
            <a:endParaRPr lang="fr-FR" sz="2400" dirty="0"/>
          </a:p>
        </p:txBody>
      </p:sp>
      <p:sp>
        <p:nvSpPr>
          <p:cNvPr id="21" name="Arc 39"/>
          <p:cNvSpPr>
            <a:spLocks/>
          </p:cNvSpPr>
          <p:nvPr/>
        </p:nvSpPr>
        <p:spPr bwMode="auto">
          <a:xfrm rot="5122080" flipH="1" flipV="1">
            <a:off x="2318777" y="2117132"/>
            <a:ext cx="1973521" cy="2865230"/>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70C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22" name="Arc 39"/>
          <p:cNvSpPr>
            <a:spLocks/>
          </p:cNvSpPr>
          <p:nvPr/>
        </p:nvSpPr>
        <p:spPr bwMode="auto">
          <a:xfrm rot="15893745" flipH="1" flipV="1">
            <a:off x="2189058" y="1943560"/>
            <a:ext cx="1964944" cy="2971309"/>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23" name="Rectangle 22"/>
          <p:cNvSpPr/>
          <p:nvPr/>
        </p:nvSpPr>
        <p:spPr>
          <a:xfrm>
            <a:off x="2846198" y="1513244"/>
            <a:ext cx="873957" cy="400110"/>
          </a:xfrm>
          <a:prstGeom prst="rect">
            <a:avLst/>
          </a:prstGeom>
        </p:spPr>
        <p:txBody>
          <a:bodyPr wrap="none">
            <a:spAutoFit/>
          </a:bodyPr>
          <a:lstStyle/>
          <a:p>
            <a:r>
              <a:rPr lang="fr-FR" sz="2000" dirty="0" smtClean="0">
                <a:latin typeface="Garamond" pitchFamily="18" charset="0"/>
              </a:rPr>
              <a:t>origine</a:t>
            </a:r>
            <a:endParaRPr lang="fr-FR" sz="2000" dirty="0"/>
          </a:p>
        </p:txBody>
      </p:sp>
      <p:cxnSp>
        <p:nvCxnSpPr>
          <p:cNvPr id="25" name="Connecteur droit 24"/>
          <p:cNvCxnSpPr/>
          <p:nvPr/>
        </p:nvCxnSpPr>
        <p:spPr>
          <a:xfrm>
            <a:off x="3294282" y="2158180"/>
            <a:ext cx="0" cy="8938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3283176" y="4205443"/>
            <a:ext cx="11106" cy="10937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121705" y="1559250"/>
            <a:ext cx="1260930" cy="1376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1179390" y="4376975"/>
            <a:ext cx="1241245" cy="11813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H="1">
            <a:off x="4027485" y="4334371"/>
            <a:ext cx="1394437" cy="12665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flipH="1">
            <a:off x="958369" y="1819107"/>
            <a:ext cx="1285167" cy="1050829"/>
          </a:xfrm>
          <a:prstGeom prst="line">
            <a:avLst/>
          </a:prstGeom>
        </p:spPr>
        <p:style>
          <a:lnRef idx="1">
            <a:schemeClr val="accent1"/>
          </a:lnRef>
          <a:fillRef idx="0">
            <a:schemeClr val="accent1"/>
          </a:fillRef>
          <a:effectRef idx="0">
            <a:schemeClr val="accent1"/>
          </a:effectRef>
          <a:fontRef idx="minor">
            <a:schemeClr val="tx1"/>
          </a:fontRef>
        </p:style>
      </p:cxnSp>
      <p:sp>
        <p:nvSpPr>
          <p:cNvPr id="2" name="Ellipse 1"/>
          <p:cNvSpPr/>
          <p:nvPr/>
        </p:nvSpPr>
        <p:spPr>
          <a:xfrm>
            <a:off x="2793765" y="3071201"/>
            <a:ext cx="1042781" cy="958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2801409" y="3319617"/>
            <a:ext cx="963534" cy="400110"/>
          </a:xfrm>
          <a:prstGeom prst="rect">
            <a:avLst/>
          </a:prstGeom>
        </p:spPr>
        <p:txBody>
          <a:bodyPr wrap="none">
            <a:spAutoFit/>
          </a:bodyPr>
          <a:lstStyle/>
          <a:p>
            <a:r>
              <a:rPr lang="fr-FR" sz="2000" dirty="0" smtClean="0">
                <a:latin typeface="Garamond" pitchFamily="18" charset="0"/>
              </a:rPr>
              <a:t>division</a:t>
            </a:r>
            <a:endParaRPr lang="fr-FR" sz="2000" dirty="0"/>
          </a:p>
        </p:txBody>
      </p:sp>
    </p:spTree>
    <p:extLst>
      <p:ext uri="{BB962C8B-B14F-4D97-AF65-F5344CB8AC3E}">
        <p14:creationId xmlns:p14="http://schemas.microsoft.com/office/powerpoint/2010/main" val="152253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20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20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p:bldP spid="20" grpId="0"/>
      <p:bldP spid="23"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685801" y="177801"/>
            <a:ext cx="10794999" cy="876300"/>
          </a:xfrm>
        </p:spPr>
        <p:txBody>
          <a:bodyPr/>
          <a:lstStyle/>
          <a:p>
            <a:r>
              <a:rPr lang="fr-FR" dirty="0" smtClean="0"/>
              <a:t>Remarques</a:t>
            </a:r>
            <a:endParaRPr lang="fr-FR" dirty="0"/>
          </a:p>
        </p:txBody>
      </p:sp>
      <p:sp>
        <p:nvSpPr>
          <p:cNvPr id="8" name="Espace réservé du contenu 7"/>
          <p:cNvSpPr>
            <a:spLocks noGrp="1"/>
          </p:cNvSpPr>
          <p:nvPr>
            <p:ph idx="1"/>
          </p:nvPr>
        </p:nvSpPr>
        <p:spPr>
          <a:xfrm>
            <a:off x="685801" y="1265767"/>
            <a:ext cx="10998199" cy="4779433"/>
          </a:xfrm>
        </p:spPr>
        <p:txBody>
          <a:bodyPr>
            <a:normAutofit/>
          </a:bodyPr>
          <a:lstStyle/>
          <a:p>
            <a:r>
              <a:rPr lang="fr-FR" sz="2400" dirty="0" smtClean="0"/>
              <a:t>Des relations qui ne reposent que sur le charisme et la personnalité d’une figure providentielle sont menacées de fragilité si cette personne n’a pas légué une doctrine et une tradition.</a:t>
            </a:r>
          </a:p>
          <a:p>
            <a:r>
              <a:rPr lang="fr-FR" sz="2400" dirty="0" smtClean="0"/>
              <a:t>Des relations trop réglementées, trop « constitutionnelles » sont aussi menacées d’incertitude si elles ne suscitent pas des personnalités remarquables. </a:t>
            </a:r>
          </a:p>
          <a:p>
            <a:r>
              <a:rPr lang="fr-FR" sz="2400" dirty="0" smtClean="0"/>
              <a:t>L’histoire des Etats-Unis semble montrer une combinaison réussie entre un système constitutionnel très stable et l’émergence assez fréquente de personnalités fortes.</a:t>
            </a:r>
          </a:p>
          <a:p>
            <a:r>
              <a:rPr lang="fr-FR" sz="2400" dirty="0" smtClean="0"/>
              <a:t>Ces derniers temps, le projet européen a souffert d’un excès de réglementation anonyme et d’un déficit de personnalités marquantes. Cela renforce </a:t>
            </a:r>
            <a:r>
              <a:rPr lang="fr-FR" sz="2400" dirty="0"/>
              <a:t>l</a:t>
            </a:r>
            <a:r>
              <a:rPr lang="fr-FR" sz="2400" dirty="0" smtClean="0"/>
              <a:t>es tendances eurosceptique et les doutes sur l’avenir de l’UE.</a:t>
            </a:r>
          </a:p>
          <a:p>
            <a:endParaRPr lang="fr-FR" sz="2400" dirty="0"/>
          </a:p>
        </p:txBody>
      </p:sp>
    </p:spTree>
    <p:extLst>
      <p:ext uri="{BB962C8B-B14F-4D97-AF65-F5344CB8AC3E}">
        <p14:creationId xmlns:p14="http://schemas.microsoft.com/office/powerpoint/2010/main" val="542307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1129553"/>
          </a:xfrm>
        </p:spPr>
        <p:txBody>
          <a:bodyPr>
            <a:noAutofit/>
          </a:bodyPr>
          <a:lstStyle/>
          <a:p>
            <a:pPr algn="ctr"/>
            <a:r>
              <a:rPr lang="fr-FR" sz="2400" dirty="0" smtClean="0"/>
              <a:t>2. S’aimer, (ce n’est pas se regarder l’un l’autre), c’est regarder dans la même direction (</a:t>
            </a:r>
            <a:r>
              <a:rPr lang="fr-FR" sz="2400" dirty="0" err="1" smtClean="0"/>
              <a:t>Saint-exupéry</a:t>
            </a:r>
            <a:r>
              <a:rPr lang="fr-FR" sz="2400" dirty="0" smtClean="0"/>
              <a:t>)</a:t>
            </a:r>
            <a:endParaRPr lang="fr-FR" sz="2400" dirty="0"/>
          </a:p>
        </p:txBody>
      </p:sp>
      <p:sp>
        <p:nvSpPr>
          <p:cNvPr id="3" name="Espace réservé du contenu 2"/>
          <p:cNvSpPr>
            <a:spLocks noGrp="1"/>
          </p:cNvSpPr>
          <p:nvPr>
            <p:ph idx="1"/>
          </p:nvPr>
        </p:nvSpPr>
        <p:spPr>
          <a:xfrm>
            <a:off x="361550" y="1611861"/>
            <a:ext cx="6308189" cy="4776395"/>
          </a:xfrm>
        </p:spPr>
        <p:txBody>
          <a:bodyPr>
            <a:normAutofit/>
          </a:bodyPr>
          <a:lstStyle/>
          <a:p>
            <a:r>
              <a:rPr lang="fr-FR" sz="2400" dirty="0" smtClean="0"/>
              <a:t>S’unir contre quelque chose ou quelqu’un a moins de force que s’unir pour quelque chose ou quelqu’un. Des relations deviennent incertaines par absence de projet, de vision, de but. </a:t>
            </a:r>
          </a:p>
          <a:p>
            <a:r>
              <a:rPr lang="fr-FR" sz="2400" dirty="0" smtClean="0"/>
              <a:t>Distinguer le but individuel et le but de l’ensemble.</a:t>
            </a:r>
          </a:p>
          <a:p>
            <a:r>
              <a:rPr lang="fr-FR" sz="2400" dirty="0" smtClean="0"/>
              <a:t>On ne sait pas où on va, quel est l’objectif. Par exemple, certaines unions conjugales cassent lorsque les enfants acquièrent leur autonomie et quittent le foyer. Le couple ne tenait que par le soin donné aux enfants</a:t>
            </a:r>
            <a:endParaRPr lang="fr-FR" sz="2400" dirty="0"/>
          </a:p>
        </p:txBody>
      </p:sp>
      <p:graphicFrame>
        <p:nvGraphicFramePr>
          <p:cNvPr id="4" name="Espace réservé du contenu 4"/>
          <p:cNvGraphicFramePr>
            <a:graphicFrameLocks/>
          </p:cNvGraphicFramePr>
          <p:nvPr>
            <p:extLst>
              <p:ext uri="{D42A27DB-BD31-4B8C-83A1-F6EECF244321}">
                <p14:modId xmlns:p14="http://schemas.microsoft.com/office/powerpoint/2010/main" val="3926556715"/>
              </p:ext>
            </p:extLst>
          </p:nvPr>
        </p:nvGraphicFramePr>
        <p:xfrm>
          <a:off x="6669741" y="1387736"/>
          <a:ext cx="5522258" cy="5470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0726331" y="5064965"/>
            <a:ext cx="976549" cy="461665"/>
          </a:xfrm>
          <a:prstGeom prst="rect">
            <a:avLst/>
          </a:prstGeom>
        </p:spPr>
        <p:txBody>
          <a:bodyPr wrap="none">
            <a:spAutoFit/>
          </a:bodyPr>
          <a:lstStyle/>
          <a:p>
            <a:r>
              <a:rPr lang="fr-FR" sz="2400" dirty="0"/>
              <a:t>couple</a:t>
            </a:r>
          </a:p>
        </p:txBody>
      </p:sp>
      <p:sp>
        <p:nvSpPr>
          <p:cNvPr id="6" name="Rectangle 5"/>
          <p:cNvSpPr/>
          <p:nvPr/>
        </p:nvSpPr>
        <p:spPr>
          <a:xfrm>
            <a:off x="10726331" y="6360282"/>
            <a:ext cx="1053494" cy="461665"/>
          </a:xfrm>
          <a:prstGeom prst="rect">
            <a:avLst/>
          </a:prstGeom>
        </p:spPr>
        <p:txBody>
          <a:bodyPr wrap="none">
            <a:spAutoFit/>
          </a:bodyPr>
          <a:lstStyle/>
          <a:p>
            <a:r>
              <a:rPr lang="fr-FR" sz="2400" dirty="0" smtClean="0"/>
              <a:t>enfants</a:t>
            </a:r>
            <a:endParaRPr lang="fr-FR" sz="2400" dirty="0"/>
          </a:p>
        </p:txBody>
      </p:sp>
      <p:sp>
        <p:nvSpPr>
          <p:cNvPr id="7" name="Arc 39"/>
          <p:cNvSpPr>
            <a:spLocks/>
          </p:cNvSpPr>
          <p:nvPr/>
        </p:nvSpPr>
        <p:spPr bwMode="auto">
          <a:xfrm rot="5084536" flipH="1" flipV="1">
            <a:off x="8366588" y="2981727"/>
            <a:ext cx="2128562" cy="2405994"/>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8" name="Arc 39"/>
          <p:cNvSpPr>
            <a:spLocks/>
          </p:cNvSpPr>
          <p:nvPr/>
        </p:nvSpPr>
        <p:spPr bwMode="auto">
          <a:xfrm rot="15783063" flipH="1" flipV="1">
            <a:off x="8203833" y="2890793"/>
            <a:ext cx="2128562" cy="2405994"/>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cxnSp>
        <p:nvCxnSpPr>
          <p:cNvPr id="10" name="Connecteur droit avec flèche 9"/>
          <p:cNvCxnSpPr/>
          <p:nvPr/>
        </p:nvCxnSpPr>
        <p:spPr>
          <a:xfrm flipV="1">
            <a:off x="9907892" y="5295797"/>
            <a:ext cx="723331" cy="658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9953092" y="6168110"/>
            <a:ext cx="678131" cy="478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42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2192000" cy="745958"/>
          </a:xfrm>
        </p:spPr>
        <p:txBody>
          <a:bodyPr>
            <a:normAutofit/>
          </a:bodyPr>
          <a:lstStyle/>
          <a:p>
            <a:pPr lvl="0" algn="ctr"/>
            <a:r>
              <a:rPr lang="fr-FR" dirty="0" smtClean="0"/>
              <a:t>3. présence et pouvoir d’attraction</a:t>
            </a:r>
            <a:endParaRPr lang="fr-FR" dirty="0"/>
          </a:p>
        </p:txBody>
      </p:sp>
      <p:sp>
        <p:nvSpPr>
          <p:cNvPr id="3" name="Espace réservé du contenu 2"/>
          <p:cNvSpPr>
            <a:spLocks noGrp="1"/>
          </p:cNvSpPr>
          <p:nvPr>
            <p:ph idx="1"/>
          </p:nvPr>
        </p:nvSpPr>
        <p:spPr>
          <a:xfrm>
            <a:off x="0" y="745959"/>
            <a:ext cx="12192000" cy="6112041"/>
          </a:xfrm>
        </p:spPr>
        <p:txBody>
          <a:bodyPr>
            <a:noAutofit/>
          </a:bodyPr>
          <a:lstStyle/>
          <a:p>
            <a:pPr lvl="0"/>
            <a:r>
              <a:rPr lang="fr-FR" sz="2400" dirty="0" smtClean="0"/>
              <a:t>« L’amour </a:t>
            </a:r>
            <a:r>
              <a:rPr lang="fr-FR" sz="2400" dirty="0"/>
              <a:t>doit être </a:t>
            </a:r>
            <a:r>
              <a:rPr lang="fr-FR" sz="2400" b="1" dirty="0"/>
              <a:t>assez puissant pour devenir une certitude. Alors, au lieu d’être attiré, il attire</a:t>
            </a:r>
            <a:r>
              <a:rPr lang="fr-FR" sz="2400" dirty="0" smtClean="0"/>
              <a:t>. » Hermann Hesse</a:t>
            </a:r>
            <a:endParaRPr lang="fr-FR" sz="2400" dirty="0"/>
          </a:p>
          <a:p>
            <a:r>
              <a:rPr lang="fr-FR" sz="2400" dirty="0" smtClean="0"/>
              <a:t>Une personne est d’autant plus fiable et certaine dans ses rapports avec autrui qu’elle est sûre d’elle-même et certaine de son identité (voir diapositive N° 35)</a:t>
            </a:r>
          </a:p>
          <a:p>
            <a:r>
              <a:rPr lang="fr-FR" sz="2400" dirty="0" smtClean="0"/>
              <a:t>Dans le mariage, l’homme et la femme doivent s’engager à tenir leurs rôle d’époux et d’épouse puis de père et de mère dans la durée du mariage et du projet familial. </a:t>
            </a:r>
          </a:p>
          <a:p>
            <a:r>
              <a:rPr lang="fr-FR" sz="2400" dirty="0" smtClean="0"/>
              <a:t>On est un partenaire d’autant plus présent dans le mariage qu’on a réussi à créer des liens durables avec les parents et les frères et sœurs de sa famille d’origine. Une histoire affective incertaine et chaotique ne peut que fragiliser le lien conjugal et familial</a:t>
            </a:r>
          </a:p>
          <a:p>
            <a:r>
              <a:rPr lang="fr-FR" sz="2400" dirty="0" smtClean="0"/>
              <a:t>Même dans les rapports « professionnels », il est très important d’avoir de la présence, d’apporter une dimension personnelle dans les relations. </a:t>
            </a:r>
          </a:p>
          <a:p>
            <a:r>
              <a:rPr lang="fr-FR" sz="2400" dirty="0" smtClean="0"/>
              <a:t>A l’inverse, la personne trop imposante peut tuer la relation, laissant peu d’espace aux autres. </a:t>
            </a:r>
          </a:p>
        </p:txBody>
      </p:sp>
    </p:spTree>
    <p:extLst>
      <p:ext uri="{BB962C8B-B14F-4D97-AF65-F5344CB8AC3E}">
        <p14:creationId xmlns:p14="http://schemas.microsoft.com/office/powerpoint/2010/main" val="5952923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257"/>
            <a:ext cx="12192000" cy="523122"/>
          </a:xfrm>
        </p:spPr>
        <p:style>
          <a:lnRef idx="1">
            <a:schemeClr val="accent2"/>
          </a:lnRef>
          <a:fillRef idx="3">
            <a:schemeClr val="accent2"/>
          </a:fillRef>
          <a:effectRef idx="2">
            <a:schemeClr val="accent2"/>
          </a:effectRef>
          <a:fontRef idx="minor">
            <a:schemeClr val="lt1"/>
          </a:fontRef>
        </p:style>
        <p:txBody>
          <a:bodyPr>
            <a:normAutofit/>
          </a:bodyPr>
          <a:lstStyle/>
          <a:p>
            <a:pPr algn="ctr"/>
            <a:r>
              <a:rPr lang="fr-FR" sz="2000" dirty="0" smtClean="0"/>
              <a:t>Incarnation individuelle de vérité et corps en relation du point de vue du but</a:t>
            </a:r>
            <a:endParaRPr lang="fr-FR" sz="2000" dirty="0"/>
          </a:p>
        </p:txBody>
      </p:sp>
      <p:graphicFrame>
        <p:nvGraphicFramePr>
          <p:cNvPr id="6" name="Espace réservé du contenu 9"/>
          <p:cNvGraphicFramePr>
            <a:graphicFrameLocks noGrp="1"/>
          </p:cNvGraphicFramePr>
          <p:nvPr>
            <p:ph sz="quarter" idx="4294967295"/>
            <p:extLst>
              <p:ext uri="{D42A27DB-BD31-4B8C-83A1-F6EECF244321}">
                <p14:modId xmlns:p14="http://schemas.microsoft.com/office/powerpoint/2010/main" val="2282220634"/>
              </p:ext>
            </p:extLst>
          </p:nvPr>
        </p:nvGraphicFramePr>
        <p:xfrm>
          <a:off x="460885" y="567560"/>
          <a:ext cx="5150500" cy="5186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0" y="6002446"/>
            <a:ext cx="6066971" cy="830997"/>
          </a:xfrm>
          <a:prstGeom prst="rect">
            <a:avLst/>
          </a:prstGeom>
        </p:spPr>
        <p:txBody>
          <a:bodyPr wrap="square">
            <a:spAutoFit/>
          </a:bodyPr>
          <a:lstStyle/>
          <a:p>
            <a:pPr algn="ctr"/>
            <a:r>
              <a:rPr lang="fr-FR" sz="2400" dirty="0"/>
              <a:t>Fondement intérieur de quatre positions</a:t>
            </a:r>
          </a:p>
          <a:p>
            <a:pPr algn="ctr"/>
            <a:r>
              <a:rPr lang="fr-FR" sz="2400" dirty="0"/>
              <a:t>Devenir une personne vraie – Savoir </a:t>
            </a:r>
            <a:r>
              <a:rPr lang="fr-FR" sz="2400" dirty="0" smtClean="0"/>
              <a:t>être</a:t>
            </a:r>
            <a:endParaRPr lang="fr-FR" sz="2000" dirty="0">
              <a:latin typeface="Arial Narrow" pitchFamily="34" charset="0"/>
            </a:endParaRPr>
          </a:p>
        </p:txBody>
      </p:sp>
      <p:graphicFrame>
        <p:nvGraphicFramePr>
          <p:cNvPr id="8" name="Espace réservé du contenu 9"/>
          <p:cNvGraphicFramePr>
            <a:graphicFrameLocks noGrp="1"/>
          </p:cNvGraphicFramePr>
          <p:nvPr>
            <p:ph sz="quarter" idx="4294967295"/>
            <p:extLst>
              <p:ext uri="{D42A27DB-BD31-4B8C-83A1-F6EECF244321}">
                <p14:modId xmlns:p14="http://schemas.microsoft.com/office/powerpoint/2010/main" val="867306177"/>
              </p:ext>
            </p:extLst>
          </p:nvPr>
        </p:nvGraphicFramePr>
        <p:xfrm>
          <a:off x="6748060" y="567560"/>
          <a:ext cx="5175234" cy="52134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angle 8"/>
          <p:cNvSpPr/>
          <p:nvPr/>
        </p:nvSpPr>
        <p:spPr>
          <a:xfrm>
            <a:off x="6672429" y="6011259"/>
            <a:ext cx="5519571" cy="830997"/>
          </a:xfrm>
          <a:prstGeom prst="rect">
            <a:avLst/>
          </a:prstGeom>
        </p:spPr>
        <p:txBody>
          <a:bodyPr wrap="square">
            <a:spAutoFit/>
          </a:bodyPr>
          <a:lstStyle/>
          <a:p>
            <a:pPr algn="ctr"/>
            <a:r>
              <a:rPr lang="fr-FR" sz="2400" dirty="0"/>
              <a:t>Fondement extérieur de quatre positions</a:t>
            </a:r>
          </a:p>
          <a:p>
            <a:pPr algn="ctr"/>
            <a:r>
              <a:rPr lang="fr-FR" sz="2400" dirty="0"/>
              <a:t>Créer une famille – Savoir </a:t>
            </a:r>
            <a:r>
              <a:rPr lang="fr-FR" sz="2400" dirty="0" smtClean="0"/>
              <a:t>aimer</a:t>
            </a:r>
            <a:endParaRPr lang="fr-FR" sz="2400" dirty="0"/>
          </a:p>
        </p:txBody>
      </p:sp>
      <p:sp>
        <p:nvSpPr>
          <p:cNvPr id="10" name="Arc 39"/>
          <p:cNvSpPr>
            <a:spLocks/>
          </p:cNvSpPr>
          <p:nvPr/>
        </p:nvSpPr>
        <p:spPr bwMode="auto">
          <a:xfrm rot="5048101" flipH="1" flipV="1">
            <a:off x="8264341" y="2402989"/>
            <a:ext cx="2335746" cy="220501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1" name="Arc 39"/>
          <p:cNvSpPr>
            <a:spLocks/>
          </p:cNvSpPr>
          <p:nvPr/>
        </p:nvSpPr>
        <p:spPr bwMode="auto">
          <a:xfrm rot="15663570" flipH="1" flipV="1">
            <a:off x="7977303" y="1745898"/>
            <a:ext cx="2335746" cy="220501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bg1">
                <a:lumMod val="95000"/>
                <a:lumOff val="5000"/>
              </a:schemeClr>
            </a:solidFill>
            <a:round/>
            <a:headEnd/>
            <a:tailEnd type="triangle" w="med" len="med"/>
          </a:ln>
          <a:effectLst>
            <a:glow rad="228600">
              <a:schemeClr val="accent1">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2" name="Arc 39"/>
          <p:cNvSpPr>
            <a:spLocks/>
          </p:cNvSpPr>
          <p:nvPr/>
        </p:nvSpPr>
        <p:spPr bwMode="auto">
          <a:xfrm rot="5048101" flipH="1" flipV="1">
            <a:off x="1937449" y="2555193"/>
            <a:ext cx="2335746" cy="220501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3" name="Arc 39"/>
          <p:cNvSpPr>
            <a:spLocks/>
          </p:cNvSpPr>
          <p:nvPr/>
        </p:nvSpPr>
        <p:spPr bwMode="auto">
          <a:xfrm rot="15663570" flipH="1" flipV="1">
            <a:off x="1766662" y="1682833"/>
            <a:ext cx="2335746" cy="220501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bg1">
                <a:lumMod val="95000"/>
                <a:lumOff val="5000"/>
              </a:schemeClr>
            </a:solidFill>
            <a:round/>
            <a:headEnd/>
            <a:tailEnd type="triangle" w="med" len="med"/>
          </a:ln>
          <a:effectLst>
            <a:glow rad="228600">
              <a:schemeClr val="accent1">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cxnSp>
        <p:nvCxnSpPr>
          <p:cNvPr id="4" name="Connecteur droit avec flèche 3"/>
          <p:cNvCxnSpPr/>
          <p:nvPr/>
        </p:nvCxnSpPr>
        <p:spPr>
          <a:xfrm flipV="1">
            <a:off x="4076022" y="3174302"/>
            <a:ext cx="2596407" cy="188210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566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0" y="0"/>
            <a:ext cx="12191999" cy="709863"/>
          </a:xfrm>
        </p:spPr>
        <p:txBody>
          <a:bodyPr/>
          <a:lstStyle/>
          <a:p>
            <a:r>
              <a:rPr lang="fr-FR" dirty="0" smtClean="0"/>
              <a:t>Éduquer la certitude relationnelle</a:t>
            </a:r>
            <a:endParaRPr lang="fr-FR" dirty="0"/>
          </a:p>
        </p:txBody>
      </p:sp>
      <p:sp>
        <p:nvSpPr>
          <p:cNvPr id="7" name="Espace réservé du contenu 6"/>
          <p:cNvSpPr>
            <a:spLocks noGrp="1"/>
          </p:cNvSpPr>
          <p:nvPr>
            <p:ph idx="1"/>
          </p:nvPr>
        </p:nvSpPr>
        <p:spPr>
          <a:xfrm>
            <a:off x="-1" y="853381"/>
            <a:ext cx="12191999" cy="5775940"/>
          </a:xfrm>
          <a:prstGeom prst="rect">
            <a:avLst/>
          </a:prstGeom>
        </p:spPr>
        <p:txBody>
          <a:bodyPr wrap="square">
            <a:spAutoFit/>
          </a:bodyPr>
          <a:lstStyle/>
          <a:p>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Le lien qui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doit</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unir</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le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citoyen</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à son pays fait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l’objet</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d’une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éducation</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au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civisme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et aux droits et devoirs du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citoyen</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L’Etat</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assure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notre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sécurité</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politique</a:t>
            </a:r>
            <a:endParaRPr lang="en-GB" sz="2400" b="1" dirty="0" smtClean="0">
              <a:effectLst>
                <a:outerShdw blurRad="38100" dist="38100" dir="2700000" algn="tl">
                  <a:srgbClr val="000000">
                    <a:alpha val="43137"/>
                  </a:srgbClr>
                </a:outerShdw>
              </a:effectLst>
              <a:latin typeface="Garamond" panose="02020404030301010803" pitchFamily="18" charset="0"/>
              <a:ea typeface="+mj-lt"/>
              <a:cs typeface="+mj-lt"/>
            </a:endParaRPr>
          </a:p>
          <a:p>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Trop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complexe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et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touffu</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le </a:t>
            </a:r>
            <a:r>
              <a:rPr lang="en-GB" sz="2400" b="1" dirty="0">
                <a:effectLst>
                  <a:outerShdw blurRad="38100" dist="38100" dir="2700000" algn="tl">
                    <a:srgbClr val="000000">
                      <a:alpha val="43137"/>
                    </a:srgbClr>
                  </a:outerShdw>
                </a:effectLst>
                <a:latin typeface="Garamond" panose="02020404030301010803" pitchFamily="18" charset="0"/>
                <a:ea typeface="+mj-lt"/>
                <a:cs typeface="+mj-lt"/>
              </a:rPr>
              <a:t>code du travail </a:t>
            </a:r>
            <a:r>
              <a:rPr lang="en-GB" sz="2400" b="1" dirty="0" err="1">
                <a:effectLst>
                  <a:outerShdw blurRad="38100" dist="38100" dir="2700000" algn="tl">
                    <a:srgbClr val="000000">
                      <a:alpha val="43137"/>
                    </a:srgbClr>
                  </a:outerShdw>
                </a:effectLst>
                <a:latin typeface="Garamond" panose="02020404030301010803" pitchFamily="18" charset="0"/>
                <a:ea typeface="+mj-lt"/>
                <a:cs typeface="+mj-lt"/>
              </a:rPr>
              <a:t>français</a:t>
            </a:r>
            <a:r>
              <a:rPr lang="en-GB" sz="2400" b="1" dirty="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rend les rapports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économiques</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et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sociaux</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rigides</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et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tendus</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La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complexité</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finit</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par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créer</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l’incertitude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et la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précarité</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qu’on</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pretend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combattre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car les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exclus</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sont</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nombreux</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p>
          <a:p>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La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pire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exclusion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n’est</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ni</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politique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ni</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socio-</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économique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La solitude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en</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France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est</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avant</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tout le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signe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d’une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exclusion affective et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d’une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incertitude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relationnelle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a:t>
            </a:r>
          </a:p>
          <a:p>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Le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projet</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relationnel</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principal de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l’être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humain</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est</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plus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intérieur</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et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profond</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que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simplement</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politique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ou</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économique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Il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n’est</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pas de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devenir</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un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citoyen</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ou</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un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travailleur</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mais</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de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réussir</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sa</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vie affective.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Trouver</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une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vraie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famille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est</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plus important que de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trouver</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un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vrai</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travail.</a:t>
            </a:r>
          </a:p>
          <a:p>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Pour un homme,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il</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s’agit</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de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devenir</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le plus certain possible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comme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fils</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comme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frère,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comme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époux</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et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comme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père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Pour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une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femme, de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devenir</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la plus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certaine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possible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comme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fille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comme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soeur</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comme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épouse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et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comme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mère</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voir</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a:t>
            </a:r>
            <a:r>
              <a:rPr lang="en-GB" sz="2400" b="1" dirty="0" err="1" smtClean="0">
                <a:effectLst>
                  <a:outerShdw blurRad="38100" dist="38100" dir="2700000" algn="tl">
                    <a:srgbClr val="000000">
                      <a:alpha val="43137"/>
                    </a:srgbClr>
                  </a:outerShdw>
                </a:effectLst>
                <a:latin typeface="Garamond" panose="02020404030301010803" pitchFamily="18" charset="0"/>
                <a:ea typeface="+mj-lt"/>
                <a:cs typeface="+mj-lt"/>
              </a:rPr>
              <a:t>diapos</a:t>
            </a:r>
            <a:r>
              <a:rPr lang="en-GB" sz="2400" b="1" dirty="0" smtClean="0">
                <a:effectLst>
                  <a:outerShdw blurRad="38100" dist="38100" dir="2700000" algn="tl">
                    <a:srgbClr val="000000">
                      <a:alpha val="43137"/>
                    </a:srgbClr>
                  </a:outerShdw>
                </a:effectLst>
                <a:latin typeface="Garamond" panose="02020404030301010803" pitchFamily="18" charset="0"/>
                <a:ea typeface="+mj-lt"/>
                <a:cs typeface="+mj-lt"/>
              </a:rPr>
              <a:t> 37 et 38).</a:t>
            </a:r>
            <a:endParaRPr lang="fr-FR" sz="2400" dirty="0"/>
          </a:p>
        </p:txBody>
      </p:sp>
    </p:spTree>
    <p:extLst>
      <p:ext uri="{BB962C8B-B14F-4D97-AF65-F5344CB8AC3E}">
        <p14:creationId xmlns:p14="http://schemas.microsoft.com/office/powerpoint/2010/main" val="4193334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
          <p:cNvSpPr>
            <a:spLocks noChangeArrowheads="1"/>
          </p:cNvSpPr>
          <p:nvPr/>
        </p:nvSpPr>
        <p:spPr bwMode="auto">
          <a:xfrm>
            <a:off x="712174" y="648209"/>
            <a:ext cx="10972800" cy="6057900"/>
          </a:xfrm>
          <a:prstGeom prst="ellipse">
            <a:avLst/>
          </a:prstGeom>
          <a:solidFill>
            <a:schemeClr val="bg2">
              <a:lumMod val="60000"/>
              <a:lumOff val="40000"/>
            </a:schemeClr>
          </a:solidFill>
          <a:ln w="9525">
            <a:solidFill>
              <a:srgbClr val="F4F400"/>
            </a:solidFill>
            <a:round/>
            <a:headEnd/>
            <a:tailEnd/>
          </a:ln>
          <a:effectLst>
            <a:outerShdw blurRad="63500" dist="38100" dir="2700000" algn="tl" rotWithShape="0">
              <a:srgbClr val="000000">
                <a:alpha val="39999"/>
              </a:srgbClr>
            </a:outerShdw>
          </a:effectLst>
        </p:spPr>
        <p:txBody>
          <a:bodyPr wrap="none" anchor="ctr"/>
          <a:lstStyle/>
          <a:p>
            <a:pPr>
              <a:defRPr/>
            </a:pPr>
            <a:endParaRPr lang="en-GB" sz="2400">
              <a:ea typeface="+mn-ea"/>
              <a:cs typeface="Arial" pitchFamily="34" charset="0"/>
            </a:endParaRPr>
          </a:p>
        </p:txBody>
      </p:sp>
      <p:sp>
        <p:nvSpPr>
          <p:cNvPr id="3" name="Oval 3"/>
          <p:cNvSpPr>
            <a:spLocks noChangeArrowheads="1"/>
          </p:cNvSpPr>
          <p:nvPr/>
        </p:nvSpPr>
        <p:spPr bwMode="auto">
          <a:xfrm>
            <a:off x="5084233" y="800100"/>
            <a:ext cx="2032000" cy="1774826"/>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defRPr/>
            </a:pPr>
            <a:endParaRPr lang="en-GB" sz="2400">
              <a:ea typeface="+mn-ea"/>
              <a:cs typeface="Arial" pitchFamily="34" charset="0"/>
            </a:endParaRPr>
          </a:p>
        </p:txBody>
      </p:sp>
      <p:sp>
        <p:nvSpPr>
          <p:cNvPr id="4" name="AutoShape 4"/>
          <p:cNvSpPr>
            <a:spLocks noChangeArrowheads="1"/>
          </p:cNvSpPr>
          <p:nvPr/>
        </p:nvSpPr>
        <p:spPr bwMode="auto">
          <a:xfrm rot="2700000">
            <a:off x="7246236" y="2422526"/>
            <a:ext cx="1016000" cy="304800"/>
          </a:xfrm>
          <a:prstGeom prst="leftRightArrow">
            <a:avLst>
              <a:gd name="adj1" fmla="val 50000"/>
              <a:gd name="adj2" fmla="val 88889"/>
            </a:avLst>
          </a:prstGeom>
          <a:solidFill>
            <a:srgbClr val="FFFFCC"/>
          </a:solidFill>
          <a:ln w="9525">
            <a:solidFill>
              <a:schemeClr val="tx1"/>
            </a:solidFill>
            <a:miter lim="800000"/>
            <a:headEnd/>
            <a:tailEnd/>
          </a:ln>
          <a:effectLst>
            <a:outerShdw blurRad="63500" dist="38100" dir="2700000" algn="tl" rotWithShape="0">
              <a:srgbClr val="000000">
                <a:alpha val="39999"/>
              </a:srgbClr>
            </a:outerShdw>
          </a:effectLst>
        </p:spPr>
        <p:txBody>
          <a:bodyPr wrap="none" anchor="ctr"/>
          <a:lstStyle/>
          <a:p>
            <a:pPr>
              <a:defRPr/>
            </a:pPr>
            <a:endParaRPr lang="en-GB" sz="2400">
              <a:ea typeface="+mn-ea"/>
              <a:cs typeface="Arial" pitchFamily="34" charset="0"/>
            </a:endParaRPr>
          </a:p>
        </p:txBody>
      </p:sp>
      <p:sp>
        <p:nvSpPr>
          <p:cNvPr id="5" name="AutoShape 5"/>
          <p:cNvSpPr>
            <a:spLocks noChangeArrowheads="1"/>
          </p:cNvSpPr>
          <p:nvPr/>
        </p:nvSpPr>
        <p:spPr bwMode="auto">
          <a:xfrm rot="-2700000">
            <a:off x="3680616" y="2525997"/>
            <a:ext cx="1352549" cy="228600"/>
          </a:xfrm>
          <a:prstGeom prst="leftRightArrow">
            <a:avLst>
              <a:gd name="adj1" fmla="val 50000"/>
              <a:gd name="adj2" fmla="val 88729"/>
            </a:avLst>
          </a:prstGeom>
          <a:solidFill>
            <a:srgbClr val="FFFFCC"/>
          </a:solidFill>
          <a:ln w="9525">
            <a:solidFill>
              <a:schemeClr val="tx1"/>
            </a:solidFill>
            <a:miter lim="800000"/>
            <a:headEnd/>
            <a:tailEnd/>
          </a:ln>
          <a:effectLst>
            <a:outerShdw blurRad="63500" dist="38100" dir="2700000" algn="tl" rotWithShape="0">
              <a:srgbClr val="000000">
                <a:alpha val="39999"/>
              </a:srgbClr>
            </a:outerShdw>
          </a:effectLst>
        </p:spPr>
        <p:txBody>
          <a:bodyPr wrap="none" anchor="ctr"/>
          <a:lstStyle/>
          <a:p>
            <a:pPr>
              <a:defRPr/>
            </a:pPr>
            <a:endParaRPr lang="en-GB" sz="2400">
              <a:ea typeface="+mn-ea"/>
              <a:cs typeface="Arial" pitchFamily="34" charset="0"/>
            </a:endParaRPr>
          </a:p>
        </p:txBody>
      </p:sp>
      <p:sp>
        <p:nvSpPr>
          <p:cNvPr id="6" name="Text Box 6"/>
          <p:cNvSpPr txBox="1">
            <a:spLocks noChangeArrowheads="1"/>
          </p:cNvSpPr>
          <p:nvPr/>
        </p:nvSpPr>
        <p:spPr bwMode="auto">
          <a:xfrm>
            <a:off x="1330712" y="2657842"/>
            <a:ext cx="386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spcBef>
                <a:spcPct val="50000"/>
              </a:spcBef>
            </a:pPr>
            <a:r>
              <a:rPr lang="en-GB" sz="2800" b="1" dirty="0">
                <a:ln w="10160">
                  <a:solidFill>
                    <a:schemeClr val="accent5"/>
                  </a:solidFill>
                  <a:prstDash val="solid"/>
                </a:ln>
                <a:solidFill>
                  <a:srgbClr val="002060"/>
                </a:solidFill>
                <a:effectLst>
                  <a:outerShdw blurRad="38100" dist="22860" dir="5400000" algn="tl" rotWithShape="0">
                    <a:srgbClr val="000000">
                      <a:alpha val="30000"/>
                    </a:srgbClr>
                  </a:outerShdw>
                </a:effectLst>
                <a:latin typeface="Garamond" panose="02020404030301010803" pitchFamily="18" charset="0"/>
                <a:cs typeface="Arial" pitchFamily="34" charset="0"/>
              </a:rPr>
              <a:t>Amour du </a:t>
            </a:r>
            <a:r>
              <a:rPr lang="en-GB" sz="2800" b="1" dirty="0" err="1">
                <a:ln w="10160">
                  <a:solidFill>
                    <a:schemeClr val="accent5"/>
                  </a:solidFill>
                  <a:prstDash val="solid"/>
                </a:ln>
                <a:solidFill>
                  <a:srgbClr val="002060"/>
                </a:solidFill>
                <a:effectLst>
                  <a:outerShdw blurRad="38100" dist="22860" dir="5400000" algn="tl" rotWithShape="0">
                    <a:srgbClr val="000000">
                      <a:alpha val="30000"/>
                    </a:srgbClr>
                  </a:outerShdw>
                </a:effectLst>
                <a:latin typeface="Garamond" panose="02020404030301010803" pitchFamily="18" charset="0"/>
                <a:cs typeface="Arial" pitchFamily="34" charset="0"/>
              </a:rPr>
              <a:t>mari</a:t>
            </a:r>
            <a:endParaRPr lang="en-GB" sz="2800" b="1" dirty="0">
              <a:ln w="10160">
                <a:solidFill>
                  <a:schemeClr val="accent5"/>
                </a:solidFill>
                <a:prstDash val="solid"/>
              </a:ln>
              <a:solidFill>
                <a:srgbClr val="002060"/>
              </a:solidFill>
              <a:effectLst>
                <a:outerShdw blurRad="38100" dist="22860" dir="5400000" algn="tl" rotWithShape="0">
                  <a:srgbClr val="000000">
                    <a:alpha val="30000"/>
                  </a:srgbClr>
                </a:outerShdw>
              </a:effectLst>
              <a:latin typeface="Garamond" panose="02020404030301010803" pitchFamily="18" charset="0"/>
              <a:cs typeface="Arial" pitchFamily="34" charset="0"/>
            </a:endParaRPr>
          </a:p>
        </p:txBody>
      </p:sp>
      <p:sp>
        <p:nvSpPr>
          <p:cNvPr id="7" name="Text Box 7"/>
          <p:cNvSpPr txBox="1">
            <a:spLocks noChangeArrowheads="1"/>
          </p:cNvSpPr>
          <p:nvPr/>
        </p:nvSpPr>
        <p:spPr bwMode="auto">
          <a:xfrm>
            <a:off x="6889752" y="2704335"/>
            <a:ext cx="468841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spcBef>
                <a:spcPct val="50000"/>
              </a:spcBef>
            </a:pPr>
            <a:r>
              <a:rPr lang="en-GB" sz="28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Garamond" panose="02020404030301010803" pitchFamily="18" charset="0"/>
                <a:cs typeface="Arial" pitchFamily="34" charset="0"/>
              </a:rPr>
              <a:t>Amour de la femme</a:t>
            </a:r>
          </a:p>
        </p:txBody>
      </p:sp>
      <p:sp>
        <p:nvSpPr>
          <p:cNvPr id="48135" name="Oval 8"/>
          <p:cNvSpPr>
            <a:spLocks noChangeArrowheads="1"/>
          </p:cNvSpPr>
          <p:nvPr/>
        </p:nvSpPr>
        <p:spPr bwMode="auto">
          <a:xfrm>
            <a:off x="5689600" y="3821113"/>
            <a:ext cx="812800" cy="304800"/>
          </a:xfrm>
          <a:prstGeom prst="ellipse">
            <a:avLst/>
          </a:prstGeom>
          <a:solidFill>
            <a:srgbClr val="FF0000"/>
          </a:solidFill>
          <a:ln w="9525">
            <a:solidFill>
              <a:schemeClr val="tx1"/>
            </a:solidFill>
            <a:round/>
            <a:headEnd/>
            <a:tailEnd/>
          </a:ln>
        </p:spPr>
        <p:txBody>
          <a:bodyPr wrap="none" anchor="ctr"/>
          <a:lstStyle/>
          <a:p>
            <a:endParaRPr lang="en-GB" sz="2400"/>
          </a:p>
        </p:txBody>
      </p:sp>
      <p:sp>
        <p:nvSpPr>
          <p:cNvPr id="9" name="Text Box 9"/>
          <p:cNvSpPr txBox="1">
            <a:spLocks noChangeArrowheads="1"/>
          </p:cNvSpPr>
          <p:nvPr/>
        </p:nvSpPr>
        <p:spPr bwMode="auto">
          <a:xfrm>
            <a:off x="5068344" y="1220947"/>
            <a:ext cx="2032000" cy="954107"/>
          </a:xfrm>
          <a:prstGeom prst="rect">
            <a:avLst/>
          </a:prstGeom>
          <a:noFill/>
          <a:ln w="9525">
            <a:noFill/>
            <a:miter lim="800000"/>
            <a:headEnd/>
            <a:tailEnd/>
          </a:ln>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a:r>
              <a:rPr lang="en-GB" sz="2800" b="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Arial" pitchFamily="34" charset="0"/>
              </a:rPr>
              <a:t>Amour </a:t>
            </a:r>
            <a:endParaRPr lang="en-GB" sz="2800" b="1" dirty="0" smtClean="0">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Arial" pitchFamily="34" charset="0"/>
            </a:endParaRPr>
          </a:p>
          <a:p>
            <a:pPr algn="ctr"/>
            <a:r>
              <a:rPr lang="en-GB" sz="2800" b="1" dirty="0" err="1" smtClean="0">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Arial" pitchFamily="34" charset="0"/>
              </a:rPr>
              <a:t>vrai</a:t>
            </a:r>
            <a:endParaRPr lang="en-GB" sz="2800" b="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Arial" pitchFamily="34" charset="0"/>
            </a:endParaRPr>
          </a:p>
        </p:txBody>
      </p:sp>
      <p:sp>
        <p:nvSpPr>
          <p:cNvPr id="10" name="Oval 11"/>
          <p:cNvSpPr>
            <a:spLocks noChangeArrowheads="1"/>
          </p:cNvSpPr>
          <p:nvPr/>
        </p:nvSpPr>
        <p:spPr bwMode="auto">
          <a:xfrm>
            <a:off x="4470400" y="3041190"/>
            <a:ext cx="3251200" cy="1828800"/>
          </a:xfrm>
          <a:prstGeom prst="ellipse">
            <a:avLst/>
          </a:prstGeom>
          <a:gradFill rotWithShape="0">
            <a:gsLst>
              <a:gs pos="0">
                <a:schemeClr val="bg2"/>
              </a:gs>
              <a:gs pos="100000">
                <a:schemeClr val="accent1"/>
              </a:gs>
            </a:gsLst>
            <a:lin ang="0" scaled="1"/>
          </a:gradFill>
          <a:ln w="38100">
            <a:solidFill>
              <a:srgbClr val="339966"/>
            </a:solidFill>
            <a:round/>
            <a:headEnd/>
            <a:tailEnd/>
          </a:ln>
          <a:effectLst>
            <a:outerShdw blurRad="63500" dist="38100" dir="2700000" algn="tl" rotWithShape="0">
              <a:srgbClr val="000000">
                <a:alpha val="39999"/>
              </a:srgbClr>
            </a:outerShdw>
          </a:effectLst>
        </p:spPr>
        <p:txBody>
          <a:bodyPr wrap="none" anchor="ctr"/>
          <a:lstStyle/>
          <a:p>
            <a:pPr>
              <a:defRPr/>
            </a:pPr>
            <a:endParaRPr lang="en-GB" sz="2400">
              <a:ea typeface="+mn-ea"/>
              <a:cs typeface="Arial" pitchFamily="34" charset="0"/>
            </a:endParaRPr>
          </a:p>
        </p:txBody>
      </p:sp>
      <p:sp>
        <p:nvSpPr>
          <p:cNvPr id="11" name="Oval 12"/>
          <p:cNvSpPr>
            <a:spLocks noChangeArrowheads="1"/>
          </p:cNvSpPr>
          <p:nvPr/>
        </p:nvSpPr>
        <p:spPr bwMode="auto">
          <a:xfrm>
            <a:off x="5689600" y="3591720"/>
            <a:ext cx="812800" cy="773803"/>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sz="2400"/>
          </a:p>
        </p:txBody>
      </p:sp>
      <p:sp>
        <p:nvSpPr>
          <p:cNvPr id="12" name="AutoShape 13"/>
          <p:cNvSpPr>
            <a:spLocks noChangeArrowheads="1"/>
          </p:cNvSpPr>
          <p:nvPr/>
        </p:nvSpPr>
        <p:spPr bwMode="auto">
          <a:xfrm rot="10800000">
            <a:off x="6502400" y="3737124"/>
            <a:ext cx="2032000" cy="472779"/>
          </a:xfrm>
          <a:prstGeom prst="rightArrow">
            <a:avLst>
              <a:gd name="adj1" fmla="val 50000"/>
              <a:gd name="adj2" fmla="val 16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GB" sz="2400">
              <a:ea typeface="+mn-ea"/>
              <a:cs typeface="Arial" pitchFamily="34" charset="0"/>
            </a:endParaRPr>
          </a:p>
        </p:txBody>
      </p:sp>
      <p:sp>
        <p:nvSpPr>
          <p:cNvPr id="13" name="AutoShape 14"/>
          <p:cNvSpPr>
            <a:spLocks noChangeArrowheads="1"/>
          </p:cNvSpPr>
          <p:nvPr/>
        </p:nvSpPr>
        <p:spPr bwMode="auto">
          <a:xfrm>
            <a:off x="5779544" y="2631283"/>
            <a:ext cx="609600" cy="960437"/>
          </a:xfrm>
          <a:prstGeom prst="downArrow">
            <a:avLst>
              <a:gd name="adj1" fmla="val 50000"/>
              <a:gd name="adj2" fmla="val 52517"/>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defRPr/>
            </a:pPr>
            <a:endParaRPr lang="en-GB" sz="2400">
              <a:ea typeface="+mn-ea"/>
              <a:cs typeface="Arial" pitchFamily="34" charset="0"/>
            </a:endParaRPr>
          </a:p>
        </p:txBody>
      </p:sp>
      <p:sp>
        <p:nvSpPr>
          <p:cNvPr id="14" name="AutoShape 15"/>
          <p:cNvSpPr>
            <a:spLocks noChangeArrowheads="1"/>
          </p:cNvSpPr>
          <p:nvPr/>
        </p:nvSpPr>
        <p:spPr bwMode="auto">
          <a:xfrm>
            <a:off x="3556000" y="3737735"/>
            <a:ext cx="2133600" cy="457200"/>
          </a:xfrm>
          <a:prstGeom prst="rightArrow">
            <a:avLst>
              <a:gd name="adj1" fmla="val 50000"/>
              <a:gd name="adj2" fmla="val 175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GB" sz="2400">
              <a:ea typeface="+mn-ea"/>
              <a:cs typeface="Arial" pitchFamily="34" charset="0"/>
            </a:endParaRPr>
          </a:p>
        </p:txBody>
      </p:sp>
      <p:sp>
        <p:nvSpPr>
          <p:cNvPr id="16" name="AutoShape 23"/>
          <p:cNvSpPr>
            <a:spLocks noChangeArrowheads="1"/>
          </p:cNvSpPr>
          <p:nvPr/>
        </p:nvSpPr>
        <p:spPr bwMode="auto">
          <a:xfrm>
            <a:off x="2060019" y="3153284"/>
            <a:ext cx="1638300" cy="1728788"/>
          </a:xfrm>
          <a:prstGeom prst="moon">
            <a:avLst>
              <a:gd name="adj" fmla="val 875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GB" sz="2400">
              <a:ea typeface="+mn-ea"/>
              <a:cs typeface="Arial" pitchFamily="34" charset="0"/>
            </a:endParaRPr>
          </a:p>
        </p:txBody>
      </p:sp>
      <p:sp>
        <p:nvSpPr>
          <p:cNvPr id="17" name="Text Box 20"/>
          <p:cNvSpPr txBox="1">
            <a:spLocks noChangeArrowheads="1"/>
          </p:cNvSpPr>
          <p:nvPr/>
        </p:nvSpPr>
        <p:spPr bwMode="auto">
          <a:xfrm>
            <a:off x="1165995" y="3684864"/>
            <a:ext cx="3168153" cy="523220"/>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a:spcBef>
                <a:spcPct val="50000"/>
              </a:spcBef>
            </a:pPr>
            <a:r>
              <a:rPr lang="en-GB" sz="2800" b="1" dirty="0" err="1" smtClean="0">
                <a:solidFill>
                  <a:srgbClr val="002060"/>
                </a:solidFill>
                <a:effectLst>
                  <a:outerShdw blurRad="38100" dist="38100" dir="2700000" algn="tl">
                    <a:srgbClr val="000000"/>
                  </a:outerShdw>
                </a:effectLst>
                <a:latin typeface="Garamond" panose="02020404030301010803" pitchFamily="18" charset="0"/>
                <a:cs typeface="Arial" pitchFamily="34" charset="0"/>
              </a:rPr>
              <a:t>Epoux</a:t>
            </a:r>
            <a:endParaRPr lang="en-GB" sz="2800" b="1" dirty="0" smtClean="0">
              <a:solidFill>
                <a:srgbClr val="002060"/>
              </a:solidFill>
              <a:effectLst>
                <a:outerShdw blurRad="38100" dist="38100" dir="2700000" algn="tl">
                  <a:srgbClr val="000000"/>
                </a:outerShdw>
              </a:effectLst>
              <a:latin typeface="Garamond" panose="02020404030301010803" pitchFamily="18" charset="0"/>
              <a:cs typeface="Arial" pitchFamily="34" charset="0"/>
            </a:endParaRPr>
          </a:p>
        </p:txBody>
      </p:sp>
      <p:sp>
        <p:nvSpPr>
          <p:cNvPr id="18" name="AutoShape 24"/>
          <p:cNvSpPr>
            <a:spLocks noChangeArrowheads="1"/>
          </p:cNvSpPr>
          <p:nvPr/>
        </p:nvSpPr>
        <p:spPr bwMode="auto">
          <a:xfrm rot="10800000">
            <a:off x="8428962" y="3153284"/>
            <a:ext cx="1638300" cy="1728788"/>
          </a:xfrm>
          <a:prstGeom prst="moon">
            <a:avLst>
              <a:gd name="adj" fmla="val 875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GB" sz="2400">
              <a:latin typeface="Arial" charset="0"/>
              <a:ea typeface="+mn-ea"/>
              <a:cs typeface="ＭＳ Ｐゴシック" charset="0"/>
            </a:endParaRPr>
          </a:p>
        </p:txBody>
      </p:sp>
      <p:sp>
        <p:nvSpPr>
          <p:cNvPr id="19" name="Text Box 19"/>
          <p:cNvSpPr txBox="1">
            <a:spLocks noChangeArrowheads="1"/>
          </p:cNvSpPr>
          <p:nvPr/>
        </p:nvSpPr>
        <p:spPr bwMode="auto">
          <a:xfrm>
            <a:off x="7835700" y="3677159"/>
            <a:ext cx="3039533" cy="523220"/>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a:spcBef>
                <a:spcPct val="50000"/>
              </a:spcBef>
            </a:pPr>
            <a:r>
              <a:rPr lang="en-GB" sz="2800" b="1" dirty="0" err="1" smtClean="0">
                <a:solidFill>
                  <a:srgbClr val="FF0000"/>
                </a:solidFill>
                <a:effectLst>
                  <a:outerShdw blurRad="38100" dist="38100" dir="2700000" algn="tl">
                    <a:srgbClr val="000000"/>
                  </a:outerShdw>
                </a:effectLst>
                <a:latin typeface="Garamond" panose="02020404030301010803" pitchFamily="18" charset="0"/>
                <a:cs typeface="Arial" pitchFamily="34" charset="0"/>
              </a:rPr>
              <a:t>Epouse</a:t>
            </a:r>
            <a:endParaRPr lang="en-GB" sz="2800" b="1" dirty="0" smtClean="0">
              <a:solidFill>
                <a:srgbClr val="FF0000"/>
              </a:solidFill>
              <a:effectLst>
                <a:outerShdw blurRad="38100" dist="38100" dir="2700000" algn="tl">
                  <a:srgbClr val="000000"/>
                </a:outerShdw>
              </a:effectLst>
              <a:latin typeface="Garamond" panose="02020404030301010803" pitchFamily="18" charset="0"/>
              <a:cs typeface="Arial" pitchFamily="34" charset="0"/>
            </a:endParaRPr>
          </a:p>
        </p:txBody>
      </p:sp>
      <p:sp>
        <p:nvSpPr>
          <p:cNvPr id="20" name="Rectangle 22"/>
          <p:cNvSpPr txBox="1">
            <a:spLocks noChangeArrowheads="1"/>
          </p:cNvSpPr>
          <p:nvPr/>
        </p:nvSpPr>
        <p:spPr>
          <a:xfrm>
            <a:off x="0" y="0"/>
            <a:ext cx="12192000" cy="792000"/>
          </a:xfrm>
          <a:prstGeom prst="rect">
            <a:avLst/>
          </a:prstGeom>
          <a:ln/>
        </p:spPr>
        <p:style>
          <a:lnRef idx="1">
            <a:schemeClr val="accent1"/>
          </a:lnRef>
          <a:fillRef idx="2">
            <a:schemeClr val="accent1"/>
          </a:fillRef>
          <a:effectRef idx="1">
            <a:schemeClr val="accent1"/>
          </a:effectRef>
          <a:fontRef idx="minor">
            <a:schemeClr val="dk1"/>
          </a:fontRef>
        </p:style>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err="1" smtClean="0">
                <a:solidFill>
                  <a:schemeClr val="bg1"/>
                </a:solidFill>
                <a:effectLst>
                  <a:outerShdw blurRad="38100" dist="38100" dir="2700000" algn="tl">
                    <a:srgbClr val="000000">
                      <a:alpha val="43137"/>
                    </a:srgbClr>
                  </a:outerShdw>
                </a:effectLst>
                <a:latin typeface="Garamond" panose="02020404030301010803" pitchFamily="18" charset="0"/>
                <a:ea typeface="+mj-lt"/>
                <a:cs typeface="+mj-lt"/>
              </a:rPr>
              <a:t>Projet</a:t>
            </a:r>
            <a:r>
              <a:rPr lang="en-GB" sz="4000" b="1" dirty="0" smtClean="0">
                <a:solidFill>
                  <a:schemeClr val="bg1"/>
                </a:solidFill>
                <a:effectLst>
                  <a:outerShdw blurRad="38100" dist="38100" dir="2700000" algn="tl">
                    <a:srgbClr val="000000">
                      <a:alpha val="43137"/>
                    </a:srgbClr>
                  </a:outerShdw>
                </a:effectLst>
                <a:latin typeface="Garamond" panose="02020404030301010803" pitchFamily="18" charset="0"/>
                <a:ea typeface="+mj-lt"/>
                <a:cs typeface="+mj-lt"/>
              </a:rPr>
              <a:t> </a:t>
            </a:r>
            <a:r>
              <a:rPr lang="en-GB" sz="4000" b="1" dirty="0" err="1" smtClean="0">
                <a:solidFill>
                  <a:schemeClr val="bg1"/>
                </a:solidFill>
                <a:effectLst>
                  <a:outerShdw blurRad="38100" dist="38100" dir="2700000" algn="tl">
                    <a:srgbClr val="000000">
                      <a:alpha val="43137"/>
                    </a:srgbClr>
                  </a:outerShdw>
                </a:effectLst>
                <a:latin typeface="Garamond" panose="02020404030301010803" pitchFamily="18" charset="0"/>
                <a:ea typeface="+mj-lt"/>
                <a:cs typeface="+mj-lt"/>
              </a:rPr>
              <a:t>affectif</a:t>
            </a:r>
            <a:r>
              <a:rPr lang="en-GB" sz="4000" b="1" dirty="0" smtClean="0">
                <a:solidFill>
                  <a:schemeClr val="bg1"/>
                </a:solidFill>
                <a:effectLst>
                  <a:outerShdw blurRad="38100" dist="38100" dir="2700000" algn="tl">
                    <a:srgbClr val="000000">
                      <a:alpha val="43137"/>
                    </a:srgbClr>
                  </a:outerShdw>
                </a:effectLst>
                <a:latin typeface="Garamond" panose="02020404030301010803" pitchFamily="18" charset="0"/>
                <a:ea typeface="+mj-lt"/>
                <a:cs typeface="+mj-lt"/>
              </a:rPr>
              <a:t> et certitude des liens </a:t>
            </a:r>
            <a:r>
              <a:rPr lang="en-GB" sz="4000" b="1" dirty="0" err="1" smtClean="0">
                <a:solidFill>
                  <a:schemeClr val="bg1"/>
                </a:solidFill>
                <a:effectLst>
                  <a:outerShdw blurRad="38100" dist="38100" dir="2700000" algn="tl">
                    <a:srgbClr val="000000">
                      <a:alpha val="43137"/>
                    </a:srgbClr>
                  </a:outerShdw>
                </a:effectLst>
                <a:latin typeface="Garamond" panose="02020404030301010803" pitchFamily="18" charset="0"/>
                <a:ea typeface="+mj-lt"/>
                <a:cs typeface="+mj-lt"/>
              </a:rPr>
              <a:t>familiaux</a:t>
            </a:r>
            <a:endParaRPr lang="en-GB" sz="4000" b="1" dirty="0">
              <a:solidFill>
                <a:schemeClr val="bg1"/>
              </a:solidFill>
              <a:effectLst>
                <a:outerShdw blurRad="38100" dist="38100" dir="2700000" algn="tl">
                  <a:srgbClr val="000000">
                    <a:alpha val="43137"/>
                  </a:srgbClr>
                </a:outerShdw>
              </a:effectLst>
              <a:latin typeface="Garamond" panose="02020404030301010803" pitchFamily="18" charset="0"/>
              <a:ea typeface="+mj-lt"/>
              <a:cs typeface="+mj-lt"/>
            </a:endParaRPr>
          </a:p>
        </p:txBody>
      </p:sp>
      <p:sp>
        <p:nvSpPr>
          <p:cNvPr id="8" name="Rectangle 7"/>
          <p:cNvSpPr/>
          <p:nvPr/>
        </p:nvSpPr>
        <p:spPr>
          <a:xfrm>
            <a:off x="10590101" y="1407222"/>
            <a:ext cx="1611980"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GB" b="1" dirty="0" smtClean="0">
                <a:solidFill>
                  <a:schemeClr val="bg1"/>
                </a:solidFill>
                <a:effectLst>
                  <a:outerShdw blurRad="38100" dist="38100" dir="2700000" algn="tl">
                    <a:srgbClr val="000000">
                      <a:alpha val="43137"/>
                    </a:srgbClr>
                  </a:outerShdw>
                </a:effectLst>
                <a:latin typeface="Garamond" panose="02020404030301010803" pitchFamily="18" charset="0"/>
                <a:ea typeface="+mj-lt"/>
                <a:cs typeface="+mj-lt"/>
              </a:rPr>
              <a:t>“</a:t>
            </a:r>
            <a:r>
              <a:rPr lang="en-GB" b="1" dirty="0" err="1" smtClean="0">
                <a:solidFill>
                  <a:schemeClr val="bg1"/>
                </a:solidFill>
                <a:effectLst>
                  <a:outerShdw blurRad="38100" dist="38100" dir="2700000" algn="tl">
                    <a:srgbClr val="000000">
                      <a:alpha val="43137"/>
                    </a:srgbClr>
                  </a:outerShdw>
                </a:effectLst>
                <a:latin typeface="Garamond" panose="02020404030301010803" pitchFamily="18" charset="0"/>
                <a:ea typeface="+mj-lt"/>
                <a:cs typeface="+mj-lt"/>
              </a:rPr>
              <a:t>rond</a:t>
            </a:r>
            <a:r>
              <a:rPr lang="en-GB" b="1" dirty="0" smtClean="0">
                <a:solidFill>
                  <a:schemeClr val="bg1"/>
                </a:solidFill>
                <a:effectLst>
                  <a:outerShdw blurRad="38100" dist="38100" dir="2700000" algn="tl">
                    <a:srgbClr val="000000">
                      <a:alpha val="43137"/>
                    </a:srgbClr>
                  </a:outerShdw>
                </a:effectLst>
                <a:latin typeface="Garamond" panose="02020404030301010803" pitchFamily="18" charset="0"/>
                <a:ea typeface="+mj-lt"/>
                <a:cs typeface="+mj-lt"/>
              </a:rPr>
              <a:t> central”</a:t>
            </a:r>
            <a:endParaRPr lang="fr-FR" dirty="0"/>
          </a:p>
        </p:txBody>
      </p:sp>
      <p:cxnSp>
        <p:nvCxnSpPr>
          <p:cNvPr id="21" name="Connecteur droit avec flèche 20"/>
          <p:cNvCxnSpPr/>
          <p:nvPr/>
        </p:nvCxnSpPr>
        <p:spPr>
          <a:xfrm flipH="1">
            <a:off x="6127649" y="1749525"/>
            <a:ext cx="4407104" cy="227726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1873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par>
                          <p:cTn id="11" fill="hold" nodeType="afterGroup">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ppt_x</p:attrName>
                                        </p:attrNameLst>
                                      </p:cBhvr>
                                      <p:tavLst>
                                        <p:tav tm="0">
                                          <p:val>
                                            <p:strVal val="#ppt_x-#ppt_w/2"/>
                                          </p:val>
                                        </p:tav>
                                        <p:tav tm="100000">
                                          <p:val>
                                            <p:strVal val="#ppt_x"/>
                                          </p:val>
                                        </p:tav>
                                      </p:tavLst>
                                    </p:anim>
                                    <p:anim calcmode="lin" valueType="num">
                                      <p:cBhvr>
                                        <p:cTn id="15" dur="500" fill="hold"/>
                                        <p:tgtEl>
                                          <p:spTgt spid="14"/>
                                        </p:tgtEl>
                                        <p:attrNameLst>
                                          <p:attrName>ppt_y</p:attrName>
                                        </p:attrNameLst>
                                      </p:cBhvr>
                                      <p:tavLst>
                                        <p:tav tm="0">
                                          <p:val>
                                            <p:strVal val="#ppt_y"/>
                                          </p:val>
                                        </p:tav>
                                        <p:tav tm="100000">
                                          <p:val>
                                            <p:strVal val="#ppt_y"/>
                                          </p:val>
                                        </p:tav>
                                      </p:tavLst>
                                    </p:anim>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strVal val="#ppt_h"/>
                                          </p:val>
                                        </p:tav>
                                        <p:tav tm="100000">
                                          <p:val>
                                            <p:strVal val="#ppt_h"/>
                                          </p:val>
                                        </p:tav>
                                      </p:tavLst>
                                    </p:anim>
                                  </p:childTnLst>
                                </p:cTn>
                              </p:par>
                              <p:par>
                                <p:cTn id="18" presetID="9"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par>
                          <p:cTn id="21" fill="hold" nodeType="afterGroup">
                            <p:stCondLst>
                              <p:cond delay="1000"/>
                            </p:stCondLst>
                            <p:childTnLst>
                              <p:par>
                                <p:cTn id="22" presetID="17" presetClass="entr" presetSubtype="2"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ppt_x</p:attrName>
                                        </p:attrNameLst>
                                      </p:cBhvr>
                                      <p:tavLst>
                                        <p:tav tm="0">
                                          <p:val>
                                            <p:strVal val="#ppt_x+#ppt_w/2"/>
                                          </p:val>
                                        </p:tav>
                                        <p:tav tm="100000">
                                          <p:val>
                                            <p:strVal val="#ppt_x"/>
                                          </p:val>
                                        </p:tav>
                                      </p:tavLst>
                                    </p:anim>
                                    <p:anim calcmode="lin" valueType="num">
                                      <p:cBhvr>
                                        <p:cTn id="25" dur="500" fill="hold"/>
                                        <p:tgtEl>
                                          <p:spTgt spid="12"/>
                                        </p:tgtEl>
                                        <p:attrNameLst>
                                          <p:attrName>ppt_y</p:attrName>
                                        </p:attrNameLst>
                                      </p:cBhvr>
                                      <p:tavLst>
                                        <p:tav tm="0">
                                          <p:val>
                                            <p:strVal val="#ppt_y"/>
                                          </p:val>
                                        </p:tav>
                                        <p:tav tm="100000">
                                          <p:val>
                                            <p:strVal val="#ppt_y"/>
                                          </p:val>
                                        </p:tav>
                                      </p:tavLst>
                                    </p:anim>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1500"/>
                            </p:stCondLst>
                            <p:childTnLst>
                              <p:par>
                                <p:cTn id="29" presetID="17"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ppt_h/2"/>
                                          </p:val>
                                        </p:tav>
                                        <p:tav tm="100000">
                                          <p:val>
                                            <p:strVal val="#ppt_y"/>
                                          </p:val>
                                        </p:tav>
                                      </p:tavLst>
                                    </p:anim>
                                    <p:anim calcmode="lin" valueType="num">
                                      <p:cBhvr>
                                        <p:cTn id="33" dur="500" fill="hold"/>
                                        <p:tgtEl>
                                          <p:spTgt spid="13"/>
                                        </p:tgtEl>
                                        <p:attrNameLst>
                                          <p:attrName>ppt_w</p:attrName>
                                        </p:attrNameLst>
                                      </p:cBhvr>
                                      <p:tavLst>
                                        <p:tav tm="0">
                                          <p:val>
                                            <p:strVal val="#ppt_w"/>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childTnLst>
                                </p:cTn>
                              </p:par>
                            </p:childTnLst>
                          </p:cTn>
                        </p:par>
                        <p:par>
                          <p:cTn id="35" fill="hold" nodeType="afterGroup">
                            <p:stCondLst>
                              <p:cond delay="2000"/>
                            </p:stCondLst>
                            <p:childTnLst>
                              <p:par>
                                <p:cTn id="36" presetID="23" presetClass="entr" presetSubtype="16"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animBg="1"/>
      <p:bldP spid="12" grpId="0" animBg="1"/>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
          <p:cNvSpPr>
            <a:spLocks noChangeArrowheads="1"/>
          </p:cNvSpPr>
          <p:nvPr/>
        </p:nvSpPr>
        <p:spPr bwMode="auto">
          <a:xfrm>
            <a:off x="586317" y="596900"/>
            <a:ext cx="10972800" cy="6057900"/>
          </a:xfrm>
          <a:prstGeom prst="ellipse">
            <a:avLst/>
          </a:prstGeom>
          <a:gradFill rotWithShape="0">
            <a:gsLst>
              <a:gs pos="0">
                <a:srgbClr val="9DD99D"/>
              </a:gs>
              <a:gs pos="100000">
                <a:srgbClr val="D5E6EF"/>
              </a:gs>
            </a:gsLst>
            <a:path path="shape">
              <a:fillToRect l="50000" t="50000" r="50000" b="50000"/>
            </a:path>
          </a:gradFill>
          <a:ln w="9525">
            <a:solidFill>
              <a:srgbClr val="FFFF6F"/>
            </a:solidFill>
            <a:round/>
            <a:headEnd/>
            <a:tailEnd/>
          </a:ln>
          <a:effectLst>
            <a:outerShdw blurRad="63500" dist="38100" dir="2700000" algn="tl" rotWithShape="0">
              <a:srgbClr val="000000">
                <a:alpha val="39999"/>
              </a:srgbClr>
            </a:outerShdw>
          </a:effectLst>
        </p:spPr>
        <p:txBody>
          <a:bodyPr wrap="none" anchor="ctr"/>
          <a:lstStyle/>
          <a:p>
            <a:pPr>
              <a:defRPr/>
            </a:pPr>
            <a:endParaRPr lang="en-GB" sz="2400">
              <a:ea typeface="+mn-ea"/>
              <a:cs typeface="Arial" pitchFamily="34" charset="0"/>
            </a:endParaRPr>
          </a:p>
        </p:txBody>
      </p:sp>
      <p:sp>
        <p:nvSpPr>
          <p:cNvPr id="3" name="Oval 3"/>
          <p:cNvSpPr>
            <a:spLocks noChangeArrowheads="1"/>
          </p:cNvSpPr>
          <p:nvPr/>
        </p:nvSpPr>
        <p:spPr bwMode="auto">
          <a:xfrm>
            <a:off x="4591050" y="2451100"/>
            <a:ext cx="2963333" cy="1981200"/>
          </a:xfrm>
          <a:prstGeom prst="ellipse">
            <a:avLst/>
          </a:prstGeom>
          <a:gradFill rotWithShape="0">
            <a:gsLst>
              <a:gs pos="0">
                <a:srgbClr val="0000FF"/>
              </a:gs>
              <a:gs pos="50000">
                <a:srgbClr val="9900FF"/>
              </a:gs>
              <a:gs pos="100000">
                <a:srgbClr val="00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2400"/>
          </a:p>
        </p:txBody>
      </p:sp>
      <p:sp>
        <p:nvSpPr>
          <p:cNvPr id="47107" name="Oval 4"/>
          <p:cNvSpPr>
            <a:spLocks noChangeArrowheads="1"/>
          </p:cNvSpPr>
          <p:nvPr/>
        </p:nvSpPr>
        <p:spPr bwMode="auto">
          <a:xfrm>
            <a:off x="1625600" y="2895600"/>
            <a:ext cx="2133600" cy="1066800"/>
          </a:xfrm>
          <a:prstGeom prst="ellipse">
            <a:avLst/>
          </a:prstGeom>
          <a:ln w="57150">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GB" sz="2400"/>
          </a:p>
        </p:txBody>
      </p:sp>
      <p:sp>
        <p:nvSpPr>
          <p:cNvPr id="47108" name="Oval 5"/>
          <p:cNvSpPr>
            <a:spLocks noChangeArrowheads="1"/>
          </p:cNvSpPr>
          <p:nvPr/>
        </p:nvSpPr>
        <p:spPr bwMode="auto">
          <a:xfrm>
            <a:off x="8432800" y="2895600"/>
            <a:ext cx="2133600" cy="1066800"/>
          </a:xfrm>
          <a:prstGeom prst="ellipse">
            <a:avLst/>
          </a:prstGeom>
          <a:ln w="57150">
            <a:solidFill>
              <a:schemeClr val="accent1"/>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GB" sz="2400"/>
          </a:p>
        </p:txBody>
      </p:sp>
      <p:sp>
        <p:nvSpPr>
          <p:cNvPr id="47109" name="Oval 6"/>
          <p:cNvSpPr>
            <a:spLocks noChangeArrowheads="1"/>
          </p:cNvSpPr>
          <p:nvPr/>
        </p:nvSpPr>
        <p:spPr bwMode="auto">
          <a:xfrm>
            <a:off x="4826000" y="5252983"/>
            <a:ext cx="2540000" cy="137160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en-GB" sz="2400"/>
          </a:p>
        </p:txBody>
      </p:sp>
      <p:sp>
        <p:nvSpPr>
          <p:cNvPr id="47110" name="Oval 17"/>
          <p:cNvSpPr>
            <a:spLocks noChangeArrowheads="1"/>
          </p:cNvSpPr>
          <p:nvPr/>
        </p:nvSpPr>
        <p:spPr bwMode="auto">
          <a:xfrm>
            <a:off x="5689600" y="3276600"/>
            <a:ext cx="812800" cy="304800"/>
          </a:xfrm>
          <a:prstGeom prst="ellipse">
            <a:avLst/>
          </a:prstGeom>
          <a:solidFill>
            <a:srgbClr val="FF0000"/>
          </a:solidFill>
          <a:ln w="9525">
            <a:solidFill>
              <a:schemeClr val="tx1"/>
            </a:solidFill>
            <a:round/>
            <a:headEnd/>
            <a:tailEnd/>
          </a:ln>
        </p:spPr>
        <p:txBody>
          <a:bodyPr wrap="none" anchor="ctr"/>
          <a:lstStyle/>
          <a:p>
            <a:endParaRPr lang="en-GB" sz="2400"/>
          </a:p>
        </p:txBody>
      </p:sp>
      <p:sp>
        <p:nvSpPr>
          <p:cNvPr id="8" name="AutoShape 18"/>
          <p:cNvSpPr>
            <a:spLocks noChangeArrowheads="1"/>
          </p:cNvSpPr>
          <p:nvPr/>
        </p:nvSpPr>
        <p:spPr bwMode="auto">
          <a:xfrm rot="-2700000">
            <a:off x="4114913" y="4518670"/>
            <a:ext cx="848784" cy="1163637"/>
          </a:xfrm>
          <a:prstGeom prst="upArrow">
            <a:avLst>
              <a:gd name="adj1" fmla="val 50000"/>
              <a:gd name="adj2" fmla="val 45639"/>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GB" sz="2400">
              <a:solidFill>
                <a:srgbClr val="00B0F0"/>
              </a:solidFill>
              <a:ea typeface="+mn-ea"/>
              <a:cs typeface="Arial" pitchFamily="34" charset="0"/>
            </a:endParaRPr>
          </a:p>
        </p:txBody>
      </p:sp>
      <p:sp>
        <p:nvSpPr>
          <p:cNvPr id="9" name="AutoShape 19"/>
          <p:cNvSpPr>
            <a:spLocks noChangeArrowheads="1"/>
          </p:cNvSpPr>
          <p:nvPr/>
        </p:nvSpPr>
        <p:spPr bwMode="auto">
          <a:xfrm rot="-2700000">
            <a:off x="3275420" y="3804302"/>
            <a:ext cx="848783" cy="903287"/>
          </a:xfrm>
          <a:prstGeom prst="upArrow">
            <a:avLst>
              <a:gd name="adj1" fmla="val 50000"/>
              <a:gd name="adj2" fmla="val 35507"/>
            </a:avLst>
          </a:prstGeom>
          <a:solidFill>
            <a:srgbClr val="00B0F0"/>
          </a:solidFill>
          <a:ln w="9525">
            <a:solidFill>
              <a:schemeClr val="tx1"/>
            </a:solidFill>
            <a:miter lim="800000"/>
            <a:headEnd/>
            <a:tailEnd/>
          </a:ln>
          <a:effectLst>
            <a:outerShdw blurRad="63500" dist="38100" dir="2700000" algn="tl" rotWithShape="0">
              <a:srgbClr val="000000">
                <a:alpha val="39999"/>
              </a:srgbClr>
            </a:outerShdw>
          </a:effectLst>
        </p:spPr>
        <p:txBody>
          <a:bodyPr wrap="none" anchor="ctr"/>
          <a:lstStyle/>
          <a:p>
            <a:pPr>
              <a:defRPr/>
            </a:pPr>
            <a:endParaRPr lang="en-GB" sz="2400">
              <a:ea typeface="+mn-ea"/>
              <a:cs typeface="Arial" pitchFamily="34" charset="0"/>
            </a:endParaRPr>
          </a:p>
        </p:txBody>
      </p:sp>
      <p:sp>
        <p:nvSpPr>
          <p:cNvPr id="10" name="AutoShape 20"/>
          <p:cNvSpPr>
            <a:spLocks noChangeArrowheads="1"/>
          </p:cNvSpPr>
          <p:nvPr/>
        </p:nvSpPr>
        <p:spPr bwMode="auto">
          <a:xfrm rot="2700000">
            <a:off x="7324017" y="4518446"/>
            <a:ext cx="679450" cy="1246051"/>
          </a:xfrm>
          <a:prstGeom prst="upArrow">
            <a:avLst>
              <a:gd name="adj1" fmla="val 50000"/>
              <a:gd name="adj2" fmla="val 38931"/>
            </a:avLst>
          </a:prstGeom>
          <a:ln>
            <a:headEnd/>
            <a:tailEnd/>
          </a:ln>
        </p:spPr>
        <p:style>
          <a:lnRef idx="1">
            <a:schemeClr val="accent1"/>
          </a:lnRef>
          <a:fillRef idx="2">
            <a:schemeClr val="accent1"/>
          </a:fillRef>
          <a:effectRef idx="1">
            <a:schemeClr val="accent1"/>
          </a:effectRef>
          <a:fontRef idx="minor">
            <a:schemeClr val="dk1"/>
          </a:fontRef>
        </p:style>
        <p:txBody>
          <a:bodyPr rot="10800000" vert="eaVert" wrap="none" anchor="ctr"/>
          <a:lstStyle/>
          <a:p>
            <a:pPr>
              <a:defRPr/>
            </a:pPr>
            <a:endParaRPr lang="en-GB" sz="2400">
              <a:solidFill>
                <a:srgbClr val="00B0F0"/>
              </a:solidFill>
              <a:ea typeface="+mn-ea"/>
              <a:cs typeface="Arial" pitchFamily="34" charset="0"/>
            </a:endParaRPr>
          </a:p>
        </p:txBody>
      </p:sp>
      <p:sp>
        <p:nvSpPr>
          <p:cNvPr id="47114" name="Oval 21"/>
          <p:cNvSpPr>
            <a:spLocks noChangeArrowheads="1"/>
          </p:cNvSpPr>
          <p:nvPr/>
        </p:nvSpPr>
        <p:spPr bwMode="auto">
          <a:xfrm>
            <a:off x="2224617" y="3200400"/>
            <a:ext cx="914400" cy="4572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GB" sz="2400"/>
          </a:p>
        </p:txBody>
      </p:sp>
      <p:sp>
        <p:nvSpPr>
          <p:cNvPr id="47115" name="Oval 22"/>
          <p:cNvSpPr>
            <a:spLocks noChangeArrowheads="1"/>
          </p:cNvSpPr>
          <p:nvPr/>
        </p:nvSpPr>
        <p:spPr bwMode="auto">
          <a:xfrm>
            <a:off x="9104762" y="3200400"/>
            <a:ext cx="914400" cy="4572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GB" sz="2400"/>
          </a:p>
        </p:txBody>
      </p:sp>
      <p:sp>
        <p:nvSpPr>
          <p:cNvPr id="47116" name="Text Box 23"/>
          <p:cNvSpPr txBox="1">
            <a:spLocks noChangeArrowheads="1"/>
          </p:cNvSpPr>
          <p:nvPr/>
        </p:nvSpPr>
        <p:spPr bwMode="auto">
          <a:xfrm>
            <a:off x="5283200" y="914401"/>
            <a:ext cx="162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a:spcBef>
                <a:spcPct val="50000"/>
              </a:spcBef>
            </a:pPr>
            <a:r>
              <a:rPr lang="en-GB" sz="2800" b="1">
                <a:solidFill>
                  <a:srgbClr val="FFFFCC"/>
                </a:solidFill>
              </a:rPr>
              <a:t>GOD</a:t>
            </a:r>
          </a:p>
        </p:txBody>
      </p:sp>
      <p:sp>
        <p:nvSpPr>
          <p:cNvPr id="14" name="Oval 24"/>
          <p:cNvSpPr>
            <a:spLocks noChangeAspect="1" noChangeArrowheads="1"/>
          </p:cNvSpPr>
          <p:nvPr/>
        </p:nvSpPr>
        <p:spPr bwMode="auto">
          <a:xfrm>
            <a:off x="4783667" y="2624139"/>
            <a:ext cx="2628900" cy="1601787"/>
          </a:xfrm>
          <a:prstGeom prst="ellipse">
            <a:avLst/>
          </a:prstGeom>
          <a:gradFill rotWithShape="0">
            <a:gsLst>
              <a:gs pos="0">
                <a:srgbClr val="800080"/>
              </a:gs>
              <a:gs pos="50000">
                <a:schemeClr val="folHlink"/>
              </a:gs>
              <a:gs pos="100000">
                <a:srgbClr val="800080"/>
              </a:gs>
            </a:gsLst>
            <a:lin ang="5400000" scaled="1"/>
          </a:gradFill>
          <a:ln w="9525">
            <a:noFill/>
            <a:round/>
            <a:headEnd/>
            <a:tailEnd/>
          </a:ln>
          <a:effectLst/>
        </p:spPr>
        <p:txBody>
          <a:bodyPr wrap="none" anchor="ctr"/>
          <a:lstStyle/>
          <a:p>
            <a:pPr>
              <a:defRPr/>
            </a:pPr>
            <a:endParaRPr lang="en-GB" sz="2400">
              <a:latin typeface="Arial" charset="0"/>
              <a:ea typeface="+mn-ea"/>
              <a:cs typeface="Arial" pitchFamily="34" charset="0"/>
            </a:endParaRPr>
          </a:p>
        </p:txBody>
      </p:sp>
      <p:sp>
        <p:nvSpPr>
          <p:cNvPr id="15" name="Oval 26"/>
          <p:cNvSpPr>
            <a:spLocks noChangeAspect="1" noChangeArrowheads="1"/>
          </p:cNvSpPr>
          <p:nvPr/>
        </p:nvSpPr>
        <p:spPr bwMode="auto">
          <a:xfrm>
            <a:off x="5046133" y="2784476"/>
            <a:ext cx="2101851" cy="1281113"/>
          </a:xfrm>
          <a:prstGeom prst="ellipse">
            <a:avLst/>
          </a:prstGeom>
          <a:gradFill rotWithShape="0">
            <a:gsLst>
              <a:gs pos="0">
                <a:schemeClr val="accent1"/>
              </a:gs>
              <a:gs pos="50000">
                <a:schemeClr val="accent2"/>
              </a:gs>
              <a:gs pos="100000">
                <a:schemeClr val="accent1"/>
              </a:gs>
            </a:gsLst>
            <a:lin ang="5400000" scaled="1"/>
          </a:gradFill>
          <a:ln w="9525">
            <a:noFill/>
            <a:round/>
            <a:headEnd/>
            <a:tailEnd/>
          </a:ln>
          <a:effectLst/>
        </p:spPr>
        <p:txBody>
          <a:bodyPr wrap="none" anchor="ctr"/>
          <a:lstStyle/>
          <a:p>
            <a:pPr>
              <a:defRPr/>
            </a:pPr>
            <a:endParaRPr lang="en-GB" sz="2400">
              <a:latin typeface="Arial" charset="0"/>
              <a:ea typeface="+mn-ea"/>
              <a:cs typeface="Arial" pitchFamily="34" charset="0"/>
            </a:endParaRPr>
          </a:p>
        </p:txBody>
      </p:sp>
      <p:sp>
        <p:nvSpPr>
          <p:cNvPr id="16" name="Text Box 27"/>
          <p:cNvSpPr txBox="1">
            <a:spLocks noChangeArrowheads="1"/>
          </p:cNvSpPr>
          <p:nvPr/>
        </p:nvSpPr>
        <p:spPr bwMode="auto">
          <a:xfrm>
            <a:off x="5080000" y="5375459"/>
            <a:ext cx="2032000" cy="1160462"/>
          </a:xfrm>
          <a:prstGeom prst="rect">
            <a:avLst/>
          </a:prstGeom>
          <a:noFill/>
          <a:ln w="9525">
            <a:noFill/>
            <a:miter lim="800000"/>
            <a:headEnd/>
            <a:tailEnd/>
          </a:ln>
        </p:spPr>
        <p:txBody>
          <a:bodyPr>
            <a:spAutoFit/>
          </a:bodyPr>
          <a:lstStyle/>
          <a:p>
            <a:pPr algn="ctr" eaLnBrk="0" hangingPunct="0">
              <a:spcBef>
                <a:spcPct val="50000"/>
              </a:spcBef>
              <a:defRPr/>
            </a:pPr>
            <a:r>
              <a:rPr lang="en-GB" sz="2800" b="1" dirty="0">
                <a:solidFill>
                  <a:schemeClr val="bg1">
                    <a:lumMod val="95000"/>
                  </a:schemeClr>
                </a:solidFill>
                <a:ea typeface="+mn-ea"/>
                <a:cs typeface="Arial" pitchFamily="34" charset="0"/>
              </a:rPr>
              <a:t>Enfant</a:t>
            </a:r>
          </a:p>
          <a:p>
            <a:pPr algn="ctr" eaLnBrk="0" hangingPunct="0">
              <a:spcBef>
                <a:spcPct val="50000"/>
              </a:spcBef>
              <a:defRPr/>
            </a:pPr>
            <a:r>
              <a:rPr lang="en-GB" sz="2800" b="1" dirty="0">
                <a:solidFill>
                  <a:schemeClr val="bg1">
                    <a:lumMod val="95000"/>
                  </a:schemeClr>
                </a:solidFill>
                <a:ea typeface="+mn-ea"/>
                <a:cs typeface="Arial" pitchFamily="34" charset="0"/>
              </a:rPr>
              <a:t>M   F</a:t>
            </a:r>
          </a:p>
        </p:txBody>
      </p:sp>
      <p:sp>
        <p:nvSpPr>
          <p:cNvPr id="17" name="Oval 28"/>
          <p:cNvSpPr>
            <a:spLocks noChangeAspect="1" noChangeArrowheads="1"/>
          </p:cNvSpPr>
          <p:nvPr/>
        </p:nvSpPr>
        <p:spPr bwMode="auto">
          <a:xfrm>
            <a:off x="5306485" y="2941638"/>
            <a:ext cx="1579033" cy="963612"/>
          </a:xfrm>
          <a:prstGeom prst="ellipse">
            <a:avLst/>
          </a:prstGeom>
          <a:gradFill rotWithShape="0">
            <a:gsLst>
              <a:gs pos="0">
                <a:srgbClr val="FFFFFF"/>
              </a:gs>
              <a:gs pos="100000">
                <a:srgbClr val="00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2400"/>
          </a:p>
        </p:txBody>
      </p:sp>
      <p:sp>
        <p:nvSpPr>
          <p:cNvPr id="47121" name="Oval 29"/>
          <p:cNvSpPr>
            <a:spLocks noChangeArrowheads="1"/>
          </p:cNvSpPr>
          <p:nvPr/>
        </p:nvSpPr>
        <p:spPr bwMode="auto">
          <a:xfrm>
            <a:off x="5689600" y="3202218"/>
            <a:ext cx="812800" cy="57150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en-GB" sz="2400"/>
          </a:p>
        </p:txBody>
      </p:sp>
      <p:sp>
        <p:nvSpPr>
          <p:cNvPr id="47122" name="AutoShape 30"/>
          <p:cNvSpPr>
            <a:spLocks noChangeArrowheads="1"/>
          </p:cNvSpPr>
          <p:nvPr/>
        </p:nvSpPr>
        <p:spPr bwMode="auto">
          <a:xfrm>
            <a:off x="5791200" y="2133600"/>
            <a:ext cx="609600" cy="1143000"/>
          </a:xfrm>
          <a:prstGeom prst="downArrow">
            <a:avLst>
              <a:gd name="adj1" fmla="val 50000"/>
              <a:gd name="adj2" fmla="val 62500"/>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en-GB" sz="2400"/>
          </a:p>
        </p:txBody>
      </p:sp>
      <p:sp>
        <p:nvSpPr>
          <p:cNvPr id="20" name="AutoShape 31"/>
          <p:cNvSpPr>
            <a:spLocks noChangeArrowheads="1"/>
          </p:cNvSpPr>
          <p:nvPr/>
        </p:nvSpPr>
        <p:spPr bwMode="auto">
          <a:xfrm rot="10800000">
            <a:off x="6515100" y="3035300"/>
            <a:ext cx="1828800" cy="812800"/>
          </a:xfrm>
          <a:prstGeom prst="rightArrow">
            <a:avLst>
              <a:gd name="adj1" fmla="val 50000"/>
              <a:gd name="adj2" fmla="val 42188"/>
            </a:avLst>
          </a:prstGeom>
          <a:ln>
            <a:headEnd/>
            <a:tailEnd/>
          </a:ln>
        </p:spPr>
        <p:style>
          <a:lnRef idx="0">
            <a:schemeClr val="accent1"/>
          </a:lnRef>
          <a:fillRef idx="3">
            <a:schemeClr val="accent1"/>
          </a:fillRef>
          <a:effectRef idx="3">
            <a:schemeClr val="accent1"/>
          </a:effectRef>
          <a:fontRef idx="minor">
            <a:schemeClr val="lt1"/>
          </a:fontRef>
        </p:style>
        <p:txBody>
          <a:bodyPr rot="10800000" wrap="none" anchor="ctr"/>
          <a:lstStyle/>
          <a:p>
            <a:pPr>
              <a:defRPr/>
            </a:pPr>
            <a:endParaRPr lang="en-GB" sz="2400">
              <a:ea typeface="+mn-ea"/>
              <a:cs typeface="Arial" pitchFamily="34" charset="0"/>
            </a:endParaRPr>
          </a:p>
        </p:txBody>
      </p:sp>
      <p:sp>
        <p:nvSpPr>
          <p:cNvPr id="21" name="AutoShape 32"/>
          <p:cNvSpPr>
            <a:spLocks noChangeArrowheads="1"/>
          </p:cNvSpPr>
          <p:nvPr/>
        </p:nvSpPr>
        <p:spPr bwMode="auto">
          <a:xfrm>
            <a:off x="3843867" y="3032125"/>
            <a:ext cx="1828800" cy="838200"/>
          </a:xfrm>
          <a:prstGeom prst="rightArrow">
            <a:avLst>
              <a:gd name="adj1" fmla="val 50000"/>
              <a:gd name="adj2" fmla="val 40909"/>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GB" sz="2400">
              <a:ea typeface="+mn-ea"/>
              <a:cs typeface="Arial" pitchFamily="34" charset="0"/>
            </a:endParaRPr>
          </a:p>
        </p:txBody>
      </p:sp>
      <p:sp>
        <p:nvSpPr>
          <p:cNvPr id="47125" name="AutoShape 33"/>
          <p:cNvSpPr>
            <a:spLocks noChangeArrowheads="1"/>
          </p:cNvSpPr>
          <p:nvPr/>
        </p:nvSpPr>
        <p:spPr bwMode="auto">
          <a:xfrm>
            <a:off x="5571067" y="3870325"/>
            <a:ext cx="1083733" cy="1247775"/>
          </a:xfrm>
          <a:prstGeom prst="downArrow">
            <a:avLst>
              <a:gd name="adj1" fmla="val 50000"/>
              <a:gd name="adj2" fmla="val 38379"/>
            </a:avLst>
          </a:prstGeom>
          <a:solidFill>
            <a:srgbClr val="0000FF"/>
          </a:solidFill>
          <a:ln w="9525">
            <a:solidFill>
              <a:schemeClr val="tx1"/>
            </a:solidFill>
            <a:miter lim="800000"/>
            <a:headEnd/>
            <a:tailEnd/>
          </a:ln>
        </p:spPr>
        <p:txBody>
          <a:bodyPr wrap="none" anchor="ctr"/>
          <a:lstStyle/>
          <a:p>
            <a:endParaRPr lang="en-GB" sz="2400"/>
          </a:p>
        </p:txBody>
      </p:sp>
      <p:sp>
        <p:nvSpPr>
          <p:cNvPr id="47126" name="Oval 34"/>
          <p:cNvSpPr>
            <a:spLocks noChangeArrowheads="1"/>
          </p:cNvSpPr>
          <p:nvPr/>
        </p:nvSpPr>
        <p:spPr bwMode="auto">
          <a:xfrm>
            <a:off x="4814529" y="838200"/>
            <a:ext cx="2540000" cy="137160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eaLnBrk="0" hangingPunct="0"/>
            <a:endParaRPr lang="de-DE"/>
          </a:p>
        </p:txBody>
      </p:sp>
      <p:sp>
        <p:nvSpPr>
          <p:cNvPr id="24" name="AutoShape 35"/>
          <p:cNvSpPr>
            <a:spLocks noChangeArrowheads="1"/>
          </p:cNvSpPr>
          <p:nvPr/>
        </p:nvSpPr>
        <p:spPr bwMode="auto">
          <a:xfrm rot="2700000">
            <a:off x="8161460" y="3653755"/>
            <a:ext cx="752475" cy="1204383"/>
          </a:xfrm>
          <a:prstGeom prst="upArrow">
            <a:avLst>
              <a:gd name="adj1" fmla="val 50000"/>
              <a:gd name="adj2" fmla="val 30038"/>
            </a:avLst>
          </a:prstGeom>
          <a:solidFill>
            <a:schemeClr val="accent1">
              <a:lumMod val="60000"/>
              <a:lumOff val="40000"/>
            </a:schemeClr>
          </a:solidFill>
          <a:ln w="9525">
            <a:solidFill>
              <a:schemeClr val="tx1"/>
            </a:solidFill>
            <a:miter lim="800000"/>
            <a:headEnd/>
            <a:tailEnd/>
          </a:ln>
          <a:effectLst>
            <a:outerShdw blurRad="63500" dist="38100" dir="2700000" algn="tl" rotWithShape="0">
              <a:srgbClr val="000000">
                <a:alpha val="39999"/>
              </a:srgbClr>
            </a:outerShdw>
          </a:effectLst>
        </p:spPr>
        <p:txBody>
          <a:bodyPr rot="10800000" vert="eaVert" wrap="none" anchor="ctr"/>
          <a:lstStyle/>
          <a:p>
            <a:pPr>
              <a:defRPr/>
            </a:pPr>
            <a:endParaRPr lang="en-GB" sz="2400">
              <a:ea typeface="+mn-ea"/>
              <a:cs typeface="Arial" pitchFamily="34" charset="0"/>
            </a:endParaRPr>
          </a:p>
        </p:txBody>
      </p:sp>
      <p:sp>
        <p:nvSpPr>
          <p:cNvPr id="25" name="Text Box 36"/>
          <p:cNvSpPr txBox="1">
            <a:spLocks noChangeArrowheads="1"/>
          </p:cNvSpPr>
          <p:nvPr/>
        </p:nvSpPr>
        <p:spPr bwMode="auto">
          <a:xfrm>
            <a:off x="5181600" y="914400"/>
            <a:ext cx="1930400" cy="1220788"/>
          </a:xfrm>
          <a:prstGeom prst="rect">
            <a:avLst/>
          </a:prstGeom>
          <a:noFill/>
          <a:ln w="9525">
            <a:noFill/>
            <a:miter lim="800000"/>
            <a:headEnd/>
            <a:tailEnd/>
          </a:ln>
          <a:effectLst/>
        </p:spPr>
        <p:txBody>
          <a:bodyPr>
            <a:spAutoFit/>
          </a:bodyPr>
          <a:lstStyle/>
          <a:p>
            <a:pPr algn="ctr" eaLnBrk="0" hangingPunct="0">
              <a:spcBef>
                <a:spcPct val="50000"/>
              </a:spcBef>
              <a:defRPr/>
            </a:pPr>
            <a:r>
              <a:rPr lang="en-GB" sz="3200" b="1" dirty="0" err="1">
                <a:solidFill>
                  <a:schemeClr val="bg1">
                    <a:lumMod val="95000"/>
                  </a:schemeClr>
                </a:solidFill>
                <a:effectLst>
                  <a:outerShdw blurRad="38100" dist="38100" dir="2700000" algn="tl">
                    <a:srgbClr val="000000"/>
                  </a:outerShdw>
                </a:effectLst>
                <a:latin typeface="Garamond" panose="02020404030301010803" pitchFamily="18" charset="0"/>
                <a:cs typeface="Arial" pitchFamily="34" charset="0"/>
              </a:rPr>
              <a:t>Dieu</a:t>
            </a:r>
            <a:endParaRPr lang="en-GB" sz="3200" b="1" dirty="0">
              <a:solidFill>
                <a:schemeClr val="bg1">
                  <a:lumMod val="95000"/>
                </a:schemeClr>
              </a:solidFill>
              <a:effectLst>
                <a:outerShdw blurRad="38100" dist="38100" dir="2700000" algn="tl">
                  <a:srgbClr val="000000"/>
                </a:outerShdw>
              </a:effectLst>
              <a:latin typeface="Garamond" panose="02020404030301010803" pitchFamily="18" charset="0"/>
              <a:cs typeface="Arial" pitchFamily="34" charset="0"/>
            </a:endParaRPr>
          </a:p>
          <a:p>
            <a:pPr algn="ctr" eaLnBrk="0" hangingPunct="0">
              <a:spcBef>
                <a:spcPct val="50000"/>
              </a:spcBef>
              <a:defRPr/>
            </a:pPr>
            <a:r>
              <a:rPr lang="en-GB" sz="2800" b="1" dirty="0">
                <a:solidFill>
                  <a:schemeClr val="bg1">
                    <a:lumMod val="95000"/>
                  </a:schemeClr>
                </a:solidFill>
                <a:latin typeface="Garamond" panose="02020404030301010803" pitchFamily="18" charset="0"/>
                <a:cs typeface="Arial" pitchFamily="34" charset="0"/>
              </a:rPr>
              <a:t>M    F</a:t>
            </a:r>
          </a:p>
        </p:txBody>
      </p:sp>
      <p:sp>
        <p:nvSpPr>
          <p:cNvPr id="47129" name="Text Box 27"/>
          <p:cNvSpPr txBox="1">
            <a:spLocks noChangeArrowheads="1"/>
          </p:cNvSpPr>
          <p:nvPr/>
        </p:nvSpPr>
        <p:spPr bwMode="auto">
          <a:xfrm>
            <a:off x="3771901" y="3201988"/>
            <a:ext cx="10775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r>
              <a:rPr lang="en-GB" dirty="0" err="1">
                <a:solidFill>
                  <a:srgbClr val="FFFFFF"/>
                </a:solidFill>
                <a:latin typeface="Garamond" panose="02020404030301010803" pitchFamily="18" charset="0"/>
              </a:rPr>
              <a:t>Époux</a:t>
            </a:r>
            <a:r>
              <a:rPr lang="en-GB" dirty="0">
                <a:solidFill>
                  <a:srgbClr val="FFFFFF"/>
                </a:solidFill>
              </a:rPr>
              <a:t> </a:t>
            </a:r>
          </a:p>
        </p:txBody>
      </p:sp>
      <p:sp>
        <p:nvSpPr>
          <p:cNvPr id="47130" name="Text Box 28"/>
          <p:cNvSpPr txBox="1">
            <a:spLocks noChangeArrowheads="1"/>
          </p:cNvSpPr>
          <p:nvPr/>
        </p:nvSpPr>
        <p:spPr bwMode="auto">
          <a:xfrm>
            <a:off x="6887633" y="3163889"/>
            <a:ext cx="1261884" cy="461665"/>
          </a:xfrm>
          <a:prstGeom prst="rect">
            <a:avLst/>
          </a:prstGeom>
          <a:noFill/>
          <a:ln/>
          <a:extLst/>
        </p:spPr>
        <p:style>
          <a:lnRef idx="0">
            <a:schemeClr val="accent1"/>
          </a:lnRef>
          <a:fillRef idx="3">
            <a:schemeClr val="accent1"/>
          </a:fillRef>
          <a:effectRef idx="3">
            <a:schemeClr val="accent1"/>
          </a:effectRef>
          <a:fontRef idx="minor">
            <a:schemeClr val="lt1"/>
          </a:fontRef>
        </p:style>
        <p:txBody>
          <a:bodyPr wrap="non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r>
              <a:rPr lang="en-GB" dirty="0" err="1">
                <a:solidFill>
                  <a:srgbClr val="FFFFFF"/>
                </a:solidFill>
                <a:latin typeface="Garamond" panose="02020404030301010803" pitchFamily="18" charset="0"/>
              </a:rPr>
              <a:t>Épouse</a:t>
            </a:r>
            <a:r>
              <a:rPr lang="en-GB" dirty="0">
                <a:solidFill>
                  <a:srgbClr val="FFFFFF"/>
                </a:solidFill>
              </a:rPr>
              <a:t>  </a:t>
            </a:r>
          </a:p>
        </p:txBody>
      </p:sp>
      <p:sp>
        <p:nvSpPr>
          <p:cNvPr id="28" name="Text Box 29"/>
          <p:cNvSpPr txBox="1">
            <a:spLocks noChangeArrowheads="1"/>
          </p:cNvSpPr>
          <p:nvPr/>
        </p:nvSpPr>
        <p:spPr bwMode="auto">
          <a:xfrm>
            <a:off x="5835934" y="4008758"/>
            <a:ext cx="553998" cy="970907"/>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defRPr/>
            </a:pPr>
            <a:r>
              <a:rPr lang="en-GB" sz="2400" dirty="0">
                <a:solidFill>
                  <a:srgbClr val="FFFFFF"/>
                </a:solidFill>
                <a:ea typeface="+mn-ea"/>
                <a:cs typeface="Arial" pitchFamily="34" charset="0"/>
              </a:rPr>
              <a:t>Parents</a:t>
            </a:r>
          </a:p>
        </p:txBody>
      </p:sp>
      <p:sp>
        <p:nvSpPr>
          <p:cNvPr id="47132" name="Text Box 30"/>
          <p:cNvSpPr txBox="1">
            <a:spLocks noChangeArrowheads="1"/>
          </p:cNvSpPr>
          <p:nvPr/>
        </p:nvSpPr>
        <p:spPr bwMode="auto">
          <a:xfrm>
            <a:off x="1502834" y="3963988"/>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endParaRPr lang="en-GB"/>
          </a:p>
        </p:txBody>
      </p:sp>
      <p:sp>
        <p:nvSpPr>
          <p:cNvPr id="30" name="Text Box 31"/>
          <p:cNvSpPr txBox="1">
            <a:spLocks noChangeArrowheads="1"/>
          </p:cNvSpPr>
          <p:nvPr/>
        </p:nvSpPr>
        <p:spPr bwMode="auto">
          <a:xfrm>
            <a:off x="2146300" y="4344988"/>
            <a:ext cx="948080" cy="461665"/>
          </a:xfrm>
          <a:prstGeom prst="rect">
            <a:avLst/>
          </a:prstGeom>
          <a:solidFill>
            <a:srgbClr val="00B0F0"/>
          </a:solidFill>
          <a:ln w="9525">
            <a:solidFill>
              <a:srgbClr val="F4F400"/>
            </a:solidFill>
            <a:miter lim="800000"/>
            <a:headEnd/>
            <a:tailEnd/>
          </a:ln>
          <a:effectLst>
            <a:outerShdw blurRad="63500" dist="38100" dir="2700000" algn="tl" rotWithShape="0">
              <a:srgbClr val="000000">
                <a:alpha val="39999"/>
              </a:srgbClr>
            </a:outerShdw>
          </a:effectLst>
        </p:spPr>
        <p:txBody>
          <a:bodyPr wrap="non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r>
              <a:rPr lang="en-GB" b="1" dirty="0">
                <a:solidFill>
                  <a:schemeClr val="bg1"/>
                </a:solidFill>
                <a:latin typeface="Garamond" panose="02020404030301010803" pitchFamily="18" charset="0"/>
                <a:cs typeface="Arial" pitchFamily="34" charset="0"/>
              </a:rPr>
              <a:t>Frère </a:t>
            </a:r>
          </a:p>
        </p:txBody>
      </p:sp>
      <p:sp>
        <p:nvSpPr>
          <p:cNvPr id="31" name="Text Box 32"/>
          <p:cNvSpPr txBox="1">
            <a:spLocks noChangeArrowheads="1"/>
          </p:cNvSpPr>
          <p:nvPr/>
        </p:nvSpPr>
        <p:spPr bwMode="auto">
          <a:xfrm>
            <a:off x="3597276" y="5375459"/>
            <a:ext cx="668773" cy="46166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a:defRPr/>
            </a:pPr>
            <a:r>
              <a:rPr lang="en-GB" sz="2400" b="1" dirty="0" err="1">
                <a:solidFill>
                  <a:schemeClr val="bg1"/>
                </a:solidFill>
                <a:latin typeface="Garamond" panose="02020404030301010803" pitchFamily="18" charset="0"/>
                <a:cs typeface="Arial" pitchFamily="34" charset="0"/>
              </a:rPr>
              <a:t>Fils</a:t>
            </a:r>
            <a:endParaRPr lang="en-GB" sz="2400" b="1" dirty="0">
              <a:solidFill>
                <a:schemeClr val="bg1"/>
              </a:solidFill>
              <a:latin typeface="Garamond" panose="02020404030301010803" pitchFamily="18" charset="0"/>
              <a:cs typeface="Arial" pitchFamily="34" charset="0"/>
            </a:endParaRPr>
          </a:p>
        </p:txBody>
      </p:sp>
      <p:sp>
        <p:nvSpPr>
          <p:cNvPr id="32" name="Text Box 33"/>
          <p:cNvSpPr txBox="1">
            <a:spLocks noChangeArrowheads="1"/>
          </p:cNvSpPr>
          <p:nvPr/>
        </p:nvSpPr>
        <p:spPr bwMode="auto">
          <a:xfrm>
            <a:off x="7845843" y="5375459"/>
            <a:ext cx="764953" cy="46166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GB" sz="2400" b="1" dirty="0" err="1">
                <a:solidFill>
                  <a:schemeClr val="bg1"/>
                </a:solidFill>
                <a:ea typeface="+mn-ea"/>
                <a:cs typeface="Arial" pitchFamily="34" charset="0"/>
              </a:rPr>
              <a:t>Fille</a:t>
            </a:r>
            <a:endParaRPr lang="en-GB" sz="2400" b="1" dirty="0">
              <a:solidFill>
                <a:schemeClr val="bg1"/>
              </a:solidFill>
              <a:ea typeface="+mn-ea"/>
              <a:cs typeface="Arial" pitchFamily="34" charset="0"/>
            </a:endParaRPr>
          </a:p>
        </p:txBody>
      </p:sp>
      <p:sp>
        <p:nvSpPr>
          <p:cNvPr id="33" name="Text Box 34"/>
          <p:cNvSpPr txBox="1">
            <a:spLocks noChangeArrowheads="1"/>
          </p:cNvSpPr>
          <p:nvPr/>
        </p:nvSpPr>
        <p:spPr bwMode="auto">
          <a:xfrm>
            <a:off x="8768528" y="4413731"/>
            <a:ext cx="922047" cy="461665"/>
          </a:xfrm>
          <a:prstGeom prst="rect">
            <a:avLst/>
          </a:prstGeom>
          <a:solidFill>
            <a:schemeClr val="accent1">
              <a:lumMod val="60000"/>
              <a:lumOff val="40000"/>
            </a:schemeClr>
          </a:solidFill>
          <a:ln w="9525">
            <a:solidFill>
              <a:srgbClr val="F4F400"/>
            </a:solidFill>
            <a:miter lim="800000"/>
            <a:headEnd/>
            <a:tailEnd/>
          </a:ln>
          <a:effectLst>
            <a:outerShdw blurRad="63500" dist="38100" dir="2700000" algn="tl" rotWithShape="0">
              <a:srgbClr val="000000">
                <a:alpha val="39999"/>
              </a:srgbClr>
            </a:outerShdw>
          </a:effectLst>
        </p:spPr>
        <p:txBody>
          <a:bodyPr wrap="none">
            <a:spAutoFit/>
          </a:bodyPr>
          <a:lstStyle/>
          <a:p>
            <a:pPr>
              <a:defRPr/>
            </a:pPr>
            <a:r>
              <a:rPr lang="en-GB" sz="2400" b="1" dirty="0" err="1">
                <a:solidFill>
                  <a:schemeClr val="bg1"/>
                </a:solidFill>
                <a:latin typeface="Garamond" panose="02020404030301010803" pitchFamily="18" charset="0"/>
                <a:cs typeface="Arial" pitchFamily="34" charset="0"/>
              </a:rPr>
              <a:t>Soeur</a:t>
            </a:r>
            <a:endParaRPr lang="en-GB" sz="2400" b="1" dirty="0">
              <a:solidFill>
                <a:schemeClr val="bg1"/>
              </a:solidFill>
              <a:latin typeface="Garamond" panose="02020404030301010803" pitchFamily="18" charset="0"/>
              <a:cs typeface="Arial" pitchFamily="34" charset="0"/>
            </a:endParaRPr>
          </a:p>
        </p:txBody>
      </p:sp>
      <p:sp>
        <p:nvSpPr>
          <p:cNvPr id="47137" name="Rectangle 3"/>
          <p:cNvSpPr>
            <a:spLocks noChangeArrowheads="1"/>
          </p:cNvSpPr>
          <p:nvPr/>
        </p:nvSpPr>
        <p:spPr bwMode="auto">
          <a:xfrm>
            <a:off x="310012" y="5033856"/>
            <a:ext cx="2946400" cy="157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pPr>
            <a:r>
              <a:rPr lang="en-GB" sz="2000" b="1" dirty="0">
                <a:latin typeface="Garamond" panose="02020404030301010803" pitchFamily="18" charset="0"/>
              </a:rPr>
              <a:t>Amour parental</a:t>
            </a:r>
          </a:p>
          <a:p>
            <a:pPr marL="609600" indent="-609600">
              <a:spcBef>
                <a:spcPct val="20000"/>
              </a:spcBef>
            </a:pPr>
            <a:r>
              <a:rPr lang="en-GB" sz="2000" b="1" dirty="0">
                <a:latin typeface="Garamond" panose="02020404030301010803" pitchFamily="18" charset="0"/>
              </a:rPr>
              <a:t>Amour conjugal</a:t>
            </a:r>
          </a:p>
          <a:p>
            <a:pPr marL="609600" indent="-609600">
              <a:spcBef>
                <a:spcPct val="20000"/>
              </a:spcBef>
            </a:pPr>
            <a:r>
              <a:rPr lang="en-GB" sz="2000" b="1" dirty="0">
                <a:latin typeface="Garamond" panose="02020404030301010803" pitchFamily="18" charset="0"/>
              </a:rPr>
              <a:t>Amour </a:t>
            </a:r>
            <a:r>
              <a:rPr lang="en-GB" sz="2000" b="1" dirty="0" err="1">
                <a:latin typeface="Garamond" panose="02020404030301010803" pitchFamily="18" charset="0"/>
              </a:rPr>
              <a:t>fraternel</a:t>
            </a:r>
            <a:endParaRPr lang="en-GB" sz="2000" b="1" dirty="0">
              <a:latin typeface="Garamond" panose="02020404030301010803" pitchFamily="18" charset="0"/>
            </a:endParaRPr>
          </a:p>
          <a:p>
            <a:pPr marL="609600" indent="-609600">
              <a:spcBef>
                <a:spcPct val="20000"/>
              </a:spcBef>
            </a:pPr>
            <a:r>
              <a:rPr lang="en-GB" sz="2000" b="1" dirty="0">
                <a:latin typeface="Garamond" panose="02020404030301010803" pitchFamily="18" charset="0"/>
              </a:rPr>
              <a:t>Amour filial</a:t>
            </a:r>
          </a:p>
        </p:txBody>
      </p:sp>
      <p:sp>
        <p:nvSpPr>
          <p:cNvPr id="35" name="AutoShape 36"/>
          <p:cNvSpPr>
            <a:spLocks noChangeArrowheads="1"/>
          </p:cNvSpPr>
          <p:nvPr/>
        </p:nvSpPr>
        <p:spPr bwMode="auto">
          <a:xfrm>
            <a:off x="14215" y="4671136"/>
            <a:ext cx="406400" cy="1921276"/>
          </a:xfrm>
          <a:prstGeom prst="upArrow">
            <a:avLst>
              <a:gd name="adj1" fmla="val 50000"/>
              <a:gd name="adj2" fmla="val 116667"/>
            </a:avLst>
          </a:prstGeom>
          <a:ln>
            <a:headEnd/>
            <a:tailEnd/>
          </a:ln>
        </p:spPr>
        <p:style>
          <a:lnRef idx="0">
            <a:schemeClr val="accent3"/>
          </a:lnRef>
          <a:fillRef idx="3">
            <a:schemeClr val="accent3"/>
          </a:fillRef>
          <a:effectRef idx="3">
            <a:schemeClr val="accent3"/>
          </a:effectRef>
          <a:fontRef idx="minor">
            <a:schemeClr val="lt1"/>
          </a:fontRef>
        </p:style>
        <p:txBody>
          <a:bodyPr vert="eaVert" wrap="none" anchor="ctr"/>
          <a:lstStyle/>
          <a:p>
            <a:pPr>
              <a:defRPr/>
            </a:pPr>
            <a:endParaRPr lang="en-GB">
              <a:latin typeface="Arial" charset="0"/>
              <a:ea typeface="+mn-ea"/>
              <a:cs typeface="Arial" pitchFamily="34" charset="0"/>
            </a:endParaRPr>
          </a:p>
        </p:txBody>
      </p:sp>
      <p:sp>
        <p:nvSpPr>
          <p:cNvPr id="37" name="Rectangle 22"/>
          <p:cNvSpPr txBox="1">
            <a:spLocks noChangeArrowheads="1"/>
          </p:cNvSpPr>
          <p:nvPr/>
        </p:nvSpPr>
        <p:spPr>
          <a:xfrm>
            <a:off x="0" y="0"/>
            <a:ext cx="12192000" cy="792000"/>
          </a:xfrm>
          <a:prstGeom prst="rect">
            <a:avLst/>
          </a:prstGeom>
          <a:ln/>
        </p:spPr>
        <p:style>
          <a:lnRef idx="1">
            <a:schemeClr val="accent1"/>
          </a:lnRef>
          <a:fillRef idx="2">
            <a:schemeClr val="accent1"/>
          </a:fillRef>
          <a:effectRef idx="1">
            <a:schemeClr val="accent1"/>
          </a:effectRef>
          <a:fontRef idx="minor">
            <a:schemeClr val="dk1"/>
          </a:fontRef>
        </p:style>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1"/>
                </a:solidFill>
                <a:effectLst>
                  <a:outerShdw blurRad="38100" dist="38100" dir="2700000" algn="tl">
                    <a:srgbClr val="000000">
                      <a:alpha val="43137"/>
                    </a:srgbClr>
                  </a:outerShdw>
                </a:effectLst>
                <a:latin typeface="Garamond" panose="02020404030301010803" pitchFamily="18" charset="0"/>
                <a:ea typeface="+mj-lt"/>
                <a:cs typeface="+mj-lt"/>
              </a:rPr>
              <a:t>Les </a:t>
            </a:r>
            <a:r>
              <a:rPr lang="en-GB" sz="4000" b="1" dirty="0" err="1" smtClean="0">
                <a:solidFill>
                  <a:schemeClr val="bg1"/>
                </a:solidFill>
                <a:effectLst>
                  <a:outerShdw blurRad="38100" dist="38100" dir="2700000" algn="tl">
                    <a:srgbClr val="000000">
                      <a:alpha val="43137"/>
                    </a:srgbClr>
                  </a:outerShdw>
                </a:effectLst>
                <a:latin typeface="Garamond" panose="02020404030301010803" pitchFamily="18" charset="0"/>
                <a:ea typeface="+mj-lt"/>
                <a:cs typeface="+mj-lt"/>
              </a:rPr>
              <a:t>étapes</a:t>
            </a:r>
            <a:r>
              <a:rPr lang="en-GB" sz="4000" b="1" dirty="0" smtClean="0">
                <a:solidFill>
                  <a:schemeClr val="bg1"/>
                </a:solidFill>
                <a:effectLst>
                  <a:outerShdw blurRad="38100" dist="38100" dir="2700000" algn="tl">
                    <a:srgbClr val="000000">
                      <a:alpha val="43137"/>
                    </a:srgbClr>
                  </a:outerShdw>
                </a:effectLst>
                <a:latin typeface="Garamond" panose="02020404030301010803" pitchFamily="18" charset="0"/>
                <a:ea typeface="+mj-lt"/>
                <a:cs typeface="+mj-lt"/>
              </a:rPr>
              <a:t> de la certitude affective et </a:t>
            </a:r>
            <a:r>
              <a:rPr lang="en-GB" sz="4000" b="1" dirty="0" err="1" smtClean="0">
                <a:solidFill>
                  <a:schemeClr val="bg1"/>
                </a:solidFill>
                <a:effectLst>
                  <a:outerShdw blurRad="38100" dist="38100" dir="2700000" algn="tl">
                    <a:srgbClr val="000000">
                      <a:alpha val="43137"/>
                    </a:srgbClr>
                  </a:outerShdw>
                </a:effectLst>
                <a:latin typeface="Garamond" panose="02020404030301010803" pitchFamily="18" charset="0"/>
                <a:ea typeface="+mj-lt"/>
                <a:cs typeface="+mj-lt"/>
              </a:rPr>
              <a:t>relationnelle</a:t>
            </a:r>
            <a:endParaRPr lang="en-GB" sz="4000" b="1" dirty="0">
              <a:solidFill>
                <a:schemeClr val="bg1"/>
              </a:solidFill>
              <a:effectLst>
                <a:outerShdw blurRad="38100" dist="38100" dir="2700000" algn="tl">
                  <a:srgbClr val="000000">
                    <a:alpha val="43137"/>
                  </a:srgbClr>
                </a:outerShdw>
              </a:effectLst>
              <a:latin typeface="Garamond" panose="02020404030301010803" pitchFamily="18" charset="0"/>
              <a:ea typeface="+mj-lt"/>
              <a:cs typeface="+mj-lt"/>
            </a:endParaRPr>
          </a:p>
        </p:txBody>
      </p:sp>
    </p:spTree>
    <p:extLst>
      <p:ext uri="{BB962C8B-B14F-4D97-AF65-F5344CB8AC3E}">
        <p14:creationId xmlns:p14="http://schemas.microsoft.com/office/powerpoint/2010/main" val="38066921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2/3*#ppt_w"/>
                                          </p:val>
                                        </p:tav>
                                        <p:tav tm="100000">
                                          <p:val>
                                            <p:strVal val="#ppt_w"/>
                                          </p:val>
                                        </p:tav>
                                      </p:tavLst>
                                    </p:anim>
                                    <p:anim calcmode="lin" valueType="num">
                                      <p:cBhvr>
                                        <p:cTn id="8" dur="500" fill="hold"/>
                                        <p:tgtEl>
                                          <p:spTgt spid="17"/>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2/3*#ppt_w"/>
                                          </p:val>
                                        </p:tav>
                                        <p:tav tm="100000">
                                          <p:val>
                                            <p:strVal val="#ppt_w"/>
                                          </p:val>
                                        </p:tav>
                                      </p:tavLst>
                                    </p:anim>
                                    <p:anim calcmode="lin" valueType="num">
                                      <p:cBhvr>
                                        <p:cTn id="13" dur="1000" fill="hold"/>
                                        <p:tgtEl>
                                          <p:spTgt spid="15"/>
                                        </p:tgtEl>
                                        <p:attrNameLst>
                                          <p:attrName>ppt_h</p:attrName>
                                        </p:attrNameLst>
                                      </p:cBhvr>
                                      <p:tavLst>
                                        <p:tav tm="0">
                                          <p:val>
                                            <p:strVal val="2/3*#ppt_h"/>
                                          </p:val>
                                        </p:tav>
                                        <p:tav tm="100000">
                                          <p:val>
                                            <p:strVal val="#ppt_h"/>
                                          </p:val>
                                        </p:tav>
                                      </p:tavLst>
                                    </p:anim>
                                  </p:childTnLst>
                                </p:cTn>
                              </p:par>
                            </p:childTnLst>
                          </p:cTn>
                        </p:par>
                        <p:par>
                          <p:cTn id="14" fill="hold" nodeType="afterGroup">
                            <p:stCondLst>
                              <p:cond delay="1500"/>
                            </p:stCondLst>
                            <p:childTnLst>
                              <p:par>
                                <p:cTn id="15" presetID="23" presetClass="entr" presetSubtype="272"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2/3*#ppt_w"/>
                                          </p:val>
                                        </p:tav>
                                        <p:tav tm="100000">
                                          <p:val>
                                            <p:strVal val="#ppt_w"/>
                                          </p:val>
                                        </p:tav>
                                      </p:tavLst>
                                    </p:anim>
                                    <p:anim calcmode="lin" valueType="num">
                                      <p:cBhvr>
                                        <p:cTn id="18" dur="1000" fill="hold"/>
                                        <p:tgtEl>
                                          <p:spTgt spid="14"/>
                                        </p:tgtEl>
                                        <p:attrNameLst>
                                          <p:attrName>ppt_h</p:attrName>
                                        </p:attrNameLst>
                                      </p:cBhvr>
                                      <p:tavLst>
                                        <p:tav tm="0">
                                          <p:val>
                                            <p:strVal val="2/3*#ppt_h"/>
                                          </p:val>
                                        </p:tav>
                                        <p:tav tm="100000">
                                          <p:val>
                                            <p:strVal val="#ppt_h"/>
                                          </p:val>
                                        </p:tav>
                                      </p:tavLst>
                                    </p:anim>
                                  </p:childTnLst>
                                </p:cTn>
                              </p:par>
                            </p:childTnLst>
                          </p:cTn>
                        </p:par>
                        <p:par>
                          <p:cTn id="19" fill="hold" nodeType="afterGroup">
                            <p:stCondLst>
                              <p:cond delay="2500"/>
                            </p:stCondLst>
                            <p:childTnLst>
                              <p:par>
                                <p:cTn id="20" presetID="23" presetClass="entr" presetSubtype="272"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2/3*#ppt_w"/>
                                          </p:val>
                                        </p:tav>
                                        <p:tav tm="100000">
                                          <p:val>
                                            <p:strVal val="#ppt_w"/>
                                          </p:val>
                                        </p:tav>
                                      </p:tavLst>
                                    </p:anim>
                                    <p:anim calcmode="lin" valueType="num">
                                      <p:cBhvr>
                                        <p:cTn id="23" dur="1000" fill="hold"/>
                                        <p:tgtEl>
                                          <p:spTgt spid="3"/>
                                        </p:tgtEl>
                                        <p:attrNameLst>
                                          <p:attrName>ppt_h</p:attrName>
                                        </p:attrNameLst>
                                      </p:cBhvr>
                                      <p:tavLst>
                                        <p:tav tm="0">
                                          <p:val>
                                            <p:strVal val="2/3*#ppt_h"/>
                                          </p:val>
                                        </p:tav>
                                        <p:tav tm="100000">
                                          <p:val>
                                            <p:strVal val="#ppt_h"/>
                                          </p:val>
                                        </p:tav>
                                      </p:tavLst>
                                    </p:anim>
                                  </p:childTnLst>
                                </p:cTn>
                              </p:par>
                            </p:childTnLst>
                          </p:cTn>
                        </p:par>
                        <p:par>
                          <p:cTn id="24" fill="hold" nodeType="afterGroup">
                            <p:stCondLst>
                              <p:cond delay="3500"/>
                            </p:stCondLst>
                            <p:childTnLst>
                              <p:par>
                                <p:cTn id="25" presetID="2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ppt_x</p:attrName>
                                        </p:attrNameLst>
                                      </p:cBhvr>
                                      <p:tavLst>
                                        <p:tav tm="0">
                                          <p:val>
                                            <p:fltVal val="0.5"/>
                                          </p:val>
                                        </p:tav>
                                        <p:tav tm="100000">
                                          <p:val>
                                            <p:strVal val="#ppt_x"/>
                                          </p:val>
                                        </p:tav>
                                      </p:tavLst>
                                    </p:anim>
                                    <p:anim calcmode="lin" valueType="num">
                                      <p:cBhvr>
                                        <p:cTn id="30" dur="10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4" grpId="0" animBg="1"/>
      <p:bldP spid="15"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1999" cy="958645"/>
          </a:xfrm>
        </p:spPr>
        <p:txBody>
          <a:bodyPr/>
          <a:lstStyle/>
          <a:p>
            <a:pPr algn="ctr"/>
            <a:r>
              <a:rPr lang="fr-FR" dirty="0" smtClean="0"/>
              <a:t>4. Les sentiments en actes</a:t>
            </a:r>
            <a:endParaRPr lang="fr-FR" dirty="0"/>
          </a:p>
        </p:txBody>
      </p:sp>
      <p:sp>
        <p:nvSpPr>
          <p:cNvPr id="3" name="Espace réservé du contenu 2"/>
          <p:cNvSpPr>
            <a:spLocks noGrp="1"/>
          </p:cNvSpPr>
          <p:nvPr>
            <p:ph idx="1"/>
          </p:nvPr>
        </p:nvSpPr>
        <p:spPr>
          <a:xfrm>
            <a:off x="634051" y="1775911"/>
            <a:ext cx="11242342" cy="2098736"/>
          </a:xfrm>
        </p:spPr>
        <p:txBody>
          <a:bodyPr/>
          <a:lstStyle/>
          <a:p>
            <a:r>
              <a:rPr lang="fr-FR" sz="2400" dirty="0" smtClean="0"/>
              <a:t>Chapitre </a:t>
            </a:r>
            <a:r>
              <a:rPr lang="fr-FR" sz="2400" dirty="0"/>
              <a:t>VI : Des devoirs et des droits respectifs des époux</a:t>
            </a:r>
          </a:p>
          <a:p>
            <a:r>
              <a:rPr lang="fr-FR" sz="2400" dirty="0" smtClean="0"/>
              <a:t>Article 212 : Les </a:t>
            </a:r>
            <a:r>
              <a:rPr lang="fr-FR" sz="2400" dirty="0"/>
              <a:t>époux se doivent mutuellement </a:t>
            </a:r>
            <a:r>
              <a:rPr lang="fr-FR" sz="2400" b="1" dirty="0"/>
              <a:t>respect, fidélité, secours, assistance</a:t>
            </a:r>
            <a:r>
              <a:rPr lang="fr-FR" sz="2400" dirty="0" smtClean="0"/>
              <a:t>.</a:t>
            </a:r>
          </a:p>
          <a:p>
            <a:r>
              <a:rPr lang="fr-FR" sz="2400" dirty="0" smtClean="0"/>
              <a:t>Article 213 : </a:t>
            </a:r>
            <a:r>
              <a:rPr lang="fr-FR" sz="2400" dirty="0"/>
              <a:t>Les époux </a:t>
            </a:r>
            <a:r>
              <a:rPr lang="fr-FR" sz="2400" b="1" dirty="0"/>
              <a:t>assurent ensemble la direction morale et matérielle de la famille.</a:t>
            </a:r>
            <a:r>
              <a:rPr lang="fr-FR" sz="2400" dirty="0"/>
              <a:t> Ils pourvoient à l'éducation des enfants et préparent leur avenir</a:t>
            </a:r>
            <a:r>
              <a:rPr lang="fr-FR" sz="2400" dirty="0" smtClean="0"/>
              <a:t>.</a:t>
            </a:r>
            <a:endParaRPr lang="fr-FR" dirty="0"/>
          </a:p>
        </p:txBody>
      </p:sp>
      <p:sp>
        <p:nvSpPr>
          <p:cNvPr id="4" name="Rectangle 3"/>
          <p:cNvSpPr/>
          <p:nvPr/>
        </p:nvSpPr>
        <p:spPr>
          <a:xfrm>
            <a:off x="634051" y="958645"/>
            <a:ext cx="10980194" cy="523220"/>
          </a:xfrm>
          <a:prstGeom prst="rect">
            <a:avLst/>
          </a:prstGeom>
        </p:spPr>
        <p:txBody>
          <a:bodyPr wrap="square">
            <a:spAutoFit/>
          </a:bodyPr>
          <a:lstStyle/>
          <a:p>
            <a:r>
              <a:rPr lang="fr-FR" sz="2800" dirty="0"/>
              <a:t>Ce que dit le code civil en </a:t>
            </a:r>
            <a:r>
              <a:rPr lang="fr-FR" sz="2800" dirty="0" smtClean="0"/>
              <a:t>France</a:t>
            </a:r>
          </a:p>
        </p:txBody>
      </p:sp>
      <p:sp>
        <p:nvSpPr>
          <p:cNvPr id="5" name="Rectangle 4"/>
          <p:cNvSpPr/>
          <p:nvPr/>
        </p:nvSpPr>
        <p:spPr>
          <a:xfrm>
            <a:off x="768824" y="4691913"/>
            <a:ext cx="10845421" cy="1015663"/>
          </a:xfrm>
          <a:prstGeom prst="rect">
            <a:avLst/>
          </a:prstGeom>
        </p:spPr>
        <p:txBody>
          <a:bodyPr wrap="square">
            <a:spAutoFit/>
          </a:bodyPr>
          <a:lstStyle/>
          <a:p>
            <a:r>
              <a:rPr lang="fr-FR" sz="2000" dirty="0"/>
              <a:t>L’acte de mariage </a:t>
            </a:r>
            <a:r>
              <a:rPr lang="fr-FR" sz="2000" dirty="0" smtClean="0"/>
              <a:t>rappelle </a:t>
            </a:r>
            <a:r>
              <a:rPr lang="fr-FR" sz="2000" dirty="0"/>
              <a:t>l</a:t>
            </a:r>
            <a:r>
              <a:rPr lang="fr-FR" sz="2000" dirty="0" smtClean="0"/>
              <a:t>es </a:t>
            </a:r>
            <a:r>
              <a:rPr lang="fr-FR" sz="2000" dirty="0"/>
              <a:t>actions précises qui </a:t>
            </a:r>
            <a:r>
              <a:rPr lang="fr-FR" sz="2000" dirty="0" smtClean="0"/>
              <a:t>donnent </a:t>
            </a:r>
            <a:r>
              <a:rPr lang="fr-FR" sz="2000" dirty="0"/>
              <a:t>au mariage sa stabilité. </a:t>
            </a:r>
            <a:r>
              <a:rPr lang="fr-FR" sz="2000" dirty="0" smtClean="0"/>
              <a:t>Mais l’éducation aux sentiments </a:t>
            </a:r>
            <a:r>
              <a:rPr lang="fr-FR" sz="2000" dirty="0"/>
              <a:t>moraux (notion établie par Adam Smith) est </a:t>
            </a:r>
            <a:r>
              <a:rPr lang="fr-FR" sz="2000" dirty="0" smtClean="0"/>
              <a:t>sans doute moins certaine que l’éducation au civisme et aux rapports de travail.</a:t>
            </a:r>
            <a:endParaRPr lang="fr-FR" sz="2000" dirty="0"/>
          </a:p>
        </p:txBody>
      </p:sp>
    </p:spTree>
    <p:extLst>
      <p:ext uri="{BB962C8B-B14F-4D97-AF65-F5344CB8AC3E}">
        <p14:creationId xmlns:p14="http://schemas.microsoft.com/office/powerpoint/2010/main" val="14724986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308386"/>
            <a:ext cx="10131425" cy="810409"/>
          </a:xfrm>
        </p:spPr>
        <p:txBody>
          <a:bodyPr/>
          <a:lstStyle/>
          <a:p>
            <a:r>
              <a:rPr lang="fr-FR" dirty="0" smtClean="0"/>
              <a:t>5. Communication et relation</a:t>
            </a:r>
            <a:endParaRPr lang="fr-FR" dirty="0"/>
          </a:p>
        </p:txBody>
      </p:sp>
      <p:sp>
        <p:nvSpPr>
          <p:cNvPr id="3" name="Espace réservé du contenu 2"/>
          <p:cNvSpPr>
            <a:spLocks noGrp="1"/>
          </p:cNvSpPr>
          <p:nvPr>
            <p:ph idx="1"/>
          </p:nvPr>
        </p:nvSpPr>
        <p:spPr>
          <a:xfrm>
            <a:off x="476250" y="1118795"/>
            <a:ext cx="11144250" cy="5205405"/>
          </a:xfrm>
        </p:spPr>
        <p:txBody>
          <a:bodyPr>
            <a:normAutofit lnSpcReduction="10000"/>
          </a:bodyPr>
          <a:lstStyle/>
          <a:p>
            <a:r>
              <a:rPr lang="fr-FR" sz="2400" dirty="0" smtClean="0"/>
              <a:t>Etymologiquement, la relation est un « récit » ou une « narration ». Tout milieu qui veut garder ses membres et en accueillir de nouveau doivent trouver </a:t>
            </a:r>
            <a:r>
              <a:rPr lang="fr-FR" sz="2400" dirty="0"/>
              <a:t>les mots </a:t>
            </a:r>
            <a:r>
              <a:rPr lang="fr-FR" sz="2400" dirty="0" smtClean="0"/>
              <a:t>justes et les bonnes explications, le bon récit, dans lequel tous peuvent se reconnaître, auquel tous peuvent s’identifier.  Dans n’importe quel milieu, il est très important de trouver les mots qui s’adressent à tous et sauront toucher le cœur de chacun. </a:t>
            </a:r>
            <a:endParaRPr lang="fr-FR" sz="2400" dirty="0"/>
          </a:p>
          <a:p>
            <a:r>
              <a:rPr lang="fr-FR" sz="2400" dirty="0" smtClean="0"/>
              <a:t>La communication (par les mots ou le langage corporel) peut-être perçue comme naturelle et adaptée, ou alors comme masquant ou ignorant les vrais problèmes. </a:t>
            </a:r>
          </a:p>
          <a:p>
            <a:r>
              <a:rPr lang="fr-FR" sz="2400" dirty="0" smtClean="0"/>
              <a:t>Il peut arriver qu’une collectivité se mente à elle-même, s’invente un langage décalé et une communication qui ne rend plus compte de la réalité vécue. A ce moment là, l’écart entre les mots et les choses rend la relation incertaine.</a:t>
            </a:r>
          </a:p>
          <a:p>
            <a:r>
              <a:rPr lang="fr-FR" sz="2400" dirty="0"/>
              <a:t>D</a:t>
            </a:r>
            <a:r>
              <a:rPr lang="fr-FR" sz="2400" dirty="0" smtClean="0"/>
              <a:t>es troubles dans la communication, un constat plus fréquent de malentendus, de « mésententes » est probablement le signe que l’incertitude et l’ambiguïté sont en train de miner la relation et qu’il est temps de mettre les choses au point avant qu’une crise éclate. </a:t>
            </a:r>
          </a:p>
        </p:txBody>
      </p:sp>
    </p:spTree>
    <p:extLst>
      <p:ext uri="{BB962C8B-B14F-4D97-AF65-F5344CB8AC3E}">
        <p14:creationId xmlns:p14="http://schemas.microsoft.com/office/powerpoint/2010/main" val="240924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940917"/>
          </a:xfrm>
        </p:spPr>
        <p:txBody>
          <a:bodyPr>
            <a:normAutofit/>
          </a:bodyPr>
          <a:lstStyle/>
          <a:p>
            <a:r>
              <a:rPr lang="fr-FR" sz="3200" dirty="0" smtClean="0"/>
              <a:t>Remarque sur le titre et problématiques</a:t>
            </a:r>
            <a:endParaRPr lang="fr-FR" sz="3200" dirty="0"/>
          </a:p>
        </p:txBody>
      </p:sp>
      <p:sp>
        <p:nvSpPr>
          <p:cNvPr id="3" name="Espace réservé du contenu 2"/>
          <p:cNvSpPr>
            <a:spLocks noGrp="1"/>
          </p:cNvSpPr>
          <p:nvPr>
            <p:ph idx="1"/>
          </p:nvPr>
        </p:nvSpPr>
        <p:spPr>
          <a:xfrm>
            <a:off x="0" y="1047738"/>
            <a:ext cx="12192000" cy="5810262"/>
          </a:xfrm>
        </p:spPr>
        <p:txBody>
          <a:bodyPr>
            <a:normAutofit/>
          </a:bodyPr>
          <a:lstStyle/>
          <a:p>
            <a:r>
              <a:rPr lang="fr-FR" sz="2400" dirty="0" smtClean="0"/>
              <a:t>On doit au physicien Heisenberg l’expression « relations d’incertitude ». Une grande partie de la physique moderne a remis en cause le déterminisme de la physique newtonienne.</a:t>
            </a:r>
            <a:endParaRPr lang="fr-FR" sz="2400" dirty="0"/>
          </a:p>
          <a:p>
            <a:r>
              <a:rPr lang="fr-FR" sz="2400" dirty="0" smtClean="0"/>
              <a:t>Le champ éthique a lui aussi subi une profonde révolution. Les rapports humains peuvent paraître de plus en plus incertains. Les rapports unissant l’homme et la femme, les parents et les enfants, les professeurs et les étudiants, les employeurs et les employés, le pays et ses citoyens, qui paraissaient jadis aller de soi sont aujourd’hui remis en cause, quant à leur raison d’être, leur nature, leur intensité, leur durée. Ce que l’être humain a gagné en autonomie personnelle et en libre-choix, il semble l’avoir perdu en termes d’unité, de solidité, de pérennité dans ses liens avec autrui. </a:t>
            </a:r>
          </a:p>
          <a:p>
            <a:r>
              <a:rPr lang="fr-FR" sz="2400" dirty="0" smtClean="0"/>
              <a:t>Allons-nous vers un monde où nous tiendrons moins aux autres ?</a:t>
            </a:r>
          </a:p>
          <a:p>
            <a:r>
              <a:rPr lang="fr-FR" sz="2400" dirty="0" smtClean="0"/>
              <a:t>Quels que soient les facteurs d’érosion des liens, l’amour lui-même est la première victime de l’incertitude. Avec cette incertitude sur la relation fondamentale, le sens de la vie et les valeurs sont profondément remis en cause.</a:t>
            </a:r>
          </a:p>
          <a:p>
            <a:r>
              <a:rPr lang="fr-FR" sz="2400" dirty="0" smtClean="0"/>
              <a:t>Cette présentation explore ces bouleversements et propose des solutions.</a:t>
            </a:r>
            <a:endParaRPr lang="fr-FR" sz="2400" dirty="0"/>
          </a:p>
        </p:txBody>
      </p:sp>
    </p:spTree>
    <p:extLst>
      <p:ext uri="{BB962C8B-B14F-4D97-AF65-F5344CB8AC3E}">
        <p14:creationId xmlns:p14="http://schemas.microsoft.com/office/powerpoint/2010/main" val="35068295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142875"/>
            <a:ext cx="10131425" cy="1456267"/>
          </a:xfrm>
        </p:spPr>
        <p:txBody>
          <a:bodyPr>
            <a:normAutofit/>
          </a:bodyPr>
          <a:lstStyle/>
          <a:p>
            <a:r>
              <a:rPr lang="fr-FR" sz="3200" dirty="0" smtClean="0"/>
              <a:t>6. Un cadre temporel régulier, périodique</a:t>
            </a:r>
            <a:endParaRPr lang="fr-FR" sz="3200" dirty="0"/>
          </a:p>
        </p:txBody>
      </p:sp>
      <p:sp>
        <p:nvSpPr>
          <p:cNvPr id="3" name="Espace réservé du contenu 2"/>
          <p:cNvSpPr>
            <a:spLocks noGrp="1"/>
          </p:cNvSpPr>
          <p:nvPr>
            <p:ph idx="1"/>
          </p:nvPr>
        </p:nvSpPr>
        <p:spPr>
          <a:xfrm>
            <a:off x="685801" y="1400175"/>
            <a:ext cx="10131425" cy="5043656"/>
          </a:xfrm>
        </p:spPr>
        <p:txBody>
          <a:bodyPr>
            <a:normAutofit/>
          </a:bodyPr>
          <a:lstStyle/>
          <a:p>
            <a:r>
              <a:rPr lang="fr-FR" sz="2000" dirty="0" smtClean="0"/>
              <a:t>Ce qui structure et rend certaine une communauté, c’est aussi sa pérennité, grâce à </a:t>
            </a:r>
            <a:r>
              <a:rPr lang="fr-FR" sz="2000" dirty="0" smtClean="0"/>
              <a:t>un calendrier stable, des périodes et des échéances. Plus une relation résiste à l’épreuve du temps et s’inscrit dans la durée, dépassant les circonstances immédiates de sa naissance, plus elle a des chances de devenir certaine. </a:t>
            </a:r>
          </a:p>
          <a:p>
            <a:r>
              <a:rPr lang="fr-FR" sz="2000" dirty="0" smtClean="0"/>
              <a:t>Toutes </a:t>
            </a:r>
            <a:r>
              <a:rPr lang="fr-FR" sz="2000" dirty="0" smtClean="0"/>
              <a:t>les grandes </a:t>
            </a:r>
            <a:r>
              <a:rPr lang="fr-FR" sz="2000" dirty="0" smtClean="0"/>
              <a:t>religions, par exemple, ont surgi </a:t>
            </a:r>
            <a:r>
              <a:rPr lang="fr-FR" sz="2000" dirty="0" smtClean="0"/>
              <a:t>dans des contextes historiques </a:t>
            </a:r>
            <a:r>
              <a:rPr lang="fr-FR" sz="2000" dirty="0" smtClean="0"/>
              <a:t>précis</a:t>
            </a:r>
            <a:r>
              <a:rPr lang="fr-FR" sz="2000" dirty="0" smtClean="0"/>
              <a:t>. Or elles ont su traverser les siècles, les crises internes, en se dotant d’un calendrier liturgique </a:t>
            </a:r>
            <a:r>
              <a:rPr lang="fr-FR" sz="2000" dirty="0" smtClean="0"/>
              <a:t>contraignant </a:t>
            </a:r>
            <a:r>
              <a:rPr lang="fr-FR" sz="2000" dirty="0" smtClean="0"/>
              <a:t>(offices religieux, temps de prière, fêtes etc.) qui inscrivent les fidèles dans une durée non seulement historique, mais quasiment cosmique et éternelle. </a:t>
            </a:r>
            <a:endParaRPr lang="fr-FR" sz="2000" dirty="0"/>
          </a:p>
          <a:p>
            <a:r>
              <a:rPr lang="fr-FR" sz="2000" dirty="0" smtClean="0"/>
              <a:t>Pareillement, la vie politique </a:t>
            </a:r>
            <a:r>
              <a:rPr lang="fr-FR" sz="2000" dirty="0" smtClean="0"/>
              <a:t>et culturelle des </a:t>
            </a:r>
            <a:r>
              <a:rPr lang="fr-FR" sz="2000" dirty="0" smtClean="0"/>
              <a:t>nations est marquée par des périodes très précises, </a:t>
            </a:r>
            <a:r>
              <a:rPr lang="fr-FR" sz="2000" dirty="0" smtClean="0"/>
              <a:t>et des commémorations</a:t>
            </a:r>
            <a:endParaRPr lang="fr-FR" sz="2000" dirty="0" smtClean="0"/>
          </a:p>
          <a:p>
            <a:r>
              <a:rPr lang="fr-FR" sz="2000" dirty="0" smtClean="0"/>
              <a:t>Il en est de même des relations interpersonnelles. Elles ne peuvent être certaines que si elles sont suivies et régulières, </a:t>
            </a:r>
            <a:r>
              <a:rPr lang="fr-FR" sz="2000" dirty="0" smtClean="0"/>
              <a:t>entretenues par un « rituel » dans </a:t>
            </a:r>
            <a:r>
              <a:rPr lang="fr-FR" sz="2000" dirty="0" smtClean="0"/>
              <a:t>les bons comme dans les mauvais moments.</a:t>
            </a:r>
            <a:endParaRPr lang="fr-FR" sz="2000" dirty="0"/>
          </a:p>
        </p:txBody>
      </p:sp>
    </p:spTree>
    <p:extLst>
      <p:ext uri="{BB962C8B-B14F-4D97-AF65-F5344CB8AC3E}">
        <p14:creationId xmlns:p14="http://schemas.microsoft.com/office/powerpoint/2010/main" val="2677747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p:cNvGraphicFramePr>
          <p:nvPr>
            <p:extLst>
              <p:ext uri="{D42A27DB-BD31-4B8C-83A1-F6EECF244321}">
                <p14:modId xmlns:p14="http://schemas.microsoft.com/office/powerpoint/2010/main" val="3489215081"/>
              </p:ext>
            </p:extLst>
          </p:nvPr>
        </p:nvGraphicFramePr>
        <p:xfrm>
          <a:off x="5099125" y="701749"/>
          <a:ext cx="7092876" cy="593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re 3"/>
          <p:cNvSpPr txBox="1">
            <a:spLocks/>
          </p:cNvSpPr>
          <p:nvPr/>
        </p:nvSpPr>
        <p:spPr>
          <a:xfrm>
            <a:off x="0" y="19050"/>
            <a:ext cx="12192000" cy="555108"/>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200" dirty="0" smtClean="0"/>
              <a:t>7. Un cadre spatial où chacun trouve sa place</a:t>
            </a:r>
            <a:endParaRPr lang="fr-FR" sz="3200" dirty="0"/>
          </a:p>
        </p:txBody>
      </p:sp>
      <p:sp>
        <p:nvSpPr>
          <p:cNvPr id="2" name="Rectangle 1"/>
          <p:cNvSpPr/>
          <p:nvPr/>
        </p:nvSpPr>
        <p:spPr>
          <a:xfrm>
            <a:off x="213954" y="1468394"/>
            <a:ext cx="5218658" cy="4401205"/>
          </a:xfrm>
          <a:prstGeom prst="rect">
            <a:avLst/>
          </a:prstGeom>
        </p:spPr>
        <p:txBody>
          <a:bodyPr wrap="square">
            <a:spAutoFit/>
          </a:bodyPr>
          <a:lstStyle/>
          <a:p>
            <a:pPr lvl="0"/>
            <a:r>
              <a:rPr lang="fr-FR" sz="2000" dirty="0" smtClean="0"/>
              <a:t>Dans toute relation s’exercent des forces centripètes et des forces centrifuges. Une relation ne devient certaine que si chacun trouve son orbite et la bonne distance avec eux qui sont au-dessus ou au-dessous, à gauche et à droite, devant et derrière.</a:t>
            </a:r>
          </a:p>
          <a:p>
            <a:pPr lvl="0"/>
            <a:endParaRPr lang="fr-FR" sz="2000" dirty="0"/>
          </a:p>
          <a:p>
            <a:pPr lvl="0"/>
            <a:r>
              <a:rPr lang="fr-FR" sz="2000" dirty="0" smtClean="0"/>
              <a:t>Un terrain de sport est structuré autour d’un rond central et comporte des lignes. De même l’espace des relations doit comporter une structure qui rend les rapports équilibrés et plus sûrs. C’est un principe fondamental de l’architecture et de l’urbanisme : organiser l’espace pour qu’il renforce la cohésion sociale et la qualité des échanges.</a:t>
            </a:r>
            <a:endParaRPr lang="fr-FR" sz="2000" dirty="0"/>
          </a:p>
        </p:txBody>
      </p:sp>
    </p:spTree>
    <p:extLst>
      <p:ext uri="{BB962C8B-B14F-4D97-AF65-F5344CB8AC3E}">
        <p14:creationId xmlns:p14="http://schemas.microsoft.com/office/powerpoint/2010/main" val="3634912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p:txBody>
          <a:bodyPr/>
          <a:lstStyle/>
          <a:p>
            <a:r>
              <a:rPr lang="fr-FR" dirty="0" smtClean="0"/>
              <a:t>La force de l’amour est le principal facteur qui rend les relations humaines certaines ou bien incertaines. Tout dépend de la direction qui est donnée à cette force de l’amour. Accompagnée de règles et de principes, elle ne peut que renforcer les relations et les rendre de plus en plus certaines en intensité, en engagement, en durée, en source d’épanouissement. Mais quand l’amour devient aveugle, il rend toutes les relations difficiles et précaires, imprévisibles, chaotiques. C’est ce qu’exprime le passage suivant des Principes de l’Unification (voir diapositive N° 43)</a:t>
            </a:r>
            <a:endParaRPr lang="fr-FR" dirty="0"/>
          </a:p>
        </p:txBody>
      </p:sp>
    </p:spTree>
    <p:extLst>
      <p:ext uri="{BB962C8B-B14F-4D97-AF65-F5344CB8AC3E}">
        <p14:creationId xmlns:p14="http://schemas.microsoft.com/office/powerpoint/2010/main" val="2599721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570155"/>
          </a:xfrm>
        </p:spPr>
        <p:txBody>
          <a:bodyPr>
            <a:normAutofit/>
          </a:bodyPr>
          <a:lstStyle/>
          <a:p>
            <a:r>
              <a:rPr lang="fr-FR" sz="2800" b="1" dirty="0"/>
              <a:t>La force de l’amour et la force du Principe	</a:t>
            </a:r>
            <a:endParaRPr lang="fr-FR" sz="2800" dirty="0"/>
          </a:p>
        </p:txBody>
      </p:sp>
      <p:sp>
        <p:nvSpPr>
          <p:cNvPr id="3" name="Espace réservé du contenu 2"/>
          <p:cNvSpPr>
            <a:spLocks noGrp="1"/>
          </p:cNvSpPr>
          <p:nvPr>
            <p:ph idx="1"/>
          </p:nvPr>
        </p:nvSpPr>
        <p:spPr>
          <a:xfrm>
            <a:off x="0" y="672537"/>
            <a:ext cx="12192000" cy="5470635"/>
          </a:xfrm>
        </p:spPr>
        <p:txBody>
          <a:bodyPr>
            <a:normAutofit/>
          </a:bodyPr>
          <a:lstStyle/>
          <a:p>
            <a:pPr marL="0" indent="0">
              <a:buNone/>
            </a:pPr>
            <a:r>
              <a:rPr lang="fr-FR" sz="2000" dirty="0" smtClean="0"/>
              <a:t>L’être </a:t>
            </a:r>
            <a:r>
              <a:rPr lang="fr-FR" sz="2000" dirty="0"/>
              <a:t>humain est créé grâce au Principe et il est censé vivre selon la voie du </a:t>
            </a:r>
            <a:r>
              <a:rPr lang="fr-FR" sz="2000" dirty="0" smtClean="0"/>
              <a:t>Principe. La </a:t>
            </a:r>
            <a:r>
              <a:rPr lang="fr-FR" sz="2000" dirty="0"/>
              <a:t>force inhérente au Principe </a:t>
            </a:r>
            <a:r>
              <a:rPr lang="fr-FR" sz="2000" dirty="0" smtClean="0"/>
              <a:t>ne saurait donc entraîner </a:t>
            </a:r>
            <a:r>
              <a:rPr lang="fr-FR" sz="2000" dirty="0"/>
              <a:t>une personne à dévier </a:t>
            </a:r>
            <a:r>
              <a:rPr lang="fr-FR" sz="2000" dirty="0" smtClean="0"/>
              <a:t>et causer </a:t>
            </a:r>
            <a:r>
              <a:rPr lang="fr-FR" sz="2000" dirty="0"/>
              <a:t>sa </a:t>
            </a:r>
            <a:r>
              <a:rPr lang="fr-FR" sz="2000" dirty="0" smtClean="0"/>
              <a:t>perte</a:t>
            </a:r>
            <a:r>
              <a:rPr lang="fr-FR" sz="2000" dirty="0"/>
              <a:t>. On peut comparer cela à un train : s’il n’y a pas de défaillance dans le moteur ou sur la voie, il ne peut dérailler à moins qu’une force extérieure avec une direction différente et supérieure à la force motrice n’agisse sur lui. De même, pour </a:t>
            </a:r>
            <a:r>
              <a:rPr lang="fr-FR" sz="2000" dirty="0" smtClean="0"/>
              <a:t>l’être humain, </a:t>
            </a:r>
            <a:r>
              <a:rPr lang="fr-FR" sz="2000" dirty="0"/>
              <a:t>la force inhérente au Principe guide </a:t>
            </a:r>
            <a:r>
              <a:rPr lang="fr-FR" sz="2000" dirty="0" smtClean="0"/>
              <a:t>son </a:t>
            </a:r>
            <a:r>
              <a:rPr lang="fr-FR" sz="2000" dirty="0"/>
              <a:t>développement dans la bonne direction. Mais si une force plus grande, ayant une direction différente et un but contraire au Principe, </a:t>
            </a:r>
            <a:r>
              <a:rPr lang="fr-FR" sz="2000" dirty="0" smtClean="0"/>
              <a:t>l’entraîne</a:t>
            </a:r>
            <a:r>
              <a:rPr lang="fr-FR" sz="2000" dirty="0"/>
              <a:t>, </a:t>
            </a:r>
            <a:r>
              <a:rPr lang="fr-FR" sz="2000" dirty="0" smtClean="0"/>
              <a:t>il déviera. </a:t>
            </a:r>
            <a:r>
              <a:rPr lang="fr-FR" sz="2000" dirty="0"/>
              <a:t>La force </a:t>
            </a:r>
            <a:r>
              <a:rPr lang="fr-FR" sz="2000" dirty="0" smtClean="0"/>
              <a:t>plus </a:t>
            </a:r>
            <a:r>
              <a:rPr lang="fr-FR" sz="2000" dirty="0"/>
              <a:t>puissante que celle du Principe </a:t>
            </a:r>
            <a:r>
              <a:rPr lang="fr-FR" sz="2000" dirty="0" smtClean="0"/>
              <a:t>est la </a:t>
            </a:r>
            <a:r>
              <a:rPr lang="fr-FR" sz="2000" dirty="0"/>
              <a:t>force de l’amour. Tant que </a:t>
            </a:r>
            <a:r>
              <a:rPr lang="fr-FR" sz="2000" dirty="0" smtClean="0"/>
              <a:t>l’être humain est </a:t>
            </a:r>
            <a:r>
              <a:rPr lang="fr-FR" sz="2000" dirty="0"/>
              <a:t>dans un état d’immaturité, </a:t>
            </a:r>
            <a:r>
              <a:rPr lang="fr-FR" sz="2000" dirty="0" smtClean="0"/>
              <a:t>la </a:t>
            </a:r>
            <a:r>
              <a:rPr lang="fr-FR" sz="2000" dirty="0"/>
              <a:t>force d’un amour hors-Principe </a:t>
            </a:r>
            <a:r>
              <a:rPr lang="fr-FR" sz="2000" dirty="0" smtClean="0"/>
              <a:t>peut l’amener à dévier.</a:t>
            </a:r>
            <a:r>
              <a:rPr lang="fr-FR" sz="2000" dirty="0"/>
              <a:t>	</a:t>
            </a:r>
          </a:p>
          <a:p>
            <a:pPr marL="0" indent="0">
              <a:buNone/>
            </a:pPr>
            <a:r>
              <a:rPr lang="fr-FR" sz="2000" dirty="0"/>
              <a:t>Pourquoi la force de l’amour est-elle plus grande que celle du Principe </a:t>
            </a:r>
            <a:r>
              <a:rPr lang="fr-FR" sz="2000" dirty="0" smtClean="0"/>
              <a:t>?</a:t>
            </a:r>
            <a:endParaRPr lang="fr-FR" sz="2000" dirty="0"/>
          </a:p>
          <a:p>
            <a:pPr marL="0" indent="0">
              <a:buNone/>
            </a:pPr>
            <a:r>
              <a:rPr lang="fr-FR" sz="2000" dirty="0" smtClean="0"/>
              <a:t>Selon </a:t>
            </a:r>
            <a:r>
              <a:rPr lang="fr-FR" sz="2000" dirty="0"/>
              <a:t>le Principe de la création, l’amour de Dieu est le sujet de toutes les formes d’amour manifestées dans le fondement des quatre positions établi lorsque ces positions accomplissent le but des trois partenaires objets par la dynamique de l’amour qui les lie. Sans l’amour de Dieu, nous n’avons aucun moyen d’accomplir le fondement des quatre positions ni le but pour lequel nous avons été créés. L’amour est vraiment la source d’où jaillissent notre vie et notre bonheur.	</a:t>
            </a:r>
          </a:p>
          <a:p>
            <a:pPr marL="0" indent="0">
              <a:buNone/>
            </a:pPr>
            <a:r>
              <a:rPr lang="fr-FR" sz="2000" b="1" dirty="0" smtClean="0"/>
              <a:t>Dieu nous a créés sur </a:t>
            </a:r>
            <a:r>
              <a:rPr lang="fr-FR" sz="2000" b="1" dirty="0"/>
              <a:t>la base du Principe, </a:t>
            </a:r>
            <a:r>
              <a:rPr lang="fr-FR" sz="2000" b="1" dirty="0" smtClean="0"/>
              <a:t>mais règne </a:t>
            </a:r>
            <a:r>
              <a:rPr lang="fr-FR" sz="2000" b="1" dirty="0"/>
              <a:t>sur nous par l’amour. Par conséquent, pour que l’amour accomplisse le rôle qui est le sien, sa force doit être plus grande que celle du Principe. Si la force de l’amour était plus faible que celle du </a:t>
            </a:r>
            <a:r>
              <a:rPr lang="fr-FR" sz="2000" b="1" dirty="0" smtClean="0"/>
              <a:t>Principe</a:t>
            </a:r>
            <a:r>
              <a:rPr lang="fr-FR" sz="2000" b="1" dirty="0"/>
              <a:t>, Dieu ne pourrait pas régner sur les êtres humains par </a:t>
            </a:r>
            <a:r>
              <a:rPr lang="fr-FR" sz="2000" b="1" dirty="0" smtClean="0"/>
              <a:t>l’amour</a:t>
            </a:r>
            <a:r>
              <a:rPr lang="fr-FR" sz="2000" dirty="0" smtClean="0"/>
              <a:t>.</a:t>
            </a:r>
            <a:endParaRPr lang="fr-FR" dirty="0"/>
          </a:p>
        </p:txBody>
      </p:sp>
    </p:spTree>
    <p:extLst>
      <p:ext uri="{BB962C8B-B14F-4D97-AF65-F5344CB8AC3E}">
        <p14:creationId xmlns:p14="http://schemas.microsoft.com/office/powerpoint/2010/main" val="3694745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5945" y="200167"/>
            <a:ext cx="10131425" cy="1055427"/>
          </a:xfrm>
        </p:spPr>
        <p:txBody>
          <a:bodyPr>
            <a:normAutofit/>
          </a:bodyPr>
          <a:lstStyle/>
          <a:p>
            <a:r>
              <a:rPr lang="fr-FR" sz="3200" dirty="0" smtClean="0"/>
              <a:t>Thèmes abordés dans cette présentation</a:t>
            </a:r>
            <a:endParaRPr lang="fr-FR" sz="3200" dirty="0"/>
          </a:p>
        </p:txBody>
      </p:sp>
      <p:sp>
        <p:nvSpPr>
          <p:cNvPr id="3" name="Espace réservé du contenu 2"/>
          <p:cNvSpPr>
            <a:spLocks noGrp="1"/>
          </p:cNvSpPr>
          <p:nvPr>
            <p:ph idx="1"/>
          </p:nvPr>
        </p:nvSpPr>
        <p:spPr>
          <a:xfrm>
            <a:off x="494732" y="1160060"/>
            <a:ext cx="11296215" cy="5213444"/>
          </a:xfrm>
        </p:spPr>
        <p:txBody>
          <a:bodyPr>
            <a:normAutofit/>
          </a:bodyPr>
          <a:lstStyle/>
          <a:p>
            <a:r>
              <a:rPr lang="fr-FR" sz="2400" dirty="0" smtClean="0"/>
              <a:t>L’ordre social fut longtemps calqué sur l’ordre de la nature, au risque de paraître entraver l’autonomie individuelle et la créativité. Mais aujourd’hui, l’être humain est souvent sans repère et sans amarres dans ses relations avec autrui qui deviennent floues et instables. (diapositives 17-20)</a:t>
            </a:r>
          </a:p>
          <a:p>
            <a:r>
              <a:rPr lang="fr-FR" sz="2400" dirty="0" smtClean="0"/>
              <a:t>De nombreux jeux collectifs et notamment le football illustrent pourtant l’importance d’une certitude des relations (21-22). L’exemple du football aide à définir les paramètres qui rendent les relations certaines ou incertaines. </a:t>
            </a:r>
          </a:p>
          <a:p>
            <a:r>
              <a:rPr lang="fr-FR" sz="2400" dirty="0" smtClean="0"/>
              <a:t>La présentation explore en premier lieu ce qui peut fonder des relations plus certaines, et nous donner de bonnes raisons de tenir aux autres. Elle montre ensuite sur quels points nous devons travailler pour établir des relations plus certaines avec les autres.</a:t>
            </a:r>
          </a:p>
          <a:p>
            <a:endParaRPr lang="fr-FR" sz="2400" dirty="0"/>
          </a:p>
        </p:txBody>
      </p:sp>
    </p:spTree>
    <p:extLst>
      <p:ext uri="{BB962C8B-B14F-4D97-AF65-F5344CB8AC3E}">
        <p14:creationId xmlns:p14="http://schemas.microsoft.com/office/powerpoint/2010/main" val="268195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sz="half" idx="2"/>
            <p:extLst>
              <p:ext uri="{D42A27DB-BD31-4B8C-83A1-F6EECF244321}">
                <p14:modId xmlns:p14="http://schemas.microsoft.com/office/powerpoint/2010/main" val="2967693073"/>
              </p:ext>
            </p:extLst>
          </p:nvPr>
        </p:nvGraphicFramePr>
        <p:xfrm>
          <a:off x="88900" y="2194560"/>
          <a:ext cx="5838564" cy="46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re 1"/>
          <p:cNvSpPr>
            <a:spLocks noGrp="1"/>
          </p:cNvSpPr>
          <p:nvPr>
            <p:ph type="title"/>
          </p:nvPr>
        </p:nvSpPr>
        <p:spPr>
          <a:xfrm>
            <a:off x="0" y="-7734"/>
            <a:ext cx="12191999" cy="994602"/>
          </a:xfrm>
        </p:spPr>
        <p:txBody>
          <a:bodyPr>
            <a:normAutofit/>
          </a:bodyPr>
          <a:lstStyle/>
          <a:p>
            <a:pPr algn="ctr"/>
            <a:r>
              <a:rPr lang="fr-FR" sz="4000" b="1" dirty="0" smtClean="0">
                <a:effectLst>
                  <a:outerShdw blurRad="38100" dist="38100" dir="2700000" algn="tl">
                    <a:srgbClr val="000000">
                      <a:alpha val="43137"/>
                    </a:srgbClr>
                  </a:outerShdw>
                </a:effectLst>
              </a:rPr>
              <a:t>Le défi des relations humaines </a:t>
            </a:r>
            <a:endParaRPr lang="fr-FR" sz="4000" b="1" dirty="0">
              <a:effectLst>
                <a:outerShdw blurRad="38100" dist="38100" dir="2700000" algn="tl">
                  <a:srgbClr val="000000">
                    <a:alpha val="43137"/>
                  </a:srgbClr>
                </a:outerShdw>
              </a:effectLst>
            </a:endParaRPr>
          </a:p>
        </p:txBody>
      </p:sp>
      <p:sp>
        <p:nvSpPr>
          <p:cNvPr id="3" name="Rectangle 2"/>
          <p:cNvSpPr/>
          <p:nvPr/>
        </p:nvSpPr>
        <p:spPr>
          <a:xfrm>
            <a:off x="195188" y="986868"/>
            <a:ext cx="11679704" cy="1015663"/>
          </a:xfrm>
          <a:prstGeom prst="rect">
            <a:avLst/>
          </a:prstGeom>
        </p:spPr>
        <p:txBody>
          <a:bodyPr wrap="square">
            <a:spAutoFit/>
          </a:bodyPr>
          <a:lstStyle/>
          <a:p>
            <a:r>
              <a:rPr lang="fr-FR" sz="2000" dirty="0"/>
              <a:t>Toute relation humaine comporte une </a:t>
            </a:r>
            <a:r>
              <a:rPr lang="fr-FR" sz="2000" dirty="0" smtClean="0"/>
              <a:t>part d’incertitude. Les </a:t>
            </a:r>
            <a:r>
              <a:rPr lang="fr-FR" sz="2000" dirty="0"/>
              <a:t>relations </a:t>
            </a:r>
            <a:r>
              <a:rPr lang="fr-FR" sz="2000" dirty="0" smtClean="0"/>
              <a:t>humaines </a:t>
            </a:r>
            <a:r>
              <a:rPr lang="fr-FR" sz="2000" dirty="0"/>
              <a:t>concernent des êtres libres, qui s’engagent consciemment et volontairement dans </a:t>
            </a:r>
            <a:r>
              <a:rPr lang="fr-FR" sz="2000" dirty="0" smtClean="0"/>
              <a:t>un lien. Toutefois, les rapports humains ont longtemps été régis par des règles, des principes, des codes, qui aujourd’hui sont fragilisés et remis en cause</a:t>
            </a:r>
            <a:endParaRPr lang="fr-FR" sz="2000" dirty="0"/>
          </a:p>
        </p:txBody>
      </p:sp>
      <p:sp>
        <p:nvSpPr>
          <p:cNvPr id="4" name="Espace réservé du texte 3"/>
          <p:cNvSpPr>
            <a:spLocks noGrp="1"/>
          </p:cNvSpPr>
          <p:nvPr>
            <p:ph type="body" idx="1"/>
          </p:nvPr>
        </p:nvSpPr>
        <p:spPr>
          <a:xfrm>
            <a:off x="6193593" y="2522277"/>
            <a:ext cx="5778893" cy="949712"/>
          </a:xfrm>
        </p:spPr>
        <p:style>
          <a:lnRef idx="0">
            <a:schemeClr val="accent3"/>
          </a:lnRef>
          <a:fillRef idx="3">
            <a:schemeClr val="accent3"/>
          </a:fillRef>
          <a:effectRef idx="3">
            <a:schemeClr val="accent3"/>
          </a:effectRef>
          <a:fontRef idx="minor">
            <a:schemeClr val="lt1"/>
          </a:fontRef>
        </p:style>
        <p:txBody>
          <a:bodyPr/>
          <a:lstStyle/>
          <a:p>
            <a:pPr algn="ctr"/>
            <a:r>
              <a:rPr lang="fr-FR" sz="2400" dirty="0" smtClean="0"/>
              <a:t>Ce qui peut rendre une relation plus certaine </a:t>
            </a:r>
          </a:p>
          <a:p>
            <a:pPr algn="ctr"/>
            <a:r>
              <a:rPr lang="fr-FR" sz="2400" dirty="0" smtClean="0"/>
              <a:t>Voir diapositives 23-24</a:t>
            </a:r>
            <a:endParaRPr lang="fr-FR" sz="2400" dirty="0"/>
          </a:p>
        </p:txBody>
      </p:sp>
      <p:sp>
        <p:nvSpPr>
          <p:cNvPr id="6" name="Rectangle 5"/>
          <p:cNvSpPr/>
          <p:nvPr/>
        </p:nvSpPr>
        <p:spPr>
          <a:xfrm>
            <a:off x="6193593" y="3537940"/>
            <a:ext cx="5778893"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lvl="0" indent="-285750">
              <a:buFont typeface="Arial" panose="020B0604020202020204" pitchFamily="34" charset="0"/>
              <a:buChar char="•"/>
            </a:pPr>
            <a:r>
              <a:rPr lang="fr-FR" sz="2400" dirty="0"/>
              <a:t>Une motivation</a:t>
            </a:r>
            <a:r>
              <a:rPr lang="fr-FR" sz="2400" dirty="0" smtClean="0"/>
              <a:t>, </a:t>
            </a:r>
            <a:r>
              <a:rPr lang="fr-FR" sz="2400" dirty="0"/>
              <a:t>une raison d’être</a:t>
            </a:r>
          </a:p>
          <a:p>
            <a:pPr marL="285750" lvl="0" indent="-285750">
              <a:buFont typeface="Arial" panose="020B0604020202020204" pitchFamily="34" charset="0"/>
              <a:buChar char="•"/>
            </a:pPr>
            <a:r>
              <a:rPr lang="fr-FR" sz="2400" dirty="0"/>
              <a:t>Un but (regarder dans la même direction)</a:t>
            </a:r>
          </a:p>
          <a:p>
            <a:pPr marL="285750" lvl="0" indent="-285750">
              <a:buFont typeface="Arial" panose="020B0604020202020204" pitchFamily="34" charset="0"/>
              <a:buChar char="•"/>
            </a:pPr>
            <a:r>
              <a:rPr lang="fr-FR" sz="2400" dirty="0" smtClean="0"/>
              <a:t>la </a:t>
            </a:r>
            <a:r>
              <a:rPr lang="fr-FR" sz="2400" dirty="0"/>
              <a:t>présence, </a:t>
            </a:r>
            <a:r>
              <a:rPr lang="fr-FR" sz="2400" dirty="0" smtClean="0"/>
              <a:t>l’incarnation du rôle. </a:t>
            </a:r>
          </a:p>
          <a:p>
            <a:pPr marL="285750" lvl="0" indent="-285750">
              <a:buFont typeface="Arial" panose="020B0604020202020204" pitchFamily="34" charset="0"/>
              <a:buChar char="•"/>
            </a:pPr>
            <a:r>
              <a:rPr lang="fr-FR" sz="2400" dirty="0" smtClean="0"/>
              <a:t>L’engagement concret par des actes</a:t>
            </a:r>
            <a:endParaRPr lang="fr-FR" sz="2400" dirty="0"/>
          </a:p>
          <a:p>
            <a:pPr marL="285750" lvl="0" indent="-285750">
              <a:buFont typeface="Arial" panose="020B0604020202020204" pitchFamily="34" charset="0"/>
              <a:buChar char="•"/>
            </a:pPr>
            <a:r>
              <a:rPr lang="fr-FR" sz="2400" dirty="0" smtClean="0"/>
              <a:t>La réciprocité, l’échange, la communication</a:t>
            </a:r>
            <a:endParaRPr lang="fr-FR" sz="2400" dirty="0"/>
          </a:p>
          <a:p>
            <a:pPr marL="285750" lvl="0" indent="-285750">
              <a:buFont typeface="Arial" panose="020B0604020202020204" pitchFamily="34" charset="0"/>
              <a:buChar char="•"/>
            </a:pPr>
            <a:r>
              <a:rPr lang="fr-FR" sz="2400" dirty="0" smtClean="0"/>
              <a:t>Un cadre temporel régulier, périodique</a:t>
            </a:r>
            <a:endParaRPr lang="fr-FR" sz="2400" dirty="0"/>
          </a:p>
          <a:p>
            <a:pPr marL="285750" lvl="0" indent="-285750">
              <a:buFont typeface="Arial" panose="020B0604020202020204" pitchFamily="34" charset="0"/>
              <a:buChar char="•"/>
            </a:pPr>
            <a:r>
              <a:rPr lang="fr-FR" sz="2400" dirty="0" smtClean="0"/>
              <a:t>Un cadre spatial où chacun trouve </a:t>
            </a:r>
            <a:r>
              <a:rPr lang="fr-FR" sz="2400" dirty="0"/>
              <a:t>sa place</a:t>
            </a:r>
          </a:p>
        </p:txBody>
      </p:sp>
    </p:spTree>
    <p:extLst>
      <p:ext uri="{BB962C8B-B14F-4D97-AF65-F5344CB8AC3E}">
        <p14:creationId xmlns:p14="http://schemas.microsoft.com/office/powerpoint/2010/main" val="1336302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
            <a:ext cx="12192000" cy="560437"/>
          </a:xfrm>
        </p:spPr>
        <p:txBody>
          <a:bodyPr>
            <a:normAutofit fontScale="90000"/>
          </a:bodyPr>
          <a:lstStyle/>
          <a:p>
            <a:pPr algn="ctr"/>
            <a:r>
              <a:rPr lang="fr-FR" sz="4800" dirty="0" smtClean="0">
                <a:latin typeface="Garamond" panose="02020404030301010803" pitchFamily="18" charset="0"/>
              </a:rPr>
              <a:t>Citations</a:t>
            </a:r>
            <a:endParaRPr lang="fr-FR" sz="4800" dirty="0">
              <a:latin typeface="Garamond" panose="02020404030301010803" pitchFamily="18" charset="0"/>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964998130"/>
              </p:ext>
            </p:extLst>
          </p:nvPr>
        </p:nvGraphicFramePr>
        <p:xfrm>
          <a:off x="0" y="530942"/>
          <a:ext cx="12191999" cy="6327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7"/>
          <p:cNvSpPr>
            <a:spLocks noChangeArrowheads="1"/>
          </p:cNvSpPr>
          <p:nvPr/>
        </p:nvSpPr>
        <p:spPr bwMode="auto">
          <a:xfrm>
            <a:off x="0" y="7848600"/>
            <a:ext cx="2381250" cy="0"/>
          </a:xfrm>
          <a:prstGeom prst="rect">
            <a:avLst/>
          </a:prstGeom>
          <a:solidFill>
            <a:srgbClr val="B1B89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900" b="1" i="1" u="none" strike="noStrike" cap="none" normalizeH="0" baseline="0" smtClean="0">
                <a:ln>
                  <a:noFill/>
                </a:ln>
                <a:solidFill>
                  <a:srgbClr val="333333"/>
                </a:solidFill>
                <a:effectLst/>
                <a:latin typeface="Arial" pitchFamily="34" charset="0"/>
                <a:cs typeface="Arial" pitchFamily="34" charset="0"/>
                <a:hlinkClick r:id="rId7"/>
              </a:rPr>
              <a:t>Prisonnier</a:t>
            </a:r>
            <a:endParaRPr kumimoji="0" lang="fr-FR" sz="900" b="0" i="0" u="none" strike="noStrike" cap="none" normalizeH="0" baseline="0" smtClean="0">
              <a:ln>
                <a:noFill/>
              </a:ln>
              <a:solidFill>
                <a:srgbClr val="33333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8" name="Rectangle 8">
            <a:hlinkClick r:id="rId8"/>
          </p:cNvPr>
          <p:cNvSpPr>
            <a:spLocks noChangeArrowheads="1"/>
          </p:cNvSpPr>
          <p:nvPr/>
        </p:nvSpPr>
        <p:spPr bwMode="auto">
          <a:xfrm>
            <a:off x="0" y="7848600"/>
            <a:ext cx="2381250" cy="0"/>
          </a:xfrm>
          <a:prstGeom prst="rect">
            <a:avLst/>
          </a:prstGeom>
          <a:solidFill>
            <a:srgbClr val="B1B89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797839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685800" y="2566304"/>
            <a:ext cx="10131427" cy="1468800"/>
          </a:xfrm>
        </p:spPr>
        <p:txBody>
          <a:bodyPr>
            <a:normAutofit/>
          </a:bodyPr>
          <a:lstStyle/>
          <a:p>
            <a:r>
              <a:rPr lang="fr-FR" sz="6000" dirty="0" smtClean="0">
                <a:solidFill>
                  <a:srgbClr val="00B0F0"/>
                </a:solidFill>
                <a:latin typeface="Garamond" panose="02020404030301010803" pitchFamily="18" charset="0"/>
              </a:rPr>
              <a:t>Première partie</a:t>
            </a:r>
            <a:endParaRPr lang="fr-FR" sz="6000" dirty="0">
              <a:solidFill>
                <a:srgbClr val="00B0F0"/>
              </a:solidFill>
              <a:latin typeface="Garamond" panose="02020404030301010803" pitchFamily="18" charset="0"/>
            </a:endParaRPr>
          </a:p>
        </p:txBody>
      </p:sp>
      <p:sp>
        <p:nvSpPr>
          <p:cNvPr id="9" name="Rectangle 8"/>
          <p:cNvSpPr/>
          <p:nvPr/>
        </p:nvSpPr>
        <p:spPr>
          <a:xfrm>
            <a:off x="685800" y="4035104"/>
            <a:ext cx="7002379" cy="461665"/>
          </a:xfrm>
          <a:prstGeom prst="rect">
            <a:avLst/>
          </a:prstGeom>
        </p:spPr>
        <p:txBody>
          <a:bodyPr wrap="square">
            <a:spAutoFit/>
          </a:bodyPr>
          <a:lstStyle/>
          <a:p>
            <a:pPr algn="ctr"/>
            <a:r>
              <a:rPr lang="fr-FR" sz="2400" dirty="0">
                <a:latin typeface="Garamond" panose="02020404030301010803" pitchFamily="18" charset="0"/>
              </a:rPr>
              <a:t>Discussion par tables</a:t>
            </a:r>
          </a:p>
        </p:txBody>
      </p:sp>
    </p:spTree>
    <p:extLst>
      <p:ext uri="{BB962C8B-B14F-4D97-AF65-F5344CB8AC3E}">
        <p14:creationId xmlns:p14="http://schemas.microsoft.com/office/powerpoint/2010/main" val="587066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smtClean="0">
                <a:solidFill>
                  <a:srgbClr val="FFC000"/>
                </a:solidFill>
                <a:effectLst>
                  <a:outerShdw blurRad="38100" dist="38100" dir="2700000" algn="tl">
                    <a:srgbClr val="000000">
                      <a:alpha val="43137"/>
                    </a:srgbClr>
                  </a:outerShdw>
                </a:effectLst>
                <a:latin typeface="Garamond" panose="02020404030301010803" pitchFamily="18" charset="0"/>
              </a:rPr>
              <a:t>Une Relation devenue plus certaine</a:t>
            </a:r>
            <a:endParaRPr lang="fr-FR" b="1" dirty="0">
              <a:solidFill>
                <a:srgbClr val="FFC000"/>
              </a:solidFill>
              <a:effectLst>
                <a:outerShdw blurRad="38100" dist="38100" dir="2700000" algn="tl">
                  <a:srgbClr val="000000">
                    <a:alpha val="43137"/>
                  </a:srgbClr>
                </a:outerShdw>
              </a:effectLst>
              <a:latin typeface="Garamond" panose="02020404030301010803" pitchFamily="18" charset="0"/>
            </a:endParaRPr>
          </a:p>
        </p:txBody>
      </p:sp>
      <p:sp>
        <p:nvSpPr>
          <p:cNvPr id="5" name="Espace réservé du contenu 4"/>
          <p:cNvSpPr>
            <a:spLocks noGrp="1"/>
          </p:cNvSpPr>
          <p:nvPr>
            <p:ph idx="1"/>
          </p:nvPr>
        </p:nvSpPr>
        <p:spPr>
          <a:xfrm>
            <a:off x="514350" y="1909180"/>
            <a:ext cx="10856595" cy="3878580"/>
          </a:xfrm>
        </p:spPr>
        <p:txBody>
          <a:bodyPr>
            <a:normAutofit/>
          </a:bodyPr>
          <a:lstStyle/>
          <a:p>
            <a:pPr marL="0" indent="0">
              <a:buNone/>
            </a:pPr>
            <a:r>
              <a:rPr lang="fr-FR" sz="3200" dirty="0" smtClean="0">
                <a:latin typeface="Garamond" pitchFamily="18" charset="0"/>
              </a:rPr>
              <a:t>A cette table, chacun dira quelle relation est devenue plus certaine dans sa vie, au cours de l’année 2015. Ce peut être une relation personnelle avec quelqu’un de votre parenté, un (e) </a:t>
            </a:r>
            <a:r>
              <a:rPr lang="fr-FR" sz="3200" dirty="0">
                <a:latin typeface="Garamond" pitchFamily="18" charset="0"/>
              </a:rPr>
              <a:t>ami (e</a:t>
            </a:r>
            <a:r>
              <a:rPr lang="fr-FR" sz="3200" dirty="0" smtClean="0">
                <a:latin typeface="Garamond" pitchFamily="18" charset="0"/>
              </a:rPr>
              <a:t>), des collègues, un groupe de personnes, une collectivité (votre ville, votre pays), ou Dieu.</a:t>
            </a:r>
          </a:p>
          <a:p>
            <a:pPr marL="0" indent="0">
              <a:buNone/>
            </a:pPr>
            <a:r>
              <a:rPr lang="fr-FR" sz="3200" dirty="0" smtClean="0">
                <a:latin typeface="Garamond" pitchFamily="18" charset="0"/>
              </a:rPr>
              <a:t>En quoi la relation est-elle devenue plus certaine ? Qu’est-ce qui a permis cela ?</a:t>
            </a:r>
          </a:p>
        </p:txBody>
      </p:sp>
      <p:sp>
        <p:nvSpPr>
          <p:cNvPr id="6" name="Rectangle 5"/>
          <p:cNvSpPr/>
          <p:nvPr/>
        </p:nvSpPr>
        <p:spPr>
          <a:xfrm>
            <a:off x="10549890" y="0"/>
            <a:ext cx="1642110" cy="646331"/>
          </a:xfrm>
          <a:prstGeom prst="rect">
            <a:avLst/>
          </a:prstGeom>
        </p:spPr>
        <p:txBody>
          <a:bodyPr wrap="square">
            <a:spAutoFit/>
          </a:bodyPr>
          <a:lstStyle/>
          <a:p>
            <a:pPr algn="ctr"/>
            <a:r>
              <a:rPr lang="fr-FR" sz="3600" dirty="0" smtClean="0">
                <a:latin typeface="Garamond" pitchFamily="18" charset="0"/>
              </a:rPr>
              <a:t>Table 1</a:t>
            </a:r>
            <a:endParaRPr lang="fr-FR" sz="3600" dirty="0">
              <a:latin typeface="Garamond" pitchFamily="18" charset="0"/>
            </a:endParaRPr>
          </a:p>
        </p:txBody>
      </p:sp>
    </p:spTree>
    <p:extLst>
      <p:ext uri="{BB962C8B-B14F-4D97-AF65-F5344CB8AC3E}">
        <p14:creationId xmlns:p14="http://schemas.microsoft.com/office/powerpoint/2010/main" val="9938133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éleste">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TM03457452[[fn=Céleste]]</Template>
  <TotalTime>2153</TotalTime>
  <Words>3667</Words>
  <Application>Microsoft Office PowerPoint</Application>
  <PresentationFormat>Grand écran</PresentationFormat>
  <Paragraphs>371</Paragraphs>
  <Slides>43</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43</vt:i4>
      </vt:variant>
    </vt:vector>
  </HeadingPairs>
  <TitlesOfParts>
    <vt:vector size="52" baseType="lpstr">
      <vt:lpstr>Arial</vt:lpstr>
      <vt:lpstr>Arial Narrow</vt:lpstr>
      <vt:lpstr>Calibri</vt:lpstr>
      <vt:lpstr>Candara</vt:lpstr>
      <vt:lpstr>Garamond</vt:lpstr>
      <vt:lpstr>ＭＳ Ｐゴシック</vt:lpstr>
      <vt:lpstr>Segoe UI Bold</vt:lpstr>
      <vt:lpstr>Wingdings</vt:lpstr>
      <vt:lpstr>Céleste</vt:lpstr>
      <vt:lpstr>Certitude des relations</vt:lpstr>
      <vt:lpstr>Le programme du mois de décembre 2015</vt:lpstr>
      <vt:lpstr>Définition et étymologie</vt:lpstr>
      <vt:lpstr>Remarque sur le titre et problématiques</vt:lpstr>
      <vt:lpstr>Thèmes abordés dans cette présentation</vt:lpstr>
      <vt:lpstr>Le défi des relations humaines </vt:lpstr>
      <vt:lpstr>Citations</vt:lpstr>
      <vt:lpstr>Première partie</vt:lpstr>
      <vt:lpstr>Une Relation devenue plus certaine</vt:lpstr>
      <vt:lpstr>Table 1</vt:lpstr>
      <vt:lpstr>Des rapports encore incertains</vt:lpstr>
      <vt:lpstr>Table 2</vt:lpstr>
      <vt:lpstr>Résolutions – Vision 2020</vt:lpstr>
      <vt:lpstr>Présentation PowerPoint</vt:lpstr>
      <vt:lpstr>Deuxième Partie</vt:lpstr>
      <vt:lpstr>relations certaines et incertaines</vt:lpstr>
      <vt:lpstr>Le modèle de relations certaines dans la nature</vt:lpstr>
      <vt:lpstr>Présentation PowerPoint</vt:lpstr>
      <vt:lpstr>Présentation PowerPoint</vt:lpstr>
      <vt:lpstr>Présentation PowerPoint</vt:lpstr>
      <vt:lpstr>Présentation PowerPoint</vt:lpstr>
      <vt:lpstr>Jeu et relations certaines </vt:lpstr>
      <vt:lpstr>Sept paramètres des relations certaines</vt:lpstr>
      <vt:lpstr>Présentation PowerPoint</vt:lpstr>
      <vt:lpstr>1. Fonder, justifier, légitimer la relation</vt:lpstr>
      <vt:lpstr>Qu’est-ce qui rend une relation certaine ?</vt:lpstr>
      <vt:lpstr>Présentation PowerPoint</vt:lpstr>
      <vt:lpstr>Le désir de relation certaine</vt:lpstr>
      <vt:lpstr>Présentation PowerPoint</vt:lpstr>
      <vt:lpstr>Le Point de vue unificationniste</vt:lpstr>
      <vt:lpstr>Remarques</vt:lpstr>
      <vt:lpstr>2. S’aimer, (ce n’est pas se regarder l’un l’autre), c’est regarder dans la même direction (Saint-exupéry)</vt:lpstr>
      <vt:lpstr>3. présence et pouvoir d’attraction</vt:lpstr>
      <vt:lpstr>Incarnation individuelle de vérité et corps en relation du point de vue du but</vt:lpstr>
      <vt:lpstr>Éduquer la certitude relationnelle</vt:lpstr>
      <vt:lpstr>Présentation PowerPoint</vt:lpstr>
      <vt:lpstr>Présentation PowerPoint</vt:lpstr>
      <vt:lpstr>4. Les sentiments en actes</vt:lpstr>
      <vt:lpstr>5. Communication et relation</vt:lpstr>
      <vt:lpstr>6. Un cadre temporel régulier, périodique</vt:lpstr>
      <vt:lpstr>Présentation PowerPoint</vt:lpstr>
      <vt:lpstr>conclusion</vt:lpstr>
      <vt:lpstr>La force de l’amour et la force du Principe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Certitude des relations</dc:title>
  <dc:creator>laurent ladouce</dc:creator>
  <cp:lastModifiedBy>laurent ladouce</cp:lastModifiedBy>
  <cp:revision>121</cp:revision>
  <dcterms:created xsi:type="dcterms:W3CDTF">2015-12-05T09:05:18Z</dcterms:created>
  <dcterms:modified xsi:type="dcterms:W3CDTF">2015-12-28T07:13:41Z</dcterms:modified>
</cp:coreProperties>
</file>