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sldIdLst>
    <p:sldId id="256" r:id="rId2"/>
    <p:sldId id="323" r:id="rId3"/>
    <p:sldId id="286" r:id="rId4"/>
    <p:sldId id="319" r:id="rId5"/>
    <p:sldId id="320" r:id="rId6"/>
    <p:sldId id="321" r:id="rId7"/>
    <p:sldId id="325" r:id="rId8"/>
    <p:sldId id="322" r:id="rId9"/>
    <p:sldId id="324" r:id="rId10"/>
    <p:sldId id="287" r:id="rId11"/>
    <p:sldId id="294" r:id="rId12"/>
    <p:sldId id="292" r:id="rId13"/>
    <p:sldId id="257" r:id="rId14"/>
    <p:sldId id="285" r:id="rId15"/>
    <p:sldId id="296" r:id="rId16"/>
    <p:sldId id="297" r:id="rId17"/>
    <p:sldId id="298" r:id="rId18"/>
    <p:sldId id="299" r:id="rId19"/>
    <p:sldId id="301" r:id="rId20"/>
    <p:sldId id="288" r:id="rId21"/>
    <p:sldId id="303" r:id="rId22"/>
    <p:sldId id="258" r:id="rId23"/>
    <p:sldId id="289" r:id="rId24"/>
    <p:sldId id="279" r:id="rId25"/>
    <p:sldId id="259" r:id="rId26"/>
    <p:sldId id="277" r:id="rId27"/>
    <p:sldId id="307" r:id="rId28"/>
    <p:sldId id="278" r:id="rId29"/>
    <p:sldId id="293" r:id="rId30"/>
    <p:sldId id="263" r:id="rId31"/>
    <p:sldId id="260" r:id="rId32"/>
    <p:sldId id="262" r:id="rId33"/>
    <p:sldId id="283" r:id="rId34"/>
    <p:sldId id="290" r:id="rId35"/>
    <p:sldId id="261" r:id="rId36"/>
    <p:sldId id="266" r:id="rId37"/>
    <p:sldId id="268" r:id="rId38"/>
    <p:sldId id="270" r:id="rId39"/>
    <p:sldId id="267" r:id="rId40"/>
    <p:sldId id="314" r:id="rId41"/>
    <p:sldId id="315" r:id="rId42"/>
    <p:sldId id="312" r:id="rId43"/>
    <p:sldId id="316" r:id="rId44"/>
    <p:sldId id="317" r:id="rId45"/>
    <p:sldId id="273" r:id="rId4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8B"/>
    <a:srgbClr val="008000"/>
    <a:srgbClr val="660066"/>
    <a:srgbClr val="FF6600"/>
    <a:srgbClr val="DE0615"/>
    <a:srgbClr val="0066FF"/>
    <a:srgbClr val="66FF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4" autoAdjust="0"/>
  </p:normalViewPr>
  <p:slideViewPr>
    <p:cSldViewPr>
      <p:cViewPr>
        <p:scale>
          <a:sx n="66" d="100"/>
          <a:sy n="66" d="100"/>
        </p:scale>
        <p:origin x="-642" y="-2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0.xml"/><Relationship Id="rId1" Type="http://schemas.openxmlformats.org/officeDocument/2006/relationships/slide" Target="slides/slide3.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36535-99FD-498E-B443-81E0187B2702}"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F7651690-73A1-411F-95DA-4D85AD8C4148}">
      <dgm:prSet phldrT="[Texte]"/>
      <dgm:spPr/>
      <dgm:t>
        <a:bodyPr/>
        <a:lstStyle/>
        <a:p>
          <a:r>
            <a:rPr lang="fr-FR" dirty="0" smtClean="0"/>
            <a:t>Présent</a:t>
          </a:r>
        </a:p>
      </dgm:t>
    </dgm:pt>
    <dgm:pt modelId="{077A9B43-7940-4FC8-97EC-1F7B1EC6BB72}" type="parTrans" cxnId="{67FDC2A9-8810-4861-B352-0F34095D9CD6}">
      <dgm:prSet/>
      <dgm:spPr/>
      <dgm:t>
        <a:bodyPr/>
        <a:lstStyle/>
        <a:p>
          <a:endParaRPr lang="fr-FR"/>
        </a:p>
      </dgm:t>
    </dgm:pt>
    <dgm:pt modelId="{8C9FD634-5467-46A9-9889-DB2DA5F37F5E}" type="sibTrans" cxnId="{67FDC2A9-8810-4861-B352-0F34095D9CD6}">
      <dgm:prSet/>
      <dgm:spPr/>
      <dgm:t>
        <a:bodyPr/>
        <a:lstStyle/>
        <a:p>
          <a:endParaRPr lang="fr-FR"/>
        </a:p>
      </dgm:t>
    </dgm:pt>
    <dgm:pt modelId="{FCC5DCD4-3ED6-4F3C-B628-CD4E48A39162}">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Passé</a:t>
          </a:r>
        </a:p>
      </dgm:t>
    </dgm:pt>
    <dgm:pt modelId="{45BFECA4-F2A5-49E5-BE3F-85CBBA3F3596}" type="parTrans" cxnId="{BB3B55D8-819A-4EBD-A6F8-381D5F347617}">
      <dgm:prSet/>
      <dgm:spPr/>
      <dgm:t>
        <a:bodyPr/>
        <a:lstStyle/>
        <a:p>
          <a:endParaRPr lang="fr-FR"/>
        </a:p>
      </dgm:t>
    </dgm:pt>
    <dgm:pt modelId="{5A564BE4-B7A7-478D-B1F4-63EED579D0F5}" type="sibTrans" cxnId="{BB3B55D8-819A-4EBD-A6F8-381D5F347617}">
      <dgm:prSet/>
      <dgm:spPr/>
      <dgm:t>
        <a:bodyPr/>
        <a:lstStyle/>
        <a:p>
          <a:endParaRPr lang="fr-FR"/>
        </a:p>
      </dgm:t>
    </dgm:pt>
    <dgm:pt modelId="{C86996A3-6BC9-484F-9D86-68448AED040D}">
      <dgm:prSet phldrT="[Texte]"/>
      <dgm:spPr/>
      <dgm:t>
        <a:bodyPr/>
        <a:lstStyle/>
        <a:p>
          <a:r>
            <a:rPr lang="fr-FR" dirty="0" smtClean="0"/>
            <a:t>Peuple</a:t>
          </a:r>
        </a:p>
      </dgm:t>
    </dgm:pt>
    <dgm:pt modelId="{90AF7D39-D75E-4B9B-93D2-9CD2143061CF}" type="parTrans" cxnId="{6BCE449B-FF1D-48F0-B2D5-87E01A465A25}">
      <dgm:prSet/>
      <dgm:spPr/>
      <dgm:t>
        <a:bodyPr/>
        <a:lstStyle/>
        <a:p>
          <a:endParaRPr lang="fr-FR"/>
        </a:p>
      </dgm:t>
    </dgm:pt>
    <dgm:pt modelId="{9C91903A-7759-41A9-9D34-C02564C3038C}" type="sibTrans" cxnId="{6BCE449B-FF1D-48F0-B2D5-87E01A465A25}">
      <dgm:prSet/>
      <dgm:spPr/>
      <dgm:t>
        <a:bodyPr/>
        <a:lstStyle/>
        <a:p>
          <a:endParaRPr lang="fr-FR"/>
        </a:p>
      </dgm:t>
    </dgm:pt>
    <dgm:pt modelId="{7CD01C27-2C34-4079-ACC9-158CC982D24A}">
      <dgm:prSet phldrT="[Texte]"/>
      <dgm:spPr>
        <a:solidFill>
          <a:srgbClr val="008000"/>
        </a:solidFill>
      </dgm:spPr>
      <dgm:t>
        <a:bodyPr/>
        <a:lstStyle/>
        <a:p>
          <a:r>
            <a:rPr lang="fr-FR" dirty="0" smtClean="0"/>
            <a:t>Futur</a:t>
          </a:r>
        </a:p>
      </dgm:t>
    </dgm:pt>
    <dgm:pt modelId="{85896632-79B9-4ADB-B50E-F7595177012A}" type="parTrans" cxnId="{7759806D-0D4F-4799-AFE3-674895780B8B}">
      <dgm:prSet/>
      <dgm:spPr/>
      <dgm:t>
        <a:bodyPr/>
        <a:lstStyle/>
        <a:p>
          <a:endParaRPr lang="fr-FR"/>
        </a:p>
      </dgm:t>
    </dgm:pt>
    <dgm:pt modelId="{3125605F-AE30-49D0-8F5A-B37AD2B11465}" type="sibTrans" cxnId="{7759806D-0D4F-4799-AFE3-674895780B8B}">
      <dgm:prSet/>
      <dgm:spPr/>
      <dgm:t>
        <a:bodyPr/>
        <a:lstStyle/>
        <a:p>
          <a:endParaRPr lang="fr-FR"/>
        </a:p>
      </dgm:t>
    </dgm:pt>
    <dgm:pt modelId="{6DC44968-182F-4346-868F-6E12A5DE8345}">
      <dgm:prSet phldrT="[Texte]"/>
      <dgm:spPr/>
      <dgm:t>
        <a:bodyPr/>
        <a:lstStyle/>
        <a:p>
          <a:r>
            <a:rPr lang="fr-FR" dirty="0" smtClean="0"/>
            <a:t>Dirigeants</a:t>
          </a:r>
        </a:p>
      </dgm:t>
    </dgm:pt>
    <dgm:pt modelId="{8E197660-6387-4455-A836-E5C006FD1654}" type="parTrans" cxnId="{DAF40AE1-A8B9-47EB-B742-558550E10025}">
      <dgm:prSet/>
      <dgm:spPr/>
      <dgm:t>
        <a:bodyPr/>
        <a:lstStyle/>
        <a:p>
          <a:endParaRPr lang="fr-FR"/>
        </a:p>
      </dgm:t>
    </dgm:pt>
    <dgm:pt modelId="{4865E94B-4028-4E49-9B96-39EB7371DBCA}" type="sibTrans" cxnId="{DAF40AE1-A8B9-47EB-B742-558550E10025}">
      <dgm:prSet/>
      <dgm:spPr/>
      <dgm:t>
        <a:bodyPr/>
        <a:lstStyle/>
        <a:p>
          <a:endParaRPr lang="fr-FR"/>
        </a:p>
      </dgm:t>
    </dgm:pt>
    <dgm:pt modelId="{AC11B59A-5B84-426E-9301-ACEFF0DA9FE7}" type="pres">
      <dgm:prSet presAssocID="{DA836535-99FD-498E-B443-81E0187B2702}" presName="Name0" presStyleCnt="0">
        <dgm:presLayoutVars>
          <dgm:chMax val="1"/>
          <dgm:dir/>
          <dgm:animLvl val="ctr"/>
          <dgm:resizeHandles val="exact"/>
        </dgm:presLayoutVars>
      </dgm:prSet>
      <dgm:spPr/>
      <dgm:t>
        <a:bodyPr/>
        <a:lstStyle/>
        <a:p>
          <a:endParaRPr lang="fr-FR"/>
        </a:p>
      </dgm:t>
    </dgm:pt>
    <dgm:pt modelId="{450AA859-A83F-4D11-8B63-A6BFDC2FF403}" type="pres">
      <dgm:prSet presAssocID="{F7651690-73A1-411F-95DA-4D85AD8C4148}" presName="centerShape" presStyleLbl="node0" presStyleIdx="0" presStyleCnt="1"/>
      <dgm:spPr/>
      <dgm:t>
        <a:bodyPr/>
        <a:lstStyle/>
        <a:p>
          <a:endParaRPr lang="fr-FR"/>
        </a:p>
      </dgm:t>
    </dgm:pt>
    <dgm:pt modelId="{DF30508E-5F93-4DB2-A5EB-402FBD47E38D}" type="pres">
      <dgm:prSet presAssocID="{45BFECA4-F2A5-49E5-BE3F-85CBBA3F3596}" presName="parTrans" presStyleLbl="sibTrans2D1" presStyleIdx="0" presStyleCnt="4"/>
      <dgm:spPr/>
      <dgm:t>
        <a:bodyPr/>
        <a:lstStyle/>
        <a:p>
          <a:endParaRPr lang="fr-FR"/>
        </a:p>
      </dgm:t>
    </dgm:pt>
    <dgm:pt modelId="{36929B03-4731-441F-84CA-6FF2CFA48F98}" type="pres">
      <dgm:prSet presAssocID="{45BFECA4-F2A5-49E5-BE3F-85CBBA3F3596}" presName="connectorText" presStyleLbl="sibTrans2D1" presStyleIdx="0" presStyleCnt="4"/>
      <dgm:spPr/>
      <dgm:t>
        <a:bodyPr/>
        <a:lstStyle/>
        <a:p>
          <a:endParaRPr lang="fr-FR"/>
        </a:p>
      </dgm:t>
    </dgm:pt>
    <dgm:pt modelId="{D79210D2-2735-468E-A106-BE95D68DE59A}" type="pres">
      <dgm:prSet presAssocID="{FCC5DCD4-3ED6-4F3C-B628-CD4E48A39162}" presName="node" presStyleLbl="node1" presStyleIdx="0" presStyleCnt="4">
        <dgm:presLayoutVars>
          <dgm:bulletEnabled val="1"/>
        </dgm:presLayoutVars>
      </dgm:prSet>
      <dgm:spPr/>
      <dgm:t>
        <a:bodyPr/>
        <a:lstStyle/>
        <a:p>
          <a:endParaRPr lang="fr-FR"/>
        </a:p>
      </dgm:t>
    </dgm:pt>
    <dgm:pt modelId="{6C558D2E-5F13-46CA-9557-B64EDA64DF62}" type="pres">
      <dgm:prSet presAssocID="{90AF7D39-D75E-4B9B-93D2-9CD2143061CF}" presName="parTrans" presStyleLbl="sibTrans2D1" presStyleIdx="1" presStyleCnt="4"/>
      <dgm:spPr/>
      <dgm:t>
        <a:bodyPr/>
        <a:lstStyle/>
        <a:p>
          <a:endParaRPr lang="fr-FR"/>
        </a:p>
      </dgm:t>
    </dgm:pt>
    <dgm:pt modelId="{9CC3D1C8-2109-458A-895C-9CDC955713C1}" type="pres">
      <dgm:prSet presAssocID="{90AF7D39-D75E-4B9B-93D2-9CD2143061CF}" presName="connectorText" presStyleLbl="sibTrans2D1" presStyleIdx="1" presStyleCnt="4"/>
      <dgm:spPr/>
      <dgm:t>
        <a:bodyPr/>
        <a:lstStyle/>
        <a:p>
          <a:endParaRPr lang="fr-FR"/>
        </a:p>
      </dgm:t>
    </dgm:pt>
    <dgm:pt modelId="{56FF5020-3FBC-45BF-AE9C-559F756EF8D5}" type="pres">
      <dgm:prSet presAssocID="{C86996A3-6BC9-484F-9D86-68448AED040D}" presName="node" presStyleLbl="node1" presStyleIdx="1" presStyleCnt="4">
        <dgm:presLayoutVars>
          <dgm:bulletEnabled val="1"/>
        </dgm:presLayoutVars>
      </dgm:prSet>
      <dgm:spPr/>
      <dgm:t>
        <a:bodyPr/>
        <a:lstStyle/>
        <a:p>
          <a:endParaRPr lang="fr-FR"/>
        </a:p>
      </dgm:t>
    </dgm:pt>
    <dgm:pt modelId="{8A9AAC2C-4068-405D-9265-B8D06660B3C6}" type="pres">
      <dgm:prSet presAssocID="{85896632-79B9-4ADB-B50E-F7595177012A}" presName="parTrans" presStyleLbl="sibTrans2D1" presStyleIdx="2" presStyleCnt="4"/>
      <dgm:spPr/>
      <dgm:t>
        <a:bodyPr/>
        <a:lstStyle/>
        <a:p>
          <a:endParaRPr lang="fr-FR"/>
        </a:p>
      </dgm:t>
    </dgm:pt>
    <dgm:pt modelId="{DE0872AF-57E4-48BB-8662-A46434A73AFB}" type="pres">
      <dgm:prSet presAssocID="{85896632-79B9-4ADB-B50E-F7595177012A}" presName="connectorText" presStyleLbl="sibTrans2D1" presStyleIdx="2" presStyleCnt="4"/>
      <dgm:spPr/>
      <dgm:t>
        <a:bodyPr/>
        <a:lstStyle/>
        <a:p>
          <a:endParaRPr lang="fr-FR"/>
        </a:p>
      </dgm:t>
    </dgm:pt>
    <dgm:pt modelId="{887F4147-6CD0-4C3D-BEA7-FE682BC1727D}" type="pres">
      <dgm:prSet presAssocID="{7CD01C27-2C34-4079-ACC9-158CC982D24A}" presName="node" presStyleLbl="node1" presStyleIdx="2" presStyleCnt="4">
        <dgm:presLayoutVars>
          <dgm:bulletEnabled val="1"/>
        </dgm:presLayoutVars>
      </dgm:prSet>
      <dgm:spPr/>
      <dgm:t>
        <a:bodyPr/>
        <a:lstStyle/>
        <a:p>
          <a:endParaRPr lang="fr-FR"/>
        </a:p>
      </dgm:t>
    </dgm:pt>
    <dgm:pt modelId="{37802440-9501-4D54-8717-904C8C3C1A96}" type="pres">
      <dgm:prSet presAssocID="{8E197660-6387-4455-A836-E5C006FD1654}" presName="parTrans" presStyleLbl="sibTrans2D1" presStyleIdx="3" presStyleCnt="4"/>
      <dgm:spPr/>
      <dgm:t>
        <a:bodyPr/>
        <a:lstStyle/>
        <a:p>
          <a:endParaRPr lang="fr-FR"/>
        </a:p>
      </dgm:t>
    </dgm:pt>
    <dgm:pt modelId="{943B9ED4-B44F-4597-83FC-E87C0202D321}" type="pres">
      <dgm:prSet presAssocID="{8E197660-6387-4455-A836-E5C006FD1654}" presName="connectorText" presStyleLbl="sibTrans2D1" presStyleIdx="3" presStyleCnt="4"/>
      <dgm:spPr/>
      <dgm:t>
        <a:bodyPr/>
        <a:lstStyle/>
        <a:p>
          <a:endParaRPr lang="fr-FR"/>
        </a:p>
      </dgm:t>
    </dgm:pt>
    <dgm:pt modelId="{01593172-EB0F-439A-B7AE-D2783BF23C6A}" type="pres">
      <dgm:prSet presAssocID="{6DC44968-182F-4346-868F-6E12A5DE8345}" presName="node" presStyleLbl="node1" presStyleIdx="3" presStyleCnt="4">
        <dgm:presLayoutVars>
          <dgm:bulletEnabled val="1"/>
        </dgm:presLayoutVars>
      </dgm:prSet>
      <dgm:spPr/>
      <dgm:t>
        <a:bodyPr/>
        <a:lstStyle/>
        <a:p>
          <a:endParaRPr lang="fr-FR"/>
        </a:p>
      </dgm:t>
    </dgm:pt>
  </dgm:ptLst>
  <dgm:cxnLst>
    <dgm:cxn modelId="{2D22A964-426A-4EA7-B8DB-DA5767F3710E}" type="presOf" srcId="{DA836535-99FD-498E-B443-81E0187B2702}" destId="{AC11B59A-5B84-426E-9301-ACEFF0DA9FE7}" srcOrd="0" destOrd="0" presId="urn:microsoft.com/office/officeart/2005/8/layout/radial5"/>
    <dgm:cxn modelId="{67FDC2A9-8810-4861-B352-0F34095D9CD6}" srcId="{DA836535-99FD-498E-B443-81E0187B2702}" destId="{F7651690-73A1-411F-95DA-4D85AD8C4148}" srcOrd="0" destOrd="0" parTransId="{077A9B43-7940-4FC8-97EC-1F7B1EC6BB72}" sibTransId="{8C9FD634-5467-46A9-9889-DB2DA5F37F5E}"/>
    <dgm:cxn modelId="{1D549579-B20A-4D6B-831E-3B087FCCEC6C}" type="presOf" srcId="{90AF7D39-D75E-4B9B-93D2-9CD2143061CF}" destId="{6C558D2E-5F13-46CA-9557-B64EDA64DF62}" srcOrd="0" destOrd="0" presId="urn:microsoft.com/office/officeart/2005/8/layout/radial5"/>
    <dgm:cxn modelId="{F5D97182-BFA8-4B78-996D-3E2FC6F30897}" type="presOf" srcId="{FCC5DCD4-3ED6-4F3C-B628-CD4E48A39162}" destId="{D79210D2-2735-468E-A106-BE95D68DE59A}" srcOrd="0" destOrd="0" presId="urn:microsoft.com/office/officeart/2005/8/layout/radial5"/>
    <dgm:cxn modelId="{2B4F5989-9AB9-40D6-A765-C202B27C9710}" type="presOf" srcId="{90AF7D39-D75E-4B9B-93D2-9CD2143061CF}" destId="{9CC3D1C8-2109-458A-895C-9CDC955713C1}" srcOrd="1" destOrd="0" presId="urn:microsoft.com/office/officeart/2005/8/layout/radial5"/>
    <dgm:cxn modelId="{83831EDA-DEF3-469B-B63C-E4567C29F444}" type="presOf" srcId="{F7651690-73A1-411F-95DA-4D85AD8C4148}" destId="{450AA859-A83F-4D11-8B63-A6BFDC2FF403}" srcOrd="0" destOrd="0" presId="urn:microsoft.com/office/officeart/2005/8/layout/radial5"/>
    <dgm:cxn modelId="{187B4276-7C48-4FF7-ABE8-BABAA7C5AC7B}" type="presOf" srcId="{8E197660-6387-4455-A836-E5C006FD1654}" destId="{37802440-9501-4D54-8717-904C8C3C1A96}" srcOrd="0" destOrd="0" presId="urn:microsoft.com/office/officeart/2005/8/layout/radial5"/>
    <dgm:cxn modelId="{719D3EAB-1D84-4131-906C-8A7984B4D8FB}" type="presOf" srcId="{45BFECA4-F2A5-49E5-BE3F-85CBBA3F3596}" destId="{36929B03-4731-441F-84CA-6FF2CFA48F98}" srcOrd="1" destOrd="0" presId="urn:microsoft.com/office/officeart/2005/8/layout/radial5"/>
    <dgm:cxn modelId="{6BCE449B-FF1D-48F0-B2D5-87E01A465A25}" srcId="{F7651690-73A1-411F-95DA-4D85AD8C4148}" destId="{C86996A3-6BC9-484F-9D86-68448AED040D}" srcOrd="1" destOrd="0" parTransId="{90AF7D39-D75E-4B9B-93D2-9CD2143061CF}" sibTransId="{9C91903A-7759-41A9-9D34-C02564C3038C}"/>
    <dgm:cxn modelId="{B675DDD5-10A9-4C66-A817-F129EC499123}" type="presOf" srcId="{85896632-79B9-4ADB-B50E-F7595177012A}" destId="{DE0872AF-57E4-48BB-8662-A46434A73AFB}" srcOrd="1" destOrd="0" presId="urn:microsoft.com/office/officeart/2005/8/layout/radial5"/>
    <dgm:cxn modelId="{7759806D-0D4F-4799-AFE3-674895780B8B}" srcId="{F7651690-73A1-411F-95DA-4D85AD8C4148}" destId="{7CD01C27-2C34-4079-ACC9-158CC982D24A}" srcOrd="2" destOrd="0" parTransId="{85896632-79B9-4ADB-B50E-F7595177012A}" sibTransId="{3125605F-AE30-49D0-8F5A-B37AD2B11465}"/>
    <dgm:cxn modelId="{F6318D96-642E-477A-B20D-2762C30021C3}" type="presOf" srcId="{8E197660-6387-4455-A836-E5C006FD1654}" destId="{943B9ED4-B44F-4597-83FC-E87C0202D321}" srcOrd="1" destOrd="0" presId="urn:microsoft.com/office/officeart/2005/8/layout/radial5"/>
    <dgm:cxn modelId="{BB3B55D8-819A-4EBD-A6F8-381D5F347617}" srcId="{F7651690-73A1-411F-95DA-4D85AD8C4148}" destId="{FCC5DCD4-3ED6-4F3C-B628-CD4E48A39162}" srcOrd="0" destOrd="0" parTransId="{45BFECA4-F2A5-49E5-BE3F-85CBBA3F3596}" sibTransId="{5A564BE4-B7A7-478D-B1F4-63EED579D0F5}"/>
    <dgm:cxn modelId="{2B4B7FF7-80BA-4208-B550-20F9B61B94AD}" type="presOf" srcId="{85896632-79B9-4ADB-B50E-F7595177012A}" destId="{8A9AAC2C-4068-405D-9265-B8D06660B3C6}" srcOrd="0" destOrd="0" presId="urn:microsoft.com/office/officeart/2005/8/layout/radial5"/>
    <dgm:cxn modelId="{A2AEEC22-FA84-4088-9AC5-7B13D3AAF259}" type="presOf" srcId="{7CD01C27-2C34-4079-ACC9-158CC982D24A}" destId="{887F4147-6CD0-4C3D-BEA7-FE682BC1727D}" srcOrd="0" destOrd="0" presId="urn:microsoft.com/office/officeart/2005/8/layout/radial5"/>
    <dgm:cxn modelId="{F68C4377-03B7-477C-BF7B-A6E63047D011}" type="presOf" srcId="{6DC44968-182F-4346-868F-6E12A5DE8345}" destId="{01593172-EB0F-439A-B7AE-D2783BF23C6A}" srcOrd="0" destOrd="0" presId="urn:microsoft.com/office/officeart/2005/8/layout/radial5"/>
    <dgm:cxn modelId="{DAF40AE1-A8B9-47EB-B742-558550E10025}" srcId="{F7651690-73A1-411F-95DA-4D85AD8C4148}" destId="{6DC44968-182F-4346-868F-6E12A5DE8345}" srcOrd="3" destOrd="0" parTransId="{8E197660-6387-4455-A836-E5C006FD1654}" sibTransId="{4865E94B-4028-4E49-9B96-39EB7371DBCA}"/>
    <dgm:cxn modelId="{477B3027-C98A-4CC0-8123-8F7CF75A26D4}" type="presOf" srcId="{C86996A3-6BC9-484F-9D86-68448AED040D}" destId="{56FF5020-3FBC-45BF-AE9C-559F756EF8D5}" srcOrd="0" destOrd="0" presId="urn:microsoft.com/office/officeart/2005/8/layout/radial5"/>
    <dgm:cxn modelId="{92B76F8C-0498-4A3A-AC87-35AAC00DC3CF}" type="presOf" srcId="{45BFECA4-F2A5-49E5-BE3F-85CBBA3F3596}" destId="{DF30508E-5F93-4DB2-A5EB-402FBD47E38D}" srcOrd="0" destOrd="0" presId="urn:microsoft.com/office/officeart/2005/8/layout/radial5"/>
    <dgm:cxn modelId="{6439909B-7E23-42DB-B61B-5A51887930A8}" type="presParOf" srcId="{AC11B59A-5B84-426E-9301-ACEFF0DA9FE7}" destId="{450AA859-A83F-4D11-8B63-A6BFDC2FF403}" srcOrd="0" destOrd="0" presId="urn:microsoft.com/office/officeart/2005/8/layout/radial5"/>
    <dgm:cxn modelId="{5B2FE8CE-1444-4C64-ABD0-F8FF34F0D33C}" type="presParOf" srcId="{AC11B59A-5B84-426E-9301-ACEFF0DA9FE7}" destId="{DF30508E-5F93-4DB2-A5EB-402FBD47E38D}" srcOrd="1" destOrd="0" presId="urn:microsoft.com/office/officeart/2005/8/layout/radial5"/>
    <dgm:cxn modelId="{F1AB5431-0702-44F7-BD34-D32A603F15A4}" type="presParOf" srcId="{DF30508E-5F93-4DB2-A5EB-402FBD47E38D}" destId="{36929B03-4731-441F-84CA-6FF2CFA48F98}" srcOrd="0" destOrd="0" presId="urn:microsoft.com/office/officeart/2005/8/layout/radial5"/>
    <dgm:cxn modelId="{FBF58273-ABFB-4778-98B7-7FA6C7775637}" type="presParOf" srcId="{AC11B59A-5B84-426E-9301-ACEFF0DA9FE7}" destId="{D79210D2-2735-468E-A106-BE95D68DE59A}" srcOrd="2" destOrd="0" presId="urn:microsoft.com/office/officeart/2005/8/layout/radial5"/>
    <dgm:cxn modelId="{241B2117-BFF4-43FC-ABF2-F1771FD6DDA2}" type="presParOf" srcId="{AC11B59A-5B84-426E-9301-ACEFF0DA9FE7}" destId="{6C558D2E-5F13-46CA-9557-B64EDA64DF62}" srcOrd="3" destOrd="0" presId="urn:microsoft.com/office/officeart/2005/8/layout/radial5"/>
    <dgm:cxn modelId="{4EBFD907-734D-4BF3-8FC8-E0DA624B70C2}" type="presParOf" srcId="{6C558D2E-5F13-46CA-9557-B64EDA64DF62}" destId="{9CC3D1C8-2109-458A-895C-9CDC955713C1}" srcOrd="0" destOrd="0" presId="urn:microsoft.com/office/officeart/2005/8/layout/radial5"/>
    <dgm:cxn modelId="{CBFC5068-FC7E-47EC-86BC-2F7E26CB1FD7}" type="presParOf" srcId="{AC11B59A-5B84-426E-9301-ACEFF0DA9FE7}" destId="{56FF5020-3FBC-45BF-AE9C-559F756EF8D5}" srcOrd="4" destOrd="0" presId="urn:microsoft.com/office/officeart/2005/8/layout/radial5"/>
    <dgm:cxn modelId="{877E7514-A46D-4B5B-BCCE-8FB8DEE0DFED}" type="presParOf" srcId="{AC11B59A-5B84-426E-9301-ACEFF0DA9FE7}" destId="{8A9AAC2C-4068-405D-9265-B8D06660B3C6}" srcOrd="5" destOrd="0" presId="urn:microsoft.com/office/officeart/2005/8/layout/radial5"/>
    <dgm:cxn modelId="{2853DCE5-DE52-4B3A-AF47-8BEF4C6D0575}" type="presParOf" srcId="{8A9AAC2C-4068-405D-9265-B8D06660B3C6}" destId="{DE0872AF-57E4-48BB-8662-A46434A73AFB}" srcOrd="0" destOrd="0" presId="urn:microsoft.com/office/officeart/2005/8/layout/radial5"/>
    <dgm:cxn modelId="{D7B5CEB3-0C97-4FF4-8CD3-426297BE0AB7}" type="presParOf" srcId="{AC11B59A-5B84-426E-9301-ACEFF0DA9FE7}" destId="{887F4147-6CD0-4C3D-BEA7-FE682BC1727D}" srcOrd="6" destOrd="0" presId="urn:microsoft.com/office/officeart/2005/8/layout/radial5"/>
    <dgm:cxn modelId="{CBAC0F4F-38BE-4E3E-928E-77DDF51C3C6E}" type="presParOf" srcId="{AC11B59A-5B84-426E-9301-ACEFF0DA9FE7}" destId="{37802440-9501-4D54-8717-904C8C3C1A96}" srcOrd="7" destOrd="0" presId="urn:microsoft.com/office/officeart/2005/8/layout/radial5"/>
    <dgm:cxn modelId="{B330CE1A-E506-4113-B040-F3E4AA496116}" type="presParOf" srcId="{37802440-9501-4D54-8717-904C8C3C1A96}" destId="{943B9ED4-B44F-4597-83FC-E87C0202D321}" srcOrd="0" destOrd="0" presId="urn:microsoft.com/office/officeart/2005/8/layout/radial5"/>
    <dgm:cxn modelId="{38DF78FF-C45A-4446-BB62-3075EFFDD0A4}" type="presParOf" srcId="{AC11B59A-5B84-426E-9301-ACEFF0DA9FE7}" destId="{01593172-EB0F-439A-B7AE-D2783BF23C6A}"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33441-1C0C-4B0E-B585-9095823A8C2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7937A3C5-0DC3-4912-B5C1-ED8B3D9469A7}">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000" b="1" dirty="0" smtClean="0">
              <a:latin typeface="Garamond" pitchFamily="18" charset="0"/>
            </a:rPr>
            <a:t>Héritage indivis </a:t>
          </a:r>
          <a:r>
            <a:rPr lang="fr-FR" sz="2000" dirty="0" smtClean="0">
              <a:latin typeface="Garamond" pitchFamily="18" charset="0"/>
            </a:rPr>
            <a:t>(Ernest Renan)</a:t>
          </a:r>
          <a:endParaRPr lang="fr-FR" sz="2000" dirty="0">
            <a:latin typeface="Garamond" pitchFamily="18" charset="0"/>
          </a:endParaRPr>
        </a:p>
      </dgm:t>
    </dgm:pt>
    <dgm:pt modelId="{8D137A72-4399-46A2-939D-CE473AA5F300}" type="parTrans" cxnId="{7B7D64C5-867A-4715-9B03-0A7F083B3988}">
      <dgm:prSet/>
      <dgm:spPr/>
      <dgm:t>
        <a:bodyPr/>
        <a:lstStyle/>
        <a:p>
          <a:endParaRPr lang="fr-FR"/>
        </a:p>
      </dgm:t>
    </dgm:pt>
    <dgm:pt modelId="{F5831A92-2E0F-4F89-9082-BFA08EDEDC6A}" type="sibTrans" cxnId="{7B7D64C5-867A-4715-9B03-0A7F083B3988}">
      <dgm:prSet/>
      <dgm:spPr/>
      <dgm:t>
        <a:bodyPr/>
        <a:lstStyle/>
        <a:p>
          <a:endParaRPr lang="fr-FR"/>
        </a:p>
      </dgm:t>
    </dgm:pt>
    <dgm:pt modelId="{C2D6ACA4-6316-4391-8D8A-500F0951D07B}">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latin typeface="Garamond" pitchFamily="18" charset="0"/>
            </a:rPr>
            <a:t>Une âme, un principe spirituel </a:t>
          </a:r>
          <a:endParaRPr lang="fr-FR" dirty="0">
            <a:latin typeface="Garamond" pitchFamily="18" charset="0"/>
          </a:endParaRPr>
        </a:p>
      </dgm:t>
    </dgm:pt>
    <dgm:pt modelId="{A4C39E7A-7B83-4E4C-B8DF-4D3744153809}" type="parTrans" cxnId="{0B4CA066-3CAC-4903-8314-A0C465B9642A}">
      <dgm:prSet/>
      <dgm:spPr/>
      <dgm:t>
        <a:bodyPr/>
        <a:lstStyle/>
        <a:p>
          <a:endParaRPr lang="fr-FR"/>
        </a:p>
      </dgm:t>
    </dgm:pt>
    <dgm:pt modelId="{232532BB-AE8A-48F8-90FE-8F812E5E813F}" type="sibTrans" cxnId="{0B4CA066-3CAC-4903-8314-A0C465B9642A}">
      <dgm:prSet/>
      <dgm:spPr/>
      <dgm:t>
        <a:bodyPr/>
        <a:lstStyle/>
        <a:p>
          <a:endParaRPr lang="fr-FR"/>
        </a:p>
      </dgm:t>
    </dgm:pt>
    <dgm:pt modelId="{A439565A-0A69-4D6D-B58D-2998E57F55CC}">
      <dgm:prSet phldrT="[Texte]"/>
      <dgm:spPr/>
      <dgm:t>
        <a:bodyPr/>
        <a:lstStyle/>
        <a:p>
          <a:r>
            <a:rPr lang="fr-FR" dirty="0" smtClean="0"/>
            <a:t>Constitution</a:t>
          </a:r>
          <a:endParaRPr lang="fr-FR" dirty="0"/>
        </a:p>
      </dgm:t>
    </dgm:pt>
    <dgm:pt modelId="{65F2F566-CC77-4E27-8E49-C5BDC7F2D46A}" type="parTrans" cxnId="{20100516-5D6F-4D8D-8186-31D194D2284B}">
      <dgm:prSet/>
      <dgm:spPr/>
      <dgm:t>
        <a:bodyPr/>
        <a:lstStyle/>
        <a:p>
          <a:endParaRPr lang="fr-FR"/>
        </a:p>
      </dgm:t>
    </dgm:pt>
    <dgm:pt modelId="{94DA769F-5DC8-44A7-B2F0-3A98CB6591D8}" type="sibTrans" cxnId="{20100516-5D6F-4D8D-8186-31D194D2284B}">
      <dgm:prSet/>
      <dgm:spPr/>
      <dgm:t>
        <a:bodyPr/>
        <a:lstStyle/>
        <a:p>
          <a:endParaRPr lang="fr-FR"/>
        </a:p>
      </dgm:t>
    </dgm:pt>
    <dgm:pt modelId="{A8EE86BF-1D55-4FF9-BCF5-14F2179D555E}">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400" dirty="0" smtClean="0">
              <a:latin typeface="Garamond" pitchFamily="18" charset="0"/>
            </a:rPr>
            <a:t>Plébiscite de tous les jours</a:t>
          </a:r>
          <a:endParaRPr lang="fr-FR" sz="2400" dirty="0">
            <a:latin typeface="Garamond" pitchFamily="18" charset="0"/>
          </a:endParaRPr>
        </a:p>
      </dgm:t>
    </dgm:pt>
    <dgm:pt modelId="{0E3D0ED7-1940-4C92-A2BA-05B52E429414}" type="parTrans" cxnId="{9DB35235-B838-4A58-8541-4BC7BE2BC0B4}">
      <dgm:prSet/>
      <dgm:spPr/>
      <dgm:t>
        <a:bodyPr/>
        <a:lstStyle/>
        <a:p>
          <a:endParaRPr lang="fr-FR"/>
        </a:p>
      </dgm:t>
    </dgm:pt>
    <dgm:pt modelId="{FDA441A2-5226-4CEE-BF7F-7288066510CA}" type="sibTrans" cxnId="{9DB35235-B838-4A58-8541-4BC7BE2BC0B4}">
      <dgm:prSet/>
      <dgm:spPr/>
      <dgm:t>
        <a:bodyPr/>
        <a:lstStyle/>
        <a:p>
          <a:endParaRPr lang="fr-FR"/>
        </a:p>
      </dgm:t>
    </dgm:pt>
    <dgm:pt modelId="{F4C03421-0094-44BE-AB99-974F1778999B}">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t>Gouvernance</a:t>
          </a:r>
        </a:p>
      </dgm:t>
    </dgm:pt>
    <dgm:pt modelId="{E6BBB2F7-B2A3-4A69-B44E-AC02F3B80093}" type="parTrans" cxnId="{B52B1056-49E4-489C-949D-5AB704EEFE11}">
      <dgm:prSet/>
      <dgm:spPr/>
      <dgm:t>
        <a:bodyPr/>
        <a:lstStyle/>
        <a:p>
          <a:endParaRPr lang="fr-FR"/>
        </a:p>
      </dgm:t>
    </dgm:pt>
    <dgm:pt modelId="{DB49AA36-060B-4223-B12D-5E372BE1E77D}" type="sibTrans" cxnId="{B52B1056-49E4-489C-949D-5AB704EEFE11}">
      <dgm:prSet/>
      <dgm:spPr/>
      <dgm:t>
        <a:bodyPr/>
        <a:lstStyle/>
        <a:p>
          <a:endParaRPr lang="fr-FR"/>
        </a:p>
      </dgm:t>
    </dgm:pt>
    <dgm:pt modelId="{EB52A632-0F9A-4BDD-B00F-28F9C766E6D1}">
      <dgm:prSet phldrT="[Texte]"/>
      <dgm:spPr/>
      <dgm:t>
        <a:bodyPr/>
        <a:lstStyle/>
        <a:p>
          <a:r>
            <a:rPr lang="fr-FR" dirty="0" smtClean="0"/>
            <a:t>Civisme</a:t>
          </a:r>
        </a:p>
      </dgm:t>
    </dgm:pt>
    <dgm:pt modelId="{A9B4D809-2BD5-40CD-B1AE-C3C9D597DA6F}" type="parTrans" cxnId="{B94DCDC3-7B6E-41B0-BCA4-1D047BDBEFF6}">
      <dgm:prSet/>
      <dgm:spPr/>
      <dgm:t>
        <a:bodyPr/>
        <a:lstStyle/>
        <a:p>
          <a:endParaRPr lang="fr-FR"/>
        </a:p>
      </dgm:t>
    </dgm:pt>
    <dgm:pt modelId="{FB9AFE15-87D1-47CD-A7EE-494697A2F567}" type="sibTrans" cxnId="{B94DCDC3-7B6E-41B0-BCA4-1D047BDBEFF6}">
      <dgm:prSet/>
      <dgm:spPr/>
      <dgm:t>
        <a:bodyPr/>
        <a:lstStyle/>
        <a:p>
          <a:endParaRPr lang="fr-FR"/>
        </a:p>
      </dgm:t>
    </dgm:pt>
    <dgm:pt modelId="{DB48670A-8719-481F-865F-8A49BCC15343}">
      <dgm:prSet phldrT="[Texte]" custT="1">
        <dgm:style>
          <a:lnRef idx="0">
            <a:schemeClr val="accent3"/>
          </a:lnRef>
          <a:fillRef idx="3">
            <a:schemeClr val="accent3"/>
          </a:fillRef>
          <a:effectRef idx="3">
            <a:schemeClr val="accent3"/>
          </a:effectRef>
          <a:fontRef idx="minor">
            <a:schemeClr val="lt1"/>
          </a:fontRef>
        </dgm:style>
      </dgm:prSet>
      <dgm:spPr>
        <a:solidFill>
          <a:srgbClr val="008000"/>
        </a:solidFill>
      </dgm:spPr>
      <dgm:t>
        <a:bodyPr/>
        <a:lstStyle/>
        <a:p>
          <a:r>
            <a:rPr lang="fr-FR" sz="1800" dirty="0" smtClean="0"/>
            <a:t>Communauté imaginée </a:t>
          </a:r>
          <a:r>
            <a:rPr lang="fr-FR" sz="1500" dirty="0" smtClean="0"/>
            <a:t>(Benedict Anderson)</a:t>
          </a:r>
          <a:endParaRPr lang="fr-FR" sz="1500" dirty="0"/>
        </a:p>
      </dgm:t>
    </dgm:pt>
    <dgm:pt modelId="{4A3E8AE7-69D3-4734-B6E7-FEB8975F052A}" type="parTrans" cxnId="{63322F97-70C1-4107-AEF4-74994F4944E4}">
      <dgm:prSet/>
      <dgm:spPr/>
      <dgm:t>
        <a:bodyPr/>
        <a:lstStyle/>
        <a:p>
          <a:endParaRPr lang="fr-FR"/>
        </a:p>
      </dgm:t>
    </dgm:pt>
    <dgm:pt modelId="{A885F0E0-1565-4DAC-877F-CF887D5CD0FB}" type="sibTrans" cxnId="{63322F97-70C1-4107-AEF4-74994F4944E4}">
      <dgm:prSet/>
      <dgm:spPr/>
      <dgm:t>
        <a:bodyPr/>
        <a:lstStyle/>
        <a:p>
          <a:endParaRPr lang="fr-FR"/>
        </a:p>
      </dgm:t>
    </dgm:pt>
    <dgm:pt modelId="{138AA419-62FF-4C14-8090-0E2F3B77D07A}">
      <dgm:prSet phldrT="[Texte]"/>
      <dgm:spPr>
        <a:solidFill>
          <a:srgbClr val="92D050">
            <a:alpha val="90000"/>
          </a:srgbClr>
        </a:solidFill>
      </dgm:spPr>
      <dgm:t>
        <a:bodyPr/>
        <a:lstStyle/>
        <a:p>
          <a:r>
            <a:rPr lang="fr-FR" dirty="0" smtClean="0"/>
            <a:t>Mission nationale</a:t>
          </a:r>
          <a:endParaRPr lang="fr-FR" dirty="0"/>
        </a:p>
      </dgm:t>
    </dgm:pt>
    <dgm:pt modelId="{3ED758F2-789C-4D8C-9D7E-9CB56409F575}" type="parTrans" cxnId="{C7A2467A-5367-4012-A96E-5273335C9A43}">
      <dgm:prSet/>
      <dgm:spPr/>
      <dgm:t>
        <a:bodyPr/>
        <a:lstStyle/>
        <a:p>
          <a:endParaRPr lang="fr-FR"/>
        </a:p>
      </dgm:t>
    </dgm:pt>
    <dgm:pt modelId="{D391A8E7-BD9A-4E34-9800-A7C86DCAE2F7}" type="sibTrans" cxnId="{C7A2467A-5367-4012-A96E-5273335C9A43}">
      <dgm:prSet/>
      <dgm:spPr/>
      <dgm:t>
        <a:bodyPr/>
        <a:lstStyle/>
        <a:p>
          <a:endParaRPr lang="fr-FR"/>
        </a:p>
      </dgm:t>
    </dgm:pt>
    <dgm:pt modelId="{C7B55D1B-74EC-4915-B560-1F6EB47D0891}" type="pres">
      <dgm:prSet presAssocID="{EEA33441-1C0C-4B0E-B585-9095823A8C28}" presName="Name0" presStyleCnt="0">
        <dgm:presLayoutVars>
          <dgm:dir/>
          <dgm:animLvl val="lvl"/>
          <dgm:resizeHandles val="exact"/>
        </dgm:presLayoutVars>
      </dgm:prSet>
      <dgm:spPr/>
      <dgm:t>
        <a:bodyPr/>
        <a:lstStyle/>
        <a:p>
          <a:endParaRPr lang="fr-FR"/>
        </a:p>
      </dgm:t>
    </dgm:pt>
    <dgm:pt modelId="{C5A3D916-611A-48BE-B1D3-8261487D1ED1}" type="pres">
      <dgm:prSet presAssocID="{DB48670A-8719-481F-865F-8A49BCC15343}" presName="boxAndChildren" presStyleCnt="0"/>
      <dgm:spPr/>
    </dgm:pt>
    <dgm:pt modelId="{979D658C-6D98-40C8-B292-94618ABFBB02}" type="pres">
      <dgm:prSet presAssocID="{DB48670A-8719-481F-865F-8A49BCC15343}" presName="parentTextBox" presStyleLbl="node1" presStyleIdx="0" presStyleCnt="3"/>
      <dgm:spPr/>
      <dgm:t>
        <a:bodyPr/>
        <a:lstStyle/>
        <a:p>
          <a:endParaRPr lang="fr-FR"/>
        </a:p>
      </dgm:t>
    </dgm:pt>
    <dgm:pt modelId="{42EF4D98-4FD5-49DB-856D-385EA19E8BDF}" type="pres">
      <dgm:prSet presAssocID="{DB48670A-8719-481F-865F-8A49BCC15343}" presName="entireBox" presStyleLbl="node1" presStyleIdx="0" presStyleCnt="3"/>
      <dgm:spPr/>
      <dgm:t>
        <a:bodyPr/>
        <a:lstStyle/>
        <a:p>
          <a:endParaRPr lang="fr-FR"/>
        </a:p>
      </dgm:t>
    </dgm:pt>
    <dgm:pt modelId="{BFB6AFF3-57D8-426A-8BC7-E760C1909379}" type="pres">
      <dgm:prSet presAssocID="{DB48670A-8719-481F-865F-8A49BCC15343}" presName="descendantBox" presStyleCnt="0"/>
      <dgm:spPr/>
    </dgm:pt>
    <dgm:pt modelId="{CC1212E7-FBC2-4354-9E40-192A873F5513}" type="pres">
      <dgm:prSet presAssocID="{138AA419-62FF-4C14-8090-0E2F3B77D07A}" presName="childTextBox" presStyleLbl="fgAccFollowNode1" presStyleIdx="0" presStyleCnt="5">
        <dgm:presLayoutVars>
          <dgm:bulletEnabled val="1"/>
        </dgm:presLayoutVars>
      </dgm:prSet>
      <dgm:spPr/>
      <dgm:t>
        <a:bodyPr/>
        <a:lstStyle/>
        <a:p>
          <a:endParaRPr lang="fr-FR"/>
        </a:p>
      </dgm:t>
    </dgm:pt>
    <dgm:pt modelId="{A1F9BFAF-38DD-4528-B6A6-1CEB4142D365}" type="pres">
      <dgm:prSet presAssocID="{FDA441A2-5226-4CEE-BF7F-7288066510CA}" presName="sp" presStyleCnt="0"/>
      <dgm:spPr/>
    </dgm:pt>
    <dgm:pt modelId="{FB4DDCCB-155B-42D9-B7F9-7AA8BDF9A0A3}" type="pres">
      <dgm:prSet presAssocID="{A8EE86BF-1D55-4FF9-BCF5-14F2179D555E}" presName="arrowAndChildren" presStyleCnt="0"/>
      <dgm:spPr/>
    </dgm:pt>
    <dgm:pt modelId="{D634DEC5-D96B-43AA-9DB2-3DACB99250A1}" type="pres">
      <dgm:prSet presAssocID="{A8EE86BF-1D55-4FF9-BCF5-14F2179D555E}" presName="parentTextArrow" presStyleLbl="node1" presStyleIdx="0" presStyleCnt="3"/>
      <dgm:spPr/>
      <dgm:t>
        <a:bodyPr/>
        <a:lstStyle/>
        <a:p>
          <a:endParaRPr lang="fr-FR"/>
        </a:p>
      </dgm:t>
    </dgm:pt>
    <dgm:pt modelId="{936A0E67-B4F6-407E-969F-85BE4508D8AA}" type="pres">
      <dgm:prSet presAssocID="{A8EE86BF-1D55-4FF9-BCF5-14F2179D555E}" presName="arrow" presStyleLbl="node1" presStyleIdx="1" presStyleCnt="3"/>
      <dgm:spPr/>
      <dgm:t>
        <a:bodyPr/>
        <a:lstStyle/>
        <a:p>
          <a:endParaRPr lang="fr-FR"/>
        </a:p>
      </dgm:t>
    </dgm:pt>
    <dgm:pt modelId="{638D2726-D60C-4782-94D3-A237A279AFA3}" type="pres">
      <dgm:prSet presAssocID="{A8EE86BF-1D55-4FF9-BCF5-14F2179D555E}" presName="descendantArrow" presStyleCnt="0"/>
      <dgm:spPr/>
    </dgm:pt>
    <dgm:pt modelId="{D0FB6A54-B24B-4FFF-A90F-F578DCB53E3A}" type="pres">
      <dgm:prSet presAssocID="{F4C03421-0094-44BE-AB99-974F1778999B}" presName="childTextArrow" presStyleLbl="fgAccFollowNode1" presStyleIdx="1" presStyleCnt="5">
        <dgm:presLayoutVars>
          <dgm:bulletEnabled val="1"/>
        </dgm:presLayoutVars>
      </dgm:prSet>
      <dgm:spPr/>
      <dgm:t>
        <a:bodyPr/>
        <a:lstStyle/>
        <a:p>
          <a:endParaRPr lang="fr-FR"/>
        </a:p>
      </dgm:t>
    </dgm:pt>
    <dgm:pt modelId="{4A2D1AE7-49D7-4C80-80FF-A39A9144348C}" type="pres">
      <dgm:prSet presAssocID="{EB52A632-0F9A-4BDD-B00F-28F9C766E6D1}" presName="childTextArrow" presStyleLbl="fgAccFollowNode1" presStyleIdx="2" presStyleCnt="5">
        <dgm:presLayoutVars>
          <dgm:bulletEnabled val="1"/>
        </dgm:presLayoutVars>
      </dgm:prSet>
      <dgm:spPr/>
      <dgm:t>
        <a:bodyPr/>
        <a:lstStyle/>
        <a:p>
          <a:endParaRPr lang="fr-FR"/>
        </a:p>
      </dgm:t>
    </dgm:pt>
    <dgm:pt modelId="{D159A830-B5AA-44A3-A941-EFA88DCC37B3}" type="pres">
      <dgm:prSet presAssocID="{F5831A92-2E0F-4F89-9082-BFA08EDEDC6A}" presName="sp" presStyleCnt="0"/>
      <dgm:spPr/>
    </dgm:pt>
    <dgm:pt modelId="{066E3B62-1942-4BED-8621-6730710A12FA}" type="pres">
      <dgm:prSet presAssocID="{7937A3C5-0DC3-4912-B5C1-ED8B3D9469A7}" presName="arrowAndChildren" presStyleCnt="0"/>
      <dgm:spPr/>
    </dgm:pt>
    <dgm:pt modelId="{494905C9-4143-480B-9EB8-6180F635BFE1}" type="pres">
      <dgm:prSet presAssocID="{7937A3C5-0DC3-4912-B5C1-ED8B3D9469A7}" presName="parentTextArrow" presStyleLbl="node1" presStyleIdx="1" presStyleCnt="3"/>
      <dgm:spPr/>
      <dgm:t>
        <a:bodyPr/>
        <a:lstStyle/>
        <a:p>
          <a:endParaRPr lang="fr-FR"/>
        </a:p>
      </dgm:t>
    </dgm:pt>
    <dgm:pt modelId="{6C63A050-D861-48E6-B59C-0D20F533F484}" type="pres">
      <dgm:prSet presAssocID="{7937A3C5-0DC3-4912-B5C1-ED8B3D9469A7}" presName="arrow" presStyleLbl="node1" presStyleIdx="2" presStyleCnt="3"/>
      <dgm:spPr/>
      <dgm:t>
        <a:bodyPr/>
        <a:lstStyle/>
        <a:p>
          <a:endParaRPr lang="fr-FR"/>
        </a:p>
      </dgm:t>
    </dgm:pt>
    <dgm:pt modelId="{83C93B4A-E100-47B2-B5D9-6F4DBD1B7179}" type="pres">
      <dgm:prSet presAssocID="{7937A3C5-0DC3-4912-B5C1-ED8B3D9469A7}" presName="descendantArrow" presStyleCnt="0"/>
      <dgm:spPr/>
    </dgm:pt>
    <dgm:pt modelId="{26905DD0-B478-4F53-8A6E-811BE071910E}" type="pres">
      <dgm:prSet presAssocID="{C2D6ACA4-6316-4391-8D8A-500F0951D07B}" presName="childTextArrow" presStyleLbl="fgAccFollowNode1" presStyleIdx="3" presStyleCnt="5">
        <dgm:presLayoutVars>
          <dgm:bulletEnabled val="1"/>
        </dgm:presLayoutVars>
      </dgm:prSet>
      <dgm:spPr/>
      <dgm:t>
        <a:bodyPr/>
        <a:lstStyle/>
        <a:p>
          <a:endParaRPr lang="fr-FR"/>
        </a:p>
      </dgm:t>
    </dgm:pt>
    <dgm:pt modelId="{0A857938-2E44-4881-B946-57D302D327F5}" type="pres">
      <dgm:prSet presAssocID="{A439565A-0A69-4D6D-B58D-2998E57F55CC}" presName="childTextArrow" presStyleLbl="fgAccFollowNode1" presStyleIdx="4" presStyleCnt="5">
        <dgm:presLayoutVars>
          <dgm:bulletEnabled val="1"/>
        </dgm:presLayoutVars>
      </dgm:prSet>
      <dgm:spPr/>
      <dgm:t>
        <a:bodyPr/>
        <a:lstStyle/>
        <a:p>
          <a:endParaRPr lang="fr-FR"/>
        </a:p>
      </dgm:t>
    </dgm:pt>
  </dgm:ptLst>
  <dgm:cxnLst>
    <dgm:cxn modelId="{986728EF-6726-4A97-8D63-90D88868D8BA}" type="presOf" srcId="{EB52A632-0F9A-4BDD-B00F-28F9C766E6D1}" destId="{4A2D1AE7-49D7-4C80-80FF-A39A9144348C}" srcOrd="0" destOrd="0" presId="urn:microsoft.com/office/officeart/2005/8/layout/process4"/>
    <dgm:cxn modelId="{D145A913-975B-4B88-9365-E95751DB82AB}" type="presOf" srcId="{DB48670A-8719-481F-865F-8A49BCC15343}" destId="{979D658C-6D98-40C8-B292-94618ABFBB02}" srcOrd="0" destOrd="0" presId="urn:microsoft.com/office/officeart/2005/8/layout/process4"/>
    <dgm:cxn modelId="{B9D3493C-17DA-4396-84BC-8A3F4D2DC21C}" type="presOf" srcId="{A8EE86BF-1D55-4FF9-BCF5-14F2179D555E}" destId="{936A0E67-B4F6-407E-969F-85BE4508D8AA}" srcOrd="1" destOrd="0" presId="urn:microsoft.com/office/officeart/2005/8/layout/process4"/>
    <dgm:cxn modelId="{3EC4C4CB-1C3C-4700-A04B-CBFF4A86B75C}" type="presOf" srcId="{EEA33441-1C0C-4B0E-B585-9095823A8C28}" destId="{C7B55D1B-74EC-4915-B560-1F6EB47D0891}" srcOrd="0" destOrd="0" presId="urn:microsoft.com/office/officeart/2005/8/layout/process4"/>
    <dgm:cxn modelId="{45082E18-B713-434E-8A45-E1DB8C78D9DF}" type="presOf" srcId="{138AA419-62FF-4C14-8090-0E2F3B77D07A}" destId="{CC1212E7-FBC2-4354-9E40-192A873F5513}" srcOrd="0" destOrd="0" presId="urn:microsoft.com/office/officeart/2005/8/layout/process4"/>
    <dgm:cxn modelId="{F1F7AF0F-1D74-4E8B-9D6B-27CCA69BFC9E}" type="presOf" srcId="{C2D6ACA4-6316-4391-8D8A-500F0951D07B}" destId="{26905DD0-B478-4F53-8A6E-811BE071910E}" srcOrd="0" destOrd="0" presId="urn:microsoft.com/office/officeart/2005/8/layout/process4"/>
    <dgm:cxn modelId="{862B07C9-3E0E-474C-9599-5A4FF7B519B7}" type="presOf" srcId="{7937A3C5-0DC3-4912-B5C1-ED8B3D9469A7}" destId="{494905C9-4143-480B-9EB8-6180F635BFE1}" srcOrd="0" destOrd="0" presId="urn:microsoft.com/office/officeart/2005/8/layout/process4"/>
    <dgm:cxn modelId="{646C9E65-3F8F-4F55-B2BC-B66F906AD79F}" type="presOf" srcId="{DB48670A-8719-481F-865F-8A49BCC15343}" destId="{42EF4D98-4FD5-49DB-856D-385EA19E8BDF}" srcOrd="1" destOrd="0" presId="urn:microsoft.com/office/officeart/2005/8/layout/process4"/>
    <dgm:cxn modelId="{63322F97-70C1-4107-AEF4-74994F4944E4}" srcId="{EEA33441-1C0C-4B0E-B585-9095823A8C28}" destId="{DB48670A-8719-481F-865F-8A49BCC15343}" srcOrd="2" destOrd="0" parTransId="{4A3E8AE7-69D3-4734-B6E7-FEB8975F052A}" sibTransId="{A885F0E0-1565-4DAC-877F-CF887D5CD0FB}"/>
    <dgm:cxn modelId="{B52B1056-49E4-489C-949D-5AB704EEFE11}" srcId="{A8EE86BF-1D55-4FF9-BCF5-14F2179D555E}" destId="{F4C03421-0094-44BE-AB99-974F1778999B}" srcOrd="0" destOrd="0" parTransId="{E6BBB2F7-B2A3-4A69-B44E-AC02F3B80093}" sibTransId="{DB49AA36-060B-4223-B12D-5E372BE1E77D}"/>
    <dgm:cxn modelId="{7CB3C6E0-17E7-4B52-8D9A-518382AD1C72}" type="presOf" srcId="{F4C03421-0094-44BE-AB99-974F1778999B}" destId="{D0FB6A54-B24B-4FFF-A90F-F578DCB53E3A}" srcOrd="0" destOrd="0" presId="urn:microsoft.com/office/officeart/2005/8/layout/process4"/>
    <dgm:cxn modelId="{C7A2467A-5367-4012-A96E-5273335C9A43}" srcId="{DB48670A-8719-481F-865F-8A49BCC15343}" destId="{138AA419-62FF-4C14-8090-0E2F3B77D07A}" srcOrd="0" destOrd="0" parTransId="{3ED758F2-789C-4D8C-9D7E-9CB56409F575}" sibTransId="{D391A8E7-BD9A-4E34-9800-A7C86DCAE2F7}"/>
    <dgm:cxn modelId="{7B7D64C5-867A-4715-9B03-0A7F083B3988}" srcId="{EEA33441-1C0C-4B0E-B585-9095823A8C28}" destId="{7937A3C5-0DC3-4912-B5C1-ED8B3D9469A7}" srcOrd="0" destOrd="0" parTransId="{8D137A72-4399-46A2-939D-CE473AA5F300}" sibTransId="{F5831A92-2E0F-4F89-9082-BFA08EDEDC6A}"/>
    <dgm:cxn modelId="{B94DCDC3-7B6E-41B0-BCA4-1D047BDBEFF6}" srcId="{A8EE86BF-1D55-4FF9-BCF5-14F2179D555E}" destId="{EB52A632-0F9A-4BDD-B00F-28F9C766E6D1}" srcOrd="1" destOrd="0" parTransId="{A9B4D809-2BD5-40CD-B1AE-C3C9D597DA6F}" sibTransId="{FB9AFE15-87D1-47CD-A7EE-494697A2F567}"/>
    <dgm:cxn modelId="{20100516-5D6F-4D8D-8186-31D194D2284B}" srcId="{7937A3C5-0DC3-4912-B5C1-ED8B3D9469A7}" destId="{A439565A-0A69-4D6D-B58D-2998E57F55CC}" srcOrd="1" destOrd="0" parTransId="{65F2F566-CC77-4E27-8E49-C5BDC7F2D46A}" sibTransId="{94DA769F-5DC8-44A7-B2F0-3A98CB6591D8}"/>
    <dgm:cxn modelId="{9B04DD19-63DD-4FC7-9453-3904C00893C0}" type="presOf" srcId="{7937A3C5-0DC3-4912-B5C1-ED8B3D9469A7}" destId="{6C63A050-D861-48E6-B59C-0D20F533F484}" srcOrd="1" destOrd="0" presId="urn:microsoft.com/office/officeart/2005/8/layout/process4"/>
    <dgm:cxn modelId="{4BF6898D-24C2-47C9-8ED4-EA721172DAC7}" type="presOf" srcId="{A8EE86BF-1D55-4FF9-BCF5-14F2179D555E}" destId="{D634DEC5-D96B-43AA-9DB2-3DACB99250A1}" srcOrd="0" destOrd="0" presId="urn:microsoft.com/office/officeart/2005/8/layout/process4"/>
    <dgm:cxn modelId="{9DB35235-B838-4A58-8541-4BC7BE2BC0B4}" srcId="{EEA33441-1C0C-4B0E-B585-9095823A8C28}" destId="{A8EE86BF-1D55-4FF9-BCF5-14F2179D555E}" srcOrd="1" destOrd="0" parTransId="{0E3D0ED7-1940-4C92-A2BA-05B52E429414}" sibTransId="{FDA441A2-5226-4CEE-BF7F-7288066510CA}"/>
    <dgm:cxn modelId="{557A6606-4446-4971-B9FD-5A67A84AFE59}" type="presOf" srcId="{A439565A-0A69-4D6D-B58D-2998E57F55CC}" destId="{0A857938-2E44-4881-B946-57D302D327F5}" srcOrd="0" destOrd="0" presId="urn:microsoft.com/office/officeart/2005/8/layout/process4"/>
    <dgm:cxn modelId="{0B4CA066-3CAC-4903-8314-A0C465B9642A}" srcId="{7937A3C5-0DC3-4912-B5C1-ED8B3D9469A7}" destId="{C2D6ACA4-6316-4391-8D8A-500F0951D07B}" srcOrd="0" destOrd="0" parTransId="{A4C39E7A-7B83-4E4C-B8DF-4D3744153809}" sibTransId="{232532BB-AE8A-48F8-90FE-8F812E5E813F}"/>
    <dgm:cxn modelId="{232D57E1-4858-4FD1-9813-1022C58C5837}" type="presParOf" srcId="{C7B55D1B-74EC-4915-B560-1F6EB47D0891}" destId="{C5A3D916-611A-48BE-B1D3-8261487D1ED1}" srcOrd="0" destOrd="0" presId="urn:microsoft.com/office/officeart/2005/8/layout/process4"/>
    <dgm:cxn modelId="{A7360DDD-1E0F-45A7-889F-7DCD4E0355A2}" type="presParOf" srcId="{C5A3D916-611A-48BE-B1D3-8261487D1ED1}" destId="{979D658C-6D98-40C8-B292-94618ABFBB02}" srcOrd="0" destOrd="0" presId="urn:microsoft.com/office/officeart/2005/8/layout/process4"/>
    <dgm:cxn modelId="{5D2D8ED5-EE34-42DF-A4A3-01DFD0CBA380}" type="presParOf" srcId="{C5A3D916-611A-48BE-B1D3-8261487D1ED1}" destId="{42EF4D98-4FD5-49DB-856D-385EA19E8BDF}" srcOrd="1" destOrd="0" presId="urn:microsoft.com/office/officeart/2005/8/layout/process4"/>
    <dgm:cxn modelId="{8B13D5DF-5043-4A5D-AEB9-FE9E2BE9B410}" type="presParOf" srcId="{C5A3D916-611A-48BE-B1D3-8261487D1ED1}" destId="{BFB6AFF3-57D8-426A-8BC7-E760C1909379}" srcOrd="2" destOrd="0" presId="urn:microsoft.com/office/officeart/2005/8/layout/process4"/>
    <dgm:cxn modelId="{596EA911-55FC-470C-A0E7-A4FC5761B138}" type="presParOf" srcId="{BFB6AFF3-57D8-426A-8BC7-E760C1909379}" destId="{CC1212E7-FBC2-4354-9E40-192A873F5513}" srcOrd="0" destOrd="0" presId="urn:microsoft.com/office/officeart/2005/8/layout/process4"/>
    <dgm:cxn modelId="{EA71A637-E6D1-41B4-8C0A-33BAB89C0D50}" type="presParOf" srcId="{C7B55D1B-74EC-4915-B560-1F6EB47D0891}" destId="{A1F9BFAF-38DD-4528-B6A6-1CEB4142D365}" srcOrd="1" destOrd="0" presId="urn:microsoft.com/office/officeart/2005/8/layout/process4"/>
    <dgm:cxn modelId="{BEF054E7-E0A4-4D3D-8ADA-88720AADB201}" type="presParOf" srcId="{C7B55D1B-74EC-4915-B560-1F6EB47D0891}" destId="{FB4DDCCB-155B-42D9-B7F9-7AA8BDF9A0A3}" srcOrd="2" destOrd="0" presId="urn:microsoft.com/office/officeart/2005/8/layout/process4"/>
    <dgm:cxn modelId="{95C386FB-11F8-45F2-B734-C71FCBB7A7C8}" type="presParOf" srcId="{FB4DDCCB-155B-42D9-B7F9-7AA8BDF9A0A3}" destId="{D634DEC5-D96B-43AA-9DB2-3DACB99250A1}" srcOrd="0" destOrd="0" presId="urn:microsoft.com/office/officeart/2005/8/layout/process4"/>
    <dgm:cxn modelId="{5A00B5A1-6E17-4799-A692-94C99515601D}" type="presParOf" srcId="{FB4DDCCB-155B-42D9-B7F9-7AA8BDF9A0A3}" destId="{936A0E67-B4F6-407E-969F-85BE4508D8AA}" srcOrd="1" destOrd="0" presId="urn:microsoft.com/office/officeart/2005/8/layout/process4"/>
    <dgm:cxn modelId="{0EB7BC7E-F156-4804-9D87-9DF5F4BB244A}" type="presParOf" srcId="{FB4DDCCB-155B-42D9-B7F9-7AA8BDF9A0A3}" destId="{638D2726-D60C-4782-94D3-A237A279AFA3}" srcOrd="2" destOrd="0" presId="urn:microsoft.com/office/officeart/2005/8/layout/process4"/>
    <dgm:cxn modelId="{40575A3A-4F6B-4500-BA6A-CC9EBE53A885}" type="presParOf" srcId="{638D2726-D60C-4782-94D3-A237A279AFA3}" destId="{D0FB6A54-B24B-4FFF-A90F-F578DCB53E3A}" srcOrd="0" destOrd="0" presId="urn:microsoft.com/office/officeart/2005/8/layout/process4"/>
    <dgm:cxn modelId="{95AD0949-F9B4-4194-9428-73DA16AC2953}" type="presParOf" srcId="{638D2726-D60C-4782-94D3-A237A279AFA3}" destId="{4A2D1AE7-49D7-4C80-80FF-A39A9144348C}" srcOrd="1" destOrd="0" presId="urn:microsoft.com/office/officeart/2005/8/layout/process4"/>
    <dgm:cxn modelId="{DFEEC506-CF67-45E1-9BDD-E4A3524F7F12}" type="presParOf" srcId="{C7B55D1B-74EC-4915-B560-1F6EB47D0891}" destId="{D159A830-B5AA-44A3-A941-EFA88DCC37B3}" srcOrd="3" destOrd="0" presId="urn:microsoft.com/office/officeart/2005/8/layout/process4"/>
    <dgm:cxn modelId="{66A8727D-FCE4-4B66-B856-575CFB49281E}" type="presParOf" srcId="{C7B55D1B-74EC-4915-B560-1F6EB47D0891}" destId="{066E3B62-1942-4BED-8621-6730710A12FA}" srcOrd="4" destOrd="0" presId="urn:microsoft.com/office/officeart/2005/8/layout/process4"/>
    <dgm:cxn modelId="{504F2632-752F-433B-B602-8E1F2A7E9A84}" type="presParOf" srcId="{066E3B62-1942-4BED-8621-6730710A12FA}" destId="{494905C9-4143-480B-9EB8-6180F635BFE1}" srcOrd="0" destOrd="0" presId="urn:microsoft.com/office/officeart/2005/8/layout/process4"/>
    <dgm:cxn modelId="{F29792C2-8DDA-4126-9FCB-4DF97E536C5D}" type="presParOf" srcId="{066E3B62-1942-4BED-8621-6730710A12FA}" destId="{6C63A050-D861-48E6-B59C-0D20F533F484}" srcOrd="1" destOrd="0" presId="urn:microsoft.com/office/officeart/2005/8/layout/process4"/>
    <dgm:cxn modelId="{CCCF02E4-17E1-4374-A86D-499E5FEFFB1C}" type="presParOf" srcId="{066E3B62-1942-4BED-8621-6730710A12FA}" destId="{83C93B4A-E100-47B2-B5D9-6F4DBD1B7179}" srcOrd="2" destOrd="0" presId="urn:microsoft.com/office/officeart/2005/8/layout/process4"/>
    <dgm:cxn modelId="{A89C5B84-55A7-4D95-ACD9-CE0C01BE839F}" type="presParOf" srcId="{83C93B4A-E100-47B2-B5D9-6F4DBD1B7179}" destId="{26905DD0-B478-4F53-8A6E-811BE071910E}" srcOrd="0" destOrd="0" presId="urn:microsoft.com/office/officeart/2005/8/layout/process4"/>
    <dgm:cxn modelId="{34258CD4-C807-4489-9632-D4BEABA7BEDF}" type="presParOf" srcId="{83C93B4A-E100-47B2-B5D9-6F4DBD1B7179}" destId="{0A857938-2E44-4881-B946-57D302D327F5}" srcOrd="1"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F713F-E25E-42F8-9683-3AD6D6678AC4}" type="doc">
      <dgm:prSet loTypeId="urn:microsoft.com/office/officeart/2005/8/layout/radial5" loCatId="relationship" qsTypeId="urn:microsoft.com/office/officeart/2005/8/quickstyle/simple5" qsCatId="simple" csTypeId="urn:microsoft.com/office/officeart/2005/8/colors/colorful2" csCatId="colorful" phldr="1"/>
      <dgm:spPr/>
      <dgm:t>
        <a:bodyPr/>
        <a:lstStyle/>
        <a:p>
          <a:endParaRPr lang="fr-FR"/>
        </a:p>
      </dgm:t>
    </dgm:pt>
    <dgm:pt modelId="{E6C8758A-F0ED-469A-813A-A3DFC43B5FC7}">
      <dgm:prSet phldrT="[Texte]"/>
      <dgm:spPr/>
      <dgm:t>
        <a:bodyPr/>
        <a:lstStyle/>
        <a:p>
          <a:r>
            <a:rPr lang="fr-FR" dirty="0" smtClean="0"/>
            <a:t>Division</a:t>
          </a:r>
          <a:endParaRPr lang="fr-FR" dirty="0"/>
        </a:p>
      </dgm:t>
    </dgm:pt>
    <dgm:pt modelId="{88A34B71-5C80-4226-B3BB-D4A71AD39062}" type="parTrans" cxnId="{5CAD5F2E-FD11-425F-8360-4A86C10F23B9}">
      <dgm:prSet/>
      <dgm:spPr/>
      <dgm:t>
        <a:bodyPr/>
        <a:lstStyle/>
        <a:p>
          <a:endParaRPr lang="fr-FR"/>
        </a:p>
      </dgm:t>
    </dgm:pt>
    <dgm:pt modelId="{6FD61756-59E2-4686-B7B6-374786E268E7}" type="sibTrans" cxnId="{5CAD5F2E-FD11-425F-8360-4A86C10F23B9}">
      <dgm:prSet/>
      <dgm:spPr/>
      <dgm:t>
        <a:bodyPr/>
        <a:lstStyle/>
        <a:p>
          <a:endParaRPr lang="fr-FR"/>
        </a:p>
      </dgm:t>
    </dgm:pt>
    <dgm:pt modelId="{D26F6B48-08DE-4D7C-ABB4-C95D936C2B92}">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Origine</a:t>
          </a:r>
          <a:endParaRPr lang="fr-FR" dirty="0"/>
        </a:p>
      </dgm:t>
    </dgm:pt>
    <dgm:pt modelId="{34D529E2-3D6D-4999-91A6-F8D4AB54AB51}" type="parTrans" cxnId="{3A26BD5E-A639-4D0C-B583-1DC6CB2362EC}">
      <dgm:prSet/>
      <dgm:spPr/>
      <dgm:t>
        <a:bodyPr/>
        <a:lstStyle/>
        <a:p>
          <a:endParaRPr lang="fr-FR"/>
        </a:p>
      </dgm:t>
    </dgm:pt>
    <dgm:pt modelId="{6582F7F9-4E06-449F-AA5C-234CB3207E5A}" type="sibTrans" cxnId="{3A26BD5E-A639-4D0C-B583-1DC6CB2362EC}">
      <dgm:prSet/>
      <dgm:spPr/>
      <dgm:t>
        <a:bodyPr/>
        <a:lstStyle/>
        <a:p>
          <a:endParaRPr lang="fr-FR"/>
        </a:p>
      </dgm:t>
    </dgm:pt>
    <dgm:pt modelId="{EEED1461-1EAF-44DB-BBA5-62981342D4B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p>
      </dgm:t>
    </dgm:pt>
    <dgm:pt modelId="{15C11332-2B44-4550-9B39-8A84E99183E4}" type="parTrans" cxnId="{7C6801D9-870A-410D-840B-7D4E9EF0DCAB}">
      <dgm:prSet/>
      <dgm:spPr/>
      <dgm:t>
        <a:bodyPr/>
        <a:lstStyle/>
        <a:p>
          <a:endParaRPr lang="fr-FR"/>
        </a:p>
      </dgm:t>
    </dgm:pt>
    <dgm:pt modelId="{E872EE55-1550-49A9-AD40-14BFB0129D88}" type="sibTrans" cxnId="{7C6801D9-870A-410D-840B-7D4E9EF0DCAB}">
      <dgm:prSet/>
      <dgm:spPr/>
      <dgm:t>
        <a:bodyPr/>
        <a:lstStyle/>
        <a:p>
          <a:endParaRPr lang="fr-FR"/>
        </a:p>
      </dgm:t>
    </dgm:pt>
    <dgm:pt modelId="{6DFBB953-6523-4935-89EE-F1B9673537CB}">
      <dgm:prSet phldrT="[Texte]"/>
      <dgm:spPr/>
      <dgm:t>
        <a:bodyPr/>
        <a:lstStyle/>
        <a:p>
          <a:r>
            <a:rPr lang="fr-FR" dirty="0" smtClean="0"/>
            <a:t>Union </a:t>
          </a:r>
          <a:endParaRPr lang="fr-FR" dirty="0"/>
        </a:p>
      </dgm:t>
    </dgm:pt>
    <dgm:pt modelId="{0B078971-8028-48B3-8BDA-28AEFE4E7553}" type="parTrans" cxnId="{6B605A70-7A17-4268-8C2B-6C79AF07DD2F}">
      <dgm:prSet/>
      <dgm:spPr/>
      <dgm:t>
        <a:bodyPr/>
        <a:lstStyle/>
        <a:p>
          <a:endParaRPr lang="fr-FR"/>
        </a:p>
      </dgm:t>
    </dgm:pt>
    <dgm:pt modelId="{051CDFCF-8B03-4B0C-8B6F-51F60C79A41F}" type="sibTrans" cxnId="{6B605A70-7A17-4268-8C2B-6C79AF07DD2F}">
      <dgm:prSet/>
      <dgm:spPr/>
      <dgm:t>
        <a:bodyPr/>
        <a:lstStyle/>
        <a:p>
          <a:endParaRPr lang="fr-FR"/>
        </a:p>
      </dgm:t>
    </dgm:pt>
    <dgm:pt modelId="{37304A7F-79A7-4C35-B202-C96DAD7D0D9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Sujet</a:t>
          </a:r>
        </a:p>
      </dgm:t>
    </dgm:pt>
    <dgm:pt modelId="{E2808434-9D0F-4E3E-8DA3-89CD8B09CC83}" type="parTrans" cxnId="{9CE7EC0F-49CD-47F3-911E-766855B096E2}">
      <dgm:prSet/>
      <dgm:spPr/>
      <dgm:t>
        <a:bodyPr/>
        <a:lstStyle/>
        <a:p>
          <a:endParaRPr lang="fr-FR"/>
        </a:p>
      </dgm:t>
    </dgm:pt>
    <dgm:pt modelId="{CA0CD120-6ADA-4223-B5F0-28F95CA690AB}" type="sibTrans" cxnId="{9CE7EC0F-49CD-47F3-911E-766855B096E2}">
      <dgm:prSet/>
      <dgm:spPr/>
      <dgm:t>
        <a:bodyPr/>
        <a:lstStyle/>
        <a:p>
          <a:endParaRPr lang="fr-FR"/>
        </a:p>
      </dgm:t>
    </dgm:pt>
    <dgm:pt modelId="{8FA8354A-010D-4DE2-A5B6-754E5D7AE150}" type="pres">
      <dgm:prSet presAssocID="{0F0F713F-E25E-42F8-9683-3AD6D6678AC4}" presName="Name0" presStyleCnt="0">
        <dgm:presLayoutVars>
          <dgm:chMax val="1"/>
          <dgm:dir/>
          <dgm:animLvl val="ctr"/>
          <dgm:resizeHandles val="exact"/>
        </dgm:presLayoutVars>
      </dgm:prSet>
      <dgm:spPr/>
      <dgm:t>
        <a:bodyPr/>
        <a:lstStyle/>
        <a:p>
          <a:endParaRPr lang="fr-FR"/>
        </a:p>
      </dgm:t>
    </dgm:pt>
    <dgm:pt modelId="{714744C5-6AB0-413E-A6D1-31FC2E829502}" type="pres">
      <dgm:prSet presAssocID="{E6C8758A-F0ED-469A-813A-A3DFC43B5FC7}" presName="centerShape" presStyleLbl="node0" presStyleIdx="0" presStyleCnt="1"/>
      <dgm:spPr/>
      <dgm:t>
        <a:bodyPr/>
        <a:lstStyle/>
        <a:p>
          <a:endParaRPr lang="fr-FR"/>
        </a:p>
      </dgm:t>
    </dgm:pt>
    <dgm:pt modelId="{11C020D9-DA54-4FA6-8A99-5B5292F091E4}" type="pres">
      <dgm:prSet presAssocID="{34D529E2-3D6D-4999-91A6-F8D4AB54AB51}" presName="parTrans" presStyleLbl="sibTrans2D1" presStyleIdx="0" presStyleCnt="4" custLinFactNeighborX="-935" custLinFactNeighborY="4750"/>
      <dgm:spPr/>
      <dgm:t>
        <a:bodyPr/>
        <a:lstStyle/>
        <a:p>
          <a:endParaRPr lang="fr-FR"/>
        </a:p>
      </dgm:t>
    </dgm:pt>
    <dgm:pt modelId="{4E933F51-B5A9-49E8-966B-4CFA3AEC282D}" type="pres">
      <dgm:prSet presAssocID="{34D529E2-3D6D-4999-91A6-F8D4AB54AB51}" presName="connectorText" presStyleLbl="sibTrans2D1" presStyleIdx="0" presStyleCnt="4"/>
      <dgm:spPr/>
      <dgm:t>
        <a:bodyPr/>
        <a:lstStyle/>
        <a:p>
          <a:endParaRPr lang="fr-FR"/>
        </a:p>
      </dgm:t>
    </dgm:pt>
    <dgm:pt modelId="{1FEF6C91-D798-4843-80C6-44190E636CD2}" type="pres">
      <dgm:prSet presAssocID="{D26F6B48-08DE-4D7C-ABB4-C95D936C2B92}" presName="node" presStyleLbl="node1" presStyleIdx="0" presStyleCnt="4">
        <dgm:presLayoutVars>
          <dgm:bulletEnabled val="1"/>
        </dgm:presLayoutVars>
      </dgm:prSet>
      <dgm:spPr/>
      <dgm:t>
        <a:bodyPr/>
        <a:lstStyle/>
        <a:p>
          <a:endParaRPr lang="fr-FR"/>
        </a:p>
      </dgm:t>
    </dgm:pt>
    <dgm:pt modelId="{47485FE3-030D-42DF-9F71-E2A65CFE3D3A}" type="pres">
      <dgm:prSet presAssocID="{15C11332-2B44-4550-9B39-8A84E99183E4}" presName="parTrans" presStyleLbl="sibTrans2D1" presStyleIdx="1" presStyleCnt="4"/>
      <dgm:spPr/>
      <dgm:t>
        <a:bodyPr/>
        <a:lstStyle/>
        <a:p>
          <a:endParaRPr lang="fr-FR"/>
        </a:p>
      </dgm:t>
    </dgm:pt>
    <dgm:pt modelId="{D4A685C1-58AC-4B03-8D56-0BFE2483E64B}" type="pres">
      <dgm:prSet presAssocID="{15C11332-2B44-4550-9B39-8A84E99183E4}" presName="connectorText" presStyleLbl="sibTrans2D1" presStyleIdx="1" presStyleCnt="4"/>
      <dgm:spPr/>
      <dgm:t>
        <a:bodyPr/>
        <a:lstStyle/>
        <a:p>
          <a:endParaRPr lang="fr-FR"/>
        </a:p>
      </dgm:t>
    </dgm:pt>
    <dgm:pt modelId="{664305FB-E5BA-4E7F-B7FA-7ABFBB86BF84}" type="pres">
      <dgm:prSet presAssocID="{EEED1461-1EAF-44DB-BBA5-62981342D4B9}" presName="node" presStyleLbl="node1" presStyleIdx="1" presStyleCnt="4">
        <dgm:presLayoutVars>
          <dgm:bulletEnabled val="1"/>
        </dgm:presLayoutVars>
      </dgm:prSet>
      <dgm:spPr/>
      <dgm:t>
        <a:bodyPr/>
        <a:lstStyle/>
        <a:p>
          <a:endParaRPr lang="fr-FR"/>
        </a:p>
      </dgm:t>
    </dgm:pt>
    <dgm:pt modelId="{E35ADC3D-B3BC-470B-9960-DD28372A1964}" type="pres">
      <dgm:prSet presAssocID="{0B078971-8028-48B3-8BDA-28AEFE4E7553}" presName="parTrans" presStyleLbl="sibTrans2D1" presStyleIdx="2" presStyleCnt="4"/>
      <dgm:spPr/>
      <dgm:t>
        <a:bodyPr/>
        <a:lstStyle/>
        <a:p>
          <a:endParaRPr lang="fr-FR"/>
        </a:p>
      </dgm:t>
    </dgm:pt>
    <dgm:pt modelId="{CEDF4E65-B302-4456-BD58-C41E053E7543}" type="pres">
      <dgm:prSet presAssocID="{0B078971-8028-48B3-8BDA-28AEFE4E7553}" presName="connectorText" presStyleLbl="sibTrans2D1" presStyleIdx="2" presStyleCnt="4"/>
      <dgm:spPr/>
      <dgm:t>
        <a:bodyPr/>
        <a:lstStyle/>
        <a:p>
          <a:endParaRPr lang="fr-FR"/>
        </a:p>
      </dgm:t>
    </dgm:pt>
    <dgm:pt modelId="{76D0933C-0B9C-4882-B4EE-AE10BB17AA51}" type="pres">
      <dgm:prSet presAssocID="{6DFBB953-6523-4935-89EE-F1B9673537CB}" presName="node" presStyleLbl="node1" presStyleIdx="2" presStyleCnt="4">
        <dgm:presLayoutVars>
          <dgm:bulletEnabled val="1"/>
        </dgm:presLayoutVars>
      </dgm:prSet>
      <dgm:spPr/>
      <dgm:t>
        <a:bodyPr/>
        <a:lstStyle/>
        <a:p>
          <a:endParaRPr lang="fr-FR"/>
        </a:p>
      </dgm:t>
    </dgm:pt>
    <dgm:pt modelId="{4B047863-CC16-4806-992E-FB2B2EFA4254}" type="pres">
      <dgm:prSet presAssocID="{E2808434-9D0F-4E3E-8DA3-89CD8B09CC83}" presName="parTrans" presStyleLbl="sibTrans2D1" presStyleIdx="3" presStyleCnt="4"/>
      <dgm:spPr/>
      <dgm:t>
        <a:bodyPr/>
        <a:lstStyle/>
        <a:p>
          <a:endParaRPr lang="fr-FR"/>
        </a:p>
      </dgm:t>
    </dgm:pt>
    <dgm:pt modelId="{F6C66BEF-9C98-455C-98C0-4AAEEB30C0E5}" type="pres">
      <dgm:prSet presAssocID="{E2808434-9D0F-4E3E-8DA3-89CD8B09CC83}" presName="connectorText" presStyleLbl="sibTrans2D1" presStyleIdx="3" presStyleCnt="4"/>
      <dgm:spPr/>
      <dgm:t>
        <a:bodyPr/>
        <a:lstStyle/>
        <a:p>
          <a:endParaRPr lang="fr-FR"/>
        </a:p>
      </dgm:t>
    </dgm:pt>
    <dgm:pt modelId="{1582C52D-813B-453F-91AB-5C949874EFD3}" type="pres">
      <dgm:prSet presAssocID="{37304A7F-79A7-4C35-B202-C96DAD7D0D99}" presName="node" presStyleLbl="node1" presStyleIdx="3" presStyleCnt="4">
        <dgm:presLayoutVars>
          <dgm:bulletEnabled val="1"/>
        </dgm:presLayoutVars>
      </dgm:prSet>
      <dgm:spPr/>
      <dgm:t>
        <a:bodyPr/>
        <a:lstStyle/>
        <a:p>
          <a:endParaRPr lang="fr-FR"/>
        </a:p>
      </dgm:t>
    </dgm:pt>
  </dgm:ptLst>
  <dgm:cxnLst>
    <dgm:cxn modelId="{C438112F-D73D-4698-943A-CCB306821AF1}" type="presOf" srcId="{E2808434-9D0F-4E3E-8DA3-89CD8B09CC83}" destId="{4B047863-CC16-4806-992E-FB2B2EFA4254}" srcOrd="0" destOrd="0" presId="urn:microsoft.com/office/officeart/2005/8/layout/radial5"/>
    <dgm:cxn modelId="{8C3BEF4B-3E30-44E3-AFB6-DE850AAFD372}" type="presOf" srcId="{E6C8758A-F0ED-469A-813A-A3DFC43B5FC7}" destId="{714744C5-6AB0-413E-A6D1-31FC2E829502}" srcOrd="0" destOrd="0" presId="urn:microsoft.com/office/officeart/2005/8/layout/radial5"/>
    <dgm:cxn modelId="{3A26BD5E-A639-4D0C-B583-1DC6CB2362EC}" srcId="{E6C8758A-F0ED-469A-813A-A3DFC43B5FC7}" destId="{D26F6B48-08DE-4D7C-ABB4-C95D936C2B92}" srcOrd="0" destOrd="0" parTransId="{34D529E2-3D6D-4999-91A6-F8D4AB54AB51}" sibTransId="{6582F7F9-4E06-449F-AA5C-234CB3207E5A}"/>
    <dgm:cxn modelId="{A7776D35-384D-44E5-B31D-6AF5049C6703}" type="presOf" srcId="{D26F6B48-08DE-4D7C-ABB4-C95D936C2B92}" destId="{1FEF6C91-D798-4843-80C6-44190E636CD2}" srcOrd="0" destOrd="0" presId="urn:microsoft.com/office/officeart/2005/8/layout/radial5"/>
    <dgm:cxn modelId="{E3BDA5F2-B359-44ED-8781-C61D28781F79}" type="presOf" srcId="{0B078971-8028-48B3-8BDA-28AEFE4E7553}" destId="{CEDF4E65-B302-4456-BD58-C41E053E7543}" srcOrd="1" destOrd="0" presId="urn:microsoft.com/office/officeart/2005/8/layout/radial5"/>
    <dgm:cxn modelId="{F15A60B8-9659-482B-ADD0-7BBD66D722B9}" type="presOf" srcId="{15C11332-2B44-4550-9B39-8A84E99183E4}" destId="{D4A685C1-58AC-4B03-8D56-0BFE2483E64B}" srcOrd="1" destOrd="0" presId="urn:microsoft.com/office/officeart/2005/8/layout/radial5"/>
    <dgm:cxn modelId="{12369EAF-5FCE-4859-AA0F-B768126DF3B0}" type="presOf" srcId="{0B078971-8028-48B3-8BDA-28AEFE4E7553}" destId="{E35ADC3D-B3BC-470B-9960-DD28372A1964}" srcOrd="0" destOrd="0" presId="urn:microsoft.com/office/officeart/2005/8/layout/radial5"/>
    <dgm:cxn modelId="{6B605A70-7A17-4268-8C2B-6C79AF07DD2F}" srcId="{E6C8758A-F0ED-469A-813A-A3DFC43B5FC7}" destId="{6DFBB953-6523-4935-89EE-F1B9673537CB}" srcOrd="2" destOrd="0" parTransId="{0B078971-8028-48B3-8BDA-28AEFE4E7553}" sibTransId="{051CDFCF-8B03-4B0C-8B6F-51F60C79A41F}"/>
    <dgm:cxn modelId="{0A063A95-7DBB-47B8-BDBA-F1B7E8279089}" type="presOf" srcId="{E2808434-9D0F-4E3E-8DA3-89CD8B09CC83}" destId="{F6C66BEF-9C98-455C-98C0-4AAEEB30C0E5}" srcOrd="1" destOrd="0" presId="urn:microsoft.com/office/officeart/2005/8/layout/radial5"/>
    <dgm:cxn modelId="{044E2198-CCFE-438C-8601-31BAAFE6699F}" type="presOf" srcId="{EEED1461-1EAF-44DB-BBA5-62981342D4B9}" destId="{664305FB-E5BA-4E7F-B7FA-7ABFBB86BF84}" srcOrd="0" destOrd="0" presId="urn:microsoft.com/office/officeart/2005/8/layout/radial5"/>
    <dgm:cxn modelId="{7BBD1477-0CE7-4D4A-84D7-7D41E65FD895}" type="presOf" srcId="{34D529E2-3D6D-4999-91A6-F8D4AB54AB51}" destId="{11C020D9-DA54-4FA6-8A99-5B5292F091E4}" srcOrd="0" destOrd="0" presId="urn:microsoft.com/office/officeart/2005/8/layout/radial5"/>
    <dgm:cxn modelId="{5F77C4B8-78E8-44F4-B9A0-9182920D33AE}" type="presOf" srcId="{34D529E2-3D6D-4999-91A6-F8D4AB54AB51}" destId="{4E933F51-B5A9-49E8-966B-4CFA3AEC282D}" srcOrd="1" destOrd="0" presId="urn:microsoft.com/office/officeart/2005/8/layout/radial5"/>
    <dgm:cxn modelId="{7C6801D9-870A-410D-840B-7D4E9EF0DCAB}" srcId="{E6C8758A-F0ED-469A-813A-A3DFC43B5FC7}" destId="{EEED1461-1EAF-44DB-BBA5-62981342D4B9}" srcOrd="1" destOrd="0" parTransId="{15C11332-2B44-4550-9B39-8A84E99183E4}" sibTransId="{E872EE55-1550-49A9-AD40-14BFB0129D88}"/>
    <dgm:cxn modelId="{5CAD5F2E-FD11-425F-8360-4A86C10F23B9}" srcId="{0F0F713F-E25E-42F8-9683-3AD6D6678AC4}" destId="{E6C8758A-F0ED-469A-813A-A3DFC43B5FC7}" srcOrd="0" destOrd="0" parTransId="{88A34B71-5C80-4226-B3BB-D4A71AD39062}" sibTransId="{6FD61756-59E2-4686-B7B6-374786E268E7}"/>
    <dgm:cxn modelId="{4ED6FFDC-EF5E-4C55-9C43-BA4515931771}" type="presOf" srcId="{0F0F713F-E25E-42F8-9683-3AD6D6678AC4}" destId="{8FA8354A-010D-4DE2-A5B6-754E5D7AE150}" srcOrd="0" destOrd="0" presId="urn:microsoft.com/office/officeart/2005/8/layout/radial5"/>
    <dgm:cxn modelId="{58C78D34-6410-4F98-BC80-EE872E39DF2D}" type="presOf" srcId="{6DFBB953-6523-4935-89EE-F1B9673537CB}" destId="{76D0933C-0B9C-4882-B4EE-AE10BB17AA51}" srcOrd="0" destOrd="0" presId="urn:microsoft.com/office/officeart/2005/8/layout/radial5"/>
    <dgm:cxn modelId="{9CE7EC0F-49CD-47F3-911E-766855B096E2}" srcId="{E6C8758A-F0ED-469A-813A-A3DFC43B5FC7}" destId="{37304A7F-79A7-4C35-B202-C96DAD7D0D99}" srcOrd="3" destOrd="0" parTransId="{E2808434-9D0F-4E3E-8DA3-89CD8B09CC83}" sibTransId="{CA0CD120-6ADA-4223-B5F0-28F95CA690AB}"/>
    <dgm:cxn modelId="{5DC64758-32F2-4C73-ACAD-BFA57C9B2FC2}" type="presOf" srcId="{37304A7F-79A7-4C35-B202-C96DAD7D0D99}" destId="{1582C52D-813B-453F-91AB-5C949874EFD3}" srcOrd="0" destOrd="0" presId="urn:microsoft.com/office/officeart/2005/8/layout/radial5"/>
    <dgm:cxn modelId="{065555DD-2C7A-4BCB-B67E-7B26A19F48BA}" type="presOf" srcId="{15C11332-2B44-4550-9B39-8A84E99183E4}" destId="{47485FE3-030D-42DF-9F71-E2A65CFE3D3A}" srcOrd="0" destOrd="0" presId="urn:microsoft.com/office/officeart/2005/8/layout/radial5"/>
    <dgm:cxn modelId="{87AA1056-E67B-4E7E-B6DC-F4B60F974786}" type="presParOf" srcId="{8FA8354A-010D-4DE2-A5B6-754E5D7AE150}" destId="{714744C5-6AB0-413E-A6D1-31FC2E829502}" srcOrd="0" destOrd="0" presId="urn:microsoft.com/office/officeart/2005/8/layout/radial5"/>
    <dgm:cxn modelId="{C16E5746-3D63-43A1-B5B6-1D8EE8CD08D3}" type="presParOf" srcId="{8FA8354A-010D-4DE2-A5B6-754E5D7AE150}" destId="{11C020D9-DA54-4FA6-8A99-5B5292F091E4}" srcOrd="1" destOrd="0" presId="urn:microsoft.com/office/officeart/2005/8/layout/radial5"/>
    <dgm:cxn modelId="{35539D82-3595-4979-A183-25D6D9BFA03B}" type="presParOf" srcId="{11C020D9-DA54-4FA6-8A99-5B5292F091E4}" destId="{4E933F51-B5A9-49E8-966B-4CFA3AEC282D}" srcOrd="0" destOrd="0" presId="urn:microsoft.com/office/officeart/2005/8/layout/radial5"/>
    <dgm:cxn modelId="{77C89FEC-6C70-4A09-A95F-CCC40619F314}" type="presParOf" srcId="{8FA8354A-010D-4DE2-A5B6-754E5D7AE150}" destId="{1FEF6C91-D798-4843-80C6-44190E636CD2}" srcOrd="2" destOrd="0" presId="urn:microsoft.com/office/officeart/2005/8/layout/radial5"/>
    <dgm:cxn modelId="{BE131AA8-986C-4D56-9553-C6E82F9ADE5A}" type="presParOf" srcId="{8FA8354A-010D-4DE2-A5B6-754E5D7AE150}" destId="{47485FE3-030D-42DF-9F71-E2A65CFE3D3A}" srcOrd="3" destOrd="0" presId="urn:microsoft.com/office/officeart/2005/8/layout/radial5"/>
    <dgm:cxn modelId="{A173A8AE-D861-49B6-886B-C9CAA28184B0}" type="presParOf" srcId="{47485FE3-030D-42DF-9F71-E2A65CFE3D3A}" destId="{D4A685C1-58AC-4B03-8D56-0BFE2483E64B}" srcOrd="0" destOrd="0" presId="urn:microsoft.com/office/officeart/2005/8/layout/radial5"/>
    <dgm:cxn modelId="{E0A13531-19A2-4515-92D2-F93602D4AD0F}" type="presParOf" srcId="{8FA8354A-010D-4DE2-A5B6-754E5D7AE150}" destId="{664305FB-E5BA-4E7F-B7FA-7ABFBB86BF84}" srcOrd="4" destOrd="0" presId="urn:microsoft.com/office/officeart/2005/8/layout/radial5"/>
    <dgm:cxn modelId="{F7B912B5-086B-4721-A902-B2F8916FA908}" type="presParOf" srcId="{8FA8354A-010D-4DE2-A5B6-754E5D7AE150}" destId="{E35ADC3D-B3BC-470B-9960-DD28372A1964}" srcOrd="5" destOrd="0" presId="urn:microsoft.com/office/officeart/2005/8/layout/radial5"/>
    <dgm:cxn modelId="{17A4FC36-6C81-4015-8CD7-FE302C187A83}" type="presParOf" srcId="{E35ADC3D-B3BC-470B-9960-DD28372A1964}" destId="{CEDF4E65-B302-4456-BD58-C41E053E7543}" srcOrd="0" destOrd="0" presId="urn:microsoft.com/office/officeart/2005/8/layout/radial5"/>
    <dgm:cxn modelId="{EDE8EF45-D619-4EC8-ACB1-F6DA90E1832A}" type="presParOf" srcId="{8FA8354A-010D-4DE2-A5B6-754E5D7AE150}" destId="{76D0933C-0B9C-4882-B4EE-AE10BB17AA51}" srcOrd="6" destOrd="0" presId="urn:microsoft.com/office/officeart/2005/8/layout/radial5"/>
    <dgm:cxn modelId="{52E1BB74-B463-46E2-BEEB-B3CF08AD7996}" type="presParOf" srcId="{8FA8354A-010D-4DE2-A5B6-754E5D7AE150}" destId="{4B047863-CC16-4806-992E-FB2B2EFA4254}" srcOrd="7" destOrd="0" presId="urn:microsoft.com/office/officeart/2005/8/layout/radial5"/>
    <dgm:cxn modelId="{4D3B4C75-BF22-4E6A-B5C0-65BE5CF88556}" type="presParOf" srcId="{4B047863-CC16-4806-992E-FB2B2EFA4254}" destId="{F6C66BEF-9C98-455C-98C0-4AAEEB30C0E5}" srcOrd="0" destOrd="0" presId="urn:microsoft.com/office/officeart/2005/8/layout/radial5"/>
    <dgm:cxn modelId="{0AF6876A-D925-4A69-828B-9A5CC1449741}" type="presParOf" srcId="{8FA8354A-010D-4DE2-A5B6-754E5D7AE150}" destId="{1582C52D-813B-453F-91AB-5C949874EFD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DD185-FC26-490F-907B-8C0D03B1B5F3}"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fr-FR"/>
        </a:p>
      </dgm:t>
    </dgm:pt>
    <dgm:pt modelId="{6FFFD8C8-368D-444B-9197-355FA3F3D1D6}">
      <dgm:prSet phldrT="[Texte]"/>
      <dgm:spPr/>
      <dgm:t>
        <a:bodyPr/>
        <a:lstStyle/>
        <a:p>
          <a:r>
            <a:rPr lang="fr-FR" dirty="0" smtClean="0">
              <a:solidFill>
                <a:schemeClr val="bg1"/>
              </a:solidFill>
            </a:rPr>
            <a:t>division</a:t>
          </a:r>
          <a:endParaRPr lang="fr-FR" dirty="0">
            <a:solidFill>
              <a:schemeClr val="bg1"/>
            </a:solidFill>
          </a:endParaRPr>
        </a:p>
      </dgm:t>
    </dgm:pt>
    <dgm:pt modelId="{EC802FB0-0E76-4412-8FF9-4C9B148DF6FB}" type="parTrans" cxnId="{7A5576D1-001C-4BDF-B743-C2C3A7304123}">
      <dgm:prSet/>
      <dgm:spPr/>
      <dgm:t>
        <a:bodyPr/>
        <a:lstStyle/>
        <a:p>
          <a:endParaRPr lang="fr-FR">
            <a:solidFill>
              <a:schemeClr val="bg1"/>
            </a:solidFill>
          </a:endParaRPr>
        </a:p>
      </dgm:t>
    </dgm:pt>
    <dgm:pt modelId="{23946EDE-8A62-4965-897C-65776CF144CE}" type="sibTrans" cxnId="{7A5576D1-001C-4BDF-B743-C2C3A7304123}">
      <dgm:prSet/>
      <dgm:spPr/>
      <dgm:t>
        <a:bodyPr/>
        <a:lstStyle/>
        <a:p>
          <a:endParaRPr lang="fr-FR">
            <a:solidFill>
              <a:schemeClr val="bg1"/>
            </a:solidFill>
          </a:endParaRPr>
        </a:p>
      </dgm:t>
    </dgm:pt>
    <dgm:pt modelId="{864AE4FC-75A5-4300-BCC1-6D5BC3AD1764}">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solidFill>
                <a:schemeClr val="bg1"/>
              </a:solidFill>
            </a:rPr>
            <a:t>Origine</a:t>
          </a:r>
          <a:endParaRPr lang="fr-FR" dirty="0">
            <a:solidFill>
              <a:schemeClr val="bg1"/>
            </a:solidFill>
          </a:endParaRPr>
        </a:p>
      </dgm:t>
    </dgm:pt>
    <dgm:pt modelId="{7ECC5B38-0A35-4F89-943E-8AA53B00DB3B}" type="parTrans" cxnId="{42DE4702-AD30-44EB-B039-B9761D50CC12}">
      <dgm:prSet/>
      <dgm:spPr/>
      <dgm:t>
        <a:bodyPr/>
        <a:lstStyle/>
        <a:p>
          <a:endParaRPr lang="fr-FR">
            <a:solidFill>
              <a:schemeClr val="bg1"/>
            </a:solidFill>
          </a:endParaRPr>
        </a:p>
      </dgm:t>
    </dgm:pt>
    <dgm:pt modelId="{A50C69B6-9447-48DC-A984-BD17323498E0}" type="sibTrans" cxnId="{42DE4702-AD30-44EB-B039-B9761D50CC12}">
      <dgm:prSet/>
      <dgm:spPr/>
      <dgm:t>
        <a:bodyPr/>
        <a:lstStyle/>
        <a:p>
          <a:endParaRPr lang="fr-FR">
            <a:solidFill>
              <a:schemeClr val="bg1"/>
            </a:solidFill>
          </a:endParaRPr>
        </a:p>
      </dgm:t>
    </dgm:pt>
    <dgm:pt modelId="{7D4FE579-9EFC-4552-A399-E043039D149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chemeClr val="bg1"/>
              </a:solidFill>
            </a:rPr>
            <a:t>Objet</a:t>
          </a:r>
          <a:endParaRPr lang="fr-FR" dirty="0">
            <a:solidFill>
              <a:schemeClr val="bg1"/>
            </a:solidFill>
          </a:endParaRPr>
        </a:p>
      </dgm:t>
    </dgm:pt>
    <dgm:pt modelId="{634A918F-D639-4FB6-B5FE-91D4B6A862F4}" type="parTrans" cxnId="{0920501D-5AE8-4679-A363-96C5D5A2B35B}">
      <dgm:prSet/>
      <dgm:spPr/>
      <dgm:t>
        <a:bodyPr/>
        <a:lstStyle/>
        <a:p>
          <a:endParaRPr lang="fr-FR">
            <a:solidFill>
              <a:schemeClr val="bg1"/>
            </a:solidFill>
          </a:endParaRPr>
        </a:p>
      </dgm:t>
    </dgm:pt>
    <dgm:pt modelId="{C9C81CB0-6784-4FD4-8FD2-82F9CFC40C62}" type="sibTrans" cxnId="{0920501D-5AE8-4679-A363-96C5D5A2B35B}">
      <dgm:prSet/>
      <dgm:spPr/>
      <dgm:t>
        <a:bodyPr/>
        <a:lstStyle/>
        <a:p>
          <a:endParaRPr lang="fr-FR">
            <a:solidFill>
              <a:schemeClr val="bg1"/>
            </a:solidFill>
          </a:endParaRPr>
        </a:p>
      </dgm:t>
    </dgm:pt>
    <dgm:pt modelId="{7BFCED21-3AE8-4911-8545-2D4A65CC4058}">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solidFill>
              <a:schemeClr val="bg1"/>
            </a:solidFill>
          </a:endParaRPr>
        </a:p>
      </dgm:t>
    </dgm:pt>
    <dgm:pt modelId="{F69706D4-DB49-4A49-94EB-4742954EAF2B}" type="parTrans" cxnId="{C0F0A008-894D-49DC-BF16-05EE0674F97B}">
      <dgm:prSet/>
      <dgm:spPr/>
      <dgm:t>
        <a:bodyPr/>
        <a:lstStyle/>
        <a:p>
          <a:endParaRPr lang="fr-FR">
            <a:solidFill>
              <a:schemeClr val="bg1"/>
            </a:solidFill>
          </a:endParaRPr>
        </a:p>
      </dgm:t>
    </dgm:pt>
    <dgm:pt modelId="{F51E4AC9-DCBA-4340-B693-E521997E40A9}" type="sibTrans" cxnId="{C0F0A008-894D-49DC-BF16-05EE0674F97B}">
      <dgm:prSet/>
      <dgm:spPr/>
      <dgm:t>
        <a:bodyPr/>
        <a:lstStyle/>
        <a:p>
          <a:endParaRPr lang="fr-FR">
            <a:solidFill>
              <a:schemeClr val="bg1"/>
            </a:solidFill>
          </a:endParaRPr>
        </a:p>
      </dgm:t>
    </dgm:pt>
    <dgm:pt modelId="{495AE886-B444-47E1-8CFE-5D2BD76FEDF1}">
      <dgm:prSet phldrT="[Texte]"/>
      <dgm:spPr/>
      <dgm:t>
        <a:bodyPr/>
        <a:lstStyle/>
        <a:p>
          <a:r>
            <a:rPr lang="fr-FR" dirty="0" smtClean="0">
              <a:solidFill>
                <a:schemeClr val="bg1"/>
              </a:solidFill>
            </a:rPr>
            <a:t>Sujet</a:t>
          </a:r>
          <a:endParaRPr lang="fr-FR" dirty="0">
            <a:solidFill>
              <a:schemeClr val="bg1"/>
            </a:solidFill>
          </a:endParaRPr>
        </a:p>
      </dgm:t>
    </dgm:pt>
    <dgm:pt modelId="{457FA860-3BCA-42EF-AD69-9854232BD756}" type="parTrans" cxnId="{BFC1AEEC-99CF-44F0-8B71-C0C9BEFB96BD}">
      <dgm:prSet/>
      <dgm:spPr/>
      <dgm:t>
        <a:bodyPr/>
        <a:lstStyle/>
        <a:p>
          <a:endParaRPr lang="fr-FR">
            <a:solidFill>
              <a:schemeClr val="bg1"/>
            </a:solidFill>
          </a:endParaRPr>
        </a:p>
      </dgm:t>
    </dgm:pt>
    <dgm:pt modelId="{33FFE7A1-4592-4EAA-9ED1-15F5005D19B4}" type="sibTrans" cxnId="{BFC1AEEC-99CF-44F0-8B71-C0C9BEFB96BD}">
      <dgm:prSet/>
      <dgm:spPr/>
      <dgm:t>
        <a:bodyPr/>
        <a:lstStyle/>
        <a:p>
          <a:endParaRPr lang="fr-FR">
            <a:solidFill>
              <a:schemeClr val="bg1"/>
            </a:solidFill>
          </a:endParaRPr>
        </a:p>
      </dgm:t>
    </dgm:pt>
    <dgm:pt modelId="{44111B1B-D1E6-4FE8-8C46-FC01DB293CB5}" type="pres">
      <dgm:prSet presAssocID="{369DD185-FC26-490F-907B-8C0D03B1B5F3}" presName="Name0" presStyleCnt="0">
        <dgm:presLayoutVars>
          <dgm:chMax val="1"/>
          <dgm:dir/>
          <dgm:animLvl val="ctr"/>
          <dgm:resizeHandles val="exact"/>
        </dgm:presLayoutVars>
      </dgm:prSet>
      <dgm:spPr/>
      <dgm:t>
        <a:bodyPr/>
        <a:lstStyle/>
        <a:p>
          <a:endParaRPr lang="fr-FR"/>
        </a:p>
      </dgm:t>
    </dgm:pt>
    <dgm:pt modelId="{16C51A0E-1D7E-4951-A8DA-E34F46B2FBD9}" type="pres">
      <dgm:prSet presAssocID="{6FFFD8C8-368D-444B-9197-355FA3F3D1D6}" presName="centerShape" presStyleLbl="node0" presStyleIdx="0" presStyleCnt="1"/>
      <dgm:spPr/>
      <dgm:t>
        <a:bodyPr/>
        <a:lstStyle/>
        <a:p>
          <a:endParaRPr lang="fr-FR"/>
        </a:p>
      </dgm:t>
    </dgm:pt>
    <dgm:pt modelId="{5A531835-D5D3-4740-BB49-6781E7E1466D}" type="pres">
      <dgm:prSet presAssocID="{7ECC5B38-0A35-4F89-943E-8AA53B00DB3B}" presName="parTrans" presStyleLbl="sibTrans2D1" presStyleIdx="0" presStyleCnt="4"/>
      <dgm:spPr/>
      <dgm:t>
        <a:bodyPr/>
        <a:lstStyle/>
        <a:p>
          <a:endParaRPr lang="fr-FR"/>
        </a:p>
      </dgm:t>
    </dgm:pt>
    <dgm:pt modelId="{BE6F01A0-54C5-4CF9-B45A-5DEABC73BFC7}" type="pres">
      <dgm:prSet presAssocID="{7ECC5B38-0A35-4F89-943E-8AA53B00DB3B}" presName="connectorText" presStyleLbl="sibTrans2D1" presStyleIdx="0" presStyleCnt="4"/>
      <dgm:spPr/>
      <dgm:t>
        <a:bodyPr/>
        <a:lstStyle/>
        <a:p>
          <a:endParaRPr lang="fr-FR"/>
        </a:p>
      </dgm:t>
    </dgm:pt>
    <dgm:pt modelId="{8B420DCA-3F02-4199-93F5-0A77D2689121}" type="pres">
      <dgm:prSet presAssocID="{864AE4FC-75A5-4300-BCC1-6D5BC3AD1764}" presName="node" presStyleLbl="node1" presStyleIdx="0" presStyleCnt="4">
        <dgm:presLayoutVars>
          <dgm:bulletEnabled val="1"/>
        </dgm:presLayoutVars>
      </dgm:prSet>
      <dgm:spPr/>
      <dgm:t>
        <a:bodyPr/>
        <a:lstStyle/>
        <a:p>
          <a:endParaRPr lang="fr-FR"/>
        </a:p>
      </dgm:t>
    </dgm:pt>
    <dgm:pt modelId="{6E112128-7168-44A7-BB6A-429335ED5A7A}" type="pres">
      <dgm:prSet presAssocID="{634A918F-D639-4FB6-B5FE-91D4B6A862F4}" presName="parTrans" presStyleLbl="sibTrans2D1" presStyleIdx="1" presStyleCnt="4"/>
      <dgm:spPr/>
      <dgm:t>
        <a:bodyPr/>
        <a:lstStyle/>
        <a:p>
          <a:endParaRPr lang="fr-FR"/>
        </a:p>
      </dgm:t>
    </dgm:pt>
    <dgm:pt modelId="{4701509F-C0B8-49CF-971A-526695B27392}" type="pres">
      <dgm:prSet presAssocID="{634A918F-D639-4FB6-B5FE-91D4B6A862F4}" presName="connectorText" presStyleLbl="sibTrans2D1" presStyleIdx="1" presStyleCnt="4"/>
      <dgm:spPr/>
      <dgm:t>
        <a:bodyPr/>
        <a:lstStyle/>
        <a:p>
          <a:endParaRPr lang="fr-FR"/>
        </a:p>
      </dgm:t>
    </dgm:pt>
    <dgm:pt modelId="{19B377D7-3EE8-40E9-9DD9-140220F79C03}" type="pres">
      <dgm:prSet presAssocID="{7D4FE579-9EFC-4552-A399-E043039D1499}" presName="node" presStyleLbl="node1" presStyleIdx="1" presStyleCnt="4">
        <dgm:presLayoutVars>
          <dgm:bulletEnabled val="1"/>
        </dgm:presLayoutVars>
      </dgm:prSet>
      <dgm:spPr/>
      <dgm:t>
        <a:bodyPr/>
        <a:lstStyle/>
        <a:p>
          <a:endParaRPr lang="fr-FR"/>
        </a:p>
      </dgm:t>
    </dgm:pt>
    <dgm:pt modelId="{0F96E390-C600-4094-AE60-785B17D12F6F}" type="pres">
      <dgm:prSet presAssocID="{F69706D4-DB49-4A49-94EB-4742954EAF2B}" presName="parTrans" presStyleLbl="sibTrans2D1" presStyleIdx="2" presStyleCnt="4"/>
      <dgm:spPr/>
      <dgm:t>
        <a:bodyPr/>
        <a:lstStyle/>
        <a:p>
          <a:endParaRPr lang="fr-FR"/>
        </a:p>
      </dgm:t>
    </dgm:pt>
    <dgm:pt modelId="{E947B25F-8E01-4E02-BAF5-C273E629A1B1}" type="pres">
      <dgm:prSet presAssocID="{F69706D4-DB49-4A49-94EB-4742954EAF2B}" presName="connectorText" presStyleLbl="sibTrans2D1" presStyleIdx="2" presStyleCnt="4"/>
      <dgm:spPr/>
      <dgm:t>
        <a:bodyPr/>
        <a:lstStyle/>
        <a:p>
          <a:endParaRPr lang="fr-FR"/>
        </a:p>
      </dgm:t>
    </dgm:pt>
    <dgm:pt modelId="{93722BB6-A6C2-4278-8469-856D901FB801}" type="pres">
      <dgm:prSet presAssocID="{7BFCED21-3AE8-4911-8545-2D4A65CC4058}" presName="node" presStyleLbl="node1" presStyleIdx="2" presStyleCnt="4">
        <dgm:presLayoutVars>
          <dgm:bulletEnabled val="1"/>
        </dgm:presLayoutVars>
      </dgm:prSet>
      <dgm:spPr/>
      <dgm:t>
        <a:bodyPr/>
        <a:lstStyle/>
        <a:p>
          <a:endParaRPr lang="fr-FR"/>
        </a:p>
      </dgm:t>
    </dgm:pt>
    <dgm:pt modelId="{C3C8E9B0-7E69-418C-BE35-5F6ABAC340FA}" type="pres">
      <dgm:prSet presAssocID="{457FA860-3BCA-42EF-AD69-9854232BD756}" presName="parTrans" presStyleLbl="sibTrans2D1" presStyleIdx="3" presStyleCnt="4"/>
      <dgm:spPr/>
      <dgm:t>
        <a:bodyPr/>
        <a:lstStyle/>
        <a:p>
          <a:endParaRPr lang="fr-FR"/>
        </a:p>
      </dgm:t>
    </dgm:pt>
    <dgm:pt modelId="{19E347BB-36A6-43CE-9644-E2E08DA40502}" type="pres">
      <dgm:prSet presAssocID="{457FA860-3BCA-42EF-AD69-9854232BD756}" presName="connectorText" presStyleLbl="sibTrans2D1" presStyleIdx="3" presStyleCnt="4"/>
      <dgm:spPr/>
      <dgm:t>
        <a:bodyPr/>
        <a:lstStyle/>
        <a:p>
          <a:endParaRPr lang="fr-FR"/>
        </a:p>
      </dgm:t>
    </dgm:pt>
    <dgm:pt modelId="{8985ABCD-FF8B-4CC4-9F06-5AB14A50BF1D}" type="pres">
      <dgm:prSet presAssocID="{495AE886-B444-47E1-8CFE-5D2BD76FEDF1}" presName="node" presStyleLbl="node1" presStyleIdx="3" presStyleCnt="4">
        <dgm:presLayoutVars>
          <dgm:bulletEnabled val="1"/>
        </dgm:presLayoutVars>
      </dgm:prSet>
      <dgm:spPr/>
      <dgm:t>
        <a:bodyPr/>
        <a:lstStyle/>
        <a:p>
          <a:endParaRPr lang="fr-FR"/>
        </a:p>
      </dgm:t>
    </dgm:pt>
  </dgm:ptLst>
  <dgm:cxnLst>
    <dgm:cxn modelId="{491472CE-0410-422A-B21A-82D03A7AAC1F}" type="presOf" srcId="{7D4FE579-9EFC-4552-A399-E043039D1499}" destId="{19B377D7-3EE8-40E9-9DD9-140220F79C03}" srcOrd="0" destOrd="0" presId="urn:microsoft.com/office/officeart/2005/8/layout/radial5"/>
    <dgm:cxn modelId="{2A3A0E82-DC80-44E2-B9D9-6F2007C1A3E7}" type="presOf" srcId="{457FA860-3BCA-42EF-AD69-9854232BD756}" destId="{19E347BB-36A6-43CE-9644-E2E08DA40502}" srcOrd="1" destOrd="0" presId="urn:microsoft.com/office/officeart/2005/8/layout/radial5"/>
    <dgm:cxn modelId="{FB731F33-49C7-479E-91C5-D36A405D9A9E}" type="presOf" srcId="{457FA860-3BCA-42EF-AD69-9854232BD756}" destId="{C3C8E9B0-7E69-418C-BE35-5F6ABAC340FA}" srcOrd="0" destOrd="0" presId="urn:microsoft.com/office/officeart/2005/8/layout/radial5"/>
    <dgm:cxn modelId="{0920501D-5AE8-4679-A363-96C5D5A2B35B}" srcId="{6FFFD8C8-368D-444B-9197-355FA3F3D1D6}" destId="{7D4FE579-9EFC-4552-A399-E043039D1499}" srcOrd="1" destOrd="0" parTransId="{634A918F-D639-4FB6-B5FE-91D4B6A862F4}" sibTransId="{C9C81CB0-6784-4FD4-8FD2-82F9CFC40C62}"/>
    <dgm:cxn modelId="{59C18CA3-2457-44E1-8DC1-821A1B05F94B}" type="presOf" srcId="{F69706D4-DB49-4A49-94EB-4742954EAF2B}" destId="{0F96E390-C600-4094-AE60-785B17D12F6F}" srcOrd="0" destOrd="0" presId="urn:microsoft.com/office/officeart/2005/8/layout/radial5"/>
    <dgm:cxn modelId="{13B24C7A-EC42-41EB-B2E2-AEEE35A20A8B}" type="presOf" srcId="{6FFFD8C8-368D-444B-9197-355FA3F3D1D6}" destId="{16C51A0E-1D7E-4951-A8DA-E34F46B2FBD9}" srcOrd="0" destOrd="0" presId="urn:microsoft.com/office/officeart/2005/8/layout/radial5"/>
    <dgm:cxn modelId="{8782B465-9480-46F8-95D7-F6315AEF37FC}" type="presOf" srcId="{495AE886-B444-47E1-8CFE-5D2BD76FEDF1}" destId="{8985ABCD-FF8B-4CC4-9F06-5AB14A50BF1D}" srcOrd="0" destOrd="0" presId="urn:microsoft.com/office/officeart/2005/8/layout/radial5"/>
    <dgm:cxn modelId="{FDFE73B8-7A66-4E0F-8651-67B0C532B771}" type="presOf" srcId="{634A918F-D639-4FB6-B5FE-91D4B6A862F4}" destId="{4701509F-C0B8-49CF-971A-526695B27392}" srcOrd="1" destOrd="0" presId="urn:microsoft.com/office/officeart/2005/8/layout/radial5"/>
    <dgm:cxn modelId="{FC8652BB-B2A6-465A-872D-DAD23AB78D6F}" type="presOf" srcId="{F69706D4-DB49-4A49-94EB-4742954EAF2B}" destId="{E947B25F-8E01-4E02-BAF5-C273E629A1B1}" srcOrd="1" destOrd="0" presId="urn:microsoft.com/office/officeart/2005/8/layout/radial5"/>
    <dgm:cxn modelId="{BD7D9189-0BFC-4C4C-A668-1101F6EC05C7}" type="presOf" srcId="{7ECC5B38-0A35-4F89-943E-8AA53B00DB3B}" destId="{BE6F01A0-54C5-4CF9-B45A-5DEABC73BFC7}" srcOrd="1" destOrd="0" presId="urn:microsoft.com/office/officeart/2005/8/layout/radial5"/>
    <dgm:cxn modelId="{04AA9216-ACFC-4411-A46C-1B90B2636D30}" type="presOf" srcId="{369DD185-FC26-490F-907B-8C0D03B1B5F3}" destId="{44111B1B-D1E6-4FE8-8C46-FC01DB293CB5}" srcOrd="0" destOrd="0" presId="urn:microsoft.com/office/officeart/2005/8/layout/radial5"/>
    <dgm:cxn modelId="{42DE4702-AD30-44EB-B039-B9761D50CC12}" srcId="{6FFFD8C8-368D-444B-9197-355FA3F3D1D6}" destId="{864AE4FC-75A5-4300-BCC1-6D5BC3AD1764}" srcOrd="0" destOrd="0" parTransId="{7ECC5B38-0A35-4F89-943E-8AA53B00DB3B}" sibTransId="{A50C69B6-9447-48DC-A984-BD17323498E0}"/>
    <dgm:cxn modelId="{33FC9182-0DD9-4600-BAAA-1FD6FEC59CB4}" type="presOf" srcId="{864AE4FC-75A5-4300-BCC1-6D5BC3AD1764}" destId="{8B420DCA-3F02-4199-93F5-0A77D2689121}" srcOrd="0" destOrd="0" presId="urn:microsoft.com/office/officeart/2005/8/layout/radial5"/>
    <dgm:cxn modelId="{C77AAD60-E7FB-4AA7-A45C-A5534D9CE186}" type="presOf" srcId="{7BFCED21-3AE8-4911-8545-2D4A65CC4058}" destId="{93722BB6-A6C2-4278-8469-856D901FB801}" srcOrd="0" destOrd="0" presId="urn:microsoft.com/office/officeart/2005/8/layout/radial5"/>
    <dgm:cxn modelId="{BFC1AEEC-99CF-44F0-8B71-C0C9BEFB96BD}" srcId="{6FFFD8C8-368D-444B-9197-355FA3F3D1D6}" destId="{495AE886-B444-47E1-8CFE-5D2BD76FEDF1}" srcOrd="3" destOrd="0" parTransId="{457FA860-3BCA-42EF-AD69-9854232BD756}" sibTransId="{33FFE7A1-4592-4EAA-9ED1-15F5005D19B4}"/>
    <dgm:cxn modelId="{7A5576D1-001C-4BDF-B743-C2C3A7304123}" srcId="{369DD185-FC26-490F-907B-8C0D03B1B5F3}" destId="{6FFFD8C8-368D-444B-9197-355FA3F3D1D6}" srcOrd="0" destOrd="0" parTransId="{EC802FB0-0E76-4412-8FF9-4C9B148DF6FB}" sibTransId="{23946EDE-8A62-4965-897C-65776CF144CE}"/>
    <dgm:cxn modelId="{7D2E9D85-78EC-433D-88ED-9A4C698ACA66}" type="presOf" srcId="{634A918F-D639-4FB6-B5FE-91D4B6A862F4}" destId="{6E112128-7168-44A7-BB6A-429335ED5A7A}" srcOrd="0" destOrd="0" presId="urn:microsoft.com/office/officeart/2005/8/layout/radial5"/>
    <dgm:cxn modelId="{C0F0A008-894D-49DC-BF16-05EE0674F97B}" srcId="{6FFFD8C8-368D-444B-9197-355FA3F3D1D6}" destId="{7BFCED21-3AE8-4911-8545-2D4A65CC4058}" srcOrd="2" destOrd="0" parTransId="{F69706D4-DB49-4A49-94EB-4742954EAF2B}" sibTransId="{F51E4AC9-DCBA-4340-B693-E521997E40A9}"/>
    <dgm:cxn modelId="{4EFF00A4-0797-4753-A4D5-AC4FFD632F34}" type="presOf" srcId="{7ECC5B38-0A35-4F89-943E-8AA53B00DB3B}" destId="{5A531835-D5D3-4740-BB49-6781E7E1466D}" srcOrd="0" destOrd="0" presId="urn:microsoft.com/office/officeart/2005/8/layout/radial5"/>
    <dgm:cxn modelId="{108AD3B2-6278-4A5D-96D5-673C17575E49}" type="presParOf" srcId="{44111B1B-D1E6-4FE8-8C46-FC01DB293CB5}" destId="{16C51A0E-1D7E-4951-A8DA-E34F46B2FBD9}" srcOrd="0" destOrd="0" presId="urn:microsoft.com/office/officeart/2005/8/layout/radial5"/>
    <dgm:cxn modelId="{7B7F463C-AB64-4CBC-8FB3-1CBC4358381F}" type="presParOf" srcId="{44111B1B-D1E6-4FE8-8C46-FC01DB293CB5}" destId="{5A531835-D5D3-4740-BB49-6781E7E1466D}" srcOrd="1" destOrd="0" presId="urn:microsoft.com/office/officeart/2005/8/layout/radial5"/>
    <dgm:cxn modelId="{99CA268C-071A-43FD-972A-CF28D6DC3BB7}" type="presParOf" srcId="{5A531835-D5D3-4740-BB49-6781E7E1466D}" destId="{BE6F01A0-54C5-4CF9-B45A-5DEABC73BFC7}" srcOrd="0" destOrd="0" presId="urn:microsoft.com/office/officeart/2005/8/layout/radial5"/>
    <dgm:cxn modelId="{1FEE6EF0-6AAA-46D7-B103-05F2AA0316AC}" type="presParOf" srcId="{44111B1B-D1E6-4FE8-8C46-FC01DB293CB5}" destId="{8B420DCA-3F02-4199-93F5-0A77D2689121}" srcOrd="2" destOrd="0" presId="urn:microsoft.com/office/officeart/2005/8/layout/radial5"/>
    <dgm:cxn modelId="{216CF2CB-9582-4B76-8459-0528D8C720D5}" type="presParOf" srcId="{44111B1B-D1E6-4FE8-8C46-FC01DB293CB5}" destId="{6E112128-7168-44A7-BB6A-429335ED5A7A}" srcOrd="3" destOrd="0" presId="urn:microsoft.com/office/officeart/2005/8/layout/radial5"/>
    <dgm:cxn modelId="{842302F2-8A92-44C6-83D5-353438FDAAAC}" type="presParOf" srcId="{6E112128-7168-44A7-BB6A-429335ED5A7A}" destId="{4701509F-C0B8-49CF-971A-526695B27392}" srcOrd="0" destOrd="0" presId="urn:microsoft.com/office/officeart/2005/8/layout/radial5"/>
    <dgm:cxn modelId="{18D3B110-4D24-4758-B50F-BE2430D14F01}" type="presParOf" srcId="{44111B1B-D1E6-4FE8-8C46-FC01DB293CB5}" destId="{19B377D7-3EE8-40E9-9DD9-140220F79C03}" srcOrd="4" destOrd="0" presId="urn:microsoft.com/office/officeart/2005/8/layout/radial5"/>
    <dgm:cxn modelId="{0E77E067-A0E0-4BB1-9F29-15C7D94637BC}" type="presParOf" srcId="{44111B1B-D1E6-4FE8-8C46-FC01DB293CB5}" destId="{0F96E390-C600-4094-AE60-785B17D12F6F}" srcOrd="5" destOrd="0" presId="urn:microsoft.com/office/officeart/2005/8/layout/radial5"/>
    <dgm:cxn modelId="{1AD35937-852F-45C8-AE8D-B014EFE72681}" type="presParOf" srcId="{0F96E390-C600-4094-AE60-785B17D12F6F}" destId="{E947B25F-8E01-4E02-BAF5-C273E629A1B1}" srcOrd="0" destOrd="0" presId="urn:microsoft.com/office/officeart/2005/8/layout/radial5"/>
    <dgm:cxn modelId="{E291D936-0253-4F77-B7C8-2F12A428357F}" type="presParOf" srcId="{44111B1B-D1E6-4FE8-8C46-FC01DB293CB5}" destId="{93722BB6-A6C2-4278-8469-856D901FB801}" srcOrd="6" destOrd="0" presId="urn:microsoft.com/office/officeart/2005/8/layout/radial5"/>
    <dgm:cxn modelId="{7E108D9F-1FF9-4AB2-B60E-764D19CA2B68}" type="presParOf" srcId="{44111B1B-D1E6-4FE8-8C46-FC01DB293CB5}" destId="{C3C8E9B0-7E69-418C-BE35-5F6ABAC340FA}" srcOrd="7" destOrd="0" presId="urn:microsoft.com/office/officeart/2005/8/layout/radial5"/>
    <dgm:cxn modelId="{ECA1018E-9279-4033-A3AF-C3C91569826D}" type="presParOf" srcId="{C3C8E9B0-7E69-418C-BE35-5F6ABAC340FA}" destId="{19E347BB-36A6-43CE-9644-E2E08DA40502}" srcOrd="0" destOrd="0" presId="urn:microsoft.com/office/officeart/2005/8/layout/radial5"/>
    <dgm:cxn modelId="{2CD985CA-CABB-4049-9ED4-C78539A9CF84}" type="presParOf" srcId="{44111B1B-D1E6-4FE8-8C46-FC01DB293CB5}" destId="{8985ABCD-FF8B-4CC4-9F06-5AB14A50BF1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4E9EB1-F3B8-4E44-B3B9-DB1717E9C7DC}" type="doc">
      <dgm:prSet loTypeId="urn:microsoft.com/office/officeart/2005/8/layout/hList7#2" loCatId="list" qsTypeId="urn:microsoft.com/office/officeart/2005/8/quickstyle/simple1" qsCatId="simple" csTypeId="urn:microsoft.com/office/officeart/2005/8/colors/accent1_2" csCatId="accent1" phldr="1"/>
      <dgm:spPr/>
    </dgm:pt>
    <dgm:pt modelId="{9CBC5113-ED7A-47E1-9560-B8FD1F2EDE0C}">
      <dgm:prSet phldrT="[Texte]" custT="1"/>
      <dgm:spPr>
        <a:solidFill>
          <a:srgbClr val="FF0000"/>
        </a:solidFill>
      </dgm:spPr>
      <dgm:t>
        <a:bodyPr/>
        <a:lstStyle/>
        <a:p>
          <a:endParaRPr lang="fr-FR" sz="3200" dirty="0" smtClean="0"/>
        </a:p>
        <a:p>
          <a:endParaRPr lang="fr-FR" sz="3200" dirty="0" smtClean="0"/>
        </a:p>
        <a:p>
          <a:r>
            <a:rPr lang="fr-FR" sz="2800" dirty="0" smtClean="0"/>
            <a:t>Liens d’amour dans la famille</a:t>
          </a:r>
          <a:endParaRPr lang="fr-FR" sz="2800" dirty="0"/>
        </a:p>
      </dgm:t>
    </dgm:pt>
    <dgm:pt modelId="{B76B32A8-3291-42F7-B004-0FFDE0235882}" type="parTrans" cxnId="{C813ACA9-CC53-43CF-8BD9-2E09C8DD04D8}">
      <dgm:prSet/>
      <dgm:spPr/>
      <dgm:t>
        <a:bodyPr/>
        <a:lstStyle/>
        <a:p>
          <a:endParaRPr lang="fr-FR"/>
        </a:p>
      </dgm:t>
    </dgm:pt>
    <dgm:pt modelId="{6F4868CE-2908-45FB-9D42-129157DAC25A}" type="sibTrans" cxnId="{C813ACA9-CC53-43CF-8BD9-2E09C8DD04D8}">
      <dgm:prSet/>
      <dgm:spPr/>
      <dgm:t>
        <a:bodyPr/>
        <a:lstStyle/>
        <a:p>
          <a:endParaRPr lang="fr-FR"/>
        </a:p>
      </dgm:t>
    </dgm:pt>
    <dgm:pt modelId="{59296430-9E29-46C2-9646-4F68A5386366}">
      <dgm:prSet phldrT="[Texte]" custT="1"/>
      <dgm:spPr>
        <a:solidFill>
          <a:srgbClr val="008000"/>
        </a:solidFill>
      </dgm:spPr>
      <dgm:t>
        <a:bodyPr/>
        <a:lstStyle/>
        <a:p>
          <a:endParaRPr lang="fr-FR" sz="3200" dirty="0" smtClean="0"/>
        </a:p>
        <a:p>
          <a:endParaRPr lang="fr-FR" sz="3200" dirty="0" smtClean="0"/>
        </a:p>
        <a:p>
          <a:r>
            <a:rPr lang="fr-FR" sz="3200" dirty="0" smtClean="0">
              <a:latin typeface="Arial Narrow" pitchFamily="34" charset="0"/>
            </a:rPr>
            <a:t>Contribution créative  à la société</a:t>
          </a:r>
          <a:endParaRPr lang="fr-FR" sz="3200" dirty="0">
            <a:latin typeface="Arial Narrow" pitchFamily="34" charset="0"/>
          </a:endParaRPr>
        </a:p>
      </dgm:t>
    </dgm:pt>
    <dgm:pt modelId="{21232B11-0217-489B-9D36-E52E35C21260}" type="parTrans" cxnId="{58557E42-2481-47A7-A844-DA3B47CD1CB2}">
      <dgm:prSet/>
      <dgm:spPr/>
      <dgm:t>
        <a:bodyPr/>
        <a:lstStyle/>
        <a:p>
          <a:endParaRPr lang="fr-FR"/>
        </a:p>
      </dgm:t>
    </dgm:pt>
    <dgm:pt modelId="{B22F943B-5FD0-417B-A46E-8C67D10B84D3}" type="sibTrans" cxnId="{58557E42-2481-47A7-A844-DA3B47CD1CB2}">
      <dgm:prSet/>
      <dgm:spPr/>
      <dgm:t>
        <a:bodyPr/>
        <a:lstStyle/>
        <a:p>
          <a:endParaRPr lang="fr-FR"/>
        </a:p>
      </dgm:t>
    </dgm:pt>
    <dgm:pt modelId="{D1C9F950-14FF-48EC-AEBA-99B070CDFC6D}">
      <dgm:prSet phldrT="[Texte]" custT="1"/>
      <dgm:spPr>
        <a:solidFill>
          <a:schemeClr val="bg1">
            <a:lumMod val="50000"/>
          </a:schemeClr>
        </a:solidFill>
      </dgm:spPr>
      <dgm:t>
        <a:bodyPr/>
        <a:lstStyle/>
        <a:p>
          <a:endParaRPr lang="fr-FR" sz="3200" dirty="0" smtClean="0"/>
        </a:p>
        <a:p>
          <a:endParaRPr lang="fr-FR" sz="3200" dirty="0" smtClean="0"/>
        </a:p>
        <a:p>
          <a:r>
            <a:rPr lang="fr-FR" sz="3200" dirty="0" smtClean="0"/>
            <a:t>Maturité du caractère</a:t>
          </a:r>
          <a:endParaRPr lang="fr-FR" sz="3200" dirty="0"/>
        </a:p>
      </dgm:t>
    </dgm:pt>
    <dgm:pt modelId="{8767D40E-2F91-4717-8655-1F19CFC4F59E}" type="sibTrans" cxnId="{0877862D-8D5D-4BB5-BB4A-6F6E058AB834}">
      <dgm:prSet/>
      <dgm:spPr/>
      <dgm:t>
        <a:bodyPr/>
        <a:lstStyle/>
        <a:p>
          <a:endParaRPr lang="fr-FR"/>
        </a:p>
      </dgm:t>
    </dgm:pt>
    <dgm:pt modelId="{6CDCCF7D-637B-40BC-8771-C6ECD8B1A677}" type="parTrans" cxnId="{0877862D-8D5D-4BB5-BB4A-6F6E058AB834}">
      <dgm:prSet/>
      <dgm:spPr/>
      <dgm:t>
        <a:bodyPr/>
        <a:lstStyle/>
        <a:p>
          <a:endParaRPr lang="fr-FR"/>
        </a:p>
      </dgm:t>
    </dgm:pt>
    <dgm:pt modelId="{D470D473-901E-4466-A3B0-F7FFA66AD393}" type="pres">
      <dgm:prSet presAssocID="{4C4E9EB1-F3B8-4E44-B3B9-DB1717E9C7DC}" presName="Name0" presStyleCnt="0">
        <dgm:presLayoutVars>
          <dgm:dir/>
          <dgm:resizeHandles val="exact"/>
        </dgm:presLayoutVars>
      </dgm:prSet>
      <dgm:spPr/>
    </dgm:pt>
    <dgm:pt modelId="{DE1B4A7E-D547-4F03-9101-755518FF7EF3}" type="pres">
      <dgm:prSet presAssocID="{4C4E9EB1-F3B8-4E44-B3B9-DB1717E9C7DC}" presName="fgShape" presStyleLbl="fgShp" presStyleIdx="0" presStyleCnt="1" custScaleX="106975" custScaleY="129642" custLinFactNeighborX="61" custLinFactNeighborY="20431"/>
      <dgm:spPr/>
    </dgm:pt>
    <dgm:pt modelId="{ED54F4DF-A81A-4527-8F15-4FC096439608}" type="pres">
      <dgm:prSet presAssocID="{4C4E9EB1-F3B8-4E44-B3B9-DB1717E9C7DC}" presName="linComp" presStyleCnt="0"/>
      <dgm:spPr/>
    </dgm:pt>
    <dgm:pt modelId="{CB4A683E-1CEC-4203-8449-BD4A76218CFC}" type="pres">
      <dgm:prSet presAssocID="{D1C9F950-14FF-48EC-AEBA-99B070CDFC6D}" presName="compNode" presStyleCnt="0"/>
      <dgm:spPr/>
    </dgm:pt>
    <dgm:pt modelId="{81CD4B5C-83B4-47F3-8096-B8689158BD8B}" type="pres">
      <dgm:prSet presAssocID="{D1C9F950-14FF-48EC-AEBA-99B070CDFC6D}" presName="bkgdShape" presStyleLbl="node1" presStyleIdx="0" presStyleCnt="3"/>
      <dgm:spPr/>
      <dgm:t>
        <a:bodyPr/>
        <a:lstStyle/>
        <a:p>
          <a:endParaRPr lang="fr-FR"/>
        </a:p>
      </dgm:t>
    </dgm:pt>
    <dgm:pt modelId="{AA594C58-AD36-4031-AA4C-62AA149A25EE}" type="pres">
      <dgm:prSet presAssocID="{D1C9F950-14FF-48EC-AEBA-99B070CDFC6D}" presName="nodeTx" presStyleLbl="node1" presStyleIdx="0" presStyleCnt="3">
        <dgm:presLayoutVars>
          <dgm:bulletEnabled val="1"/>
        </dgm:presLayoutVars>
      </dgm:prSet>
      <dgm:spPr/>
      <dgm:t>
        <a:bodyPr/>
        <a:lstStyle/>
        <a:p>
          <a:endParaRPr lang="fr-FR"/>
        </a:p>
      </dgm:t>
    </dgm:pt>
    <dgm:pt modelId="{08D0DA81-3D8F-42AE-BF90-98C2FE36C34A}" type="pres">
      <dgm:prSet presAssocID="{D1C9F950-14FF-48EC-AEBA-99B070CDFC6D}" presName="invisiNode" presStyleLbl="node1" presStyleIdx="0" presStyleCnt="3"/>
      <dgm:spPr/>
    </dgm:pt>
    <dgm:pt modelId="{694979A5-D7C6-4792-93CC-367F86604367}" type="pres">
      <dgm:prSet presAssocID="{D1C9F950-14FF-48EC-AEBA-99B070CDFC6D}" presName="imagNode" presStyleLbl="fgImgPlace1" presStyleIdx="0" presStyleCnt="3"/>
      <dgm:spPr/>
    </dgm:pt>
    <dgm:pt modelId="{ADC3EE45-52F0-4702-8148-50E60671453D}" type="pres">
      <dgm:prSet presAssocID="{8767D40E-2F91-4717-8655-1F19CFC4F59E}" presName="sibTrans" presStyleLbl="sibTrans2D1" presStyleIdx="0" presStyleCnt="0"/>
      <dgm:spPr/>
      <dgm:t>
        <a:bodyPr/>
        <a:lstStyle/>
        <a:p>
          <a:endParaRPr lang="fr-FR"/>
        </a:p>
      </dgm:t>
    </dgm:pt>
    <dgm:pt modelId="{B1EC79A7-6C38-4F81-B8FD-551CFA59C3B7}" type="pres">
      <dgm:prSet presAssocID="{9CBC5113-ED7A-47E1-9560-B8FD1F2EDE0C}" presName="compNode" presStyleCnt="0"/>
      <dgm:spPr/>
    </dgm:pt>
    <dgm:pt modelId="{A69D2618-83BD-43A1-84D3-36D75E458737}" type="pres">
      <dgm:prSet presAssocID="{9CBC5113-ED7A-47E1-9560-B8FD1F2EDE0C}" presName="bkgdShape" presStyleLbl="node1" presStyleIdx="1" presStyleCnt="3"/>
      <dgm:spPr/>
      <dgm:t>
        <a:bodyPr/>
        <a:lstStyle/>
        <a:p>
          <a:endParaRPr lang="fr-FR"/>
        </a:p>
      </dgm:t>
    </dgm:pt>
    <dgm:pt modelId="{FC9DD019-821A-4180-84BE-D5B24A1D9990}" type="pres">
      <dgm:prSet presAssocID="{9CBC5113-ED7A-47E1-9560-B8FD1F2EDE0C}" presName="nodeTx" presStyleLbl="node1" presStyleIdx="1" presStyleCnt="3">
        <dgm:presLayoutVars>
          <dgm:bulletEnabled val="1"/>
        </dgm:presLayoutVars>
      </dgm:prSet>
      <dgm:spPr/>
      <dgm:t>
        <a:bodyPr/>
        <a:lstStyle/>
        <a:p>
          <a:endParaRPr lang="fr-FR"/>
        </a:p>
      </dgm:t>
    </dgm:pt>
    <dgm:pt modelId="{E5121B6F-5844-48C5-8CBE-E07EF4683489}" type="pres">
      <dgm:prSet presAssocID="{9CBC5113-ED7A-47E1-9560-B8FD1F2EDE0C}" presName="invisiNode" presStyleLbl="node1" presStyleIdx="1" presStyleCnt="3"/>
      <dgm:spPr/>
    </dgm:pt>
    <dgm:pt modelId="{784D718B-FCD4-424F-BFE1-FF898AF8F2BB}" type="pres">
      <dgm:prSet presAssocID="{9CBC5113-ED7A-47E1-9560-B8FD1F2EDE0C}" presName="imagNode" presStyleLbl="fgImgPlace1" presStyleIdx="1" presStyleCnt="3"/>
      <dgm:spPr/>
    </dgm:pt>
    <dgm:pt modelId="{912B60D5-D72F-4FBE-8569-FC1CCBDB3D1D}" type="pres">
      <dgm:prSet presAssocID="{6F4868CE-2908-45FB-9D42-129157DAC25A}" presName="sibTrans" presStyleLbl="sibTrans2D1" presStyleIdx="0" presStyleCnt="0"/>
      <dgm:spPr/>
      <dgm:t>
        <a:bodyPr/>
        <a:lstStyle/>
        <a:p>
          <a:endParaRPr lang="fr-FR"/>
        </a:p>
      </dgm:t>
    </dgm:pt>
    <dgm:pt modelId="{67D1B69B-1B8E-4A2E-BD82-268CF24D077F}" type="pres">
      <dgm:prSet presAssocID="{59296430-9E29-46C2-9646-4F68A5386366}" presName="compNode" presStyleCnt="0"/>
      <dgm:spPr/>
    </dgm:pt>
    <dgm:pt modelId="{5D1DC271-3185-4294-A804-ECFC4160F00E}" type="pres">
      <dgm:prSet presAssocID="{59296430-9E29-46C2-9646-4F68A5386366}" presName="bkgdShape" presStyleLbl="node1" presStyleIdx="2" presStyleCnt="3" custScaleX="105017"/>
      <dgm:spPr/>
      <dgm:t>
        <a:bodyPr/>
        <a:lstStyle/>
        <a:p>
          <a:endParaRPr lang="fr-FR"/>
        </a:p>
      </dgm:t>
    </dgm:pt>
    <dgm:pt modelId="{E3CD97C8-1049-4414-B89A-37469FD5DF9E}" type="pres">
      <dgm:prSet presAssocID="{59296430-9E29-46C2-9646-4F68A5386366}" presName="nodeTx" presStyleLbl="node1" presStyleIdx="2" presStyleCnt="3">
        <dgm:presLayoutVars>
          <dgm:bulletEnabled val="1"/>
        </dgm:presLayoutVars>
      </dgm:prSet>
      <dgm:spPr/>
      <dgm:t>
        <a:bodyPr/>
        <a:lstStyle/>
        <a:p>
          <a:endParaRPr lang="fr-FR"/>
        </a:p>
      </dgm:t>
    </dgm:pt>
    <dgm:pt modelId="{5316899F-4320-451D-B5E5-5B56617CF3E3}" type="pres">
      <dgm:prSet presAssocID="{59296430-9E29-46C2-9646-4F68A5386366}" presName="invisiNode" presStyleLbl="node1" presStyleIdx="2" presStyleCnt="3"/>
      <dgm:spPr/>
    </dgm:pt>
    <dgm:pt modelId="{36205E06-3836-4FEB-B467-FCE24C4A138C}" type="pres">
      <dgm:prSet presAssocID="{59296430-9E29-46C2-9646-4F68A5386366}" presName="imagNode" presStyleLbl="fgImgPlace1" presStyleIdx="2" presStyleCnt="3"/>
      <dgm:spPr/>
    </dgm:pt>
  </dgm:ptLst>
  <dgm:cxnLst>
    <dgm:cxn modelId="{C813ACA9-CC53-43CF-8BD9-2E09C8DD04D8}" srcId="{4C4E9EB1-F3B8-4E44-B3B9-DB1717E9C7DC}" destId="{9CBC5113-ED7A-47E1-9560-B8FD1F2EDE0C}" srcOrd="1" destOrd="0" parTransId="{B76B32A8-3291-42F7-B004-0FFDE0235882}" sibTransId="{6F4868CE-2908-45FB-9D42-129157DAC25A}"/>
    <dgm:cxn modelId="{020E6025-8A7E-4D00-AB37-F4D1786E3ABD}" type="presOf" srcId="{6F4868CE-2908-45FB-9D42-129157DAC25A}" destId="{912B60D5-D72F-4FBE-8569-FC1CCBDB3D1D}" srcOrd="0" destOrd="0" presId="urn:microsoft.com/office/officeart/2005/8/layout/hList7#2"/>
    <dgm:cxn modelId="{58557E42-2481-47A7-A844-DA3B47CD1CB2}" srcId="{4C4E9EB1-F3B8-4E44-B3B9-DB1717E9C7DC}" destId="{59296430-9E29-46C2-9646-4F68A5386366}" srcOrd="2" destOrd="0" parTransId="{21232B11-0217-489B-9D36-E52E35C21260}" sibTransId="{B22F943B-5FD0-417B-A46E-8C67D10B84D3}"/>
    <dgm:cxn modelId="{80643573-1E94-4708-8B8A-69E7D0C26868}" type="presOf" srcId="{4C4E9EB1-F3B8-4E44-B3B9-DB1717E9C7DC}" destId="{D470D473-901E-4466-A3B0-F7FFA66AD393}" srcOrd="0" destOrd="0" presId="urn:microsoft.com/office/officeart/2005/8/layout/hList7#2"/>
    <dgm:cxn modelId="{87B549E7-9EC2-4201-921A-291349632644}" type="presOf" srcId="{8767D40E-2F91-4717-8655-1F19CFC4F59E}" destId="{ADC3EE45-52F0-4702-8148-50E60671453D}" srcOrd="0" destOrd="0" presId="urn:microsoft.com/office/officeart/2005/8/layout/hList7#2"/>
    <dgm:cxn modelId="{E58C9006-2484-4E2F-AE5F-856BFA10AB50}" type="presOf" srcId="{9CBC5113-ED7A-47E1-9560-B8FD1F2EDE0C}" destId="{A69D2618-83BD-43A1-84D3-36D75E458737}" srcOrd="0" destOrd="0" presId="urn:microsoft.com/office/officeart/2005/8/layout/hList7#2"/>
    <dgm:cxn modelId="{C45D43D4-74E8-46FD-8748-161AD0BD55BC}" type="presOf" srcId="{D1C9F950-14FF-48EC-AEBA-99B070CDFC6D}" destId="{AA594C58-AD36-4031-AA4C-62AA149A25EE}" srcOrd="1" destOrd="0" presId="urn:microsoft.com/office/officeart/2005/8/layout/hList7#2"/>
    <dgm:cxn modelId="{8A1DBBB5-3787-41D1-B613-79151A1B887C}" type="presOf" srcId="{9CBC5113-ED7A-47E1-9560-B8FD1F2EDE0C}" destId="{FC9DD019-821A-4180-84BE-D5B24A1D9990}" srcOrd="1" destOrd="0" presId="urn:microsoft.com/office/officeart/2005/8/layout/hList7#2"/>
    <dgm:cxn modelId="{DFD51D88-5C91-4903-AB6B-B6DAD49B77BD}" type="presOf" srcId="{D1C9F950-14FF-48EC-AEBA-99B070CDFC6D}" destId="{81CD4B5C-83B4-47F3-8096-B8689158BD8B}" srcOrd="0" destOrd="0" presId="urn:microsoft.com/office/officeart/2005/8/layout/hList7#2"/>
    <dgm:cxn modelId="{5D7D9DC3-24F8-48C7-B55C-6F8238DF817C}" type="presOf" srcId="{59296430-9E29-46C2-9646-4F68A5386366}" destId="{5D1DC271-3185-4294-A804-ECFC4160F00E}" srcOrd="0" destOrd="0" presId="urn:microsoft.com/office/officeart/2005/8/layout/hList7#2"/>
    <dgm:cxn modelId="{0877862D-8D5D-4BB5-BB4A-6F6E058AB834}" srcId="{4C4E9EB1-F3B8-4E44-B3B9-DB1717E9C7DC}" destId="{D1C9F950-14FF-48EC-AEBA-99B070CDFC6D}" srcOrd="0" destOrd="0" parTransId="{6CDCCF7D-637B-40BC-8771-C6ECD8B1A677}" sibTransId="{8767D40E-2F91-4717-8655-1F19CFC4F59E}"/>
    <dgm:cxn modelId="{470134CB-40DC-4EFD-BCD5-0AA26AF674A2}" type="presOf" srcId="{59296430-9E29-46C2-9646-4F68A5386366}" destId="{E3CD97C8-1049-4414-B89A-37469FD5DF9E}" srcOrd="1" destOrd="0" presId="urn:microsoft.com/office/officeart/2005/8/layout/hList7#2"/>
    <dgm:cxn modelId="{D55FB737-F1B3-45D3-AE9A-CE310FBB5E01}" type="presParOf" srcId="{D470D473-901E-4466-A3B0-F7FFA66AD393}" destId="{DE1B4A7E-D547-4F03-9101-755518FF7EF3}" srcOrd="0" destOrd="0" presId="urn:microsoft.com/office/officeart/2005/8/layout/hList7#2"/>
    <dgm:cxn modelId="{44F2D98A-4C4E-4FE7-8488-01AF6418D7F1}" type="presParOf" srcId="{D470D473-901E-4466-A3B0-F7FFA66AD393}" destId="{ED54F4DF-A81A-4527-8F15-4FC096439608}" srcOrd="1" destOrd="0" presId="urn:microsoft.com/office/officeart/2005/8/layout/hList7#2"/>
    <dgm:cxn modelId="{9773C6F9-EBC0-451C-BE3C-99DDF81F816D}" type="presParOf" srcId="{ED54F4DF-A81A-4527-8F15-4FC096439608}" destId="{CB4A683E-1CEC-4203-8449-BD4A76218CFC}" srcOrd="0" destOrd="0" presId="urn:microsoft.com/office/officeart/2005/8/layout/hList7#2"/>
    <dgm:cxn modelId="{710680A1-EEE1-4334-B053-0E8498475ACA}" type="presParOf" srcId="{CB4A683E-1CEC-4203-8449-BD4A76218CFC}" destId="{81CD4B5C-83B4-47F3-8096-B8689158BD8B}" srcOrd="0" destOrd="0" presId="urn:microsoft.com/office/officeart/2005/8/layout/hList7#2"/>
    <dgm:cxn modelId="{C6AF5029-0CFC-42F5-A7A5-A2F559F6C527}" type="presParOf" srcId="{CB4A683E-1CEC-4203-8449-BD4A76218CFC}" destId="{AA594C58-AD36-4031-AA4C-62AA149A25EE}" srcOrd="1" destOrd="0" presId="urn:microsoft.com/office/officeart/2005/8/layout/hList7#2"/>
    <dgm:cxn modelId="{1CE91D09-FA10-419B-8394-2B78ECDCDA1E}" type="presParOf" srcId="{CB4A683E-1CEC-4203-8449-BD4A76218CFC}" destId="{08D0DA81-3D8F-42AE-BF90-98C2FE36C34A}" srcOrd="2" destOrd="0" presId="urn:microsoft.com/office/officeart/2005/8/layout/hList7#2"/>
    <dgm:cxn modelId="{BB37578E-20E8-4E72-B2DC-7D869B25595A}" type="presParOf" srcId="{CB4A683E-1CEC-4203-8449-BD4A76218CFC}" destId="{694979A5-D7C6-4792-93CC-367F86604367}" srcOrd="3" destOrd="0" presId="urn:microsoft.com/office/officeart/2005/8/layout/hList7#2"/>
    <dgm:cxn modelId="{2332DE66-F23F-438E-B204-4F15FC2F5B62}" type="presParOf" srcId="{ED54F4DF-A81A-4527-8F15-4FC096439608}" destId="{ADC3EE45-52F0-4702-8148-50E60671453D}" srcOrd="1" destOrd="0" presId="urn:microsoft.com/office/officeart/2005/8/layout/hList7#2"/>
    <dgm:cxn modelId="{89FC0755-7251-49FE-83DB-8EC2FD1A4CE8}" type="presParOf" srcId="{ED54F4DF-A81A-4527-8F15-4FC096439608}" destId="{B1EC79A7-6C38-4F81-B8FD-551CFA59C3B7}" srcOrd="2" destOrd="0" presId="urn:microsoft.com/office/officeart/2005/8/layout/hList7#2"/>
    <dgm:cxn modelId="{D92F0D3E-C4EF-417F-8E6A-C8F542320CEC}" type="presParOf" srcId="{B1EC79A7-6C38-4F81-B8FD-551CFA59C3B7}" destId="{A69D2618-83BD-43A1-84D3-36D75E458737}" srcOrd="0" destOrd="0" presId="urn:microsoft.com/office/officeart/2005/8/layout/hList7#2"/>
    <dgm:cxn modelId="{05D36737-36D6-4A7A-8F1A-C2AA69CD5199}" type="presParOf" srcId="{B1EC79A7-6C38-4F81-B8FD-551CFA59C3B7}" destId="{FC9DD019-821A-4180-84BE-D5B24A1D9990}" srcOrd="1" destOrd="0" presId="urn:microsoft.com/office/officeart/2005/8/layout/hList7#2"/>
    <dgm:cxn modelId="{01D4FBB5-57A2-4E62-98BF-68CB5FE5DAA9}" type="presParOf" srcId="{B1EC79A7-6C38-4F81-B8FD-551CFA59C3B7}" destId="{E5121B6F-5844-48C5-8CBE-E07EF4683489}" srcOrd="2" destOrd="0" presId="urn:microsoft.com/office/officeart/2005/8/layout/hList7#2"/>
    <dgm:cxn modelId="{063D9D00-84FC-4171-9932-6E138E5B37D7}" type="presParOf" srcId="{B1EC79A7-6C38-4F81-B8FD-551CFA59C3B7}" destId="{784D718B-FCD4-424F-BFE1-FF898AF8F2BB}" srcOrd="3" destOrd="0" presId="urn:microsoft.com/office/officeart/2005/8/layout/hList7#2"/>
    <dgm:cxn modelId="{024D4E13-B263-4A2B-BDDE-B915673CA53E}" type="presParOf" srcId="{ED54F4DF-A81A-4527-8F15-4FC096439608}" destId="{912B60D5-D72F-4FBE-8569-FC1CCBDB3D1D}" srcOrd="3" destOrd="0" presId="urn:microsoft.com/office/officeart/2005/8/layout/hList7#2"/>
    <dgm:cxn modelId="{0B94A9B5-9492-4E1F-A605-62A6A4D942F6}" type="presParOf" srcId="{ED54F4DF-A81A-4527-8F15-4FC096439608}" destId="{67D1B69B-1B8E-4A2E-BD82-268CF24D077F}" srcOrd="4" destOrd="0" presId="urn:microsoft.com/office/officeart/2005/8/layout/hList7#2"/>
    <dgm:cxn modelId="{38F32C31-80B0-499B-8008-EFD426601018}" type="presParOf" srcId="{67D1B69B-1B8E-4A2E-BD82-268CF24D077F}" destId="{5D1DC271-3185-4294-A804-ECFC4160F00E}" srcOrd="0" destOrd="0" presId="urn:microsoft.com/office/officeart/2005/8/layout/hList7#2"/>
    <dgm:cxn modelId="{6193471E-1A46-4C82-8C5B-FD0688320A15}" type="presParOf" srcId="{67D1B69B-1B8E-4A2E-BD82-268CF24D077F}" destId="{E3CD97C8-1049-4414-B89A-37469FD5DF9E}" srcOrd="1" destOrd="0" presId="urn:microsoft.com/office/officeart/2005/8/layout/hList7#2"/>
    <dgm:cxn modelId="{9945CA4E-F2E1-4122-A15F-217C0DF32900}" type="presParOf" srcId="{67D1B69B-1B8E-4A2E-BD82-268CF24D077F}" destId="{5316899F-4320-451D-B5E5-5B56617CF3E3}" srcOrd="2" destOrd="0" presId="urn:microsoft.com/office/officeart/2005/8/layout/hList7#2"/>
    <dgm:cxn modelId="{78BD1E61-0417-4BCF-85A7-928515B59A77}" type="presParOf" srcId="{67D1B69B-1B8E-4A2E-BD82-268CF24D077F}" destId="{36205E06-3836-4FEB-B467-FCE24C4A138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0EB4A3-5118-4E6C-8686-8B98BB8A38D3}" type="doc">
      <dgm:prSet loTypeId="urn:microsoft.com/office/officeart/2005/8/layout/orgChart1" loCatId="hierarchy" qsTypeId="urn:microsoft.com/office/officeart/2005/8/quickstyle/simple1" qsCatId="simple" csTypeId="urn:microsoft.com/office/officeart/2005/8/colors/accent1_2" csCatId="accent1"/>
      <dgm:spPr/>
    </dgm:pt>
    <dgm:pt modelId="{9B37AB7B-550B-488F-B11E-D0E52764F0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smtClean="0">
              <a:ln>
                <a:noFill/>
              </a:ln>
              <a:solidFill>
                <a:schemeClr val="tx1"/>
              </a:solidFill>
              <a:effectLst/>
              <a:latin typeface="Rockwell Extra Bold" pitchFamily="18" charset="0"/>
              <a:cs typeface="Arial" charset="0"/>
            </a:rPr>
            <a:t>PERSONNE ID</a:t>
          </a:r>
          <a:r>
            <a:rPr kumimoji="0" lang="en-US" b="0" i="0" u="none" strike="noStrike" cap="none" normalizeH="0" baseline="0" smtClean="0">
              <a:ln>
                <a:noFill/>
              </a:ln>
              <a:solidFill>
                <a:schemeClr val="tx1"/>
              </a:solidFill>
              <a:effectLst/>
              <a:latin typeface="Rockwell Extra Bold" pitchFamily="18" charset="0"/>
              <a:cs typeface="Arial" charset="0"/>
            </a:rPr>
            <a:t>É</a:t>
          </a:r>
          <a:r>
            <a:rPr kumimoji="0" lang="fr-FR" b="0" i="0" u="none" strike="noStrike" cap="none" normalizeH="0" baseline="0" smtClean="0">
              <a:ln>
                <a:noFill/>
              </a:ln>
              <a:solidFill>
                <a:schemeClr val="tx1"/>
              </a:solidFill>
              <a:effectLst/>
              <a:latin typeface="Rockwell Extra Bold" pitchFamily="18" charset="0"/>
              <a:cs typeface="Arial" charset="0"/>
            </a:rPr>
            <a:t>ALE</a:t>
          </a:r>
        </a:p>
      </dgm:t>
    </dgm:pt>
    <dgm:pt modelId="{E916750C-F824-4AE4-9B6F-BA97E9A5627D}" type="parTrans" cxnId="{F8150AFF-06D3-430A-91C0-7A1A6CF7D813}">
      <dgm:prSet/>
      <dgm:spPr/>
    </dgm:pt>
    <dgm:pt modelId="{B5D85176-7E2C-4104-8D85-9E4C8F6BA801}" type="sibTrans" cxnId="{F8150AFF-06D3-430A-91C0-7A1A6CF7D813}">
      <dgm:prSet/>
      <dgm:spPr/>
    </dgm:pt>
    <dgm:pt modelId="{E4E2DC1B-A1F9-44E9-95D7-D01D4B465CE6}" type="pres">
      <dgm:prSet presAssocID="{450EB4A3-5118-4E6C-8686-8B98BB8A38D3}" presName="hierChild1" presStyleCnt="0">
        <dgm:presLayoutVars>
          <dgm:orgChart val="1"/>
          <dgm:chPref val="1"/>
          <dgm:dir/>
          <dgm:animOne val="branch"/>
          <dgm:animLvl val="lvl"/>
          <dgm:resizeHandles/>
        </dgm:presLayoutVars>
      </dgm:prSet>
      <dgm:spPr/>
    </dgm:pt>
    <dgm:pt modelId="{BC4C8D2E-B203-4AE5-A969-04C2D3A9B403}" type="pres">
      <dgm:prSet presAssocID="{9B37AB7B-550B-488F-B11E-D0E52764F016}" presName="hierRoot1" presStyleCnt="0">
        <dgm:presLayoutVars>
          <dgm:hierBranch/>
        </dgm:presLayoutVars>
      </dgm:prSet>
      <dgm:spPr/>
    </dgm:pt>
    <dgm:pt modelId="{E7574555-0767-430C-9BDF-D580AAC2B39A}" type="pres">
      <dgm:prSet presAssocID="{9B37AB7B-550B-488F-B11E-D0E52764F016}" presName="rootComposite1" presStyleCnt="0"/>
      <dgm:spPr/>
    </dgm:pt>
    <dgm:pt modelId="{0B35B5C0-2B9F-4752-9A0B-DE3682D2FE86}" type="pres">
      <dgm:prSet presAssocID="{9B37AB7B-550B-488F-B11E-D0E52764F016}" presName="rootText1" presStyleLbl="node0" presStyleIdx="0" presStyleCnt="1">
        <dgm:presLayoutVars>
          <dgm:chPref val="3"/>
        </dgm:presLayoutVars>
      </dgm:prSet>
      <dgm:spPr/>
      <dgm:t>
        <a:bodyPr/>
        <a:lstStyle/>
        <a:p>
          <a:endParaRPr lang="fr-FR"/>
        </a:p>
      </dgm:t>
    </dgm:pt>
    <dgm:pt modelId="{1FC9E5F5-FC84-4CC7-9045-BFAFD3B165B2}" type="pres">
      <dgm:prSet presAssocID="{9B37AB7B-550B-488F-B11E-D0E52764F016}" presName="rootConnector1" presStyleLbl="node1" presStyleIdx="0" presStyleCnt="0"/>
      <dgm:spPr/>
      <dgm:t>
        <a:bodyPr/>
        <a:lstStyle/>
        <a:p>
          <a:endParaRPr lang="fr-FR"/>
        </a:p>
      </dgm:t>
    </dgm:pt>
    <dgm:pt modelId="{F7021196-1984-45D4-9ADF-6C1AC5E05630}" type="pres">
      <dgm:prSet presAssocID="{9B37AB7B-550B-488F-B11E-D0E52764F016}" presName="hierChild2" presStyleCnt="0"/>
      <dgm:spPr/>
    </dgm:pt>
    <dgm:pt modelId="{4D19C67E-67E0-4CE0-8431-B37876017543}" type="pres">
      <dgm:prSet presAssocID="{9B37AB7B-550B-488F-B11E-D0E52764F016}" presName="hierChild3" presStyleCnt="0"/>
      <dgm:spPr/>
    </dgm:pt>
  </dgm:ptLst>
  <dgm:cxnLst>
    <dgm:cxn modelId="{9DBB2827-F9AA-4A70-AE8A-A13383C953F2}" type="presOf" srcId="{450EB4A3-5118-4E6C-8686-8B98BB8A38D3}" destId="{E4E2DC1B-A1F9-44E9-95D7-D01D4B465CE6}" srcOrd="0" destOrd="0" presId="urn:microsoft.com/office/officeart/2005/8/layout/orgChart1"/>
    <dgm:cxn modelId="{6E215788-EC85-43FD-A55A-215839C36C04}" type="presOf" srcId="{9B37AB7B-550B-488F-B11E-D0E52764F016}" destId="{1FC9E5F5-FC84-4CC7-9045-BFAFD3B165B2}" srcOrd="1" destOrd="0" presId="urn:microsoft.com/office/officeart/2005/8/layout/orgChart1"/>
    <dgm:cxn modelId="{DEF1F1B0-CB5A-47B3-8013-E975AAFAF533}" type="presOf" srcId="{9B37AB7B-550B-488F-B11E-D0E52764F016}" destId="{0B35B5C0-2B9F-4752-9A0B-DE3682D2FE86}" srcOrd="0" destOrd="0" presId="urn:microsoft.com/office/officeart/2005/8/layout/orgChart1"/>
    <dgm:cxn modelId="{F8150AFF-06D3-430A-91C0-7A1A6CF7D813}" srcId="{450EB4A3-5118-4E6C-8686-8B98BB8A38D3}" destId="{9B37AB7B-550B-488F-B11E-D0E52764F016}" srcOrd="0" destOrd="0" parTransId="{E916750C-F824-4AE4-9B6F-BA97E9A5627D}" sibTransId="{B5D85176-7E2C-4104-8D85-9E4C8F6BA801}"/>
    <dgm:cxn modelId="{F6556590-2538-4732-825A-F5D8CB48B0E6}" type="presParOf" srcId="{E4E2DC1B-A1F9-44E9-95D7-D01D4B465CE6}" destId="{BC4C8D2E-B203-4AE5-A969-04C2D3A9B403}" srcOrd="0" destOrd="0" presId="urn:microsoft.com/office/officeart/2005/8/layout/orgChart1"/>
    <dgm:cxn modelId="{CA5CD9DC-33AA-4EBE-83AD-BC06C64B890A}" type="presParOf" srcId="{BC4C8D2E-B203-4AE5-A969-04C2D3A9B403}" destId="{E7574555-0767-430C-9BDF-D580AAC2B39A}" srcOrd="0" destOrd="0" presId="urn:microsoft.com/office/officeart/2005/8/layout/orgChart1"/>
    <dgm:cxn modelId="{D29F30C7-99D4-4819-AF0A-A197DF8AECD9}" type="presParOf" srcId="{E7574555-0767-430C-9BDF-D580AAC2B39A}" destId="{0B35B5C0-2B9F-4752-9A0B-DE3682D2FE86}" srcOrd="0" destOrd="0" presId="urn:microsoft.com/office/officeart/2005/8/layout/orgChart1"/>
    <dgm:cxn modelId="{C2B4465B-25F7-412D-8CFF-28C8CEB11668}" type="presParOf" srcId="{E7574555-0767-430C-9BDF-D580AAC2B39A}" destId="{1FC9E5F5-FC84-4CC7-9045-BFAFD3B165B2}" srcOrd="1" destOrd="0" presId="urn:microsoft.com/office/officeart/2005/8/layout/orgChart1"/>
    <dgm:cxn modelId="{5EDD5C8F-1C4A-4F05-83CE-78F1B89D0407}" type="presParOf" srcId="{BC4C8D2E-B203-4AE5-A969-04C2D3A9B403}" destId="{F7021196-1984-45D4-9ADF-6C1AC5E05630}" srcOrd="1" destOrd="0" presId="urn:microsoft.com/office/officeart/2005/8/layout/orgChart1"/>
    <dgm:cxn modelId="{CD9A22E1-9B68-4DC9-98C6-01A163FAF8DA}" type="presParOf" srcId="{BC4C8D2E-B203-4AE5-A969-04C2D3A9B403}" destId="{4D19C67E-67E0-4CE0-8431-B378760175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FC5526-4794-4AF8-897A-86AEA99FC7C4}" type="doc">
      <dgm:prSet loTypeId="urn:microsoft.com/office/officeart/2005/8/layout/orgChart1" loCatId="hierarchy" qsTypeId="urn:microsoft.com/office/officeart/2005/8/quickstyle/simple1" qsCatId="simple" csTypeId="urn:microsoft.com/office/officeart/2005/8/colors/accent1_2" csCatId="accent1"/>
      <dgm:spPr/>
    </dgm:pt>
    <dgm:pt modelId="{4341241C-1039-4429-93B7-D5CA6E14BD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smtClean="0">
              <a:ln>
                <a:noFill/>
              </a:ln>
              <a:solidFill>
                <a:schemeClr val="tx1"/>
              </a:solidFill>
              <a:effectLst/>
              <a:latin typeface="Rockwell Extra Bold" pitchFamily="18" charset="0"/>
              <a:cs typeface="Arial" charset="0"/>
            </a:rPr>
            <a:t>SOCI </a:t>
          </a:r>
          <a:r>
            <a:rPr kumimoji="0" lang="en-US" b="0" i="0" u="none" strike="noStrike" cap="none" normalizeH="0" baseline="0" smtClean="0">
              <a:ln>
                <a:noFill/>
              </a:ln>
              <a:solidFill>
                <a:schemeClr val="tx1"/>
              </a:solidFill>
              <a:effectLst/>
              <a:latin typeface="Rockwell Extra Bold" pitchFamily="18" charset="0"/>
              <a:cs typeface="Arial" charset="0"/>
            </a:rPr>
            <a:t>É</a:t>
          </a:r>
          <a:r>
            <a:rPr kumimoji="0" lang="fr-FR" b="0" i="0" u="none" strike="noStrike" cap="none" normalizeH="0" baseline="0" smtClean="0">
              <a:ln>
                <a:noFill/>
              </a:ln>
              <a:solidFill>
                <a:schemeClr val="tx1"/>
              </a:solidFill>
              <a:effectLst/>
              <a:latin typeface="Rockwell Extra Bold" pitchFamily="18" charset="0"/>
              <a:cs typeface="Arial" charset="0"/>
            </a:rPr>
            <a:t>T</a:t>
          </a:r>
          <a:r>
            <a:rPr kumimoji="0" lang="en-US" b="0" i="0" u="none" strike="noStrike" cap="none" normalizeH="0" baseline="0" smtClean="0">
              <a:ln>
                <a:noFill/>
              </a:ln>
              <a:solidFill>
                <a:schemeClr val="tx1"/>
              </a:solidFill>
              <a:effectLst/>
              <a:latin typeface="Rockwell Extra Bold" pitchFamily="18" charset="0"/>
              <a:cs typeface="Arial" charset="0"/>
            </a:rPr>
            <a:t>É</a:t>
          </a:r>
          <a:r>
            <a:rPr kumimoji="0" lang="fr-FR" b="0" i="0" u="none" strike="noStrike" cap="none" normalizeH="0" baseline="0" smtClean="0">
              <a:ln>
                <a:noFill/>
              </a:ln>
              <a:solidFill>
                <a:schemeClr val="tx1"/>
              </a:solidFill>
              <a:effectLst/>
              <a:latin typeface="Rockwell Extra Bold" pitchFamily="18" charset="0"/>
              <a:cs typeface="Arial" charset="0"/>
            </a:rPr>
            <a:t>  ID</a:t>
          </a:r>
          <a:r>
            <a:rPr kumimoji="0" lang="en-US" b="0" i="0" u="none" strike="noStrike" cap="none" normalizeH="0" baseline="0" smtClean="0">
              <a:ln>
                <a:noFill/>
              </a:ln>
              <a:solidFill>
                <a:schemeClr val="tx1"/>
              </a:solidFill>
              <a:effectLst/>
              <a:latin typeface="Rockwell Extra Bold" pitchFamily="18" charset="0"/>
              <a:cs typeface="Arial" charset="0"/>
            </a:rPr>
            <a:t>É</a:t>
          </a:r>
          <a:r>
            <a:rPr kumimoji="0" lang="fr-FR" b="0" i="0" u="none" strike="noStrike" cap="none" normalizeH="0" baseline="0" smtClean="0">
              <a:ln>
                <a:noFill/>
              </a:ln>
              <a:solidFill>
                <a:schemeClr val="tx1"/>
              </a:solidFill>
              <a:effectLst/>
              <a:latin typeface="Rockwell Extra Bold" pitchFamily="18" charset="0"/>
              <a:cs typeface="Arial" charset="0"/>
            </a:rPr>
            <a:t>ALE</a:t>
          </a:r>
        </a:p>
      </dgm:t>
    </dgm:pt>
    <dgm:pt modelId="{09A9039D-F5C2-41C1-A14D-F838DB2D1A33}" type="parTrans" cxnId="{30EC9CA4-00D1-4C01-8F89-0DC8ED3A76B6}">
      <dgm:prSet/>
      <dgm:spPr/>
    </dgm:pt>
    <dgm:pt modelId="{0D2B05FA-6655-498A-A8CB-648067C7D20B}" type="sibTrans" cxnId="{30EC9CA4-00D1-4C01-8F89-0DC8ED3A76B6}">
      <dgm:prSet/>
      <dgm:spPr/>
    </dgm:pt>
    <dgm:pt modelId="{A4D157FF-6FA7-4E4A-8747-7B260EF29607}" type="pres">
      <dgm:prSet presAssocID="{93FC5526-4794-4AF8-897A-86AEA99FC7C4}" presName="hierChild1" presStyleCnt="0">
        <dgm:presLayoutVars>
          <dgm:orgChart val="1"/>
          <dgm:chPref val="1"/>
          <dgm:dir/>
          <dgm:animOne val="branch"/>
          <dgm:animLvl val="lvl"/>
          <dgm:resizeHandles/>
        </dgm:presLayoutVars>
      </dgm:prSet>
      <dgm:spPr/>
    </dgm:pt>
    <dgm:pt modelId="{9EA1AF4A-657A-46BD-8B30-E57385F12C0E}" type="pres">
      <dgm:prSet presAssocID="{4341241C-1039-4429-93B7-D5CA6E14BDA5}" presName="hierRoot1" presStyleCnt="0">
        <dgm:presLayoutVars>
          <dgm:hierBranch/>
        </dgm:presLayoutVars>
      </dgm:prSet>
      <dgm:spPr/>
    </dgm:pt>
    <dgm:pt modelId="{015ABB80-63EA-4543-9B9E-119CC5F13A8E}" type="pres">
      <dgm:prSet presAssocID="{4341241C-1039-4429-93B7-D5CA6E14BDA5}" presName="rootComposite1" presStyleCnt="0"/>
      <dgm:spPr/>
    </dgm:pt>
    <dgm:pt modelId="{493F3CCC-F436-4EE0-9145-B143CB664A5B}" type="pres">
      <dgm:prSet presAssocID="{4341241C-1039-4429-93B7-D5CA6E14BDA5}" presName="rootText1" presStyleLbl="node0" presStyleIdx="0" presStyleCnt="1">
        <dgm:presLayoutVars>
          <dgm:chPref val="3"/>
        </dgm:presLayoutVars>
      </dgm:prSet>
      <dgm:spPr/>
      <dgm:t>
        <a:bodyPr/>
        <a:lstStyle/>
        <a:p>
          <a:endParaRPr lang="fr-FR"/>
        </a:p>
      </dgm:t>
    </dgm:pt>
    <dgm:pt modelId="{A8BB49E6-841D-4E94-B9E0-90B439990166}" type="pres">
      <dgm:prSet presAssocID="{4341241C-1039-4429-93B7-D5CA6E14BDA5}" presName="rootConnector1" presStyleLbl="node1" presStyleIdx="0" presStyleCnt="0"/>
      <dgm:spPr/>
      <dgm:t>
        <a:bodyPr/>
        <a:lstStyle/>
        <a:p>
          <a:endParaRPr lang="fr-FR"/>
        </a:p>
      </dgm:t>
    </dgm:pt>
    <dgm:pt modelId="{1D74E76E-60E4-47B4-A92D-C68F598A1527}" type="pres">
      <dgm:prSet presAssocID="{4341241C-1039-4429-93B7-D5CA6E14BDA5}" presName="hierChild2" presStyleCnt="0"/>
      <dgm:spPr/>
    </dgm:pt>
    <dgm:pt modelId="{6F63E7FE-808A-40D8-BC0F-CEE888D0E969}" type="pres">
      <dgm:prSet presAssocID="{4341241C-1039-4429-93B7-D5CA6E14BDA5}" presName="hierChild3" presStyleCnt="0"/>
      <dgm:spPr/>
    </dgm:pt>
  </dgm:ptLst>
  <dgm:cxnLst>
    <dgm:cxn modelId="{718B400B-81D1-4DA8-9FA1-02019EA54B4B}" type="presOf" srcId="{4341241C-1039-4429-93B7-D5CA6E14BDA5}" destId="{A8BB49E6-841D-4E94-B9E0-90B439990166}" srcOrd="1" destOrd="0" presId="urn:microsoft.com/office/officeart/2005/8/layout/orgChart1"/>
    <dgm:cxn modelId="{02271F7E-4616-46DE-9274-2E36BA44ED6B}" type="presOf" srcId="{4341241C-1039-4429-93B7-D5CA6E14BDA5}" destId="{493F3CCC-F436-4EE0-9145-B143CB664A5B}" srcOrd="0" destOrd="0" presId="urn:microsoft.com/office/officeart/2005/8/layout/orgChart1"/>
    <dgm:cxn modelId="{F6916087-D51F-44AE-A141-4C16B3C7CA0B}" type="presOf" srcId="{93FC5526-4794-4AF8-897A-86AEA99FC7C4}" destId="{A4D157FF-6FA7-4E4A-8747-7B260EF29607}" srcOrd="0" destOrd="0" presId="urn:microsoft.com/office/officeart/2005/8/layout/orgChart1"/>
    <dgm:cxn modelId="{30EC9CA4-00D1-4C01-8F89-0DC8ED3A76B6}" srcId="{93FC5526-4794-4AF8-897A-86AEA99FC7C4}" destId="{4341241C-1039-4429-93B7-D5CA6E14BDA5}" srcOrd="0" destOrd="0" parTransId="{09A9039D-F5C2-41C1-A14D-F838DB2D1A33}" sibTransId="{0D2B05FA-6655-498A-A8CB-648067C7D20B}"/>
    <dgm:cxn modelId="{45EA3EE7-77FD-40FA-9C06-D67A048B898B}" type="presParOf" srcId="{A4D157FF-6FA7-4E4A-8747-7B260EF29607}" destId="{9EA1AF4A-657A-46BD-8B30-E57385F12C0E}" srcOrd="0" destOrd="0" presId="urn:microsoft.com/office/officeart/2005/8/layout/orgChart1"/>
    <dgm:cxn modelId="{FE122D72-9B43-406C-A18E-96A037C586E4}" type="presParOf" srcId="{9EA1AF4A-657A-46BD-8B30-E57385F12C0E}" destId="{015ABB80-63EA-4543-9B9E-119CC5F13A8E}" srcOrd="0" destOrd="0" presId="urn:microsoft.com/office/officeart/2005/8/layout/orgChart1"/>
    <dgm:cxn modelId="{3265FFF3-D3E1-496F-92BE-4ABB6BADD38C}" type="presParOf" srcId="{015ABB80-63EA-4543-9B9E-119CC5F13A8E}" destId="{493F3CCC-F436-4EE0-9145-B143CB664A5B}" srcOrd="0" destOrd="0" presId="urn:microsoft.com/office/officeart/2005/8/layout/orgChart1"/>
    <dgm:cxn modelId="{7B459E7B-6009-4853-8B64-1450E59449F5}" type="presParOf" srcId="{015ABB80-63EA-4543-9B9E-119CC5F13A8E}" destId="{A8BB49E6-841D-4E94-B9E0-90B439990166}" srcOrd="1" destOrd="0" presId="urn:microsoft.com/office/officeart/2005/8/layout/orgChart1"/>
    <dgm:cxn modelId="{87AA354C-EE09-46D0-B73E-6379F80C1B49}" type="presParOf" srcId="{9EA1AF4A-657A-46BD-8B30-E57385F12C0E}" destId="{1D74E76E-60E4-47B4-A92D-C68F598A1527}" srcOrd="1" destOrd="0" presId="urn:microsoft.com/office/officeart/2005/8/layout/orgChart1"/>
    <dgm:cxn modelId="{7EBC1361-0E23-4DE9-B5B4-0627F8A5C868}" type="presParOf" srcId="{9EA1AF4A-657A-46BD-8B30-E57385F12C0E}" destId="{6F63E7FE-808A-40D8-BC0F-CEE888D0E96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0F6EFE-B33C-4191-B6E4-88C60E63D41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D236BF0D-290F-4EDC-8504-914148FED9EA}">
      <dgm:prSet phldrT="[Texte]" custT="1"/>
      <dgm:spPr>
        <a:solidFill>
          <a:schemeClr val="tx2">
            <a:lumMod val="2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3200" b="1" dirty="0" smtClean="0">
              <a:solidFill>
                <a:srgbClr val="FFC000"/>
              </a:solidFill>
            </a:rPr>
            <a:t>Enseignant</a:t>
          </a:r>
          <a:endParaRPr lang="fr-FR" sz="3200" b="1" dirty="0">
            <a:solidFill>
              <a:srgbClr val="FFC000"/>
            </a:solidFill>
          </a:endParaRPr>
        </a:p>
      </dgm:t>
    </dgm:pt>
    <dgm:pt modelId="{6E9F19E6-4E90-405C-8796-A957537E0A35}" type="parTrans" cxnId="{FEA0566A-B6D5-450C-874B-D579604A94EE}">
      <dgm:prSet/>
      <dgm:spPr/>
      <dgm:t>
        <a:bodyPr/>
        <a:lstStyle/>
        <a:p>
          <a:endParaRPr lang="fr-FR"/>
        </a:p>
      </dgm:t>
    </dgm:pt>
    <dgm:pt modelId="{ACE5E065-ABEA-42C9-8533-AD9050C714C0}" type="sibTrans" cxnId="{FEA0566A-B6D5-450C-874B-D579604A94EE}">
      <dgm:prSet/>
      <dgm:spPr/>
      <dgm:t>
        <a:bodyPr/>
        <a:lstStyle/>
        <a:p>
          <a:endParaRPr lang="fr-FR"/>
        </a:p>
      </dgm:t>
    </dgm:pt>
    <dgm:pt modelId="{20A44A06-462A-43EF-8161-766A920C9EFC}">
      <dgm:prSet phldrT="[Texte]" custT="1"/>
      <dgm:spPr/>
      <dgm:t>
        <a:bodyPr/>
        <a:lstStyle/>
        <a:p>
          <a:r>
            <a:rPr lang="fr-FR" sz="3200" dirty="0" smtClean="0"/>
            <a:t>Autorité</a:t>
          </a:r>
          <a:endParaRPr lang="fr-FR" sz="3200" dirty="0"/>
        </a:p>
      </dgm:t>
    </dgm:pt>
    <dgm:pt modelId="{6EEC92BE-E715-491F-BD7C-9C9725782D4A}" type="parTrans" cxnId="{297772AF-4220-49D8-950A-DF82CBEE7A34}">
      <dgm:prSet/>
      <dgm:spPr/>
      <dgm:t>
        <a:bodyPr/>
        <a:lstStyle/>
        <a:p>
          <a:endParaRPr lang="fr-FR"/>
        </a:p>
      </dgm:t>
    </dgm:pt>
    <dgm:pt modelId="{4C2C08A8-C92B-42CD-A10B-10C116876424}" type="sibTrans" cxnId="{297772AF-4220-49D8-950A-DF82CBEE7A34}">
      <dgm:prSet/>
      <dgm:spPr/>
      <dgm:t>
        <a:bodyPr/>
        <a:lstStyle/>
        <a:p>
          <a:endParaRPr lang="fr-FR"/>
        </a:p>
      </dgm:t>
    </dgm:pt>
    <dgm:pt modelId="{E289E77B-4D7E-4E4F-8F25-355D7A6E0D9B}">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Sagesse</a:t>
          </a:r>
        </a:p>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Conscience</a:t>
          </a:r>
          <a:endParaRPr lang="fr-FR" sz="2400" dirty="0"/>
        </a:p>
      </dgm:t>
    </dgm:pt>
    <dgm:pt modelId="{1EAB52DD-F91D-4F6E-A3D2-2503796A7295}" type="parTrans" cxnId="{0CF8856F-4CE4-444D-BBF5-27C520D150DF}">
      <dgm:prSet/>
      <dgm:spPr/>
      <dgm:t>
        <a:bodyPr/>
        <a:lstStyle/>
        <a:p>
          <a:endParaRPr lang="fr-FR"/>
        </a:p>
      </dgm:t>
    </dgm:pt>
    <dgm:pt modelId="{9D244644-E272-4B47-8EB3-2D20DC823A4E}" type="sibTrans" cxnId="{0CF8856F-4CE4-444D-BBF5-27C520D150DF}">
      <dgm:prSet/>
      <dgm:spPr/>
      <dgm:t>
        <a:bodyPr/>
        <a:lstStyle/>
        <a:p>
          <a:endParaRPr lang="fr-FR"/>
        </a:p>
      </dgm:t>
    </dgm:pt>
    <dgm:pt modelId="{13F614A7-C7E5-4448-ABFA-0CB48D2946B1}">
      <dgm:prSet phldrT="[Texte]" custT="1"/>
      <dgm:spPr>
        <a:solidFill>
          <a:srgbClr val="FF0000"/>
        </a:solidFill>
      </dgm:spPr>
      <dgm:t>
        <a:bodyPr/>
        <a:lstStyle/>
        <a:p>
          <a:r>
            <a:rPr lang="fr-FR" sz="3200" b="1" dirty="0" smtClean="0">
              <a:solidFill>
                <a:srgbClr val="008000"/>
              </a:solidFill>
            </a:rPr>
            <a:t>Parent</a:t>
          </a:r>
          <a:endParaRPr lang="fr-FR" sz="3200" b="1" dirty="0">
            <a:solidFill>
              <a:srgbClr val="008000"/>
            </a:solidFill>
          </a:endParaRPr>
        </a:p>
      </dgm:t>
    </dgm:pt>
    <dgm:pt modelId="{18980EC8-F2F2-4957-A79B-D5E8A2EC739F}" type="parTrans" cxnId="{3B29B9FD-3D79-45C5-BD84-061F5256A5FF}">
      <dgm:prSet/>
      <dgm:spPr/>
      <dgm:t>
        <a:bodyPr/>
        <a:lstStyle/>
        <a:p>
          <a:endParaRPr lang="fr-FR"/>
        </a:p>
      </dgm:t>
    </dgm:pt>
    <dgm:pt modelId="{34C033F9-0B94-4B7D-8878-6BE4FED64963}" type="sibTrans" cxnId="{3B29B9FD-3D79-45C5-BD84-061F5256A5FF}">
      <dgm:prSet/>
      <dgm:spPr/>
      <dgm:t>
        <a:bodyPr/>
        <a:lstStyle/>
        <a:p>
          <a:endParaRPr lang="fr-FR"/>
        </a:p>
      </dgm:t>
    </dgm:pt>
    <dgm:pt modelId="{FC1F5F8D-E01F-4DA2-B1F3-019EA3FF7DCD}">
      <dgm:prSet phldrT="[Texte]"/>
      <dgm:spPr/>
      <dgm:t>
        <a:bodyPr/>
        <a:lstStyle/>
        <a:p>
          <a:r>
            <a:rPr lang="fr-FR" dirty="0" smtClean="0"/>
            <a:t>Puissance</a:t>
          </a:r>
          <a:endParaRPr lang="fr-FR" dirty="0"/>
        </a:p>
      </dgm:t>
    </dgm:pt>
    <dgm:pt modelId="{55B0C6C5-CD95-420C-85A8-048B231B6B04}" type="parTrans" cxnId="{BC424F54-F157-4980-BA61-C0040664E306}">
      <dgm:prSet/>
      <dgm:spPr/>
      <dgm:t>
        <a:bodyPr/>
        <a:lstStyle/>
        <a:p>
          <a:endParaRPr lang="fr-FR"/>
        </a:p>
      </dgm:t>
    </dgm:pt>
    <dgm:pt modelId="{1208B883-5F8A-4D69-B7ED-DFBDBB2C6E3F}" type="sibTrans" cxnId="{BC424F54-F157-4980-BA61-C0040664E306}">
      <dgm:prSet/>
      <dgm:spPr/>
      <dgm:t>
        <a:bodyPr/>
        <a:lstStyle/>
        <a:p>
          <a:endParaRPr lang="fr-FR"/>
        </a:p>
      </dgm:t>
    </dgm:pt>
    <dgm:pt modelId="{63C021C3-2872-43D0-9B0F-4D287BF6BF85}">
      <dgm:prSet phldrT="[Texte]"/>
      <dgm:spPr/>
      <dgm:t>
        <a:bodyPr/>
        <a:lstStyle/>
        <a:p>
          <a:r>
            <a:rPr lang="fr-FR" dirty="0" smtClean="0"/>
            <a:t>Amour, vie, lignage</a:t>
          </a:r>
          <a:endParaRPr lang="fr-FR" dirty="0"/>
        </a:p>
      </dgm:t>
    </dgm:pt>
    <dgm:pt modelId="{122DD4B8-1375-4CAA-BDDA-F01FE2674D59}" type="parTrans" cxnId="{ECE3091A-F6D5-4A29-9353-8B574C89D940}">
      <dgm:prSet/>
      <dgm:spPr/>
      <dgm:t>
        <a:bodyPr/>
        <a:lstStyle/>
        <a:p>
          <a:endParaRPr lang="fr-FR"/>
        </a:p>
      </dgm:t>
    </dgm:pt>
    <dgm:pt modelId="{18281891-0804-4CBA-8EF6-3384B697DA7D}" type="sibTrans" cxnId="{ECE3091A-F6D5-4A29-9353-8B574C89D940}">
      <dgm:prSet/>
      <dgm:spPr/>
      <dgm:t>
        <a:bodyPr/>
        <a:lstStyle/>
        <a:p>
          <a:endParaRPr lang="fr-FR"/>
        </a:p>
      </dgm:t>
    </dgm:pt>
    <dgm:pt modelId="{6B990883-B015-4066-9248-B461F5516542}">
      <dgm:prSet phldrT="[Texte]" custT="1"/>
      <dgm:spPr>
        <a:solidFill>
          <a:srgbClr val="008000"/>
        </a:solidFill>
      </dgm:spPr>
      <dgm:t>
        <a:bodyPr/>
        <a:lstStyle/>
        <a:p>
          <a:r>
            <a:rPr lang="fr-FR" sz="3200" b="1" dirty="0" smtClean="0">
              <a:solidFill>
                <a:srgbClr val="FF0000"/>
              </a:solidFill>
            </a:rPr>
            <a:t>Créateur</a:t>
          </a:r>
          <a:endParaRPr lang="fr-FR" sz="3200" b="1" dirty="0">
            <a:solidFill>
              <a:srgbClr val="FF0000"/>
            </a:solidFill>
          </a:endParaRPr>
        </a:p>
      </dgm:t>
    </dgm:pt>
    <dgm:pt modelId="{94A6668C-4AAC-40AB-8630-31A5AC601B89}" type="parTrans" cxnId="{E7C64026-DA87-48CA-94A5-123B48DC6950}">
      <dgm:prSet/>
      <dgm:spPr/>
      <dgm:t>
        <a:bodyPr/>
        <a:lstStyle/>
        <a:p>
          <a:endParaRPr lang="fr-FR"/>
        </a:p>
      </dgm:t>
    </dgm:pt>
    <dgm:pt modelId="{F700D256-7B0D-45CA-8770-BAAB7611D3CF}" type="sibTrans" cxnId="{E7C64026-DA87-48CA-94A5-123B48DC6950}">
      <dgm:prSet/>
      <dgm:spPr/>
      <dgm:t>
        <a:bodyPr/>
        <a:lstStyle/>
        <a:p>
          <a:endParaRPr lang="fr-FR"/>
        </a:p>
      </dgm:t>
    </dgm:pt>
    <dgm:pt modelId="{2147FA0A-CD50-43E8-9D96-648568579ACA}">
      <dgm:prSet phldrT="[Texte]"/>
      <dgm:spPr/>
      <dgm:t>
        <a:bodyPr/>
        <a:lstStyle/>
        <a:p>
          <a:r>
            <a:rPr lang="fr-FR" dirty="0" smtClean="0"/>
            <a:t>Maîtrise</a:t>
          </a:r>
          <a:endParaRPr lang="fr-FR" dirty="0"/>
        </a:p>
      </dgm:t>
    </dgm:pt>
    <dgm:pt modelId="{99FDFB2F-CCFF-4FA5-A6B5-406A06DF96D0}" type="parTrans" cxnId="{AAC4C50B-7B35-443D-8B7C-FC7AEE5470C9}">
      <dgm:prSet/>
      <dgm:spPr/>
      <dgm:t>
        <a:bodyPr/>
        <a:lstStyle/>
        <a:p>
          <a:endParaRPr lang="fr-FR"/>
        </a:p>
      </dgm:t>
    </dgm:pt>
    <dgm:pt modelId="{A166CF86-E10B-4D6A-8B2D-1BCAC7796032}" type="sibTrans" cxnId="{AAC4C50B-7B35-443D-8B7C-FC7AEE5470C9}">
      <dgm:prSet/>
      <dgm:spPr/>
      <dgm:t>
        <a:bodyPr/>
        <a:lstStyle/>
        <a:p>
          <a:endParaRPr lang="fr-FR"/>
        </a:p>
      </dgm:t>
    </dgm:pt>
    <dgm:pt modelId="{7E657EF7-F960-4959-9C6E-9872B4E29602}">
      <dgm:prSet phldrT="[Texte]"/>
      <dgm:spPr/>
      <dgm:t>
        <a:bodyPr/>
        <a:lstStyle/>
        <a:p>
          <a:r>
            <a:rPr lang="fr-FR" dirty="0" smtClean="0"/>
            <a:t>Créativité</a:t>
          </a:r>
          <a:endParaRPr lang="fr-FR" dirty="0"/>
        </a:p>
      </dgm:t>
    </dgm:pt>
    <dgm:pt modelId="{C08633B0-4DDE-4C6C-84BD-469D4E555BCA}" type="parTrans" cxnId="{D95F3884-67CB-498B-89AD-68A92FE29EAE}">
      <dgm:prSet/>
      <dgm:spPr/>
      <dgm:t>
        <a:bodyPr/>
        <a:lstStyle/>
        <a:p>
          <a:endParaRPr lang="fr-FR"/>
        </a:p>
      </dgm:t>
    </dgm:pt>
    <dgm:pt modelId="{01AFA9AD-8E26-4770-994D-0A74B5202ED4}" type="sibTrans" cxnId="{D95F3884-67CB-498B-89AD-68A92FE29EAE}">
      <dgm:prSet/>
      <dgm:spPr/>
      <dgm:t>
        <a:bodyPr/>
        <a:lstStyle/>
        <a:p>
          <a:endParaRPr lang="fr-FR"/>
        </a:p>
      </dgm:t>
    </dgm:pt>
    <dgm:pt modelId="{4FB3CE8C-D5D8-4BA4-9AAA-B537CB1B94AC}" type="pres">
      <dgm:prSet presAssocID="{220F6EFE-B33C-4191-B6E4-88C60E63D410}" presName="theList" presStyleCnt="0">
        <dgm:presLayoutVars>
          <dgm:dir/>
          <dgm:animLvl val="lvl"/>
          <dgm:resizeHandles val="exact"/>
        </dgm:presLayoutVars>
      </dgm:prSet>
      <dgm:spPr/>
      <dgm:t>
        <a:bodyPr/>
        <a:lstStyle/>
        <a:p>
          <a:endParaRPr lang="fr-FR"/>
        </a:p>
      </dgm:t>
    </dgm:pt>
    <dgm:pt modelId="{B4835DA8-DC46-4B75-BFEF-0712AC464E32}" type="pres">
      <dgm:prSet presAssocID="{D236BF0D-290F-4EDC-8504-914148FED9EA}" presName="compNode" presStyleCnt="0"/>
      <dgm:spPr/>
    </dgm:pt>
    <dgm:pt modelId="{1890D3DC-E7B6-4320-89C2-0F7DD2EB386A}" type="pres">
      <dgm:prSet presAssocID="{D236BF0D-290F-4EDC-8504-914148FED9EA}" presName="aNode" presStyleLbl="bgShp" presStyleIdx="0" presStyleCnt="3"/>
      <dgm:spPr/>
      <dgm:t>
        <a:bodyPr/>
        <a:lstStyle/>
        <a:p>
          <a:endParaRPr lang="fr-FR"/>
        </a:p>
      </dgm:t>
    </dgm:pt>
    <dgm:pt modelId="{BF0D0DDA-6715-4E17-AEE4-5CF4FFA23C54}" type="pres">
      <dgm:prSet presAssocID="{D236BF0D-290F-4EDC-8504-914148FED9EA}" presName="textNode" presStyleLbl="bgShp" presStyleIdx="0" presStyleCnt="3"/>
      <dgm:spPr/>
      <dgm:t>
        <a:bodyPr/>
        <a:lstStyle/>
        <a:p>
          <a:endParaRPr lang="fr-FR"/>
        </a:p>
      </dgm:t>
    </dgm:pt>
    <dgm:pt modelId="{B7F54AC1-2A21-4C83-B9F8-9C994989608C}" type="pres">
      <dgm:prSet presAssocID="{D236BF0D-290F-4EDC-8504-914148FED9EA}" presName="compChildNode" presStyleCnt="0"/>
      <dgm:spPr/>
    </dgm:pt>
    <dgm:pt modelId="{6DBA2543-704F-4B64-9DD1-FFBEB0EA6B42}" type="pres">
      <dgm:prSet presAssocID="{D236BF0D-290F-4EDC-8504-914148FED9EA}" presName="theInnerList" presStyleCnt="0"/>
      <dgm:spPr/>
    </dgm:pt>
    <dgm:pt modelId="{8C0625E4-0456-4363-97F3-7044E8A11A18}" type="pres">
      <dgm:prSet presAssocID="{20A44A06-462A-43EF-8161-766A920C9EFC}" presName="childNode" presStyleLbl="node1" presStyleIdx="0" presStyleCnt="6">
        <dgm:presLayoutVars>
          <dgm:bulletEnabled val="1"/>
        </dgm:presLayoutVars>
      </dgm:prSet>
      <dgm:spPr/>
      <dgm:t>
        <a:bodyPr/>
        <a:lstStyle/>
        <a:p>
          <a:endParaRPr lang="fr-FR"/>
        </a:p>
      </dgm:t>
    </dgm:pt>
    <dgm:pt modelId="{2AED343E-1C9F-44C2-A8DC-4C22716D2AAC}" type="pres">
      <dgm:prSet presAssocID="{20A44A06-462A-43EF-8161-766A920C9EFC}" presName="aSpace2" presStyleCnt="0"/>
      <dgm:spPr/>
    </dgm:pt>
    <dgm:pt modelId="{259AF7D6-5E39-47E6-B13D-19A9801DA5CF}" type="pres">
      <dgm:prSet presAssocID="{E289E77B-4D7E-4E4F-8F25-355D7A6E0D9B}" presName="childNode" presStyleLbl="node1" presStyleIdx="1" presStyleCnt="6">
        <dgm:presLayoutVars>
          <dgm:bulletEnabled val="1"/>
        </dgm:presLayoutVars>
      </dgm:prSet>
      <dgm:spPr/>
      <dgm:t>
        <a:bodyPr/>
        <a:lstStyle/>
        <a:p>
          <a:endParaRPr lang="fr-FR"/>
        </a:p>
      </dgm:t>
    </dgm:pt>
    <dgm:pt modelId="{5E139B5F-6C18-448A-A8E7-1922F0D0FEEB}" type="pres">
      <dgm:prSet presAssocID="{D236BF0D-290F-4EDC-8504-914148FED9EA}" presName="aSpace" presStyleCnt="0"/>
      <dgm:spPr/>
    </dgm:pt>
    <dgm:pt modelId="{04CE4F3C-20BE-4A3D-A45A-57C2B6516874}" type="pres">
      <dgm:prSet presAssocID="{13F614A7-C7E5-4448-ABFA-0CB48D2946B1}" presName="compNode" presStyleCnt="0"/>
      <dgm:spPr/>
    </dgm:pt>
    <dgm:pt modelId="{DB4A51AD-EB50-4610-A0EB-61627F354AA0}" type="pres">
      <dgm:prSet presAssocID="{13F614A7-C7E5-4448-ABFA-0CB48D2946B1}" presName="aNode" presStyleLbl="bgShp" presStyleIdx="1" presStyleCnt="3"/>
      <dgm:spPr/>
      <dgm:t>
        <a:bodyPr/>
        <a:lstStyle/>
        <a:p>
          <a:endParaRPr lang="fr-FR"/>
        </a:p>
      </dgm:t>
    </dgm:pt>
    <dgm:pt modelId="{863A2DC8-22E9-49B2-ADCB-09E7FAF25FE1}" type="pres">
      <dgm:prSet presAssocID="{13F614A7-C7E5-4448-ABFA-0CB48D2946B1}" presName="textNode" presStyleLbl="bgShp" presStyleIdx="1" presStyleCnt="3"/>
      <dgm:spPr/>
      <dgm:t>
        <a:bodyPr/>
        <a:lstStyle/>
        <a:p>
          <a:endParaRPr lang="fr-FR"/>
        </a:p>
      </dgm:t>
    </dgm:pt>
    <dgm:pt modelId="{2852EC35-206F-4CB1-A31D-A5CAE384AF29}" type="pres">
      <dgm:prSet presAssocID="{13F614A7-C7E5-4448-ABFA-0CB48D2946B1}" presName="compChildNode" presStyleCnt="0"/>
      <dgm:spPr/>
    </dgm:pt>
    <dgm:pt modelId="{AA45EA3B-AE4D-4E1E-B3BA-BEF33C462549}" type="pres">
      <dgm:prSet presAssocID="{13F614A7-C7E5-4448-ABFA-0CB48D2946B1}" presName="theInnerList" presStyleCnt="0"/>
      <dgm:spPr/>
    </dgm:pt>
    <dgm:pt modelId="{45298418-300F-483A-9012-A78946389224}" type="pres">
      <dgm:prSet presAssocID="{FC1F5F8D-E01F-4DA2-B1F3-019EA3FF7DCD}" presName="childNode" presStyleLbl="node1" presStyleIdx="2" presStyleCnt="6">
        <dgm:presLayoutVars>
          <dgm:bulletEnabled val="1"/>
        </dgm:presLayoutVars>
      </dgm:prSet>
      <dgm:spPr/>
      <dgm:t>
        <a:bodyPr/>
        <a:lstStyle/>
        <a:p>
          <a:endParaRPr lang="fr-FR"/>
        </a:p>
      </dgm:t>
    </dgm:pt>
    <dgm:pt modelId="{363F43C5-52A4-4D36-8BED-11F4D4A5D47F}" type="pres">
      <dgm:prSet presAssocID="{FC1F5F8D-E01F-4DA2-B1F3-019EA3FF7DCD}" presName="aSpace2" presStyleCnt="0"/>
      <dgm:spPr/>
    </dgm:pt>
    <dgm:pt modelId="{AEBDF0C4-2174-4BE8-8387-881BB6DAA58C}" type="pres">
      <dgm:prSet presAssocID="{63C021C3-2872-43D0-9B0F-4D287BF6BF85}" presName="childNode" presStyleLbl="node1" presStyleIdx="3" presStyleCnt="6">
        <dgm:presLayoutVars>
          <dgm:bulletEnabled val="1"/>
        </dgm:presLayoutVars>
      </dgm:prSet>
      <dgm:spPr/>
      <dgm:t>
        <a:bodyPr/>
        <a:lstStyle/>
        <a:p>
          <a:endParaRPr lang="fr-FR"/>
        </a:p>
      </dgm:t>
    </dgm:pt>
    <dgm:pt modelId="{4E50C588-FCCC-4D17-B8BF-F5CEF2462EAE}" type="pres">
      <dgm:prSet presAssocID="{13F614A7-C7E5-4448-ABFA-0CB48D2946B1}" presName="aSpace" presStyleCnt="0"/>
      <dgm:spPr/>
    </dgm:pt>
    <dgm:pt modelId="{109DA5C5-8D63-4864-899E-029FF653B176}" type="pres">
      <dgm:prSet presAssocID="{6B990883-B015-4066-9248-B461F5516542}" presName="compNode" presStyleCnt="0"/>
      <dgm:spPr/>
    </dgm:pt>
    <dgm:pt modelId="{3B6C5F6F-7D4B-47DA-85CD-0FDE720D7A87}" type="pres">
      <dgm:prSet presAssocID="{6B990883-B015-4066-9248-B461F5516542}" presName="aNode" presStyleLbl="bgShp" presStyleIdx="2" presStyleCnt="3"/>
      <dgm:spPr/>
      <dgm:t>
        <a:bodyPr/>
        <a:lstStyle/>
        <a:p>
          <a:endParaRPr lang="fr-FR"/>
        </a:p>
      </dgm:t>
    </dgm:pt>
    <dgm:pt modelId="{81B8896C-737F-442E-A431-EC4207A69F4B}" type="pres">
      <dgm:prSet presAssocID="{6B990883-B015-4066-9248-B461F5516542}" presName="textNode" presStyleLbl="bgShp" presStyleIdx="2" presStyleCnt="3"/>
      <dgm:spPr/>
      <dgm:t>
        <a:bodyPr/>
        <a:lstStyle/>
        <a:p>
          <a:endParaRPr lang="fr-FR"/>
        </a:p>
      </dgm:t>
    </dgm:pt>
    <dgm:pt modelId="{81F16DAD-2A59-49BE-B71B-83F702913921}" type="pres">
      <dgm:prSet presAssocID="{6B990883-B015-4066-9248-B461F5516542}" presName="compChildNode" presStyleCnt="0"/>
      <dgm:spPr/>
    </dgm:pt>
    <dgm:pt modelId="{3C7A464D-E651-438D-9871-1387CC5F1C80}" type="pres">
      <dgm:prSet presAssocID="{6B990883-B015-4066-9248-B461F5516542}" presName="theInnerList" presStyleCnt="0"/>
      <dgm:spPr/>
    </dgm:pt>
    <dgm:pt modelId="{5CDD7118-9056-411D-84B5-DF3F16FC95C5}" type="pres">
      <dgm:prSet presAssocID="{2147FA0A-CD50-43E8-9D96-648568579ACA}" presName="childNode" presStyleLbl="node1" presStyleIdx="4" presStyleCnt="6">
        <dgm:presLayoutVars>
          <dgm:bulletEnabled val="1"/>
        </dgm:presLayoutVars>
      </dgm:prSet>
      <dgm:spPr/>
      <dgm:t>
        <a:bodyPr/>
        <a:lstStyle/>
        <a:p>
          <a:endParaRPr lang="fr-FR"/>
        </a:p>
      </dgm:t>
    </dgm:pt>
    <dgm:pt modelId="{9DA2E610-8EAE-4AAC-91D0-6BFECCD8EA7A}" type="pres">
      <dgm:prSet presAssocID="{2147FA0A-CD50-43E8-9D96-648568579ACA}" presName="aSpace2" presStyleCnt="0"/>
      <dgm:spPr/>
    </dgm:pt>
    <dgm:pt modelId="{929B959C-B2F2-4CC7-BC77-62EBC3A94023}" type="pres">
      <dgm:prSet presAssocID="{7E657EF7-F960-4959-9C6E-9872B4E29602}" presName="childNode" presStyleLbl="node1" presStyleIdx="5" presStyleCnt="6">
        <dgm:presLayoutVars>
          <dgm:bulletEnabled val="1"/>
        </dgm:presLayoutVars>
      </dgm:prSet>
      <dgm:spPr/>
      <dgm:t>
        <a:bodyPr/>
        <a:lstStyle/>
        <a:p>
          <a:endParaRPr lang="fr-FR"/>
        </a:p>
      </dgm:t>
    </dgm:pt>
  </dgm:ptLst>
  <dgm:cxnLst>
    <dgm:cxn modelId="{297772AF-4220-49D8-950A-DF82CBEE7A34}" srcId="{D236BF0D-290F-4EDC-8504-914148FED9EA}" destId="{20A44A06-462A-43EF-8161-766A920C9EFC}" srcOrd="0" destOrd="0" parTransId="{6EEC92BE-E715-491F-BD7C-9C9725782D4A}" sibTransId="{4C2C08A8-C92B-42CD-A10B-10C116876424}"/>
    <dgm:cxn modelId="{D95F3884-67CB-498B-89AD-68A92FE29EAE}" srcId="{6B990883-B015-4066-9248-B461F5516542}" destId="{7E657EF7-F960-4959-9C6E-9872B4E29602}" srcOrd="1" destOrd="0" parTransId="{C08633B0-4DDE-4C6C-84BD-469D4E555BCA}" sibTransId="{01AFA9AD-8E26-4770-994D-0A74B5202ED4}"/>
    <dgm:cxn modelId="{6F2FB462-67F8-40A0-91B0-674E9B6DE0C7}" type="presOf" srcId="{FC1F5F8D-E01F-4DA2-B1F3-019EA3FF7DCD}" destId="{45298418-300F-483A-9012-A78946389224}" srcOrd="0" destOrd="0" presId="urn:microsoft.com/office/officeart/2005/8/layout/lProcess2"/>
    <dgm:cxn modelId="{ECE3091A-F6D5-4A29-9353-8B574C89D940}" srcId="{13F614A7-C7E5-4448-ABFA-0CB48D2946B1}" destId="{63C021C3-2872-43D0-9B0F-4D287BF6BF85}" srcOrd="1" destOrd="0" parTransId="{122DD4B8-1375-4CAA-BDDA-F01FE2674D59}" sibTransId="{18281891-0804-4CBA-8EF6-3384B697DA7D}"/>
    <dgm:cxn modelId="{E7C64026-DA87-48CA-94A5-123B48DC6950}" srcId="{220F6EFE-B33C-4191-B6E4-88C60E63D410}" destId="{6B990883-B015-4066-9248-B461F5516542}" srcOrd="2" destOrd="0" parTransId="{94A6668C-4AAC-40AB-8630-31A5AC601B89}" sibTransId="{F700D256-7B0D-45CA-8770-BAAB7611D3CF}"/>
    <dgm:cxn modelId="{0CF8856F-4CE4-444D-BBF5-27C520D150DF}" srcId="{D236BF0D-290F-4EDC-8504-914148FED9EA}" destId="{E289E77B-4D7E-4E4F-8F25-355D7A6E0D9B}" srcOrd="1" destOrd="0" parTransId="{1EAB52DD-F91D-4F6E-A3D2-2503796A7295}" sibTransId="{9D244644-E272-4B47-8EB3-2D20DC823A4E}"/>
    <dgm:cxn modelId="{BC424F54-F157-4980-BA61-C0040664E306}" srcId="{13F614A7-C7E5-4448-ABFA-0CB48D2946B1}" destId="{FC1F5F8D-E01F-4DA2-B1F3-019EA3FF7DCD}" srcOrd="0" destOrd="0" parTransId="{55B0C6C5-CD95-420C-85A8-048B231B6B04}" sibTransId="{1208B883-5F8A-4D69-B7ED-DFBDBB2C6E3F}"/>
    <dgm:cxn modelId="{7C2F06F8-F824-4E42-A9D8-D358BB392334}" type="presOf" srcId="{D236BF0D-290F-4EDC-8504-914148FED9EA}" destId="{BF0D0DDA-6715-4E17-AEE4-5CF4FFA23C54}" srcOrd="1" destOrd="0" presId="urn:microsoft.com/office/officeart/2005/8/layout/lProcess2"/>
    <dgm:cxn modelId="{8C814393-3A24-48E5-A738-AA76FFF02344}" type="presOf" srcId="{220F6EFE-B33C-4191-B6E4-88C60E63D410}" destId="{4FB3CE8C-D5D8-4BA4-9AAA-B537CB1B94AC}" srcOrd="0" destOrd="0" presId="urn:microsoft.com/office/officeart/2005/8/layout/lProcess2"/>
    <dgm:cxn modelId="{3B29B9FD-3D79-45C5-BD84-061F5256A5FF}" srcId="{220F6EFE-B33C-4191-B6E4-88C60E63D410}" destId="{13F614A7-C7E5-4448-ABFA-0CB48D2946B1}" srcOrd="1" destOrd="0" parTransId="{18980EC8-F2F2-4957-A79B-D5E8A2EC739F}" sibTransId="{34C033F9-0B94-4B7D-8878-6BE4FED64963}"/>
    <dgm:cxn modelId="{D7CB27C2-DD66-4E88-8DA6-BA4583B70F47}" type="presOf" srcId="{2147FA0A-CD50-43E8-9D96-648568579ACA}" destId="{5CDD7118-9056-411D-84B5-DF3F16FC95C5}" srcOrd="0" destOrd="0" presId="urn:microsoft.com/office/officeart/2005/8/layout/lProcess2"/>
    <dgm:cxn modelId="{E6C0F5E3-24DD-4B20-87E9-6FF98510BF14}" type="presOf" srcId="{E289E77B-4D7E-4E4F-8F25-355D7A6E0D9B}" destId="{259AF7D6-5E39-47E6-B13D-19A9801DA5CF}" srcOrd="0" destOrd="0" presId="urn:microsoft.com/office/officeart/2005/8/layout/lProcess2"/>
    <dgm:cxn modelId="{6369EB45-9ECC-4985-85E7-B1BF47A8BE67}" type="presOf" srcId="{6B990883-B015-4066-9248-B461F5516542}" destId="{3B6C5F6F-7D4B-47DA-85CD-0FDE720D7A87}" srcOrd="0" destOrd="0" presId="urn:microsoft.com/office/officeart/2005/8/layout/lProcess2"/>
    <dgm:cxn modelId="{AAC4C50B-7B35-443D-8B7C-FC7AEE5470C9}" srcId="{6B990883-B015-4066-9248-B461F5516542}" destId="{2147FA0A-CD50-43E8-9D96-648568579ACA}" srcOrd="0" destOrd="0" parTransId="{99FDFB2F-CCFF-4FA5-A6B5-406A06DF96D0}" sibTransId="{A166CF86-E10B-4D6A-8B2D-1BCAC7796032}"/>
    <dgm:cxn modelId="{FFE52677-1035-4A4E-B78E-3A817F68AA4F}" type="presOf" srcId="{13F614A7-C7E5-4448-ABFA-0CB48D2946B1}" destId="{DB4A51AD-EB50-4610-A0EB-61627F354AA0}" srcOrd="0" destOrd="0" presId="urn:microsoft.com/office/officeart/2005/8/layout/lProcess2"/>
    <dgm:cxn modelId="{526F4C47-F8F3-49EE-A9ED-7EB2B478825E}" type="presOf" srcId="{6B990883-B015-4066-9248-B461F5516542}" destId="{81B8896C-737F-442E-A431-EC4207A69F4B}" srcOrd="1" destOrd="0" presId="urn:microsoft.com/office/officeart/2005/8/layout/lProcess2"/>
    <dgm:cxn modelId="{12F322E0-FFE7-4067-8832-9C3FB3D4F706}" type="presOf" srcId="{7E657EF7-F960-4959-9C6E-9872B4E29602}" destId="{929B959C-B2F2-4CC7-BC77-62EBC3A94023}" srcOrd="0" destOrd="0" presId="urn:microsoft.com/office/officeart/2005/8/layout/lProcess2"/>
    <dgm:cxn modelId="{34E7407B-BC17-4C7A-9BC9-E127167FDBCD}" type="presOf" srcId="{63C021C3-2872-43D0-9B0F-4D287BF6BF85}" destId="{AEBDF0C4-2174-4BE8-8387-881BB6DAA58C}" srcOrd="0" destOrd="0" presId="urn:microsoft.com/office/officeart/2005/8/layout/lProcess2"/>
    <dgm:cxn modelId="{535AB94F-27B7-4828-8D8A-83D87E646EEA}" type="presOf" srcId="{13F614A7-C7E5-4448-ABFA-0CB48D2946B1}" destId="{863A2DC8-22E9-49B2-ADCB-09E7FAF25FE1}" srcOrd="1" destOrd="0" presId="urn:microsoft.com/office/officeart/2005/8/layout/lProcess2"/>
    <dgm:cxn modelId="{6BBBE7FE-9836-4F95-B5E6-2B4339070CA8}" type="presOf" srcId="{20A44A06-462A-43EF-8161-766A920C9EFC}" destId="{8C0625E4-0456-4363-97F3-7044E8A11A18}" srcOrd="0" destOrd="0" presId="urn:microsoft.com/office/officeart/2005/8/layout/lProcess2"/>
    <dgm:cxn modelId="{3A743F62-9035-4E94-A5FA-3092F9B4469B}" type="presOf" srcId="{D236BF0D-290F-4EDC-8504-914148FED9EA}" destId="{1890D3DC-E7B6-4320-89C2-0F7DD2EB386A}" srcOrd="0" destOrd="0" presId="urn:microsoft.com/office/officeart/2005/8/layout/lProcess2"/>
    <dgm:cxn modelId="{FEA0566A-B6D5-450C-874B-D579604A94EE}" srcId="{220F6EFE-B33C-4191-B6E4-88C60E63D410}" destId="{D236BF0D-290F-4EDC-8504-914148FED9EA}" srcOrd="0" destOrd="0" parTransId="{6E9F19E6-4E90-405C-8796-A957537E0A35}" sibTransId="{ACE5E065-ABEA-42C9-8533-AD9050C714C0}"/>
    <dgm:cxn modelId="{BCB2DD53-3E98-4CB2-8D2C-44B4825D3A28}" type="presParOf" srcId="{4FB3CE8C-D5D8-4BA4-9AAA-B537CB1B94AC}" destId="{B4835DA8-DC46-4B75-BFEF-0712AC464E32}" srcOrd="0" destOrd="0" presId="urn:microsoft.com/office/officeart/2005/8/layout/lProcess2"/>
    <dgm:cxn modelId="{93E105F3-A0C5-41EC-AB77-809131F45ADD}" type="presParOf" srcId="{B4835DA8-DC46-4B75-BFEF-0712AC464E32}" destId="{1890D3DC-E7B6-4320-89C2-0F7DD2EB386A}" srcOrd="0" destOrd="0" presId="urn:microsoft.com/office/officeart/2005/8/layout/lProcess2"/>
    <dgm:cxn modelId="{DE999A41-7D9B-4CD7-BB27-3F463569EDC6}" type="presParOf" srcId="{B4835DA8-DC46-4B75-BFEF-0712AC464E32}" destId="{BF0D0DDA-6715-4E17-AEE4-5CF4FFA23C54}" srcOrd="1" destOrd="0" presId="urn:microsoft.com/office/officeart/2005/8/layout/lProcess2"/>
    <dgm:cxn modelId="{462BFB3A-784B-4FDB-8217-C709B76583B0}" type="presParOf" srcId="{B4835DA8-DC46-4B75-BFEF-0712AC464E32}" destId="{B7F54AC1-2A21-4C83-B9F8-9C994989608C}" srcOrd="2" destOrd="0" presId="urn:microsoft.com/office/officeart/2005/8/layout/lProcess2"/>
    <dgm:cxn modelId="{731A8F79-C42B-4C09-8820-4DEC83E52FEF}" type="presParOf" srcId="{B7F54AC1-2A21-4C83-B9F8-9C994989608C}" destId="{6DBA2543-704F-4B64-9DD1-FFBEB0EA6B42}" srcOrd="0" destOrd="0" presId="urn:microsoft.com/office/officeart/2005/8/layout/lProcess2"/>
    <dgm:cxn modelId="{98506260-3C73-4AE7-8F94-C39FDE5DAB6C}" type="presParOf" srcId="{6DBA2543-704F-4B64-9DD1-FFBEB0EA6B42}" destId="{8C0625E4-0456-4363-97F3-7044E8A11A18}" srcOrd="0" destOrd="0" presId="urn:microsoft.com/office/officeart/2005/8/layout/lProcess2"/>
    <dgm:cxn modelId="{2E3865A0-4B50-4BBB-BC3C-E2D191509B05}" type="presParOf" srcId="{6DBA2543-704F-4B64-9DD1-FFBEB0EA6B42}" destId="{2AED343E-1C9F-44C2-A8DC-4C22716D2AAC}" srcOrd="1" destOrd="0" presId="urn:microsoft.com/office/officeart/2005/8/layout/lProcess2"/>
    <dgm:cxn modelId="{1D8F08EF-F2BD-45F0-ADF8-4196647EFB9E}" type="presParOf" srcId="{6DBA2543-704F-4B64-9DD1-FFBEB0EA6B42}" destId="{259AF7D6-5E39-47E6-B13D-19A9801DA5CF}" srcOrd="2" destOrd="0" presId="urn:microsoft.com/office/officeart/2005/8/layout/lProcess2"/>
    <dgm:cxn modelId="{266A898C-CDA3-464D-A95B-7ADC6EB31422}" type="presParOf" srcId="{4FB3CE8C-D5D8-4BA4-9AAA-B537CB1B94AC}" destId="{5E139B5F-6C18-448A-A8E7-1922F0D0FEEB}" srcOrd="1" destOrd="0" presId="urn:microsoft.com/office/officeart/2005/8/layout/lProcess2"/>
    <dgm:cxn modelId="{E3741A4C-FC3B-413A-A430-2B482385B74D}" type="presParOf" srcId="{4FB3CE8C-D5D8-4BA4-9AAA-B537CB1B94AC}" destId="{04CE4F3C-20BE-4A3D-A45A-57C2B6516874}" srcOrd="2" destOrd="0" presId="urn:microsoft.com/office/officeart/2005/8/layout/lProcess2"/>
    <dgm:cxn modelId="{0DA39488-9B42-4B81-9152-241BF886A5CE}" type="presParOf" srcId="{04CE4F3C-20BE-4A3D-A45A-57C2B6516874}" destId="{DB4A51AD-EB50-4610-A0EB-61627F354AA0}" srcOrd="0" destOrd="0" presId="urn:microsoft.com/office/officeart/2005/8/layout/lProcess2"/>
    <dgm:cxn modelId="{C2F3B7DE-D8C1-4A28-A411-C5648C64DBE9}" type="presParOf" srcId="{04CE4F3C-20BE-4A3D-A45A-57C2B6516874}" destId="{863A2DC8-22E9-49B2-ADCB-09E7FAF25FE1}" srcOrd="1" destOrd="0" presId="urn:microsoft.com/office/officeart/2005/8/layout/lProcess2"/>
    <dgm:cxn modelId="{80630806-B569-4F82-813E-1621FC446314}" type="presParOf" srcId="{04CE4F3C-20BE-4A3D-A45A-57C2B6516874}" destId="{2852EC35-206F-4CB1-A31D-A5CAE384AF29}" srcOrd="2" destOrd="0" presId="urn:microsoft.com/office/officeart/2005/8/layout/lProcess2"/>
    <dgm:cxn modelId="{4F12F9D2-DC70-4B67-92C6-769FB40A83B7}" type="presParOf" srcId="{2852EC35-206F-4CB1-A31D-A5CAE384AF29}" destId="{AA45EA3B-AE4D-4E1E-B3BA-BEF33C462549}" srcOrd="0" destOrd="0" presId="urn:microsoft.com/office/officeart/2005/8/layout/lProcess2"/>
    <dgm:cxn modelId="{5566D0B4-6C3C-480A-95CD-FDEF7A59DB05}" type="presParOf" srcId="{AA45EA3B-AE4D-4E1E-B3BA-BEF33C462549}" destId="{45298418-300F-483A-9012-A78946389224}" srcOrd="0" destOrd="0" presId="urn:microsoft.com/office/officeart/2005/8/layout/lProcess2"/>
    <dgm:cxn modelId="{946EF747-D1A1-4CEC-AA67-D501DEC0F0F1}" type="presParOf" srcId="{AA45EA3B-AE4D-4E1E-B3BA-BEF33C462549}" destId="{363F43C5-52A4-4D36-8BED-11F4D4A5D47F}" srcOrd="1" destOrd="0" presId="urn:microsoft.com/office/officeart/2005/8/layout/lProcess2"/>
    <dgm:cxn modelId="{70550BC2-9DB4-49FE-AD55-C107B2ECB0F1}" type="presParOf" srcId="{AA45EA3B-AE4D-4E1E-B3BA-BEF33C462549}" destId="{AEBDF0C4-2174-4BE8-8387-881BB6DAA58C}" srcOrd="2" destOrd="0" presId="urn:microsoft.com/office/officeart/2005/8/layout/lProcess2"/>
    <dgm:cxn modelId="{BA667597-C311-43E5-A163-66C535BCC523}" type="presParOf" srcId="{4FB3CE8C-D5D8-4BA4-9AAA-B537CB1B94AC}" destId="{4E50C588-FCCC-4D17-B8BF-F5CEF2462EAE}" srcOrd="3" destOrd="0" presId="urn:microsoft.com/office/officeart/2005/8/layout/lProcess2"/>
    <dgm:cxn modelId="{ACFC4710-DC5C-444B-87A8-4F10C18EA993}" type="presParOf" srcId="{4FB3CE8C-D5D8-4BA4-9AAA-B537CB1B94AC}" destId="{109DA5C5-8D63-4864-899E-029FF653B176}" srcOrd="4" destOrd="0" presId="urn:microsoft.com/office/officeart/2005/8/layout/lProcess2"/>
    <dgm:cxn modelId="{941B584D-EF4D-44A3-AACD-093DD0BA2639}" type="presParOf" srcId="{109DA5C5-8D63-4864-899E-029FF653B176}" destId="{3B6C5F6F-7D4B-47DA-85CD-0FDE720D7A87}" srcOrd="0" destOrd="0" presId="urn:microsoft.com/office/officeart/2005/8/layout/lProcess2"/>
    <dgm:cxn modelId="{CCC9A24D-C12A-4D11-BF9D-EF70EF377348}" type="presParOf" srcId="{109DA5C5-8D63-4864-899E-029FF653B176}" destId="{81B8896C-737F-442E-A431-EC4207A69F4B}" srcOrd="1" destOrd="0" presId="urn:microsoft.com/office/officeart/2005/8/layout/lProcess2"/>
    <dgm:cxn modelId="{AE93C326-30CB-425C-B498-A0276F222012}" type="presParOf" srcId="{109DA5C5-8D63-4864-899E-029FF653B176}" destId="{81F16DAD-2A59-49BE-B71B-83F702913921}" srcOrd="2" destOrd="0" presId="urn:microsoft.com/office/officeart/2005/8/layout/lProcess2"/>
    <dgm:cxn modelId="{F7903E58-0F0E-48F8-8568-324C8DB49956}" type="presParOf" srcId="{81F16DAD-2A59-49BE-B71B-83F702913921}" destId="{3C7A464D-E651-438D-9871-1387CC5F1C80}" srcOrd="0" destOrd="0" presId="urn:microsoft.com/office/officeart/2005/8/layout/lProcess2"/>
    <dgm:cxn modelId="{48079203-BA64-4326-B1C3-B7D247DC3F5A}" type="presParOf" srcId="{3C7A464D-E651-438D-9871-1387CC5F1C80}" destId="{5CDD7118-9056-411D-84B5-DF3F16FC95C5}" srcOrd="0" destOrd="0" presId="urn:microsoft.com/office/officeart/2005/8/layout/lProcess2"/>
    <dgm:cxn modelId="{A1CD77F3-2457-460A-AB15-6DD013B50497}" type="presParOf" srcId="{3C7A464D-E651-438D-9871-1387CC5F1C80}" destId="{9DA2E610-8EAE-4AAC-91D0-6BFECCD8EA7A}" srcOrd="1" destOrd="0" presId="urn:microsoft.com/office/officeart/2005/8/layout/lProcess2"/>
    <dgm:cxn modelId="{1CF87B62-92F3-4B82-9E7C-D5FE8133B26F}" type="presParOf" srcId="{3C7A464D-E651-438D-9871-1387CC5F1C80}" destId="{929B959C-B2F2-4CC7-BC77-62EBC3A9402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A859-A83F-4D11-8B63-A6BFDC2FF403}">
      <dsp:nvSpPr>
        <dsp:cNvPr id="0" name=""/>
        <dsp:cNvSpPr/>
      </dsp:nvSpPr>
      <dsp:spPr>
        <a:xfrm>
          <a:off x="1810357" y="2260413"/>
          <a:ext cx="1095748" cy="1095748"/>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Présent</a:t>
          </a:r>
        </a:p>
      </dsp:txBody>
      <dsp:txXfrm>
        <a:off x="1970826" y="2420882"/>
        <a:ext cx="774810" cy="774810"/>
      </dsp:txXfrm>
    </dsp:sp>
    <dsp:sp modelId="{DF30508E-5F93-4DB2-A5EB-402FBD47E38D}">
      <dsp:nvSpPr>
        <dsp:cNvPr id="0" name=""/>
        <dsp:cNvSpPr/>
      </dsp:nvSpPr>
      <dsp:spPr>
        <a:xfrm rot="16200000">
          <a:off x="2241926" y="1861275"/>
          <a:ext cx="232610" cy="37255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276818" y="1970678"/>
        <a:ext cx="162827" cy="223532"/>
      </dsp:txXfrm>
    </dsp:sp>
    <dsp:sp modelId="{D79210D2-2735-468E-A106-BE95D68DE59A}">
      <dsp:nvSpPr>
        <dsp:cNvPr id="0" name=""/>
        <dsp:cNvSpPr/>
      </dsp:nvSpPr>
      <dsp:spPr>
        <a:xfrm>
          <a:off x="1673388" y="451839"/>
          <a:ext cx="1369685" cy="1369685"/>
        </a:xfrm>
        <a:prstGeom prst="ellips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Passé</a:t>
          </a:r>
        </a:p>
      </dsp:txBody>
      <dsp:txXfrm>
        <a:off x="1873974" y="652425"/>
        <a:ext cx="968513" cy="968513"/>
      </dsp:txXfrm>
    </dsp:sp>
    <dsp:sp modelId="{6C558D2E-5F13-46CA-9557-B64EDA64DF62}">
      <dsp:nvSpPr>
        <dsp:cNvPr id="0" name=""/>
        <dsp:cNvSpPr/>
      </dsp:nvSpPr>
      <dsp:spPr>
        <a:xfrm>
          <a:off x="3002661" y="2622010"/>
          <a:ext cx="232610" cy="37255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002661" y="2696521"/>
        <a:ext cx="162827" cy="223532"/>
      </dsp:txXfrm>
    </dsp:sp>
    <dsp:sp modelId="{56FF5020-3FBC-45BF-AE9C-559F756EF8D5}">
      <dsp:nvSpPr>
        <dsp:cNvPr id="0" name=""/>
        <dsp:cNvSpPr/>
      </dsp:nvSpPr>
      <dsp:spPr>
        <a:xfrm>
          <a:off x="3344993" y="2123444"/>
          <a:ext cx="1369685" cy="1369685"/>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Peuple</a:t>
          </a:r>
        </a:p>
      </dsp:txBody>
      <dsp:txXfrm>
        <a:off x="3545579" y="2324030"/>
        <a:ext cx="968513" cy="968513"/>
      </dsp:txXfrm>
    </dsp:sp>
    <dsp:sp modelId="{8A9AAC2C-4068-405D-9265-B8D06660B3C6}">
      <dsp:nvSpPr>
        <dsp:cNvPr id="0" name=""/>
        <dsp:cNvSpPr/>
      </dsp:nvSpPr>
      <dsp:spPr>
        <a:xfrm rot="5400000">
          <a:off x="2241926" y="3382745"/>
          <a:ext cx="232610" cy="37255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276818" y="3422365"/>
        <a:ext cx="162827" cy="223532"/>
      </dsp:txXfrm>
    </dsp:sp>
    <dsp:sp modelId="{887F4147-6CD0-4C3D-BEA7-FE682BC1727D}">
      <dsp:nvSpPr>
        <dsp:cNvPr id="0" name=""/>
        <dsp:cNvSpPr/>
      </dsp:nvSpPr>
      <dsp:spPr>
        <a:xfrm>
          <a:off x="1673388" y="3795049"/>
          <a:ext cx="1369685" cy="1369685"/>
        </a:xfrm>
        <a:prstGeom prst="ellipse">
          <a:avLst/>
        </a:prstGeom>
        <a:solidFill>
          <a:srgbClr val="0080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Futur</a:t>
          </a:r>
        </a:p>
      </dsp:txBody>
      <dsp:txXfrm>
        <a:off x="1873974" y="3995635"/>
        <a:ext cx="968513" cy="968513"/>
      </dsp:txXfrm>
    </dsp:sp>
    <dsp:sp modelId="{37802440-9501-4D54-8717-904C8C3C1A96}">
      <dsp:nvSpPr>
        <dsp:cNvPr id="0" name=""/>
        <dsp:cNvSpPr/>
      </dsp:nvSpPr>
      <dsp:spPr>
        <a:xfrm rot="10800000">
          <a:off x="1481191" y="2622010"/>
          <a:ext cx="232610" cy="37255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550974" y="2696521"/>
        <a:ext cx="162827" cy="223532"/>
      </dsp:txXfrm>
    </dsp:sp>
    <dsp:sp modelId="{01593172-EB0F-439A-B7AE-D2783BF23C6A}">
      <dsp:nvSpPr>
        <dsp:cNvPr id="0" name=""/>
        <dsp:cNvSpPr/>
      </dsp:nvSpPr>
      <dsp:spPr>
        <a:xfrm>
          <a:off x="1783" y="2123444"/>
          <a:ext cx="1369685" cy="1369685"/>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Dirigeants</a:t>
          </a:r>
        </a:p>
      </dsp:txBody>
      <dsp:txXfrm>
        <a:off x="202369" y="2324030"/>
        <a:ext cx="968513" cy="968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F4D98-4FD5-49DB-856D-385EA19E8BDF}">
      <dsp:nvSpPr>
        <dsp:cNvPr id="0" name=""/>
        <dsp:cNvSpPr/>
      </dsp:nvSpPr>
      <dsp:spPr>
        <a:xfrm>
          <a:off x="0" y="4065317"/>
          <a:ext cx="4072345" cy="1334327"/>
        </a:xfrm>
        <a:prstGeom prst="rect">
          <a:avLst/>
        </a:prstGeom>
        <a:solidFill>
          <a:srgbClr val="0080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Communauté imaginée </a:t>
          </a:r>
          <a:r>
            <a:rPr lang="fr-FR" sz="1500" kern="1200" dirty="0" smtClean="0"/>
            <a:t>(Benedict Anderson)</a:t>
          </a:r>
          <a:endParaRPr lang="fr-FR" sz="1500" kern="1200" dirty="0"/>
        </a:p>
      </dsp:txBody>
      <dsp:txXfrm>
        <a:off x="0" y="4065317"/>
        <a:ext cx="4072345" cy="720537"/>
      </dsp:txXfrm>
    </dsp:sp>
    <dsp:sp modelId="{CC1212E7-FBC2-4354-9E40-192A873F5513}">
      <dsp:nvSpPr>
        <dsp:cNvPr id="0" name=""/>
        <dsp:cNvSpPr/>
      </dsp:nvSpPr>
      <dsp:spPr>
        <a:xfrm>
          <a:off x="0" y="4759167"/>
          <a:ext cx="4072345" cy="613790"/>
        </a:xfrm>
        <a:prstGeom prst="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smtClean="0"/>
            <a:t>Mission nationale</a:t>
          </a:r>
          <a:endParaRPr lang="fr-FR" sz="2400" kern="1200" dirty="0"/>
        </a:p>
      </dsp:txBody>
      <dsp:txXfrm>
        <a:off x="0" y="4759167"/>
        <a:ext cx="4072345" cy="613790"/>
      </dsp:txXfrm>
    </dsp:sp>
    <dsp:sp modelId="{936A0E67-B4F6-407E-969F-85BE4508D8AA}">
      <dsp:nvSpPr>
        <dsp:cNvPr id="0" name=""/>
        <dsp:cNvSpPr/>
      </dsp:nvSpPr>
      <dsp:spPr>
        <a:xfrm rot="10800000">
          <a:off x="0" y="2033136"/>
          <a:ext cx="4072345" cy="2052196"/>
        </a:xfrm>
        <a:prstGeom prst="upArrowCallout">
          <a:avLst/>
        </a:prstGeom>
        <a:gradFill rotWithShape="1">
          <a:gsLst>
            <a:gs pos="0">
              <a:schemeClr val="accent1">
                <a:shade val="60000"/>
              </a:schemeClr>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Plébiscite de tous les jours</a:t>
          </a:r>
          <a:endParaRPr lang="fr-FR" sz="2400" kern="1200" dirty="0">
            <a:latin typeface="Garamond" pitchFamily="18" charset="0"/>
          </a:endParaRPr>
        </a:p>
      </dsp:txBody>
      <dsp:txXfrm rot="-10800000">
        <a:off x="0" y="2033136"/>
        <a:ext cx="4072345" cy="720320"/>
      </dsp:txXfrm>
    </dsp:sp>
    <dsp:sp modelId="{D0FB6A54-B24B-4FFF-A90F-F578DCB53E3A}">
      <dsp:nvSpPr>
        <dsp:cNvPr id="0" name=""/>
        <dsp:cNvSpPr/>
      </dsp:nvSpPr>
      <dsp:spPr>
        <a:xfrm>
          <a:off x="0" y="2753456"/>
          <a:ext cx="2036172" cy="6136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smtClean="0"/>
            <a:t>Gouvernance</a:t>
          </a:r>
        </a:p>
      </dsp:txBody>
      <dsp:txXfrm>
        <a:off x="0" y="2753456"/>
        <a:ext cx="2036172" cy="613606"/>
      </dsp:txXfrm>
    </dsp:sp>
    <dsp:sp modelId="{4A2D1AE7-49D7-4C80-80FF-A39A9144348C}">
      <dsp:nvSpPr>
        <dsp:cNvPr id="0" name=""/>
        <dsp:cNvSpPr/>
      </dsp:nvSpPr>
      <dsp:spPr>
        <a:xfrm>
          <a:off x="2036172" y="2753456"/>
          <a:ext cx="2036172" cy="6136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smtClean="0"/>
            <a:t>Civisme</a:t>
          </a:r>
        </a:p>
      </dsp:txBody>
      <dsp:txXfrm>
        <a:off x="2036172" y="2753456"/>
        <a:ext cx="2036172" cy="613606"/>
      </dsp:txXfrm>
    </dsp:sp>
    <dsp:sp modelId="{6C63A050-D861-48E6-B59C-0D20F533F484}">
      <dsp:nvSpPr>
        <dsp:cNvPr id="0" name=""/>
        <dsp:cNvSpPr/>
      </dsp:nvSpPr>
      <dsp:spPr>
        <a:xfrm rot="10800000">
          <a:off x="0" y="954"/>
          <a:ext cx="4072345" cy="2052196"/>
        </a:xfrm>
        <a:prstGeom prst="upArrowCallout">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latin typeface="Garamond" pitchFamily="18" charset="0"/>
            </a:rPr>
            <a:t>Héritage indivis </a:t>
          </a:r>
          <a:r>
            <a:rPr lang="fr-FR" sz="2000" kern="1200" dirty="0" smtClean="0">
              <a:latin typeface="Garamond" pitchFamily="18" charset="0"/>
            </a:rPr>
            <a:t>(Ernest Renan)</a:t>
          </a:r>
          <a:endParaRPr lang="fr-FR" sz="2000" kern="1200" dirty="0">
            <a:latin typeface="Garamond" pitchFamily="18" charset="0"/>
          </a:endParaRPr>
        </a:p>
      </dsp:txBody>
      <dsp:txXfrm rot="-10800000">
        <a:off x="0" y="954"/>
        <a:ext cx="4072345" cy="720320"/>
      </dsp:txXfrm>
    </dsp:sp>
    <dsp:sp modelId="{26905DD0-B478-4F53-8A6E-811BE071910E}">
      <dsp:nvSpPr>
        <dsp:cNvPr id="0" name=""/>
        <dsp:cNvSpPr/>
      </dsp:nvSpPr>
      <dsp:spPr>
        <a:xfrm>
          <a:off x="0" y="721275"/>
          <a:ext cx="2036172" cy="6136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latin typeface="Garamond" pitchFamily="18" charset="0"/>
            </a:rPr>
            <a:t>Une âme, un principe spirituel </a:t>
          </a:r>
          <a:endParaRPr lang="fr-FR" kern="1200" dirty="0">
            <a:latin typeface="Garamond" pitchFamily="18" charset="0"/>
          </a:endParaRPr>
        </a:p>
      </dsp:txBody>
      <dsp:txXfrm>
        <a:off x="0" y="721275"/>
        <a:ext cx="2036172" cy="613606"/>
      </dsp:txXfrm>
    </dsp:sp>
    <dsp:sp modelId="{0A857938-2E44-4881-B946-57D302D327F5}">
      <dsp:nvSpPr>
        <dsp:cNvPr id="0" name=""/>
        <dsp:cNvSpPr/>
      </dsp:nvSpPr>
      <dsp:spPr>
        <a:xfrm>
          <a:off x="2036172" y="721275"/>
          <a:ext cx="2036172" cy="6136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smtClean="0"/>
            <a:t>Constitution</a:t>
          </a:r>
          <a:endParaRPr lang="fr-FR" sz="2400" kern="1200" dirty="0"/>
        </a:p>
      </dsp:txBody>
      <dsp:txXfrm>
        <a:off x="2036172" y="721275"/>
        <a:ext cx="2036172" cy="613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744C5-6AB0-413E-A6D1-31FC2E829502}">
      <dsp:nvSpPr>
        <dsp:cNvPr id="0" name=""/>
        <dsp:cNvSpPr/>
      </dsp:nvSpPr>
      <dsp:spPr>
        <a:xfrm>
          <a:off x="2052254" y="1817841"/>
          <a:ext cx="1296091" cy="1296091"/>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Division</a:t>
          </a:r>
          <a:endParaRPr lang="fr-FR" sz="1800" kern="1200" dirty="0"/>
        </a:p>
      </dsp:txBody>
      <dsp:txXfrm>
        <a:off x="2242062" y="2007649"/>
        <a:ext cx="916475" cy="916475"/>
      </dsp:txXfrm>
    </dsp:sp>
    <dsp:sp modelId="{11C020D9-DA54-4FA6-8A99-5B5292F091E4}">
      <dsp:nvSpPr>
        <dsp:cNvPr id="0" name=""/>
        <dsp:cNvSpPr/>
      </dsp:nvSpPr>
      <dsp:spPr>
        <a:xfrm rot="16200000">
          <a:off x="2560466" y="1367213"/>
          <a:ext cx="274534" cy="440671"/>
        </a:xfrm>
        <a:prstGeom prst="rightArrow">
          <a:avLst>
            <a:gd name="adj1" fmla="val 60000"/>
            <a:gd name="adj2" fmla="val 5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01646" y="1496527"/>
        <a:ext cx="192174" cy="264403"/>
      </dsp:txXfrm>
    </dsp:sp>
    <dsp:sp modelId="{1FEF6C91-D798-4843-80C6-44190E636CD2}">
      <dsp:nvSpPr>
        <dsp:cNvPr id="0" name=""/>
        <dsp:cNvSpPr/>
      </dsp:nvSpPr>
      <dsp:spPr>
        <a:xfrm>
          <a:off x="2052254" y="3761"/>
          <a:ext cx="1296091" cy="1296091"/>
        </a:xfrm>
        <a:prstGeom prst="ellips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Origine</a:t>
          </a:r>
          <a:endParaRPr lang="fr-FR" sz="1800" kern="1200" dirty="0"/>
        </a:p>
      </dsp:txBody>
      <dsp:txXfrm>
        <a:off x="2242062" y="193569"/>
        <a:ext cx="916475" cy="916475"/>
      </dsp:txXfrm>
    </dsp:sp>
    <dsp:sp modelId="{47485FE3-030D-42DF-9F71-E2A65CFE3D3A}">
      <dsp:nvSpPr>
        <dsp:cNvPr id="0" name=""/>
        <dsp:cNvSpPr/>
      </dsp:nvSpPr>
      <dsp:spPr>
        <a:xfrm>
          <a:off x="3462303" y="2245551"/>
          <a:ext cx="274534" cy="440671"/>
        </a:xfrm>
        <a:prstGeom prst="rightArrow">
          <a:avLst>
            <a:gd name="adj1" fmla="val 60000"/>
            <a:gd name="adj2" fmla="val 50000"/>
          </a:avLst>
        </a:prstGeom>
        <a:gradFill rotWithShape="0">
          <a:gsLst>
            <a:gs pos="0">
              <a:schemeClr val="accent2">
                <a:hueOff val="2160929"/>
                <a:satOff val="8251"/>
                <a:lumOff val="0"/>
                <a:alphaOff val="0"/>
                <a:shade val="60000"/>
              </a:schemeClr>
            </a:gs>
            <a:gs pos="33000">
              <a:schemeClr val="accent2">
                <a:hueOff val="2160929"/>
                <a:satOff val="8251"/>
                <a:lumOff val="0"/>
                <a:alphaOff val="0"/>
                <a:tint val="86500"/>
              </a:schemeClr>
            </a:gs>
            <a:gs pos="46750">
              <a:schemeClr val="accent2">
                <a:hueOff val="2160929"/>
                <a:satOff val="8251"/>
                <a:lumOff val="0"/>
                <a:alphaOff val="0"/>
                <a:tint val="71000"/>
                <a:satMod val="112000"/>
              </a:schemeClr>
            </a:gs>
            <a:gs pos="53000">
              <a:schemeClr val="accent2">
                <a:hueOff val="2160929"/>
                <a:satOff val="8251"/>
                <a:lumOff val="0"/>
                <a:alphaOff val="0"/>
                <a:tint val="71000"/>
                <a:satMod val="112000"/>
              </a:schemeClr>
            </a:gs>
            <a:gs pos="68000">
              <a:schemeClr val="accent2">
                <a:hueOff val="2160929"/>
                <a:satOff val="8251"/>
                <a:lumOff val="0"/>
                <a:alphaOff val="0"/>
                <a:tint val="86000"/>
              </a:schemeClr>
            </a:gs>
            <a:gs pos="100000">
              <a:schemeClr val="accent2">
                <a:hueOff val="2160929"/>
                <a:satOff val="8251"/>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462303" y="2333685"/>
        <a:ext cx="192174" cy="264403"/>
      </dsp:txXfrm>
    </dsp:sp>
    <dsp:sp modelId="{664305FB-E5BA-4E7F-B7FA-7ABFBB86BF84}">
      <dsp:nvSpPr>
        <dsp:cNvPr id="0" name=""/>
        <dsp:cNvSpPr/>
      </dsp:nvSpPr>
      <dsp:spPr>
        <a:xfrm>
          <a:off x="3866334" y="1817841"/>
          <a:ext cx="1296091" cy="1296091"/>
        </a:xfrm>
        <a:prstGeom prst="ellipse">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Objet</a:t>
          </a:r>
        </a:p>
      </dsp:txBody>
      <dsp:txXfrm>
        <a:off x="4056142" y="2007649"/>
        <a:ext cx="916475" cy="916475"/>
      </dsp:txXfrm>
    </dsp:sp>
    <dsp:sp modelId="{E35ADC3D-B3BC-470B-9960-DD28372A1964}">
      <dsp:nvSpPr>
        <dsp:cNvPr id="0" name=""/>
        <dsp:cNvSpPr/>
      </dsp:nvSpPr>
      <dsp:spPr>
        <a:xfrm rot="5400000">
          <a:off x="2563032" y="3144822"/>
          <a:ext cx="274534" cy="440671"/>
        </a:xfrm>
        <a:prstGeom prst="rightArrow">
          <a:avLst>
            <a:gd name="adj1" fmla="val 60000"/>
            <a:gd name="adj2" fmla="val 50000"/>
          </a:avLst>
        </a:prstGeom>
        <a:gradFill rotWithShape="0">
          <a:gsLst>
            <a:gs pos="0">
              <a:schemeClr val="accent2">
                <a:hueOff val="4321858"/>
                <a:satOff val="16502"/>
                <a:lumOff val="0"/>
                <a:alphaOff val="0"/>
                <a:shade val="60000"/>
              </a:schemeClr>
            </a:gs>
            <a:gs pos="33000">
              <a:schemeClr val="accent2">
                <a:hueOff val="4321858"/>
                <a:satOff val="16502"/>
                <a:lumOff val="0"/>
                <a:alphaOff val="0"/>
                <a:tint val="86500"/>
              </a:schemeClr>
            </a:gs>
            <a:gs pos="46750">
              <a:schemeClr val="accent2">
                <a:hueOff val="4321858"/>
                <a:satOff val="16502"/>
                <a:lumOff val="0"/>
                <a:alphaOff val="0"/>
                <a:tint val="71000"/>
                <a:satMod val="112000"/>
              </a:schemeClr>
            </a:gs>
            <a:gs pos="53000">
              <a:schemeClr val="accent2">
                <a:hueOff val="4321858"/>
                <a:satOff val="16502"/>
                <a:lumOff val="0"/>
                <a:alphaOff val="0"/>
                <a:tint val="71000"/>
                <a:satMod val="112000"/>
              </a:schemeClr>
            </a:gs>
            <a:gs pos="68000">
              <a:schemeClr val="accent2">
                <a:hueOff val="4321858"/>
                <a:satOff val="16502"/>
                <a:lumOff val="0"/>
                <a:alphaOff val="0"/>
                <a:tint val="86000"/>
              </a:schemeClr>
            </a:gs>
            <a:gs pos="100000">
              <a:schemeClr val="accent2">
                <a:hueOff val="4321858"/>
                <a:satOff val="16502"/>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04212" y="3191776"/>
        <a:ext cx="192174" cy="264403"/>
      </dsp:txXfrm>
    </dsp:sp>
    <dsp:sp modelId="{76D0933C-0B9C-4882-B4EE-AE10BB17AA51}">
      <dsp:nvSpPr>
        <dsp:cNvPr id="0" name=""/>
        <dsp:cNvSpPr/>
      </dsp:nvSpPr>
      <dsp:spPr>
        <a:xfrm>
          <a:off x="2052254" y="3631922"/>
          <a:ext cx="1296091" cy="1296091"/>
        </a:xfrm>
        <a:prstGeom prst="ellipse">
          <a:avLst/>
        </a:prstGeom>
        <a:gradFill rotWithShape="0">
          <a:gsLst>
            <a:gs pos="0">
              <a:schemeClr val="accent2">
                <a:hueOff val="4321858"/>
                <a:satOff val="16502"/>
                <a:lumOff val="0"/>
                <a:alphaOff val="0"/>
                <a:shade val="60000"/>
              </a:schemeClr>
            </a:gs>
            <a:gs pos="33000">
              <a:schemeClr val="accent2">
                <a:hueOff val="4321858"/>
                <a:satOff val="16502"/>
                <a:lumOff val="0"/>
                <a:alphaOff val="0"/>
                <a:tint val="86500"/>
              </a:schemeClr>
            </a:gs>
            <a:gs pos="46750">
              <a:schemeClr val="accent2">
                <a:hueOff val="4321858"/>
                <a:satOff val="16502"/>
                <a:lumOff val="0"/>
                <a:alphaOff val="0"/>
                <a:tint val="71000"/>
                <a:satMod val="112000"/>
              </a:schemeClr>
            </a:gs>
            <a:gs pos="53000">
              <a:schemeClr val="accent2">
                <a:hueOff val="4321858"/>
                <a:satOff val="16502"/>
                <a:lumOff val="0"/>
                <a:alphaOff val="0"/>
                <a:tint val="71000"/>
                <a:satMod val="112000"/>
              </a:schemeClr>
            </a:gs>
            <a:gs pos="68000">
              <a:schemeClr val="accent2">
                <a:hueOff val="4321858"/>
                <a:satOff val="16502"/>
                <a:lumOff val="0"/>
                <a:alphaOff val="0"/>
                <a:tint val="86000"/>
              </a:schemeClr>
            </a:gs>
            <a:gs pos="100000">
              <a:schemeClr val="accent2">
                <a:hueOff val="4321858"/>
                <a:satOff val="16502"/>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 </a:t>
          </a:r>
          <a:endParaRPr lang="fr-FR" sz="1800" kern="1200" dirty="0"/>
        </a:p>
      </dsp:txBody>
      <dsp:txXfrm>
        <a:off x="2242062" y="3821730"/>
        <a:ext cx="916475" cy="916475"/>
      </dsp:txXfrm>
    </dsp:sp>
    <dsp:sp modelId="{4B047863-CC16-4806-992E-FB2B2EFA4254}">
      <dsp:nvSpPr>
        <dsp:cNvPr id="0" name=""/>
        <dsp:cNvSpPr/>
      </dsp:nvSpPr>
      <dsp:spPr>
        <a:xfrm rot="10800000">
          <a:off x="1663762" y="2245551"/>
          <a:ext cx="274534" cy="440671"/>
        </a:xfrm>
        <a:prstGeom prst="rightArrow">
          <a:avLst>
            <a:gd name="adj1" fmla="val 60000"/>
            <a:gd name="adj2" fmla="val 50000"/>
          </a:avLst>
        </a:prstGeom>
        <a:gradFill rotWithShape="0">
          <a:gsLst>
            <a:gs pos="0">
              <a:schemeClr val="accent2">
                <a:hueOff val="6482786"/>
                <a:satOff val="24753"/>
                <a:lumOff val="0"/>
                <a:alphaOff val="0"/>
                <a:shade val="60000"/>
              </a:schemeClr>
            </a:gs>
            <a:gs pos="33000">
              <a:schemeClr val="accent2">
                <a:hueOff val="6482786"/>
                <a:satOff val="24753"/>
                <a:lumOff val="0"/>
                <a:alphaOff val="0"/>
                <a:tint val="86500"/>
              </a:schemeClr>
            </a:gs>
            <a:gs pos="46750">
              <a:schemeClr val="accent2">
                <a:hueOff val="6482786"/>
                <a:satOff val="24753"/>
                <a:lumOff val="0"/>
                <a:alphaOff val="0"/>
                <a:tint val="71000"/>
                <a:satMod val="112000"/>
              </a:schemeClr>
            </a:gs>
            <a:gs pos="53000">
              <a:schemeClr val="accent2">
                <a:hueOff val="6482786"/>
                <a:satOff val="24753"/>
                <a:lumOff val="0"/>
                <a:alphaOff val="0"/>
                <a:tint val="71000"/>
                <a:satMod val="112000"/>
              </a:schemeClr>
            </a:gs>
            <a:gs pos="68000">
              <a:schemeClr val="accent2">
                <a:hueOff val="6482786"/>
                <a:satOff val="24753"/>
                <a:lumOff val="0"/>
                <a:alphaOff val="0"/>
                <a:tint val="86000"/>
              </a:schemeClr>
            </a:gs>
            <a:gs pos="100000">
              <a:schemeClr val="accent2">
                <a:hueOff val="6482786"/>
                <a:satOff val="24753"/>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746122" y="2333685"/>
        <a:ext cx="192174" cy="264403"/>
      </dsp:txXfrm>
    </dsp:sp>
    <dsp:sp modelId="{1582C52D-813B-453F-91AB-5C949874EFD3}">
      <dsp:nvSpPr>
        <dsp:cNvPr id="0" name=""/>
        <dsp:cNvSpPr/>
      </dsp:nvSpPr>
      <dsp:spPr>
        <a:xfrm>
          <a:off x="238174" y="1817841"/>
          <a:ext cx="1296091" cy="1296091"/>
        </a:xfrm>
        <a:prstGeom prst="ellipse">
          <a:avLst/>
        </a:prstGeom>
        <a:gradFill rotWithShape="1">
          <a:gsLst>
            <a:gs pos="0">
              <a:schemeClr val="accent1">
                <a:shade val="60000"/>
              </a:schemeClr>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Sujet</a:t>
          </a:r>
        </a:p>
      </dsp:txBody>
      <dsp:txXfrm>
        <a:off x="427982" y="2007649"/>
        <a:ext cx="916475" cy="916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51A0E-1D7E-4951-A8DA-E34F46B2FBD9}">
      <dsp:nvSpPr>
        <dsp:cNvPr id="0" name=""/>
        <dsp:cNvSpPr/>
      </dsp:nvSpPr>
      <dsp:spPr>
        <a:xfrm>
          <a:off x="2239243" y="1910630"/>
          <a:ext cx="1363513" cy="1363513"/>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bg1"/>
              </a:solidFill>
            </a:rPr>
            <a:t>division</a:t>
          </a:r>
          <a:endParaRPr lang="fr-FR" sz="1900" kern="1200" dirty="0">
            <a:solidFill>
              <a:schemeClr val="bg1"/>
            </a:solidFill>
          </a:endParaRPr>
        </a:p>
      </dsp:txBody>
      <dsp:txXfrm>
        <a:off x="2438925" y="2110312"/>
        <a:ext cx="964149" cy="964149"/>
      </dsp:txXfrm>
    </dsp:sp>
    <dsp:sp modelId="{5A531835-D5D3-4740-BB49-6781E7E1466D}">
      <dsp:nvSpPr>
        <dsp:cNvPr id="0" name=""/>
        <dsp:cNvSpPr/>
      </dsp:nvSpPr>
      <dsp:spPr>
        <a:xfrm rot="16200000">
          <a:off x="2776825" y="1414966"/>
          <a:ext cx="288349" cy="46359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solidFill>
              <a:schemeClr val="bg1"/>
            </a:solidFill>
          </a:endParaRPr>
        </a:p>
      </dsp:txBody>
      <dsp:txXfrm>
        <a:off x="2820078" y="1550938"/>
        <a:ext cx="201844" cy="278156"/>
      </dsp:txXfrm>
    </dsp:sp>
    <dsp:sp modelId="{8B420DCA-3F02-4199-93F5-0A77D2689121}">
      <dsp:nvSpPr>
        <dsp:cNvPr id="0" name=""/>
        <dsp:cNvSpPr/>
      </dsp:nvSpPr>
      <dsp:spPr>
        <a:xfrm>
          <a:off x="2239243" y="3061"/>
          <a:ext cx="1363513" cy="1363513"/>
        </a:xfrm>
        <a:prstGeom prst="ellipse">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bg1"/>
              </a:solidFill>
            </a:rPr>
            <a:t>Origine</a:t>
          </a:r>
          <a:endParaRPr lang="fr-FR" sz="1900" kern="1200" dirty="0">
            <a:solidFill>
              <a:schemeClr val="bg1"/>
            </a:solidFill>
          </a:endParaRPr>
        </a:p>
      </dsp:txBody>
      <dsp:txXfrm>
        <a:off x="2438925" y="202743"/>
        <a:ext cx="964149" cy="964149"/>
      </dsp:txXfrm>
    </dsp:sp>
    <dsp:sp modelId="{6E112128-7168-44A7-BB6A-429335ED5A7A}">
      <dsp:nvSpPr>
        <dsp:cNvPr id="0" name=""/>
        <dsp:cNvSpPr/>
      </dsp:nvSpPr>
      <dsp:spPr>
        <a:xfrm>
          <a:off x="3722449" y="2360590"/>
          <a:ext cx="288349" cy="46359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solidFill>
              <a:schemeClr val="bg1"/>
            </a:solidFill>
          </a:endParaRPr>
        </a:p>
      </dsp:txBody>
      <dsp:txXfrm>
        <a:off x="3722449" y="2453309"/>
        <a:ext cx="201844" cy="278156"/>
      </dsp:txXfrm>
    </dsp:sp>
    <dsp:sp modelId="{19B377D7-3EE8-40E9-9DD9-140220F79C03}">
      <dsp:nvSpPr>
        <dsp:cNvPr id="0" name=""/>
        <dsp:cNvSpPr/>
      </dsp:nvSpPr>
      <dsp:spPr>
        <a:xfrm>
          <a:off x="4146812" y="1910630"/>
          <a:ext cx="1363513" cy="1363513"/>
        </a:xfrm>
        <a:prstGeom prst="ellipse">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bg1"/>
              </a:solidFill>
            </a:rPr>
            <a:t>Objet</a:t>
          </a:r>
          <a:endParaRPr lang="fr-FR" sz="1900" kern="1200" dirty="0">
            <a:solidFill>
              <a:schemeClr val="bg1"/>
            </a:solidFill>
          </a:endParaRPr>
        </a:p>
      </dsp:txBody>
      <dsp:txXfrm>
        <a:off x="4346494" y="2110312"/>
        <a:ext cx="964149" cy="964149"/>
      </dsp:txXfrm>
    </dsp:sp>
    <dsp:sp modelId="{0F96E390-C600-4094-AE60-785B17D12F6F}">
      <dsp:nvSpPr>
        <dsp:cNvPr id="0" name=""/>
        <dsp:cNvSpPr/>
      </dsp:nvSpPr>
      <dsp:spPr>
        <a:xfrm rot="5400000">
          <a:off x="2776825" y="3306213"/>
          <a:ext cx="288349" cy="46359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solidFill>
              <a:schemeClr val="bg1"/>
            </a:solidFill>
          </a:endParaRPr>
        </a:p>
      </dsp:txBody>
      <dsp:txXfrm>
        <a:off x="2820078" y="3355680"/>
        <a:ext cx="201844" cy="278156"/>
      </dsp:txXfrm>
    </dsp:sp>
    <dsp:sp modelId="{93722BB6-A6C2-4278-8469-856D901FB801}">
      <dsp:nvSpPr>
        <dsp:cNvPr id="0" name=""/>
        <dsp:cNvSpPr/>
      </dsp:nvSpPr>
      <dsp:spPr>
        <a:xfrm>
          <a:off x="2239243" y="3818199"/>
          <a:ext cx="1363513" cy="1363513"/>
        </a:xfrm>
        <a:prstGeom prst="ellipse">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fr-FR" sz="1900" kern="1200" dirty="0">
            <a:solidFill>
              <a:schemeClr val="bg1"/>
            </a:solidFill>
          </a:endParaRPr>
        </a:p>
      </dsp:txBody>
      <dsp:txXfrm>
        <a:off x="2438925" y="4017881"/>
        <a:ext cx="964149" cy="964149"/>
      </dsp:txXfrm>
    </dsp:sp>
    <dsp:sp modelId="{C3C8E9B0-7E69-418C-BE35-5F6ABAC340FA}">
      <dsp:nvSpPr>
        <dsp:cNvPr id="0" name=""/>
        <dsp:cNvSpPr/>
      </dsp:nvSpPr>
      <dsp:spPr>
        <a:xfrm rot="10800000">
          <a:off x="1831201" y="2360590"/>
          <a:ext cx="288349" cy="463594"/>
        </a:xfrm>
        <a:prstGeom prst="rightArrow">
          <a:avLst>
            <a:gd name="adj1" fmla="val 60000"/>
            <a:gd name="adj2" fmla="val 50000"/>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solidFill>
              <a:schemeClr val="bg1"/>
            </a:solidFill>
          </a:endParaRPr>
        </a:p>
      </dsp:txBody>
      <dsp:txXfrm rot="10800000">
        <a:off x="1917706" y="2453309"/>
        <a:ext cx="201844" cy="278156"/>
      </dsp:txXfrm>
    </dsp:sp>
    <dsp:sp modelId="{8985ABCD-FF8B-4CC4-9F06-5AB14A50BF1D}">
      <dsp:nvSpPr>
        <dsp:cNvPr id="0" name=""/>
        <dsp:cNvSpPr/>
      </dsp:nvSpPr>
      <dsp:spPr>
        <a:xfrm>
          <a:off x="331674" y="1910630"/>
          <a:ext cx="1363513" cy="1363513"/>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solidFill>
                <a:schemeClr val="bg1"/>
              </a:solidFill>
            </a:rPr>
            <a:t>Sujet</a:t>
          </a:r>
          <a:endParaRPr lang="fr-FR" sz="1900" kern="1200" dirty="0">
            <a:solidFill>
              <a:schemeClr val="bg1"/>
            </a:solidFill>
          </a:endParaRPr>
        </a:p>
      </dsp:txBody>
      <dsp:txXfrm>
        <a:off x="531356" y="2110312"/>
        <a:ext cx="964149" cy="964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D4B5C-83B4-47F3-8096-B8689158BD8B}">
      <dsp:nvSpPr>
        <dsp:cNvPr id="0" name=""/>
        <dsp:cNvSpPr/>
      </dsp:nvSpPr>
      <dsp:spPr>
        <a:xfrm>
          <a:off x="3182" y="0"/>
          <a:ext cx="2777222" cy="514353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r>
            <a:rPr lang="fr-FR" sz="3200" kern="1200" dirty="0" smtClean="0"/>
            <a:t>Maturité du caractère</a:t>
          </a:r>
          <a:endParaRPr lang="fr-FR" sz="3200" kern="1200" dirty="0"/>
        </a:p>
      </dsp:txBody>
      <dsp:txXfrm>
        <a:off x="3182" y="2057414"/>
        <a:ext cx="2777222" cy="2057414"/>
      </dsp:txXfrm>
    </dsp:sp>
    <dsp:sp modelId="{694979A5-D7C6-4792-93CC-367F86604367}">
      <dsp:nvSpPr>
        <dsp:cNvPr id="0" name=""/>
        <dsp:cNvSpPr/>
      </dsp:nvSpPr>
      <dsp:spPr>
        <a:xfrm>
          <a:off x="535394" y="308612"/>
          <a:ext cx="1712797" cy="1712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D2618-83BD-43A1-84D3-36D75E458737}">
      <dsp:nvSpPr>
        <dsp:cNvPr id="0" name=""/>
        <dsp:cNvSpPr/>
      </dsp:nvSpPr>
      <dsp:spPr>
        <a:xfrm>
          <a:off x="2863721" y="0"/>
          <a:ext cx="2777222" cy="514353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r>
            <a:rPr lang="fr-FR" sz="2800" kern="1200" dirty="0" smtClean="0"/>
            <a:t>Liens d’amour dans la famille</a:t>
          </a:r>
          <a:endParaRPr lang="fr-FR" sz="2800" kern="1200" dirty="0"/>
        </a:p>
      </dsp:txBody>
      <dsp:txXfrm>
        <a:off x="2863721" y="2057414"/>
        <a:ext cx="2777222" cy="2057414"/>
      </dsp:txXfrm>
    </dsp:sp>
    <dsp:sp modelId="{784D718B-FCD4-424F-BFE1-FF898AF8F2BB}">
      <dsp:nvSpPr>
        <dsp:cNvPr id="0" name=""/>
        <dsp:cNvSpPr/>
      </dsp:nvSpPr>
      <dsp:spPr>
        <a:xfrm>
          <a:off x="3395933" y="308612"/>
          <a:ext cx="1712797" cy="1712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DC271-3185-4294-A804-ECFC4160F00E}">
      <dsp:nvSpPr>
        <dsp:cNvPr id="0" name=""/>
        <dsp:cNvSpPr/>
      </dsp:nvSpPr>
      <dsp:spPr>
        <a:xfrm>
          <a:off x="5724260" y="0"/>
          <a:ext cx="2916555" cy="5143536"/>
        </a:xfrm>
        <a:prstGeom prst="roundRect">
          <a:avLst>
            <a:gd name="adj" fmla="val 10000"/>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endParaRPr lang="fr-FR" sz="3200" kern="1200" dirty="0" smtClean="0"/>
        </a:p>
        <a:p>
          <a:pPr lvl="0" algn="ctr" defTabSz="1422400">
            <a:lnSpc>
              <a:spcPct val="90000"/>
            </a:lnSpc>
            <a:spcBef>
              <a:spcPct val="0"/>
            </a:spcBef>
            <a:spcAft>
              <a:spcPct val="35000"/>
            </a:spcAft>
          </a:pPr>
          <a:r>
            <a:rPr lang="fr-FR" sz="3200" kern="1200" dirty="0" smtClean="0">
              <a:latin typeface="Arial Narrow" pitchFamily="34" charset="0"/>
            </a:rPr>
            <a:t>Contribution créative  à la société</a:t>
          </a:r>
          <a:endParaRPr lang="fr-FR" sz="3200" kern="1200" dirty="0">
            <a:latin typeface="Arial Narrow" pitchFamily="34" charset="0"/>
          </a:endParaRPr>
        </a:p>
      </dsp:txBody>
      <dsp:txXfrm>
        <a:off x="5724260" y="2057414"/>
        <a:ext cx="2916555" cy="2057414"/>
      </dsp:txXfrm>
    </dsp:sp>
    <dsp:sp modelId="{36205E06-3836-4FEB-B467-FCE24C4A138C}">
      <dsp:nvSpPr>
        <dsp:cNvPr id="0" name=""/>
        <dsp:cNvSpPr/>
      </dsp:nvSpPr>
      <dsp:spPr>
        <a:xfrm>
          <a:off x="6326138" y="308612"/>
          <a:ext cx="1712797" cy="1712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B4A7E-D547-4F03-9101-755518FF7EF3}">
      <dsp:nvSpPr>
        <dsp:cNvPr id="0" name=""/>
        <dsp:cNvSpPr/>
      </dsp:nvSpPr>
      <dsp:spPr>
        <a:xfrm>
          <a:off x="73268" y="4143308"/>
          <a:ext cx="8507163" cy="100022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5B5C0-2B9F-4752-9A0B-DE3682D2FE86}">
      <dsp:nvSpPr>
        <dsp:cNvPr id="0" name=""/>
        <dsp:cNvSpPr/>
      </dsp:nvSpPr>
      <dsp:spPr>
        <a:xfrm>
          <a:off x="2431808" y="673"/>
          <a:ext cx="3165957" cy="1582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800" b="0" i="0" u="none" strike="noStrike" kern="1200" cap="none" normalizeH="0" baseline="0" smtClean="0">
              <a:ln>
                <a:noFill/>
              </a:ln>
              <a:solidFill>
                <a:schemeClr val="tx1"/>
              </a:solidFill>
              <a:effectLst/>
              <a:latin typeface="Rockwell Extra Bold" pitchFamily="18" charset="0"/>
              <a:cs typeface="Arial" charset="0"/>
            </a:rPr>
            <a:t>PERSONNE ID</a:t>
          </a:r>
          <a:r>
            <a:rPr kumimoji="0" lang="en-US" sz="3800" b="0" i="0" u="none" strike="noStrike" kern="1200" cap="none" normalizeH="0" baseline="0" smtClean="0">
              <a:ln>
                <a:noFill/>
              </a:ln>
              <a:solidFill>
                <a:schemeClr val="tx1"/>
              </a:solidFill>
              <a:effectLst/>
              <a:latin typeface="Rockwell Extra Bold" pitchFamily="18" charset="0"/>
              <a:cs typeface="Arial" charset="0"/>
            </a:rPr>
            <a:t>É</a:t>
          </a:r>
          <a:r>
            <a:rPr kumimoji="0" lang="fr-FR" sz="3800" b="0" i="0" u="none" strike="noStrike" kern="1200" cap="none" normalizeH="0" baseline="0" smtClean="0">
              <a:ln>
                <a:noFill/>
              </a:ln>
              <a:solidFill>
                <a:schemeClr val="tx1"/>
              </a:solidFill>
              <a:effectLst/>
              <a:latin typeface="Rockwell Extra Bold" pitchFamily="18" charset="0"/>
              <a:cs typeface="Arial" charset="0"/>
            </a:rPr>
            <a:t>ALE</a:t>
          </a:r>
        </a:p>
      </dsp:txBody>
      <dsp:txXfrm>
        <a:off x="2431808" y="673"/>
        <a:ext cx="3165957" cy="1582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F3CCC-F436-4EE0-9145-B143CB664A5B}">
      <dsp:nvSpPr>
        <dsp:cNvPr id="0" name=""/>
        <dsp:cNvSpPr/>
      </dsp:nvSpPr>
      <dsp:spPr>
        <a:xfrm>
          <a:off x="2305318" y="928"/>
          <a:ext cx="3596737" cy="17983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5200" b="0" i="0" u="none" strike="noStrike" kern="1200" cap="none" normalizeH="0" baseline="0" smtClean="0">
              <a:ln>
                <a:noFill/>
              </a:ln>
              <a:solidFill>
                <a:schemeClr val="tx1"/>
              </a:solidFill>
              <a:effectLst/>
              <a:latin typeface="Rockwell Extra Bold" pitchFamily="18" charset="0"/>
              <a:cs typeface="Arial" charset="0"/>
            </a:rPr>
            <a:t>SOCI </a:t>
          </a:r>
          <a:r>
            <a:rPr kumimoji="0" lang="en-US" sz="5200" b="0" i="0" u="none" strike="noStrike" kern="1200" cap="none" normalizeH="0" baseline="0" smtClean="0">
              <a:ln>
                <a:noFill/>
              </a:ln>
              <a:solidFill>
                <a:schemeClr val="tx1"/>
              </a:solidFill>
              <a:effectLst/>
              <a:latin typeface="Rockwell Extra Bold" pitchFamily="18" charset="0"/>
              <a:cs typeface="Arial" charset="0"/>
            </a:rPr>
            <a:t>É</a:t>
          </a:r>
          <a:r>
            <a:rPr kumimoji="0" lang="fr-FR" sz="5200" b="0" i="0" u="none" strike="noStrike" kern="1200" cap="none" normalizeH="0" baseline="0" smtClean="0">
              <a:ln>
                <a:noFill/>
              </a:ln>
              <a:solidFill>
                <a:schemeClr val="tx1"/>
              </a:solidFill>
              <a:effectLst/>
              <a:latin typeface="Rockwell Extra Bold" pitchFamily="18" charset="0"/>
              <a:cs typeface="Arial" charset="0"/>
            </a:rPr>
            <a:t>T</a:t>
          </a:r>
          <a:r>
            <a:rPr kumimoji="0" lang="en-US" sz="5200" b="0" i="0" u="none" strike="noStrike" kern="1200" cap="none" normalizeH="0" baseline="0" smtClean="0">
              <a:ln>
                <a:noFill/>
              </a:ln>
              <a:solidFill>
                <a:schemeClr val="tx1"/>
              </a:solidFill>
              <a:effectLst/>
              <a:latin typeface="Rockwell Extra Bold" pitchFamily="18" charset="0"/>
              <a:cs typeface="Arial" charset="0"/>
            </a:rPr>
            <a:t>É</a:t>
          </a:r>
          <a:r>
            <a:rPr kumimoji="0" lang="fr-FR" sz="5200" b="0" i="0" u="none" strike="noStrike" kern="1200" cap="none" normalizeH="0" baseline="0" smtClean="0">
              <a:ln>
                <a:noFill/>
              </a:ln>
              <a:solidFill>
                <a:schemeClr val="tx1"/>
              </a:solidFill>
              <a:effectLst/>
              <a:latin typeface="Rockwell Extra Bold" pitchFamily="18" charset="0"/>
              <a:cs typeface="Arial" charset="0"/>
            </a:rPr>
            <a:t>  ID</a:t>
          </a:r>
          <a:r>
            <a:rPr kumimoji="0" lang="en-US" sz="5200" b="0" i="0" u="none" strike="noStrike" kern="1200" cap="none" normalizeH="0" baseline="0" smtClean="0">
              <a:ln>
                <a:noFill/>
              </a:ln>
              <a:solidFill>
                <a:schemeClr val="tx1"/>
              </a:solidFill>
              <a:effectLst/>
              <a:latin typeface="Rockwell Extra Bold" pitchFamily="18" charset="0"/>
              <a:cs typeface="Arial" charset="0"/>
            </a:rPr>
            <a:t>É</a:t>
          </a:r>
          <a:r>
            <a:rPr kumimoji="0" lang="fr-FR" sz="5200" b="0" i="0" u="none" strike="noStrike" kern="1200" cap="none" normalizeH="0" baseline="0" smtClean="0">
              <a:ln>
                <a:noFill/>
              </a:ln>
              <a:solidFill>
                <a:schemeClr val="tx1"/>
              </a:solidFill>
              <a:effectLst/>
              <a:latin typeface="Rockwell Extra Bold" pitchFamily="18" charset="0"/>
              <a:cs typeface="Arial" charset="0"/>
            </a:rPr>
            <a:t>ALE</a:t>
          </a:r>
        </a:p>
      </dsp:txBody>
      <dsp:txXfrm>
        <a:off x="2305318" y="928"/>
        <a:ext cx="3596737" cy="17983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0D3DC-E7B6-4320-89C2-0F7DD2EB386A}">
      <dsp:nvSpPr>
        <dsp:cNvPr id="0" name=""/>
        <dsp:cNvSpPr/>
      </dsp:nvSpPr>
      <dsp:spPr>
        <a:xfrm>
          <a:off x="1004" y="0"/>
          <a:ext cx="2611933" cy="2500330"/>
        </a:xfrm>
        <a:prstGeom prst="roundRect">
          <a:avLst>
            <a:gd name="adj" fmla="val 10000"/>
          </a:avLst>
        </a:prstGeom>
        <a:solidFill>
          <a:schemeClr val="tx2">
            <a:lumMod val="2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200" b="1" kern="1200" dirty="0" smtClean="0">
              <a:solidFill>
                <a:srgbClr val="FFC000"/>
              </a:solidFill>
            </a:rPr>
            <a:t>Enseignant</a:t>
          </a:r>
          <a:endParaRPr lang="fr-FR" sz="3200" b="1" kern="1200" dirty="0">
            <a:solidFill>
              <a:srgbClr val="FFC000"/>
            </a:solidFill>
          </a:endParaRPr>
        </a:p>
      </dsp:txBody>
      <dsp:txXfrm>
        <a:off x="1004" y="0"/>
        <a:ext cx="2611933" cy="750099"/>
      </dsp:txXfrm>
    </dsp:sp>
    <dsp:sp modelId="{8C0625E4-0456-4363-97F3-7044E8A11A18}">
      <dsp:nvSpPr>
        <dsp:cNvPr id="0" name=""/>
        <dsp:cNvSpPr/>
      </dsp:nvSpPr>
      <dsp:spPr>
        <a:xfrm>
          <a:off x="262197" y="750831"/>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Autorité</a:t>
          </a:r>
          <a:endParaRPr lang="fr-FR" sz="3200" kern="1200" dirty="0"/>
        </a:p>
      </dsp:txBody>
      <dsp:txXfrm>
        <a:off x="284277" y="772911"/>
        <a:ext cx="2045386" cy="709723"/>
      </dsp:txXfrm>
    </dsp:sp>
    <dsp:sp modelId="{259AF7D6-5E39-47E6-B13D-19A9801DA5CF}">
      <dsp:nvSpPr>
        <dsp:cNvPr id="0" name=""/>
        <dsp:cNvSpPr/>
      </dsp:nvSpPr>
      <dsp:spPr>
        <a:xfrm>
          <a:off x="262197" y="1620697"/>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Sagesse</a:t>
          </a:r>
        </a:p>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Conscience</a:t>
          </a:r>
          <a:endParaRPr lang="fr-FR" sz="2400" kern="1200" dirty="0"/>
        </a:p>
      </dsp:txBody>
      <dsp:txXfrm>
        <a:off x="284277" y="1642777"/>
        <a:ext cx="2045386" cy="709723"/>
      </dsp:txXfrm>
    </dsp:sp>
    <dsp:sp modelId="{DB4A51AD-EB50-4610-A0EB-61627F354AA0}">
      <dsp:nvSpPr>
        <dsp:cNvPr id="0" name=""/>
        <dsp:cNvSpPr/>
      </dsp:nvSpPr>
      <dsp:spPr>
        <a:xfrm>
          <a:off x="2808833" y="0"/>
          <a:ext cx="2611933" cy="2500330"/>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smtClean="0">
              <a:solidFill>
                <a:srgbClr val="008000"/>
              </a:solidFill>
            </a:rPr>
            <a:t>Parent</a:t>
          </a:r>
          <a:endParaRPr lang="fr-FR" sz="3200" b="1" kern="1200" dirty="0">
            <a:solidFill>
              <a:srgbClr val="008000"/>
            </a:solidFill>
          </a:endParaRPr>
        </a:p>
      </dsp:txBody>
      <dsp:txXfrm>
        <a:off x="2808833" y="0"/>
        <a:ext cx="2611933" cy="750099"/>
      </dsp:txXfrm>
    </dsp:sp>
    <dsp:sp modelId="{45298418-300F-483A-9012-A78946389224}">
      <dsp:nvSpPr>
        <dsp:cNvPr id="0" name=""/>
        <dsp:cNvSpPr/>
      </dsp:nvSpPr>
      <dsp:spPr>
        <a:xfrm>
          <a:off x="3070026" y="750831"/>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FR" sz="2200" kern="1200" dirty="0" smtClean="0"/>
            <a:t>Puissance</a:t>
          </a:r>
          <a:endParaRPr lang="fr-FR" sz="2200" kern="1200" dirty="0"/>
        </a:p>
      </dsp:txBody>
      <dsp:txXfrm>
        <a:off x="3092106" y="772911"/>
        <a:ext cx="2045386" cy="709723"/>
      </dsp:txXfrm>
    </dsp:sp>
    <dsp:sp modelId="{AEBDF0C4-2174-4BE8-8387-881BB6DAA58C}">
      <dsp:nvSpPr>
        <dsp:cNvPr id="0" name=""/>
        <dsp:cNvSpPr/>
      </dsp:nvSpPr>
      <dsp:spPr>
        <a:xfrm>
          <a:off x="3070026" y="1620697"/>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FR" sz="2200" kern="1200" dirty="0" smtClean="0"/>
            <a:t>Amour, vie, lignage</a:t>
          </a:r>
          <a:endParaRPr lang="fr-FR" sz="2200" kern="1200" dirty="0"/>
        </a:p>
      </dsp:txBody>
      <dsp:txXfrm>
        <a:off x="3092106" y="1642777"/>
        <a:ext cx="2045386" cy="709723"/>
      </dsp:txXfrm>
    </dsp:sp>
    <dsp:sp modelId="{3B6C5F6F-7D4B-47DA-85CD-0FDE720D7A87}">
      <dsp:nvSpPr>
        <dsp:cNvPr id="0" name=""/>
        <dsp:cNvSpPr/>
      </dsp:nvSpPr>
      <dsp:spPr>
        <a:xfrm>
          <a:off x="5616661" y="0"/>
          <a:ext cx="2611933" cy="2500330"/>
        </a:xfrm>
        <a:prstGeom prst="roundRect">
          <a:avLst>
            <a:gd name="adj" fmla="val 10000"/>
          </a:avLst>
        </a:prstGeom>
        <a:solidFill>
          <a:srgbClr val="00800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smtClean="0">
              <a:solidFill>
                <a:srgbClr val="FF0000"/>
              </a:solidFill>
            </a:rPr>
            <a:t>Créateur</a:t>
          </a:r>
          <a:endParaRPr lang="fr-FR" sz="3200" b="1" kern="1200" dirty="0">
            <a:solidFill>
              <a:srgbClr val="FF0000"/>
            </a:solidFill>
          </a:endParaRPr>
        </a:p>
      </dsp:txBody>
      <dsp:txXfrm>
        <a:off x="5616661" y="0"/>
        <a:ext cx="2611933" cy="750099"/>
      </dsp:txXfrm>
    </dsp:sp>
    <dsp:sp modelId="{5CDD7118-9056-411D-84B5-DF3F16FC95C5}">
      <dsp:nvSpPr>
        <dsp:cNvPr id="0" name=""/>
        <dsp:cNvSpPr/>
      </dsp:nvSpPr>
      <dsp:spPr>
        <a:xfrm>
          <a:off x="5877855" y="750831"/>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FR" sz="2200" kern="1200" dirty="0" smtClean="0"/>
            <a:t>Maîtrise</a:t>
          </a:r>
          <a:endParaRPr lang="fr-FR" sz="2200" kern="1200" dirty="0"/>
        </a:p>
      </dsp:txBody>
      <dsp:txXfrm>
        <a:off x="5899935" y="772911"/>
        <a:ext cx="2045386" cy="709723"/>
      </dsp:txXfrm>
    </dsp:sp>
    <dsp:sp modelId="{929B959C-B2F2-4CC7-BC77-62EBC3A94023}">
      <dsp:nvSpPr>
        <dsp:cNvPr id="0" name=""/>
        <dsp:cNvSpPr/>
      </dsp:nvSpPr>
      <dsp:spPr>
        <a:xfrm>
          <a:off x="5877855" y="1620697"/>
          <a:ext cx="2089546" cy="753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FR" sz="2200" kern="1200" dirty="0" smtClean="0"/>
            <a:t>Créativité</a:t>
          </a:r>
          <a:endParaRPr lang="fr-FR" sz="2200" kern="1200" dirty="0"/>
        </a:p>
      </dsp:txBody>
      <dsp:txXfrm>
        <a:off x="5899935" y="1642777"/>
        <a:ext cx="2045386" cy="70972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06DA1B94-1948-4DAA-80C2-488005C7EAFA}"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58B6850-E488-4A5C-9D83-57CF3A407925}"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D643481-AEA0-4F95-8EA0-C2BF77D0B879}"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238693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8" name="Espace réservé du numéro de diapositive 7"/>
          <p:cNvSpPr>
            <a:spLocks noGrp="1"/>
          </p:cNvSpPr>
          <p:nvPr>
            <p:ph type="sldNum" sz="quarter" idx="11"/>
          </p:nvPr>
        </p:nvSpPr>
        <p:spPr>
          <a:xfrm>
            <a:off x="6553200" y="6248400"/>
            <a:ext cx="2133600" cy="476250"/>
          </a:xfrm>
        </p:spPr>
        <p:txBody>
          <a:bodyPr/>
          <a:lstStyle>
            <a:lvl1pPr>
              <a:defRPr/>
            </a:lvl1pPr>
          </a:lstStyle>
          <a:p>
            <a:pPr>
              <a:defRPr/>
            </a:pPr>
            <a:fld id="{F448AAFA-7EA5-443D-A6C1-227A17BEE30D}" type="slidenum">
              <a:rPr lang="fr-FR"/>
              <a:pPr>
                <a:defRPr/>
              </a:pPr>
              <a:t>‹N°›</a:t>
            </a:fld>
            <a:endParaRPr lang="fr-FR"/>
          </a:p>
        </p:txBody>
      </p:sp>
      <p:sp>
        <p:nvSpPr>
          <p:cNvPr id="9" name="Espace réservé du pied de page 8"/>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557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4" name="Espace réservé du numéro de diapositive 3"/>
          <p:cNvSpPr>
            <a:spLocks noGrp="1"/>
          </p:cNvSpPr>
          <p:nvPr>
            <p:ph type="sldNum" sz="quarter" idx="11"/>
          </p:nvPr>
        </p:nvSpPr>
        <p:spPr>
          <a:xfrm>
            <a:off x="6553200" y="6248400"/>
            <a:ext cx="2133600" cy="476250"/>
          </a:xfrm>
        </p:spPr>
        <p:txBody>
          <a:bodyPr/>
          <a:lstStyle>
            <a:lvl1pPr>
              <a:defRPr/>
            </a:lvl1pPr>
          </a:lstStyle>
          <a:p>
            <a:pPr>
              <a:defRPr/>
            </a:pPr>
            <a:fld id="{AFE63BBF-3026-4416-BE84-5886B5C6F272}" type="slidenum">
              <a:rPr lang="fr-FR"/>
              <a:pPr>
                <a:defRPr/>
              </a:pPr>
              <a:t>‹N°›</a:t>
            </a:fld>
            <a:endParaRPr lang="fr-FR"/>
          </a:p>
        </p:txBody>
      </p:sp>
      <p:sp>
        <p:nvSpPr>
          <p:cNvPr id="5" name="Espace réservé du pied de page 4"/>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180430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736172DF-2AEC-43E1-B495-0BEA995B193A}"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50F02B35-691B-44FB-9C31-68B37184FEDB}"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549DE03B-6920-4CC2-8456-2B580CC2B102}"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3D314759-C39A-45F0-AD23-636091AE401B}"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2D643481-AEA0-4F95-8EA0-C2BF77D0B879}"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44E02A74-7C49-4B82-A890-5A27FA4265E2}"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C13E548-2537-4807-97ED-F00645ABCCFA}"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12E772F5-1267-4860-8D02-EB7B11AAFE5C}"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D643481-AEA0-4F95-8EA0-C2BF77D0B879}"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hyperlink" Target="http://www.osu.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hdr.undp.org/hd/"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Layout" Target="../diagrams/layout5.xml"/><Relationship Id="rId7" Type="http://schemas.openxmlformats.org/officeDocument/2006/relationships/image" Target="../media/image62.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hyperlink" Target="http://upload.wikimedia.org/wikipedia/commons/a/a6/Brandenburger_Tor_abends.jpg"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1" descr="naut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714625"/>
            <a:ext cx="300672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Rectangle 24"/>
          <p:cNvSpPr>
            <a:spLocks noChangeArrowheads="1"/>
          </p:cNvSpPr>
          <p:nvPr/>
        </p:nvSpPr>
        <p:spPr bwMode="auto">
          <a:xfrm>
            <a:off x="179512" y="188913"/>
            <a:ext cx="8785101" cy="1754187"/>
          </a:xfrm>
          <a:prstGeom prst="rect">
            <a:avLst/>
          </a:prstGeom>
          <a:noFill/>
          <a:ln w="9525">
            <a:noFill/>
            <a:miter lim="800000"/>
            <a:headEnd/>
            <a:tailEnd/>
          </a:ln>
          <a:effectLst/>
        </p:spPr>
        <p:txBody>
          <a:bodyPr wrap="square">
            <a:spAutoFit/>
          </a:bodyPr>
          <a:lstStyle/>
          <a:p>
            <a:pPr algn="ctr">
              <a:defRPr/>
            </a:pPr>
            <a:r>
              <a:rPr lang="fr-FR" sz="5400" b="1" dirty="0">
                <a:solidFill>
                  <a:schemeClr val="tx2"/>
                </a:solidFill>
                <a:effectLst>
                  <a:outerShdw blurRad="38100" dist="38100" dir="2700000" algn="tl">
                    <a:srgbClr val="000000"/>
                  </a:outerShdw>
                </a:effectLst>
                <a:cs typeface="+mn-cs"/>
              </a:rPr>
              <a:t>Développement humain            et construction de la paix</a:t>
            </a:r>
          </a:p>
        </p:txBody>
      </p:sp>
      <p:sp>
        <p:nvSpPr>
          <p:cNvPr id="2" name="Sous-titre 1"/>
          <p:cNvSpPr>
            <a:spLocks noGrp="1"/>
          </p:cNvSpPr>
          <p:nvPr>
            <p:ph type="subTitle" idx="1"/>
          </p:nvPr>
        </p:nvSpPr>
        <p:spPr>
          <a:xfrm>
            <a:off x="3292475" y="3717032"/>
            <a:ext cx="5672138" cy="1752600"/>
          </a:xfrm>
        </p:spPr>
        <p:txBody>
          <a:bodyPr>
            <a:normAutofit/>
          </a:bodyPr>
          <a:lstStyle/>
          <a:p>
            <a:pPr>
              <a:defRPr/>
            </a:pPr>
            <a:r>
              <a:rPr lang="fr-FR" dirty="0">
                <a:solidFill>
                  <a:srgbClr val="008000"/>
                </a:solidFill>
                <a:effectLst>
                  <a:outerShdw blurRad="38100" dist="38100" dir="2700000" algn="tl">
                    <a:srgbClr val="000000"/>
                  </a:outerShdw>
                </a:effectLst>
                <a:latin typeface="Copperplate Gothic Light" pitchFamily="34" charset="0"/>
              </a:rPr>
              <a:t>UN DÉVELOPPEMENT </a:t>
            </a:r>
          </a:p>
          <a:p>
            <a:pPr>
              <a:defRPr/>
            </a:pPr>
            <a:r>
              <a:rPr lang="fr-FR" dirty="0" smtClean="0">
                <a:solidFill>
                  <a:srgbClr val="008000"/>
                </a:solidFill>
                <a:effectLst>
                  <a:outerShdw blurRad="38100" dist="38100" dir="2700000" algn="tl">
                    <a:srgbClr val="000000"/>
                  </a:outerShdw>
                </a:effectLst>
                <a:latin typeface="Copperplate Gothic Light" pitchFamily="34" charset="0"/>
              </a:rPr>
              <a:t>De l’être humain, par l’être humain et pour l’être humain</a:t>
            </a:r>
            <a:endParaRPr lang="fr-FR" sz="4800" dirty="0">
              <a:solidFill>
                <a:srgbClr val="FF0066"/>
              </a:solidFill>
            </a:endParaRP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Rot="1" noChangeArrowheads="1"/>
          </p:cNvSpPr>
          <p:nvPr>
            <p:ph type="title"/>
          </p:nvPr>
        </p:nvSpPr>
        <p:spPr>
          <a:xfrm>
            <a:off x="678317" y="357188"/>
            <a:ext cx="8229600" cy="1143000"/>
          </a:xfrm>
        </p:spPr>
        <p:txBody>
          <a:bodyPr/>
          <a:lstStyle/>
          <a:p>
            <a:pPr algn="r" eaLnBrk="1" hangingPunct="1"/>
            <a:r>
              <a:rPr lang="fr-FR" sz="3600" smtClean="0"/>
              <a:t>      </a:t>
            </a:r>
            <a:endParaRPr lang="fr-FR" sz="3200" smtClean="0"/>
          </a:p>
        </p:txBody>
      </p:sp>
      <p:sp>
        <p:nvSpPr>
          <p:cNvPr id="9" name="Espace réservé du texte 8"/>
          <p:cNvSpPr>
            <a:spLocks noGrp="1"/>
          </p:cNvSpPr>
          <p:nvPr>
            <p:ph type="body" idx="1"/>
          </p:nvPr>
        </p:nvSpPr>
        <p:spPr>
          <a:xfrm>
            <a:off x="93878" y="1524362"/>
            <a:ext cx="4040188" cy="750887"/>
          </a:xfrm>
        </p:spPr>
        <p:txBody>
          <a:bodyPr>
            <a:normAutofit/>
          </a:bodyPr>
          <a:lstStyle/>
          <a:p>
            <a:pPr eaLnBrk="1" fontAlgn="auto" hangingPunct="1">
              <a:spcAft>
                <a:spcPts val="0"/>
              </a:spcAft>
              <a:buFont typeface="Wingdings 2"/>
              <a:buNone/>
              <a:defRPr/>
            </a:pPr>
            <a:r>
              <a:rPr lang="fr-FR" sz="2000" dirty="0"/>
              <a:t>« </a:t>
            </a:r>
            <a:r>
              <a:rPr lang="en-GB" sz="2000" dirty="0" err="1">
                <a:effectLst>
                  <a:outerShdw blurRad="38100" dist="38100" dir="2700000" algn="tl">
                    <a:srgbClr val="000000"/>
                  </a:outerShdw>
                </a:effectLst>
              </a:rPr>
              <a:t>Qu’est-ce</a:t>
            </a:r>
            <a:r>
              <a:rPr lang="en-GB" sz="2000" dirty="0">
                <a:effectLst>
                  <a:outerShdw blurRad="38100" dist="38100" dir="2700000" algn="tl">
                    <a:srgbClr val="000000"/>
                  </a:outerShdw>
                </a:effectLst>
              </a:rPr>
              <a:t> qui </a:t>
            </a:r>
            <a:r>
              <a:rPr lang="en-GB" sz="2000" dirty="0" err="1">
                <a:effectLst>
                  <a:outerShdw blurRad="38100" dist="38100" dir="2700000" algn="tl">
                    <a:srgbClr val="000000"/>
                  </a:outerShdw>
                </a:effectLst>
              </a:rPr>
              <a:t>doit</a:t>
            </a:r>
            <a:r>
              <a:rPr lang="en-GB" sz="2000" dirty="0">
                <a:effectLst>
                  <a:outerShdw blurRad="38100" dist="38100" dir="2700000" algn="tl">
                    <a:srgbClr val="000000"/>
                  </a:outerShdw>
                </a:effectLst>
              </a:rPr>
              <a:t> </a:t>
            </a:r>
            <a:r>
              <a:rPr lang="en-GB" sz="2000" dirty="0" err="1">
                <a:effectLst>
                  <a:outerShdw blurRad="38100" dist="38100" dir="2700000" algn="tl">
                    <a:srgbClr val="000000"/>
                  </a:outerShdw>
                </a:effectLst>
              </a:rPr>
              <a:t>être</a:t>
            </a:r>
            <a:r>
              <a:rPr lang="en-GB" sz="2000" dirty="0">
                <a:effectLst>
                  <a:outerShdw blurRad="38100" dist="38100" dir="2700000" algn="tl">
                    <a:srgbClr val="000000"/>
                  </a:outerShdw>
                </a:effectLst>
              </a:rPr>
              <a:t>  </a:t>
            </a:r>
            <a:r>
              <a:rPr lang="en-GB" sz="2000" dirty="0" err="1">
                <a:effectLst>
                  <a:outerShdw blurRad="38100" dist="38100" dir="2700000" algn="tl">
                    <a:srgbClr val="000000"/>
                  </a:outerShdw>
                </a:effectLst>
              </a:rPr>
              <a:t>développé</a:t>
            </a:r>
            <a:r>
              <a:rPr lang="en-GB" sz="2000" dirty="0">
                <a:effectLst>
                  <a:outerShdw blurRad="38100" dist="38100" dir="2700000" algn="tl">
                    <a:srgbClr val="000000"/>
                  </a:outerShdw>
                </a:effectLst>
              </a:rPr>
              <a:t> ? </a:t>
            </a:r>
            <a:r>
              <a:rPr lang="fr-FR" sz="2000" dirty="0"/>
              <a:t>» </a:t>
            </a:r>
            <a:endParaRPr lang="fr-FR" dirty="0"/>
          </a:p>
        </p:txBody>
      </p:sp>
      <p:sp>
        <p:nvSpPr>
          <p:cNvPr id="10" name="Espace réservé du texte 9"/>
          <p:cNvSpPr>
            <a:spLocks noGrp="1"/>
          </p:cNvSpPr>
          <p:nvPr>
            <p:ph type="body" sz="half" idx="3"/>
          </p:nvPr>
        </p:nvSpPr>
        <p:spPr>
          <a:xfrm>
            <a:off x="4932040" y="1535113"/>
            <a:ext cx="4041775" cy="750887"/>
          </a:xfrm>
        </p:spPr>
        <p:txBody>
          <a:bodyPr>
            <a:normAutofit/>
          </a:bodyPr>
          <a:lstStyle/>
          <a:p>
            <a:pPr eaLnBrk="1" fontAlgn="auto" hangingPunct="1">
              <a:spcAft>
                <a:spcPts val="0"/>
              </a:spcAft>
              <a:buFont typeface="Wingdings 2"/>
              <a:buNone/>
              <a:defRPr/>
            </a:pPr>
            <a:r>
              <a:rPr lang="fr-FR" sz="2000" dirty="0" smtClean="0"/>
              <a:t>« </a:t>
            </a:r>
            <a:r>
              <a:rPr lang="en-GB" sz="2000" dirty="0" smtClean="0">
                <a:effectLst>
                  <a:outerShdw blurRad="38100" dist="38100" dir="2700000" algn="tl">
                    <a:srgbClr val="000000"/>
                  </a:outerShdw>
                </a:effectLst>
              </a:rPr>
              <a:t>Qui </a:t>
            </a:r>
            <a:r>
              <a:rPr lang="en-GB" sz="2000" dirty="0" err="1" smtClean="0">
                <a:effectLst>
                  <a:outerShdw blurRad="38100" dist="38100" dir="2700000" algn="tl">
                    <a:srgbClr val="000000"/>
                  </a:outerShdw>
                </a:effectLst>
              </a:rPr>
              <a:t>doit</a:t>
            </a:r>
            <a:r>
              <a:rPr lang="en-GB" sz="2000" dirty="0" smtClean="0">
                <a:effectLst>
                  <a:outerShdw blurRad="38100" dist="38100" dir="2700000" algn="tl">
                    <a:srgbClr val="000000"/>
                  </a:outerShdw>
                </a:effectLst>
              </a:rPr>
              <a:t> </a:t>
            </a:r>
            <a:r>
              <a:rPr lang="en-GB" sz="2000" dirty="0" err="1" smtClean="0">
                <a:effectLst>
                  <a:outerShdw blurRad="38100" dist="38100" dir="2700000" algn="tl">
                    <a:srgbClr val="000000"/>
                  </a:outerShdw>
                </a:effectLst>
              </a:rPr>
              <a:t>être</a:t>
            </a:r>
            <a:r>
              <a:rPr lang="en-GB" sz="2000" dirty="0" smtClean="0">
                <a:effectLst>
                  <a:outerShdw blurRad="38100" dist="38100" dir="2700000" algn="tl">
                    <a:srgbClr val="000000"/>
                  </a:outerShdw>
                </a:effectLst>
              </a:rPr>
              <a:t> </a:t>
            </a:r>
            <a:r>
              <a:rPr lang="en-GB" sz="2000" dirty="0" err="1" smtClean="0">
                <a:effectLst>
                  <a:outerShdw blurRad="38100" dist="38100" dir="2700000" algn="tl">
                    <a:srgbClr val="000000"/>
                  </a:outerShdw>
                </a:effectLst>
              </a:rPr>
              <a:t>développé</a:t>
            </a:r>
            <a:r>
              <a:rPr lang="en-GB" sz="2000" dirty="0" smtClean="0">
                <a:effectLst>
                  <a:outerShdw blurRad="38100" dist="38100" dir="2700000" algn="tl">
                    <a:srgbClr val="000000"/>
                  </a:outerShdw>
                </a:effectLst>
              </a:rPr>
              <a:t> ?  Et par qui ?</a:t>
            </a:r>
            <a:r>
              <a:rPr lang="en-GB" sz="2000" dirty="0" smtClean="0"/>
              <a:t> </a:t>
            </a:r>
            <a:r>
              <a:rPr lang="fr-FR" sz="2000" dirty="0" smtClean="0"/>
              <a:t>»</a:t>
            </a:r>
            <a:endParaRPr lang="fr-FR" dirty="0"/>
          </a:p>
        </p:txBody>
      </p:sp>
      <p:sp>
        <p:nvSpPr>
          <p:cNvPr id="156678" name="Rectangle 6"/>
          <p:cNvSpPr>
            <a:spLocks noChangeArrowheads="1"/>
          </p:cNvSpPr>
          <p:nvPr/>
        </p:nvSpPr>
        <p:spPr bwMode="auto">
          <a:xfrm>
            <a:off x="642938" y="260648"/>
            <a:ext cx="7786687" cy="646112"/>
          </a:xfrm>
          <a:prstGeom prst="rect">
            <a:avLst/>
          </a:prstGeom>
          <a:noFill/>
          <a:ln w="9525">
            <a:noFill/>
            <a:miter lim="800000"/>
            <a:headEnd/>
            <a:tailEnd/>
          </a:ln>
          <a:effectLst/>
        </p:spPr>
        <p:txBody>
          <a:bodyPr>
            <a:spAutoFit/>
          </a:bodyPr>
          <a:lstStyle/>
          <a:p>
            <a:pPr>
              <a:defRPr/>
            </a:pPr>
            <a:r>
              <a:rPr lang="en-GB" sz="3600" b="1" dirty="0">
                <a:effectLst>
                  <a:outerShdw blurRad="38100" dist="38100" dir="2700000" algn="tl">
                    <a:srgbClr val="000000"/>
                  </a:outerShdw>
                </a:effectLst>
                <a:cs typeface="+mn-cs"/>
              </a:rPr>
              <a:t>Il </a:t>
            </a:r>
            <a:r>
              <a:rPr lang="en-GB" sz="3600" b="1" dirty="0" err="1">
                <a:effectLst>
                  <a:outerShdw blurRad="38100" dist="38100" dir="2700000" algn="tl">
                    <a:srgbClr val="000000"/>
                  </a:outerShdw>
                </a:effectLst>
                <a:cs typeface="+mn-cs"/>
              </a:rPr>
              <a:t>faut</a:t>
            </a:r>
            <a:r>
              <a:rPr lang="en-GB" sz="3600" b="1" dirty="0">
                <a:effectLst>
                  <a:outerShdw blurRad="38100" dist="38100" dir="2700000" algn="tl">
                    <a:srgbClr val="000000"/>
                  </a:outerShdw>
                </a:effectLst>
                <a:cs typeface="+mn-cs"/>
              </a:rPr>
              <a:t> </a:t>
            </a:r>
            <a:r>
              <a:rPr lang="en-GB" sz="3600" b="1" dirty="0" err="1">
                <a:effectLst>
                  <a:outerShdw blurRad="38100" dist="38100" dir="2700000" algn="tl">
                    <a:srgbClr val="000000"/>
                  </a:outerShdw>
                </a:effectLst>
                <a:cs typeface="+mn-cs"/>
              </a:rPr>
              <a:t>une</a:t>
            </a:r>
            <a:r>
              <a:rPr lang="en-GB" sz="3600" b="1" dirty="0">
                <a:effectLst>
                  <a:outerShdw blurRad="38100" dist="38100" dir="2700000" algn="tl">
                    <a:srgbClr val="000000"/>
                  </a:outerShdw>
                </a:effectLst>
                <a:cs typeface="+mn-cs"/>
              </a:rPr>
              <a:t> </a:t>
            </a:r>
            <a:r>
              <a:rPr lang="fr-FR" sz="3600" b="1" dirty="0">
                <a:solidFill>
                  <a:schemeClr val="tx2"/>
                </a:solidFill>
                <a:effectLst>
                  <a:outerShdw blurRad="38100" dist="38100" dir="2700000" algn="tl">
                    <a:srgbClr val="000000"/>
                  </a:outerShdw>
                </a:effectLst>
                <a:cs typeface="+mn-cs"/>
              </a:rPr>
              <a:t>révolution copernicienne </a:t>
            </a:r>
            <a:r>
              <a:rPr lang="en-GB" sz="3600" b="1" dirty="0">
                <a:effectLst>
                  <a:outerShdw blurRad="38100" dist="38100" dir="2700000" algn="tl">
                    <a:srgbClr val="000000"/>
                  </a:outerShdw>
                </a:effectLst>
                <a:cs typeface="+mn-cs"/>
              </a:rPr>
              <a:t>... </a:t>
            </a:r>
            <a:endParaRPr lang="fr-FR" sz="3600" b="1" dirty="0">
              <a:effectLst>
                <a:outerShdw blurRad="38100" dist="38100" dir="2700000" algn="tl">
                  <a:srgbClr val="000000"/>
                </a:outerShdw>
              </a:effectLst>
              <a:cs typeface="+mn-cs"/>
            </a:endParaRPr>
          </a:p>
        </p:txBody>
      </p:sp>
      <p:pic>
        <p:nvPicPr>
          <p:cNvPr id="20486" name="Picture 8" descr="build_rope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14625"/>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Together-front-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286000"/>
            <a:ext cx="21478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èche droite 11"/>
          <p:cNvSpPr>
            <a:spLocks noChangeArrowheads="1"/>
          </p:cNvSpPr>
          <p:nvPr/>
        </p:nvSpPr>
        <p:spPr bwMode="auto">
          <a:xfrm>
            <a:off x="3714750" y="1676400"/>
            <a:ext cx="857250" cy="428625"/>
          </a:xfrm>
          <a:prstGeom prst="rightArrow">
            <a:avLst>
              <a:gd name="adj1" fmla="val 50000"/>
              <a:gd name="adj2" fmla="val 50000"/>
            </a:avLst>
          </a:prstGeom>
          <a:solidFill>
            <a:srgbClr val="008000"/>
          </a:solidFill>
          <a:ln w="11430" algn="ctr">
            <a:solidFill>
              <a:srgbClr val="BB6126"/>
            </a:solidFill>
            <a:prstDash val="sysDash"/>
            <a:miter lim="800000"/>
            <a:headEnd/>
            <a:tailEnd/>
          </a:ln>
        </p:spPr>
        <p:txBody>
          <a:bodyPr anchor="ctr"/>
          <a:lstStyle/>
          <a:p>
            <a:pPr algn="ctr">
              <a:defRPr/>
            </a:pPr>
            <a:endParaRPr lang="fr-FR">
              <a:solidFill>
                <a:schemeClr val="lt1"/>
              </a:solidFill>
              <a:latin typeface="+mn-lt"/>
              <a:cs typeface="+mn-cs"/>
            </a:endParaRPr>
          </a:p>
        </p:txBody>
      </p:sp>
      <p:sp>
        <p:nvSpPr>
          <p:cNvPr id="27658" name="Rectangle 10"/>
          <p:cNvSpPr>
            <a:spLocks noChangeArrowheads="1"/>
          </p:cNvSpPr>
          <p:nvPr/>
        </p:nvSpPr>
        <p:spPr bwMode="auto">
          <a:xfrm>
            <a:off x="0" y="1021443"/>
            <a:ext cx="858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000" b="1" dirty="0">
                <a:solidFill>
                  <a:schemeClr val="folHlink"/>
                </a:solidFill>
                <a:effectLst>
                  <a:outerShdw blurRad="38100" dist="38100" dir="2700000" algn="tl">
                    <a:srgbClr val="000000"/>
                  </a:outerShdw>
                </a:effectLst>
                <a:latin typeface="Georgia" pitchFamily="18" charset="0"/>
              </a:rPr>
              <a:t>Du </a:t>
            </a:r>
            <a:r>
              <a:rPr lang="en-GB" sz="2000" b="1" dirty="0" err="1">
                <a:solidFill>
                  <a:schemeClr val="folHlink"/>
                </a:solidFill>
                <a:effectLst>
                  <a:outerShdw blurRad="38100" dist="38100" dir="2700000" algn="tl">
                    <a:srgbClr val="000000"/>
                  </a:outerShdw>
                </a:effectLst>
                <a:latin typeface="Georgia" pitchFamily="18" charset="0"/>
              </a:rPr>
              <a:t>développement</a:t>
            </a:r>
            <a:r>
              <a:rPr lang="en-GB" sz="2000" b="1" dirty="0">
                <a:solidFill>
                  <a:schemeClr val="folHlink"/>
                </a:solidFill>
                <a:effectLst>
                  <a:outerShdw blurRad="38100" dist="38100" dir="2700000" algn="tl">
                    <a:srgbClr val="000000"/>
                  </a:outerShdw>
                </a:effectLst>
                <a:latin typeface="Georgia" pitchFamily="18" charset="0"/>
              </a:rPr>
              <a:t> des choses au </a:t>
            </a:r>
            <a:r>
              <a:rPr lang="en-GB" sz="2000" b="1" dirty="0" err="1">
                <a:solidFill>
                  <a:schemeClr val="folHlink"/>
                </a:solidFill>
                <a:effectLst>
                  <a:outerShdw blurRad="38100" dist="38100" dir="2700000" algn="tl">
                    <a:srgbClr val="000000"/>
                  </a:outerShdw>
                </a:effectLst>
                <a:latin typeface="Georgia" pitchFamily="18" charset="0"/>
              </a:rPr>
              <a:t>développement</a:t>
            </a:r>
            <a:r>
              <a:rPr lang="en-GB" sz="2000" b="1" dirty="0">
                <a:solidFill>
                  <a:schemeClr val="folHlink"/>
                </a:solidFill>
                <a:effectLst>
                  <a:outerShdw blurRad="38100" dist="38100" dir="2700000" algn="tl">
                    <a:srgbClr val="000000"/>
                  </a:outerShdw>
                </a:effectLst>
                <a:latin typeface="Georgia" pitchFamily="18" charset="0"/>
              </a:rPr>
              <a:t> de la </a:t>
            </a:r>
            <a:r>
              <a:rPr lang="en-GB" sz="2000" b="1" dirty="0" err="1">
                <a:solidFill>
                  <a:schemeClr val="folHlink"/>
                </a:solidFill>
                <a:effectLst>
                  <a:outerShdw blurRad="38100" dist="38100" dir="2700000" algn="tl">
                    <a:srgbClr val="000000"/>
                  </a:outerShdw>
                </a:effectLst>
                <a:latin typeface="Georgia" pitchFamily="18" charset="0"/>
              </a:rPr>
              <a:t>personne</a:t>
            </a:r>
            <a:r>
              <a:rPr lang="en-GB" sz="2000" b="1" dirty="0">
                <a:solidFill>
                  <a:schemeClr val="folHlink"/>
                </a:solidFill>
                <a:effectLst>
                  <a:outerShdw blurRad="38100" dist="38100" dir="2700000" algn="tl">
                    <a:srgbClr val="000000"/>
                  </a:outerShdw>
                </a:effectLst>
                <a:latin typeface="Georgia" pitchFamily="18" charset="0"/>
              </a:rPr>
              <a:t> </a:t>
            </a:r>
            <a:endParaRPr lang="fr-FR" sz="2000" b="1" dirty="0">
              <a:solidFill>
                <a:schemeClr val="folHlink"/>
              </a:solidFill>
              <a:effectLst>
                <a:outerShdw blurRad="38100" dist="38100" dir="2700000" algn="tl">
                  <a:srgbClr val="000000"/>
                </a:outerShdw>
              </a:effectLst>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928938" y="857250"/>
            <a:ext cx="59293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dirty="0">
                <a:solidFill>
                  <a:srgbClr val="292400"/>
                </a:solidFill>
              </a:rPr>
              <a:t>« L’Homme est l'agent et la fin du développement ; il n’est pas l'abstraction unidimensionnelle de </a:t>
            </a:r>
            <a:r>
              <a:rPr lang="fr-FR" sz="2400" i="1" dirty="0">
                <a:solidFill>
                  <a:srgbClr val="292400"/>
                </a:solidFill>
              </a:rPr>
              <a:t>l'homo </a:t>
            </a:r>
            <a:r>
              <a:rPr lang="fr-FR" sz="2400" i="1" dirty="0" err="1">
                <a:solidFill>
                  <a:srgbClr val="292400"/>
                </a:solidFill>
              </a:rPr>
              <a:t>economicus</a:t>
            </a:r>
            <a:r>
              <a:rPr lang="fr-FR" sz="2400" dirty="0">
                <a:solidFill>
                  <a:srgbClr val="292400"/>
                </a:solidFill>
              </a:rPr>
              <a:t>, c’est l'être concret de la personne dans la pluralité indéfinie de ses besoins, de ses possibilités et de ses aspirations…Le centre de gravité de la notion de développement s’est ainsi déplacé de l'économique vers le social et nous en sommes arrivés au point où cette évolution débouche sur le culturel. » </a:t>
            </a:r>
          </a:p>
          <a:p>
            <a:endParaRPr lang="fr-FR" sz="2400" dirty="0">
              <a:solidFill>
                <a:srgbClr val="292400"/>
              </a:solidFill>
            </a:endParaRPr>
          </a:p>
          <a:p>
            <a:r>
              <a:rPr lang="fr-FR" sz="2400" dirty="0">
                <a:solidFill>
                  <a:srgbClr val="292400"/>
                </a:solidFill>
              </a:rPr>
              <a:t>René Maheu, ancien directeur général de l’UNESCO, 1970</a:t>
            </a:r>
            <a:r>
              <a:rPr lang="fr-FR" sz="900" dirty="0">
                <a:solidFill>
                  <a:srgbClr val="292400"/>
                </a:solidFill>
              </a:rPr>
              <a:t>  </a:t>
            </a:r>
            <a:endParaRPr lang="fr-FR" dirty="0">
              <a:solidFill>
                <a:srgbClr val="292400"/>
              </a:solidFill>
            </a:endParaRPr>
          </a:p>
        </p:txBody>
      </p:sp>
      <p:graphicFrame>
        <p:nvGraphicFramePr>
          <p:cNvPr id="7" name="Tableau 6"/>
          <p:cNvGraphicFramePr>
            <a:graphicFrameLocks noGrp="1"/>
          </p:cNvGraphicFramePr>
          <p:nvPr/>
        </p:nvGraphicFramePr>
        <p:xfrm>
          <a:off x="357188" y="4857750"/>
          <a:ext cx="2286000" cy="1036638"/>
        </p:xfrm>
        <a:graphic>
          <a:graphicData uri="http://schemas.openxmlformats.org/drawingml/2006/table">
            <a:tbl>
              <a:tblPr/>
              <a:tblGrid>
                <a:gridCol w="2286000"/>
              </a:tblGrid>
              <a:tr h="518319">
                <a:tc>
                  <a:txBody>
                    <a:bodyPr/>
                    <a:lstStyle/>
                    <a:p>
                      <a:pPr algn="l"/>
                      <a:r>
                        <a:rPr lang="fr-FR" sz="2800" dirty="0" smtClean="0"/>
                        <a:t>René </a:t>
                      </a:r>
                      <a:r>
                        <a:rPr lang="fr-FR" sz="2800" dirty="0"/>
                        <a:t>Maheu</a:t>
                      </a:r>
                    </a:p>
                  </a:txBody>
                  <a:tcPr marL="91439" marR="91439" marT="45734" marB="45734" anchor="ctr">
                    <a:lnL>
                      <a:noFill/>
                    </a:lnL>
                    <a:lnR>
                      <a:noFill/>
                    </a:lnR>
                    <a:lnT>
                      <a:noFill/>
                    </a:lnT>
                    <a:lnB>
                      <a:noFill/>
                    </a:lnB>
                  </a:tcPr>
                </a:tc>
              </a:tr>
              <a:tr h="518319">
                <a:tc>
                  <a:txBody>
                    <a:bodyPr/>
                    <a:lstStyle/>
                    <a:p>
                      <a:pPr algn="just"/>
                      <a:r>
                        <a:rPr lang="fr-FR" sz="2800" dirty="0" smtClean="0"/>
                        <a:t>1905-1975</a:t>
                      </a:r>
                      <a:endParaRPr lang="fr-FR" sz="2800" dirty="0"/>
                    </a:p>
                  </a:txBody>
                  <a:tcPr marL="91439" marR="91439" marT="45734" marB="45734" anchor="ctr">
                    <a:lnL>
                      <a:noFill/>
                    </a:lnL>
                    <a:lnR>
                      <a:noFill/>
                    </a:lnR>
                    <a:lnT>
                      <a:noFill/>
                    </a:lnT>
                    <a:lnB>
                      <a:noFill/>
                    </a:lnB>
                  </a:tcPr>
                </a:tc>
              </a:tr>
            </a:tbl>
          </a:graphicData>
        </a:graphic>
      </p:graphicFrame>
      <p:pic>
        <p:nvPicPr>
          <p:cNvPr id="112643" name="Picture 3" descr="Rene"/>
          <p:cNvPicPr>
            <a:picLocks noChangeAspect="1" noChangeArrowheads="1"/>
          </p:cNvPicPr>
          <p:nvPr/>
        </p:nvPicPr>
        <p:blipFill>
          <a:blip r:embed="rId2"/>
          <a:srcRect/>
          <a:stretch>
            <a:fillRect/>
          </a:stretch>
        </p:blipFill>
        <p:spPr bwMode="auto">
          <a:xfrm>
            <a:off x="300008" y="1357298"/>
            <a:ext cx="2271715" cy="2524128"/>
          </a:xfrm>
          <a:prstGeom prst="rect">
            <a:avLst/>
          </a:prstGeom>
          <a:noFill/>
          <a:effectLst>
            <a:reflection blurRad="6350" stA="50000" endA="275" endPos="40000" dist="101600" dir="5400000" sy="-100000" algn="bl" rotWithShape="0"/>
            <a:softEdge rad="12700"/>
          </a:effectLst>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4303330" y="3501008"/>
            <a:ext cx="48148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dirty="0">
                <a:solidFill>
                  <a:srgbClr val="000000"/>
                </a:solidFill>
                <a:cs typeface="Arabic Typesetting" pitchFamily="66" charset="-78"/>
              </a:rPr>
              <a:t>« II ne peut y avoir de progrès (vrai, c'est-à-dire moral) que dans l’individu et par l’individu lui-même. Théorie de la vraie civilisation. Elle n’est pas dans le gaz ni dans la vapeur, ni dans les tables tournantes. Elle est dans la diminution des traces du péché originel. </a:t>
            </a:r>
            <a:r>
              <a:rPr lang="fr-FR" sz="2400" dirty="0" smtClean="0">
                <a:solidFill>
                  <a:srgbClr val="000000"/>
                </a:solidFill>
                <a:cs typeface="Arabic Typesetting" pitchFamily="66" charset="-78"/>
              </a:rPr>
              <a:t>» (Charles Baudelaire)</a:t>
            </a:r>
            <a:endParaRPr lang="fr-FR" sz="2400" dirty="0">
              <a:solidFill>
                <a:srgbClr val="000000"/>
              </a:solidFill>
              <a:cs typeface="Arabic Typesetting" pitchFamily="66" charset="-78"/>
            </a:endParaRPr>
          </a:p>
        </p:txBody>
      </p:sp>
      <p:sp>
        <p:nvSpPr>
          <p:cNvPr id="22531" name="Titre 6"/>
          <p:cNvSpPr>
            <a:spLocks noGrp="1"/>
          </p:cNvSpPr>
          <p:nvPr>
            <p:ph type="title" idx="4294967295"/>
          </p:nvPr>
        </p:nvSpPr>
        <p:spPr>
          <a:xfrm>
            <a:off x="796865" y="188194"/>
            <a:ext cx="6522244" cy="758825"/>
          </a:xfrm>
        </p:spPr>
        <p:txBody>
          <a:bodyPr>
            <a:normAutofit fontScale="90000"/>
          </a:bodyPr>
          <a:lstStyle/>
          <a:p>
            <a:pPr eaLnBrk="1" hangingPunct="1"/>
            <a:r>
              <a:rPr lang="fr-FR" sz="2800" dirty="0" smtClean="0"/>
              <a:t>Le vrai progrès : Guizot &amp; Baudelaire</a:t>
            </a:r>
          </a:p>
        </p:txBody>
      </p:sp>
      <p:sp>
        <p:nvSpPr>
          <p:cNvPr id="22532" name="AutoShape 2" descr="http://wallpaper.web.free.fr/divers/Baudelaire-wp.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533" name="AutoShape 4" descr="http://wallpaper.web.free.fr/divers/Baudelaire-wp.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534" name="AutoShape 6" descr="http://wallpaper.web.free.fr/divers/Baudelaire-wp.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535" name="AutoShape 8" descr="http://wallpaper.web.free.fr/divers/Baudelaire-wp.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22536" name="Picture 10" descr="L'image “http://wallpaper.web.free.fr/divers/Baudelaire-wp.JPG” ne peut être affichée car elle contient des erreurs."/>
          <p:cNvPicPr>
            <a:picLocks noChangeAspect="1" noChangeArrowheads="1"/>
          </p:cNvPicPr>
          <p:nvPr/>
        </p:nvPicPr>
        <p:blipFill>
          <a:blip r:embed="rId2">
            <a:lum bright="34000" contrast="-6000"/>
            <a:extLst>
              <a:ext uri="{28A0092B-C50C-407E-A947-70E740481C1C}">
                <a14:useLocalDpi xmlns:a14="http://schemas.microsoft.com/office/drawing/2010/main" val="0"/>
              </a:ext>
            </a:extLst>
          </a:blip>
          <a:srcRect/>
          <a:stretch>
            <a:fillRect/>
          </a:stretch>
        </p:blipFill>
        <p:spPr bwMode="auto">
          <a:xfrm>
            <a:off x="5076056" y="1052736"/>
            <a:ext cx="2997151" cy="317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9"/>
          <p:cNvSpPr>
            <a:spLocks noChangeArrowheads="1"/>
          </p:cNvSpPr>
          <p:nvPr/>
        </p:nvSpPr>
        <p:spPr bwMode="auto">
          <a:xfrm>
            <a:off x="-49898" y="3780460"/>
            <a:ext cx="4339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dirty="0" smtClean="0">
                <a:solidFill>
                  <a:srgbClr val="000000"/>
                </a:solidFill>
                <a:cs typeface="Arabic Typesetting" pitchFamily="66" charset="-78"/>
              </a:rPr>
              <a:t>Guizot : </a:t>
            </a:r>
            <a:r>
              <a:rPr lang="fr-FR" sz="2800" dirty="0">
                <a:solidFill>
                  <a:srgbClr val="000000"/>
                </a:solidFill>
                <a:cs typeface="Aharoni" pitchFamily="2" charset="-79"/>
              </a:rPr>
              <a:t>« Enrichissez-vous</a:t>
            </a:r>
            <a:r>
              <a:rPr lang="fr-FR" sz="2800" dirty="0">
                <a:solidFill>
                  <a:srgbClr val="000000"/>
                </a:solidFill>
                <a:cs typeface="Arabic Typesetting" pitchFamily="66" charset="-78"/>
              </a:rPr>
              <a:t> »</a:t>
            </a:r>
            <a:endParaRPr lang="fr-FR" sz="1400" dirty="0"/>
          </a:p>
        </p:txBody>
      </p:sp>
      <p:pic>
        <p:nvPicPr>
          <p:cNvPr id="34823" name="Picture 1031" descr="L'image “http://www.tocqueville.culture.fr/images/engagements/diaporama/html/person_07.jpg” ne peut être affichée car elle contient des erreu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218839"/>
            <a:ext cx="2286016" cy="2823231"/>
          </a:xfrm>
          <a:prstGeom prst="rect">
            <a:avLst/>
          </a:prstGeom>
          <a:ln>
            <a:noFill/>
          </a:ln>
          <a:effectLst>
            <a:reflection blurRad="6350" stA="50000" endA="295" endPos="92000" dist="101600" dir="5400000" sy="-100000" algn="bl" rotWithShape="0"/>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Rot="1" noChangeArrowheads="1"/>
          </p:cNvSpPr>
          <p:nvPr>
            <p:ph type="title"/>
          </p:nvPr>
        </p:nvSpPr>
        <p:spPr/>
        <p:txBody>
          <a:bodyPr>
            <a:normAutofit/>
          </a:bodyPr>
          <a:lstStyle/>
          <a:p>
            <a:pPr eaLnBrk="1" fontAlgn="auto" hangingPunct="1">
              <a:spcAft>
                <a:spcPts val="0"/>
              </a:spcAft>
              <a:defRPr/>
            </a:pPr>
            <a:r>
              <a:rPr lang="fr-FR" sz="5400" dirty="0">
                <a:solidFill>
                  <a:schemeClr val="accent3">
                    <a:shade val="75000"/>
                  </a:schemeClr>
                </a:solidFill>
                <a:latin typeface="Garamond" pitchFamily="18" charset="0"/>
              </a:rPr>
              <a:t>Le Développement idéal</a:t>
            </a:r>
          </a:p>
        </p:txBody>
      </p:sp>
      <p:pic>
        <p:nvPicPr>
          <p:cNvPr id="23555" name="Picture 14" descr="developpement-dur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286000"/>
            <a:ext cx="428148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15"/>
          <p:cNvSpPr>
            <a:spLocks noChangeShapeType="1"/>
          </p:cNvSpPr>
          <p:nvPr/>
        </p:nvSpPr>
        <p:spPr bwMode="auto">
          <a:xfrm flipV="1">
            <a:off x="4572000" y="2143125"/>
            <a:ext cx="0" cy="1079500"/>
          </a:xfrm>
          <a:prstGeom prst="line">
            <a:avLst/>
          </a:prstGeom>
          <a:noFill/>
          <a:ln w="1143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23557" name="Rectangle 6"/>
          <p:cNvSpPr>
            <a:spLocks noChangeArrowheads="1"/>
          </p:cNvSpPr>
          <p:nvPr/>
        </p:nvSpPr>
        <p:spPr bwMode="auto">
          <a:xfrm>
            <a:off x="2286000" y="1571625"/>
            <a:ext cx="4643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ctr">
              <a:lnSpc>
                <a:spcPct val="90000"/>
              </a:lnSpc>
              <a:spcBef>
                <a:spcPct val="20000"/>
              </a:spcBef>
              <a:buClr>
                <a:srgbClr val="FE8637"/>
              </a:buClr>
              <a:buSzPct val="85000"/>
            </a:pPr>
            <a:r>
              <a:rPr lang="fr-FR" sz="4400" b="1" dirty="0">
                <a:solidFill>
                  <a:srgbClr val="FFE98B"/>
                </a:solidFill>
                <a:latin typeface="Impact" pitchFamily="34" charset="0"/>
              </a:rPr>
              <a:t>P a i x   d u r a b l e</a:t>
            </a:r>
            <a:endParaRPr lang="fr-FR" sz="2000" dirty="0">
              <a:solidFill>
                <a:srgbClr val="FFE98B"/>
              </a:solidFill>
              <a:latin typeface="Impact" pitchFamily="34" charset="0"/>
            </a:endParaRPr>
          </a:p>
        </p:txBody>
      </p:sp>
      <p:sp>
        <p:nvSpPr>
          <p:cNvPr id="23558" name="Rectangle 8"/>
          <p:cNvSpPr>
            <a:spLocks noChangeArrowheads="1"/>
          </p:cNvSpPr>
          <p:nvPr/>
        </p:nvSpPr>
        <p:spPr bwMode="auto">
          <a:xfrm>
            <a:off x="0" y="55006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dirty="0">
                <a:solidFill>
                  <a:srgbClr val="FFE98B"/>
                </a:solidFill>
              </a:rPr>
              <a:t>développement </a:t>
            </a:r>
            <a:r>
              <a:rPr lang="fr-FR" sz="2400" i="1" dirty="0">
                <a:solidFill>
                  <a:srgbClr val="FFE98B"/>
                </a:solidFill>
              </a:rPr>
              <a:t>des</a:t>
            </a:r>
            <a:r>
              <a:rPr lang="fr-FR" sz="2400" dirty="0">
                <a:solidFill>
                  <a:srgbClr val="FFE98B"/>
                </a:solidFill>
              </a:rPr>
              <a:t> êtres humains, </a:t>
            </a:r>
          </a:p>
          <a:p>
            <a:pPr algn="ctr"/>
            <a:r>
              <a:rPr lang="fr-FR" sz="2400" i="1" dirty="0">
                <a:solidFill>
                  <a:srgbClr val="FFE98B"/>
                </a:solidFill>
              </a:rPr>
              <a:t>par </a:t>
            </a:r>
            <a:r>
              <a:rPr lang="fr-FR" sz="2400" dirty="0">
                <a:solidFill>
                  <a:srgbClr val="FFE98B"/>
                </a:solidFill>
              </a:rPr>
              <a:t>les êtres humains et </a:t>
            </a:r>
            <a:r>
              <a:rPr lang="fr-FR" sz="2400" i="1" dirty="0">
                <a:solidFill>
                  <a:srgbClr val="FFE98B"/>
                </a:solidFill>
              </a:rPr>
              <a:t>pour</a:t>
            </a:r>
            <a:r>
              <a:rPr lang="fr-FR" sz="2400" dirty="0">
                <a:solidFill>
                  <a:srgbClr val="FFE98B"/>
                </a:solidFill>
              </a:rPr>
              <a:t> les êtres humains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457200" y="274638"/>
            <a:ext cx="8229600" cy="561975"/>
          </a:xfrm>
        </p:spPr>
        <p:txBody>
          <a:bodyPr>
            <a:normAutofit fontScale="90000"/>
          </a:bodyPr>
          <a:lstStyle/>
          <a:p>
            <a:pPr eaLnBrk="1" fontAlgn="auto" hangingPunct="1">
              <a:spcAft>
                <a:spcPts val="0"/>
              </a:spcAft>
              <a:defRPr/>
            </a:pPr>
            <a:r>
              <a:rPr lang="fr-FR" sz="3600" dirty="0">
                <a:effectLst>
                  <a:outerShdw blurRad="38100" dist="38100" dir="2700000" algn="tl">
                    <a:srgbClr val="C0C0C0"/>
                  </a:outerShdw>
                </a:effectLst>
                <a:latin typeface="Garamond" pitchFamily="18" charset="0"/>
              </a:rPr>
              <a:t>La FPU et le Développement Humain</a:t>
            </a:r>
          </a:p>
        </p:txBody>
      </p:sp>
      <p:sp>
        <p:nvSpPr>
          <p:cNvPr id="153603" name="Rectangle 3"/>
          <p:cNvSpPr>
            <a:spLocks noGrp="1" noChangeArrowheads="1"/>
          </p:cNvSpPr>
          <p:nvPr>
            <p:ph idx="1"/>
          </p:nvPr>
        </p:nvSpPr>
        <p:spPr>
          <a:xfrm>
            <a:off x="0" y="1500188"/>
            <a:ext cx="8964613" cy="1785937"/>
          </a:xfrm>
        </p:spPr>
        <p:txBody>
          <a:bodyPr>
            <a:normAutofit fontScale="92500"/>
          </a:bodyPr>
          <a:lstStyle/>
          <a:p>
            <a:pPr marL="274320" indent="-274320" eaLnBrk="1" fontAlgn="auto" hangingPunct="1">
              <a:spcAft>
                <a:spcPts val="0"/>
              </a:spcAft>
              <a:buFont typeface="Wingdings 2"/>
              <a:buChar char=""/>
              <a:defRPr/>
            </a:pPr>
            <a:r>
              <a:rPr lang="fr-FR" sz="2800" dirty="0">
                <a:effectLst>
                  <a:outerShdw blurRad="38100" dist="38100" dir="2700000" algn="tl">
                    <a:srgbClr val="C0C0C0"/>
                  </a:outerShdw>
                </a:effectLst>
                <a:latin typeface="Garamond" pitchFamily="18" charset="0"/>
              </a:rPr>
              <a:t>Hantée par sa quête de la </a:t>
            </a:r>
            <a:r>
              <a:rPr lang="fr-FR" sz="2800" dirty="0">
                <a:solidFill>
                  <a:srgbClr val="FF0066"/>
                </a:solidFill>
                <a:effectLst>
                  <a:outerShdw blurRad="38100" dist="38100" dir="2700000" algn="tl">
                    <a:srgbClr val="C0C0C0"/>
                  </a:outerShdw>
                </a:effectLst>
                <a:latin typeface="Garamond" pitchFamily="18" charset="0"/>
              </a:rPr>
              <a:t>nation</a:t>
            </a:r>
            <a:r>
              <a:rPr lang="fr-FR" sz="2800" dirty="0">
                <a:effectLst>
                  <a:outerShdw blurRad="38100" dist="38100" dir="2700000" algn="tl">
                    <a:srgbClr val="C0C0C0"/>
                  </a:outerShdw>
                </a:effectLst>
                <a:latin typeface="Garamond" pitchFamily="18" charset="0"/>
              </a:rPr>
              <a:t> idéale, la philosophie occidentale a stimulé des réformes ou des révolutions </a:t>
            </a:r>
            <a:r>
              <a:rPr lang="fr-FR" sz="2800" dirty="0">
                <a:solidFill>
                  <a:srgbClr val="DE0615"/>
                </a:solidFill>
                <a:effectLst>
                  <a:outerShdw blurRad="38100" dist="38100" dir="2700000" algn="tl">
                    <a:srgbClr val="C0C0C0"/>
                  </a:outerShdw>
                </a:effectLst>
                <a:latin typeface="Garamond" pitchFamily="18" charset="0"/>
              </a:rPr>
              <a:t>politiques</a:t>
            </a:r>
            <a:r>
              <a:rPr lang="fr-FR" sz="2800" dirty="0">
                <a:effectLst>
                  <a:outerShdw blurRad="38100" dist="38100" dir="2700000" algn="tl">
                    <a:srgbClr val="C0C0C0"/>
                  </a:outerShdw>
                </a:effectLst>
                <a:latin typeface="Garamond" pitchFamily="18" charset="0"/>
              </a:rPr>
              <a:t>.</a:t>
            </a:r>
          </a:p>
          <a:p>
            <a:pPr marL="274320" indent="-274320" eaLnBrk="1" fontAlgn="auto" hangingPunct="1">
              <a:spcAft>
                <a:spcPts val="0"/>
              </a:spcAft>
              <a:buFont typeface="Wingdings 2"/>
              <a:buChar char=""/>
              <a:defRPr/>
            </a:pPr>
            <a:r>
              <a:rPr lang="fr-FR" sz="2800" dirty="0">
                <a:effectLst>
                  <a:outerShdw blurRad="38100" dist="38100" dir="2700000" algn="tl">
                    <a:srgbClr val="C0C0C0"/>
                  </a:outerShdw>
                </a:effectLst>
                <a:latin typeface="Garamond" pitchFamily="18" charset="0"/>
              </a:rPr>
              <a:t>La FPU </a:t>
            </a:r>
            <a:r>
              <a:rPr lang="fr-FR" sz="2800" dirty="0" err="1">
                <a:effectLst>
                  <a:outerShdw blurRad="38100" dist="38100" dir="2700000" algn="tl">
                    <a:srgbClr val="C0C0C0"/>
                  </a:outerShdw>
                </a:effectLst>
                <a:latin typeface="Garamond" pitchFamily="18" charset="0"/>
              </a:rPr>
              <a:t>commmence</a:t>
            </a:r>
            <a:r>
              <a:rPr lang="fr-FR" sz="2800" dirty="0">
                <a:effectLst>
                  <a:outerShdw blurRad="38100" dist="38100" dir="2700000" algn="tl">
                    <a:srgbClr val="C0C0C0"/>
                  </a:outerShdw>
                </a:effectLst>
                <a:latin typeface="Garamond" pitchFamily="18" charset="0"/>
              </a:rPr>
              <a:t> avec l’</a:t>
            </a:r>
            <a:r>
              <a:rPr lang="fr-FR" sz="2800" dirty="0">
                <a:solidFill>
                  <a:srgbClr val="FF0066"/>
                </a:solidFill>
                <a:effectLst>
                  <a:outerShdw blurRad="38100" dist="38100" dir="2700000" algn="tl">
                    <a:srgbClr val="C0C0C0"/>
                  </a:outerShdw>
                </a:effectLst>
                <a:latin typeface="Garamond" pitchFamily="18" charset="0"/>
              </a:rPr>
              <a:t>individu idéal </a:t>
            </a:r>
            <a:r>
              <a:rPr lang="fr-FR" sz="2800" dirty="0">
                <a:effectLst>
                  <a:outerShdw blurRad="38100" dist="38100" dir="2700000" algn="tl">
                    <a:srgbClr val="C0C0C0"/>
                  </a:outerShdw>
                </a:effectLst>
                <a:latin typeface="Garamond" pitchFamily="18" charset="0"/>
              </a:rPr>
              <a:t>et</a:t>
            </a:r>
            <a:r>
              <a:rPr lang="fr-FR" sz="2800" dirty="0">
                <a:solidFill>
                  <a:srgbClr val="FF0066"/>
                </a:solidFill>
                <a:effectLst>
                  <a:outerShdw blurRad="38100" dist="38100" dir="2700000" algn="tl">
                    <a:srgbClr val="C0C0C0"/>
                  </a:outerShdw>
                </a:effectLst>
                <a:latin typeface="Garamond" pitchFamily="18" charset="0"/>
              </a:rPr>
              <a:t> la famille</a:t>
            </a:r>
            <a:r>
              <a:rPr lang="fr-FR" sz="2800" dirty="0">
                <a:effectLst>
                  <a:outerShdw blurRad="38100" dist="38100" dir="2700000" algn="tl">
                    <a:srgbClr val="C0C0C0"/>
                  </a:outerShdw>
                </a:effectLst>
                <a:latin typeface="Garamond" pitchFamily="18" charset="0"/>
              </a:rPr>
              <a:t> </a:t>
            </a:r>
            <a:r>
              <a:rPr lang="fr-FR" sz="2800" dirty="0">
                <a:solidFill>
                  <a:srgbClr val="FF0066"/>
                </a:solidFill>
                <a:effectLst>
                  <a:outerShdw blurRad="38100" dist="38100" dir="2700000" algn="tl">
                    <a:srgbClr val="C0C0C0"/>
                  </a:outerShdw>
                </a:effectLst>
                <a:latin typeface="Garamond" pitchFamily="18" charset="0"/>
              </a:rPr>
              <a:t>idéale</a:t>
            </a:r>
            <a:r>
              <a:rPr lang="fr-FR" sz="2800" dirty="0">
                <a:effectLst>
                  <a:outerShdw blurRad="38100" dist="38100" dir="2700000" algn="tl">
                    <a:srgbClr val="C0C0C0"/>
                  </a:outerShdw>
                </a:effectLst>
                <a:latin typeface="Garamond" pitchFamily="18" charset="0"/>
              </a:rPr>
              <a:t>.</a:t>
            </a:r>
            <a:r>
              <a:rPr lang="fr-FR" sz="3600" dirty="0">
                <a:effectLst>
                  <a:outerShdw blurRad="38100" dist="38100" dir="2700000" algn="tl">
                    <a:srgbClr val="C0C0C0"/>
                  </a:outerShdw>
                </a:effectLst>
                <a:latin typeface="Garamond" pitchFamily="18" charset="0"/>
              </a:rPr>
              <a:t> </a:t>
            </a:r>
          </a:p>
        </p:txBody>
      </p:sp>
      <p:sp>
        <p:nvSpPr>
          <p:cNvPr id="24580" name="Line 4"/>
          <p:cNvSpPr>
            <a:spLocks noChangeShapeType="1"/>
          </p:cNvSpPr>
          <p:nvPr/>
        </p:nvSpPr>
        <p:spPr bwMode="auto">
          <a:xfrm>
            <a:off x="4500563" y="3071813"/>
            <a:ext cx="0" cy="1223962"/>
          </a:xfrm>
          <a:prstGeom prst="line">
            <a:avLst/>
          </a:prstGeom>
          <a:noFill/>
          <a:ln w="1492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581" name="WordArt 7" descr="Papier Kraft"/>
          <p:cNvSpPr>
            <a:spLocks noChangeArrowheads="1" noChangeShapeType="1" noTextEdit="1"/>
          </p:cNvSpPr>
          <p:nvPr/>
        </p:nvSpPr>
        <p:spPr bwMode="auto">
          <a:xfrm>
            <a:off x="357188" y="4643438"/>
            <a:ext cx="6629400" cy="431800"/>
          </a:xfrm>
          <a:prstGeom prst="rect">
            <a:avLst/>
          </a:prstGeom>
        </p:spPr>
        <p:txBody>
          <a:bodyPr wrap="none" fromWordArt="1">
            <a:prstTxWarp prst="textPlain">
              <a:avLst>
                <a:gd name="adj" fmla="val 50000"/>
              </a:avLst>
            </a:prstTxWarp>
          </a:bodyPr>
          <a:lstStyle/>
          <a:p>
            <a:pPr algn="ctr"/>
            <a:r>
              <a:rPr lang="fr-FR"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REVOLUTION DE LA CONSCIENCE</a:t>
            </a:r>
          </a:p>
        </p:txBody>
      </p:sp>
      <p:sp>
        <p:nvSpPr>
          <p:cNvPr id="24582" name="WordArt 8" descr="Papier Kraft"/>
          <p:cNvSpPr>
            <a:spLocks noChangeArrowheads="1" noChangeShapeType="1" noTextEdit="1"/>
          </p:cNvSpPr>
          <p:nvPr/>
        </p:nvSpPr>
        <p:spPr bwMode="auto">
          <a:xfrm>
            <a:off x="857250" y="5572125"/>
            <a:ext cx="5400675" cy="647700"/>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ekton Pro"/>
              </a:rPr>
              <a:t>REVOLUTION DU COEUR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500063" y="285750"/>
            <a:ext cx="8229600" cy="796925"/>
          </a:xfrm>
          <a:prstGeom prst="rect">
            <a:avLst/>
          </a:prstGeom>
        </p:spPr>
        <p:txBody>
          <a:bodyPr/>
          <a:lstStyle/>
          <a:p>
            <a:pPr algn="ctr" fontAlgn="auto">
              <a:spcAft>
                <a:spcPts val="0"/>
              </a:spcAft>
              <a:defRPr/>
            </a:pPr>
            <a:r>
              <a:rPr lang="fr-FR" sz="3600" dirty="0">
                <a:solidFill>
                  <a:srgbClr val="FFE98B"/>
                </a:solidFill>
                <a:latin typeface="+mj-lt"/>
                <a:ea typeface="+mj-ea"/>
                <a:cs typeface="+mj-cs"/>
              </a:rPr>
              <a:t>Le rôle des grands sages</a:t>
            </a:r>
          </a:p>
        </p:txBody>
      </p:sp>
      <p:sp>
        <p:nvSpPr>
          <p:cNvPr id="25603" name="Espace réservé du contenu 7"/>
          <p:cNvSpPr txBox="1">
            <a:spLocks/>
          </p:cNvSpPr>
          <p:nvPr/>
        </p:nvSpPr>
        <p:spPr bwMode="auto">
          <a:xfrm>
            <a:off x="0" y="5072063"/>
            <a:ext cx="9144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20000"/>
              </a:spcBef>
              <a:buClr>
                <a:schemeClr val="accent1"/>
              </a:buClr>
              <a:buSzPct val="85000"/>
              <a:buFont typeface="Wingdings 2" pitchFamily="18" charset="2"/>
              <a:buChar char=""/>
            </a:pPr>
            <a:r>
              <a:rPr lang="fr-FR" sz="2400" dirty="0"/>
              <a:t>« Le fondements spirituels de l’humanité ont été posés simultanément et indépendamment ... et ce sont les fondements sur lesquels l’humanité subsiste encore aujourd’hui </a:t>
            </a:r>
            <a:r>
              <a:rPr lang="en-GB" sz="2800" i="1" dirty="0"/>
              <a:t>(Karl Jaspers)</a:t>
            </a:r>
            <a:endParaRPr lang="fr-FR" sz="2000" i="1" dirty="0"/>
          </a:p>
        </p:txBody>
      </p:sp>
      <p:pic>
        <p:nvPicPr>
          <p:cNvPr id="8" name="Picture 4" descr="L'image “http://www.psychologie.uni-heidelberg.de/willkomm/cfg/09_jaspers.gif” ne peut être affichée car elle contient des erreu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57950" y="1526144"/>
            <a:ext cx="2500330" cy="3682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3"/>
          </a:lnRef>
          <a:fillRef idx="3">
            <a:schemeClr val="accent3"/>
          </a:fillRef>
          <a:effectRef idx="3">
            <a:schemeClr val="accent3"/>
          </a:effectRef>
          <a:fontRef idx="minor">
            <a:schemeClr val="lt1"/>
          </a:fontRef>
        </p:style>
      </p:pic>
      <p:pic>
        <p:nvPicPr>
          <p:cNvPr id="9" name="Picture 9" descr="L'image “http://www.departments.bucknell.edu/History/Carnegie/hegel/hegel.jpg” ne peut être affichée car elle contient des erreu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1500174"/>
            <a:ext cx="2857520" cy="3699055"/>
          </a:xfrm>
          <a:prstGeom prst="rect">
            <a:avLst/>
          </a:prstGeom>
          <a:ln>
            <a:noFill/>
          </a:ln>
          <a:effectLst>
            <a:softEdge rad="112500"/>
          </a:effectLst>
        </p:spPr>
      </p:pic>
      <p:sp>
        <p:nvSpPr>
          <p:cNvPr id="25606" name="Rectangle 12"/>
          <p:cNvSpPr>
            <a:spLocks noChangeArrowheads="1"/>
          </p:cNvSpPr>
          <p:nvPr/>
        </p:nvSpPr>
        <p:spPr bwMode="auto">
          <a:xfrm>
            <a:off x="2786063" y="1714500"/>
            <a:ext cx="3071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spcBef>
                <a:spcPct val="20000"/>
              </a:spcBef>
              <a:buClr>
                <a:srgbClr val="FE8637"/>
              </a:buClr>
              <a:buSzPct val="85000"/>
              <a:buFont typeface="Wingdings 2" pitchFamily="18" charset="2"/>
              <a:buChar char=""/>
            </a:pPr>
            <a:r>
              <a:rPr lang="fr-FR" sz="2400">
                <a:solidFill>
                  <a:srgbClr val="000000"/>
                </a:solidFill>
              </a:rPr>
              <a:t>Hegel et les individus cosmo-historiques </a:t>
            </a:r>
          </a:p>
        </p:txBody>
      </p:sp>
      <p:sp>
        <p:nvSpPr>
          <p:cNvPr id="25607" name="Rectangle 13"/>
          <p:cNvSpPr>
            <a:spLocks noChangeArrowheads="1"/>
          </p:cNvSpPr>
          <p:nvPr/>
        </p:nvSpPr>
        <p:spPr bwMode="auto">
          <a:xfrm>
            <a:off x="4357688" y="4214813"/>
            <a:ext cx="200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2400" dirty="0"/>
              <a:t>Karl Jaspers et </a:t>
            </a:r>
            <a:r>
              <a:rPr lang="en-GB" sz="2400" dirty="0" err="1"/>
              <a:t>l’âge</a:t>
            </a:r>
            <a:r>
              <a:rPr lang="en-GB" sz="2400" dirty="0"/>
              <a:t> axial</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texte 5"/>
          <p:cNvSpPr>
            <a:spLocks noGrp="1"/>
          </p:cNvSpPr>
          <p:nvPr>
            <p:ph type="body" idx="2"/>
          </p:nvPr>
        </p:nvSpPr>
        <p:spPr>
          <a:xfrm>
            <a:off x="357188" y="1857375"/>
            <a:ext cx="2362200" cy="4144963"/>
          </a:xfrm>
        </p:spPr>
        <p:txBody>
          <a:bodyPr/>
          <a:lstStyle/>
          <a:p>
            <a:pPr eaLnBrk="1" hangingPunct="1"/>
            <a:r>
              <a:rPr lang="fr-FR" sz="2400" smtClean="0"/>
              <a:t>Socrate</a:t>
            </a:r>
          </a:p>
          <a:p>
            <a:pPr eaLnBrk="1" hangingPunct="1"/>
            <a:r>
              <a:rPr lang="fr-FR" sz="2400" smtClean="0"/>
              <a:t>Confucius</a:t>
            </a:r>
          </a:p>
          <a:p>
            <a:pPr eaLnBrk="1" hangingPunct="1"/>
            <a:r>
              <a:rPr lang="fr-FR" sz="2400" smtClean="0"/>
              <a:t>Bouddha</a:t>
            </a:r>
          </a:p>
          <a:p>
            <a:pPr eaLnBrk="1" hangingPunct="1"/>
            <a:r>
              <a:rPr lang="fr-FR" sz="2400" smtClean="0"/>
              <a:t>Zoroastre</a:t>
            </a:r>
          </a:p>
          <a:p>
            <a:pPr eaLnBrk="1" hangingPunct="1"/>
            <a:r>
              <a:rPr lang="fr-FR" sz="2400" smtClean="0"/>
              <a:t>Jésus</a:t>
            </a:r>
          </a:p>
          <a:p>
            <a:pPr eaLnBrk="1" hangingPunct="1"/>
            <a:r>
              <a:rPr lang="fr-FR" sz="2400" smtClean="0"/>
              <a:t>Muhammad</a:t>
            </a:r>
          </a:p>
        </p:txBody>
      </p:sp>
      <p:sp>
        <p:nvSpPr>
          <p:cNvPr id="7" name="Rectangle 6"/>
          <p:cNvSpPr/>
          <p:nvPr/>
        </p:nvSpPr>
        <p:spPr>
          <a:xfrm>
            <a:off x="285750" y="857250"/>
            <a:ext cx="2571750" cy="830263"/>
          </a:xfrm>
          <a:prstGeom prst="rect">
            <a:avLst/>
          </a:prstGeom>
        </p:spPr>
        <p:txBody>
          <a:bodyPr>
            <a:spAutoFit/>
          </a:bodyPr>
          <a:lstStyle/>
          <a:p>
            <a:pPr>
              <a:defRPr/>
            </a:pPr>
            <a:r>
              <a:rPr lang="fr-FR" sz="2400" dirty="0">
                <a:solidFill>
                  <a:srgbClr val="FFE98B"/>
                </a:solidFill>
                <a:cs typeface="+mn-cs"/>
              </a:rPr>
              <a:t>Le progrès spirituel de l’humanité</a:t>
            </a:r>
          </a:p>
        </p:txBody>
      </p:sp>
      <p:pic>
        <p:nvPicPr>
          <p:cNvPr id="26628" name="Picture 2" descr="L'image “http://www.vaucanson.org/lettres/philosophie/socrate.jpg” ne peut être affichée car elle contient des erre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14688"/>
            <a:ext cx="1928813"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ww.bahai-biblio.org/centre-doc/etude/fiche-prophetes-zoroastr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714375"/>
            <a:ext cx="16811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http://www.clionautes.org/IMG/jpg_mahomet-ava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4398963"/>
            <a:ext cx="2719387"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descr="http://www.magmaphoto.be/img/bouddh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642938"/>
            <a:ext cx="22145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L'image “http://img.aujourdhuilachine.com/media/photo/confucius%202.jpg” ne peut être affichée car elle contient des erreu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2357438"/>
            <a:ext cx="1992312"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2" descr="http://www.spiritualite-chretienne.com/christ/miracles/jesu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2071688"/>
            <a:ext cx="17859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329746" y="276679"/>
            <a:ext cx="5929313" cy="500063"/>
          </a:xfrm>
          <a:prstGeom prst="rect">
            <a:avLst/>
          </a:prstGeom>
        </p:spPr>
        <p:txBody>
          <a:bodyPr>
            <a:normAutofit fontScale="92500"/>
          </a:bodyPr>
          <a:lstStyle/>
          <a:p>
            <a:pPr algn="ctr" fontAlgn="auto">
              <a:spcAft>
                <a:spcPts val="0"/>
              </a:spcAft>
              <a:defRPr/>
            </a:pPr>
            <a:r>
              <a:rPr lang="fr-FR" sz="2400" dirty="0">
                <a:solidFill>
                  <a:srgbClr val="FFE98B"/>
                </a:solidFill>
                <a:latin typeface="+mj-lt"/>
                <a:ea typeface="+mj-ea"/>
                <a:cs typeface="+mj-cs"/>
              </a:rPr>
              <a:t>Individualités Créatives &amp; Développement</a:t>
            </a:r>
          </a:p>
        </p:txBody>
      </p:sp>
      <p:sp>
        <p:nvSpPr>
          <p:cNvPr id="6" name="Rectangle 3"/>
          <p:cNvSpPr txBox="1">
            <a:spLocks noChangeArrowheads="1"/>
          </p:cNvSpPr>
          <p:nvPr/>
        </p:nvSpPr>
        <p:spPr>
          <a:xfrm>
            <a:off x="3071813" y="1500188"/>
            <a:ext cx="5786437" cy="4929187"/>
          </a:xfrm>
          <a:prstGeom prst="rect">
            <a:avLst/>
          </a:prstGeom>
        </p:spPr>
        <p:txBody>
          <a:bodyPr>
            <a:normAutofit/>
          </a:bodyPr>
          <a:lstStyle/>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latin typeface="+mn-lt"/>
                <a:cs typeface="+mn-cs"/>
              </a:rPr>
              <a:t>Les civilisations se développent par la réponse d’individus créatifs à des défis.</a:t>
            </a: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latin typeface="+mn-lt"/>
                <a:cs typeface="+mn-cs"/>
              </a:rPr>
              <a:t>La civilisation avance en répondant aux difficultés par des solutions créatives qui sont plus intérieures et spirituelles qu’extérieures et matérielles.</a:t>
            </a: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latin typeface="+mn-lt"/>
                <a:cs typeface="+mn-cs"/>
              </a:rPr>
              <a:t>La société se désagrège quand les individus créatifs n’arrivent plus à diriger en exerçant leur puissance créatrice ; du coup, la majorité cesse de jouer le jeu, et la société commence à se désagréger.</a:t>
            </a:r>
          </a:p>
        </p:txBody>
      </p:sp>
      <p:sp>
        <p:nvSpPr>
          <p:cNvPr id="7" name="Rectangle 4"/>
          <p:cNvSpPr>
            <a:spLocks noChangeArrowheads="1"/>
          </p:cNvSpPr>
          <p:nvPr/>
        </p:nvSpPr>
        <p:spPr bwMode="auto">
          <a:xfrm>
            <a:off x="285750" y="5072063"/>
            <a:ext cx="2376488" cy="822325"/>
          </a:xfrm>
          <a:prstGeom prst="rect">
            <a:avLst/>
          </a:prstGeom>
          <a:noFill/>
          <a:ln w="9525">
            <a:noFill/>
            <a:miter lim="800000"/>
            <a:headEnd/>
            <a:tailEnd/>
          </a:ln>
          <a:effectLst/>
        </p:spPr>
        <p:txBody>
          <a:bodyPr>
            <a:spAutoFit/>
          </a:bodyPr>
          <a:lstStyle/>
          <a:p>
            <a:pPr>
              <a:defRPr/>
            </a:pPr>
            <a:r>
              <a:rPr lang="fr-FR" sz="2400" b="1" dirty="0">
                <a:effectLst>
                  <a:outerShdw blurRad="38100" dist="38100" dir="2700000" algn="tl">
                    <a:srgbClr val="000000"/>
                  </a:outerShdw>
                </a:effectLst>
                <a:cs typeface="+mn-cs"/>
              </a:rPr>
              <a:t>Arnold Toynbee</a:t>
            </a:r>
          </a:p>
          <a:p>
            <a:pPr algn="ctr">
              <a:defRPr/>
            </a:pPr>
            <a:r>
              <a:rPr lang="fr-FR" sz="2400" dirty="0">
                <a:effectLst>
                  <a:outerShdw blurRad="38100" dist="38100" dir="2700000" algn="tl">
                    <a:srgbClr val="000000"/>
                  </a:outerShdw>
                </a:effectLst>
                <a:cs typeface="+mn-cs"/>
              </a:rPr>
              <a:t>(1889-1975)</a:t>
            </a:r>
          </a:p>
        </p:txBody>
      </p:sp>
      <p:pic>
        <p:nvPicPr>
          <p:cNvPr id="9" name="Picture 2" descr="http://upload.wikimedia.org/wikipedia/commons/thumb/a/af/ArnoldToynbee1961.jpg/477px-ArnoldToynbee19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1643050"/>
            <a:ext cx="2641279" cy="33230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30286" y="250031"/>
            <a:ext cx="5929313" cy="642938"/>
          </a:xfrm>
          <a:prstGeom prst="rect">
            <a:avLst/>
          </a:prstGeom>
        </p:spPr>
        <p:txBody>
          <a:bodyPr/>
          <a:lstStyle/>
          <a:p>
            <a:pPr algn="r" fontAlgn="auto">
              <a:spcAft>
                <a:spcPts val="0"/>
              </a:spcAft>
              <a:defRPr/>
            </a:pPr>
            <a:r>
              <a:rPr lang="fr-FR" sz="2400" dirty="0">
                <a:solidFill>
                  <a:srgbClr val="FFE98B"/>
                </a:solidFill>
                <a:latin typeface="+mj-lt"/>
                <a:ea typeface="+mj-ea"/>
                <a:cs typeface="+mj-cs"/>
              </a:rPr>
              <a:t>Besoins de base et capacités humaines</a:t>
            </a:r>
          </a:p>
        </p:txBody>
      </p:sp>
      <p:pic>
        <p:nvPicPr>
          <p:cNvPr id="8" name="Picture 2" descr="http://www.unige.it/centrint/unige03/FOTO_03/image/xc274500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950440"/>
            <a:ext cx="1928826" cy="2935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L'image “http://www.un.org.pk/hdc/AAA.JPG” ne peut être affichée car elle contient des erreu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928670"/>
            <a:ext cx="2316607"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01600" prst="riblet"/>
          </a:sp3d>
        </p:spPr>
      </p:pic>
      <p:sp>
        <p:nvSpPr>
          <p:cNvPr id="28677" name="Rectangle 5"/>
          <p:cNvSpPr>
            <a:spLocks noChangeArrowheads="1"/>
          </p:cNvSpPr>
          <p:nvPr/>
        </p:nvSpPr>
        <p:spPr bwMode="auto">
          <a:xfrm>
            <a:off x="337344" y="4435475"/>
            <a:ext cx="2428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dirty="0" err="1" smtClean="0"/>
              <a:t>Père</a:t>
            </a:r>
            <a:r>
              <a:rPr lang="en-GB" sz="2400" dirty="0" smtClean="0"/>
              <a:t> de </a:t>
            </a:r>
            <a:r>
              <a:rPr lang="en-GB" sz="2400" dirty="0" err="1" smtClean="0"/>
              <a:t>l’indice</a:t>
            </a:r>
            <a:r>
              <a:rPr lang="en-GB" sz="2400" dirty="0" smtClean="0"/>
              <a:t> </a:t>
            </a:r>
            <a:r>
              <a:rPr lang="en-GB" sz="2400" dirty="0"/>
              <a:t>de </a:t>
            </a:r>
            <a:r>
              <a:rPr lang="en-GB" sz="2400" dirty="0" err="1"/>
              <a:t>développement</a:t>
            </a:r>
            <a:r>
              <a:rPr lang="en-GB" sz="2400" dirty="0"/>
              <a:t> </a:t>
            </a:r>
            <a:r>
              <a:rPr lang="en-GB" sz="2400" dirty="0" err="1"/>
              <a:t>humain</a:t>
            </a:r>
            <a:r>
              <a:rPr lang="en-GB" sz="2400" dirty="0"/>
              <a:t> (IHD)</a:t>
            </a:r>
            <a:endParaRPr lang="fr-FR" sz="2400" dirty="0"/>
          </a:p>
        </p:txBody>
      </p:sp>
      <p:sp>
        <p:nvSpPr>
          <p:cNvPr id="28678" name="Rectangle 6"/>
          <p:cNvSpPr>
            <a:spLocks noChangeArrowheads="1"/>
          </p:cNvSpPr>
          <p:nvPr/>
        </p:nvSpPr>
        <p:spPr bwMode="auto">
          <a:xfrm>
            <a:off x="373063" y="3475266"/>
            <a:ext cx="2357438"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dirty="0"/>
              <a:t>L’économiste </a:t>
            </a:r>
            <a:r>
              <a:rPr lang="fr-FR" sz="2400" dirty="0" err="1"/>
              <a:t>Mahbub</a:t>
            </a:r>
            <a:r>
              <a:rPr lang="fr-FR" sz="2400" dirty="0"/>
              <a:t> </a:t>
            </a:r>
            <a:r>
              <a:rPr lang="fr-FR" sz="2400" dirty="0" err="1"/>
              <a:t>ul</a:t>
            </a:r>
            <a:r>
              <a:rPr lang="fr-FR" sz="2400" dirty="0"/>
              <a:t> Haq</a:t>
            </a:r>
          </a:p>
        </p:txBody>
      </p:sp>
      <p:sp>
        <p:nvSpPr>
          <p:cNvPr id="28679" name="Titre 11"/>
          <p:cNvSpPr>
            <a:spLocks noGrp="1"/>
          </p:cNvSpPr>
          <p:nvPr>
            <p:ph type="title"/>
          </p:nvPr>
        </p:nvSpPr>
        <p:spPr>
          <a:xfrm>
            <a:off x="3190594" y="4114800"/>
            <a:ext cx="5929313" cy="2554560"/>
          </a:xfrm>
          <a:extLst>
            <a:ext uri="{909E8E84-426E-40DD-AFC4-6F175D3DCCD1}">
              <a14:hiddenFill xmlns:a14="http://schemas.microsoft.com/office/drawing/2010/main">
                <a:solidFill>
                  <a:srgbClr val="E75C01"/>
                </a:solidFill>
              </a14:hiddenFill>
            </a:ext>
          </a:extLst>
        </p:spPr>
        <p:txBody>
          <a:bodyPr>
            <a:noAutofit/>
          </a:bodyPr>
          <a:lstStyle/>
          <a:p>
            <a:r>
              <a:rPr lang="fr-FR" sz="1800" dirty="0" smtClean="0">
                <a:solidFill>
                  <a:srgbClr val="FFE98B"/>
                </a:solidFill>
                <a:latin typeface="Garamond" pitchFamily="18" charset="0"/>
              </a:rPr>
              <a:t>Le Développement peut être vu ... comme un processus d’expansion des libertés réelles dont on jouit. L’accent mis sur les libertés humaines [ou capacités] se démarque de points de vue plus étroits sur le développement, comme d’identifier le développement avec la </a:t>
            </a:r>
            <a:r>
              <a:rPr lang="fr-FR" sz="1800" dirty="0">
                <a:solidFill>
                  <a:srgbClr val="FFE98B"/>
                </a:solidFill>
                <a:latin typeface="Garamond" pitchFamily="18" charset="0"/>
              </a:rPr>
              <a:t>croissance du PNB, ou avec la hausse des revenus personnels, ou avec l’industrialisation, ou avec les avancées technologique, ou la modernisation sociale</a:t>
            </a:r>
            <a:r>
              <a:rPr lang="en-GB" sz="1800" dirty="0">
                <a:solidFill>
                  <a:srgbClr val="FFE98B"/>
                </a:solidFill>
                <a:latin typeface="Garamond" pitchFamily="18" charset="0"/>
              </a:rPr>
              <a:t>-                 </a:t>
            </a:r>
            <a:r>
              <a:rPr lang="en-GB" sz="1800" dirty="0" smtClean="0">
                <a:solidFill>
                  <a:srgbClr val="FFE98B"/>
                </a:solidFill>
                <a:latin typeface="Garamond" pitchFamily="18" charset="0"/>
              </a:rPr>
              <a:t/>
            </a:r>
            <a:br>
              <a:rPr lang="en-GB" sz="1800" dirty="0" smtClean="0">
                <a:solidFill>
                  <a:srgbClr val="FFE98B"/>
                </a:solidFill>
                <a:latin typeface="Garamond" pitchFamily="18" charset="0"/>
              </a:rPr>
            </a:br>
            <a:endParaRPr lang="fr-FR" sz="1800" i="1" dirty="0" smtClean="0">
              <a:solidFill>
                <a:srgbClr val="FFE98B"/>
              </a:solidFill>
              <a:latin typeface="Garamond" pitchFamily="18" charset="0"/>
            </a:endParaRPr>
          </a:p>
        </p:txBody>
      </p:sp>
      <p:sp>
        <p:nvSpPr>
          <p:cNvPr id="2" name="Rectangle 1"/>
          <p:cNvSpPr/>
          <p:nvPr/>
        </p:nvSpPr>
        <p:spPr>
          <a:xfrm>
            <a:off x="3146492" y="1772103"/>
            <a:ext cx="4572000" cy="646331"/>
          </a:xfrm>
          <a:prstGeom prst="rect">
            <a:avLst/>
          </a:prstGeom>
        </p:spPr>
        <p:txBody>
          <a:bodyPr>
            <a:spAutoFit/>
          </a:bodyPr>
          <a:lstStyle/>
          <a:p>
            <a:r>
              <a:rPr lang="en-GB" i="1" dirty="0" err="1">
                <a:solidFill>
                  <a:srgbClr val="FFE98B"/>
                </a:solidFill>
              </a:rPr>
              <a:t>Amartya</a:t>
            </a:r>
            <a:r>
              <a:rPr lang="en-GB" i="1" dirty="0">
                <a:solidFill>
                  <a:srgbClr val="FFE98B"/>
                </a:solidFill>
              </a:rPr>
              <a:t> </a:t>
            </a:r>
            <a:r>
              <a:rPr lang="en-GB" i="1" dirty="0" err="1">
                <a:solidFill>
                  <a:srgbClr val="FFE98B"/>
                </a:solidFill>
              </a:rPr>
              <a:t>Sen</a:t>
            </a:r>
            <a:r>
              <a:rPr lang="en-GB" i="1" dirty="0">
                <a:solidFill>
                  <a:srgbClr val="FFE98B"/>
                </a:solidFill>
              </a:rPr>
              <a:t> – Prix Nobel </a:t>
            </a:r>
            <a:r>
              <a:rPr lang="en-GB" i="1" dirty="0" err="1">
                <a:solidFill>
                  <a:srgbClr val="FFE98B"/>
                </a:solidFill>
              </a:rPr>
              <a:t>d’économie</a:t>
            </a:r>
            <a:r>
              <a:rPr lang="en-GB" i="1" dirty="0">
                <a:solidFill>
                  <a:srgbClr val="FFE98B"/>
                </a:solidFill>
              </a:rPr>
              <a:t>  1998</a:t>
            </a:r>
            <a:r>
              <a:rPr lang="fr-FR" dirty="0">
                <a:solidFill>
                  <a:srgbClr val="FFE98B"/>
                </a:solidFill>
              </a:rPr>
              <a:t/>
            </a:r>
            <a:br>
              <a:rPr lang="fr-FR" dirty="0">
                <a:solidFill>
                  <a:srgbClr val="FFE98B"/>
                </a:solidFill>
              </a:rPr>
            </a:b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928938" y="1643063"/>
            <a:ext cx="6049962" cy="4681537"/>
          </a:xfrm>
          <a:prstGeom prst="rect">
            <a:avLst/>
          </a:prstGeom>
          <a:noFill/>
          <a:ln>
            <a:noFill/>
          </a:ln>
          <a:extLst/>
        </p:spPr>
        <p:txBody>
          <a:bodyPr/>
          <a:lstStyle/>
          <a:p>
            <a:pPr marL="274320" indent="-274320" algn="ctr" fontAlgn="auto">
              <a:lnSpc>
                <a:spcPct val="90000"/>
              </a:lnSpc>
              <a:spcBef>
                <a:spcPct val="20000"/>
              </a:spcBef>
              <a:spcAft>
                <a:spcPts val="0"/>
              </a:spcAft>
              <a:buClr>
                <a:schemeClr val="accent1"/>
              </a:buClr>
              <a:buSzPct val="85000"/>
              <a:buFont typeface="Wingdings" pitchFamily="2" charset="2"/>
              <a:buNone/>
              <a:defRPr/>
            </a:pPr>
            <a:endParaRPr lang="fr-FR" sz="1200" b="1" dirty="0">
              <a:solidFill>
                <a:srgbClr val="660066"/>
              </a:solidFill>
              <a:latin typeface="+mn-lt"/>
              <a:cs typeface="+mn-cs"/>
            </a:endParaRP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solidFill>
                  <a:srgbClr val="FFE98B"/>
                </a:solidFill>
                <a:cs typeface="+mn-cs"/>
              </a:rPr>
              <a:t>L’être humain est un être dual composé de l’esprit et du corps. </a:t>
            </a: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solidFill>
                  <a:srgbClr val="FFE98B"/>
                </a:solidFill>
                <a:cs typeface="+mn-cs"/>
              </a:rPr>
              <a:t>L’être humain a des besoins de base pour maintenir sa vie, et des aspirations illimitées, qui donnent un sens et une valeur à son existence.</a:t>
            </a: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solidFill>
                  <a:srgbClr val="FFE98B"/>
                </a:solidFill>
                <a:cs typeface="+mn-cs"/>
              </a:rPr>
              <a:t>La vraie liberté est l’union du libre-arbitre (choix) et de la libre d’action (possibilité)</a:t>
            </a:r>
          </a:p>
          <a:p>
            <a:pPr marL="274320" indent="-274320" fontAlgn="auto">
              <a:lnSpc>
                <a:spcPct val="90000"/>
              </a:lnSpc>
              <a:spcBef>
                <a:spcPct val="20000"/>
              </a:spcBef>
              <a:spcAft>
                <a:spcPts val="0"/>
              </a:spcAft>
              <a:buClr>
                <a:schemeClr val="accent1"/>
              </a:buClr>
              <a:buSzPct val="85000"/>
              <a:buFont typeface="Wingdings 2"/>
              <a:buChar char=""/>
              <a:defRPr/>
            </a:pPr>
            <a:r>
              <a:rPr lang="fr-FR" sz="2400" b="1" dirty="0">
                <a:solidFill>
                  <a:srgbClr val="FFE98B"/>
                </a:solidFill>
                <a:cs typeface="+mn-cs"/>
              </a:rPr>
              <a:t>Le but de l’ensemble (valeurs créées) et le but individuel (bénéfices retirés) doivent  s’harmoniser.</a:t>
            </a:r>
          </a:p>
        </p:txBody>
      </p:sp>
      <p:pic>
        <p:nvPicPr>
          <p:cNvPr id="7" name="Picture 5" descr="ME0000051578_2"/>
          <p:cNvPicPr>
            <a:picLocks noChangeAspect="1" noChangeArrowheads="1"/>
          </p:cNvPicPr>
          <p:nvPr/>
        </p:nvPicPr>
        <p:blipFill>
          <a:blip r:embed="rId2"/>
          <a:srcRect/>
          <a:stretch>
            <a:fillRect/>
          </a:stretch>
        </p:blipFill>
        <p:spPr bwMode="auto">
          <a:xfrm>
            <a:off x="214282" y="1643050"/>
            <a:ext cx="2517775" cy="3527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700" name="Titre 7"/>
          <p:cNvSpPr>
            <a:spLocks noGrp="1"/>
          </p:cNvSpPr>
          <p:nvPr>
            <p:ph type="title"/>
          </p:nvPr>
        </p:nvSpPr>
        <p:spPr>
          <a:xfrm>
            <a:off x="3000375" y="928688"/>
            <a:ext cx="5867400" cy="500062"/>
          </a:xfrm>
        </p:spPr>
        <p:txBody>
          <a:bodyPr>
            <a:normAutofit fontScale="90000"/>
          </a:bodyPr>
          <a:lstStyle/>
          <a:p>
            <a:pPr algn="ctr" eaLnBrk="1" hangingPunct="1"/>
            <a:r>
              <a:rPr lang="fr-FR" sz="3200" b="0" smtClean="0">
                <a:solidFill>
                  <a:srgbClr val="9D2512"/>
                </a:solidFill>
              </a:rPr>
              <a:t>Besoins de base, choix illimités</a:t>
            </a:r>
            <a:endParaRPr lang="fr-FR" sz="3200" smtClean="0"/>
          </a:p>
        </p:txBody>
      </p:sp>
      <p:sp>
        <p:nvSpPr>
          <p:cNvPr id="29701" name="Espace réservé du texte 9"/>
          <p:cNvSpPr>
            <a:spLocks noGrp="1"/>
          </p:cNvSpPr>
          <p:nvPr>
            <p:ph type="body" sz="half" idx="2"/>
          </p:nvPr>
        </p:nvSpPr>
        <p:spPr>
          <a:xfrm>
            <a:off x="214313" y="5286375"/>
            <a:ext cx="2571750" cy="1000125"/>
          </a:xfrm>
        </p:spPr>
        <p:txBody>
          <a:bodyPr/>
          <a:lstStyle/>
          <a:p>
            <a:pPr eaLnBrk="1" hangingPunct="1"/>
            <a:r>
              <a:rPr lang="fr-FR" sz="2400" b="1" smtClean="0">
                <a:solidFill>
                  <a:srgbClr val="660066"/>
                </a:solidFill>
              </a:rPr>
              <a:t>Le Statut de nos Libertés</a:t>
            </a:r>
          </a:p>
          <a:p>
            <a:pPr eaLnBrk="1" hangingPunct="1"/>
            <a:endParaRPr lang="fr-F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35696" y="1628800"/>
            <a:ext cx="5276056" cy="1036712"/>
          </a:xfrm>
        </p:spPr>
        <p:txBody>
          <a:bodyPr/>
          <a:lstStyle/>
          <a:p>
            <a:r>
              <a:rPr lang="fr-FR" dirty="0" smtClean="0"/>
              <a:t>Première partie</a:t>
            </a:r>
            <a:endParaRPr lang="fr-FR" dirty="0"/>
          </a:p>
        </p:txBody>
      </p:sp>
      <p:sp>
        <p:nvSpPr>
          <p:cNvPr id="5" name="Espace réservé du texte 4"/>
          <p:cNvSpPr>
            <a:spLocks noGrp="1"/>
          </p:cNvSpPr>
          <p:nvPr>
            <p:ph type="body" idx="1"/>
          </p:nvPr>
        </p:nvSpPr>
        <p:spPr>
          <a:xfrm>
            <a:off x="1115616" y="2996952"/>
            <a:ext cx="7488832" cy="1673225"/>
          </a:xfrm>
        </p:spPr>
        <p:txBody>
          <a:bodyPr>
            <a:normAutofit/>
          </a:bodyPr>
          <a:lstStyle/>
          <a:p>
            <a:r>
              <a:rPr lang="fr-FR" sz="3200" dirty="0" smtClean="0"/>
              <a:t>Qu’est-ce que le développement ?</a:t>
            </a:r>
          </a:p>
          <a:p>
            <a:r>
              <a:rPr lang="fr-FR" sz="3200" dirty="0" smtClean="0"/>
              <a:t>L’action d’origine-division-union</a:t>
            </a:r>
            <a:endParaRPr lang="fr-FR" sz="3200" dirty="0"/>
          </a:p>
        </p:txBody>
      </p:sp>
    </p:spTree>
    <p:extLst>
      <p:ext uri="{BB962C8B-B14F-4D97-AF65-F5344CB8AC3E}">
        <p14:creationId xmlns:p14="http://schemas.microsoft.com/office/powerpoint/2010/main" val="367327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67" name="Group 71"/>
          <p:cNvGraphicFramePr>
            <a:graphicFrameLocks noGrp="1"/>
          </p:cNvGraphicFramePr>
          <p:nvPr/>
        </p:nvGraphicFramePr>
        <p:xfrm>
          <a:off x="466725" y="1557338"/>
          <a:ext cx="5761038" cy="5068898"/>
        </p:xfrm>
        <a:graphic>
          <a:graphicData uri="http://schemas.openxmlformats.org/drawingml/2006/table">
            <a:tbl>
              <a:tblPr/>
              <a:tblGrid>
                <a:gridCol w="1279525"/>
                <a:gridCol w="3113088"/>
                <a:gridCol w="1368425"/>
              </a:tblGrid>
              <a:tr h="103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Valeurs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créées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50000">
                          <a:srgbClr val="0066FF"/>
                        </a:gs>
                        <a:gs pos="100000">
                          <a:srgbClr val="FFE98B"/>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désirs et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valeurs spirituels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66FF">
                            <a:gamma/>
                            <a:shade val="46275"/>
                            <a:invGamma/>
                          </a:srgbClr>
                        </a:gs>
                        <a:gs pos="100000">
                          <a:srgbClr val="0066FF"/>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Valeurs recherchées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50000">
                          <a:srgbClr val="0066FF"/>
                        </a:gs>
                        <a:gs pos="100000">
                          <a:srgbClr val="FF9999"/>
                        </a:gs>
                      </a:gsLst>
                      <a:lin ang="2700000" scaled="1"/>
                    </a:gradFill>
                  </a:tcPr>
                </a:tc>
              </a:tr>
              <a:tr h="31425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4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But &amp; bonheur de l’ensemble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4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100000">
                          <a:srgbClr val="FFE98B">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000" b="1"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But &amp; bonheur  Individuels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100000">
                          <a:srgbClr val="FF9999">
                            <a:gamma/>
                            <a:shade val="46275"/>
                            <a:invGamma/>
                          </a:srgbClr>
                        </a:gs>
                      </a:gsLst>
                      <a:path path="shape">
                        <a:fillToRect l="50000" t="50000" r="50000" b="50000"/>
                      </a:path>
                    </a:gradFill>
                  </a:tcPr>
                </a:tc>
              </a:tr>
              <a:tr h="896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Richesse créée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98B"/>
                        </a:gs>
                        <a:gs pos="50000">
                          <a:srgbClr val="DE0615"/>
                        </a:gs>
                        <a:gs pos="100000">
                          <a:srgbClr val="FFE98B"/>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Désirs et valeurs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Matériels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DE0615">
                            <a:gamma/>
                            <a:shade val="46275"/>
                            <a:invGamma/>
                          </a:srgbClr>
                        </a:gs>
                        <a:gs pos="100000">
                          <a:srgbClr val="DE0615"/>
                        </a:gs>
                      </a:gsLst>
                      <a:lin ang="189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Arial Narrow" pitchFamily="34" charset="0"/>
                        </a:rPr>
                        <a:t>Bénéfices retirés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9999"/>
                        </a:gs>
                        <a:gs pos="50000">
                          <a:schemeClr val="hlink"/>
                        </a:gs>
                        <a:gs pos="100000">
                          <a:srgbClr val="FF9999"/>
                        </a:gs>
                      </a:gsLst>
                      <a:lin ang="18900000" scaled="1"/>
                    </a:gradFill>
                  </a:tcPr>
                </a:tc>
              </a:tr>
            </a:tbl>
          </a:graphicData>
        </a:graphic>
      </p:graphicFrame>
      <p:sp>
        <p:nvSpPr>
          <p:cNvPr id="30741" name="Oval 43"/>
          <p:cNvSpPr>
            <a:spLocks noChangeArrowheads="1"/>
          </p:cNvSpPr>
          <p:nvPr/>
        </p:nvSpPr>
        <p:spPr bwMode="auto">
          <a:xfrm>
            <a:off x="2124075" y="2997200"/>
            <a:ext cx="2376488" cy="2232025"/>
          </a:xfrm>
          <a:prstGeom prst="ellipse">
            <a:avLst/>
          </a:prstGeom>
          <a:gradFill rotWithShape="1">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fr-FR">
              <a:latin typeface="Tahoma" pitchFamily="34" charset="0"/>
            </a:endParaRPr>
          </a:p>
        </p:txBody>
      </p:sp>
      <p:sp>
        <p:nvSpPr>
          <p:cNvPr id="30742" name="Line 44"/>
          <p:cNvSpPr>
            <a:spLocks noChangeShapeType="1"/>
          </p:cNvSpPr>
          <p:nvPr/>
        </p:nvSpPr>
        <p:spPr bwMode="auto">
          <a:xfrm flipV="1">
            <a:off x="3348038" y="2565400"/>
            <a:ext cx="1511300" cy="1584325"/>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43" name="Line 45"/>
          <p:cNvSpPr>
            <a:spLocks noChangeShapeType="1"/>
          </p:cNvSpPr>
          <p:nvPr/>
        </p:nvSpPr>
        <p:spPr bwMode="auto">
          <a:xfrm flipH="1">
            <a:off x="1763713" y="4149725"/>
            <a:ext cx="1584325" cy="1582738"/>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44" name="Line 46"/>
          <p:cNvSpPr>
            <a:spLocks noChangeShapeType="1"/>
          </p:cNvSpPr>
          <p:nvPr/>
        </p:nvSpPr>
        <p:spPr bwMode="auto">
          <a:xfrm>
            <a:off x="3275013" y="4076700"/>
            <a:ext cx="1585912" cy="1584325"/>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45" name="Line 47"/>
          <p:cNvSpPr>
            <a:spLocks noChangeShapeType="1"/>
          </p:cNvSpPr>
          <p:nvPr/>
        </p:nvSpPr>
        <p:spPr bwMode="auto">
          <a:xfrm flipH="1" flipV="1">
            <a:off x="1763713" y="2636838"/>
            <a:ext cx="1511300" cy="1441450"/>
          </a:xfrm>
          <a:prstGeom prst="line">
            <a:avLst/>
          </a:prstGeom>
          <a:noFill/>
          <a:ln w="762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7744" name="WordArt 48"/>
          <p:cNvSpPr>
            <a:spLocks noChangeArrowheads="1" noChangeShapeType="1" noTextEdit="1"/>
          </p:cNvSpPr>
          <p:nvPr/>
        </p:nvSpPr>
        <p:spPr bwMode="auto">
          <a:xfrm>
            <a:off x="312707" y="280987"/>
            <a:ext cx="8501122" cy="954072"/>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bodyPr>
          <a:lstStyle/>
          <a:p>
            <a:pPr algn="ctr">
              <a:defRPr/>
            </a:pPr>
            <a:r>
              <a:rPr lang="fr-FR"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Développement Global</a:t>
            </a:r>
          </a:p>
        </p:txBody>
      </p:sp>
      <p:sp>
        <p:nvSpPr>
          <p:cNvPr id="30749" name="Line 49"/>
          <p:cNvSpPr>
            <a:spLocks noChangeShapeType="1"/>
          </p:cNvSpPr>
          <p:nvPr/>
        </p:nvSpPr>
        <p:spPr bwMode="auto">
          <a:xfrm flipV="1">
            <a:off x="3348038" y="2636838"/>
            <a:ext cx="0" cy="15128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50" name="Line 50"/>
          <p:cNvSpPr>
            <a:spLocks noChangeShapeType="1"/>
          </p:cNvSpPr>
          <p:nvPr/>
        </p:nvSpPr>
        <p:spPr bwMode="auto">
          <a:xfrm>
            <a:off x="3348038" y="4149725"/>
            <a:ext cx="0" cy="15827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51" name="Line 51"/>
          <p:cNvSpPr>
            <a:spLocks noChangeShapeType="1"/>
          </p:cNvSpPr>
          <p:nvPr/>
        </p:nvSpPr>
        <p:spPr bwMode="auto">
          <a:xfrm flipH="1">
            <a:off x="1763713" y="4149725"/>
            <a:ext cx="1584325"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752" name="Line 52"/>
          <p:cNvSpPr>
            <a:spLocks noChangeShapeType="1"/>
          </p:cNvSpPr>
          <p:nvPr/>
        </p:nvSpPr>
        <p:spPr bwMode="auto">
          <a:xfrm>
            <a:off x="3348038" y="4149725"/>
            <a:ext cx="1511300" cy="0"/>
          </a:xfrm>
          <a:prstGeom prst="line">
            <a:avLst/>
          </a:prstGeom>
          <a:noFill/>
          <a:ln w="3810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7749" name="Rectangle 53"/>
          <p:cNvSpPr>
            <a:spLocks noChangeArrowheads="1"/>
          </p:cNvSpPr>
          <p:nvPr/>
        </p:nvSpPr>
        <p:spPr bwMode="auto">
          <a:xfrm>
            <a:off x="6215074" y="1500174"/>
            <a:ext cx="2736850" cy="5940088"/>
          </a:xfrm>
          <a:prstGeom prst="rect">
            <a:avLst/>
          </a:prstGeom>
          <a:gradFill rotWithShape="1">
            <a:gsLst>
              <a:gs pos="0">
                <a:srgbClr val="99FF66">
                  <a:gamma/>
                  <a:shade val="46275"/>
                  <a:invGamma/>
                </a:srgbClr>
              </a:gs>
              <a:gs pos="50000">
                <a:srgbClr val="99FF66">
                  <a:alpha val="78999"/>
                </a:srgbClr>
              </a:gs>
              <a:gs pos="100000">
                <a:srgbClr val="99FF66">
                  <a:gamma/>
                  <a:shade val="46275"/>
                  <a:invGamma/>
                </a:srgbClr>
              </a:gs>
            </a:gsLst>
            <a:lin ang="18900000" scaled="1"/>
          </a:gradFill>
          <a:ln w="9525">
            <a:solidFill>
              <a:srgbClr val="99FF66"/>
            </a:solidFill>
            <a:miter lim="800000"/>
            <a:headEnd/>
            <a:tailEnd/>
          </a:ln>
          <a:effectLst/>
        </p:spPr>
        <p:txBody>
          <a:bodyPr>
            <a:spAutoFit/>
          </a:bodyPr>
          <a:lstStyle/>
          <a:p>
            <a:pPr>
              <a:defRPr/>
            </a:pPr>
            <a:r>
              <a:rPr lang="fr-FR" sz="2000" b="1" dirty="0">
                <a:cs typeface="+mn-cs"/>
              </a:rPr>
              <a:t>« Le développement est un processus complexe, aux multiples facettes, incorporant toutes les dimensions de la vie et toutes les énergies d’une communauté : tous les membres sont appelés à offrir une contribution et peuvent espérer en retirer un bénéfice. » </a:t>
            </a:r>
          </a:p>
          <a:p>
            <a:pPr algn="r">
              <a:defRPr/>
            </a:pPr>
            <a:endParaRPr lang="fr-FR" sz="2000" b="1" dirty="0">
              <a:solidFill>
                <a:srgbClr val="660066"/>
              </a:solidFill>
              <a:cs typeface="Gautami" pitchFamily="2" charset="0"/>
            </a:endParaRPr>
          </a:p>
          <a:p>
            <a:pPr algn="r">
              <a:defRPr/>
            </a:pPr>
            <a:r>
              <a:rPr lang="fr-FR" sz="2000" b="1" dirty="0">
                <a:solidFill>
                  <a:srgbClr val="660066"/>
                </a:solidFill>
                <a:cs typeface="Gautami" pitchFamily="2" charset="0"/>
              </a:rPr>
              <a:t>Conférence mondiale sur les politiques Culturelles   </a:t>
            </a:r>
          </a:p>
          <a:p>
            <a:pPr algn="r">
              <a:defRPr/>
            </a:pPr>
            <a:r>
              <a:rPr lang="fr-FR" sz="2000" b="1" dirty="0">
                <a:solidFill>
                  <a:srgbClr val="660066"/>
                </a:solidFill>
                <a:cs typeface="Gautami" pitchFamily="2" charset="0"/>
              </a:rPr>
              <a:t>UNESCO, Mexico, 1982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836712"/>
            <a:ext cx="7086600" cy="1828800"/>
          </a:xfrm>
        </p:spPr>
        <p:txBody>
          <a:bodyPr>
            <a:noAutofit/>
          </a:bodyPr>
          <a:lstStyle/>
          <a:p>
            <a:pPr algn="ctr" eaLnBrk="1" fontAlgn="auto" hangingPunct="1">
              <a:spcAft>
                <a:spcPts val="0"/>
              </a:spcAft>
              <a:defRPr/>
            </a:pPr>
            <a:r>
              <a:rPr lang="fr-FR" sz="4000" dirty="0" smtClean="0"/>
              <a:t>Troisième Partie </a:t>
            </a:r>
            <a:br>
              <a:rPr lang="fr-FR" sz="4000" dirty="0" smtClean="0"/>
            </a:br>
            <a:r>
              <a:rPr lang="fr-FR" sz="4000" dirty="0" smtClean="0"/>
              <a:t>Trois aspects du développement </a:t>
            </a:r>
            <a:r>
              <a:rPr lang="fr-FR" sz="4000" dirty="0" smtClean="0"/>
              <a:t>humain</a:t>
            </a:r>
            <a:endParaRPr lang="fr-FR" sz="4000" dirty="0"/>
          </a:p>
        </p:txBody>
      </p:sp>
      <p:sp>
        <p:nvSpPr>
          <p:cNvPr id="3" name="Espace réservé du texte 2"/>
          <p:cNvSpPr>
            <a:spLocks noGrp="1"/>
          </p:cNvSpPr>
          <p:nvPr>
            <p:ph type="body" idx="1"/>
          </p:nvPr>
        </p:nvSpPr>
        <p:spPr>
          <a:xfrm>
            <a:off x="214313" y="3214688"/>
            <a:ext cx="8643937" cy="2328862"/>
          </a:xfrm>
        </p:spPr>
        <p:txBody>
          <a:bodyPr>
            <a:normAutofit/>
          </a:bodyPr>
          <a:lstStyle/>
          <a:p>
            <a:pPr eaLnBrk="1" fontAlgn="auto" hangingPunct="1">
              <a:spcAft>
                <a:spcPts val="0"/>
              </a:spcAft>
              <a:buFont typeface="Wingdings 2"/>
              <a:buNone/>
              <a:defRPr/>
            </a:pPr>
            <a:endParaRPr lang="fr-FR" dirty="0" smtClean="0">
              <a:latin typeface="Arial Narrow" pitchFamily="34" charset="0"/>
            </a:endParaRPr>
          </a:p>
          <a:p>
            <a:pPr algn="ctr" eaLnBrk="1" fontAlgn="auto" hangingPunct="1">
              <a:spcAft>
                <a:spcPts val="0"/>
              </a:spcAft>
              <a:buFont typeface="Wingdings 2"/>
              <a:buNone/>
              <a:defRPr/>
            </a:pPr>
            <a:r>
              <a:rPr lang="fr-FR" sz="2800" dirty="0" smtClean="0">
                <a:solidFill>
                  <a:srgbClr val="FFE98B"/>
                </a:solidFill>
                <a:latin typeface="Garamond" pitchFamily="18" charset="0"/>
              </a:rPr>
              <a:t>- I -</a:t>
            </a:r>
          </a:p>
          <a:p>
            <a:pPr algn="ctr" eaLnBrk="1" fontAlgn="auto" hangingPunct="1">
              <a:spcAft>
                <a:spcPts val="0"/>
              </a:spcAft>
              <a:buFont typeface="Wingdings 2"/>
              <a:buNone/>
              <a:defRPr/>
            </a:pPr>
            <a:r>
              <a:rPr lang="fr-FR" sz="2800" dirty="0" smtClean="0">
                <a:solidFill>
                  <a:srgbClr val="FFE98B"/>
                </a:solidFill>
                <a:latin typeface="Garamond" pitchFamily="18" charset="0"/>
              </a:rPr>
              <a:t> Le développement </a:t>
            </a:r>
            <a:r>
              <a:rPr lang="fr-FR" sz="2800" i="1" dirty="0" smtClean="0">
                <a:solidFill>
                  <a:srgbClr val="FFE98B"/>
                </a:solidFill>
                <a:latin typeface="Garamond" pitchFamily="18" charset="0"/>
              </a:rPr>
              <a:t>de</a:t>
            </a:r>
            <a:r>
              <a:rPr lang="fr-FR" sz="2800" dirty="0" smtClean="0">
                <a:solidFill>
                  <a:srgbClr val="FFE98B"/>
                </a:solidFill>
                <a:latin typeface="Garamond" pitchFamily="18" charset="0"/>
              </a:rPr>
              <a:t> l’être humain </a:t>
            </a:r>
          </a:p>
          <a:p>
            <a:pPr algn="ctr" eaLnBrk="1" fontAlgn="auto" hangingPunct="1">
              <a:spcAft>
                <a:spcPts val="0"/>
              </a:spcAft>
              <a:buFont typeface="Wingdings 2"/>
              <a:buNone/>
              <a:defRPr/>
            </a:pPr>
            <a:r>
              <a:rPr lang="fr-FR" sz="2800" dirty="0" smtClean="0">
                <a:solidFill>
                  <a:srgbClr val="FFE98B"/>
                </a:solidFill>
                <a:latin typeface="Garamond" pitchFamily="18" charset="0"/>
              </a:rPr>
              <a:t>(nature humaine)</a:t>
            </a:r>
            <a:endParaRPr lang="fr-FR" sz="2800" dirty="0">
              <a:solidFill>
                <a:srgbClr val="FFE98B"/>
              </a:solidFill>
              <a:latin typeface="Garamon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228600" y="142875"/>
            <a:ext cx="8915400" cy="714375"/>
          </a:xfrm>
        </p:spPr>
        <p:txBody>
          <a:bodyPr/>
          <a:lstStyle/>
          <a:p>
            <a:pPr eaLnBrk="1" hangingPunct="1"/>
            <a:r>
              <a:rPr lang="fr-FR" sz="2800" dirty="0" smtClean="0">
                <a:latin typeface="Garamond" pitchFamily="18" charset="0"/>
              </a:rPr>
              <a:t>1. Le développement </a:t>
            </a:r>
            <a:r>
              <a:rPr lang="fr-FR" sz="2800" i="1" dirty="0" smtClean="0">
                <a:latin typeface="Garamond" pitchFamily="18" charset="0"/>
              </a:rPr>
              <a:t>de</a:t>
            </a:r>
            <a:r>
              <a:rPr lang="fr-FR" sz="2800" dirty="0" smtClean="0">
                <a:latin typeface="Garamond" pitchFamily="18" charset="0"/>
              </a:rPr>
              <a:t> l’être humain (nature humaine) </a:t>
            </a:r>
          </a:p>
        </p:txBody>
      </p:sp>
      <p:sp>
        <p:nvSpPr>
          <p:cNvPr id="32771" name="Rectangle 3"/>
          <p:cNvSpPr>
            <a:spLocks noGrp="1" noChangeArrowheads="1"/>
          </p:cNvSpPr>
          <p:nvPr>
            <p:ph type="body" sz="half" idx="1"/>
          </p:nvPr>
        </p:nvSpPr>
        <p:spPr>
          <a:xfrm>
            <a:off x="179388" y="2349500"/>
            <a:ext cx="4105275" cy="4103688"/>
          </a:xfrm>
        </p:spPr>
        <p:txBody>
          <a:bodyPr/>
          <a:lstStyle/>
          <a:p>
            <a:pPr algn="r" eaLnBrk="1" hangingPunct="1">
              <a:buFont typeface="Wingdings" pitchFamily="2" charset="2"/>
              <a:buNone/>
            </a:pPr>
            <a:r>
              <a:rPr lang="fr-FR" sz="2800" dirty="0" smtClean="0"/>
              <a:t>                          </a:t>
            </a:r>
            <a:r>
              <a:rPr lang="fr-FR" sz="2400" dirty="0" smtClean="0">
                <a:solidFill>
                  <a:srgbClr val="008000"/>
                </a:solidFill>
              </a:rPr>
              <a:t>L’être mûr</a:t>
            </a:r>
          </a:p>
          <a:p>
            <a:pPr algn="r" eaLnBrk="1" hangingPunct="1">
              <a:buFont typeface="Wingdings" pitchFamily="2" charset="2"/>
              <a:buNone/>
            </a:pPr>
            <a:r>
              <a:rPr lang="fr-FR" sz="2800" dirty="0" smtClean="0"/>
              <a:t>   </a:t>
            </a:r>
          </a:p>
          <a:p>
            <a:pPr eaLnBrk="1" hangingPunct="1">
              <a:buFont typeface="Wingdings" pitchFamily="2" charset="2"/>
              <a:buNone/>
            </a:pPr>
            <a:r>
              <a:rPr lang="fr-FR" sz="2000" dirty="0" smtClean="0">
                <a:solidFill>
                  <a:schemeClr val="hlink"/>
                </a:solidFill>
                <a:latin typeface="Verdana" pitchFamily="34" charset="0"/>
              </a:rPr>
              <a:t> </a:t>
            </a:r>
          </a:p>
          <a:p>
            <a:pPr eaLnBrk="1" hangingPunct="1">
              <a:buFont typeface="Wingdings" pitchFamily="2" charset="2"/>
              <a:buNone/>
            </a:pPr>
            <a:r>
              <a:rPr lang="fr-FR" sz="2000" dirty="0" smtClean="0">
                <a:solidFill>
                  <a:schemeClr val="hlink"/>
                </a:solidFill>
                <a:latin typeface="Garamond" pitchFamily="18" charset="0"/>
              </a:rPr>
              <a:t>Psychologie </a:t>
            </a:r>
          </a:p>
          <a:p>
            <a:pPr eaLnBrk="1" hangingPunct="1">
              <a:buFont typeface="Wingdings" pitchFamily="2" charset="2"/>
              <a:buNone/>
            </a:pPr>
            <a:r>
              <a:rPr lang="fr-FR" sz="2000" dirty="0" smtClean="0">
                <a:solidFill>
                  <a:schemeClr val="hlink"/>
                </a:solidFill>
                <a:latin typeface="Garamond" pitchFamily="18" charset="0"/>
              </a:rPr>
              <a:t>génétique</a:t>
            </a:r>
            <a:endParaRPr lang="fr-FR" sz="2800" dirty="0" smtClean="0">
              <a:latin typeface="Garamond" pitchFamily="18" charset="0"/>
            </a:endParaRPr>
          </a:p>
          <a:p>
            <a:pPr eaLnBrk="1" hangingPunct="1">
              <a:buFont typeface="Wingdings" pitchFamily="2" charset="2"/>
              <a:buNone/>
            </a:pPr>
            <a:r>
              <a:rPr lang="fr-FR" sz="2800" dirty="0" smtClean="0"/>
              <a:t>                                 </a:t>
            </a:r>
          </a:p>
          <a:p>
            <a:pPr algn="r" eaLnBrk="1" hangingPunct="1">
              <a:buFont typeface="Wingdings" pitchFamily="2" charset="2"/>
              <a:buNone/>
            </a:pPr>
            <a:r>
              <a:rPr lang="fr-FR" sz="2800" dirty="0" smtClean="0"/>
              <a:t>                            </a:t>
            </a:r>
            <a:r>
              <a:rPr lang="fr-FR" sz="2800" dirty="0" smtClean="0">
                <a:solidFill>
                  <a:srgbClr val="008000"/>
                </a:solidFill>
              </a:rPr>
              <a:t>Le bébé</a:t>
            </a:r>
          </a:p>
          <a:p>
            <a:pPr eaLnBrk="1" hangingPunct="1">
              <a:buFont typeface="Wingdings" pitchFamily="2" charset="2"/>
              <a:buNone/>
            </a:pPr>
            <a:r>
              <a:rPr lang="fr-FR" sz="2000" dirty="0" smtClean="0">
                <a:solidFill>
                  <a:schemeClr val="hlink"/>
                </a:solidFill>
                <a:latin typeface="Garamond" pitchFamily="18" charset="0"/>
              </a:rPr>
              <a:t>Embryologie</a:t>
            </a:r>
          </a:p>
          <a:p>
            <a:pPr algn="r" eaLnBrk="1" hangingPunct="1">
              <a:buFont typeface="Wingdings" pitchFamily="2" charset="2"/>
              <a:buNone/>
            </a:pPr>
            <a:r>
              <a:rPr lang="fr-FR" sz="2800" dirty="0" smtClean="0"/>
              <a:t>                             </a:t>
            </a:r>
            <a:r>
              <a:rPr lang="fr-FR" sz="2800" dirty="0" smtClean="0">
                <a:solidFill>
                  <a:srgbClr val="008000"/>
                </a:solidFill>
              </a:rPr>
              <a:t>L’œuf </a:t>
            </a:r>
          </a:p>
        </p:txBody>
      </p:sp>
      <p:sp>
        <p:nvSpPr>
          <p:cNvPr id="32772" name="Line 4"/>
          <p:cNvSpPr>
            <a:spLocks noChangeShapeType="1"/>
          </p:cNvSpPr>
          <p:nvPr/>
        </p:nvSpPr>
        <p:spPr bwMode="auto">
          <a:xfrm flipH="1" flipV="1">
            <a:off x="3779838" y="5445125"/>
            <a:ext cx="0" cy="503238"/>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773" name="Line 5"/>
          <p:cNvSpPr>
            <a:spLocks noChangeShapeType="1"/>
          </p:cNvSpPr>
          <p:nvPr/>
        </p:nvSpPr>
        <p:spPr bwMode="auto">
          <a:xfrm flipH="1" flipV="1">
            <a:off x="3779838" y="2852738"/>
            <a:ext cx="0" cy="1944687"/>
          </a:xfrm>
          <a:prstGeom prst="line">
            <a:avLst/>
          </a:prstGeom>
          <a:noFill/>
          <a:ln w="76200">
            <a:solidFill>
              <a:srgbClr val="3399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774" name="Oval 27"/>
          <p:cNvSpPr>
            <a:spLocks noChangeArrowheads="1"/>
          </p:cNvSpPr>
          <p:nvPr/>
        </p:nvSpPr>
        <p:spPr bwMode="auto">
          <a:xfrm>
            <a:off x="1763713" y="2349500"/>
            <a:ext cx="1284287" cy="410527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2775" name="Oval 28"/>
          <p:cNvSpPr>
            <a:spLocks noChangeArrowheads="1"/>
          </p:cNvSpPr>
          <p:nvPr/>
        </p:nvSpPr>
        <p:spPr bwMode="auto">
          <a:xfrm>
            <a:off x="2057400" y="4953000"/>
            <a:ext cx="685800" cy="1525588"/>
          </a:xfrm>
          <a:prstGeom prst="ellipse">
            <a:avLst/>
          </a:prstGeom>
          <a:solidFill>
            <a:srgbClr val="FF6600"/>
          </a:solidFill>
          <a:ln w="9525">
            <a:solidFill>
              <a:schemeClr val="tx1"/>
            </a:solidFill>
            <a:round/>
            <a:headEnd/>
            <a:tailEnd/>
          </a:ln>
        </p:spPr>
        <p:txBody>
          <a:bodyPr wrap="none" anchor="ctr"/>
          <a:lstStyle/>
          <a:p>
            <a:endParaRPr lang="fr-FR"/>
          </a:p>
        </p:txBody>
      </p:sp>
      <p:sp>
        <p:nvSpPr>
          <p:cNvPr id="32776" name="Oval 29"/>
          <p:cNvSpPr>
            <a:spLocks noChangeArrowheads="1"/>
          </p:cNvSpPr>
          <p:nvPr/>
        </p:nvSpPr>
        <p:spPr bwMode="auto">
          <a:xfrm>
            <a:off x="2209800" y="5867400"/>
            <a:ext cx="381000" cy="592138"/>
          </a:xfrm>
          <a:prstGeom prst="ellipse">
            <a:avLst/>
          </a:prstGeom>
          <a:solidFill>
            <a:schemeClr val="tx2"/>
          </a:solidFill>
          <a:ln w="9525">
            <a:solidFill>
              <a:schemeClr val="tx1"/>
            </a:solidFill>
            <a:round/>
            <a:headEnd/>
            <a:tailEnd/>
          </a:ln>
        </p:spPr>
        <p:txBody>
          <a:bodyPr wrap="none" anchor="ctr"/>
          <a:lstStyle/>
          <a:p>
            <a:endParaRPr lang="fr-FR"/>
          </a:p>
        </p:txBody>
      </p:sp>
      <p:pic>
        <p:nvPicPr>
          <p:cNvPr id="32777" name="Picture 39" descr="maka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2428875"/>
            <a:ext cx="45942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4" name="Rectangle 40"/>
          <p:cNvSpPr>
            <a:spLocks noChangeArrowheads="1"/>
          </p:cNvSpPr>
          <p:nvPr/>
        </p:nvSpPr>
        <p:spPr bwMode="auto">
          <a:xfrm>
            <a:off x="285750" y="1571625"/>
            <a:ext cx="6624638" cy="519113"/>
          </a:xfrm>
          <a:prstGeom prst="rect">
            <a:avLst/>
          </a:prstGeom>
          <a:noFill/>
          <a:ln w="9525">
            <a:noFill/>
            <a:miter lim="800000"/>
            <a:headEnd/>
            <a:tailEnd/>
          </a:ln>
          <a:effectLst/>
        </p:spPr>
        <p:txBody>
          <a:bodyPr>
            <a:spAutoFit/>
          </a:bodyPr>
          <a:lstStyle/>
          <a:p>
            <a:pPr>
              <a:defRPr/>
            </a:pPr>
            <a:r>
              <a:rPr lang="fr-FR" sz="2800" b="1" dirty="0">
                <a:solidFill>
                  <a:schemeClr val="tx2"/>
                </a:solidFill>
                <a:effectLst>
                  <a:outerShdw blurRad="38100" dist="38100" dir="2700000" algn="tl">
                    <a:srgbClr val="000000"/>
                  </a:outerShdw>
                </a:effectLst>
                <a:cs typeface="+mn-cs"/>
              </a:rPr>
              <a:t>Une branche de l’anthropologie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Rot="1" noChangeArrowheads="1"/>
          </p:cNvSpPr>
          <p:nvPr>
            <p:ph type="title" sz="quarter"/>
          </p:nvPr>
        </p:nvSpPr>
        <p:spPr>
          <a:xfrm>
            <a:off x="457200" y="274638"/>
            <a:ext cx="8229600" cy="654050"/>
          </a:xfrm>
        </p:spPr>
        <p:txBody>
          <a:bodyPr>
            <a:normAutofit fontScale="90000"/>
          </a:bodyPr>
          <a:lstStyle/>
          <a:p>
            <a:pPr eaLnBrk="1" hangingPunct="1"/>
            <a:r>
              <a:rPr lang="fr-FR" sz="2800" smtClean="0"/>
              <a:t>Recherche sur la Psychologie du développement</a:t>
            </a:r>
          </a:p>
        </p:txBody>
      </p:sp>
      <p:graphicFrame>
        <p:nvGraphicFramePr>
          <p:cNvPr id="42023" name="Group 39"/>
          <p:cNvGraphicFramePr>
            <a:graphicFrameLocks noGrp="1"/>
          </p:cNvGraphicFramePr>
          <p:nvPr>
            <p:ph sz="quarter" idx="1"/>
          </p:nvPr>
        </p:nvGraphicFramePr>
        <p:xfrm>
          <a:off x="323850" y="1412875"/>
          <a:ext cx="4171950" cy="2373313"/>
        </p:xfrm>
        <a:graphic>
          <a:graphicData uri="http://schemas.openxmlformats.org/drawingml/2006/table">
            <a:tbl>
              <a:tblPr/>
              <a:tblGrid>
                <a:gridCol w="1646238"/>
                <a:gridCol w="2525712"/>
              </a:tblGrid>
              <a:tr h="2373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smtClean="0">
                          <a:ln>
                            <a:noFill/>
                          </a:ln>
                          <a:solidFill>
                            <a:srgbClr val="CC00FF"/>
                          </a:solidFill>
                          <a:effectLst>
                            <a:outerShdw blurRad="38100" dist="38100" dir="2700000" algn="tl">
                              <a:srgbClr val="C0C0C0"/>
                            </a:outerShdw>
                          </a:effectLst>
                          <a:latin typeface="Garamond" pitchFamily="18" charset="0"/>
                          <a:cs typeface="Arial" charset="0"/>
                        </a:rPr>
                        <a:t>Jean Piaget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smtClean="0">
                          <a:ln>
                            <a:noFill/>
                          </a:ln>
                          <a:solidFill>
                            <a:srgbClr val="CC00FF"/>
                          </a:solidFill>
                          <a:effectLst>
                            <a:outerShdw blurRad="38100" dist="38100" dir="2700000" algn="tl">
                              <a:srgbClr val="C0C0C0"/>
                            </a:outerShdw>
                          </a:effectLst>
                          <a:latin typeface="Garamond" pitchFamily="18" charset="0"/>
                          <a:cs typeface="Arial" charset="0"/>
                        </a:rPr>
                        <a:t>développement cognitif</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1" i="0" u="none" strike="noStrike" cap="none" normalizeH="0" baseline="0" smtClean="0">
                        <a:ln>
                          <a:noFill/>
                        </a:ln>
                        <a:solidFill>
                          <a:srgbClr val="CC00FF"/>
                        </a:solidFill>
                        <a:effectLst>
                          <a:outerShdw blurRad="38100" dist="38100" dir="2700000" algn="tl">
                            <a:srgbClr val="C0C0C0"/>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2024" name="Group 40"/>
          <p:cNvGraphicFramePr>
            <a:graphicFrameLocks noGrp="1"/>
          </p:cNvGraphicFramePr>
          <p:nvPr>
            <p:ph sz="quarter" idx="2"/>
          </p:nvPr>
        </p:nvGraphicFramePr>
        <p:xfrm>
          <a:off x="4643438" y="1412875"/>
          <a:ext cx="4244975" cy="2301875"/>
        </p:xfrm>
        <a:graphic>
          <a:graphicData uri="http://schemas.openxmlformats.org/drawingml/2006/table">
            <a:tbl>
              <a:tblPr/>
              <a:tblGrid>
                <a:gridCol w="2592387"/>
                <a:gridCol w="1652588"/>
              </a:tblGrid>
              <a:tr h="2301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rPr>
                        <a:t>Erik Erikson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rPr>
                        <a:t>développement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rPr>
                        <a:t>Psychologique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25" name="Group 41"/>
          <p:cNvGraphicFramePr>
            <a:graphicFrameLocks noGrp="1"/>
          </p:cNvGraphicFramePr>
          <p:nvPr>
            <p:ph sz="quarter" idx="3"/>
          </p:nvPr>
        </p:nvGraphicFramePr>
        <p:xfrm>
          <a:off x="323850" y="3933825"/>
          <a:ext cx="4183063" cy="2159000"/>
        </p:xfrm>
        <a:graphic>
          <a:graphicData uri="http://schemas.openxmlformats.org/drawingml/2006/table">
            <a:tbl>
              <a:tblPr/>
              <a:tblGrid>
                <a:gridCol w="1876425"/>
                <a:gridCol w="2306638"/>
              </a:tblGrid>
              <a:tr h="215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rPr>
                        <a:t>Lawrence Kohlberg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rPr>
                        <a:t>Développement Moral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2026" name="Group 42"/>
          <p:cNvGraphicFramePr>
            <a:graphicFrameLocks noGrp="1"/>
          </p:cNvGraphicFramePr>
          <p:nvPr>
            <p:ph sz="quarter" idx="4"/>
          </p:nvPr>
        </p:nvGraphicFramePr>
        <p:xfrm>
          <a:off x="4643438" y="3933825"/>
          <a:ext cx="4254500" cy="2185988"/>
        </p:xfrm>
        <a:graphic>
          <a:graphicData uri="http://schemas.openxmlformats.org/drawingml/2006/table">
            <a:tbl>
              <a:tblPr/>
              <a:tblGrid>
                <a:gridCol w="2592387"/>
                <a:gridCol w="1662113"/>
              </a:tblGrid>
              <a:tr h="2185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smtClean="0">
                          <a:ln>
                            <a:noFill/>
                          </a:ln>
                          <a:solidFill>
                            <a:srgbClr val="0000FF"/>
                          </a:solidFill>
                          <a:effectLst>
                            <a:outerShdw blurRad="38100" dist="38100" dir="2700000" algn="tl">
                              <a:srgbClr val="C0C0C0"/>
                            </a:outerShdw>
                          </a:effectLst>
                          <a:latin typeface="Garamond" pitchFamily="18" charset="0"/>
                          <a:cs typeface="Arial" charset="0"/>
                        </a:rPr>
                        <a:t>James Fowler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smtClean="0">
                          <a:ln>
                            <a:noFill/>
                          </a:ln>
                          <a:solidFill>
                            <a:srgbClr val="0000FF"/>
                          </a:solidFill>
                          <a:effectLst>
                            <a:outerShdw blurRad="38100" dist="38100" dir="2700000" algn="tl">
                              <a:srgbClr val="C0C0C0"/>
                            </a:outerShdw>
                          </a:effectLst>
                          <a:latin typeface="Garamond" pitchFamily="18" charset="0"/>
                          <a:cs typeface="Arial" charset="0"/>
                        </a:rPr>
                        <a:t>Développement Spirituel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7" name="Picture 18" descr="jean_piage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153511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9" descr="05-moon1-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412875"/>
            <a:ext cx="16557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50" descr="Kohl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933825"/>
            <a:ext cx="19177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60" descr="0112lillyscholarshi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005263"/>
            <a:ext cx="1625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Rot="1" noChangeArrowheads="1"/>
          </p:cNvSpPr>
          <p:nvPr>
            <p:ph type="title"/>
          </p:nvPr>
        </p:nvSpPr>
        <p:spPr/>
        <p:txBody>
          <a:bodyPr>
            <a:normAutofit/>
          </a:bodyPr>
          <a:lstStyle/>
          <a:p>
            <a:pPr eaLnBrk="1" fontAlgn="auto" hangingPunct="1">
              <a:spcAft>
                <a:spcPts val="0"/>
              </a:spcAft>
              <a:defRPr/>
            </a:pPr>
            <a:r>
              <a:rPr lang="fr-FR" sz="3200" dirty="0" smtClean="0">
                <a:solidFill>
                  <a:schemeClr val="accent3">
                    <a:shade val="75000"/>
                  </a:schemeClr>
                </a:solidFill>
                <a:latin typeface="Garamond" pitchFamily="18" charset="0"/>
              </a:rPr>
              <a:t>1</a:t>
            </a:r>
            <a:r>
              <a:rPr lang="fr-FR" sz="3200" dirty="0">
                <a:solidFill>
                  <a:schemeClr val="accent3">
                    <a:shade val="75000"/>
                  </a:schemeClr>
                </a:solidFill>
                <a:latin typeface="Garamond" pitchFamily="18" charset="0"/>
              </a:rPr>
              <a:t>. </a:t>
            </a:r>
            <a:r>
              <a:rPr lang="fr-FR" sz="2800" dirty="0">
                <a:solidFill>
                  <a:schemeClr val="accent3">
                    <a:shade val="75000"/>
                  </a:schemeClr>
                </a:solidFill>
                <a:latin typeface="Garamond" pitchFamily="18" charset="0"/>
              </a:rPr>
              <a:t>Le développement </a:t>
            </a:r>
            <a:r>
              <a:rPr lang="fr-FR" sz="2800" dirty="0" smtClean="0">
                <a:solidFill>
                  <a:schemeClr val="accent3">
                    <a:shade val="75000"/>
                  </a:schemeClr>
                </a:solidFill>
                <a:latin typeface="Garamond" pitchFamily="18" charset="0"/>
              </a:rPr>
              <a:t>de l’être humain </a:t>
            </a:r>
            <a:r>
              <a:rPr lang="fr-FR" sz="2800" dirty="0">
                <a:solidFill>
                  <a:schemeClr val="accent3">
                    <a:shade val="75000"/>
                  </a:schemeClr>
                </a:solidFill>
                <a:latin typeface="Garamond" pitchFamily="18" charset="0"/>
              </a:rPr>
              <a:t>(nature humaine)</a:t>
            </a:r>
          </a:p>
        </p:txBody>
      </p:sp>
      <p:sp>
        <p:nvSpPr>
          <p:cNvPr id="34819" name="Rectangle 7"/>
          <p:cNvSpPr>
            <a:spLocks noChangeArrowheads="1"/>
          </p:cNvSpPr>
          <p:nvPr/>
        </p:nvSpPr>
        <p:spPr bwMode="auto">
          <a:xfrm>
            <a:off x="4714875" y="2500313"/>
            <a:ext cx="414337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ctr">
              <a:spcBef>
                <a:spcPct val="20000"/>
              </a:spcBef>
              <a:buClr>
                <a:srgbClr val="FE8637"/>
              </a:buClr>
              <a:buSzPct val="85000"/>
            </a:pPr>
            <a:r>
              <a:rPr lang="en-GB" sz="2700" dirty="0">
                <a:solidFill>
                  <a:srgbClr val="000000"/>
                </a:solidFill>
                <a:latin typeface="Arial Black" pitchFamily="34" charset="0"/>
              </a:rPr>
              <a:t> </a:t>
            </a:r>
          </a:p>
          <a:p>
            <a:pPr marL="273050" indent="-273050">
              <a:spcBef>
                <a:spcPct val="20000"/>
              </a:spcBef>
              <a:buClr>
                <a:srgbClr val="FE8637"/>
              </a:buClr>
              <a:buSzPct val="85000"/>
              <a:buFont typeface="Wingdings 2" pitchFamily="18" charset="2"/>
              <a:buChar char=""/>
            </a:pPr>
            <a:r>
              <a:rPr lang="en-GB" sz="2700" dirty="0" err="1">
                <a:solidFill>
                  <a:srgbClr val="000000"/>
                </a:solidFill>
              </a:rPr>
              <a:t>Caractère</a:t>
            </a:r>
            <a:r>
              <a:rPr lang="en-GB" sz="2700" dirty="0">
                <a:solidFill>
                  <a:srgbClr val="000000"/>
                </a:solidFill>
              </a:rPr>
              <a:t> </a:t>
            </a:r>
            <a:r>
              <a:rPr lang="en-GB" sz="2700" dirty="0" err="1">
                <a:solidFill>
                  <a:srgbClr val="000000"/>
                </a:solidFill>
              </a:rPr>
              <a:t>mûr</a:t>
            </a:r>
            <a:r>
              <a:rPr lang="en-GB" sz="2700" dirty="0">
                <a:solidFill>
                  <a:srgbClr val="000000"/>
                </a:solidFill>
              </a:rPr>
              <a:t>, </a:t>
            </a:r>
            <a:r>
              <a:rPr lang="en-GB" sz="2700" dirty="0" err="1">
                <a:solidFill>
                  <a:srgbClr val="000000"/>
                </a:solidFill>
              </a:rPr>
              <a:t>responsable</a:t>
            </a:r>
            <a:r>
              <a:rPr lang="en-GB" sz="2700" dirty="0">
                <a:solidFill>
                  <a:srgbClr val="000000"/>
                </a:solidFill>
              </a:rPr>
              <a:t> </a:t>
            </a:r>
          </a:p>
          <a:p>
            <a:pPr marL="273050" indent="-273050">
              <a:spcBef>
                <a:spcPct val="20000"/>
              </a:spcBef>
              <a:buClr>
                <a:srgbClr val="FE8637"/>
              </a:buClr>
              <a:buSzPct val="85000"/>
              <a:buFont typeface="Wingdings 2" pitchFamily="18" charset="2"/>
              <a:buChar char=""/>
            </a:pPr>
            <a:r>
              <a:rPr lang="en-GB" sz="2700" dirty="0">
                <a:solidFill>
                  <a:srgbClr val="000000"/>
                </a:solidFill>
              </a:rPr>
              <a:t>Maître de son </a:t>
            </a:r>
            <a:r>
              <a:rPr lang="en-GB" sz="2700" dirty="0" err="1">
                <a:solidFill>
                  <a:srgbClr val="000000"/>
                </a:solidFill>
              </a:rPr>
              <a:t>destin</a:t>
            </a:r>
            <a:endParaRPr lang="en-GB" sz="2700" dirty="0">
              <a:solidFill>
                <a:srgbClr val="000000"/>
              </a:solidFill>
            </a:endParaRPr>
          </a:p>
          <a:p>
            <a:pPr marL="273050" indent="-273050">
              <a:spcBef>
                <a:spcPct val="20000"/>
              </a:spcBef>
              <a:buClr>
                <a:srgbClr val="FE8637"/>
              </a:buClr>
              <a:buSzPct val="85000"/>
              <a:buFont typeface="Wingdings 2" pitchFamily="18" charset="2"/>
              <a:buChar char=""/>
            </a:pPr>
            <a:r>
              <a:rPr lang="en-GB" sz="2700" dirty="0">
                <a:solidFill>
                  <a:srgbClr val="000000"/>
                </a:solidFill>
              </a:rPr>
              <a:t>Suit la </a:t>
            </a:r>
            <a:r>
              <a:rPr lang="en-GB" sz="2700" dirty="0" err="1">
                <a:solidFill>
                  <a:srgbClr val="000000"/>
                </a:solidFill>
              </a:rPr>
              <a:t>voix</a:t>
            </a:r>
            <a:r>
              <a:rPr lang="en-GB" sz="2700" dirty="0">
                <a:solidFill>
                  <a:srgbClr val="000000"/>
                </a:solidFill>
              </a:rPr>
              <a:t> de </a:t>
            </a:r>
            <a:r>
              <a:rPr lang="en-GB" sz="2700" dirty="0" err="1">
                <a:solidFill>
                  <a:srgbClr val="000000"/>
                </a:solidFill>
              </a:rPr>
              <a:t>sa</a:t>
            </a:r>
            <a:r>
              <a:rPr lang="en-GB" sz="2700" dirty="0">
                <a:solidFill>
                  <a:srgbClr val="000000"/>
                </a:solidFill>
              </a:rPr>
              <a:t> conscience</a:t>
            </a:r>
            <a:endParaRPr lang="fr-FR" sz="2700" dirty="0">
              <a:solidFill>
                <a:srgbClr val="000000"/>
              </a:solidFill>
            </a:endParaRPr>
          </a:p>
        </p:txBody>
      </p:sp>
      <p:sp>
        <p:nvSpPr>
          <p:cNvPr id="34820" name="Rectangle 14"/>
          <p:cNvSpPr>
            <a:spLocks noChangeArrowheads="1"/>
          </p:cNvSpPr>
          <p:nvPr/>
        </p:nvSpPr>
        <p:spPr bwMode="auto">
          <a:xfrm>
            <a:off x="500063" y="1571625"/>
            <a:ext cx="814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ctr">
              <a:spcBef>
                <a:spcPct val="20000"/>
              </a:spcBef>
              <a:buClr>
                <a:srgbClr val="FE8637"/>
              </a:buClr>
              <a:buSzPct val="85000"/>
            </a:pPr>
            <a:r>
              <a:rPr lang="en-GB" sz="2800" dirty="0" err="1">
                <a:solidFill>
                  <a:srgbClr val="FFE98B"/>
                </a:solidFill>
              </a:rPr>
              <a:t>Personnalité</a:t>
            </a:r>
            <a:r>
              <a:rPr lang="en-GB" sz="2800" dirty="0">
                <a:solidFill>
                  <a:srgbClr val="FFE98B"/>
                </a:solidFill>
              </a:rPr>
              <a:t> </a:t>
            </a:r>
            <a:r>
              <a:rPr lang="en-GB" sz="2800" dirty="0" err="1">
                <a:solidFill>
                  <a:srgbClr val="FFE98B"/>
                </a:solidFill>
              </a:rPr>
              <a:t>hautement</a:t>
            </a:r>
            <a:r>
              <a:rPr lang="en-GB" sz="2800" dirty="0">
                <a:solidFill>
                  <a:srgbClr val="FFE98B"/>
                </a:solidFill>
              </a:rPr>
              <a:t> </a:t>
            </a:r>
            <a:r>
              <a:rPr lang="en-GB" sz="2800" dirty="0" err="1">
                <a:solidFill>
                  <a:srgbClr val="FFE98B"/>
                </a:solidFill>
              </a:rPr>
              <a:t>développée</a:t>
            </a:r>
            <a:r>
              <a:rPr lang="en-GB" sz="2800" dirty="0">
                <a:solidFill>
                  <a:srgbClr val="FFE98B"/>
                </a:solidFill>
              </a:rPr>
              <a:t> </a:t>
            </a:r>
          </a:p>
        </p:txBody>
      </p:sp>
      <p:pic>
        <p:nvPicPr>
          <p:cNvPr id="34821" name="Picture 2" descr="L'image “http://www.chanson.ca/action/rythmes/R15/15-6.gif” ne peut être affichée car elle contient des erre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449513"/>
            <a:ext cx="407193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body" idx="2"/>
          </p:nvPr>
        </p:nvSpPr>
        <p:spPr/>
        <p:txBody>
          <a:bodyPr/>
          <a:lstStyle/>
          <a:p>
            <a:pPr lvl="4" eaLnBrk="1" hangingPunct="1"/>
            <a:endParaRPr lang="fr-FR" smtClean="0"/>
          </a:p>
          <a:p>
            <a:pPr eaLnBrk="1" hangingPunct="1">
              <a:buFont typeface="Wingdings" pitchFamily="2" charset="2"/>
              <a:buNone/>
            </a:pPr>
            <a:endParaRPr lang="fr-FR" sz="2800" smtClean="0"/>
          </a:p>
        </p:txBody>
      </p:sp>
      <p:sp>
        <p:nvSpPr>
          <p:cNvPr id="35843" name="Rectangle 7"/>
          <p:cNvSpPr>
            <a:spLocks noChangeArrowheads="1"/>
          </p:cNvSpPr>
          <p:nvPr/>
        </p:nvSpPr>
        <p:spPr bwMode="auto">
          <a:xfrm>
            <a:off x="3000375" y="928688"/>
            <a:ext cx="5857875" cy="3539430"/>
          </a:xfrm>
          <a:prstGeom prst="rect">
            <a:avLst/>
          </a:prstGeom>
          <a:ln/>
          <a:extLst/>
        </p:spPr>
        <p:style>
          <a:lnRef idx="0">
            <a:schemeClr val="accent5"/>
          </a:lnRef>
          <a:fillRef idx="3">
            <a:schemeClr val="accent5"/>
          </a:fillRef>
          <a:effectRef idx="3">
            <a:schemeClr val="accent5"/>
          </a:effectRef>
          <a:fontRef idx="minor">
            <a:schemeClr val="lt1"/>
          </a:fontRef>
        </p:style>
        <p:txBody>
          <a:bodyPr>
            <a:spAutoFit/>
          </a:bodyPr>
          <a:lstStyle/>
          <a:p>
            <a:pPr>
              <a:buFont typeface="Wingdings" pitchFamily="2" charset="2"/>
              <a:buChar char="Ø"/>
            </a:pPr>
            <a:r>
              <a:rPr lang="en-GB" sz="2800" b="1" dirty="0">
                <a:solidFill>
                  <a:srgbClr val="CC00CC"/>
                </a:solidFill>
              </a:rPr>
              <a:t>Conscience: </a:t>
            </a:r>
            <a:r>
              <a:rPr lang="en-GB" sz="2800" dirty="0"/>
              <a:t>premier </a:t>
            </a:r>
            <a:r>
              <a:rPr lang="en-GB" sz="2800" dirty="0" err="1"/>
              <a:t>acteur</a:t>
            </a:r>
            <a:r>
              <a:rPr lang="en-GB" sz="2800" dirty="0"/>
              <a:t> de la </a:t>
            </a:r>
            <a:r>
              <a:rPr lang="en-GB" sz="2800" dirty="0" err="1"/>
              <a:t>croissance</a:t>
            </a:r>
            <a:r>
              <a:rPr lang="en-GB" sz="2800" dirty="0"/>
              <a:t>, premier </a:t>
            </a:r>
            <a:r>
              <a:rPr lang="en-GB" sz="2800" dirty="0" err="1"/>
              <a:t>juge</a:t>
            </a:r>
            <a:r>
              <a:rPr lang="en-GB" sz="2800" dirty="0"/>
              <a:t> pour </a:t>
            </a:r>
            <a:r>
              <a:rPr lang="en-GB" sz="2800" dirty="0" err="1"/>
              <a:t>évaluer</a:t>
            </a:r>
            <a:r>
              <a:rPr lang="en-GB" sz="2800" dirty="0"/>
              <a:t> le </a:t>
            </a:r>
            <a:r>
              <a:rPr lang="en-GB" sz="2800" dirty="0" err="1"/>
              <a:t>développement</a:t>
            </a:r>
            <a:r>
              <a:rPr lang="en-GB" sz="2800" dirty="0"/>
              <a:t> de </a:t>
            </a:r>
            <a:r>
              <a:rPr lang="en-GB" sz="2800" dirty="0" err="1"/>
              <a:t>l'individu</a:t>
            </a:r>
            <a:r>
              <a:rPr lang="en-GB" sz="2800" dirty="0"/>
              <a:t>.</a:t>
            </a:r>
          </a:p>
          <a:p>
            <a:pPr>
              <a:buFont typeface="Wingdings" pitchFamily="2" charset="2"/>
              <a:buChar char="Ø"/>
            </a:pPr>
            <a:r>
              <a:rPr lang="en-GB" sz="2800" b="1" dirty="0" err="1">
                <a:solidFill>
                  <a:srgbClr val="CC00CC"/>
                </a:solidFill>
              </a:rPr>
              <a:t>autonomie</a:t>
            </a:r>
            <a:r>
              <a:rPr lang="en-GB" sz="2800" b="1" dirty="0">
                <a:solidFill>
                  <a:srgbClr val="CC00CC"/>
                </a:solidFill>
              </a:rPr>
              <a:t>, </a:t>
            </a:r>
            <a:r>
              <a:rPr lang="en-GB" sz="2800" b="1" dirty="0" err="1">
                <a:solidFill>
                  <a:srgbClr val="CC00CC"/>
                </a:solidFill>
              </a:rPr>
              <a:t>confiance</a:t>
            </a:r>
            <a:r>
              <a:rPr lang="en-GB" sz="2800" b="1" dirty="0">
                <a:solidFill>
                  <a:srgbClr val="CC00CC"/>
                </a:solidFill>
              </a:rPr>
              <a:t> en </a:t>
            </a:r>
            <a:r>
              <a:rPr lang="en-GB" sz="2800" b="1" dirty="0" err="1">
                <a:solidFill>
                  <a:srgbClr val="CC00CC"/>
                </a:solidFill>
              </a:rPr>
              <a:t>soi</a:t>
            </a:r>
            <a:r>
              <a:rPr lang="en-GB" sz="2800" b="1" dirty="0">
                <a:solidFill>
                  <a:srgbClr val="CC00CC"/>
                </a:solidFill>
              </a:rPr>
              <a:t>, </a:t>
            </a:r>
            <a:r>
              <a:rPr lang="en-GB" sz="2800" dirty="0" err="1"/>
              <a:t>clés</a:t>
            </a:r>
            <a:r>
              <a:rPr lang="en-GB" sz="2800" dirty="0"/>
              <a:t> de la </a:t>
            </a:r>
            <a:r>
              <a:rPr lang="en-GB" sz="2800" dirty="0" err="1"/>
              <a:t>liberté</a:t>
            </a:r>
            <a:r>
              <a:rPr lang="en-GB" sz="2800" dirty="0"/>
              <a:t>, de la </a:t>
            </a:r>
            <a:r>
              <a:rPr lang="en-GB" sz="2800" dirty="0" err="1"/>
              <a:t>créativité</a:t>
            </a:r>
            <a:r>
              <a:rPr lang="en-GB" sz="2800" dirty="0"/>
              <a:t>. </a:t>
            </a:r>
          </a:p>
          <a:p>
            <a:pPr>
              <a:buFont typeface="Wingdings" pitchFamily="2" charset="2"/>
              <a:buChar char="Ø"/>
            </a:pPr>
            <a:r>
              <a:rPr lang="en-GB" sz="2800" b="1" dirty="0" err="1">
                <a:solidFill>
                  <a:srgbClr val="CC00CC"/>
                </a:solidFill>
              </a:rPr>
              <a:t>Paix</a:t>
            </a:r>
            <a:r>
              <a:rPr lang="en-GB" sz="2800" b="1" dirty="0">
                <a:solidFill>
                  <a:srgbClr val="CC00CC"/>
                </a:solidFill>
              </a:rPr>
              <a:t> en </a:t>
            </a:r>
            <a:r>
              <a:rPr lang="en-GB" sz="2800" b="1" dirty="0" err="1">
                <a:solidFill>
                  <a:srgbClr val="CC00CC"/>
                </a:solidFill>
              </a:rPr>
              <a:t>soi</a:t>
            </a:r>
            <a:r>
              <a:rPr lang="en-GB" sz="2800" dirty="0"/>
              <a:t>, base de la </a:t>
            </a:r>
            <a:r>
              <a:rPr lang="en-GB" sz="2800" dirty="0" err="1"/>
              <a:t>paix</a:t>
            </a:r>
            <a:r>
              <a:rPr lang="en-GB" sz="2800" dirty="0"/>
              <a:t> </a:t>
            </a:r>
            <a:r>
              <a:rPr lang="en-GB" sz="2800" dirty="0" err="1"/>
              <a:t>dans</a:t>
            </a:r>
            <a:r>
              <a:rPr lang="en-GB" sz="2800" dirty="0"/>
              <a:t> le monde. </a:t>
            </a:r>
            <a:endParaRPr lang="fr-FR" sz="2800" b="1" dirty="0">
              <a:solidFill>
                <a:srgbClr val="CC00CC"/>
              </a:solidFill>
            </a:endParaRPr>
          </a:p>
        </p:txBody>
      </p:sp>
      <p:pic>
        <p:nvPicPr>
          <p:cNvPr id="35844" name="Picture 23" descr="Johan%20Galt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928688"/>
            <a:ext cx="17002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14313" y="3429000"/>
            <a:ext cx="2714625" cy="2954338"/>
          </a:xfrm>
          <a:prstGeom prst="rect">
            <a:avLst/>
          </a:prstGeom>
        </p:spPr>
        <p:txBody>
          <a:bodyPr>
            <a:spAutoFit/>
          </a:bodyPr>
          <a:lstStyle/>
          <a:p>
            <a:pPr>
              <a:spcBef>
                <a:spcPct val="20000"/>
              </a:spcBef>
              <a:buClr>
                <a:schemeClr val="hlink"/>
              </a:buClr>
              <a:buSzPct val="70000"/>
              <a:defRPr/>
            </a:pPr>
            <a:r>
              <a:rPr lang="en-GB" dirty="0">
                <a:solidFill>
                  <a:srgbClr val="0000FF"/>
                </a:solidFill>
                <a:effectLst>
                  <a:outerShdw blurRad="38100" dist="38100" dir="2700000" algn="tl">
                    <a:srgbClr val="000000"/>
                  </a:outerShdw>
                </a:effectLst>
                <a:cs typeface="+mn-cs"/>
              </a:rPr>
              <a:t>Tout commence en </a:t>
            </a:r>
            <a:r>
              <a:rPr lang="en-GB" dirty="0" err="1">
                <a:solidFill>
                  <a:srgbClr val="0000FF"/>
                </a:solidFill>
                <a:effectLst>
                  <a:outerShdw blurRad="38100" dist="38100" dir="2700000" algn="tl">
                    <a:srgbClr val="000000"/>
                  </a:outerShdw>
                </a:effectLst>
                <a:cs typeface="+mn-cs"/>
              </a:rPr>
              <a:t>soi</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Libérer</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l'individu</a:t>
            </a:r>
            <a:r>
              <a:rPr lang="en-GB" dirty="0">
                <a:solidFill>
                  <a:srgbClr val="0000FF"/>
                </a:solidFill>
                <a:effectLst>
                  <a:outerShdw blurRad="38100" dist="38100" dir="2700000" algn="tl">
                    <a:srgbClr val="000000"/>
                  </a:outerShdw>
                </a:effectLst>
                <a:cs typeface="+mn-cs"/>
              </a:rPr>
              <a:t> de tout </a:t>
            </a:r>
            <a:r>
              <a:rPr lang="en-GB" dirty="0" err="1">
                <a:solidFill>
                  <a:srgbClr val="0000FF"/>
                </a:solidFill>
                <a:effectLst>
                  <a:outerShdw blurRad="38100" dist="38100" dir="2700000" algn="tl">
                    <a:srgbClr val="000000"/>
                  </a:outerShdw>
                </a:effectLst>
                <a:cs typeface="+mn-cs"/>
              </a:rPr>
              <a:t>ce</a:t>
            </a:r>
            <a:r>
              <a:rPr lang="en-GB" dirty="0">
                <a:solidFill>
                  <a:srgbClr val="0000FF"/>
                </a:solidFill>
                <a:effectLst>
                  <a:outerShdw blurRad="38100" dist="38100" dir="2700000" algn="tl">
                    <a:srgbClr val="000000"/>
                  </a:outerShdw>
                </a:effectLst>
                <a:cs typeface="+mn-cs"/>
              </a:rPr>
              <a:t> qui </a:t>
            </a:r>
            <a:r>
              <a:rPr lang="en-GB" dirty="0" err="1">
                <a:solidFill>
                  <a:srgbClr val="0000FF"/>
                </a:solidFill>
                <a:effectLst>
                  <a:outerShdw blurRad="38100" dist="38100" dir="2700000" algn="tl">
                    <a:srgbClr val="000000"/>
                  </a:outerShdw>
                </a:effectLst>
                <a:cs typeface="+mn-cs"/>
              </a:rPr>
              <a:t>peut</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entraver</a:t>
            </a:r>
            <a:r>
              <a:rPr lang="en-GB" dirty="0">
                <a:solidFill>
                  <a:srgbClr val="0000FF"/>
                </a:solidFill>
                <a:effectLst>
                  <a:outerShdw blurRad="38100" dist="38100" dir="2700000" algn="tl">
                    <a:srgbClr val="000000"/>
                  </a:outerShdw>
                </a:effectLst>
                <a:cs typeface="+mn-cs"/>
              </a:rPr>
              <a:t> son </a:t>
            </a:r>
            <a:r>
              <a:rPr lang="en-GB" dirty="0" err="1">
                <a:solidFill>
                  <a:srgbClr val="0000FF"/>
                </a:solidFill>
                <a:effectLst>
                  <a:outerShdw blurRad="38100" dist="38100" dir="2700000" algn="tl">
                    <a:srgbClr val="000000"/>
                  </a:outerShdw>
                </a:effectLst>
                <a:cs typeface="+mn-cs"/>
              </a:rPr>
              <a:t>épanouissement</a:t>
            </a:r>
            <a:r>
              <a:rPr lang="en-GB" dirty="0">
                <a:solidFill>
                  <a:srgbClr val="0000FF"/>
                </a:solidFill>
                <a:effectLst>
                  <a:outerShdw blurRad="38100" dist="38100" dir="2700000" algn="tl">
                    <a:srgbClr val="000000"/>
                  </a:outerShdw>
                </a:effectLst>
                <a:cs typeface="+mn-cs"/>
              </a:rPr>
              <a:t> personnel, </a:t>
            </a:r>
            <a:r>
              <a:rPr lang="en-GB" dirty="0" err="1">
                <a:solidFill>
                  <a:srgbClr val="0000FF"/>
                </a:solidFill>
                <a:effectLst>
                  <a:outerShdw blurRad="38100" dist="38100" dir="2700000" algn="tl">
                    <a:srgbClr val="000000"/>
                  </a:outerShdw>
                </a:effectLst>
                <a:cs typeface="+mn-cs"/>
              </a:rPr>
              <a:t>tel</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devrait</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être</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l’objectif</a:t>
            </a:r>
            <a:r>
              <a:rPr lang="en-GB" dirty="0">
                <a:solidFill>
                  <a:srgbClr val="0000FF"/>
                </a:solidFill>
                <a:effectLst>
                  <a:outerShdw blurRad="38100" dist="38100" dir="2700000" algn="tl">
                    <a:srgbClr val="000000"/>
                  </a:outerShdw>
                </a:effectLst>
                <a:cs typeface="+mn-cs"/>
              </a:rPr>
              <a:t> premier de </a:t>
            </a:r>
            <a:r>
              <a:rPr lang="en-GB" dirty="0" err="1">
                <a:solidFill>
                  <a:srgbClr val="0000FF"/>
                </a:solidFill>
                <a:effectLst>
                  <a:outerShdw blurRad="38100" dist="38100" dir="2700000" algn="tl">
                    <a:srgbClr val="000000"/>
                  </a:outerShdw>
                </a:effectLst>
                <a:cs typeface="+mn-cs"/>
              </a:rPr>
              <a:t>l’étude</a:t>
            </a:r>
            <a:r>
              <a:rPr lang="en-GB" dirty="0">
                <a:solidFill>
                  <a:srgbClr val="0000FF"/>
                </a:solidFill>
                <a:effectLst>
                  <a:outerShdw blurRad="38100" dist="38100" dir="2700000" algn="tl">
                    <a:srgbClr val="000000"/>
                  </a:outerShdw>
                </a:effectLst>
                <a:cs typeface="+mn-cs"/>
              </a:rPr>
              <a:t> de la </a:t>
            </a:r>
            <a:r>
              <a:rPr lang="en-GB" dirty="0" err="1">
                <a:solidFill>
                  <a:srgbClr val="0000FF"/>
                </a:solidFill>
                <a:effectLst>
                  <a:outerShdw blurRad="38100" dist="38100" dir="2700000" algn="tl">
                    <a:srgbClr val="000000"/>
                  </a:outerShdw>
                </a:effectLst>
                <a:cs typeface="+mn-cs"/>
              </a:rPr>
              <a:t>paix</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L’étude</a:t>
            </a:r>
            <a:r>
              <a:rPr lang="en-GB" dirty="0">
                <a:solidFill>
                  <a:srgbClr val="0000FF"/>
                </a:solidFill>
                <a:effectLst>
                  <a:outerShdw blurRad="38100" dist="38100" dir="2700000" algn="tl">
                    <a:srgbClr val="000000"/>
                  </a:outerShdw>
                </a:effectLst>
                <a:cs typeface="+mn-cs"/>
              </a:rPr>
              <a:t> de la </a:t>
            </a:r>
            <a:r>
              <a:rPr lang="en-GB" dirty="0" err="1">
                <a:solidFill>
                  <a:srgbClr val="0000FF"/>
                </a:solidFill>
                <a:effectLst>
                  <a:outerShdw blurRad="38100" dist="38100" dir="2700000" algn="tl">
                    <a:srgbClr val="000000"/>
                  </a:outerShdw>
                </a:effectLst>
                <a:cs typeface="+mn-cs"/>
              </a:rPr>
              <a:t>paix</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devient</a:t>
            </a:r>
            <a:r>
              <a:rPr lang="en-GB" dirty="0">
                <a:solidFill>
                  <a:srgbClr val="0000FF"/>
                </a:solidFill>
                <a:effectLst>
                  <a:outerShdw blurRad="38100" dist="38100" dir="2700000" algn="tl">
                    <a:srgbClr val="000000"/>
                  </a:outerShdw>
                </a:effectLst>
                <a:cs typeface="+mn-cs"/>
              </a:rPr>
              <a:t> la science de </a:t>
            </a:r>
            <a:r>
              <a:rPr lang="en-GB" dirty="0" err="1">
                <a:solidFill>
                  <a:srgbClr val="0000FF"/>
                </a:solidFill>
                <a:effectLst>
                  <a:outerShdw blurRad="38100" dist="38100" dir="2700000" algn="tl">
                    <a:srgbClr val="000000"/>
                  </a:outerShdw>
                </a:effectLst>
                <a:cs typeface="+mn-cs"/>
              </a:rPr>
              <a:t>l’accomplissement</a:t>
            </a:r>
            <a:r>
              <a:rPr lang="en-GB" dirty="0">
                <a:solidFill>
                  <a:srgbClr val="0000FF"/>
                </a:solidFill>
                <a:effectLst>
                  <a:outerShdw blurRad="38100" dist="38100" dir="2700000" algn="tl">
                    <a:srgbClr val="000000"/>
                  </a:outerShdw>
                </a:effectLst>
                <a:cs typeface="+mn-cs"/>
              </a:rPr>
              <a:t> </a:t>
            </a:r>
            <a:r>
              <a:rPr lang="en-GB" dirty="0" err="1">
                <a:solidFill>
                  <a:srgbClr val="0000FF"/>
                </a:solidFill>
                <a:effectLst>
                  <a:outerShdw blurRad="38100" dist="38100" dir="2700000" algn="tl">
                    <a:srgbClr val="000000"/>
                  </a:outerShdw>
                </a:effectLst>
                <a:cs typeface="+mn-cs"/>
              </a:rPr>
              <a:t>humain</a:t>
            </a:r>
            <a:r>
              <a:rPr lang="en-GB" dirty="0">
                <a:solidFill>
                  <a:srgbClr val="0000FF"/>
                </a:solidFill>
                <a:effectLst>
                  <a:outerShdw blurRad="38100" dist="38100" dir="2700000" algn="tl">
                    <a:srgbClr val="000000"/>
                  </a:outerShdw>
                </a:effectLst>
                <a:cs typeface="+mn-cs"/>
              </a:rPr>
              <a:t>.</a:t>
            </a:r>
            <a:r>
              <a:rPr lang="en-GB" sz="1600" dirty="0">
                <a:effectLst>
                  <a:outerShdw blurRad="38100" dist="38100" dir="2700000" algn="tl">
                    <a:srgbClr val="000000"/>
                  </a:outerShdw>
                </a:effectLst>
                <a:cs typeface="+mn-cs"/>
              </a:rPr>
              <a:t>                      </a:t>
            </a:r>
          </a:p>
          <a:p>
            <a:pPr algn="r">
              <a:spcBef>
                <a:spcPct val="20000"/>
              </a:spcBef>
              <a:buClr>
                <a:schemeClr val="hlink"/>
              </a:buClr>
              <a:buSzPct val="70000"/>
              <a:defRPr/>
            </a:pPr>
            <a:r>
              <a:rPr lang="en-GB" sz="2000" dirty="0">
                <a:effectLst>
                  <a:outerShdw blurRad="38100" dist="38100" dir="2700000" algn="tl">
                    <a:srgbClr val="000000"/>
                  </a:outerShdw>
                </a:effectLst>
                <a:cs typeface="+mn-cs"/>
              </a:rPr>
              <a:t>- Johan </a:t>
            </a:r>
            <a:r>
              <a:rPr lang="en-GB" sz="2000" dirty="0" err="1">
                <a:effectLst>
                  <a:outerShdw blurRad="38100" dist="38100" dir="2700000" algn="tl">
                    <a:srgbClr val="000000"/>
                  </a:outerShdw>
                </a:effectLst>
                <a:cs typeface="+mn-cs"/>
              </a:rPr>
              <a:t>Galtung</a:t>
            </a:r>
            <a:endParaRPr lang="fr-FR" sz="16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r>
              <a:rPr lang="fr-FR" sz="3200" dirty="0" smtClean="0">
                <a:solidFill>
                  <a:srgbClr val="9D2512"/>
                </a:solidFill>
              </a:rPr>
              <a:t>1. Le développement </a:t>
            </a:r>
            <a:r>
              <a:rPr lang="fr-FR" sz="3200" i="1" dirty="0" smtClean="0">
                <a:solidFill>
                  <a:srgbClr val="9D2512"/>
                </a:solidFill>
              </a:rPr>
              <a:t>de</a:t>
            </a:r>
            <a:r>
              <a:rPr lang="fr-FR" sz="3200" dirty="0" smtClean="0">
                <a:solidFill>
                  <a:srgbClr val="9D2512"/>
                </a:solidFill>
              </a:rPr>
              <a:t> l’être humain</a:t>
            </a:r>
          </a:p>
        </p:txBody>
      </p:sp>
      <p:sp>
        <p:nvSpPr>
          <p:cNvPr id="36867" name="Rectangle 18"/>
          <p:cNvSpPr>
            <a:spLocks noGrp="1" noChangeArrowheads="1"/>
          </p:cNvSpPr>
          <p:nvPr>
            <p:ph idx="1"/>
          </p:nvPr>
        </p:nvSpPr>
        <p:spPr>
          <a:xfrm>
            <a:off x="3733800" y="1527175"/>
            <a:ext cx="5072063" cy="4572000"/>
          </a:xfrm>
        </p:spPr>
        <p:txBody>
          <a:bodyPr>
            <a:normAutofit lnSpcReduction="10000"/>
          </a:bodyPr>
          <a:lstStyle/>
          <a:p>
            <a:pPr algn="ctr" eaLnBrk="1" hangingPunct="1">
              <a:lnSpc>
                <a:spcPct val="90000"/>
              </a:lnSpc>
              <a:buFont typeface="Wingdings" pitchFamily="2" charset="2"/>
              <a:buNone/>
            </a:pPr>
            <a:r>
              <a:rPr lang="fr-FR" sz="2200" b="1" dirty="0" smtClean="0">
                <a:solidFill>
                  <a:schemeClr val="hlink"/>
                </a:solidFill>
                <a:latin typeface="Garamond" pitchFamily="18" charset="0"/>
              </a:rPr>
              <a:t>« </a:t>
            </a:r>
            <a:r>
              <a:rPr lang="fr-FR" sz="2600" b="1" dirty="0" smtClean="0">
                <a:solidFill>
                  <a:schemeClr val="hlink"/>
                </a:solidFill>
                <a:latin typeface="Garamond" pitchFamily="18" charset="0"/>
              </a:rPr>
              <a:t>LE CAPITAL HUMAIN </a:t>
            </a:r>
            <a:r>
              <a:rPr lang="fr-FR" sz="2200" b="1" dirty="0" smtClean="0">
                <a:solidFill>
                  <a:schemeClr val="hlink"/>
                </a:solidFill>
                <a:latin typeface="Garamond" pitchFamily="18" charset="0"/>
              </a:rPr>
              <a:t>»</a:t>
            </a:r>
            <a:endParaRPr lang="fr-FR" sz="2600" b="1" dirty="0" smtClean="0">
              <a:solidFill>
                <a:schemeClr val="hlink"/>
              </a:solidFill>
              <a:latin typeface="Garamond" pitchFamily="18" charset="0"/>
            </a:endParaRPr>
          </a:p>
          <a:p>
            <a:pPr eaLnBrk="1" hangingPunct="1">
              <a:lnSpc>
                <a:spcPct val="90000"/>
              </a:lnSpc>
              <a:buFont typeface="Wingdings" pitchFamily="2" charset="2"/>
              <a:buNone/>
            </a:pPr>
            <a:endParaRPr lang="en-GB" sz="700" dirty="0" smtClean="0">
              <a:solidFill>
                <a:schemeClr val="hlink"/>
              </a:solidFill>
              <a:latin typeface="Garamond" pitchFamily="18" charset="0"/>
            </a:endParaRPr>
          </a:p>
          <a:p>
            <a:pPr eaLnBrk="1" hangingPunct="1">
              <a:lnSpc>
                <a:spcPct val="90000"/>
              </a:lnSpc>
            </a:pPr>
            <a:r>
              <a:rPr lang="en-GB" sz="2600" dirty="0" smtClean="0">
                <a:latin typeface="Garamond" pitchFamily="18" charset="0"/>
              </a:rPr>
              <a:t>On </a:t>
            </a:r>
            <a:r>
              <a:rPr lang="en-GB" sz="2600" dirty="0" err="1" smtClean="0">
                <a:latin typeface="Garamond" pitchFamily="18" charset="0"/>
              </a:rPr>
              <a:t>entend</a:t>
            </a:r>
            <a:r>
              <a:rPr lang="en-GB" sz="2600" dirty="0" smtClean="0">
                <a:latin typeface="Garamond" pitchFamily="18" charset="0"/>
              </a:rPr>
              <a:t> par capital </a:t>
            </a:r>
            <a:r>
              <a:rPr lang="en-GB" sz="2600" dirty="0" err="1" smtClean="0">
                <a:latin typeface="Garamond" pitchFamily="18" charset="0"/>
              </a:rPr>
              <a:t>humain</a:t>
            </a:r>
            <a:r>
              <a:rPr lang="en-GB" sz="2600" dirty="0" smtClean="0">
                <a:latin typeface="Garamond" pitchFamily="18" charset="0"/>
              </a:rPr>
              <a:t> les talents, </a:t>
            </a:r>
            <a:r>
              <a:rPr lang="en-GB" sz="2600" dirty="0" err="1" smtClean="0">
                <a:latin typeface="Garamond" pitchFamily="18" charset="0"/>
              </a:rPr>
              <a:t>l’éducation</a:t>
            </a:r>
            <a:r>
              <a:rPr lang="en-GB" sz="2600" dirty="0" smtClean="0">
                <a:latin typeface="Garamond" pitchFamily="18" charset="0"/>
              </a:rPr>
              <a:t>, la </a:t>
            </a:r>
            <a:r>
              <a:rPr lang="en-GB" sz="2600" dirty="0" err="1" smtClean="0">
                <a:latin typeface="Garamond" pitchFamily="18" charset="0"/>
              </a:rPr>
              <a:t>santé,et</a:t>
            </a:r>
            <a:r>
              <a:rPr lang="en-GB" sz="2600" dirty="0" smtClean="0">
                <a:latin typeface="Garamond" pitchFamily="18" charset="0"/>
              </a:rPr>
              <a:t> la formation des </a:t>
            </a:r>
            <a:r>
              <a:rPr lang="en-GB" sz="2600" dirty="0" err="1" smtClean="0">
                <a:latin typeface="Garamond" pitchFamily="18" charset="0"/>
              </a:rPr>
              <a:t>individus</a:t>
            </a:r>
            <a:r>
              <a:rPr lang="en-GB" sz="2600" dirty="0" smtClean="0">
                <a:latin typeface="Garamond" pitchFamily="18" charset="0"/>
              </a:rPr>
              <a:t>. On </a:t>
            </a:r>
            <a:r>
              <a:rPr lang="en-GB" sz="2600" dirty="0" err="1" smtClean="0">
                <a:latin typeface="Garamond" pitchFamily="18" charset="0"/>
              </a:rPr>
              <a:t>parle</a:t>
            </a:r>
            <a:r>
              <a:rPr lang="en-GB" sz="2600" dirty="0" smtClean="0">
                <a:latin typeface="Garamond" pitchFamily="18" charset="0"/>
              </a:rPr>
              <a:t> de capital </a:t>
            </a:r>
            <a:r>
              <a:rPr lang="en-GB" sz="2600" dirty="0" err="1" smtClean="0">
                <a:latin typeface="Garamond" pitchFamily="18" charset="0"/>
              </a:rPr>
              <a:t>parce</a:t>
            </a:r>
            <a:r>
              <a:rPr lang="en-GB" sz="2600" dirty="0" smtClean="0">
                <a:latin typeface="Garamond" pitchFamily="18" charset="0"/>
              </a:rPr>
              <a:t> </a:t>
            </a:r>
            <a:r>
              <a:rPr lang="en-GB" sz="2600" dirty="0" err="1" smtClean="0">
                <a:latin typeface="Garamond" pitchFamily="18" charset="0"/>
              </a:rPr>
              <a:t>que</a:t>
            </a:r>
            <a:r>
              <a:rPr lang="en-GB" sz="2600" dirty="0" smtClean="0">
                <a:latin typeface="Garamond" pitchFamily="18" charset="0"/>
              </a:rPr>
              <a:t> les talents </a:t>
            </a:r>
            <a:r>
              <a:rPr lang="en-GB" sz="2600" dirty="0" err="1" smtClean="0">
                <a:latin typeface="Garamond" pitchFamily="18" charset="0"/>
              </a:rPr>
              <a:t>ou</a:t>
            </a:r>
            <a:r>
              <a:rPr lang="en-GB" sz="2600" dirty="0" smtClean="0">
                <a:latin typeface="Garamond" pitchFamily="18" charset="0"/>
              </a:rPr>
              <a:t> </a:t>
            </a:r>
            <a:r>
              <a:rPr lang="en-GB" sz="2600" dirty="0" err="1" smtClean="0">
                <a:latin typeface="Garamond" pitchFamily="18" charset="0"/>
              </a:rPr>
              <a:t>l’éducation</a:t>
            </a:r>
            <a:r>
              <a:rPr lang="en-GB" sz="2600" dirty="0" smtClean="0">
                <a:latin typeface="Garamond" pitchFamily="18" charset="0"/>
              </a:rPr>
              <a:t> font </a:t>
            </a:r>
            <a:r>
              <a:rPr lang="en-GB" sz="2600" dirty="0" err="1" smtClean="0">
                <a:latin typeface="Garamond" pitchFamily="18" charset="0"/>
              </a:rPr>
              <a:t>partie</a:t>
            </a:r>
            <a:r>
              <a:rPr lang="en-GB" sz="2600" dirty="0" smtClean="0">
                <a:latin typeface="Garamond" pitchFamily="18" charset="0"/>
              </a:rPr>
              <a:t> </a:t>
            </a:r>
            <a:r>
              <a:rPr lang="en-GB" sz="2600" dirty="0" err="1" smtClean="0">
                <a:latin typeface="Garamond" pitchFamily="18" charset="0"/>
              </a:rPr>
              <a:t>intégrante</a:t>
            </a:r>
            <a:r>
              <a:rPr lang="en-GB" sz="2600" dirty="0" smtClean="0">
                <a:latin typeface="Garamond" pitchFamily="18" charset="0"/>
              </a:rPr>
              <a:t> de nous et </a:t>
            </a:r>
            <a:r>
              <a:rPr lang="en-GB" sz="2600" dirty="0" err="1" smtClean="0">
                <a:latin typeface="Garamond" pitchFamily="18" charset="0"/>
              </a:rPr>
              <a:t>durent</a:t>
            </a:r>
            <a:r>
              <a:rPr lang="en-GB" sz="2600" dirty="0" smtClean="0">
                <a:latin typeface="Garamond" pitchFamily="18" charset="0"/>
              </a:rPr>
              <a:t> </a:t>
            </a:r>
            <a:r>
              <a:rPr lang="en-GB" sz="2600" dirty="0" err="1" smtClean="0">
                <a:latin typeface="Garamond" pitchFamily="18" charset="0"/>
              </a:rPr>
              <a:t>longtemps</a:t>
            </a:r>
            <a:r>
              <a:rPr lang="en-GB" sz="2600" dirty="0" smtClean="0">
                <a:latin typeface="Garamond" pitchFamily="18" charset="0"/>
              </a:rPr>
              <a:t>. </a:t>
            </a:r>
          </a:p>
          <a:p>
            <a:pPr eaLnBrk="1" hangingPunct="1">
              <a:lnSpc>
                <a:spcPct val="90000"/>
              </a:lnSpc>
            </a:pPr>
            <a:r>
              <a:rPr lang="en-GB" sz="2600" dirty="0" smtClean="0">
                <a:latin typeface="Garamond" pitchFamily="18" charset="0"/>
              </a:rPr>
              <a:t>Il </a:t>
            </a:r>
            <a:r>
              <a:rPr lang="en-GB" sz="2600" dirty="0" err="1" smtClean="0">
                <a:latin typeface="Garamond" pitchFamily="18" charset="0"/>
              </a:rPr>
              <a:t>n’y</a:t>
            </a:r>
            <a:r>
              <a:rPr lang="en-GB" sz="2600" dirty="0" smtClean="0">
                <a:latin typeface="Garamond" pitchFamily="18" charset="0"/>
              </a:rPr>
              <a:t> a pas de </a:t>
            </a:r>
            <a:r>
              <a:rPr lang="en-GB" sz="2600" dirty="0" err="1" smtClean="0">
                <a:latin typeface="Garamond" pitchFamily="18" charset="0"/>
              </a:rPr>
              <a:t>croissance</a:t>
            </a:r>
            <a:r>
              <a:rPr lang="en-GB" sz="2600" dirty="0" smtClean="0">
                <a:latin typeface="Garamond" pitchFamily="18" charset="0"/>
              </a:rPr>
              <a:t> sans </a:t>
            </a:r>
            <a:r>
              <a:rPr lang="en-GB" sz="2600" dirty="0" err="1" smtClean="0">
                <a:latin typeface="Garamond" pitchFamily="18" charset="0"/>
              </a:rPr>
              <a:t>une</a:t>
            </a:r>
            <a:r>
              <a:rPr lang="en-GB" sz="2600" dirty="0" smtClean="0">
                <a:latin typeface="Garamond" pitchFamily="18" charset="0"/>
              </a:rPr>
              <a:t> bonne base de capital </a:t>
            </a:r>
            <a:r>
              <a:rPr lang="en-GB" sz="2600" dirty="0" err="1" smtClean="0">
                <a:latin typeface="Garamond" pitchFamily="18" charset="0"/>
              </a:rPr>
              <a:t>humain</a:t>
            </a:r>
            <a:r>
              <a:rPr lang="en-GB" sz="2600" dirty="0" smtClean="0">
                <a:latin typeface="Garamond" pitchFamily="18" charset="0"/>
              </a:rPr>
              <a:t>. Bien se </a:t>
            </a:r>
            <a:r>
              <a:rPr lang="en-GB" sz="2600" dirty="0" err="1" smtClean="0">
                <a:latin typeface="Garamond" pitchFamily="18" charset="0"/>
              </a:rPr>
              <a:t>servir</a:t>
            </a:r>
            <a:r>
              <a:rPr lang="en-GB" sz="2600" dirty="0" smtClean="0">
                <a:latin typeface="Garamond" pitchFamily="18" charset="0"/>
              </a:rPr>
              <a:t> du capital de </a:t>
            </a:r>
            <a:r>
              <a:rPr lang="en-GB" sz="2600" dirty="0" err="1" smtClean="0">
                <a:latin typeface="Garamond" pitchFamily="18" charset="0"/>
              </a:rPr>
              <a:t>sa</a:t>
            </a:r>
            <a:r>
              <a:rPr lang="en-GB" sz="2600" dirty="0" smtClean="0">
                <a:latin typeface="Garamond" pitchFamily="18" charset="0"/>
              </a:rPr>
              <a:t> population, </a:t>
            </a:r>
            <a:r>
              <a:rPr lang="en-GB" sz="2600" dirty="0" err="1" smtClean="0">
                <a:latin typeface="Garamond" pitchFamily="18" charset="0"/>
              </a:rPr>
              <a:t>c’est</a:t>
            </a:r>
            <a:r>
              <a:rPr lang="en-GB" sz="2600" dirty="0" smtClean="0">
                <a:latin typeface="Garamond" pitchFamily="18" charset="0"/>
              </a:rPr>
              <a:t> </a:t>
            </a:r>
            <a:r>
              <a:rPr lang="en-GB" sz="2600" dirty="0" err="1" smtClean="0">
                <a:latin typeface="Garamond" pitchFamily="18" charset="0"/>
              </a:rPr>
              <a:t>ce</a:t>
            </a:r>
            <a:r>
              <a:rPr lang="en-GB" sz="2600" dirty="0" smtClean="0">
                <a:latin typeface="Garamond" pitchFamily="18" charset="0"/>
              </a:rPr>
              <a:t> qui fait la </a:t>
            </a:r>
            <a:r>
              <a:rPr lang="en-GB" sz="2600" dirty="0" err="1" smtClean="0">
                <a:latin typeface="Garamond" pitchFamily="18" charset="0"/>
              </a:rPr>
              <a:t>réussite</a:t>
            </a:r>
            <a:r>
              <a:rPr lang="en-GB" sz="2600" dirty="0" smtClean="0">
                <a:latin typeface="Garamond" pitchFamily="18" charset="0"/>
              </a:rPr>
              <a:t> </a:t>
            </a:r>
            <a:r>
              <a:rPr lang="en-GB" sz="2600" dirty="0" err="1" smtClean="0">
                <a:latin typeface="Garamond" pitchFamily="18" charset="0"/>
              </a:rPr>
              <a:t>d’une</a:t>
            </a:r>
            <a:r>
              <a:rPr lang="en-GB" sz="2600" dirty="0" smtClean="0">
                <a:latin typeface="Garamond" pitchFamily="18" charset="0"/>
              </a:rPr>
              <a:t> nation</a:t>
            </a:r>
            <a:r>
              <a:rPr lang="en-GB" sz="2200" dirty="0" smtClean="0">
                <a:latin typeface="Garamond" pitchFamily="18" charset="0"/>
              </a:rPr>
              <a:t>. - </a:t>
            </a:r>
            <a:r>
              <a:rPr lang="fr-FR" sz="1700" dirty="0" smtClean="0">
                <a:latin typeface="Garamond" pitchFamily="18" charset="0"/>
              </a:rPr>
              <a:t>G. Becker – Prix Nobel d’économie, 1992</a:t>
            </a:r>
          </a:p>
        </p:txBody>
      </p:sp>
      <p:pic>
        <p:nvPicPr>
          <p:cNvPr id="36868" name="Picture 21" descr="060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475038"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785813" y="642938"/>
            <a:ext cx="7772400" cy="1524000"/>
          </a:xfrm>
          <a:prstGeom prst="rect">
            <a:avLst/>
          </a:prstGeom>
        </p:spPr>
        <p:txBody>
          <a:bodyPr anchor="b">
            <a:normAutofit fontScale="97500"/>
          </a:bodyPr>
          <a:lstStyle/>
          <a:p>
            <a:pPr algn="ctr" fontAlgn="auto">
              <a:spcAft>
                <a:spcPts val="0"/>
              </a:spcAft>
              <a:defRPr/>
            </a:pPr>
            <a:r>
              <a:rPr lang="fr-FR" sz="4800" dirty="0">
                <a:solidFill>
                  <a:srgbClr val="FFFFFF"/>
                </a:solidFill>
                <a:ea typeface="+mj-ea"/>
                <a:cs typeface="+mj-cs"/>
              </a:rPr>
              <a:t>Trois </a:t>
            </a:r>
            <a:r>
              <a:rPr lang="fr-FR" sz="4800" dirty="0" smtClean="0">
                <a:solidFill>
                  <a:srgbClr val="FFFFFF"/>
                </a:solidFill>
                <a:ea typeface="+mj-ea"/>
                <a:cs typeface="+mj-cs"/>
              </a:rPr>
              <a:t>Aspects </a:t>
            </a:r>
            <a:r>
              <a:rPr lang="fr-FR" sz="4800" dirty="0">
                <a:solidFill>
                  <a:srgbClr val="FFFFFF"/>
                </a:solidFill>
                <a:ea typeface="+mj-ea"/>
                <a:cs typeface="+mj-cs"/>
              </a:rPr>
              <a:t>du développement humain</a:t>
            </a:r>
            <a:endParaRPr lang="fr-FR" sz="4200" dirty="0">
              <a:solidFill>
                <a:srgbClr val="FFFFFF"/>
              </a:solidFill>
              <a:ea typeface="+mj-ea"/>
              <a:cs typeface="+mj-cs"/>
            </a:endParaRPr>
          </a:p>
        </p:txBody>
      </p:sp>
      <p:sp>
        <p:nvSpPr>
          <p:cNvPr id="7" name="Espace réservé du texte 2"/>
          <p:cNvSpPr txBox="1">
            <a:spLocks/>
          </p:cNvSpPr>
          <p:nvPr/>
        </p:nvSpPr>
        <p:spPr>
          <a:xfrm>
            <a:off x="642938" y="2500313"/>
            <a:ext cx="7858125" cy="1143000"/>
          </a:xfrm>
          <a:prstGeom prst="rect">
            <a:avLst/>
          </a:prstGeom>
        </p:spPr>
        <p:txBody>
          <a:bodyPr>
            <a:normAutofit fontScale="70000" lnSpcReduction="20000"/>
          </a:bodyPr>
          <a:lstStyle/>
          <a:p>
            <a:pPr algn="ctr" fontAlgn="auto">
              <a:spcBef>
                <a:spcPct val="20000"/>
              </a:spcBef>
              <a:spcAft>
                <a:spcPts val="0"/>
              </a:spcAft>
              <a:buClr>
                <a:schemeClr val="accent1"/>
              </a:buClr>
              <a:buSzPct val="85000"/>
              <a:buFont typeface="Wingdings 2"/>
              <a:buNone/>
              <a:defRPr/>
            </a:pPr>
            <a:endParaRPr lang="fr-FR" sz="1600" b="1" cap="all" spc="250" dirty="0">
              <a:solidFill>
                <a:schemeClr val="tx2"/>
              </a:solidFill>
              <a:latin typeface="Arial Narrow" pitchFamily="34" charset="0"/>
              <a:cs typeface="+mn-cs"/>
            </a:endParaRPr>
          </a:p>
          <a:p>
            <a:pPr algn="ctr" fontAlgn="auto">
              <a:spcBef>
                <a:spcPct val="20000"/>
              </a:spcBef>
              <a:spcAft>
                <a:spcPts val="0"/>
              </a:spcAft>
              <a:buClr>
                <a:schemeClr val="accent1"/>
              </a:buClr>
              <a:buSzPct val="85000"/>
              <a:buFont typeface="Wingdings 2"/>
              <a:buNone/>
              <a:defRPr/>
            </a:pPr>
            <a:r>
              <a:rPr lang="fr-FR" sz="3300" b="1" cap="all" spc="250" dirty="0">
                <a:solidFill>
                  <a:schemeClr val="tx2"/>
                </a:solidFill>
                <a:cs typeface="+mn-cs"/>
              </a:rPr>
              <a:t>- II -</a:t>
            </a:r>
          </a:p>
          <a:p>
            <a:pPr algn="ctr" fontAlgn="auto">
              <a:spcBef>
                <a:spcPct val="20000"/>
              </a:spcBef>
              <a:spcAft>
                <a:spcPts val="0"/>
              </a:spcAft>
              <a:buClr>
                <a:schemeClr val="accent1"/>
              </a:buClr>
              <a:buSzPct val="85000"/>
              <a:buFont typeface="Wingdings 2"/>
              <a:buNone/>
              <a:defRPr/>
            </a:pPr>
            <a:r>
              <a:rPr lang="fr-FR" sz="3300" b="1" cap="all" spc="250" dirty="0">
                <a:solidFill>
                  <a:schemeClr val="tx2"/>
                </a:solidFill>
                <a:cs typeface="+mn-cs"/>
              </a:rPr>
              <a:t> Le </a:t>
            </a:r>
            <a:r>
              <a:rPr lang="fr-FR" sz="3300" b="1" cap="all" spc="250" dirty="0" smtClean="0">
                <a:solidFill>
                  <a:schemeClr val="tx2"/>
                </a:solidFill>
                <a:cs typeface="+mn-cs"/>
              </a:rPr>
              <a:t>développement </a:t>
            </a:r>
            <a:r>
              <a:rPr lang="fr-FR" sz="3300" b="1" i="1" cap="all" spc="250" dirty="0" smtClean="0">
                <a:solidFill>
                  <a:schemeClr val="tx2"/>
                </a:solidFill>
                <a:cs typeface="+mn-cs"/>
              </a:rPr>
              <a:t>PAR</a:t>
            </a:r>
            <a:r>
              <a:rPr lang="fr-FR" sz="3300" b="1" cap="all" spc="250" dirty="0" smtClean="0">
                <a:solidFill>
                  <a:schemeClr val="tx2"/>
                </a:solidFill>
                <a:cs typeface="+mn-cs"/>
              </a:rPr>
              <a:t> </a:t>
            </a:r>
            <a:r>
              <a:rPr lang="fr-FR" sz="3300" b="1" cap="all" spc="250" dirty="0">
                <a:solidFill>
                  <a:schemeClr val="tx2"/>
                </a:solidFill>
                <a:cs typeface="+mn-cs"/>
              </a:rPr>
              <a:t>l’être humain </a:t>
            </a:r>
          </a:p>
        </p:txBody>
      </p:sp>
      <p:pic>
        <p:nvPicPr>
          <p:cNvPr id="37892" name="Picture 2" descr="http://www.edirisa.org/img/girls_in_the_gr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218" y="4005064"/>
            <a:ext cx="3357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fr-FR" sz="2500" smtClean="0"/>
              <a:t>2. Le développement </a:t>
            </a:r>
            <a:r>
              <a:rPr lang="fr-FR" sz="2500" i="1" smtClean="0"/>
              <a:t>par</a:t>
            </a:r>
            <a:r>
              <a:rPr lang="fr-FR" sz="2500" smtClean="0"/>
              <a:t> les êtres humains</a:t>
            </a:r>
            <a:endParaRPr lang="fr-FR" sz="2200" smtClean="0"/>
          </a:p>
        </p:txBody>
      </p:sp>
      <p:graphicFrame>
        <p:nvGraphicFramePr>
          <p:cNvPr id="47120" name="Group 16"/>
          <p:cNvGraphicFramePr>
            <a:graphicFrameLocks noGrp="1"/>
          </p:cNvGraphicFramePr>
          <p:nvPr>
            <p:ph sz="half" idx="1"/>
          </p:nvPr>
        </p:nvGraphicFramePr>
        <p:xfrm>
          <a:off x="179388" y="1628775"/>
          <a:ext cx="3455987" cy="4248864"/>
        </p:xfrm>
        <a:graphic>
          <a:graphicData uri="http://schemas.openxmlformats.org/drawingml/2006/table">
            <a:tbl>
              <a:tblPr/>
              <a:tblGrid>
                <a:gridCol w="3455987"/>
              </a:tblGrid>
              <a:tr h="424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r-FR" sz="2800" b="0" i="0" u="none" strike="noStrike" cap="none" normalizeH="0" baseline="0" smtClean="0">
                        <a:ln>
                          <a:noFill/>
                        </a:ln>
                        <a:solidFill>
                          <a:schemeClr val="tx1"/>
                        </a:solidFill>
                        <a:effectLst/>
                        <a:latin typeface="Garamond"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0" i="0" u="none" strike="noStrike" cap="none" normalizeH="0" baseline="0" smtClean="0">
                          <a:ln>
                            <a:noFill/>
                          </a:ln>
                          <a:solidFill>
                            <a:schemeClr val="bg1"/>
                          </a:solidFill>
                          <a:effectLst/>
                          <a:latin typeface="Garamond" pitchFamily="18" charset="0"/>
                          <a:cs typeface="Arial" charset="0"/>
                        </a:rPr>
                        <a:t>Le développement </a:t>
                      </a:r>
                      <a:r>
                        <a:rPr kumimoji="0" lang="fr-FR" sz="2400" b="0" i="1" u="none" strike="noStrike" cap="none" normalizeH="0" baseline="0" smtClean="0">
                          <a:ln>
                            <a:noFill/>
                          </a:ln>
                          <a:solidFill>
                            <a:schemeClr val="bg1"/>
                          </a:solidFill>
                          <a:effectLst/>
                          <a:latin typeface="Garamond" pitchFamily="18" charset="0"/>
                          <a:cs typeface="Arial" charset="0"/>
                        </a:rPr>
                        <a:t>par</a:t>
                      </a:r>
                      <a:r>
                        <a:rPr kumimoji="0" lang="fr-FR" sz="2400" b="0" i="0" u="none" strike="noStrike" cap="none" normalizeH="0" baseline="0" smtClean="0">
                          <a:ln>
                            <a:noFill/>
                          </a:ln>
                          <a:solidFill>
                            <a:schemeClr val="bg1"/>
                          </a:solidFill>
                          <a:effectLst/>
                          <a:latin typeface="Garamond" pitchFamily="18" charset="0"/>
                          <a:cs typeface="Arial" charset="0"/>
                        </a:rPr>
                        <a:t> les êtres humains se déroule surtout dans la famille</a:t>
                      </a:r>
                    </a:p>
                  </a:txBody>
                  <a:tcPr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r>
            </a:tbl>
          </a:graphicData>
        </a:graphic>
      </p:graphicFrame>
      <p:graphicFrame>
        <p:nvGraphicFramePr>
          <p:cNvPr id="123979" name="Group 75"/>
          <p:cNvGraphicFramePr>
            <a:graphicFrameLocks noGrp="1"/>
          </p:cNvGraphicFramePr>
          <p:nvPr>
            <p:ph sz="half" idx="2"/>
            <p:extLst>
              <p:ext uri="{D42A27DB-BD31-4B8C-83A1-F6EECF244321}">
                <p14:modId xmlns:p14="http://schemas.microsoft.com/office/powerpoint/2010/main" val="935333785"/>
              </p:ext>
            </p:extLst>
          </p:nvPr>
        </p:nvGraphicFramePr>
        <p:xfrm>
          <a:off x="3892550" y="1628775"/>
          <a:ext cx="4927600" cy="4675632"/>
        </p:xfrm>
        <a:graphic>
          <a:graphicData uri="http://schemas.openxmlformats.org/drawingml/2006/table">
            <a:tbl>
              <a:tblPr/>
              <a:tblGrid>
                <a:gridCol w="4927600"/>
              </a:tblGrid>
              <a:tr h="4464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smtClean="0">
                          <a:ln>
                            <a:noFill/>
                          </a:ln>
                          <a:solidFill>
                            <a:srgbClr val="DE0615"/>
                          </a:solidFill>
                          <a:effectLst/>
                          <a:latin typeface="Garamond" pitchFamily="18" charset="0"/>
                        </a:rPr>
                        <a:t>«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D’où</a:t>
                      </a:r>
                      <a:r>
                        <a:rPr kumimoji="0" lang="en-GB" sz="2400" b="1" i="0" u="none" strike="noStrike" cap="none" normalizeH="0" baseline="0" dirty="0" smtClean="0">
                          <a:ln>
                            <a:noFill/>
                          </a:ln>
                          <a:solidFill>
                            <a:srgbClr val="FF3300"/>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rgbClr val="FF3300"/>
                          </a:solidFill>
                          <a:effectLst>
                            <a:outerShdw blurRad="38100" dist="38100" dir="2700000" algn="tl">
                              <a:srgbClr val="000000"/>
                            </a:outerShdw>
                          </a:effectLst>
                          <a:latin typeface="Garamond" pitchFamily="18" charset="0"/>
                        </a:rPr>
                        <a:t>vient</a:t>
                      </a:r>
                      <a:r>
                        <a:rPr kumimoji="0" lang="en-GB" sz="2400" b="1" i="0" u="none" strike="noStrike" cap="none" normalizeH="0" baseline="0" dirty="0" smtClean="0">
                          <a:ln>
                            <a:noFill/>
                          </a:ln>
                          <a:solidFill>
                            <a:srgbClr val="FF3300"/>
                          </a:solidFill>
                          <a:effectLst>
                            <a:outerShdw blurRad="38100" dist="38100" dir="2700000" algn="tl">
                              <a:srgbClr val="000000"/>
                            </a:outerShdw>
                          </a:effectLst>
                          <a:latin typeface="Garamond" pitchFamily="18" charset="0"/>
                        </a:rPr>
                        <a:t> le capital </a:t>
                      </a:r>
                      <a:r>
                        <a:rPr kumimoji="0" lang="en-GB" sz="2400" b="1" i="0" u="none" strike="noStrike" cap="none" normalizeH="0" baseline="0" dirty="0" err="1" smtClean="0">
                          <a:ln>
                            <a:noFill/>
                          </a:ln>
                          <a:solidFill>
                            <a:srgbClr val="FF3300"/>
                          </a:solidFill>
                          <a:effectLst>
                            <a:outerShdw blurRad="38100" dist="38100" dir="2700000" algn="tl">
                              <a:srgbClr val="000000"/>
                            </a:outerShdw>
                          </a:effectLst>
                          <a:latin typeface="Garamond" pitchFamily="18" charset="0"/>
                        </a:rPr>
                        <a:t>humain</a:t>
                      </a:r>
                      <a:r>
                        <a:rPr kumimoji="0" lang="en-GB" sz="2400" b="1" i="0" u="none" strike="noStrike" cap="none" normalizeH="0" baseline="0" dirty="0" smtClean="0">
                          <a:ln>
                            <a:noFill/>
                          </a:ln>
                          <a:solidFill>
                            <a:srgbClr val="FF3300"/>
                          </a:solidFill>
                          <a:effectLst>
                            <a:outerShdw blurRad="38100" dist="38100" dir="2700000" algn="tl">
                              <a:srgbClr val="000000"/>
                            </a:outerShdw>
                          </a:effectLst>
                          <a:latin typeface="Garamond" pitchFamily="18" charset="0"/>
                        </a:rPr>
                        <a:t> ? Il </a:t>
                      </a:r>
                      <a:r>
                        <a:rPr kumimoji="0" lang="en-GB" sz="2400" b="1" i="0" u="none" strike="noStrike" cap="none" normalizeH="0" baseline="0" dirty="0" err="1" smtClean="0">
                          <a:ln>
                            <a:noFill/>
                          </a:ln>
                          <a:solidFill>
                            <a:srgbClr val="FF3300"/>
                          </a:solidFill>
                          <a:effectLst>
                            <a:outerShdw blurRad="38100" dist="38100" dir="2700000" algn="tl">
                              <a:srgbClr val="000000"/>
                            </a:outerShdw>
                          </a:effectLst>
                          <a:latin typeface="Garamond" pitchFamily="18" charset="0"/>
                        </a:rPr>
                        <a:t>faut</a:t>
                      </a:r>
                      <a:r>
                        <a:rPr kumimoji="0" lang="en-GB" sz="2400" b="1" i="0" u="none" strike="noStrike" cap="none" normalizeH="0" baseline="0" dirty="0" smtClean="0">
                          <a:ln>
                            <a:noFill/>
                          </a:ln>
                          <a:solidFill>
                            <a:srgbClr val="FF3300"/>
                          </a:solidFill>
                          <a:effectLst>
                            <a:outerShdw blurRad="38100" dist="38100" dir="2700000" algn="tl">
                              <a:srgbClr val="000000"/>
                            </a:outerShdw>
                          </a:effectLst>
                          <a:latin typeface="Garamond" pitchFamily="18" charset="0"/>
                        </a:rPr>
                        <a:t> commencer par la </a:t>
                      </a:r>
                      <a:r>
                        <a:rPr kumimoji="0" lang="en-GB" sz="2400" b="1" i="0" u="none" strike="noStrike" cap="none" normalizeH="0" baseline="0" dirty="0" err="1" smtClean="0">
                          <a:ln>
                            <a:noFill/>
                          </a:ln>
                          <a:solidFill>
                            <a:srgbClr val="FF3300"/>
                          </a:solidFill>
                          <a:effectLst>
                            <a:outerShdw blurRad="38100" dist="38100" dir="2700000" algn="tl">
                              <a:srgbClr val="000000"/>
                            </a:outerShdw>
                          </a:effectLst>
                          <a:latin typeface="Garamond" pitchFamily="18" charset="0"/>
                        </a:rPr>
                        <a:t>famille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C’est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le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fondement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d’une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bonne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société</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et de la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réussite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économique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Pour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comprendre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le capital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humain</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il</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faut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revenir</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à</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la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famille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car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ce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sont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les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familles</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qui se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soucient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de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leurs</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enfants</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et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essaient</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de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leur</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transmettre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une</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éducation</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et des </a:t>
                      </a:r>
                      <a:r>
                        <a:rPr kumimoji="0" lang="en-GB" sz="2400" b="1"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rPr>
                        <a:t>valeurs</a:t>
                      </a: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Inculquer</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des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valeurs</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se fait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avant</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tout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dans</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les </a:t>
                      </a:r>
                      <a:r>
                        <a:rPr kumimoji="0" lang="en-GB" sz="2400" b="1" i="0" u="none" strike="noStrike" cap="none" normalizeH="0" baseline="0" dirty="0" err="1" smtClean="0">
                          <a:ln>
                            <a:noFill/>
                          </a:ln>
                          <a:solidFill>
                            <a:srgbClr val="DE0615"/>
                          </a:solidFill>
                          <a:effectLst>
                            <a:outerShdw blurRad="38100" dist="38100" dir="2700000" algn="tl">
                              <a:srgbClr val="000000"/>
                            </a:outerShdw>
                          </a:effectLst>
                          <a:latin typeface="Garamond" pitchFamily="18" charset="0"/>
                        </a:rPr>
                        <a:t>Familles</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a:t>
                      </a:r>
                      <a:r>
                        <a:rPr kumimoji="0" lang="fr-FR" sz="2800" b="1" i="0" u="none" strike="noStrike" cap="none" normalizeH="0" baseline="0" dirty="0" smtClean="0">
                          <a:ln>
                            <a:noFill/>
                          </a:ln>
                          <a:solidFill>
                            <a:srgbClr val="DE0615"/>
                          </a:solidFill>
                          <a:effectLst/>
                          <a:latin typeface="Garamond" pitchFamily="18" charset="0"/>
                        </a:rPr>
                        <a:t>»</a:t>
                      </a:r>
                      <a:r>
                        <a:rPr kumimoji="0" lang="en-GB" sz="2400" b="1" i="0" u="none" strike="noStrike" cap="none" normalizeH="0" baseline="0" dirty="0" smtClean="0">
                          <a:ln>
                            <a:noFill/>
                          </a:ln>
                          <a:solidFill>
                            <a:srgbClr val="DE0615"/>
                          </a:solidFill>
                          <a:effectLst>
                            <a:outerShdw blurRad="38100" dist="38100" dir="2700000" algn="tl">
                              <a:srgbClr val="000000"/>
                            </a:outerShdw>
                          </a:effectLst>
                          <a:latin typeface="Garamond" pitchFamily="18" charset="0"/>
                        </a:rPr>
                        <a:t> </a:t>
                      </a:r>
                    </a:p>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Gary Becker</a:t>
                      </a:r>
                      <a:endParaRPr kumimoji="0" lang="fr-FR" sz="24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954" name="Picture 50" descr="family-sculpture-copy"/>
          <p:cNvPicPr>
            <a:picLocks noChangeAspect="1" noChangeArrowheads="1"/>
          </p:cNvPicPr>
          <p:nvPr/>
        </p:nvPicPr>
        <p:blipFill>
          <a:blip r:embed="rId2"/>
          <a:srcRect/>
          <a:stretch>
            <a:fillRect/>
          </a:stretch>
        </p:blipFill>
        <p:spPr bwMode="auto">
          <a:xfrm>
            <a:off x="428595" y="1427451"/>
            <a:ext cx="3071835" cy="3287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Rot="1" noChangeArrowheads="1"/>
          </p:cNvSpPr>
          <p:nvPr>
            <p:ph type="title"/>
          </p:nvPr>
        </p:nvSpPr>
        <p:spPr>
          <a:xfrm>
            <a:off x="285750" y="285750"/>
            <a:ext cx="8534400" cy="785813"/>
          </a:xfrm>
        </p:spPr>
        <p:txBody>
          <a:bodyPr>
            <a:normAutofit fontScale="90000"/>
          </a:bodyPr>
          <a:lstStyle/>
          <a:p>
            <a:pPr eaLnBrk="1" hangingPunct="1"/>
            <a:r>
              <a:rPr lang="en-GB" sz="2800" smtClean="0">
                <a:solidFill>
                  <a:schemeClr val="tx1"/>
                </a:solidFill>
              </a:rPr>
              <a:t>Ce que les familles doivent apporter </a:t>
            </a:r>
            <a:br>
              <a:rPr lang="en-GB" sz="2800" smtClean="0">
                <a:solidFill>
                  <a:schemeClr val="tx1"/>
                </a:solidFill>
              </a:rPr>
            </a:br>
            <a:r>
              <a:rPr lang="en-GB" sz="2800" smtClean="0">
                <a:solidFill>
                  <a:schemeClr val="tx1"/>
                </a:solidFill>
              </a:rPr>
              <a:t>pour le développement de leurs enfants</a:t>
            </a:r>
            <a:endParaRPr lang="fr-FR" sz="2800" smtClean="0">
              <a:solidFill>
                <a:schemeClr val="tx1"/>
              </a:solidFill>
            </a:endParaRPr>
          </a:p>
        </p:txBody>
      </p:sp>
      <p:sp>
        <p:nvSpPr>
          <p:cNvPr id="178182" name="Rectangle 6"/>
          <p:cNvSpPr>
            <a:spLocks noGrp="1" noChangeArrowheads="1"/>
          </p:cNvSpPr>
          <p:nvPr>
            <p:ph idx="1"/>
          </p:nvPr>
        </p:nvSpPr>
        <p:spPr>
          <a:xfrm>
            <a:off x="4500563" y="1714500"/>
            <a:ext cx="4387850" cy="4392613"/>
          </a:xfrm>
          <a:solidFill>
            <a:srgbClr val="00B050"/>
          </a:solidFill>
        </p:spPr>
        <p:txBody>
          <a:bodyPr>
            <a:normAutofit fontScale="92500" lnSpcReduction="10000"/>
          </a:bodyPr>
          <a:lstStyle/>
          <a:p>
            <a:pPr marL="274320" indent="-274320" algn="ctr" eaLnBrk="1" fontAlgn="auto" hangingPunct="1">
              <a:lnSpc>
                <a:spcPct val="80000"/>
              </a:lnSpc>
              <a:spcAft>
                <a:spcPts val="0"/>
              </a:spcAft>
              <a:buFont typeface="Wingdings" pitchFamily="2" charset="2"/>
              <a:buNone/>
              <a:defRPr/>
            </a:pPr>
            <a:endParaRPr lang="en-GB" sz="1900" b="1" dirty="0" smtClean="0">
              <a:solidFill>
                <a:schemeClr val="bg2">
                  <a:lumMod val="75000"/>
                </a:schemeClr>
              </a:solidFill>
            </a:endParaRPr>
          </a:p>
          <a:p>
            <a:pPr marL="274320" indent="-274320" algn="ctr" eaLnBrk="1" fontAlgn="auto" hangingPunct="1">
              <a:lnSpc>
                <a:spcPct val="80000"/>
              </a:lnSpc>
              <a:spcAft>
                <a:spcPts val="0"/>
              </a:spcAft>
              <a:buFont typeface="Wingdings" pitchFamily="2" charset="2"/>
              <a:buNone/>
              <a:defRPr/>
            </a:pPr>
            <a:r>
              <a:rPr lang="en-GB" sz="3600" b="1" dirty="0" smtClean="0">
                <a:solidFill>
                  <a:schemeClr val="bg2">
                    <a:lumMod val="75000"/>
                  </a:schemeClr>
                </a:solidFill>
              </a:rPr>
              <a:t>Les </a:t>
            </a:r>
            <a:r>
              <a:rPr lang="en-GB" sz="3600" b="1" dirty="0" err="1">
                <a:solidFill>
                  <a:schemeClr val="bg2">
                    <a:lumMod val="75000"/>
                  </a:schemeClr>
                </a:solidFill>
              </a:rPr>
              <a:t>Cinq</a:t>
            </a:r>
            <a:r>
              <a:rPr lang="en-GB" sz="3600" b="1" dirty="0">
                <a:solidFill>
                  <a:schemeClr val="bg2">
                    <a:lumMod val="75000"/>
                  </a:schemeClr>
                </a:solidFill>
              </a:rPr>
              <a:t> </a:t>
            </a:r>
            <a:r>
              <a:rPr lang="en-GB" sz="3600" b="1" i="1" dirty="0">
                <a:solidFill>
                  <a:schemeClr val="bg2">
                    <a:lumMod val="75000"/>
                  </a:schemeClr>
                </a:solidFill>
              </a:rPr>
              <a:t>S</a:t>
            </a:r>
          </a:p>
          <a:p>
            <a:pPr marL="274320" indent="-274320" eaLnBrk="1" fontAlgn="auto" hangingPunct="1">
              <a:lnSpc>
                <a:spcPct val="80000"/>
              </a:lnSpc>
              <a:spcAft>
                <a:spcPts val="0"/>
              </a:spcAft>
              <a:buFont typeface="Wingdings 2"/>
              <a:buChar char=""/>
              <a:defRPr/>
            </a:pPr>
            <a:r>
              <a:rPr lang="en-GB" sz="3600" dirty="0" err="1">
                <a:solidFill>
                  <a:schemeClr val="bg1"/>
                </a:solidFill>
                <a:latin typeface="Arial Narrow" pitchFamily="34" charset="0"/>
              </a:rPr>
              <a:t>Sécurité</a:t>
            </a:r>
            <a:r>
              <a:rPr lang="en-GB" sz="3600" dirty="0">
                <a:solidFill>
                  <a:schemeClr val="bg1"/>
                </a:solidFill>
                <a:latin typeface="Arial Narrow" pitchFamily="34" charset="0"/>
              </a:rPr>
              <a:t> </a:t>
            </a:r>
          </a:p>
          <a:p>
            <a:pPr marL="274320" indent="-274320" eaLnBrk="1" fontAlgn="auto" hangingPunct="1">
              <a:lnSpc>
                <a:spcPct val="80000"/>
              </a:lnSpc>
              <a:spcAft>
                <a:spcPts val="0"/>
              </a:spcAft>
              <a:buFont typeface="Wingdings 2"/>
              <a:buChar char=""/>
              <a:defRPr/>
            </a:pPr>
            <a:r>
              <a:rPr lang="en-GB" sz="3600" dirty="0">
                <a:solidFill>
                  <a:schemeClr val="bg1"/>
                </a:solidFill>
                <a:latin typeface="Arial Narrow" pitchFamily="34" charset="0"/>
              </a:rPr>
              <a:t>Stimulation</a:t>
            </a:r>
          </a:p>
          <a:p>
            <a:pPr marL="274320" indent="-274320" eaLnBrk="1" fontAlgn="auto" hangingPunct="1">
              <a:lnSpc>
                <a:spcPct val="80000"/>
              </a:lnSpc>
              <a:spcAft>
                <a:spcPts val="0"/>
              </a:spcAft>
              <a:buFont typeface="Wingdings 2"/>
              <a:buChar char=""/>
              <a:defRPr/>
            </a:pPr>
            <a:r>
              <a:rPr lang="en-GB" sz="3600" dirty="0" err="1">
                <a:solidFill>
                  <a:schemeClr val="bg1"/>
                </a:solidFill>
                <a:latin typeface="Arial Narrow" pitchFamily="34" charset="0"/>
              </a:rPr>
              <a:t>Soutien</a:t>
            </a:r>
            <a:r>
              <a:rPr lang="en-GB" sz="3600" dirty="0">
                <a:solidFill>
                  <a:schemeClr val="bg1"/>
                </a:solidFill>
                <a:latin typeface="Arial Narrow" pitchFamily="34" charset="0"/>
              </a:rPr>
              <a:t> socio-</a:t>
            </a:r>
            <a:r>
              <a:rPr lang="en-GB" sz="3600" dirty="0" err="1">
                <a:solidFill>
                  <a:schemeClr val="bg1"/>
                </a:solidFill>
                <a:latin typeface="Arial Narrow" pitchFamily="34" charset="0"/>
              </a:rPr>
              <a:t>émotionnel</a:t>
            </a:r>
            <a:r>
              <a:rPr lang="en-GB" sz="3600" dirty="0">
                <a:solidFill>
                  <a:schemeClr val="bg1"/>
                </a:solidFill>
                <a:latin typeface="Arial Narrow" pitchFamily="34" charset="0"/>
              </a:rPr>
              <a:t> </a:t>
            </a:r>
          </a:p>
          <a:p>
            <a:pPr marL="274320" indent="-274320" eaLnBrk="1" fontAlgn="auto" hangingPunct="1">
              <a:lnSpc>
                <a:spcPct val="80000"/>
              </a:lnSpc>
              <a:spcAft>
                <a:spcPts val="0"/>
              </a:spcAft>
              <a:buFont typeface="Wingdings 2"/>
              <a:buChar char=""/>
              <a:defRPr/>
            </a:pPr>
            <a:r>
              <a:rPr lang="en-GB" sz="3600" dirty="0">
                <a:solidFill>
                  <a:schemeClr val="bg1"/>
                </a:solidFill>
                <a:latin typeface="Arial Narrow" pitchFamily="34" charset="0"/>
              </a:rPr>
              <a:t>Structure</a:t>
            </a:r>
          </a:p>
          <a:p>
            <a:pPr marL="274320" indent="-274320" eaLnBrk="1" fontAlgn="auto" hangingPunct="1">
              <a:lnSpc>
                <a:spcPct val="80000"/>
              </a:lnSpc>
              <a:spcAft>
                <a:spcPts val="0"/>
              </a:spcAft>
              <a:buFont typeface="Wingdings 2"/>
              <a:buChar char=""/>
              <a:defRPr/>
            </a:pPr>
            <a:r>
              <a:rPr lang="en-GB" sz="3600" dirty="0">
                <a:solidFill>
                  <a:schemeClr val="bg1"/>
                </a:solidFill>
                <a:latin typeface="Arial Narrow" pitchFamily="34" charset="0"/>
              </a:rPr>
              <a:t>Surveillance</a:t>
            </a:r>
          </a:p>
          <a:p>
            <a:pPr marL="274320" indent="-274320" algn="r" eaLnBrk="1" fontAlgn="auto" hangingPunct="1">
              <a:lnSpc>
                <a:spcPct val="80000"/>
              </a:lnSpc>
              <a:spcAft>
                <a:spcPts val="0"/>
              </a:spcAft>
              <a:buFont typeface="Wingdings" pitchFamily="2" charset="2"/>
              <a:buNone/>
              <a:defRPr/>
            </a:pPr>
            <a:endParaRPr lang="en-GB" sz="3600" i="1" dirty="0"/>
          </a:p>
          <a:p>
            <a:pPr marL="274320" indent="-274320" algn="r" eaLnBrk="1" fontAlgn="auto" hangingPunct="1">
              <a:lnSpc>
                <a:spcPct val="80000"/>
              </a:lnSpc>
              <a:spcAft>
                <a:spcPts val="0"/>
              </a:spcAft>
              <a:buFont typeface="Wingdings" pitchFamily="2" charset="2"/>
              <a:buNone/>
              <a:defRPr/>
            </a:pPr>
            <a:r>
              <a:rPr lang="en-GB" sz="2400" i="1" dirty="0"/>
              <a:t>Joint </a:t>
            </a:r>
            <a:r>
              <a:rPr lang="en-GB" sz="2400" i="1" dirty="0" err="1"/>
              <a:t>Center</a:t>
            </a:r>
            <a:r>
              <a:rPr lang="en-GB" sz="2400" i="1" dirty="0"/>
              <a:t> for Poverty Research</a:t>
            </a:r>
            <a:r>
              <a:rPr lang="en-GB" sz="2400" dirty="0"/>
              <a:t> (JCPR)</a:t>
            </a:r>
            <a:r>
              <a:rPr lang="fr-FR" sz="2400" dirty="0"/>
              <a:t>  </a:t>
            </a:r>
          </a:p>
        </p:txBody>
      </p:sp>
      <p:pic>
        <p:nvPicPr>
          <p:cNvPr id="100356" name="Picture 4" descr="http://www.interet-general.info/IMG/maro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970338"/>
            <a:ext cx="3643312"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http://www.kibarou.com/photos/Verena%20&amp;%20fam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71625"/>
            <a:ext cx="2928938"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0035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diamond(in)">
                                      <p:cBhvr>
                                        <p:cTn id="11"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2"/>
          </p:nvPr>
        </p:nvSpPr>
        <p:spPr>
          <a:xfrm>
            <a:off x="3048000" y="1219200"/>
            <a:ext cx="5791200" cy="4038600"/>
          </a:xfrm>
          <a:noFill/>
        </p:spPr>
        <p:txBody>
          <a:bodyPr/>
          <a:lstStyle/>
          <a:p>
            <a:pPr eaLnBrk="1" hangingPunct="1"/>
            <a:r>
              <a:rPr lang="en-GB" sz="2800" b="1" u="sng" dirty="0" err="1" smtClean="0">
                <a:latin typeface="Garamond" pitchFamily="18" charset="0"/>
              </a:rPr>
              <a:t>Développement</a:t>
            </a:r>
            <a:r>
              <a:rPr lang="en-GB" sz="2800" b="1" u="sng" dirty="0" smtClean="0">
                <a:latin typeface="Garamond" pitchFamily="18" charset="0"/>
              </a:rPr>
              <a:t> </a:t>
            </a:r>
            <a:r>
              <a:rPr lang="en-GB" sz="2800" dirty="0" smtClean="0">
                <a:latin typeface="Garamond" pitchFamily="18" charset="0"/>
              </a:rPr>
              <a:t>: maturation </a:t>
            </a:r>
            <a:r>
              <a:rPr lang="en-GB" sz="2800" dirty="0" err="1" smtClean="0">
                <a:latin typeface="Garamond" pitchFamily="18" charset="0"/>
              </a:rPr>
              <a:t>graduelle</a:t>
            </a:r>
            <a:r>
              <a:rPr lang="en-GB" sz="2800" dirty="0" smtClean="0">
                <a:latin typeface="Garamond" pitchFamily="18" charset="0"/>
              </a:rPr>
              <a:t> d’un </a:t>
            </a:r>
            <a:r>
              <a:rPr lang="en-GB" sz="2800" dirty="0" err="1" smtClean="0">
                <a:latin typeface="Garamond" pitchFamily="18" charset="0"/>
              </a:rPr>
              <a:t>être</a:t>
            </a:r>
            <a:r>
              <a:rPr lang="en-GB" sz="2800" dirty="0" smtClean="0">
                <a:latin typeface="Garamond" pitchFamily="18" charset="0"/>
              </a:rPr>
              <a:t> </a:t>
            </a:r>
            <a:r>
              <a:rPr lang="en-GB" sz="2800" dirty="0" err="1" smtClean="0">
                <a:latin typeface="Garamond" pitchFamily="18" charset="0"/>
              </a:rPr>
              <a:t>vers</a:t>
            </a:r>
            <a:r>
              <a:rPr lang="en-GB" sz="2800" dirty="0" smtClean="0">
                <a:latin typeface="Garamond" pitchFamily="18" charset="0"/>
              </a:rPr>
              <a:t> son </a:t>
            </a:r>
            <a:r>
              <a:rPr lang="en-GB" sz="2800" dirty="0" err="1" smtClean="0">
                <a:latin typeface="Garamond" pitchFamily="18" charset="0"/>
              </a:rPr>
              <a:t>achèvement</a:t>
            </a:r>
            <a:r>
              <a:rPr lang="fr-FR" sz="2800" dirty="0" smtClean="0">
                <a:latin typeface="Garamond" pitchFamily="18" charset="0"/>
              </a:rPr>
              <a:t>.</a:t>
            </a:r>
          </a:p>
          <a:p>
            <a:pPr eaLnBrk="1" hangingPunct="1"/>
            <a:r>
              <a:rPr lang="fr-FR" sz="2800" dirty="0" smtClean="0">
                <a:latin typeface="Garamond" pitchFamily="18" charset="0"/>
              </a:rPr>
              <a:t>L’Univers se développe, les organismes se développent, les nations se développent. </a:t>
            </a:r>
          </a:p>
          <a:p>
            <a:pPr eaLnBrk="1" hangingPunct="1"/>
            <a:r>
              <a:rPr lang="fr-FR" sz="2800" dirty="0" smtClean="0">
                <a:latin typeface="Garamond" pitchFamily="18" charset="0"/>
              </a:rPr>
              <a:t>Adam Smith fut le premier à étudier le développement économique national dans </a:t>
            </a:r>
            <a:r>
              <a:rPr lang="fr-FR" sz="2800" i="1" dirty="0" smtClean="0">
                <a:latin typeface="Garamond" pitchFamily="18" charset="0"/>
              </a:rPr>
              <a:t>La Richesse des Nations.</a:t>
            </a:r>
          </a:p>
        </p:txBody>
      </p:sp>
      <p:pic>
        <p:nvPicPr>
          <p:cNvPr id="18436" name="Picture 6" descr="adamsmith2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1628800"/>
            <a:ext cx="23479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8"/>
          <p:cNvSpPr>
            <a:spLocks noChangeArrowheads="1" noChangeShapeType="1" noTextEdit="1"/>
          </p:cNvSpPr>
          <p:nvPr/>
        </p:nvSpPr>
        <p:spPr bwMode="auto">
          <a:xfrm>
            <a:off x="350043" y="4716714"/>
            <a:ext cx="2286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sz="3600" b="1" kern="10" dirty="0">
                <a:solidFill>
                  <a:srgbClr val="336699"/>
                </a:solidFill>
                <a:effectLst>
                  <a:outerShdw dist="45791" dir="2021404" algn="ctr" rotWithShape="0">
                    <a:srgbClr val="B2B2B2">
                      <a:alpha val="79999"/>
                    </a:srgbClr>
                  </a:outerShdw>
                </a:effectLst>
                <a:latin typeface="Tekton Pro"/>
              </a:rPr>
              <a:t>Adam Smith </a:t>
            </a:r>
          </a:p>
        </p:txBody>
      </p:sp>
      <p:sp>
        <p:nvSpPr>
          <p:cNvPr id="18438" name="Rectangle 3"/>
          <p:cNvSpPr>
            <a:spLocks noChangeArrowheads="1"/>
          </p:cNvSpPr>
          <p:nvPr/>
        </p:nvSpPr>
        <p:spPr bwMode="auto">
          <a:xfrm>
            <a:off x="2667000" y="5410200"/>
            <a:ext cx="60563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nSpc>
                <a:spcPct val="70000"/>
              </a:lnSpc>
              <a:spcBef>
                <a:spcPct val="20000"/>
              </a:spcBef>
              <a:buClr>
                <a:schemeClr val="accent1"/>
              </a:buClr>
              <a:buSzPct val="85000"/>
              <a:buFont typeface="Wingdings 2" pitchFamily="18" charset="2"/>
              <a:buChar char=""/>
            </a:pPr>
            <a:r>
              <a:rPr lang="en-GB" sz="2400" dirty="0" err="1"/>
              <a:t>Développement</a:t>
            </a:r>
            <a:r>
              <a:rPr lang="en-GB" sz="2400" dirty="0"/>
              <a:t> en </a:t>
            </a:r>
            <a:r>
              <a:rPr lang="en-GB" sz="2400" dirty="0" err="1"/>
              <a:t>économie</a:t>
            </a:r>
            <a:r>
              <a:rPr lang="en-GB" sz="2400" dirty="0"/>
              <a:t> </a:t>
            </a:r>
            <a:r>
              <a:rPr lang="en-GB" sz="2400" dirty="0" err="1"/>
              <a:t>politique</a:t>
            </a:r>
            <a:r>
              <a:rPr lang="en-GB" sz="2400" dirty="0"/>
              <a:t> =  </a:t>
            </a:r>
            <a:r>
              <a:rPr lang="en-GB" sz="2400" dirty="0" err="1"/>
              <a:t>progrès</a:t>
            </a:r>
            <a:r>
              <a:rPr lang="en-GB" sz="2400" dirty="0"/>
              <a:t>, modernisation, rationalisation, </a:t>
            </a:r>
            <a:r>
              <a:rPr lang="en-GB" sz="2400" dirty="0" err="1"/>
              <a:t>mécanisation</a:t>
            </a:r>
            <a:r>
              <a:rPr lang="en-GB" sz="2400" dirty="0"/>
              <a:t>, </a:t>
            </a:r>
            <a:r>
              <a:rPr lang="en-GB" sz="2400" dirty="0" err="1"/>
              <a:t>technocratie</a:t>
            </a:r>
            <a:r>
              <a:rPr lang="en-GB" sz="2400" dirty="0"/>
              <a:t> …</a:t>
            </a:r>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fr-FR" sz="2800" smtClean="0"/>
              <a:t/>
            </a:r>
            <a:br>
              <a:rPr lang="fr-FR" sz="2800" smtClean="0"/>
            </a:br>
            <a:endParaRPr lang="fr-FR" sz="2800" smtClean="0"/>
          </a:p>
        </p:txBody>
      </p:sp>
      <p:pic>
        <p:nvPicPr>
          <p:cNvPr id="91154" name="Picture 18" descr="familytree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643063"/>
            <a:ext cx="27463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5" name="Rectangle 19"/>
          <p:cNvSpPr>
            <a:spLocks noChangeArrowheads="1"/>
          </p:cNvSpPr>
          <p:nvPr/>
        </p:nvSpPr>
        <p:spPr bwMode="auto">
          <a:xfrm>
            <a:off x="3000375" y="642938"/>
            <a:ext cx="5857875" cy="822325"/>
          </a:xfrm>
          <a:prstGeom prst="rect">
            <a:avLst/>
          </a:prstGeom>
          <a:noFill/>
          <a:ln w="9525">
            <a:noFill/>
            <a:miter lim="800000"/>
            <a:headEnd/>
            <a:tailEnd/>
          </a:ln>
          <a:effectLst/>
        </p:spPr>
        <p:txBody>
          <a:bodyPr>
            <a:spAutoFit/>
          </a:bodyPr>
          <a:lstStyle/>
          <a:p>
            <a:pPr algn="ctr">
              <a:defRPr/>
            </a:pPr>
            <a:r>
              <a:rPr lang="fr-FR" sz="2400" b="1" dirty="0">
                <a:solidFill>
                  <a:schemeClr val="tx2"/>
                </a:solidFill>
                <a:effectLst>
                  <a:outerShdw blurRad="38100" dist="38100" dir="2700000" algn="tl">
                    <a:srgbClr val="000000"/>
                  </a:outerShdw>
                </a:effectLst>
              </a:rPr>
              <a:t>Une nouvelle discipline : Développement humain &amp; études familiales (DHEF)</a:t>
            </a:r>
          </a:p>
        </p:txBody>
      </p:sp>
      <p:sp>
        <p:nvSpPr>
          <p:cNvPr id="91157" name="Rectangle 21"/>
          <p:cNvSpPr>
            <a:spLocks noChangeArrowheads="1"/>
          </p:cNvSpPr>
          <p:nvPr/>
        </p:nvSpPr>
        <p:spPr bwMode="auto">
          <a:xfrm>
            <a:off x="2857500" y="1643063"/>
            <a:ext cx="3786188" cy="4108450"/>
          </a:xfrm>
          <a:prstGeom prst="rect">
            <a:avLst/>
          </a:prstGeom>
          <a:noFill/>
          <a:ln>
            <a:noFill/>
          </a:ln>
          <a:extLst/>
        </p:spPr>
        <p:txBody>
          <a:bodyPr>
            <a:spAutoFit/>
          </a:bodyPr>
          <a:lstStyle/>
          <a:p>
            <a:pPr>
              <a:defRPr/>
            </a:pPr>
            <a:r>
              <a:rPr lang="en-US" sz="2400" i="1" dirty="0">
                <a:solidFill>
                  <a:srgbClr val="660066"/>
                </a:solidFill>
                <a:effectLst>
                  <a:outerShdw blurRad="38100" dist="38100" dir="2700000" algn="tl">
                    <a:srgbClr val="000000"/>
                  </a:outerShdw>
                </a:effectLst>
                <a:cs typeface="+mn-cs"/>
              </a:rPr>
              <a:t>É</a:t>
            </a:r>
            <a:r>
              <a:rPr lang="fr-FR" sz="2400" i="1" dirty="0" err="1">
                <a:solidFill>
                  <a:srgbClr val="660066"/>
                </a:solidFill>
                <a:effectLst>
                  <a:outerShdw blurRad="38100" dist="38100" dir="2700000" algn="tl">
                    <a:srgbClr val="000000"/>
                  </a:outerShdw>
                </a:effectLst>
                <a:latin typeface="Perpetua" pitchFamily="18" charset="0"/>
                <a:cs typeface="+mn-cs"/>
              </a:rPr>
              <a:t>cologie</a:t>
            </a:r>
            <a:r>
              <a:rPr lang="fr-FR" sz="2400" dirty="0">
                <a:solidFill>
                  <a:srgbClr val="660066"/>
                </a:solidFill>
                <a:effectLst>
                  <a:outerShdw blurRad="38100" dist="38100" dir="2700000" algn="tl">
                    <a:srgbClr val="000000"/>
                  </a:outerShdw>
                </a:effectLst>
                <a:latin typeface="Perpetua" pitchFamily="18" charset="0"/>
                <a:cs typeface="+mn-cs"/>
              </a:rPr>
              <a:t> </a:t>
            </a:r>
            <a:r>
              <a:rPr lang="fr-FR" sz="2400" i="1" dirty="0">
                <a:solidFill>
                  <a:srgbClr val="660066"/>
                </a:solidFill>
                <a:effectLst>
                  <a:outerShdw blurRad="38100" dist="38100" dir="2700000" algn="tl">
                    <a:srgbClr val="000000"/>
                  </a:outerShdw>
                </a:effectLst>
                <a:latin typeface="Perpetua" pitchFamily="18" charset="0"/>
                <a:cs typeface="+mn-cs"/>
              </a:rPr>
              <a:t>humaine : </a:t>
            </a:r>
            <a:r>
              <a:rPr lang="fr-FR" sz="2400" dirty="0">
                <a:solidFill>
                  <a:srgbClr val="660066"/>
                </a:solidFill>
                <a:effectLst>
                  <a:outerShdw blurRad="38100" dist="38100" dir="2700000" algn="tl">
                    <a:srgbClr val="000000"/>
                  </a:outerShdw>
                </a:effectLst>
                <a:latin typeface="Perpetua" pitchFamily="18" charset="0"/>
                <a:cs typeface="+mn-cs"/>
              </a:rPr>
              <a:t>développement</a:t>
            </a:r>
            <a:r>
              <a:rPr lang="fr-FR" sz="2400" i="1" dirty="0">
                <a:solidFill>
                  <a:srgbClr val="660066"/>
                </a:solidFill>
                <a:effectLst>
                  <a:outerShdw blurRad="38100" dist="38100" dir="2700000" algn="tl">
                    <a:srgbClr val="000000"/>
                  </a:outerShdw>
                </a:effectLst>
                <a:latin typeface="Perpetua" pitchFamily="18" charset="0"/>
                <a:cs typeface="+mn-cs"/>
              </a:rPr>
              <a:t> </a:t>
            </a:r>
            <a:r>
              <a:rPr lang="fr-FR" sz="2400" dirty="0">
                <a:solidFill>
                  <a:srgbClr val="660066"/>
                </a:solidFill>
                <a:effectLst>
                  <a:outerShdw blurRad="38100" dist="38100" dir="2700000" algn="tl">
                    <a:srgbClr val="000000"/>
                  </a:outerShdw>
                </a:effectLst>
                <a:latin typeface="Perpetua" pitchFamily="18" charset="0"/>
                <a:cs typeface="+mn-cs"/>
              </a:rPr>
              <a:t>et</a:t>
            </a:r>
            <a:r>
              <a:rPr lang="fr-FR" sz="2400" i="1" dirty="0">
                <a:solidFill>
                  <a:srgbClr val="660066"/>
                </a:solidFill>
                <a:effectLst>
                  <a:outerShdw blurRad="38100" dist="38100" dir="2700000" algn="tl">
                    <a:srgbClr val="000000"/>
                  </a:outerShdw>
                </a:effectLst>
                <a:latin typeface="Perpetua" pitchFamily="18" charset="0"/>
                <a:cs typeface="+mn-cs"/>
              </a:rPr>
              <a:t> </a:t>
            </a:r>
            <a:r>
              <a:rPr lang="fr-FR" sz="2400" dirty="0">
                <a:solidFill>
                  <a:srgbClr val="660066"/>
                </a:solidFill>
                <a:effectLst>
                  <a:outerShdw blurRad="38100" dist="38100" dir="2700000" algn="tl">
                    <a:srgbClr val="000000"/>
                  </a:outerShdw>
                </a:effectLst>
                <a:latin typeface="Perpetua" pitchFamily="18" charset="0"/>
                <a:cs typeface="+mn-cs"/>
              </a:rPr>
              <a:t>reproduction</a:t>
            </a:r>
            <a:r>
              <a:rPr lang="fr-FR" sz="2400" i="1" dirty="0">
                <a:solidFill>
                  <a:srgbClr val="660066"/>
                </a:solidFill>
                <a:effectLst>
                  <a:outerShdw blurRad="38100" dist="38100" dir="2700000" algn="tl">
                    <a:srgbClr val="000000"/>
                  </a:outerShdw>
                </a:effectLst>
                <a:latin typeface="Perpetua" pitchFamily="18" charset="0"/>
                <a:cs typeface="+mn-cs"/>
              </a:rPr>
              <a:t> </a:t>
            </a:r>
            <a:r>
              <a:rPr lang="fr-FR" sz="2400" dirty="0">
                <a:solidFill>
                  <a:srgbClr val="660066"/>
                </a:solidFill>
                <a:effectLst>
                  <a:outerShdw blurRad="38100" dist="38100" dir="2700000" algn="tl">
                    <a:srgbClr val="000000"/>
                  </a:outerShdw>
                </a:effectLst>
                <a:latin typeface="Perpetua" pitchFamily="18" charset="0"/>
                <a:cs typeface="+mn-cs"/>
              </a:rPr>
              <a:t>de l’être humain dans son milieu ou son cadre.</a:t>
            </a:r>
          </a:p>
          <a:p>
            <a:pPr>
              <a:defRPr/>
            </a:pPr>
            <a:r>
              <a:rPr lang="fr-FR" sz="2400" i="1" dirty="0">
                <a:solidFill>
                  <a:srgbClr val="660066"/>
                </a:solidFill>
                <a:effectLst>
                  <a:outerShdw blurRad="38100" dist="38100" dir="2700000" algn="tl">
                    <a:srgbClr val="000000"/>
                  </a:outerShdw>
                </a:effectLst>
                <a:latin typeface="Perpetua" pitchFamily="18" charset="0"/>
                <a:cs typeface="+mn-cs"/>
              </a:rPr>
              <a:t>la famille : </a:t>
            </a:r>
          </a:p>
          <a:p>
            <a:pPr>
              <a:defRPr/>
            </a:pPr>
            <a:r>
              <a:rPr lang="fr-FR" sz="2400" dirty="0">
                <a:solidFill>
                  <a:srgbClr val="660066"/>
                </a:solidFill>
                <a:effectLst>
                  <a:outerShdw blurRad="38100" dist="38100" dir="2700000" algn="tl">
                    <a:srgbClr val="000000"/>
                  </a:outerShdw>
                </a:effectLst>
                <a:latin typeface="Perpetua" pitchFamily="18" charset="0"/>
                <a:cs typeface="+mn-cs"/>
              </a:rPr>
              <a:t>premier cadre naturel et culturel de l’être humain ; </a:t>
            </a:r>
          </a:p>
          <a:p>
            <a:pPr>
              <a:defRPr/>
            </a:pPr>
            <a:r>
              <a:rPr lang="fr-FR" sz="2400" dirty="0">
                <a:solidFill>
                  <a:srgbClr val="660066"/>
                </a:solidFill>
                <a:effectLst>
                  <a:outerShdw blurRad="38100" dist="38100" dir="2700000" algn="tl">
                    <a:srgbClr val="000000"/>
                  </a:outerShdw>
                </a:effectLst>
                <a:latin typeface="Perpetua" pitchFamily="18" charset="0"/>
                <a:cs typeface="+mn-cs"/>
              </a:rPr>
              <a:t>le développement émotionnel et relationnel se fait surtout dans le  cadre familial.</a:t>
            </a:r>
          </a:p>
        </p:txBody>
      </p:sp>
      <p:pic>
        <p:nvPicPr>
          <p:cNvPr id="99332" name="Picture 4" descr="http://mineoursyours.com.au/images/African%20Fami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28688"/>
            <a:ext cx="24511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1154"/>
                                        </p:tgtEl>
                                        <p:attrNameLst>
                                          <p:attrName>style.visibility</p:attrName>
                                        </p:attrNameLst>
                                      </p:cBhvr>
                                      <p:to>
                                        <p:strVal val="visible"/>
                                      </p:to>
                                    </p:set>
                                    <p:anim calcmode="lin" valueType="num">
                                      <p:cBhvr additive="base">
                                        <p:cTn id="12" dur="500" fill="hold"/>
                                        <p:tgtEl>
                                          <p:spTgt spid="91154"/>
                                        </p:tgtEl>
                                        <p:attrNameLst>
                                          <p:attrName>ppt_x</p:attrName>
                                        </p:attrNameLst>
                                      </p:cBhvr>
                                      <p:tavLst>
                                        <p:tav tm="0">
                                          <p:val>
                                            <p:strVal val="#ppt_x"/>
                                          </p:val>
                                        </p:tav>
                                        <p:tav tm="100000">
                                          <p:val>
                                            <p:strVal val="#ppt_x"/>
                                          </p:val>
                                        </p:tav>
                                      </p:tavLst>
                                    </p:anim>
                                    <p:anim calcmode="lin" valueType="num">
                                      <p:cBhvr additive="base">
                                        <p:cTn id="13" dur="500" fill="hold"/>
                                        <p:tgtEl>
                                          <p:spTgt spid="91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4" descr="African_Art_Shona_Sculpture_(Thumbnail_58)_-_Family_of_Fiv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02325" y="2894806"/>
            <a:ext cx="457200" cy="609600"/>
          </a:xfrm>
        </p:spPr>
      </p:pic>
      <p:pic>
        <p:nvPicPr>
          <p:cNvPr id="83986" name="Picture 18" descr="Modern Family - View #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928670"/>
            <a:ext cx="2509837" cy="2663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3988" name="Rectangle 20"/>
          <p:cNvSpPr>
            <a:spLocks noChangeArrowheads="1"/>
          </p:cNvSpPr>
          <p:nvPr/>
        </p:nvSpPr>
        <p:spPr bwMode="auto">
          <a:xfrm>
            <a:off x="2868613" y="394154"/>
            <a:ext cx="6000750" cy="2677656"/>
          </a:xfrm>
          <a:prstGeom prst="rect">
            <a:avLst/>
          </a:prstGeom>
          <a:solidFill>
            <a:srgbClr val="008000"/>
          </a:solidFill>
          <a:ln w="9525">
            <a:noFill/>
            <a:miter lim="800000"/>
            <a:headEnd/>
            <a:tailEnd/>
          </a:ln>
          <a:effectLst/>
        </p:spPr>
        <p:txBody>
          <a:bodyPr>
            <a:spAutoFit/>
          </a:bodyPr>
          <a:lstStyle/>
          <a:p>
            <a:pPr>
              <a:defRPr/>
            </a:pPr>
            <a:r>
              <a:rPr lang="fr-FR" sz="2400" dirty="0">
                <a:solidFill>
                  <a:schemeClr val="bg2">
                    <a:lumMod val="75000"/>
                  </a:schemeClr>
                </a:solidFill>
                <a:effectLst>
                  <a:outerShdw blurRad="38100" dist="38100" dir="2700000" algn="tl">
                    <a:srgbClr val="000000"/>
                  </a:outerShdw>
                </a:effectLst>
                <a:cs typeface="+mn-cs"/>
              </a:rPr>
              <a:t>« Le Département DHEF étudie le développement humain sur toute la durée de la vie, la dynamique des rapports conjugaux et familiaux, et les facteurs dans la famille, la communauté, et la société qui peuvent entraver ou faciliter le développement individuel et la vie de famille. »</a:t>
            </a:r>
            <a:endParaRPr lang="fr-FR" sz="2400" dirty="0">
              <a:solidFill>
                <a:srgbClr val="660066"/>
              </a:solidFill>
              <a:effectLst>
                <a:outerShdw blurRad="38100" dist="38100" dir="2700000" algn="tl">
                  <a:srgbClr val="000000"/>
                </a:outerShdw>
              </a:effectLst>
              <a:cs typeface="+mn-cs"/>
            </a:endParaRPr>
          </a:p>
        </p:txBody>
      </p:sp>
      <p:pic>
        <p:nvPicPr>
          <p:cNvPr id="41989" name="Picture 21" descr="Ohio State University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938" y="2643188"/>
            <a:ext cx="13684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Picture 2" descr="http://www.modesansfrontieres.org/images%20new/Burkina/famille%20Tante%20Kami5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00364" y="3071810"/>
            <a:ext cx="4143404" cy="3107554"/>
          </a:xfrm>
          <a:prstGeom prst="rect">
            <a:avLst/>
          </a:prstGeom>
          <a:ln>
            <a:noFill/>
          </a:ln>
          <a:effectLst>
            <a:softEdge rad="112500"/>
          </a:effectLst>
        </p:spPr>
      </p:pic>
      <p:pic>
        <p:nvPicPr>
          <p:cNvPr id="98308" name="Picture 4" descr="http://www.fda.gov/consumer/updates/pics/pepfar_fami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3857625"/>
            <a:ext cx="24288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88">
                                            <p:bg/>
                                          </p:spTgt>
                                        </p:tgtEl>
                                        <p:attrNameLst>
                                          <p:attrName>style.visibility</p:attrName>
                                        </p:attrNameLst>
                                      </p:cBhvr>
                                      <p:to>
                                        <p:strVal val="visible"/>
                                      </p:to>
                                    </p:set>
                                    <p:animEffect transition="in" filter="fade">
                                      <p:cBhvr>
                                        <p:cTn id="7" dur="2000"/>
                                        <p:tgtEl>
                                          <p:spTgt spid="8398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88">
                                            <p:txEl>
                                              <p:pRg st="0" end="0"/>
                                            </p:txEl>
                                          </p:spTgt>
                                        </p:tgtEl>
                                        <p:attrNameLst>
                                          <p:attrName>style.visibility</p:attrName>
                                        </p:attrNameLst>
                                      </p:cBhvr>
                                      <p:to>
                                        <p:strVal val="visible"/>
                                      </p:to>
                                    </p:set>
                                    <p:animEffect transition="in" filter="fade">
                                      <p:cBhvr>
                                        <p:cTn id="10" dur="2000"/>
                                        <p:tgtEl>
                                          <p:spTgt spid="8398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83986"/>
                                        </p:tgtEl>
                                        <p:attrNameLst>
                                          <p:attrName>style.visibility</p:attrName>
                                        </p:attrNameLst>
                                      </p:cBhvr>
                                      <p:to>
                                        <p:strVal val="visible"/>
                                      </p:to>
                                    </p:set>
                                    <p:animEffect transition="in" filter="wipe(down)">
                                      <p:cBhvr>
                                        <p:cTn id="15" dur="500"/>
                                        <p:tgtEl>
                                          <p:spTgt spid="839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8308"/>
                                        </p:tgtEl>
                                        <p:attrNameLst>
                                          <p:attrName>style.visibility</p:attrName>
                                        </p:attrNameLst>
                                      </p:cBhvr>
                                      <p:to>
                                        <p:strVal val="visible"/>
                                      </p:to>
                                    </p:set>
                                    <p:anim calcmode="lin" valueType="num">
                                      <p:cBhvr additive="base">
                                        <p:cTn id="20" dur="500" fill="hold"/>
                                        <p:tgtEl>
                                          <p:spTgt spid="98308"/>
                                        </p:tgtEl>
                                        <p:attrNameLst>
                                          <p:attrName>ppt_x</p:attrName>
                                        </p:attrNameLst>
                                      </p:cBhvr>
                                      <p:tavLst>
                                        <p:tav tm="0">
                                          <p:val>
                                            <p:strVal val="#ppt_x"/>
                                          </p:val>
                                        </p:tav>
                                        <p:tav tm="100000">
                                          <p:val>
                                            <p:strVal val="#ppt_x"/>
                                          </p:val>
                                        </p:tav>
                                      </p:tavLst>
                                    </p:anim>
                                    <p:anim calcmode="lin" valueType="num">
                                      <p:cBhvr additive="base">
                                        <p:cTn id="21"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8306"/>
                                        </p:tgtEl>
                                        <p:attrNameLst>
                                          <p:attrName>style.visibility</p:attrName>
                                        </p:attrNameLst>
                                      </p:cBhvr>
                                      <p:to>
                                        <p:strVal val="visible"/>
                                      </p:to>
                                    </p:set>
                                    <p:animEffect transition="in" filter="fade">
                                      <p:cBhvr>
                                        <p:cTn id="26"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Rot="1" noChangeArrowheads="1"/>
          </p:cNvSpPr>
          <p:nvPr>
            <p:ph type="title"/>
          </p:nvPr>
        </p:nvSpPr>
        <p:spPr>
          <a:xfrm>
            <a:off x="457200" y="274638"/>
            <a:ext cx="8229600" cy="868362"/>
          </a:xfrm>
        </p:spPr>
        <p:txBody>
          <a:bodyPr>
            <a:normAutofit fontScale="90000"/>
          </a:bodyPr>
          <a:lstStyle/>
          <a:p>
            <a:pPr eaLnBrk="1" hangingPunct="1"/>
            <a:r>
              <a:rPr lang="fr-FR" sz="2900" smtClean="0"/>
              <a:t>2. </a:t>
            </a:r>
            <a:r>
              <a:rPr lang="fr-FR" sz="3200" smtClean="0"/>
              <a:t>le développement </a:t>
            </a:r>
            <a:r>
              <a:rPr lang="fr-FR" sz="3200" i="1" smtClean="0"/>
              <a:t>par</a:t>
            </a:r>
            <a:r>
              <a:rPr lang="fr-FR" sz="3200" smtClean="0"/>
              <a:t> les êtres humains</a:t>
            </a:r>
          </a:p>
        </p:txBody>
      </p:sp>
      <p:sp>
        <p:nvSpPr>
          <p:cNvPr id="89097" name="Rectangle 9"/>
          <p:cNvSpPr>
            <a:spLocks noChangeArrowheads="1"/>
          </p:cNvSpPr>
          <p:nvPr/>
        </p:nvSpPr>
        <p:spPr bwMode="auto">
          <a:xfrm>
            <a:off x="214313" y="6357938"/>
            <a:ext cx="8715375" cy="366712"/>
          </a:xfrm>
          <a:prstGeom prst="rect">
            <a:avLst/>
          </a:prstGeom>
          <a:noFill/>
          <a:ln w="9525">
            <a:noFill/>
            <a:miter lim="800000"/>
            <a:headEnd/>
            <a:tailEnd/>
          </a:ln>
          <a:effectLst/>
        </p:spPr>
        <p:txBody>
          <a:bodyPr>
            <a:spAutoFit/>
          </a:bodyPr>
          <a:lstStyle/>
          <a:p>
            <a:pPr>
              <a:defRPr/>
            </a:pPr>
            <a:r>
              <a:rPr lang="fr-FR" dirty="0">
                <a:solidFill>
                  <a:schemeClr val="bg2">
                    <a:lumMod val="75000"/>
                  </a:schemeClr>
                </a:solidFill>
                <a:latin typeface="Arial Narrow" pitchFamily="34" charset="0"/>
                <a:cs typeface="+mn-cs"/>
              </a:rPr>
              <a:t>Département de sciences de la santé appliquées, Université de l’Indiana - Bloomington</a:t>
            </a:r>
          </a:p>
        </p:txBody>
      </p:sp>
      <p:sp>
        <p:nvSpPr>
          <p:cNvPr id="43012" name="Rectangle 5"/>
          <p:cNvSpPr>
            <a:spLocks noChangeArrowheads="1"/>
          </p:cNvSpPr>
          <p:nvPr/>
        </p:nvSpPr>
        <p:spPr bwMode="auto">
          <a:xfrm>
            <a:off x="214313" y="4714875"/>
            <a:ext cx="4572000" cy="1570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solidFill>
                  <a:srgbClr val="FFE636"/>
                </a:solidFill>
              </a:rPr>
              <a:t>« </a:t>
            </a:r>
            <a:r>
              <a:rPr lang="en-US" sz="2400" dirty="0">
                <a:solidFill>
                  <a:srgbClr val="FFE636"/>
                </a:solidFill>
              </a:rPr>
              <a:t>Le </a:t>
            </a:r>
            <a:r>
              <a:rPr lang="en-US" sz="2400" dirty="0" err="1">
                <a:solidFill>
                  <a:srgbClr val="FFE636"/>
                </a:solidFill>
              </a:rPr>
              <a:t>programme</a:t>
            </a:r>
            <a:r>
              <a:rPr lang="en-US" sz="2400" dirty="0">
                <a:solidFill>
                  <a:srgbClr val="FFE636"/>
                </a:solidFill>
              </a:rPr>
              <a:t> de DHEF explore </a:t>
            </a:r>
            <a:r>
              <a:rPr lang="en-US" sz="2400" dirty="0" err="1">
                <a:solidFill>
                  <a:srgbClr val="FFE636"/>
                </a:solidFill>
              </a:rPr>
              <a:t>l’évolution</a:t>
            </a:r>
            <a:r>
              <a:rPr lang="en-US" sz="2400" dirty="0">
                <a:solidFill>
                  <a:srgbClr val="FFE636"/>
                </a:solidFill>
              </a:rPr>
              <a:t> du </a:t>
            </a:r>
            <a:r>
              <a:rPr lang="en-US" sz="2400" dirty="0" err="1">
                <a:solidFill>
                  <a:srgbClr val="FFE636"/>
                </a:solidFill>
              </a:rPr>
              <a:t>comportement</a:t>
            </a:r>
            <a:r>
              <a:rPr lang="en-US" sz="2400" dirty="0">
                <a:solidFill>
                  <a:srgbClr val="FFE636"/>
                </a:solidFill>
              </a:rPr>
              <a:t>  </a:t>
            </a:r>
            <a:r>
              <a:rPr lang="en-US" sz="2400" dirty="0" err="1">
                <a:solidFill>
                  <a:srgbClr val="FFE636"/>
                </a:solidFill>
              </a:rPr>
              <a:t>humain</a:t>
            </a:r>
            <a:r>
              <a:rPr lang="en-US" sz="2400" dirty="0">
                <a:solidFill>
                  <a:srgbClr val="FFE636"/>
                </a:solidFill>
              </a:rPr>
              <a:t> </a:t>
            </a:r>
            <a:r>
              <a:rPr lang="en-US" sz="2400" dirty="0" err="1">
                <a:solidFill>
                  <a:srgbClr val="FFE636"/>
                </a:solidFill>
              </a:rPr>
              <a:t>sur</a:t>
            </a:r>
            <a:r>
              <a:rPr lang="en-US" sz="2400" dirty="0">
                <a:solidFill>
                  <a:srgbClr val="FFE636"/>
                </a:solidFill>
              </a:rPr>
              <a:t> </a:t>
            </a:r>
            <a:r>
              <a:rPr lang="en-US" sz="2400" dirty="0" err="1">
                <a:solidFill>
                  <a:srgbClr val="FFE636"/>
                </a:solidFill>
              </a:rPr>
              <a:t>toute</a:t>
            </a:r>
            <a:r>
              <a:rPr lang="en-US" sz="2400" dirty="0">
                <a:solidFill>
                  <a:srgbClr val="FFE636"/>
                </a:solidFill>
              </a:rPr>
              <a:t> la vie, </a:t>
            </a:r>
            <a:r>
              <a:rPr lang="en-US" sz="2400" dirty="0" err="1">
                <a:solidFill>
                  <a:srgbClr val="FFE636"/>
                </a:solidFill>
              </a:rPr>
              <a:t>dans</a:t>
            </a:r>
            <a:r>
              <a:rPr lang="en-US" sz="2400" dirty="0">
                <a:solidFill>
                  <a:srgbClr val="FFE636"/>
                </a:solidFill>
              </a:rPr>
              <a:t> le cadre </a:t>
            </a:r>
            <a:r>
              <a:rPr lang="en-US" sz="2400" dirty="0" err="1">
                <a:solidFill>
                  <a:srgbClr val="FFE636"/>
                </a:solidFill>
              </a:rPr>
              <a:t>intime</a:t>
            </a:r>
            <a:r>
              <a:rPr lang="en-US" sz="2400" dirty="0">
                <a:solidFill>
                  <a:srgbClr val="FFE636"/>
                </a:solidFill>
              </a:rPr>
              <a:t> et de la </a:t>
            </a:r>
            <a:r>
              <a:rPr lang="en-US" sz="2400" dirty="0" err="1">
                <a:solidFill>
                  <a:srgbClr val="FFE636"/>
                </a:solidFill>
              </a:rPr>
              <a:t>famille</a:t>
            </a:r>
            <a:r>
              <a:rPr lang="en-US" sz="2400" dirty="0">
                <a:solidFill>
                  <a:srgbClr val="FFE636"/>
                </a:solidFill>
              </a:rPr>
              <a:t>. </a:t>
            </a:r>
            <a:r>
              <a:rPr lang="fr-FR" sz="2400" b="1" dirty="0">
                <a:solidFill>
                  <a:srgbClr val="FFE636"/>
                </a:solidFill>
              </a:rPr>
              <a:t>»</a:t>
            </a:r>
            <a:endParaRPr lang="fr-FR" sz="1600" dirty="0"/>
          </a:p>
        </p:txBody>
      </p:sp>
      <p:pic>
        <p:nvPicPr>
          <p:cNvPr id="97282" name="Picture 2" descr="http://members.authorsguild.net/susankuklin/imagelib/imagelib/Family.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28" y="1714488"/>
            <a:ext cx="3830691" cy="4239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7284" name="Picture 4" descr="http://www.screenplaydesigns.com/images/products/NY2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43063"/>
            <a:ext cx="214788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http://www.kentaro-art.com/artists/Rychner/African%20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1643063"/>
            <a:ext cx="21367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ipe(down)">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fade">
                                      <p:cBhvr>
                                        <p:cTn id="12" dur="2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179388" y="260350"/>
            <a:ext cx="8569325" cy="596900"/>
          </a:xfrm>
        </p:spPr>
        <p:txBody>
          <a:bodyPr>
            <a:normAutofit fontScale="90000"/>
          </a:bodyPr>
          <a:lstStyle/>
          <a:p>
            <a:pPr eaLnBrk="1" fontAlgn="auto" hangingPunct="1">
              <a:spcAft>
                <a:spcPts val="0"/>
              </a:spcAft>
              <a:defRPr/>
            </a:pPr>
            <a:r>
              <a:rPr lang="fr-FR" sz="3600" dirty="0" smtClean="0"/>
              <a:t>2</a:t>
            </a:r>
            <a:r>
              <a:rPr lang="fr-FR" sz="3600" dirty="0"/>
              <a:t>. Le développement par les êtres humains</a:t>
            </a:r>
          </a:p>
        </p:txBody>
      </p:sp>
      <p:sp>
        <p:nvSpPr>
          <p:cNvPr id="44035" name="Rectangle 3"/>
          <p:cNvSpPr>
            <a:spLocks noGrp="1" noChangeArrowheads="1"/>
          </p:cNvSpPr>
          <p:nvPr>
            <p:ph idx="1"/>
          </p:nvPr>
        </p:nvSpPr>
        <p:spPr>
          <a:xfrm>
            <a:off x="395288" y="1628775"/>
            <a:ext cx="8559800" cy="4114800"/>
          </a:xfrm>
        </p:spPr>
        <p:txBody>
          <a:bodyPr/>
          <a:lstStyle/>
          <a:p>
            <a:pPr eaLnBrk="1" hangingPunct="1"/>
            <a:r>
              <a:rPr lang="fr-FR" sz="2400" i="1" smtClean="0">
                <a:latin typeface="Arial Narrow" pitchFamily="34" charset="0"/>
              </a:rPr>
              <a:t>La psychologie</a:t>
            </a:r>
            <a:r>
              <a:rPr lang="fr-FR" sz="2400" smtClean="0">
                <a:latin typeface="Arial Narrow" pitchFamily="34" charset="0"/>
              </a:rPr>
              <a:t> </a:t>
            </a:r>
            <a:r>
              <a:rPr lang="fr-FR" sz="2400" i="1" smtClean="0">
                <a:latin typeface="Arial Narrow" pitchFamily="34" charset="0"/>
              </a:rPr>
              <a:t>Génétique</a:t>
            </a:r>
            <a:r>
              <a:rPr lang="fr-FR" sz="2400" smtClean="0">
                <a:latin typeface="Arial Narrow" pitchFamily="34" charset="0"/>
              </a:rPr>
              <a:t> de Piaget et les théories du </a:t>
            </a:r>
            <a:r>
              <a:rPr lang="fr-FR" sz="2400" i="1" smtClean="0">
                <a:latin typeface="Arial Narrow" pitchFamily="34" charset="0"/>
              </a:rPr>
              <a:t>développement psycho-social </a:t>
            </a:r>
            <a:r>
              <a:rPr lang="fr-FR" sz="2400" smtClean="0">
                <a:latin typeface="Arial Narrow" pitchFamily="34" charset="0"/>
              </a:rPr>
              <a:t>en huit étapes</a:t>
            </a:r>
            <a:r>
              <a:rPr lang="fr-FR" sz="2400" i="1" smtClean="0">
                <a:latin typeface="Arial Narrow" pitchFamily="34" charset="0"/>
              </a:rPr>
              <a:t> </a:t>
            </a:r>
            <a:r>
              <a:rPr lang="fr-FR" sz="2400" smtClean="0">
                <a:latin typeface="Arial Narrow" pitchFamily="34" charset="0"/>
              </a:rPr>
              <a:t>de Erik Erikson ont inspiré beaucoup de recherches sur le cours de la vie des êtres humains</a:t>
            </a:r>
          </a:p>
        </p:txBody>
      </p:sp>
      <p:pic>
        <p:nvPicPr>
          <p:cNvPr id="44036" name="Picture 5" descr="kail%20and%20cavana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789363"/>
            <a:ext cx="21177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0130334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76700"/>
            <a:ext cx="19526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1" descr="007287869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852738"/>
            <a:ext cx="22733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3" descr="01392277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781300"/>
            <a:ext cx="11604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5" descr="00606286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068638"/>
            <a:ext cx="16970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7" descr="14129047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4365625"/>
            <a:ext cx="17256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500063" y="285750"/>
            <a:ext cx="8321675" cy="850900"/>
          </a:xfrm>
          <a:gradFill rotWithShape="0">
            <a:gsLst>
              <a:gs pos="0">
                <a:srgbClr val="99FF66"/>
              </a:gs>
              <a:gs pos="100000">
                <a:schemeClr val="bg1"/>
              </a:gs>
            </a:gsLst>
            <a:lin ang="18900000" scaled="1"/>
          </a:gradFill>
        </p:spPr>
        <p:txBody>
          <a:bodyPr/>
          <a:lstStyle/>
          <a:p>
            <a:pPr eaLnBrk="1" hangingPunct="1"/>
            <a:r>
              <a:rPr lang="fr-FR" sz="2400" smtClean="0"/>
              <a:t>Les Quatre Grandes Sphères du Cœur </a:t>
            </a:r>
            <a:br>
              <a:rPr lang="fr-FR" sz="2400" smtClean="0"/>
            </a:br>
            <a:r>
              <a:rPr lang="fr-FR" sz="2400" smtClean="0"/>
              <a:t>et les trois Grandes Souverainetés</a:t>
            </a:r>
          </a:p>
        </p:txBody>
      </p:sp>
      <p:sp>
        <p:nvSpPr>
          <p:cNvPr id="45059" name="Oval 18"/>
          <p:cNvSpPr>
            <a:spLocks noChangeArrowheads="1"/>
          </p:cNvSpPr>
          <p:nvPr/>
        </p:nvSpPr>
        <p:spPr bwMode="auto">
          <a:xfrm>
            <a:off x="4500563" y="2349500"/>
            <a:ext cx="3024187" cy="2879725"/>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endParaRPr lang="fr-FR"/>
          </a:p>
        </p:txBody>
      </p:sp>
      <p:sp>
        <p:nvSpPr>
          <p:cNvPr id="45060" name="Line 19"/>
          <p:cNvSpPr>
            <a:spLocks noChangeShapeType="1"/>
          </p:cNvSpPr>
          <p:nvPr/>
        </p:nvSpPr>
        <p:spPr bwMode="auto">
          <a:xfrm flipH="1">
            <a:off x="4787900" y="3789363"/>
            <a:ext cx="1223963"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1" name="Line 20"/>
          <p:cNvSpPr>
            <a:spLocks noChangeShapeType="1"/>
          </p:cNvSpPr>
          <p:nvPr/>
        </p:nvSpPr>
        <p:spPr bwMode="auto">
          <a:xfrm flipV="1">
            <a:off x="6011863" y="2492375"/>
            <a:ext cx="1296987"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2" name="Line 23"/>
          <p:cNvSpPr>
            <a:spLocks noChangeShapeType="1"/>
          </p:cNvSpPr>
          <p:nvPr/>
        </p:nvSpPr>
        <p:spPr bwMode="auto">
          <a:xfrm>
            <a:off x="6011863" y="3789363"/>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3" name="Line 24"/>
          <p:cNvSpPr>
            <a:spLocks noChangeShapeType="1"/>
          </p:cNvSpPr>
          <p:nvPr/>
        </p:nvSpPr>
        <p:spPr bwMode="auto">
          <a:xfrm flipV="1">
            <a:off x="6011863" y="2205038"/>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4" name="Line 25"/>
          <p:cNvSpPr>
            <a:spLocks noChangeShapeType="1"/>
          </p:cNvSpPr>
          <p:nvPr/>
        </p:nvSpPr>
        <p:spPr bwMode="auto">
          <a:xfrm>
            <a:off x="6011863" y="3789363"/>
            <a:ext cx="1655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5" name="Line 26"/>
          <p:cNvSpPr>
            <a:spLocks noChangeShapeType="1"/>
          </p:cNvSpPr>
          <p:nvPr/>
        </p:nvSpPr>
        <p:spPr bwMode="auto">
          <a:xfrm flipH="1">
            <a:off x="4284663" y="3789363"/>
            <a:ext cx="17287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1819" name="Rectangle 27"/>
          <p:cNvSpPr>
            <a:spLocks noChangeArrowheads="1"/>
          </p:cNvSpPr>
          <p:nvPr/>
        </p:nvSpPr>
        <p:spPr bwMode="auto">
          <a:xfrm>
            <a:off x="5219700" y="1484313"/>
            <a:ext cx="1584325" cy="457200"/>
          </a:xfrm>
          <a:prstGeom prst="rect">
            <a:avLst/>
          </a:prstGeom>
          <a:noFill/>
          <a:ln w="9525">
            <a:noFill/>
            <a:miter lim="800000"/>
            <a:headEnd/>
            <a:tailEnd/>
          </a:ln>
          <a:effectLst/>
        </p:spPr>
        <p:txBody>
          <a:bodyPr>
            <a:spAutoFit/>
          </a:bodyPr>
          <a:lstStyle/>
          <a:p>
            <a:pPr algn="ctr">
              <a:defRPr/>
            </a:pPr>
            <a:r>
              <a:rPr lang="fr-FR" sz="2400" b="1">
                <a:solidFill>
                  <a:schemeClr val="tx2"/>
                </a:solidFill>
                <a:effectLst>
                  <a:outerShdw blurRad="38100" dist="38100" dir="2700000" algn="tl">
                    <a:srgbClr val="000000"/>
                  </a:outerShdw>
                </a:effectLst>
                <a:cs typeface="+mn-cs"/>
              </a:rPr>
              <a:t>Parents</a:t>
            </a:r>
          </a:p>
        </p:txBody>
      </p:sp>
      <p:sp>
        <p:nvSpPr>
          <p:cNvPr id="161820" name="Rectangle 28"/>
          <p:cNvSpPr>
            <a:spLocks noChangeArrowheads="1"/>
          </p:cNvSpPr>
          <p:nvPr/>
        </p:nvSpPr>
        <p:spPr bwMode="auto">
          <a:xfrm>
            <a:off x="5364163" y="5589588"/>
            <a:ext cx="1439862" cy="457200"/>
          </a:xfrm>
          <a:prstGeom prst="rect">
            <a:avLst/>
          </a:prstGeom>
          <a:noFill/>
          <a:ln w="9525">
            <a:noFill/>
            <a:miter lim="800000"/>
            <a:headEnd/>
            <a:tailEnd/>
          </a:ln>
          <a:effectLst/>
        </p:spPr>
        <p:txBody>
          <a:bodyPr>
            <a:spAutoFit/>
          </a:bodyPr>
          <a:lstStyle/>
          <a:p>
            <a:pPr algn="ctr">
              <a:defRPr/>
            </a:pPr>
            <a:r>
              <a:rPr lang="fr-FR" sz="2400" b="1">
                <a:solidFill>
                  <a:schemeClr val="tx2"/>
                </a:solidFill>
                <a:effectLst>
                  <a:outerShdw blurRad="38100" dist="38100" dir="2700000" algn="tl">
                    <a:srgbClr val="000000"/>
                  </a:outerShdw>
                </a:effectLst>
                <a:cs typeface="+mn-cs"/>
              </a:rPr>
              <a:t>Enfants</a:t>
            </a:r>
          </a:p>
        </p:txBody>
      </p:sp>
      <p:sp>
        <p:nvSpPr>
          <p:cNvPr id="161821" name="Rectangle 29"/>
          <p:cNvSpPr>
            <a:spLocks noChangeArrowheads="1"/>
          </p:cNvSpPr>
          <p:nvPr/>
        </p:nvSpPr>
        <p:spPr bwMode="auto">
          <a:xfrm>
            <a:off x="3563938" y="3500438"/>
            <a:ext cx="936625" cy="457200"/>
          </a:xfrm>
          <a:prstGeom prst="rect">
            <a:avLst/>
          </a:prstGeom>
          <a:noFill/>
          <a:ln w="9525">
            <a:noFill/>
            <a:miter lim="800000"/>
            <a:headEnd/>
            <a:tailEnd/>
          </a:ln>
          <a:effectLst/>
        </p:spPr>
        <p:txBody>
          <a:bodyPr>
            <a:spAutoFit/>
          </a:bodyPr>
          <a:lstStyle/>
          <a:p>
            <a:pPr>
              <a:defRPr/>
            </a:pPr>
            <a:r>
              <a:rPr lang="fr-FR" sz="2400" b="1">
                <a:solidFill>
                  <a:schemeClr val="tx2"/>
                </a:solidFill>
                <a:effectLst>
                  <a:outerShdw blurRad="38100" dist="38100" dir="2700000" algn="tl">
                    <a:srgbClr val="000000"/>
                  </a:outerShdw>
                </a:effectLst>
                <a:cs typeface="+mn-cs"/>
              </a:rPr>
              <a:t>Mari</a:t>
            </a:r>
          </a:p>
        </p:txBody>
      </p:sp>
      <p:sp>
        <p:nvSpPr>
          <p:cNvPr id="161822" name="Rectangle 30"/>
          <p:cNvSpPr>
            <a:spLocks noChangeArrowheads="1"/>
          </p:cNvSpPr>
          <p:nvPr/>
        </p:nvSpPr>
        <p:spPr bwMode="auto">
          <a:xfrm>
            <a:off x="7667625" y="3500438"/>
            <a:ext cx="1476375" cy="457200"/>
          </a:xfrm>
          <a:prstGeom prst="rect">
            <a:avLst/>
          </a:prstGeom>
          <a:noFill/>
          <a:ln w="9525">
            <a:noFill/>
            <a:miter lim="800000"/>
            <a:headEnd/>
            <a:tailEnd/>
          </a:ln>
          <a:effectLst/>
        </p:spPr>
        <p:txBody>
          <a:bodyPr>
            <a:spAutoFit/>
          </a:bodyPr>
          <a:lstStyle/>
          <a:p>
            <a:pPr>
              <a:defRPr/>
            </a:pPr>
            <a:r>
              <a:rPr lang="fr-FR" sz="2400" b="1">
                <a:solidFill>
                  <a:schemeClr val="tx2"/>
                </a:solidFill>
                <a:effectLst>
                  <a:outerShdw blurRad="38100" dist="38100" dir="2700000" algn="tl">
                    <a:srgbClr val="000000"/>
                  </a:outerShdw>
                </a:effectLst>
                <a:cs typeface="+mn-cs"/>
              </a:rPr>
              <a:t>Femme</a:t>
            </a:r>
          </a:p>
        </p:txBody>
      </p:sp>
      <p:sp>
        <p:nvSpPr>
          <p:cNvPr id="161823" name="Rectangle 31"/>
          <p:cNvSpPr>
            <a:spLocks noChangeArrowheads="1"/>
          </p:cNvSpPr>
          <p:nvPr/>
        </p:nvSpPr>
        <p:spPr bwMode="auto">
          <a:xfrm>
            <a:off x="4140200" y="5084763"/>
            <a:ext cx="1511300" cy="822325"/>
          </a:xfrm>
          <a:prstGeom prst="rect">
            <a:avLst/>
          </a:prstGeom>
          <a:noFill/>
          <a:ln w="9525">
            <a:noFill/>
            <a:miter lim="800000"/>
            <a:headEnd/>
            <a:tailEnd/>
          </a:ln>
          <a:effectLst/>
        </p:spPr>
        <p:txBody>
          <a:bodyPr>
            <a:spAutoFit/>
          </a:bodyPr>
          <a:lstStyle/>
          <a:p>
            <a:pPr>
              <a:defRPr/>
            </a:pPr>
            <a:r>
              <a:rPr lang="fr-FR" sz="2400" b="1">
                <a:solidFill>
                  <a:schemeClr val="tx2"/>
                </a:solidFill>
                <a:effectLst>
                  <a:outerShdw blurRad="38100" dist="38100" dir="2700000" algn="tl">
                    <a:srgbClr val="000000"/>
                  </a:outerShdw>
                </a:effectLst>
                <a:cs typeface="+mn-cs"/>
              </a:rPr>
              <a:t>Frères et soeurs</a:t>
            </a:r>
          </a:p>
        </p:txBody>
      </p:sp>
      <p:sp>
        <p:nvSpPr>
          <p:cNvPr id="161838" name="Rectangle 46"/>
          <p:cNvSpPr>
            <a:spLocks noChangeArrowheads="1"/>
          </p:cNvSpPr>
          <p:nvPr/>
        </p:nvSpPr>
        <p:spPr bwMode="auto">
          <a:xfrm>
            <a:off x="179388" y="4292600"/>
            <a:ext cx="3744912" cy="1371600"/>
          </a:xfrm>
          <a:prstGeom prst="rect">
            <a:avLst/>
          </a:prstGeom>
          <a:solidFill>
            <a:srgbClr val="FFE173"/>
          </a:solidFill>
          <a:ln w="9525">
            <a:noFill/>
            <a:miter lim="800000"/>
            <a:headEnd/>
            <a:tailEnd/>
          </a:ln>
          <a:effectLst/>
        </p:spPr>
        <p:txBody>
          <a:bodyPr>
            <a:spAutoFit/>
          </a:bodyPr>
          <a:lstStyle/>
          <a:p>
            <a:pPr algn="ctr">
              <a:defRPr/>
            </a:pPr>
            <a:r>
              <a:rPr lang="fr-FR" sz="2400" b="1">
                <a:solidFill>
                  <a:srgbClr val="612EB4"/>
                </a:solidFill>
                <a:effectLst>
                  <a:outerShdw blurRad="38100" dist="38100" dir="2700000" algn="tl">
                    <a:srgbClr val="000000"/>
                  </a:outerShdw>
                </a:effectLst>
                <a:cs typeface="+mn-cs"/>
              </a:rPr>
              <a:t>Hériter et transmettre</a:t>
            </a:r>
            <a:endParaRPr lang="fr-FR" sz="1000" b="1">
              <a:solidFill>
                <a:srgbClr val="612EB4"/>
              </a:solidFill>
              <a:effectLst>
                <a:outerShdw blurRad="38100" dist="38100" dir="2700000" algn="tl">
                  <a:srgbClr val="000000"/>
                </a:outerShdw>
              </a:effectLst>
              <a:cs typeface="+mn-cs"/>
            </a:endParaRPr>
          </a:p>
          <a:p>
            <a:pPr>
              <a:defRPr/>
            </a:pPr>
            <a:r>
              <a:rPr lang="fr-FR" sz="2000" b="1">
                <a:solidFill>
                  <a:srgbClr val="612EB4"/>
                </a:solidFill>
                <a:effectLst>
                  <a:outerShdw blurRad="38100" dist="38100" dir="2700000" algn="tl">
                    <a:srgbClr val="000000"/>
                  </a:outerShdw>
                </a:effectLst>
                <a:latin typeface="Arial Narrow" pitchFamily="34" charset="0"/>
                <a:cs typeface="+mn-cs"/>
              </a:rPr>
              <a:t>Grands-Parents : rois du passé</a:t>
            </a:r>
          </a:p>
          <a:p>
            <a:pPr>
              <a:defRPr/>
            </a:pPr>
            <a:r>
              <a:rPr lang="fr-FR" sz="2000" b="1">
                <a:solidFill>
                  <a:srgbClr val="612EB4"/>
                </a:solidFill>
                <a:effectLst>
                  <a:outerShdw blurRad="38100" dist="38100" dir="2700000" algn="tl">
                    <a:srgbClr val="000000"/>
                  </a:outerShdw>
                </a:effectLst>
                <a:latin typeface="Arial Narrow" pitchFamily="34" charset="0"/>
                <a:cs typeface="+mn-cs"/>
              </a:rPr>
              <a:t>Parents : rois du présent</a:t>
            </a:r>
          </a:p>
          <a:p>
            <a:pPr>
              <a:defRPr/>
            </a:pPr>
            <a:r>
              <a:rPr lang="fr-FR" sz="2000" b="1">
                <a:solidFill>
                  <a:srgbClr val="612EB4"/>
                </a:solidFill>
                <a:effectLst>
                  <a:outerShdw blurRad="38100" dist="38100" dir="2700000" algn="tl">
                    <a:srgbClr val="000000"/>
                  </a:outerShdw>
                </a:effectLst>
                <a:latin typeface="Arial Narrow" pitchFamily="34" charset="0"/>
                <a:cs typeface="+mn-cs"/>
              </a:rPr>
              <a:t>Enfants : rois du futur</a:t>
            </a:r>
          </a:p>
        </p:txBody>
      </p:sp>
      <p:pic>
        <p:nvPicPr>
          <p:cNvPr id="45072" name="Picture 72" descr="1038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924050"/>
            <a:ext cx="32146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65" name="Rectangle 73"/>
          <p:cNvSpPr>
            <a:spLocks noChangeArrowheads="1"/>
          </p:cNvSpPr>
          <p:nvPr/>
        </p:nvSpPr>
        <p:spPr bwMode="auto">
          <a:xfrm>
            <a:off x="7451725" y="1989138"/>
            <a:ext cx="1389063" cy="822325"/>
          </a:xfrm>
          <a:prstGeom prst="rect">
            <a:avLst/>
          </a:prstGeom>
          <a:noFill/>
          <a:ln w="9525">
            <a:noFill/>
            <a:miter lim="800000"/>
            <a:headEnd/>
            <a:tailEnd/>
          </a:ln>
          <a:effectLst/>
        </p:spPr>
        <p:txBody>
          <a:bodyPr>
            <a:spAutoFit/>
          </a:bodyPr>
          <a:lstStyle/>
          <a:p>
            <a:pPr>
              <a:defRPr/>
            </a:pPr>
            <a:r>
              <a:rPr lang="fr-FR" sz="2400" b="1">
                <a:solidFill>
                  <a:schemeClr val="tx2"/>
                </a:solidFill>
                <a:effectLst>
                  <a:outerShdw blurRad="38100" dist="38100" dir="2700000" algn="tl">
                    <a:srgbClr val="000000"/>
                  </a:outerShdw>
                </a:effectLst>
                <a:cs typeface="+mn-cs"/>
              </a:rPr>
              <a:t>Frères et soeurs</a:t>
            </a:r>
          </a:p>
        </p:txBody>
      </p:sp>
      <p:sp>
        <p:nvSpPr>
          <p:cNvPr id="45074" name="WordArt 75"/>
          <p:cNvSpPr>
            <a:spLocks noChangeArrowheads="1" noChangeShapeType="1" noTextEdit="1"/>
          </p:cNvSpPr>
          <p:nvPr/>
        </p:nvSpPr>
        <p:spPr bwMode="auto">
          <a:xfrm>
            <a:off x="6877050" y="4868863"/>
            <a:ext cx="1885950" cy="1257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a:rPr>
              <a:t>Vrai Amour</a:t>
            </a:r>
          </a:p>
          <a:p>
            <a:pPr algn="ctr"/>
            <a:r>
              <a:rPr lang="fr-F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a:rPr>
              <a:t>Vraie Vie</a:t>
            </a:r>
          </a:p>
          <a:p>
            <a:pPr algn="ctr"/>
            <a:r>
              <a:rPr lang="fr-F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a:rPr>
              <a:t>Vrai Lignage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301625" y="228600"/>
            <a:ext cx="8534400" cy="557213"/>
          </a:xfrm>
        </p:spPr>
        <p:txBody>
          <a:bodyPr>
            <a:normAutofit fontScale="90000"/>
          </a:bodyPr>
          <a:lstStyle/>
          <a:p>
            <a:pPr eaLnBrk="1" fontAlgn="auto" hangingPunct="1">
              <a:spcAft>
                <a:spcPts val="0"/>
              </a:spcAft>
              <a:defRPr/>
            </a:pPr>
            <a:r>
              <a:rPr lang="fr-FR" sz="3200" dirty="0"/>
              <a:t/>
            </a:r>
            <a:br>
              <a:rPr lang="fr-FR" sz="3200" dirty="0"/>
            </a:br>
            <a:r>
              <a:rPr lang="fr-FR" sz="3200" dirty="0"/>
              <a:t>2. le développement par les êtres humains</a:t>
            </a:r>
          </a:p>
        </p:txBody>
      </p:sp>
      <p:sp>
        <p:nvSpPr>
          <p:cNvPr id="87043" name="Rectangle 3"/>
          <p:cNvSpPr>
            <a:spLocks noGrp="1" noChangeArrowheads="1"/>
          </p:cNvSpPr>
          <p:nvPr>
            <p:ph idx="1"/>
          </p:nvPr>
        </p:nvSpPr>
        <p:spPr>
          <a:xfrm>
            <a:off x="2286000" y="1643063"/>
            <a:ext cx="6572250" cy="4229100"/>
          </a:xfrm>
          <a:solidFill>
            <a:schemeClr val="accent4">
              <a:lumMod val="75000"/>
            </a:schemeClr>
          </a:solidFill>
        </p:spPr>
        <p:txBody>
          <a:bodyPr>
            <a:normAutofit fontScale="92500"/>
          </a:bodyPr>
          <a:lstStyle/>
          <a:p>
            <a:pPr lvl="2" algn="ctr" eaLnBrk="1" hangingPunct="1">
              <a:buFont typeface="Wingdings" pitchFamily="2" charset="2"/>
              <a:buNone/>
              <a:defRPr/>
            </a:pPr>
            <a:r>
              <a:rPr lang="en-GB" sz="2800" smtClean="0"/>
              <a:t>  </a:t>
            </a:r>
            <a:r>
              <a:rPr lang="en-GB" sz="2800" b="1" smtClean="0">
                <a:solidFill>
                  <a:srgbClr val="660066"/>
                </a:solidFill>
                <a:latin typeface="Stencil" pitchFamily="82" charset="0"/>
              </a:rPr>
              <a:t>h a u t   d é v e l o p p e me n t   </a:t>
            </a:r>
          </a:p>
          <a:p>
            <a:pPr lvl="2" algn="ctr" eaLnBrk="1" hangingPunct="1">
              <a:buFont typeface="Wingdings" pitchFamily="2" charset="2"/>
              <a:buNone/>
              <a:defRPr/>
            </a:pPr>
            <a:r>
              <a:rPr lang="en-GB" sz="2800" b="1" smtClean="0">
                <a:solidFill>
                  <a:srgbClr val="660066"/>
                </a:solidFill>
                <a:latin typeface="Stencil" pitchFamily="82" charset="0"/>
              </a:rPr>
              <a:t>d e  l a   p e r s o n n a l I t é</a:t>
            </a:r>
            <a:r>
              <a:rPr lang="en-GB" sz="2800" smtClean="0">
                <a:latin typeface="Stencil" pitchFamily="82" charset="0"/>
              </a:rPr>
              <a:t> </a:t>
            </a:r>
          </a:p>
          <a:p>
            <a:pPr lvl="2" algn="ctr" eaLnBrk="1" hangingPunct="1">
              <a:buFont typeface="Wingdings" pitchFamily="2" charset="2"/>
              <a:buNone/>
              <a:defRPr/>
            </a:pPr>
            <a:endParaRPr lang="en-GB" sz="700" smtClean="0">
              <a:latin typeface="Stencil" pitchFamily="82" charset="0"/>
            </a:endParaRPr>
          </a:p>
          <a:p>
            <a:pPr lvl="2" eaLnBrk="1" hangingPunct="1">
              <a:defRPr/>
            </a:pPr>
            <a:r>
              <a:rPr lang="en-GB" sz="2400" smtClean="0">
                <a:solidFill>
                  <a:schemeClr val="tx2"/>
                </a:solidFill>
                <a:latin typeface="Britannic Bold" pitchFamily="34" charset="0"/>
              </a:rPr>
              <a:t>Mûrir dans l’art d’aimer et d’être aimé</a:t>
            </a:r>
          </a:p>
          <a:p>
            <a:pPr lvl="2" eaLnBrk="1" hangingPunct="1">
              <a:defRPr/>
            </a:pPr>
            <a:r>
              <a:rPr lang="en-GB" sz="2400" smtClean="0">
                <a:solidFill>
                  <a:schemeClr val="tx2"/>
                </a:solidFill>
                <a:latin typeface="Britannic Bold" pitchFamily="34" charset="0"/>
              </a:rPr>
              <a:t>Savoir franchir les étapes de l’amour filial, l’amour fraternel, l’amour conjugal et  l’amour parental.</a:t>
            </a:r>
          </a:p>
          <a:p>
            <a:pPr lvl="2" eaLnBrk="1" hangingPunct="1">
              <a:defRPr/>
            </a:pPr>
            <a:r>
              <a:rPr lang="en-GB" sz="2400" smtClean="0">
                <a:solidFill>
                  <a:schemeClr val="tx2"/>
                </a:solidFill>
                <a:latin typeface="Britannic Bold" pitchFamily="34" charset="0"/>
              </a:rPr>
              <a:t>Famille : principal agent du développement émotionnel</a:t>
            </a:r>
          </a:p>
          <a:p>
            <a:pPr lvl="2" eaLnBrk="1" hangingPunct="1">
              <a:defRPr/>
            </a:pPr>
            <a:r>
              <a:rPr lang="en-GB" sz="2400" smtClean="0">
                <a:solidFill>
                  <a:schemeClr val="tx2"/>
                </a:solidFill>
                <a:latin typeface="Britannic Bold" pitchFamily="34" charset="0"/>
              </a:rPr>
              <a:t>Fondement du bien-être affectif et de la paix sociale</a:t>
            </a:r>
          </a:p>
          <a:p>
            <a:pPr lvl="2" eaLnBrk="1" hangingPunct="1">
              <a:buFont typeface="Wingdings" pitchFamily="2" charset="2"/>
              <a:buNone/>
              <a:defRPr/>
            </a:pPr>
            <a:endParaRPr lang="fr-FR" smtClean="0">
              <a:solidFill>
                <a:schemeClr val="tx2"/>
              </a:solidFill>
              <a:latin typeface="Britannic Bold" pitchFamily="34" charset="0"/>
            </a:endParaRPr>
          </a:p>
        </p:txBody>
      </p:sp>
      <p:pic>
        <p:nvPicPr>
          <p:cNvPr id="46084" name="Picture 5" descr="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85938"/>
            <a:ext cx="25955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fr-FR" sz="2900" smtClean="0">
                <a:solidFill>
                  <a:srgbClr val="9D2512"/>
                </a:solidFill>
              </a:rPr>
              <a:t>3. le développement </a:t>
            </a:r>
            <a:r>
              <a:rPr lang="fr-FR" sz="2900" i="1" smtClean="0">
                <a:solidFill>
                  <a:srgbClr val="9D2512"/>
                </a:solidFill>
              </a:rPr>
              <a:t>pour</a:t>
            </a:r>
            <a:r>
              <a:rPr lang="fr-FR" sz="2900" smtClean="0">
                <a:solidFill>
                  <a:srgbClr val="9D2512"/>
                </a:solidFill>
              </a:rPr>
              <a:t> les êtres humains</a:t>
            </a:r>
          </a:p>
        </p:txBody>
      </p:sp>
      <p:sp>
        <p:nvSpPr>
          <p:cNvPr id="47107" name="Rectangle 3"/>
          <p:cNvSpPr>
            <a:spLocks noGrp="1" noChangeArrowheads="1"/>
          </p:cNvSpPr>
          <p:nvPr>
            <p:ph idx="1"/>
          </p:nvPr>
        </p:nvSpPr>
        <p:spPr>
          <a:xfrm>
            <a:off x="250825" y="1600200"/>
            <a:ext cx="8435975" cy="4525963"/>
          </a:xfrm>
        </p:spPr>
        <p:txBody>
          <a:bodyPr/>
          <a:lstStyle/>
          <a:p>
            <a:pPr eaLnBrk="1" hangingPunct="1">
              <a:buFont typeface="Wingdings" pitchFamily="2" charset="2"/>
              <a:buNone/>
            </a:pPr>
            <a:r>
              <a:rPr lang="en-GB" smtClean="0"/>
              <a:t>   Haut développement de la personnalité </a:t>
            </a:r>
          </a:p>
          <a:p>
            <a:pPr eaLnBrk="1" hangingPunct="1"/>
            <a:r>
              <a:rPr lang="en-GB" smtClean="0"/>
              <a:t>Un citoyen bien intégré, qui contribue activement au progrès de la société et retire maints avantages d’une société prospère. </a:t>
            </a:r>
          </a:p>
          <a:p>
            <a:pPr eaLnBrk="1" hangingPunct="1"/>
            <a:r>
              <a:rPr lang="en-GB" smtClean="0"/>
              <a:t>L’Etat Moderne est le principal agent fournisseur de développement pour les êtres humains.</a:t>
            </a:r>
          </a:p>
          <a:p>
            <a:pPr eaLnBrk="1" hangingPunct="1"/>
            <a:r>
              <a:rPr lang="en-GB" smtClean="0"/>
              <a:t>Paix = sécurité économique et sociale</a:t>
            </a:r>
            <a:endParaRPr lang="fr-FR" smtClean="0"/>
          </a:p>
          <a:p>
            <a:pPr lvl="3" eaLnBrk="1" hangingPunct="1"/>
            <a:endParaRPr lang="fr-F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457200" y="274638"/>
            <a:ext cx="8229600" cy="542925"/>
          </a:xfrm>
        </p:spPr>
        <p:txBody>
          <a:bodyPr>
            <a:normAutofit fontScale="90000"/>
          </a:bodyPr>
          <a:lstStyle/>
          <a:p>
            <a:pPr eaLnBrk="1" fontAlgn="auto" hangingPunct="1">
              <a:spcAft>
                <a:spcPts val="0"/>
              </a:spcAft>
              <a:defRPr/>
            </a:pPr>
            <a:r>
              <a:rPr lang="fr-FR" sz="3600"/>
              <a:t>Nations unies &amp; développement humain</a:t>
            </a:r>
          </a:p>
        </p:txBody>
      </p:sp>
      <p:sp>
        <p:nvSpPr>
          <p:cNvPr id="48131" name="Rectangle 3"/>
          <p:cNvSpPr>
            <a:spLocks noGrp="1" noChangeArrowheads="1"/>
          </p:cNvSpPr>
          <p:nvPr>
            <p:ph idx="1"/>
          </p:nvPr>
        </p:nvSpPr>
        <p:spPr>
          <a:xfrm>
            <a:off x="323850" y="1412875"/>
            <a:ext cx="8631238" cy="4579938"/>
          </a:xfrm>
        </p:spPr>
        <p:txBody>
          <a:bodyPr/>
          <a:lstStyle/>
          <a:p>
            <a:pPr eaLnBrk="1" hangingPunct="1">
              <a:lnSpc>
                <a:spcPct val="90000"/>
              </a:lnSpc>
            </a:pPr>
            <a:r>
              <a:rPr lang="fr-FR" sz="2800" smtClean="0">
                <a:latin typeface="Arial Narrow" pitchFamily="34" charset="0"/>
              </a:rPr>
              <a:t>L’ONU a favorisé la décolonisation (1945-1960)</a:t>
            </a:r>
          </a:p>
          <a:p>
            <a:pPr eaLnBrk="1" hangingPunct="1">
              <a:lnSpc>
                <a:spcPct val="90000"/>
              </a:lnSpc>
            </a:pPr>
            <a:r>
              <a:rPr lang="fr-FR" sz="2800" smtClean="0">
                <a:latin typeface="Arial Narrow" pitchFamily="34" charset="0"/>
              </a:rPr>
              <a:t>Développer le tiers monde était alors au premier plan des préoccupations et des responsabilités.</a:t>
            </a:r>
          </a:p>
          <a:p>
            <a:pPr eaLnBrk="1" hangingPunct="1">
              <a:lnSpc>
                <a:spcPct val="90000"/>
              </a:lnSpc>
              <a:buFont typeface="Wingdings" pitchFamily="2" charset="2"/>
              <a:buNone/>
            </a:pPr>
            <a:endParaRPr lang="fr-FR" sz="2400" smtClean="0">
              <a:latin typeface="Arial Narrow" pitchFamily="34" charset="0"/>
            </a:endParaRPr>
          </a:p>
          <a:p>
            <a:pPr eaLnBrk="1" hangingPunct="1">
              <a:lnSpc>
                <a:spcPct val="90000"/>
              </a:lnSpc>
              <a:buFont typeface="Wingdings" pitchFamily="2" charset="2"/>
              <a:buNone/>
            </a:pPr>
            <a:endParaRPr lang="fr-FR" sz="2400" smtClean="0">
              <a:latin typeface="Arial Narrow" pitchFamily="34" charset="0"/>
            </a:endParaRPr>
          </a:p>
          <a:p>
            <a:pPr algn="ctr" eaLnBrk="1" hangingPunct="1">
              <a:lnSpc>
                <a:spcPct val="90000"/>
              </a:lnSpc>
              <a:buFont typeface="Wingdings" pitchFamily="2" charset="2"/>
              <a:buNone/>
            </a:pPr>
            <a:endParaRPr lang="fr-FR" sz="2400" b="1" smtClean="0">
              <a:solidFill>
                <a:schemeClr val="hlink"/>
              </a:solidFill>
              <a:latin typeface="Verdana" pitchFamily="34" charset="0"/>
            </a:endParaRPr>
          </a:p>
          <a:p>
            <a:pPr algn="ctr" eaLnBrk="1" hangingPunct="1">
              <a:lnSpc>
                <a:spcPct val="90000"/>
              </a:lnSpc>
              <a:buFont typeface="Wingdings" pitchFamily="2" charset="2"/>
              <a:buNone/>
            </a:pPr>
            <a:r>
              <a:rPr lang="fr-FR" sz="2400" b="1" smtClean="0">
                <a:solidFill>
                  <a:schemeClr val="hlink"/>
                </a:solidFill>
                <a:latin typeface="Rockwell Extra Bold" pitchFamily="18" charset="0"/>
              </a:rPr>
              <a:t>CR</a:t>
            </a:r>
            <a:r>
              <a:rPr lang="en-US" sz="2400" b="1" smtClean="0">
                <a:solidFill>
                  <a:schemeClr val="hlink"/>
                </a:solidFill>
                <a:latin typeface="Rockwell Extra Bold" pitchFamily="18" charset="0"/>
              </a:rPr>
              <a:t>É</a:t>
            </a:r>
            <a:r>
              <a:rPr lang="fr-FR" sz="2400" b="1" smtClean="0">
                <a:solidFill>
                  <a:schemeClr val="hlink"/>
                </a:solidFill>
                <a:latin typeface="Rockwell Extra Bold" pitchFamily="18" charset="0"/>
              </a:rPr>
              <a:t>ATION DU PNUD EN 1965</a:t>
            </a:r>
          </a:p>
          <a:p>
            <a:pPr algn="ctr" eaLnBrk="1" hangingPunct="1">
              <a:lnSpc>
                <a:spcPct val="90000"/>
              </a:lnSpc>
              <a:buFont typeface="Wingdings" pitchFamily="2" charset="2"/>
              <a:buNone/>
            </a:pPr>
            <a:r>
              <a:rPr lang="fr-FR" sz="2400" b="1" smtClean="0">
                <a:solidFill>
                  <a:schemeClr val="hlink"/>
                </a:solidFill>
                <a:latin typeface="Verdana" pitchFamily="34" charset="0"/>
              </a:rPr>
              <a:t>Un partenariat entre agences mondiales, banques internationales et </a:t>
            </a:r>
            <a:r>
              <a:rPr lang="en-US" sz="2400" b="1" smtClean="0">
                <a:solidFill>
                  <a:schemeClr val="hlink"/>
                </a:solidFill>
                <a:latin typeface="Verdana" pitchFamily="34" charset="0"/>
              </a:rPr>
              <a:t>É</a:t>
            </a:r>
            <a:r>
              <a:rPr lang="fr-FR" sz="2400" b="1" smtClean="0">
                <a:solidFill>
                  <a:schemeClr val="hlink"/>
                </a:solidFill>
                <a:latin typeface="Verdana" pitchFamily="34" charset="0"/>
              </a:rPr>
              <a:t>tats indépendants paraissait nécessaire et suffisant pour promouvoir le développement</a:t>
            </a:r>
          </a:p>
        </p:txBody>
      </p:sp>
      <p:sp>
        <p:nvSpPr>
          <p:cNvPr id="48132" name="Line 4"/>
          <p:cNvSpPr>
            <a:spLocks noChangeShapeType="1"/>
          </p:cNvSpPr>
          <p:nvPr/>
        </p:nvSpPr>
        <p:spPr bwMode="auto">
          <a:xfrm>
            <a:off x="4787900" y="2781300"/>
            <a:ext cx="0" cy="936625"/>
          </a:xfrm>
          <a:prstGeom prst="line">
            <a:avLst/>
          </a:prstGeom>
          <a:noFill/>
          <a:ln w="158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normAutofit fontScale="90000"/>
          </a:bodyPr>
          <a:lstStyle/>
          <a:p>
            <a:pPr eaLnBrk="1" hangingPunct="1"/>
            <a:r>
              <a:rPr lang="fr-FR" sz="3600" smtClean="0">
                <a:solidFill>
                  <a:srgbClr val="9D2512"/>
                </a:solidFill>
              </a:rPr>
              <a:t>L’Onu et le développement humain</a:t>
            </a:r>
          </a:p>
        </p:txBody>
      </p:sp>
      <p:sp>
        <p:nvSpPr>
          <p:cNvPr id="49155" name="Rectangle 3"/>
          <p:cNvSpPr>
            <a:spLocks noGrp="1" noChangeArrowheads="1"/>
          </p:cNvSpPr>
          <p:nvPr>
            <p:ph idx="1"/>
          </p:nvPr>
        </p:nvSpPr>
        <p:spPr>
          <a:xfrm>
            <a:off x="395288" y="1628775"/>
            <a:ext cx="8497887" cy="4464050"/>
          </a:xfrm>
        </p:spPr>
        <p:txBody>
          <a:bodyPr>
            <a:normAutofit lnSpcReduction="10000"/>
          </a:bodyPr>
          <a:lstStyle/>
          <a:p>
            <a:pPr eaLnBrk="1" hangingPunct="1">
              <a:lnSpc>
                <a:spcPct val="90000"/>
              </a:lnSpc>
            </a:pPr>
            <a:r>
              <a:rPr lang="fr-FR" sz="2800" i="1" smtClean="0">
                <a:latin typeface="Arial Narrow" pitchFamily="34" charset="0"/>
              </a:rPr>
              <a:t>« Il y a beaucoup de débats sur la meilleure façon de transformer les pays industrialisés en Etats modernes et  développés (…) Les économistes, tout comme les politiciens se battent depuis quarante ans afin de trouver la recette parfaite pour reformer les nations sous-développées. »</a:t>
            </a:r>
            <a:r>
              <a:rPr lang="fr-FR" sz="1800" smtClean="0">
                <a:latin typeface="Arial Narrow" pitchFamily="34" charset="0"/>
              </a:rPr>
              <a:t> </a:t>
            </a:r>
          </a:p>
          <a:p>
            <a:pPr algn="r" eaLnBrk="1" hangingPunct="1">
              <a:lnSpc>
                <a:spcPct val="90000"/>
              </a:lnSpc>
              <a:buFont typeface="Wingdings" pitchFamily="2" charset="2"/>
              <a:buNone/>
            </a:pPr>
            <a:endParaRPr lang="fr-FR" sz="1800" smtClean="0">
              <a:latin typeface="Arial Narrow" pitchFamily="34" charset="0"/>
            </a:endParaRPr>
          </a:p>
          <a:p>
            <a:pPr algn="r" eaLnBrk="1" hangingPunct="1">
              <a:lnSpc>
                <a:spcPct val="90000"/>
              </a:lnSpc>
              <a:buFont typeface="Wingdings" pitchFamily="2" charset="2"/>
              <a:buNone/>
            </a:pPr>
            <a:r>
              <a:rPr lang="fr-FR" sz="1800" smtClean="0">
                <a:latin typeface="Arial Narrow" pitchFamily="34" charset="0"/>
              </a:rPr>
              <a:t>Introduction au sommet WorldMUN de Belo Horizonte, 2002)</a:t>
            </a:r>
          </a:p>
          <a:p>
            <a:pPr eaLnBrk="1" hangingPunct="1">
              <a:lnSpc>
                <a:spcPct val="90000"/>
              </a:lnSpc>
              <a:buFont typeface="Wingdings" pitchFamily="2" charset="2"/>
              <a:buNone/>
            </a:pPr>
            <a:r>
              <a:rPr lang="fr-FR" sz="1800" smtClean="0">
                <a:latin typeface="Arial Narrow" pitchFamily="34" charset="0"/>
              </a:rPr>
              <a:t>       </a:t>
            </a:r>
          </a:p>
          <a:p>
            <a:pPr eaLnBrk="1" hangingPunct="1">
              <a:lnSpc>
                <a:spcPct val="90000"/>
              </a:lnSpc>
              <a:buFont typeface="Wingdings" pitchFamily="2" charset="2"/>
              <a:buNone/>
            </a:pPr>
            <a:r>
              <a:rPr lang="fr-FR" sz="1800" smtClean="0">
                <a:latin typeface="Arial Narrow" pitchFamily="34" charset="0"/>
              </a:rPr>
              <a:t>      </a:t>
            </a:r>
            <a:r>
              <a:rPr lang="fr-FR" sz="2800" smtClean="0">
                <a:latin typeface="Arial Narrow" pitchFamily="34" charset="0"/>
              </a:rPr>
              <a:t>Cette position reflète la vieille philosophie du développement de l’ONU (développer des ressources, accroître le revenu national, industrialisation, rôle de l’Etat)</a:t>
            </a:r>
          </a:p>
          <a:p>
            <a:pPr eaLnBrk="1" hangingPunct="1">
              <a:lnSpc>
                <a:spcPct val="90000"/>
              </a:lnSpc>
            </a:pPr>
            <a:endParaRPr lang="fr-FR"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2"/>
          <p:cNvSpPr>
            <a:spLocks noChangeArrowheads="1"/>
          </p:cNvSpPr>
          <p:nvPr/>
        </p:nvSpPr>
        <p:spPr bwMode="auto">
          <a:xfrm>
            <a:off x="395288" y="333375"/>
            <a:ext cx="84978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a:latin typeface="Arial Narrow" pitchFamily="34" charset="0"/>
              </a:rPr>
              <a:t>L’ONU évolue dans sa philosophie du développement humain</a:t>
            </a:r>
            <a:r>
              <a:rPr lang="fr-FR" sz="2400">
                <a:latin typeface="Arial Narrow" pitchFamily="34" charset="0"/>
              </a:rPr>
              <a:t> </a:t>
            </a:r>
          </a:p>
          <a:p>
            <a:pPr algn="ctr"/>
            <a:r>
              <a:rPr lang="fr-FR" sz="2400">
                <a:latin typeface="Arial Narrow" pitchFamily="34" charset="0"/>
              </a:rPr>
              <a:t>(« Bien plus que … il faut surtout »)</a:t>
            </a:r>
          </a:p>
        </p:txBody>
      </p:sp>
      <p:graphicFrame>
        <p:nvGraphicFramePr>
          <p:cNvPr id="98435" name="Group 131"/>
          <p:cNvGraphicFramePr>
            <a:graphicFrameLocks noGrp="1"/>
          </p:cNvGraphicFramePr>
          <p:nvPr>
            <p:ph/>
          </p:nvPr>
        </p:nvGraphicFramePr>
        <p:xfrm>
          <a:off x="250825" y="1989138"/>
          <a:ext cx="8642350" cy="4627562"/>
        </p:xfrm>
        <a:graphic>
          <a:graphicData uri="http://schemas.openxmlformats.org/drawingml/2006/table">
            <a:tbl>
              <a:tblPr/>
              <a:tblGrid>
                <a:gridCol w="8642350"/>
              </a:tblGrid>
              <a:tr h="46275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r-FR" sz="2400" b="1" i="0" u="none" strike="noStrike" cap="none" normalizeH="0" baseline="0" dirty="0" smtClean="0">
                          <a:ln>
                            <a:noFill/>
                          </a:ln>
                          <a:solidFill>
                            <a:srgbClr val="660066"/>
                          </a:solidFill>
                          <a:effectLst>
                            <a:outerShdw blurRad="38100" dist="38100" dir="2700000" algn="tl">
                              <a:srgbClr val="000000"/>
                            </a:outerShdw>
                          </a:effectLst>
                          <a:latin typeface="Georgia" pitchFamily="18" charset="0"/>
                        </a:rPr>
                        <a:t>Le développement humain est plus que la croissance du revenu national, et bien plus que la croissance économique, laquelle n’est qu’un moyen d’élargir le choix des gens.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r-FR" sz="2400" b="1" i="0" u="none" strike="noStrike" cap="none" normalizeH="0" baseline="0" dirty="0" smtClean="0">
                          <a:ln>
                            <a:noFill/>
                          </a:ln>
                          <a:solidFill>
                            <a:srgbClr val="660066"/>
                          </a:solidFill>
                          <a:effectLst>
                            <a:outerShdw blurRad="38100" dist="38100" dir="2700000" algn="tl">
                              <a:srgbClr val="000000"/>
                            </a:outerShdw>
                          </a:effectLst>
                          <a:latin typeface="Georgia" pitchFamily="18" charset="0"/>
                        </a:rPr>
                        <a:t>Il  faut surtout créer un environnement où les gens peuvent développer tout leur potentiel et mener des vies créatives. La vraie richesse d’une nation, c’est son peuple. Développer, c’est donner plus de choix aux gens pour mener la vie qu’ils veulent.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r-FR" sz="2400" b="1" i="0" u="none" strike="noStrike" cap="none" normalizeH="0" baseline="0" dirty="0" smtClean="0">
                          <a:ln>
                            <a:noFill/>
                          </a:ln>
                          <a:solidFill>
                            <a:srgbClr val="660066"/>
                          </a:solidFill>
                          <a:effectLst>
                            <a:outerShdw blurRad="38100" dist="38100" dir="2700000" algn="tl">
                              <a:srgbClr val="000000"/>
                            </a:outerShdw>
                          </a:effectLst>
                          <a:latin typeface="Georgia" pitchFamily="18" charset="0"/>
                        </a:rPr>
                        <a:t>Comme le disait Aristote : « La richesse n’est évidemment pas le bien que nous cherchons, car elle sert simplement à obtenir quelque chose d’autre. »</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7FDDE7">
                            <a:alpha val="50000"/>
                          </a:srgbClr>
                        </a:gs>
                        <a:gs pos="100000">
                          <a:schemeClr val="accent2"/>
                        </a:gs>
                      </a:gsLst>
                      <a:path path="shape">
                        <a:fillToRect l="50000" t="50000" r="50000" b="50000"/>
                      </a:path>
                    </a:gradFill>
                  </a:tcPr>
                </a:tc>
              </a:tr>
            </a:tbl>
          </a:graphicData>
        </a:graphic>
      </p:graphicFrame>
      <p:sp>
        <p:nvSpPr>
          <p:cNvPr id="98393" name="Rectangle 89"/>
          <p:cNvSpPr>
            <a:spLocks noChangeArrowheads="1"/>
          </p:cNvSpPr>
          <p:nvPr/>
        </p:nvSpPr>
        <p:spPr bwMode="auto">
          <a:xfrm>
            <a:off x="539750" y="1484313"/>
            <a:ext cx="4214813" cy="457200"/>
          </a:xfrm>
          <a:prstGeom prst="rect">
            <a:avLst/>
          </a:prstGeom>
          <a:noFill/>
          <a:ln w="9525">
            <a:noFill/>
            <a:miter lim="800000"/>
            <a:headEnd/>
            <a:tailEnd/>
          </a:ln>
          <a:effectLst/>
        </p:spPr>
        <p:txBody>
          <a:bodyPr>
            <a:spAutoFit/>
          </a:bodyPr>
          <a:lstStyle/>
          <a:p>
            <a:pPr>
              <a:spcBef>
                <a:spcPct val="20000"/>
              </a:spcBef>
              <a:buClr>
                <a:schemeClr val="hlink"/>
              </a:buClr>
              <a:buSzPct val="70000"/>
              <a:buFont typeface="Wingdings" pitchFamily="2" charset="2"/>
              <a:buNone/>
              <a:defRPr/>
            </a:pPr>
            <a:r>
              <a:rPr lang="fr-FR" sz="2400">
                <a:effectLst>
                  <a:outerShdw blurRad="38100" dist="38100" dir="2700000" algn="tl">
                    <a:srgbClr val="000000"/>
                  </a:outerShdw>
                </a:effectLst>
                <a:cs typeface="+mn-cs"/>
              </a:rPr>
              <a:t>From </a:t>
            </a:r>
            <a:r>
              <a:rPr lang="fr-FR" sz="2400">
                <a:solidFill>
                  <a:srgbClr val="0000FF"/>
                </a:solidFill>
                <a:effectLst>
                  <a:outerShdw blurRad="38100" dist="38100" dir="2700000" algn="tl">
                    <a:srgbClr val="000000"/>
                  </a:outerShdw>
                </a:effectLst>
                <a:cs typeface="+mn-cs"/>
                <a:hlinkClick r:id="rId2"/>
              </a:rPr>
              <a:t>http://hdr.undp.org/hd/</a:t>
            </a:r>
            <a:endParaRPr lang="fr-FR" sz="2400">
              <a:solidFill>
                <a:srgbClr val="0000FF"/>
              </a:solidFill>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36576" y="1556792"/>
            <a:ext cx="5867400" cy="1515508"/>
          </a:xfrm>
        </p:spPr>
        <p:txBody>
          <a:bodyPr>
            <a:noAutofit/>
          </a:bodyPr>
          <a:lstStyle/>
          <a:p>
            <a:r>
              <a:rPr lang="fr-FR" sz="2400" dirty="0" smtClean="0">
                <a:latin typeface="Garamond" pitchFamily="18" charset="0"/>
              </a:rPr>
              <a:t>Une nation se développe</a:t>
            </a:r>
            <a:r>
              <a:rPr lang="fr-FR" sz="2400" dirty="0" smtClean="0">
                <a:latin typeface="Garamond" pitchFamily="18" charset="0"/>
              </a:rPr>
              <a:t/>
            </a:r>
            <a:br>
              <a:rPr lang="fr-FR" sz="2400" dirty="0" smtClean="0">
                <a:latin typeface="Garamond" pitchFamily="18" charset="0"/>
              </a:rPr>
            </a:br>
            <a:r>
              <a:rPr lang="fr-FR" dirty="0" smtClean="0">
                <a:latin typeface="Garamond" pitchFamily="18" charset="0"/>
              </a:rPr>
              <a:t>(1) </a:t>
            </a:r>
            <a:r>
              <a:rPr lang="fr-FR" dirty="0" smtClean="0">
                <a:latin typeface="Garamond" pitchFamily="18" charset="0"/>
              </a:rPr>
              <a:t>à partir d’un héritage </a:t>
            </a:r>
            <a:r>
              <a:rPr lang="fr-FR" dirty="0" smtClean="0">
                <a:latin typeface="Garamond" pitchFamily="18" charset="0"/>
              </a:rPr>
              <a:t>indivis</a:t>
            </a:r>
            <a:br>
              <a:rPr lang="fr-FR" dirty="0" smtClean="0">
                <a:latin typeface="Garamond" pitchFamily="18" charset="0"/>
              </a:rPr>
            </a:br>
            <a:r>
              <a:rPr lang="fr-FR" dirty="0" smtClean="0">
                <a:latin typeface="Garamond" pitchFamily="18" charset="0"/>
              </a:rPr>
              <a:t>(2) </a:t>
            </a:r>
            <a:r>
              <a:rPr lang="fr-FR" dirty="0" smtClean="0">
                <a:latin typeface="Garamond" pitchFamily="18" charset="0"/>
              </a:rPr>
              <a:t>par le consentement </a:t>
            </a:r>
            <a:r>
              <a:rPr lang="fr-FR" dirty="0" smtClean="0">
                <a:latin typeface="Garamond" pitchFamily="18" charset="0"/>
              </a:rPr>
              <a:t>actuel et </a:t>
            </a:r>
            <a:r>
              <a:rPr lang="fr-FR" dirty="0" smtClean="0">
                <a:latin typeface="Garamond" pitchFamily="18" charset="0"/>
              </a:rPr>
              <a:t>le </a:t>
            </a:r>
            <a:r>
              <a:rPr lang="fr-FR" dirty="0" smtClean="0">
                <a:latin typeface="Garamond" pitchFamily="18" charset="0"/>
              </a:rPr>
              <a:t>vivre </a:t>
            </a:r>
            <a:r>
              <a:rPr lang="fr-FR" dirty="0" smtClean="0">
                <a:latin typeface="Garamond" pitchFamily="18" charset="0"/>
              </a:rPr>
              <a:t>ensemble</a:t>
            </a:r>
            <a:br>
              <a:rPr lang="fr-FR" dirty="0" smtClean="0">
                <a:latin typeface="Garamond" pitchFamily="18" charset="0"/>
              </a:rPr>
            </a:br>
            <a:r>
              <a:rPr lang="fr-FR" dirty="0" smtClean="0">
                <a:latin typeface="Garamond" pitchFamily="18" charset="0"/>
              </a:rPr>
              <a:t>(3) </a:t>
            </a:r>
            <a:r>
              <a:rPr lang="fr-FR" dirty="0" smtClean="0">
                <a:latin typeface="Garamond" pitchFamily="18" charset="0"/>
              </a:rPr>
              <a:t>en vue d’une communauté imaginée</a:t>
            </a:r>
            <a:endParaRPr lang="fr-FR" sz="2400" dirty="0">
              <a:latin typeface="Garamond" pitchFamily="18" charset="0"/>
            </a:endParaRPr>
          </a:p>
        </p:txBody>
      </p:sp>
      <p:sp>
        <p:nvSpPr>
          <p:cNvPr id="4" name="Espace réservé du texte 3"/>
          <p:cNvSpPr>
            <a:spLocks noGrp="1"/>
          </p:cNvSpPr>
          <p:nvPr>
            <p:ph type="body" sz="half" idx="2"/>
          </p:nvPr>
        </p:nvSpPr>
        <p:spPr>
          <a:xfrm>
            <a:off x="179782" y="1484784"/>
            <a:ext cx="2383161" cy="5184576"/>
          </a:xfrm>
        </p:spPr>
        <p:txBody>
          <a:bodyPr>
            <a:normAutofit/>
          </a:bodyPr>
          <a:lstStyle/>
          <a:p>
            <a:r>
              <a:rPr lang="fr-BE" sz="2000" i="1" dirty="0">
                <a:solidFill>
                  <a:srgbClr val="002060"/>
                </a:solidFill>
                <a:latin typeface="Garamond" pitchFamily="18" charset="0"/>
              </a:rPr>
              <a:t>« Une nation est une âme, un principe </a:t>
            </a:r>
            <a:r>
              <a:rPr lang="fr-BE" sz="2000" i="1" dirty="0" smtClean="0">
                <a:solidFill>
                  <a:srgbClr val="002060"/>
                </a:solidFill>
                <a:latin typeface="Garamond" pitchFamily="18" charset="0"/>
              </a:rPr>
              <a:t>spirituel. Deux </a:t>
            </a:r>
            <a:r>
              <a:rPr lang="fr-BE" sz="2000" i="1" dirty="0">
                <a:solidFill>
                  <a:srgbClr val="002060"/>
                </a:solidFill>
                <a:latin typeface="Garamond" pitchFamily="18" charset="0"/>
              </a:rPr>
              <a:t>choses qui, à vrai dire, n’en font qu’une, constituent cette âme, ce principe spirituel. L’une est dans le passé, l’autre dans le présent. L’une est la possession en commun d’un riche legs de souvenirs ; l’autre est le consentement actuel, le désir de vivre ensemble, la volonté de continuer à faire valoir l’héritage qu’on a reçu indivis. </a:t>
            </a:r>
            <a:r>
              <a:rPr lang="fr-BE" sz="2000" i="1" dirty="0" smtClean="0">
                <a:solidFill>
                  <a:srgbClr val="002060"/>
                </a:solidFill>
                <a:latin typeface="Garamond" pitchFamily="18" charset="0"/>
              </a:rPr>
              <a:t>» (Eric Renan)</a:t>
            </a:r>
            <a:endParaRPr lang="fr-FR" sz="2000" i="1" dirty="0">
              <a:solidFill>
                <a:srgbClr val="002060"/>
              </a:solidFill>
              <a:latin typeface="Garamond" pitchFamily="18" charset="0"/>
            </a:endParaRPr>
          </a:p>
          <a:p>
            <a:endParaRPr lang="fr-FR" dirty="0"/>
          </a:p>
        </p:txBody>
      </p:sp>
      <p:pic>
        <p:nvPicPr>
          <p:cNvPr id="1027" name="Picture 3" descr="La fête nationale de la Norvège à Oslo - Photo: Nancy Bundt/Innovation Norway"/>
          <p:cNvPicPr>
            <a:picLocks noChangeAspect="1" noChangeArrowheads="1"/>
          </p:cNvPicPr>
          <p:nvPr/>
        </p:nvPicPr>
        <p:blipFill rotWithShape="1">
          <a:blip r:embed="rId2">
            <a:extLst>
              <a:ext uri="{28A0092B-C50C-407E-A947-70E740481C1C}">
                <a14:useLocalDpi xmlns:a14="http://schemas.microsoft.com/office/drawing/2010/main" val="0"/>
              </a:ext>
            </a:extLst>
          </a:blip>
          <a:srcRect l="17922" r="3178"/>
          <a:stretch/>
        </p:blipFill>
        <p:spPr bwMode="auto">
          <a:xfrm>
            <a:off x="2987823" y="3212976"/>
            <a:ext cx="5916153"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512" y="188640"/>
            <a:ext cx="8424936" cy="1077218"/>
          </a:xfrm>
          <a:prstGeom prst="rect">
            <a:avLst/>
          </a:prstGeom>
        </p:spPr>
        <p:txBody>
          <a:bodyPr wrap="square">
            <a:spAutoFit/>
          </a:bodyPr>
          <a:lstStyle/>
          <a:p>
            <a:r>
              <a:rPr lang="fr-FR" sz="3200" dirty="0"/>
              <a:t>Qu’est-ce que le développement ? </a:t>
            </a:r>
            <a:endParaRPr lang="fr-FR" sz="3200" dirty="0" smtClean="0"/>
          </a:p>
          <a:p>
            <a:r>
              <a:rPr lang="fr-FR" sz="3200" dirty="0"/>
              <a:t>L’exemple d’une </a:t>
            </a:r>
            <a:r>
              <a:rPr lang="fr-FR" sz="3200" dirty="0" smtClean="0"/>
              <a:t>nation</a:t>
            </a:r>
            <a:endParaRPr lang="fr-FR" sz="3200" dirty="0"/>
          </a:p>
        </p:txBody>
      </p:sp>
    </p:spTree>
    <p:extLst>
      <p:ext uri="{BB962C8B-B14F-4D97-AF65-F5344CB8AC3E}">
        <p14:creationId xmlns:p14="http://schemas.microsoft.com/office/powerpoint/2010/main" val="1511866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2"/>
          <p:cNvSpPr>
            <a:spLocks noGrp="1"/>
          </p:cNvSpPr>
          <p:nvPr>
            <p:ph type="title" idx="4294967295"/>
          </p:nvPr>
        </p:nvSpPr>
        <p:spPr>
          <a:xfrm>
            <a:off x="0" y="214313"/>
            <a:ext cx="8643938" cy="714375"/>
          </a:xfrm>
        </p:spPr>
        <p:txBody>
          <a:bodyPr>
            <a:normAutofit fontScale="90000"/>
          </a:bodyPr>
          <a:lstStyle/>
          <a:p>
            <a:pPr eaLnBrk="1" hangingPunct="1"/>
            <a:r>
              <a:rPr lang="fr-FR" smtClean="0"/>
              <a:t>Le modèle de la personne idéale</a:t>
            </a:r>
          </a:p>
        </p:txBody>
      </p:sp>
      <p:sp>
        <p:nvSpPr>
          <p:cNvPr id="51203" name="Line 62"/>
          <p:cNvSpPr>
            <a:spLocks noChangeShapeType="1"/>
          </p:cNvSpPr>
          <p:nvPr/>
        </p:nvSpPr>
        <p:spPr bwMode="auto">
          <a:xfrm>
            <a:off x="4572000" y="4572000"/>
            <a:ext cx="0" cy="1150938"/>
          </a:xfrm>
          <a:prstGeom prst="line">
            <a:avLst/>
          </a:prstGeom>
          <a:noFill/>
          <a:ln w="2317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pic>
        <p:nvPicPr>
          <p:cNvPr id="9" name="Picture 13" descr="http://www.augustins.org/images/photos/44_018_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28688"/>
            <a:ext cx="1785937"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http://images.jupiterimages.com/common/detail/24/06/221806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928688"/>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L'image “http://angeliquebiller.canalblog.com/albums/outsider___/m-DSCN0844.jpg” ne peut être affichée car elle contient des erreu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928688"/>
            <a:ext cx="151288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9" descr="http://www.aarweb.org/syllabus/syllabi/g/gier/308/308ter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3214688"/>
            <a:ext cx="1000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http://www.zhengguolin.com/images/hot/junzi-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928688"/>
            <a:ext cx="2857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13"/>
          <p:cNvSpPr>
            <a:spLocks noChangeArrowheads="1"/>
          </p:cNvSpPr>
          <p:nvPr/>
        </p:nvSpPr>
        <p:spPr bwMode="auto">
          <a:xfrm>
            <a:off x="357188" y="3286125"/>
            <a:ext cx="5278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i="1"/>
              <a:t>Gentilhomme</a:t>
            </a:r>
            <a:r>
              <a:rPr lang="en-GB" sz="2400"/>
              <a:t>            </a:t>
            </a:r>
            <a:r>
              <a:rPr lang="en-GB" sz="2400" i="1"/>
              <a:t>gentleman              hidalgo</a:t>
            </a:r>
            <a:endParaRPr lang="fr-FR" sz="2400"/>
          </a:p>
        </p:txBody>
      </p:sp>
      <p:sp>
        <p:nvSpPr>
          <p:cNvPr id="15" name="Rectangle 14"/>
          <p:cNvSpPr/>
          <p:nvPr/>
        </p:nvSpPr>
        <p:spPr>
          <a:xfrm>
            <a:off x="2643188" y="4000500"/>
            <a:ext cx="3857625" cy="646113"/>
          </a:xfrm>
          <a:prstGeom prst="rect">
            <a:avLst/>
          </a:prstGeom>
        </p:spPr>
        <p:txBody>
          <a:bodyPr>
            <a:spAutoFit/>
          </a:bodyPr>
          <a:lstStyle/>
          <a:p>
            <a:pPr algn="ctr">
              <a:defRPr/>
            </a:pPr>
            <a:r>
              <a:rPr lang="fr-FR" sz="3600" dirty="0">
                <a:solidFill>
                  <a:srgbClr val="9D2512"/>
                </a:solidFill>
                <a:latin typeface="Georgia"/>
                <a:ea typeface="+mj-ea"/>
                <a:cs typeface="+mj-cs"/>
              </a:rPr>
              <a:t>Personne idéale</a:t>
            </a:r>
            <a:endParaRPr lang="fr-FR" sz="2000" dirty="0"/>
          </a:p>
        </p:txBody>
      </p:sp>
      <p:sp>
        <p:nvSpPr>
          <p:cNvPr id="26" name="Rectangle 25"/>
          <p:cNvSpPr/>
          <p:nvPr/>
        </p:nvSpPr>
        <p:spPr>
          <a:xfrm>
            <a:off x="2714625" y="5715000"/>
            <a:ext cx="3857625" cy="646113"/>
          </a:xfrm>
          <a:prstGeom prst="rect">
            <a:avLst/>
          </a:prstGeom>
        </p:spPr>
        <p:txBody>
          <a:bodyPr>
            <a:spAutoFit/>
          </a:bodyPr>
          <a:lstStyle/>
          <a:p>
            <a:pPr algn="ctr">
              <a:defRPr/>
            </a:pPr>
            <a:r>
              <a:rPr lang="fr-FR" sz="3600" dirty="0">
                <a:solidFill>
                  <a:srgbClr val="9D2512"/>
                </a:solidFill>
                <a:latin typeface="Georgia"/>
                <a:ea typeface="+mj-ea"/>
                <a:cs typeface="+mj-cs"/>
              </a:rPr>
              <a:t>société idéale ?</a:t>
            </a:r>
            <a:endParaRPr lang="fr-FR" sz="2000" dirty="0"/>
          </a:p>
        </p:txBody>
      </p:sp>
      <p:sp>
        <p:nvSpPr>
          <p:cNvPr id="28" name="Rectangle 27"/>
          <p:cNvSpPr/>
          <p:nvPr/>
        </p:nvSpPr>
        <p:spPr>
          <a:xfrm flipH="1">
            <a:off x="5143504" y="4714884"/>
            <a:ext cx="200372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a:rPr>
              <a:t>?</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p:cNvGraphicFramePr>
            <a:graphicFrameLocks/>
          </p:cNvGraphicFramePr>
          <p:nvPr/>
        </p:nvGraphicFramePr>
        <p:xfrm>
          <a:off x="285720" y="1357298"/>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71500" y="5715000"/>
            <a:ext cx="7858125" cy="461963"/>
          </a:xfrm>
          <a:prstGeom prst="rect">
            <a:avLst/>
          </a:prstGeom>
        </p:spPr>
        <p:txBody>
          <a:bodyPr>
            <a:spAutoFit/>
          </a:bodyPr>
          <a:lstStyle/>
          <a:p>
            <a:pPr algn="ctr">
              <a:defRPr/>
            </a:pPr>
            <a:r>
              <a:rPr lang="fr-FR" sz="2400" dirty="0">
                <a:solidFill>
                  <a:schemeClr val="accent2">
                    <a:lumMod val="75000"/>
                  </a:schemeClr>
                </a:solidFill>
                <a:latin typeface="Arial Black" pitchFamily="34" charset="0"/>
              </a:rPr>
              <a:t>développement complet de l’être humain </a:t>
            </a:r>
          </a:p>
        </p:txBody>
      </p:sp>
      <p:pic>
        <p:nvPicPr>
          <p:cNvPr id="52228" name="Picture 5" descr="L'image “http://adam-et-eve.semarient.org/images/adam.jpg” ne peut être affichée car elle contient des erreu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500188"/>
            <a:ext cx="242887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http://www.cherishthechildren.org/graphics/family_sculp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63" y="1428750"/>
            <a:ext cx="2286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9" descr="http://img.photobucket.com/albums/v470/molliegreene/beethove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5063" y="1500188"/>
            <a:ext cx="247491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457200" y="274638"/>
            <a:ext cx="8229600" cy="1143000"/>
          </a:xfrm>
          <a:prstGeom prst="rect">
            <a:avLst/>
          </a:prstGeom>
        </p:spPr>
        <p:txBody>
          <a:bodyPr>
            <a:normAutofit fontScale="75000" lnSpcReduction="20000"/>
          </a:bodyPr>
          <a:lstStyle/>
          <a:p>
            <a:pPr algn="ctr" fontAlgn="auto">
              <a:spcAft>
                <a:spcPts val="0"/>
              </a:spcAft>
              <a:defRPr/>
            </a:pPr>
            <a:r>
              <a:rPr lang="fr-FR" sz="3200" dirty="0">
                <a:solidFill>
                  <a:schemeClr val="accent3">
                    <a:shade val="75000"/>
                  </a:schemeClr>
                </a:solidFill>
                <a:latin typeface="+mj-lt"/>
                <a:ea typeface="+mj-ea"/>
                <a:cs typeface="+mj-cs"/>
              </a:rPr>
              <a:t/>
            </a:r>
            <a:br>
              <a:rPr lang="fr-FR" sz="3200" dirty="0">
                <a:solidFill>
                  <a:schemeClr val="accent3">
                    <a:shade val="75000"/>
                  </a:schemeClr>
                </a:solidFill>
                <a:latin typeface="+mj-lt"/>
                <a:ea typeface="+mj-ea"/>
                <a:cs typeface="+mj-cs"/>
              </a:rPr>
            </a:br>
            <a:r>
              <a:rPr lang="fr-FR" sz="3700" dirty="0">
                <a:solidFill>
                  <a:schemeClr val="accent3">
                    <a:shade val="75000"/>
                  </a:schemeClr>
                </a:solidFill>
                <a:latin typeface="+mj-lt"/>
                <a:ea typeface="+mj-ea"/>
                <a:cs typeface="+mj-cs"/>
              </a:rPr>
              <a:t>Trois significations du développement humain</a:t>
            </a:r>
            <a:br>
              <a:rPr lang="fr-FR" sz="3700" dirty="0">
                <a:solidFill>
                  <a:schemeClr val="accent3">
                    <a:shade val="75000"/>
                  </a:schemeClr>
                </a:solidFill>
                <a:latin typeface="+mj-lt"/>
                <a:ea typeface="+mj-ea"/>
                <a:cs typeface="+mj-cs"/>
              </a:rPr>
            </a:br>
            <a:endParaRPr lang="fr-FR" sz="4000" dirty="0">
              <a:solidFill>
                <a:schemeClr val="accent3">
                  <a:shade val="75000"/>
                </a:schemeClr>
              </a:solidFill>
              <a:latin typeface="+mj-lt"/>
              <a:ea typeface="+mj-ea"/>
              <a:cs typeface="+mj-cs"/>
            </a:endParaRPr>
          </a:p>
        </p:txBody>
      </p:sp>
      <p:graphicFrame>
        <p:nvGraphicFramePr>
          <p:cNvPr id="2" name="Diagramme 1"/>
          <p:cNvGraphicFramePr/>
          <p:nvPr/>
        </p:nvGraphicFramePr>
        <p:xfrm>
          <a:off x="611188" y="1557338"/>
          <a:ext cx="8029575" cy="158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e 3"/>
          <p:cNvGraphicFramePr/>
          <p:nvPr/>
        </p:nvGraphicFramePr>
        <p:xfrm>
          <a:off x="468313" y="4292600"/>
          <a:ext cx="8207375" cy="1800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33" name="Line 62"/>
          <p:cNvSpPr>
            <a:spLocks noChangeShapeType="1"/>
          </p:cNvSpPr>
          <p:nvPr/>
        </p:nvSpPr>
        <p:spPr bwMode="auto">
          <a:xfrm>
            <a:off x="4643438" y="3141663"/>
            <a:ext cx="0" cy="1150937"/>
          </a:xfrm>
          <a:prstGeom prst="line">
            <a:avLst/>
          </a:prstGeom>
          <a:noFill/>
          <a:ln w="2317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4"/>
          <p:cNvGraphicFramePr>
            <a:graphicFrameLocks/>
          </p:cNvGraphicFramePr>
          <p:nvPr/>
        </p:nvGraphicFramePr>
        <p:xfrm>
          <a:off x="428596" y="1428736"/>
          <a:ext cx="822960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71750" y="428625"/>
            <a:ext cx="4025900" cy="769938"/>
          </a:xfrm>
          <a:prstGeom prst="rect">
            <a:avLst/>
          </a:prstGeom>
        </p:spPr>
        <p:txBody>
          <a:bodyPr wrap="none">
            <a:spAutoFit/>
          </a:bodyPr>
          <a:lstStyle/>
          <a:p>
            <a:pPr>
              <a:defRPr/>
            </a:pPr>
            <a:r>
              <a:rPr lang="fr-FR" sz="4400" b="1" dirty="0">
                <a:solidFill>
                  <a:srgbClr val="0070C0"/>
                </a:solidFill>
                <a:effectLst>
                  <a:outerShdw blurRad="38100" dist="38100" dir="2700000" algn="tl">
                    <a:srgbClr val="000000"/>
                  </a:outerShdw>
                </a:effectLst>
              </a:rPr>
              <a:t>Personne Idéale</a:t>
            </a:r>
            <a:endParaRPr lang="fr-FR" dirty="0">
              <a:solidFill>
                <a:srgbClr val="0070C0"/>
              </a:solidFill>
            </a:endParaRPr>
          </a:p>
        </p:txBody>
      </p:sp>
      <p:grpSp>
        <p:nvGrpSpPr>
          <p:cNvPr id="53252" name="Groupe 7"/>
          <p:cNvGrpSpPr>
            <a:grpSpLocks/>
          </p:cNvGrpSpPr>
          <p:nvPr/>
        </p:nvGrpSpPr>
        <p:grpSpPr bwMode="auto">
          <a:xfrm>
            <a:off x="3286125" y="4214813"/>
            <a:ext cx="2643188" cy="928687"/>
            <a:chOff x="3070026" y="656436"/>
            <a:chExt cx="2089546" cy="659105"/>
          </a:xfrm>
        </p:grpSpPr>
        <p:sp>
          <p:nvSpPr>
            <p:cNvPr id="6" name="Rectangle à coins arrondis 5"/>
            <p:cNvSpPr/>
            <p:nvPr/>
          </p:nvSpPr>
          <p:spPr>
            <a:xfrm>
              <a:off x="3070026" y="656436"/>
              <a:ext cx="2089546" cy="6591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3088851" y="675589"/>
              <a:ext cx="2051896" cy="620799"/>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lIns="55880" tIns="41910" rIns="55880" bIns="41910" spcCol="1270" anchor="ctr"/>
            <a:lstStyle/>
            <a:p>
              <a:pPr algn="ctr" defTabSz="977900">
                <a:lnSpc>
                  <a:spcPct val="90000"/>
                </a:lnSpc>
                <a:spcAft>
                  <a:spcPct val="35000"/>
                </a:spcAft>
                <a:defRPr/>
              </a:pPr>
              <a:r>
                <a:rPr lang="fr-FR" sz="2200" dirty="0"/>
                <a:t>Interdépendance</a:t>
              </a:r>
            </a:p>
          </p:txBody>
        </p:sp>
      </p:grpSp>
      <p:grpSp>
        <p:nvGrpSpPr>
          <p:cNvPr id="53253" name="Groupe 10"/>
          <p:cNvGrpSpPr>
            <a:grpSpLocks/>
          </p:cNvGrpSpPr>
          <p:nvPr/>
        </p:nvGrpSpPr>
        <p:grpSpPr bwMode="auto">
          <a:xfrm>
            <a:off x="6072188" y="4214813"/>
            <a:ext cx="2643187" cy="928687"/>
            <a:chOff x="3070026" y="656436"/>
            <a:chExt cx="2089546" cy="659105"/>
          </a:xfrm>
        </p:grpSpPr>
        <p:sp>
          <p:nvSpPr>
            <p:cNvPr id="9" name="Rectangle à coins arrondis 8"/>
            <p:cNvSpPr/>
            <p:nvPr/>
          </p:nvSpPr>
          <p:spPr>
            <a:xfrm>
              <a:off x="3070026" y="656436"/>
              <a:ext cx="2089546" cy="6591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3088850" y="675589"/>
              <a:ext cx="2051897" cy="620799"/>
            </a:xfrm>
            <a:prstGeom prst="rect">
              <a:avLst/>
            </a:prstGeom>
            <a:solidFill>
              <a:srgbClr val="008000"/>
            </a:solidFill>
          </p:spPr>
          <p:style>
            <a:lnRef idx="0">
              <a:scrgbClr r="0" g="0" b="0"/>
            </a:lnRef>
            <a:fillRef idx="0">
              <a:scrgbClr r="0" g="0" b="0"/>
            </a:fillRef>
            <a:effectRef idx="0">
              <a:scrgbClr r="0" g="0" b="0"/>
            </a:effectRef>
            <a:fontRef idx="minor">
              <a:schemeClr val="lt1"/>
            </a:fontRef>
          </p:style>
          <p:txBody>
            <a:bodyPr lIns="55880" tIns="41910" rIns="55880" bIns="41910" spcCol="1270" anchor="ctr"/>
            <a:lstStyle/>
            <a:p>
              <a:pPr algn="ctr" defTabSz="977900">
                <a:lnSpc>
                  <a:spcPct val="90000"/>
                </a:lnSpc>
                <a:spcAft>
                  <a:spcPct val="35000"/>
                </a:spcAft>
                <a:defRPr/>
              </a:pPr>
              <a:r>
                <a:rPr lang="fr-FR" sz="2200" dirty="0"/>
                <a:t>Prospérité mutuelle</a:t>
              </a:r>
            </a:p>
          </p:txBody>
        </p:sp>
      </p:grpSp>
      <p:grpSp>
        <p:nvGrpSpPr>
          <p:cNvPr id="53254" name="Groupe 16"/>
          <p:cNvGrpSpPr>
            <a:grpSpLocks/>
          </p:cNvGrpSpPr>
          <p:nvPr/>
        </p:nvGrpSpPr>
        <p:grpSpPr bwMode="auto">
          <a:xfrm>
            <a:off x="357188" y="4214813"/>
            <a:ext cx="2571750" cy="928687"/>
            <a:chOff x="3070026" y="656436"/>
            <a:chExt cx="2089546" cy="659105"/>
          </a:xfrm>
        </p:grpSpPr>
        <p:sp>
          <p:nvSpPr>
            <p:cNvPr id="12" name="Rectangle à coins arrondis 11"/>
            <p:cNvSpPr/>
            <p:nvPr/>
          </p:nvSpPr>
          <p:spPr>
            <a:xfrm>
              <a:off x="3070026" y="656436"/>
              <a:ext cx="2089546" cy="6591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3089373" y="675589"/>
              <a:ext cx="2050851" cy="620799"/>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lIns="55880" tIns="41910" rIns="55880" bIns="41910" spcCol="1270" anchor="ctr"/>
            <a:lstStyle/>
            <a:p>
              <a:pPr algn="ctr" defTabSz="977900">
                <a:lnSpc>
                  <a:spcPct val="90000"/>
                </a:lnSpc>
                <a:spcAft>
                  <a:spcPct val="35000"/>
                </a:spcAft>
                <a:defRPr/>
              </a:pPr>
              <a:r>
                <a:rPr lang="fr-FR" sz="2200" dirty="0">
                  <a:solidFill>
                    <a:srgbClr val="002060"/>
                  </a:solidFill>
                </a:rPr>
                <a:t>Valeurs universellement partagées</a:t>
              </a:r>
            </a:p>
          </p:txBody>
        </p:sp>
      </p:grpSp>
      <p:sp>
        <p:nvSpPr>
          <p:cNvPr id="14" name="Rectangle 13"/>
          <p:cNvSpPr/>
          <p:nvPr/>
        </p:nvSpPr>
        <p:spPr>
          <a:xfrm>
            <a:off x="2786063" y="5357813"/>
            <a:ext cx="3429000" cy="769937"/>
          </a:xfrm>
          <a:prstGeom prst="rect">
            <a:avLst/>
          </a:prstGeom>
        </p:spPr>
        <p:txBody>
          <a:bodyPr>
            <a:spAutoFit/>
          </a:bodyPr>
          <a:lstStyle/>
          <a:p>
            <a:pPr>
              <a:defRPr/>
            </a:pPr>
            <a:r>
              <a:rPr lang="fr-FR" sz="4400" b="1" dirty="0">
                <a:solidFill>
                  <a:srgbClr val="660066"/>
                </a:solidFill>
                <a:effectLst>
                  <a:outerShdw blurRad="38100" dist="38100" dir="2700000" algn="tl">
                    <a:srgbClr val="000000"/>
                  </a:outerShdw>
                </a:effectLst>
              </a:rPr>
              <a:t>Société idéale</a:t>
            </a:r>
            <a:endParaRPr lang="fr-FR" dirty="0">
              <a:solidFill>
                <a:srgbClr val="660066"/>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pPr eaLnBrk="1" hangingPunct="1"/>
            <a:r>
              <a:rPr lang="fr-FR" smtClean="0"/>
              <a:t>Le « plus grand amour »</a:t>
            </a:r>
          </a:p>
        </p:txBody>
      </p:sp>
      <p:graphicFrame>
        <p:nvGraphicFramePr>
          <p:cNvPr id="6" name="Espace réservé du contenu 5"/>
          <p:cNvGraphicFramePr>
            <a:graphicFrameLocks noGrp="1"/>
          </p:cNvGraphicFramePr>
          <p:nvPr>
            <p:ph sz="half" idx="1"/>
          </p:nvPr>
        </p:nvGraphicFramePr>
        <p:xfrm>
          <a:off x="214313" y="2071688"/>
          <a:ext cx="4198937" cy="4206875"/>
        </p:xfrm>
        <a:graphic>
          <a:graphicData uri="http://schemas.openxmlformats.org/drawingml/2006/table">
            <a:tbl>
              <a:tblPr firstRow="1" bandRow="1">
                <a:tableStyleId>{21E4AEA4-8DFA-4A89-87EB-49C32662AFE0}</a:tableStyleId>
              </a:tblPr>
              <a:tblGrid>
                <a:gridCol w="4198937"/>
              </a:tblGrid>
              <a:tr h="4206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effectLst/>
                        </a:rPr>
                        <a:t>« Ne demandez pas ce que votre pays peut faire pour </a:t>
                      </a:r>
                      <a:r>
                        <a:rPr kumimoji="0" lang="fr-FR" sz="1800" kern="1200" dirty="0" err="1" smtClean="0">
                          <a:effectLst/>
                        </a:rPr>
                        <a:t>vous—demandez</a:t>
                      </a:r>
                      <a:r>
                        <a:rPr kumimoji="0" lang="fr-FR" sz="1800" kern="1200" dirty="0" smtClean="0">
                          <a:effectLst/>
                        </a:rPr>
                        <a:t> ce que vous pouvez faire pour votre pays. Mes chers citoyens du monde : ne demandez pas ce que l’Amérique fera pour </a:t>
                      </a:r>
                      <a:r>
                        <a:rPr kumimoji="0" lang="fr-FR" sz="1800" kern="1200" dirty="0" err="1" smtClean="0">
                          <a:effectLst/>
                        </a:rPr>
                        <a:t>vou,s</a:t>
                      </a:r>
                      <a:r>
                        <a:rPr kumimoji="0" lang="fr-FR" sz="1800" kern="1200" dirty="0" smtClean="0">
                          <a:effectLst/>
                        </a:rPr>
                        <a:t> mais ce qu’ensemble nous pouvons faire pour la liberté de</a:t>
                      </a:r>
                      <a:r>
                        <a:rPr kumimoji="0" lang="fr-FR" sz="1800" kern="1200" baseline="0" dirty="0" smtClean="0">
                          <a:effectLst/>
                        </a:rPr>
                        <a:t> l</a:t>
                      </a:r>
                      <a:r>
                        <a:rPr kumimoji="0" lang="fr-FR" sz="1800" kern="1200" dirty="0" smtClean="0">
                          <a:effectLst/>
                        </a:rPr>
                        <a:t>’homme. Enfin, si vous êtes citoyens de d’Amérique ou citoyens du monde, demandez nous les mêmes niveaux élevés de force et de sacrifice que nous vous demandons. » John</a:t>
                      </a:r>
                      <a:r>
                        <a:rPr kumimoji="0" lang="fr-FR" sz="1800" kern="1200" baseline="0" dirty="0" smtClean="0">
                          <a:effectLst/>
                        </a:rPr>
                        <a:t> Kennedy</a:t>
                      </a:r>
                      <a:endParaRPr kumimoji="0" lang="fr-FR" sz="1800" kern="1200" dirty="0" smtClean="0">
                        <a:effectLst>
                          <a:outerShdw blurRad="50800" dist="38100" algn="tr" rotWithShape="0">
                            <a:prstClr val="black">
                              <a:alpha val="40000"/>
                            </a:prstClr>
                          </a:outerShdw>
                        </a:effectLst>
                      </a:endParaRPr>
                    </a:p>
                    <a:p>
                      <a:endParaRPr lang="fr-FR" sz="1800" dirty="0"/>
                    </a:p>
                  </a:txBody>
                  <a:tcPr marT="45727" marB="45727"/>
                </a:tc>
              </a:tr>
            </a:tbl>
          </a:graphicData>
        </a:graphic>
      </p:graphicFrame>
      <p:graphicFrame>
        <p:nvGraphicFramePr>
          <p:cNvPr id="5" name="Espace réservé du contenu 4"/>
          <p:cNvGraphicFramePr>
            <a:graphicFrameLocks noGrp="1"/>
          </p:cNvGraphicFramePr>
          <p:nvPr>
            <p:ph sz="half" idx="2"/>
          </p:nvPr>
        </p:nvGraphicFramePr>
        <p:xfrm>
          <a:off x="4786313" y="2071688"/>
          <a:ext cx="4038600" cy="3932237"/>
        </p:xfrm>
        <a:graphic>
          <a:graphicData uri="http://schemas.openxmlformats.org/drawingml/2006/table">
            <a:tbl>
              <a:tblPr firstRow="1" bandRow="1">
                <a:tableStyleId>{F5AB1C69-6EDB-4FF4-983F-18BD219EF322}</a:tableStyleId>
              </a:tblPr>
              <a:tblGrid>
                <a:gridCol w="4038600"/>
              </a:tblGrid>
              <a:tr h="39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effectLst/>
                        </a:rPr>
                        <a:t>« Plus est vaste et important le champ dans lequel on peut travailler, plus important est le devoir. Et tel est le domaine de la politique qui regarde les intérêts de la société tout entière, et qui, sous ce rapport, est le champ de la plus vaste charité, de la charité politique, dont on peut dire qu’aucun autre ne lui est supérieur, sauf celui de la religion ...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effectLst/>
                        </a:rPr>
                        <a:t>Pie XI</a:t>
                      </a:r>
                      <a:endParaRPr kumimoji="0" lang="fr-FR" sz="1800" kern="1200" dirty="0" smtClean="0">
                        <a:effectLst>
                          <a:outerShdw blurRad="50800" dist="38100" algn="tr" rotWithShape="0">
                            <a:prstClr val="black">
                              <a:alpha val="40000"/>
                            </a:prstClr>
                          </a:outerShdw>
                        </a:effectLst>
                      </a:endParaRPr>
                    </a:p>
                    <a:p>
                      <a:endParaRPr lang="fr-FR" sz="1800" dirty="0"/>
                    </a:p>
                  </a:txBody>
                  <a:tcPr marT="45724" marB="45724"/>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742" name="Group 150"/>
          <p:cNvGraphicFramePr>
            <a:graphicFrameLocks noGrp="1"/>
          </p:cNvGraphicFramePr>
          <p:nvPr>
            <p:ph sz="half" idx="4294967295"/>
          </p:nvPr>
        </p:nvGraphicFramePr>
        <p:xfrm>
          <a:off x="6156325" y="3357563"/>
          <a:ext cx="2987675" cy="2951162"/>
        </p:xfrm>
        <a:graphic>
          <a:graphicData uri="http://schemas.openxmlformats.org/drawingml/2006/table">
            <a:tbl>
              <a:tblPr/>
              <a:tblGrid>
                <a:gridCol w="2987675"/>
              </a:tblGrid>
              <a:tr h="295116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1" i="0" u="none" strike="noStrike" cap="none" normalizeH="0" baseline="0" dirty="0" smtClean="0">
                          <a:ln>
                            <a:noFill/>
                          </a:ln>
                          <a:solidFill>
                            <a:schemeClr val="accent2"/>
                          </a:solidFill>
                          <a:effectLst>
                            <a:outerShdw blurRad="38100" dist="38100" dir="2700000" algn="tl">
                              <a:srgbClr val="000000"/>
                            </a:outerShdw>
                          </a:effectLst>
                          <a:latin typeface="Arial Narrow" pitchFamily="34" charset="0"/>
                        </a:rPr>
                        <a:t>Trouver sa position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400" b="1" i="0" u="none" strike="noStrike" cap="none" normalizeH="0" baseline="0" dirty="0" smtClean="0">
                          <a:ln>
                            <a:noFill/>
                          </a:ln>
                          <a:solidFill>
                            <a:schemeClr val="accent2"/>
                          </a:solidFill>
                          <a:effectLst>
                            <a:outerShdw blurRad="38100" dist="38100" dir="2700000" algn="tl">
                              <a:srgbClr val="000000"/>
                            </a:outerShdw>
                          </a:effectLst>
                          <a:latin typeface="Arial Narrow" pitchFamily="34" charset="0"/>
                        </a:rPr>
                        <a:t>Et servir les autres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smtClean="0">
                          <a:ln>
                            <a:noFill/>
                          </a:ln>
                          <a:solidFill>
                            <a:srgbClr val="612EB4"/>
                          </a:solidFill>
                          <a:effectLst>
                            <a:outerShdw blurRad="38100" dist="38100" dir="2700000" algn="tl">
                              <a:srgbClr val="000000"/>
                            </a:outerShdw>
                          </a:effectLst>
                          <a:latin typeface="Garamond" pitchFamily="18" charset="0"/>
                        </a:rPr>
                        <a:t>Monde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smtClean="0">
                          <a:ln>
                            <a:noFill/>
                          </a:ln>
                          <a:solidFill>
                            <a:srgbClr val="CC00CC"/>
                          </a:solidFill>
                          <a:effectLst>
                            <a:outerShdw blurRad="38100" dist="38100" dir="2700000" algn="tl">
                              <a:srgbClr val="000000"/>
                            </a:outerShdw>
                          </a:effectLst>
                          <a:latin typeface="Garamond" pitchFamily="18" charset="0"/>
                        </a:rPr>
                        <a:t>Nation </a:t>
                      </a:r>
                      <a:endParaRPr kumimoji="0" lang="fr-FR" sz="2800" b="1" i="0" u="none" strike="noStrike" cap="none" normalizeH="0" baseline="0" dirty="0" smtClean="0">
                        <a:ln>
                          <a:noFill/>
                        </a:ln>
                        <a:solidFill>
                          <a:srgbClr val="0000FF"/>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smtClean="0">
                          <a:ln>
                            <a:noFill/>
                          </a:ln>
                          <a:solidFill>
                            <a:srgbClr val="FF0066"/>
                          </a:solidFill>
                          <a:effectLst>
                            <a:outerShdw blurRad="38100" dist="38100" dir="2700000" algn="tl">
                              <a:srgbClr val="000000"/>
                            </a:outerShdw>
                          </a:effectLst>
                          <a:latin typeface="Garamond" pitchFamily="18" charset="0"/>
                        </a:rPr>
                        <a:t>Famille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2800" b="1" i="0" u="none" strike="noStrike" cap="none" normalizeH="0" baseline="0" dirty="0" smtClean="0">
                          <a:ln>
                            <a:noFill/>
                          </a:ln>
                          <a:solidFill>
                            <a:srgbClr val="FF6600"/>
                          </a:solidFill>
                          <a:effectLst>
                            <a:outerShdw blurRad="38100" dist="38100" dir="2700000" algn="tl">
                              <a:srgbClr val="000000"/>
                            </a:outerShdw>
                          </a:effectLst>
                          <a:latin typeface="Garamond" pitchFamily="18" charset="0"/>
                        </a:rPr>
                        <a:t>Individu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04" name="Oval 13"/>
          <p:cNvSpPr>
            <a:spLocks noChangeArrowheads="1"/>
          </p:cNvSpPr>
          <p:nvPr/>
        </p:nvSpPr>
        <p:spPr bwMode="auto">
          <a:xfrm>
            <a:off x="3492500" y="549275"/>
            <a:ext cx="2519363" cy="2592388"/>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solidFill>
              <a:schemeClr val="tx1"/>
            </a:solidFill>
            <a:round/>
            <a:headEnd/>
            <a:tailEnd/>
          </a:ln>
        </p:spPr>
        <p:txBody>
          <a:bodyPr wrap="none" anchor="ctr"/>
          <a:lstStyle/>
          <a:p>
            <a:endParaRPr lang="fr-FR"/>
          </a:p>
        </p:txBody>
      </p:sp>
      <p:sp>
        <p:nvSpPr>
          <p:cNvPr id="55305" name="Oval 20"/>
          <p:cNvSpPr>
            <a:spLocks noChangeArrowheads="1"/>
          </p:cNvSpPr>
          <p:nvPr/>
        </p:nvSpPr>
        <p:spPr bwMode="auto">
          <a:xfrm>
            <a:off x="3492500" y="3860800"/>
            <a:ext cx="2592388" cy="2519363"/>
          </a:xfrm>
          <a:prstGeom prst="ellipse">
            <a:avLst/>
          </a:prstGeom>
          <a:solidFill>
            <a:srgbClr val="993366"/>
          </a:solidFill>
          <a:ln w="9525">
            <a:solidFill>
              <a:schemeClr val="tx1"/>
            </a:solidFill>
            <a:round/>
            <a:headEnd/>
            <a:tailEnd/>
          </a:ln>
        </p:spPr>
        <p:txBody>
          <a:bodyPr wrap="none" anchor="ctr"/>
          <a:lstStyle/>
          <a:p>
            <a:endParaRPr lang="fr-FR"/>
          </a:p>
        </p:txBody>
      </p:sp>
      <p:sp>
        <p:nvSpPr>
          <p:cNvPr id="55306" name="Oval 21"/>
          <p:cNvSpPr>
            <a:spLocks noChangeArrowheads="1"/>
          </p:cNvSpPr>
          <p:nvPr/>
        </p:nvSpPr>
        <p:spPr bwMode="auto">
          <a:xfrm>
            <a:off x="3924300" y="4652963"/>
            <a:ext cx="1727200" cy="1728787"/>
          </a:xfrm>
          <a:prstGeom prst="ellipse">
            <a:avLst/>
          </a:prstGeom>
          <a:solidFill>
            <a:srgbClr val="FF00FF"/>
          </a:solidFill>
          <a:ln w="9525">
            <a:solidFill>
              <a:schemeClr val="tx1"/>
            </a:solidFill>
            <a:round/>
            <a:headEnd/>
            <a:tailEnd/>
          </a:ln>
        </p:spPr>
        <p:txBody>
          <a:bodyPr wrap="none" anchor="ctr"/>
          <a:lstStyle/>
          <a:p>
            <a:pPr algn="ctr"/>
            <a:endParaRPr lang="fr-FR">
              <a:solidFill>
                <a:srgbClr val="FF0066"/>
              </a:solidFill>
            </a:endParaRPr>
          </a:p>
        </p:txBody>
      </p:sp>
      <p:sp>
        <p:nvSpPr>
          <p:cNvPr id="55307" name="Oval 22"/>
          <p:cNvSpPr>
            <a:spLocks noChangeArrowheads="1"/>
          </p:cNvSpPr>
          <p:nvPr/>
        </p:nvSpPr>
        <p:spPr bwMode="auto">
          <a:xfrm>
            <a:off x="4284663" y="5373688"/>
            <a:ext cx="1008062" cy="1008062"/>
          </a:xfrm>
          <a:prstGeom prst="ellipse">
            <a:avLst/>
          </a:prstGeom>
          <a:solidFill>
            <a:srgbClr val="FF0000"/>
          </a:solidFill>
          <a:ln w="9525">
            <a:solidFill>
              <a:schemeClr val="tx1"/>
            </a:solidFill>
            <a:round/>
            <a:headEnd/>
            <a:tailEnd/>
          </a:ln>
        </p:spPr>
        <p:txBody>
          <a:bodyPr wrap="none" anchor="ctr"/>
          <a:lstStyle/>
          <a:p>
            <a:endParaRPr lang="fr-FR"/>
          </a:p>
        </p:txBody>
      </p:sp>
      <p:sp>
        <p:nvSpPr>
          <p:cNvPr id="55308" name="Oval 23"/>
          <p:cNvSpPr>
            <a:spLocks noChangeArrowheads="1"/>
          </p:cNvSpPr>
          <p:nvPr/>
        </p:nvSpPr>
        <p:spPr bwMode="auto">
          <a:xfrm>
            <a:off x="4500563" y="5805488"/>
            <a:ext cx="576262" cy="576262"/>
          </a:xfrm>
          <a:prstGeom prst="ellipse">
            <a:avLst/>
          </a:prstGeom>
          <a:solidFill>
            <a:srgbClr val="FF6600"/>
          </a:solidFill>
          <a:ln w="9525">
            <a:solidFill>
              <a:schemeClr val="tx1"/>
            </a:solidFill>
            <a:round/>
            <a:headEnd/>
            <a:tailEnd/>
          </a:ln>
        </p:spPr>
        <p:txBody>
          <a:bodyPr wrap="none" anchor="ctr"/>
          <a:lstStyle/>
          <a:p>
            <a:endParaRPr lang="fr-FR"/>
          </a:p>
        </p:txBody>
      </p:sp>
      <p:sp>
        <p:nvSpPr>
          <p:cNvPr id="55309" name="Oval 24"/>
          <p:cNvSpPr>
            <a:spLocks noChangeArrowheads="1"/>
          </p:cNvSpPr>
          <p:nvPr/>
        </p:nvSpPr>
        <p:spPr bwMode="auto">
          <a:xfrm>
            <a:off x="4495800" y="1600200"/>
            <a:ext cx="576263" cy="576263"/>
          </a:xfrm>
          <a:prstGeom prst="ellipse">
            <a:avLst/>
          </a:prstGeom>
          <a:solidFill>
            <a:srgbClr val="FF6600"/>
          </a:solidFill>
          <a:ln w="9525">
            <a:solidFill>
              <a:schemeClr val="tx1"/>
            </a:solidFill>
            <a:round/>
            <a:headEnd/>
            <a:tailEnd/>
          </a:ln>
        </p:spPr>
        <p:txBody>
          <a:bodyPr wrap="none" anchor="ctr"/>
          <a:lstStyle/>
          <a:p>
            <a:endParaRPr lang="fr-FR"/>
          </a:p>
        </p:txBody>
      </p:sp>
      <p:sp>
        <p:nvSpPr>
          <p:cNvPr id="55310" name="Line 25"/>
          <p:cNvSpPr>
            <a:spLocks noChangeShapeType="1"/>
          </p:cNvSpPr>
          <p:nvPr/>
        </p:nvSpPr>
        <p:spPr bwMode="auto">
          <a:xfrm>
            <a:off x="611188" y="3284538"/>
            <a:ext cx="8208962"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5311" name="Line 27"/>
          <p:cNvSpPr>
            <a:spLocks noChangeShapeType="1"/>
          </p:cNvSpPr>
          <p:nvPr/>
        </p:nvSpPr>
        <p:spPr bwMode="auto">
          <a:xfrm flipV="1">
            <a:off x="4787900" y="5805488"/>
            <a:ext cx="0" cy="576262"/>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2" name="Line 28"/>
          <p:cNvSpPr>
            <a:spLocks noChangeShapeType="1"/>
          </p:cNvSpPr>
          <p:nvPr/>
        </p:nvSpPr>
        <p:spPr bwMode="auto">
          <a:xfrm flipV="1">
            <a:off x="4787900" y="5300663"/>
            <a:ext cx="0" cy="504825"/>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3" name="Line 29"/>
          <p:cNvSpPr>
            <a:spLocks noChangeShapeType="1"/>
          </p:cNvSpPr>
          <p:nvPr/>
        </p:nvSpPr>
        <p:spPr bwMode="auto">
          <a:xfrm flipV="1">
            <a:off x="4787900" y="4581525"/>
            <a:ext cx="0" cy="8636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4" name="Line 30"/>
          <p:cNvSpPr>
            <a:spLocks noChangeShapeType="1"/>
          </p:cNvSpPr>
          <p:nvPr/>
        </p:nvSpPr>
        <p:spPr bwMode="auto">
          <a:xfrm flipV="1">
            <a:off x="4787900" y="3789363"/>
            <a:ext cx="0" cy="8636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5" name="Line 31"/>
          <p:cNvSpPr>
            <a:spLocks noChangeShapeType="1"/>
          </p:cNvSpPr>
          <p:nvPr/>
        </p:nvSpPr>
        <p:spPr bwMode="auto">
          <a:xfrm flipV="1">
            <a:off x="4787900" y="1752600"/>
            <a:ext cx="12700" cy="1747838"/>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6" name="Line 32"/>
          <p:cNvSpPr>
            <a:spLocks noChangeShapeType="1"/>
          </p:cNvSpPr>
          <p:nvPr/>
        </p:nvSpPr>
        <p:spPr bwMode="auto">
          <a:xfrm>
            <a:off x="4787900" y="5805488"/>
            <a:ext cx="5762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7" name="Line 36"/>
          <p:cNvSpPr>
            <a:spLocks noChangeShapeType="1"/>
          </p:cNvSpPr>
          <p:nvPr/>
        </p:nvSpPr>
        <p:spPr bwMode="auto">
          <a:xfrm>
            <a:off x="4787900" y="4652963"/>
            <a:ext cx="1223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8" name="Line 38"/>
          <p:cNvSpPr>
            <a:spLocks noChangeShapeType="1"/>
          </p:cNvSpPr>
          <p:nvPr/>
        </p:nvSpPr>
        <p:spPr bwMode="auto">
          <a:xfrm flipH="1" flipV="1">
            <a:off x="4643438" y="476250"/>
            <a:ext cx="4762" cy="1123950"/>
          </a:xfrm>
          <a:prstGeom prst="line">
            <a:avLst/>
          </a:prstGeom>
          <a:noFill/>
          <a:ln w="349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19" name="WordArt 85"/>
          <p:cNvSpPr>
            <a:spLocks noChangeArrowheads="1" noChangeShapeType="1" noTextEdit="1"/>
          </p:cNvSpPr>
          <p:nvPr/>
        </p:nvSpPr>
        <p:spPr bwMode="auto">
          <a:xfrm>
            <a:off x="179388" y="3860800"/>
            <a:ext cx="2808287" cy="431800"/>
          </a:xfrm>
          <a:prstGeom prst="rect">
            <a:avLst/>
          </a:prstGeom>
        </p:spPr>
        <p:txBody>
          <a:bodyPr wrap="none" fromWordArt="1">
            <a:prstTxWarp prst="textPlain">
              <a:avLst>
                <a:gd name="adj" fmla="val 50000"/>
              </a:avLst>
            </a:prstTxWarp>
          </a:bodyPr>
          <a:lstStyle/>
          <a:p>
            <a:pPr algn="ctr"/>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a:rPr>
              <a:t>Le Monde Physique</a:t>
            </a:r>
          </a:p>
        </p:txBody>
      </p:sp>
      <p:sp>
        <p:nvSpPr>
          <p:cNvPr id="55320" name="WordArt 87"/>
          <p:cNvSpPr>
            <a:spLocks noChangeArrowheads="1" noChangeShapeType="1" noTextEdit="1"/>
          </p:cNvSpPr>
          <p:nvPr/>
        </p:nvSpPr>
        <p:spPr bwMode="auto">
          <a:xfrm>
            <a:off x="179388" y="1916113"/>
            <a:ext cx="2990850" cy="427037"/>
          </a:xfrm>
          <a:prstGeom prst="rect">
            <a:avLst/>
          </a:prstGeom>
        </p:spPr>
        <p:txBody>
          <a:bodyPr wrap="none" fromWordArt="1">
            <a:prstTxWarp prst="textPlain">
              <a:avLst>
                <a:gd name="adj" fmla="val 50000"/>
              </a:avLst>
            </a:prstTxWarp>
          </a:bodyPr>
          <a:lstStyle/>
          <a:p>
            <a:pPr algn="ctr"/>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a:rPr>
              <a:t>Le Monde Spirituel</a:t>
            </a:r>
          </a:p>
        </p:txBody>
      </p:sp>
      <p:sp>
        <p:nvSpPr>
          <p:cNvPr id="55321" name="WordArt 121"/>
          <p:cNvSpPr>
            <a:spLocks noChangeArrowheads="1" noChangeShapeType="1" noTextEdit="1"/>
          </p:cNvSpPr>
          <p:nvPr/>
        </p:nvSpPr>
        <p:spPr bwMode="auto">
          <a:xfrm>
            <a:off x="3810000" y="6400800"/>
            <a:ext cx="1828800" cy="457200"/>
          </a:xfrm>
          <a:prstGeom prst="rect">
            <a:avLst/>
          </a:prstGeom>
        </p:spPr>
        <p:txBody>
          <a:bodyPr wrap="none" fromWordArt="1">
            <a:prstTxWarp prst="textPlain">
              <a:avLst>
                <a:gd name="adj" fmla="val 50000"/>
              </a:avLst>
            </a:prstTxWarp>
          </a:bodyPr>
          <a:lstStyle/>
          <a:p>
            <a:pPr algn="ctr"/>
            <a:r>
              <a:rPr lang="fr-FR" sz="28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Narrow"/>
              </a:rPr>
              <a:t>être bien né</a:t>
            </a:r>
          </a:p>
        </p:txBody>
      </p:sp>
      <p:sp>
        <p:nvSpPr>
          <p:cNvPr id="55322" name="Line 126"/>
          <p:cNvSpPr>
            <a:spLocks noChangeShapeType="1"/>
          </p:cNvSpPr>
          <p:nvPr/>
        </p:nvSpPr>
        <p:spPr bwMode="auto">
          <a:xfrm>
            <a:off x="4787900" y="5373688"/>
            <a:ext cx="86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23" name="Line 127"/>
          <p:cNvSpPr>
            <a:spLocks noChangeShapeType="1"/>
          </p:cNvSpPr>
          <p:nvPr/>
        </p:nvSpPr>
        <p:spPr bwMode="auto">
          <a:xfrm>
            <a:off x="4787900" y="4652963"/>
            <a:ext cx="12239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24" name="Line 128"/>
          <p:cNvSpPr>
            <a:spLocks noChangeShapeType="1"/>
          </p:cNvSpPr>
          <p:nvPr/>
        </p:nvSpPr>
        <p:spPr bwMode="auto">
          <a:xfrm flipH="1" flipV="1">
            <a:off x="4211638" y="5805488"/>
            <a:ext cx="5762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25" name="Line 129"/>
          <p:cNvSpPr>
            <a:spLocks noChangeShapeType="1"/>
          </p:cNvSpPr>
          <p:nvPr/>
        </p:nvSpPr>
        <p:spPr bwMode="auto">
          <a:xfrm flipH="1" flipV="1">
            <a:off x="3924300" y="5373688"/>
            <a:ext cx="863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26" name="Line 130"/>
          <p:cNvSpPr>
            <a:spLocks noChangeShapeType="1"/>
          </p:cNvSpPr>
          <p:nvPr/>
        </p:nvSpPr>
        <p:spPr bwMode="auto">
          <a:xfrm flipH="1" flipV="1">
            <a:off x="3563938" y="4652963"/>
            <a:ext cx="1295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27" name="Rectangle 137"/>
          <p:cNvSpPr>
            <a:spLocks noChangeArrowheads="1"/>
          </p:cNvSpPr>
          <p:nvPr/>
        </p:nvSpPr>
        <p:spPr bwMode="auto">
          <a:xfrm>
            <a:off x="6172200" y="16002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800">
                <a:solidFill>
                  <a:srgbClr val="7030A0"/>
                </a:solidFill>
                <a:latin typeface="Tahoma" pitchFamily="34" charset="0"/>
              </a:rPr>
              <a:t>Le Moi Parfait</a:t>
            </a:r>
          </a:p>
        </p:txBody>
      </p:sp>
      <p:sp>
        <p:nvSpPr>
          <p:cNvPr id="55328" name="Rectangle 146"/>
          <p:cNvSpPr>
            <a:spLocks noChangeArrowheads="1"/>
          </p:cNvSpPr>
          <p:nvPr/>
        </p:nvSpPr>
        <p:spPr bwMode="auto">
          <a:xfrm>
            <a:off x="214313" y="4643438"/>
            <a:ext cx="3200400" cy="1552575"/>
          </a:xfrm>
          <a:prstGeom prst="rect">
            <a:avLst/>
          </a:prstGeom>
          <a:gradFill rotWithShape="1">
            <a:gsLst>
              <a:gs pos="0">
                <a:srgbClr val="5E9EFF"/>
              </a:gs>
              <a:gs pos="39999">
                <a:srgbClr val="85C2FF"/>
              </a:gs>
              <a:gs pos="70000">
                <a:srgbClr val="C4D6EB"/>
              </a:gs>
              <a:gs pos="100000">
                <a:srgbClr val="FFEBFA"/>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a:solidFill>
                  <a:srgbClr val="612EB4"/>
                </a:solidFill>
                <a:latin typeface="Arial Narrow" pitchFamily="34" charset="0"/>
              </a:rPr>
              <a:t>La feuille de route du développement humain global – Perspective de la « vie éternelle »</a:t>
            </a:r>
          </a:p>
        </p:txBody>
      </p:sp>
      <p:sp>
        <p:nvSpPr>
          <p:cNvPr id="55329" name="Rectangle 147"/>
          <p:cNvSpPr>
            <a:spLocks noChangeArrowheads="1"/>
          </p:cNvSpPr>
          <p:nvPr/>
        </p:nvSpPr>
        <p:spPr bwMode="auto">
          <a:xfrm>
            <a:off x="3505200" y="34290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000">
                <a:solidFill>
                  <a:srgbClr val="0BC521"/>
                </a:solidFill>
                <a:latin typeface="Tahoma" pitchFamily="34" charset="0"/>
              </a:rPr>
              <a:t>Suivre sa conscience</a:t>
            </a:r>
          </a:p>
        </p:txBody>
      </p:sp>
      <p:sp>
        <p:nvSpPr>
          <p:cNvPr id="55330" name="Line 152"/>
          <p:cNvSpPr>
            <a:spLocks noChangeShapeType="1"/>
          </p:cNvSpPr>
          <p:nvPr/>
        </p:nvSpPr>
        <p:spPr bwMode="auto">
          <a:xfrm>
            <a:off x="4876800" y="533400"/>
            <a:ext cx="0" cy="1066800"/>
          </a:xfrm>
          <a:prstGeom prst="line">
            <a:avLst/>
          </a:prstGeom>
          <a:noFill/>
          <a:ln w="349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5331" name="Rectangle 30"/>
          <p:cNvSpPr>
            <a:spLocks noChangeArrowheads="1"/>
          </p:cNvSpPr>
          <p:nvPr/>
        </p:nvSpPr>
        <p:spPr bwMode="auto">
          <a:xfrm>
            <a:off x="3643313" y="0"/>
            <a:ext cx="2214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800">
                <a:solidFill>
                  <a:srgbClr val="7030A0"/>
                </a:solidFill>
                <a:latin typeface="Tahoma" pitchFamily="34" charset="0"/>
              </a:rPr>
              <a:t>L’Être Absolu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chier:Brandenburger Tor abends.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4"/>
          <a:stretch/>
        </p:blipFill>
        <p:spPr bwMode="auto">
          <a:xfrm>
            <a:off x="179512" y="1052736"/>
            <a:ext cx="8734583" cy="5613204"/>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idx="4294967295"/>
          </p:nvPr>
        </p:nvSpPr>
        <p:spPr>
          <a:xfrm>
            <a:off x="0" y="0"/>
            <a:ext cx="9144000" cy="765175"/>
          </a:xfrm>
        </p:spPr>
        <p:txBody>
          <a:bodyPr>
            <a:noAutofit/>
          </a:bodyPr>
          <a:lstStyle/>
          <a:p>
            <a:r>
              <a:rPr lang="fr-FR" sz="3200" dirty="0" smtClean="0">
                <a:latin typeface="Garamond" pitchFamily="18" charset="0"/>
              </a:rPr>
              <a:t>L’exemple d’une nation </a:t>
            </a:r>
            <a:endParaRPr lang="fr-FR" sz="3200" dirty="0">
              <a:latin typeface="Garamond" pitchFamily="18" charset="0"/>
            </a:endParaRPr>
          </a:p>
        </p:txBody>
      </p:sp>
      <p:graphicFrame>
        <p:nvGraphicFramePr>
          <p:cNvPr id="6" name="Espace réservé du contenu 3"/>
          <p:cNvGraphicFramePr>
            <a:graphicFrameLocks noGrp="1"/>
          </p:cNvGraphicFramePr>
          <p:nvPr>
            <p:ph sz="quarter" idx="4294967295"/>
            <p:extLst>
              <p:ext uri="{D42A27DB-BD31-4B8C-83A1-F6EECF244321}">
                <p14:modId xmlns:p14="http://schemas.microsoft.com/office/powerpoint/2010/main" val="1581021255"/>
              </p:ext>
            </p:extLst>
          </p:nvPr>
        </p:nvGraphicFramePr>
        <p:xfrm>
          <a:off x="0" y="836613"/>
          <a:ext cx="4716463" cy="5616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Espace réservé du contenu 7"/>
          <p:cNvGraphicFramePr>
            <a:graphicFrameLocks/>
          </p:cNvGraphicFramePr>
          <p:nvPr>
            <p:extLst>
              <p:ext uri="{D42A27DB-BD31-4B8C-83A1-F6EECF244321}">
                <p14:modId xmlns:p14="http://schemas.microsoft.com/office/powerpoint/2010/main" val="3075827508"/>
              </p:ext>
            </p:extLst>
          </p:nvPr>
        </p:nvGraphicFramePr>
        <p:xfrm>
          <a:off x="5076055" y="1118708"/>
          <a:ext cx="4072345" cy="5400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356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graphicEl>
                                              <a:dgm id="{6C63A050-D861-48E6-B59C-0D20F533F484}"/>
                                            </p:graphicEl>
                                          </p:spTgt>
                                        </p:tgtEl>
                                        <p:attrNameLst>
                                          <p:attrName>style.visibility</p:attrName>
                                        </p:attrNameLst>
                                      </p:cBhvr>
                                      <p:to>
                                        <p:strVal val="visible"/>
                                      </p:to>
                                    </p:set>
                                    <p:anim calcmode="lin" valueType="num">
                                      <p:cBhvr>
                                        <p:cTn id="12" dur="1000" fill="hold"/>
                                        <p:tgtEl>
                                          <p:spTgt spid="7">
                                            <p:graphicEl>
                                              <a:dgm id="{6C63A050-D861-48E6-B59C-0D20F533F484}"/>
                                            </p:graphicEl>
                                          </p:spTgt>
                                        </p:tgtEl>
                                        <p:attrNameLst>
                                          <p:attrName>ppt_w</p:attrName>
                                        </p:attrNameLst>
                                      </p:cBhvr>
                                      <p:tavLst>
                                        <p:tav tm="0">
                                          <p:val>
                                            <p:fltVal val="0"/>
                                          </p:val>
                                        </p:tav>
                                        <p:tav tm="100000">
                                          <p:val>
                                            <p:strVal val="#ppt_w"/>
                                          </p:val>
                                        </p:tav>
                                      </p:tavLst>
                                    </p:anim>
                                    <p:anim calcmode="lin" valueType="num">
                                      <p:cBhvr>
                                        <p:cTn id="13" dur="1000" fill="hold"/>
                                        <p:tgtEl>
                                          <p:spTgt spid="7">
                                            <p:graphicEl>
                                              <a:dgm id="{6C63A050-D861-48E6-B59C-0D20F533F484}"/>
                                            </p:graphicEl>
                                          </p:spTgt>
                                        </p:tgtEl>
                                        <p:attrNameLst>
                                          <p:attrName>ppt_h</p:attrName>
                                        </p:attrNameLst>
                                      </p:cBhvr>
                                      <p:tavLst>
                                        <p:tav tm="0">
                                          <p:val>
                                            <p:fltVal val="0"/>
                                          </p:val>
                                        </p:tav>
                                        <p:tav tm="100000">
                                          <p:val>
                                            <p:strVal val="#ppt_h"/>
                                          </p:val>
                                        </p:tav>
                                      </p:tavLst>
                                    </p:anim>
                                    <p:anim calcmode="lin" valueType="num">
                                      <p:cBhvr>
                                        <p:cTn id="14" dur="1000" fill="hold"/>
                                        <p:tgtEl>
                                          <p:spTgt spid="7">
                                            <p:graphicEl>
                                              <a:dgm id="{6C63A050-D861-48E6-B59C-0D20F533F484}"/>
                                            </p:graphicEl>
                                          </p:spTgt>
                                        </p:tgtEl>
                                        <p:attrNameLst>
                                          <p:attrName>style.rotation</p:attrName>
                                        </p:attrNameLst>
                                      </p:cBhvr>
                                      <p:tavLst>
                                        <p:tav tm="0">
                                          <p:val>
                                            <p:fltVal val="90"/>
                                          </p:val>
                                        </p:tav>
                                        <p:tav tm="100000">
                                          <p:val>
                                            <p:fltVal val="0"/>
                                          </p:val>
                                        </p:tav>
                                      </p:tavLst>
                                    </p:anim>
                                    <p:animEffect transition="in" filter="fade">
                                      <p:cBhvr>
                                        <p:cTn id="15" dur="1000"/>
                                        <p:tgtEl>
                                          <p:spTgt spid="7">
                                            <p:graphicEl>
                                              <a:dgm id="{6C63A050-D861-48E6-B59C-0D20F533F4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graphicEl>
                                              <a:dgm id="{936A0E67-B4F6-407E-969F-85BE4508D8AA}"/>
                                            </p:graphicEl>
                                          </p:spTgt>
                                        </p:tgtEl>
                                        <p:attrNameLst>
                                          <p:attrName>style.visibility</p:attrName>
                                        </p:attrNameLst>
                                      </p:cBhvr>
                                      <p:to>
                                        <p:strVal val="visible"/>
                                      </p:to>
                                    </p:set>
                                    <p:anim calcmode="lin" valueType="num">
                                      <p:cBhvr>
                                        <p:cTn id="20" dur="1000" fill="hold"/>
                                        <p:tgtEl>
                                          <p:spTgt spid="7">
                                            <p:graphicEl>
                                              <a:dgm id="{936A0E67-B4F6-407E-969F-85BE4508D8AA}"/>
                                            </p:graphicEl>
                                          </p:spTgt>
                                        </p:tgtEl>
                                        <p:attrNameLst>
                                          <p:attrName>ppt_w</p:attrName>
                                        </p:attrNameLst>
                                      </p:cBhvr>
                                      <p:tavLst>
                                        <p:tav tm="0">
                                          <p:val>
                                            <p:fltVal val="0"/>
                                          </p:val>
                                        </p:tav>
                                        <p:tav tm="100000">
                                          <p:val>
                                            <p:strVal val="#ppt_w"/>
                                          </p:val>
                                        </p:tav>
                                      </p:tavLst>
                                    </p:anim>
                                    <p:anim calcmode="lin" valueType="num">
                                      <p:cBhvr>
                                        <p:cTn id="21" dur="1000" fill="hold"/>
                                        <p:tgtEl>
                                          <p:spTgt spid="7">
                                            <p:graphicEl>
                                              <a:dgm id="{936A0E67-B4F6-407E-969F-85BE4508D8AA}"/>
                                            </p:graphicEl>
                                          </p:spTgt>
                                        </p:tgtEl>
                                        <p:attrNameLst>
                                          <p:attrName>ppt_h</p:attrName>
                                        </p:attrNameLst>
                                      </p:cBhvr>
                                      <p:tavLst>
                                        <p:tav tm="0">
                                          <p:val>
                                            <p:fltVal val="0"/>
                                          </p:val>
                                        </p:tav>
                                        <p:tav tm="100000">
                                          <p:val>
                                            <p:strVal val="#ppt_h"/>
                                          </p:val>
                                        </p:tav>
                                      </p:tavLst>
                                    </p:anim>
                                    <p:anim calcmode="lin" valueType="num">
                                      <p:cBhvr>
                                        <p:cTn id="22" dur="1000" fill="hold"/>
                                        <p:tgtEl>
                                          <p:spTgt spid="7">
                                            <p:graphicEl>
                                              <a:dgm id="{936A0E67-B4F6-407E-969F-85BE4508D8AA}"/>
                                            </p:graphicEl>
                                          </p:spTgt>
                                        </p:tgtEl>
                                        <p:attrNameLst>
                                          <p:attrName>style.rotation</p:attrName>
                                        </p:attrNameLst>
                                      </p:cBhvr>
                                      <p:tavLst>
                                        <p:tav tm="0">
                                          <p:val>
                                            <p:fltVal val="90"/>
                                          </p:val>
                                        </p:tav>
                                        <p:tav tm="100000">
                                          <p:val>
                                            <p:fltVal val="0"/>
                                          </p:val>
                                        </p:tav>
                                      </p:tavLst>
                                    </p:anim>
                                    <p:animEffect transition="in" filter="fade">
                                      <p:cBhvr>
                                        <p:cTn id="23" dur="1000"/>
                                        <p:tgtEl>
                                          <p:spTgt spid="7">
                                            <p:graphicEl>
                                              <a:dgm id="{936A0E67-B4F6-407E-969F-85BE4508D8A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graphicEl>
                                              <a:dgm id="{42EF4D98-4FD5-49DB-856D-385EA19E8BDF}"/>
                                            </p:graphicEl>
                                          </p:spTgt>
                                        </p:tgtEl>
                                        <p:attrNameLst>
                                          <p:attrName>style.visibility</p:attrName>
                                        </p:attrNameLst>
                                      </p:cBhvr>
                                      <p:to>
                                        <p:strVal val="visible"/>
                                      </p:to>
                                    </p:set>
                                    <p:anim calcmode="lin" valueType="num">
                                      <p:cBhvr>
                                        <p:cTn id="28" dur="1000" fill="hold"/>
                                        <p:tgtEl>
                                          <p:spTgt spid="7">
                                            <p:graphicEl>
                                              <a:dgm id="{42EF4D98-4FD5-49DB-856D-385EA19E8BDF}"/>
                                            </p:graphicEl>
                                          </p:spTgt>
                                        </p:tgtEl>
                                        <p:attrNameLst>
                                          <p:attrName>ppt_w</p:attrName>
                                        </p:attrNameLst>
                                      </p:cBhvr>
                                      <p:tavLst>
                                        <p:tav tm="0">
                                          <p:val>
                                            <p:fltVal val="0"/>
                                          </p:val>
                                        </p:tav>
                                        <p:tav tm="100000">
                                          <p:val>
                                            <p:strVal val="#ppt_w"/>
                                          </p:val>
                                        </p:tav>
                                      </p:tavLst>
                                    </p:anim>
                                    <p:anim calcmode="lin" valueType="num">
                                      <p:cBhvr>
                                        <p:cTn id="29" dur="1000" fill="hold"/>
                                        <p:tgtEl>
                                          <p:spTgt spid="7">
                                            <p:graphicEl>
                                              <a:dgm id="{42EF4D98-4FD5-49DB-856D-385EA19E8BDF}"/>
                                            </p:graphicEl>
                                          </p:spTgt>
                                        </p:tgtEl>
                                        <p:attrNameLst>
                                          <p:attrName>ppt_h</p:attrName>
                                        </p:attrNameLst>
                                      </p:cBhvr>
                                      <p:tavLst>
                                        <p:tav tm="0">
                                          <p:val>
                                            <p:fltVal val="0"/>
                                          </p:val>
                                        </p:tav>
                                        <p:tav tm="100000">
                                          <p:val>
                                            <p:strVal val="#ppt_h"/>
                                          </p:val>
                                        </p:tav>
                                      </p:tavLst>
                                    </p:anim>
                                    <p:anim calcmode="lin" valueType="num">
                                      <p:cBhvr>
                                        <p:cTn id="30" dur="1000" fill="hold"/>
                                        <p:tgtEl>
                                          <p:spTgt spid="7">
                                            <p:graphicEl>
                                              <a:dgm id="{42EF4D98-4FD5-49DB-856D-385EA19E8BDF}"/>
                                            </p:graphicEl>
                                          </p:spTgt>
                                        </p:tgtEl>
                                        <p:attrNameLst>
                                          <p:attrName>style.rotation</p:attrName>
                                        </p:attrNameLst>
                                      </p:cBhvr>
                                      <p:tavLst>
                                        <p:tav tm="0">
                                          <p:val>
                                            <p:fltVal val="90"/>
                                          </p:val>
                                        </p:tav>
                                        <p:tav tm="100000">
                                          <p:val>
                                            <p:fltVal val="0"/>
                                          </p:val>
                                        </p:tav>
                                      </p:tavLst>
                                    </p:anim>
                                    <p:animEffect transition="in" filter="fade">
                                      <p:cBhvr>
                                        <p:cTn id="31" dur="1000"/>
                                        <p:tgtEl>
                                          <p:spTgt spid="7">
                                            <p:graphicEl>
                                              <a:dgm id="{42EF4D98-4FD5-49DB-856D-385EA19E8BD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graphicEl>
                                              <a:dgm id="{26905DD0-B478-4F53-8A6E-811BE071910E}"/>
                                            </p:graphicEl>
                                          </p:spTgt>
                                        </p:tgtEl>
                                        <p:attrNameLst>
                                          <p:attrName>style.visibility</p:attrName>
                                        </p:attrNameLst>
                                      </p:cBhvr>
                                      <p:to>
                                        <p:strVal val="visible"/>
                                      </p:to>
                                    </p:set>
                                    <p:anim calcmode="lin" valueType="num">
                                      <p:cBhvr>
                                        <p:cTn id="36" dur="1000" fill="hold"/>
                                        <p:tgtEl>
                                          <p:spTgt spid="7">
                                            <p:graphicEl>
                                              <a:dgm id="{26905DD0-B478-4F53-8A6E-811BE071910E}"/>
                                            </p:graphicEl>
                                          </p:spTgt>
                                        </p:tgtEl>
                                        <p:attrNameLst>
                                          <p:attrName>ppt_w</p:attrName>
                                        </p:attrNameLst>
                                      </p:cBhvr>
                                      <p:tavLst>
                                        <p:tav tm="0">
                                          <p:val>
                                            <p:fltVal val="0"/>
                                          </p:val>
                                        </p:tav>
                                        <p:tav tm="100000">
                                          <p:val>
                                            <p:strVal val="#ppt_w"/>
                                          </p:val>
                                        </p:tav>
                                      </p:tavLst>
                                    </p:anim>
                                    <p:anim calcmode="lin" valueType="num">
                                      <p:cBhvr>
                                        <p:cTn id="37" dur="1000" fill="hold"/>
                                        <p:tgtEl>
                                          <p:spTgt spid="7">
                                            <p:graphicEl>
                                              <a:dgm id="{26905DD0-B478-4F53-8A6E-811BE071910E}"/>
                                            </p:graphicEl>
                                          </p:spTgt>
                                        </p:tgtEl>
                                        <p:attrNameLst>
                                          <p:attrName>ppt_h</p:attrName>
                                        </p:attrNameLst>
                                      </p:cBhvr>
                                      <p:tavLst>
                                        <p:tav tm="0">
                                          <p:val>
                                            <p:fltVal val="0"/>
                                          </p:val>
                                        </p:tav>
                                        <p:tav tm="100000">
                                          <p:val>
                                            <p:strVal val="#ppt_h"/>
                                          </p:val>
                                        </p:tav>
                                      </p:tavLst>
                                    </p:anim>
                                    <p:anim calcmode="lin" valueType="num">
                                      <p:cBhvr>
                                        <p:cTn id="38" dur="1000" fill="hold"/>
                                        <p:tgtEl>
                                          <p:spTgt spid="7">
                                            <p:graphicEl>
                                              <a:dgm id="{26905DD0-B478-4F53-8A6E-811BE071910E}"/>
                                            </p:graphicEl>
                                          </p:spTgt>
                                        </p:tgtEl>
                                        <p:attrNameLst>
                                          <p:attrName>style.rotation</p:attrName>
                                        </p:attrNameLst>
                                      </p:cBhvr>
                                      <p:tavLst>
                                        <p:tav tm="0">
                                          <p:val>
                                            <p:fltVal val="90"/>
                                          </p:val>
                                        </p:tav>
                                        <p:tav tm="100000">
                                          <p:val>
                                            <p:fltVal val="0"/>
                                          </p:val>
                                        </p:tav>
                                      </p:tavLst>
                                    </p:anim>
                                    <p:animEffect transition="in" filter="fade">
                                      <p:cBhvr>
                                        <p:cTn id="39" dur="1000"/>
                                        <p:tgtEl>
                                          <p:spTgt spid="7">
                                            <p:graphicEl>
                                              <a:dgm id="{26905DD0-B478-4F53-8A6E-811BE071910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7">
                                            <p:graphicEl>
                                              <a:dgm id="{0A857938-2E44-4881-B946-57D302D327F5}"/>
                                            </p:graphicEl>
                                          </p:spTgt>
                                        </p:tgtEl>
                                        <p:attrNameLst>
                                          <p:attrName>style.visibility</p:attrName>
                                        </p:attrNameLst>
                                      </p:cBhvr>
                                      <p:to>
                                        <p:strVal val="visible"/>
                                      </p:to>
                                    </p:set>
                                    <p:anim calcmode="lin" valueType="num">
                                      <p:cBhvr>
                                        <p:cTn id="44" dur="1000" fill="hold"/>
                                        <p:tgtEl>
                                          <p:spTgt spid="7">
                                            <p:graphicEl>
                                              <a:dgm id="{0A857938-2E44-4881-B946-57D302D327F5}"/>
                                            </p:graphicEl>
                                          </p:spTgt>
                                        </p:tgtEl>
                                        <p:attrNameLst>
                                          <p:attrName>ppt_w</p:attrName>
                                        </p:attrNameLst>
                                      </p:cBhvr>
                                      <p:tavLst>
                                        <p:tav tm="0">
                                          <p:val>
                                            <p:fltVal val="0"/>
                                          </p:val>
                                        </p:tav>
                                        <p:tav tm="100000">
                                          <p:val>
                                            <p:strVal val="#ppt_w"/>
                                          </p:val>
                                        </p:tav>
                                      </p:tavLst>
                                    </p:anim>
                                    <p:anim calcmode="lin" valueType="num">
                                      <p:cBhvr>
                                        <p:cTn id="45" dur="1000" fill="hold"/>
                                        <p:tgtEl>
                                          <p:spTgt spid="7">
                                            <p:graphicEl>
                                              <a:dgm id="{0A857938-2E44-4881-B946-57D302D327F5}"/>
                                            </p:graphicEl>
                                          </p:spTgt>
                                        </p:tgtEl>
                                        <p:attrNameLst>
                                          <p:attrName>ppt_h</p:attrName>
                                        </p:attrNameLst>
                                      </p:cBhvr>
                                      <p:tavLst>
                                        <p:tav tm="0">
                                          <p:val>
                                            <p:fltVal val="0"/>
                                          </p:val>
                                        </p:tav>
                                        <p:tav tm="100000">
                                          <p:val>
                                            <p:strVal val="#ppt_h"/>
                                          </p:val>
                                        </p:tav>
                                      </p:tavLst>
                                    </p:anim>
                                    <p:anim calcmode="lin" valueType="num">
                                      <p:cBhvr>
                                        <p:cTn id="46" dur="1000" fill="hold"/>
                                        <p:tgtEl>
                                          <p:spTgt spid="7">
                                            <p:graphicEl>
                                              <a:dgm id="{0A857938-2E44-4881-B946-57D302D327F5}"/>
                                            </p:graphicEl>
                                          </p:spTgt>
                                        </p:tgtEl>
                                        <p:attrNameLst>
                                          <p:attrName>style.rotation</p:attrName>
                                        </p:attrNameLst>
                                      </p:cBhvr>
                                      <p:tavLst>
                                        <p:tav tm="0">
                                          <p:val>
                                            <p:fltVal val="90"/>
                                          </p:val>
                                        </p:tav>
                                        <p:tav tm="100000">
                                          <p:val>
                                            <p:fltVal val="0"/>
                                          </p:val>
                                        </p:tav>
                                      </p:tavLst>
                                    </p:anim>
                                    <p:animEffect transition="in" filter="fade">
                                      <p:cBhvr>
                                        <p:cTn id="47" dur="1000"/>
                                        <p:tgtEl>
                                          <p:spTgt spid="7">
                                            <p:graphicEl>
                                              <a:dgm id="{0A857938-2E44-4881-B946-57D302D327F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7">
                                            <p:graphicEl>
                                              <a:dgm id="{D0FB6A54-B24B-4FFF-A90F-F578DCB53E3A}"/>
                                            </p:graphicEl>
                                          </p:spTgt>
                                        </p:tgtEl>
                                        <p:attrNameLst>
                                          <p:attrName>style.visibility</p:attrName>
                                        </p:attrNameLst>
                                      </p:cBhvr>
                                      <p:to>
                                        <p:strVal val="visible"/>
                                      </p:to>
                                    </p:set>
                                    <p:anim calcmode="lin" valueType="num">
                                      <p:cBhvr>
                                        <p:cTn id="52" dur="1000" fill="hold"/>
                                        <p:tgtEl>
                                          <p:spTgt spid="7">
                                            <p:graphicEl>
                                              <a:dgm id="{D0FB6A54-B24B-4FFF-A90F-F578DCB53E3A}"/>
                                            </p:graphicEl>
                                          </p:spTgt>
                                        </p:tgtEl>
                                        <p:attrNameLst>
                                          <p:attrName>ppt_w</p:attrName>
                                        </p:attrNameLst>
                                      </p:cBhvr>
                                      <p:tavLst>
                                        <p:tav tm="0">
                                          <p:val>
                                            <p:fltVal val="0"/>
                                          </p:val>
                                        </p:tav>
                                        <p:tav tm="100000">
                                          <p:val>
                                            <p:strVal val="#ppt_w"/>
                                          </p:val>
                                        </p:tav>
                                      </p:tavLst>
                                    </p:anim>
                                    <p:anim calcmode="lin" valueType="num">
                                      <p:cBhvr>
                                        <p:cTn id="53" dur="1000" fill="hold"/>
                                        <p:tgtEl>
                                          <p:spTgt spid="7">
                                            <p:graphicEl>
                                              <a:dgm id="{D0FB6A54-B24B-4FFF-A90F-F578DCB53E3A}"/>
                                            </p:graphicEl>
                                          </p:spTgt>
                                        </p:tgtEl>
                                        <p:attrNameLst>
                                          <p:attrName>ppt_h</p:attrName>
                                        </p:attrNameLst>
                                      </p:cBhvr>
                                      <p:tavLst>
                                        <p:tav tm="0">
                                          <p:val>
                                            <p:fltVal val="0"/>
                                          </p:val>
                                        </p:tav>
                                        <p:tav tm="100000">
                                          <p:val>
                                            <p:strVal val="#ppt_h"/>
                                          </p:val>
                                        </p:tav>
                                      </p:tavLst>
                                    </p:anim>
                                    <p:anim calcmode="lin" valueType="num">
                                      <p:cBhvr>
                                        <p:cTn id="54" dur="1000" fill="hold"/>
                                        <p:tgtEl>
                                          <p:spTgt spid="7">
                                            <p:graphicEl>
                                              <a:dgm id="{D0FB6A54-B24B-4FFF-A90F-F578DCB53E3A}"/>
                                            </p:graphicEl>
                                          </p:spTgt>
                                        </p:tgtEl>
                                        <p:attrNameLst>
                                          <p:attrName>style.rotation</p:attrName>
                                        </p:attrNameLst>
                                      </p:cBhvr>
                                      <p:tavLst>
                                        <p:tav tm="0">
                                          <p:val>
                                            <p:fltVal val="90"/>
                                          </p:val>
                                        </p:tav>
                                        <p:tav tm="100000">
                                          <p:val>
                                            <p:fltVal val="0"/>
                                          </p:val>
                                        </p:tav>
                                      </p:tavLst>
                                    </p:anim>
                                    <p:animEffect transition="in" filter="fade">
                                      <p:cBhvr>
                                        <p:cTn id="55" dur="1000"/>
                                        <p:tgtEl>
                                          <p:spTgt spid="7">
                                            <p:graphicEl>
                                              <a:dgm id="{D0FB6A54-B24B-4FFF-A90F-F578DCB53E3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graphicEl>
                                              <a:dgm id="{4A2D1AE7-49D7-4C80-80FF-A39A9144348C}"/>
                                            </p:graphicEl>
                                          </p:spTgt>
                                        </p:tgtEl>
                                        <p:attrNameLst>
                                          <p:attrName>style.visibility</p:attrName>
                                        </p:attrNameLst>
                                      </p:cBhvr>
                                      <p:to>
                                        <p:strVal val="visible"/>
                                      </p:to>
                                    </p:set>
                                    <p:anim calcmode="lin" valueType="num">
                                      <p:cBhvr>
                                        <p:cTn id="60" dur="1000" fill="hold"/>
                                        <p:tgtEl>
                                          <p:spTgt spid="7">
                                            <p:graphicEl>
                                              <a:dgm id="{4A2D1AE7-49D7-4C80-80FF-A39A9144348C}"/>
                                            </p:graphicEl>
                                          </p:spTgt>
                                        </p:tgtEl>
                                        <p:attrNameLst>
                                          <p:attrName>ppt_w</p:attrName>
                                        </p:attrNameLst>
                                      </p:cBhvr>
                                      <p:tavLst>
                                        <p:tav tm="0">
                                          <p:val>
                                            <p:fltVal val="0"/>
                                          </p:val>
                                        </p:tav>
                                        <p:tav tm="100000">
                                          <p:val>
                                            <p:strVal val="#ppt_w"/>
                                          </p:val>
                                        </p:tav>
                                      </p:tavLst>
                                    </p:anim>
                                    <p:anim calcmode="lin" valueType="num">
                                      <p:cBhvr>
                                        <p:cTn id="61" dur="1000" fill="hold"/>
                                        <p:tgtEl>
                                          <p:spTgt spid="7">
                                            <p:graphicEl>
                                              <a:dgm id="{4A2D1AE7-49D7-4C80-80FF-A39A9144348C}"/>
                                            </p:graphicEl>
                                          </p:spTgt>
                                        </p:tgtEl>
                                        <p:attrNameLst>
                                          <p:attrName>ppt_h</p:attrName>
                                        </p:attrNameLst>
                                      </p:cBhvr>
                                      <p:tavLst>
                                        <p:tav tm="0">
                                          <p:val>
                                            <p:fltVal val="0"/>
                                          </p:val>
                                        </p:tav>
                                        <p:tav tm="100000">
                                          <p:val>
                                            <p:strVal val="#ppt_h"/>
                                          </p:val>
                                        </p:tav>
                                      </p:tavLst>
                                    </p:anim>
                                    <p:anim calcmode="lin" valueType="num">
                                      <p:cBhvr>
                                        <p:cTn id="62" dur="1000" fill="hold"/>
                                        <p:tgtEl>
                                          <p:spTgt spid="7">
                                            <p:graphicEl>
                                              <a:dgm id="{4A2D1AE7-49D7-4C80-80FF-A39A9144348C}"/>
                                            </p:graphicEl>
                                          </p:spTgt>
                                        </p:tgtEl>
                                        <p:attrNameLst>
                                          <p:attrName>style.rotation</p:attrName>
                                        </p:attrNameLst>
                                      </p:cBhvr>
                                      <p:tavLst>
                                        <p:tav tm="0">
                                          <p:val>
                                            <p:fltVal val="90"/>
                                          </p:val>
                                        </p:tav>
                                        <p:tav tm="100000">
                                          <p:val>
                                            <p:fltVal val="0"/>
                                          </p:val>
                                        </p:tav>
                                      </p:tavLst>
                                    </p:anim>
                                    <p:animEffect transition="in" filter="fade">
                                      <p:cBhvr>
                                        <p:cTn id="63" dur="1000"/>
                                        <p:tgtEl>
                                          <p:spTgt spid="7">
                                            <p:graphicEl>
                                              <a:dgm id="{4A2D1AE7-49D7-4C80-80FF-A39A9144348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7">
                                            <p:graphicEl>
                                              <a:dgm id="{CC1212E7-FBC2-4354-9E40-192A873F5513}"/>
                                            </p:graphicEl>
                                          </p:spTgt>
                                        </p:tgtEl>
                                        <p:attrNameLst>
                                          <p:attrName>style.visibility</p:attrName>
                                        </p:attrNameLst>
                                      </p:cBhvr>
                                      <p:to>
                                        <p:strVal val="visible"/>
                                      </p:to>
                                    </p:set>
                                    <p:anim calcmode="lin" valueType="num">
                                      <p:cBhvr>
                                        <p:cTn id="68" dur="1000" fill="hold"/>
                                        <p:tgtEl>
                                          <p:spTgt spid="7">
                                            <p:graphicEl>
                                              <a:dgm id="{CC1212E7-FBC2-4354-9E40-192A873F5513}"/>
                                            </p:graphicEl>
                                          </p:spTgt>
                                        </p:tgtEl>
                                        <p:attrNameLst>
                                          <p:attrName>ppt_w</p:attrName>
                                        </p:attrNameLst>
                                      </p:cBhvr>
                                      <p:tavLst>
                                        <p:tav tm="0">
                                          <p:val>
                                            <p:fltVal val="0"/>
                                          </p:val>
                                        </p:tav>
                                        <p:tav tm="100000">
                                          <p:val>
                                            <p:strVal val="#ppt_w"/>
                                          </p:val>
                                        </p:tav>
                                      </p:tavLst>
                                    </p:anim>
                                    <p:anim calcmode="lin" valueType="num">
                                      <p:cBhvr>
                                        <p:cTn id="69" dur="1000" fill="hold"/>
                                        <p:tgtEl>
                                          <p:spTgt spid="7">
                                            <p:graphicEl>
                                              <a:dgm id="{CC1212E7-FBC2-4354-9E40-192A873F5513}"/>
                                            </p:graphicEl>
                                          </p:spTgt>
                                        </p:tgtEl>
                                        <p:attrNameLst>
                                          <p:attrName>ppt_h</p:attrName>
                                        </p:attrNameLst>
                                      </p:cBhvr>
                                      <p:tavLst>
                                        <p:tav tm="0">
                                          <p:val>
                                            <p:fltVal val="0"/>
                                          </p:val>
                                        </p:tav>
                                        <p:tav tm="100000">
                                          <p:val>
                                            <p:strVal val="#ppt_h"/>
                                          </p:val>
                                        </p:tav>
                                      </p:tavLst>
                                    </p:anim>
                                    <p:anim calcmode="lin" valueType="num">
                                      <p:cBhvr>
                                        <p:cTn id="70" dur="1000" fill="hold"/>
                                        <p:tgtEl>
                                          <p:spTgt spid="7">
                                            <p:graphicEl>
                                              <a:dgm id="{CC1212E7-FBC2-4354-9E40-192A873F5513}"/>
                                            </p:graphicEl>
                                          </p:spTgt>
                                        </p:tgtEl>
                                        <p:attrNameLst>
                                          <p:attrName>style.rotation</p:attrName>
                                        </p:attrNameLst>
                                      </p:cBhvr>
                                      <p:tavLst>
                                        <p:tav tm="0">
                                          <p:val>
                                            <p:fltVal val="90"/>
                                          </p:val>
                                        </p:tav>
                                        <p:tav tm="100000">
                                          <p:val>
                                            <p:fltVal val="0"/>
                                          </p:val>
                                        </p:tav>
                                      </p:tavLst>
                                    </p:anim>
                                    <p:animEffect transition="in" filter="fade">
                                      <p:cBhvr>
                                        <p:cTn id="71" dur="1000"/>
                                        <p:tgtEl>
                                          <p:spTgt spid="7">
                                            <p:graphicEl>
                                              <a:dgm id="{CC1212E7-FBC2-4354-9E40-192A873F55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dirty="0" smtClean="0">
                <a:latin typeface="Garamond" pitchFamily="18" charset="0"/>
              </a:rPr>
              <a:t>L’action d’origine-division-union </a:t>
            </a:r>
            <a:endParaRPr lang="fr-FR" dirty="0">
              <a:latin typeface="Garamond"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91788091"/>
              </p:ext>
            </p:extLst>
          </p:nvPr>
        </p:nvGraphicFramePr>
        <p:xfrm>
          <a:off x="2063598" y="1563331"/>
          <a:ext cx="5400600" cy="493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04010" y="692696"/>
            <a:ext cx="8616462" cy="830997"/>
          </a:xfrm>
          <a:prstGeom prst="rect">
            <a:avLst/>
          </a:prstGeom>
        </p:spPr>
        <p:txBody>
          <a:bodyPr wrap="square">
            <a:spAutoFit/>
          </a:bodyPr>
          <a:lstStyle/>
          <a:p>
            <a:r>
              <a:rPr lang="fr-BE" sz="2400" i="1" dirty="0"/>
              <a:t>L</a:t>
            </a:r>
            <a:r>
              <a:rPr lang="fr-BE" sz="2400" i="1" dirty="0" smtClean="0"/>
              <a:t>e </a:t>
            </a:r>
            <a:r>
              <a:rPr lang="fr-BE" sz="2400" i="1" dirty="0"/>
              <a:t>processus est le suivant : l’être un, des êtres séparés, et l’être de nouveau unifié</a:t>
            </a:r>
            <a:r>
              <a:rPr lang="fr-FR" sz="2400" i="1" dirty="0" smtClean="0">
                <a:solidFill>
                  <a:schemeClr val="tx1">
                    <a:lumMod val="95000"/>
                  </a:schemeClr>
                </a:solidFill>
              </a:rPr>
              <a:t>. </a:t>
            </a:r>
            <a:r>
              <a:rPr lang="fr-FR" sz="2400" b="1" dirty="0" smtClean="0">
                <a:solidFill>
                  <a:schemeClr val="tx1">
                    <a:lumMod val="95000"/>
                  </a:schemeClr>
                </a:solidFill>
                <a:latin typeface="Garamond" pitchFamily="18" charset="0"/>
              </a:rPr>
              <a:t>G.W. Hegel </a:t>
            </a:r>
          </a:p>
        </p:txBody>
      </p:sp>
      <p:sp>
        <p:nvSpPr>
          <p:cNvPr id="6" name="Arc 39"/>
          <p:cNvSpPr>
            <a:spLocks/>
          </p:cNvSpPr>
          <p:nvPr/>
        </p:nvSpPr>
        <p:spPr bwMode="auto">
          <a:xfrm rot="4858664" flipH="1" flipV="1">
            <a:off x="3587139" y="3183671"/>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Rectangle 6"/>
          <p:cNvSpPr/>
          <p:nvPr/>
        </p:nvSpPr>
        <p:spPr>
          <a:xfrm>
            <a:off x="204010" y="1781227"/>
            <a:ext cx="3456384" cy="830997"/>
          </a:xfrm>
          <a:prstGeom prst="rect">
            <a:avLst/>
          </a:prstGeom>
        </p:spPr>
        <p:txBody>
          <a:bodyPr wrap="square">
            <a:spAutoFit/>
          </a:bodyPr>
          <a:lstStyle/>
          <a:p>
            <a:r>
              <a:rPr lang="fr-FR" sz="2400" b="1" dirty="0" smtClean="0">
                <a:solidFill>
                  <a:schemeClr val="tx1">
                    <a:lumMod val="95000"/>
                  </a:schemeClr>
                </a:solidFill>
                <a:latin typeface="Garamond" pitchFamily="18" charset="0"/>
              </a:rPr>
              <a:t>idée, thème</a:t>
            </a:r>
          </a:p>
          <a:p>
            <a:r>
              <a:rPr lang="fr-FR" sz="2400" b="1" dirty="0" smtClean="0">
                <a:solidFill>
                  <a:schemeClr val="tx1">
                    <a:lumMod val="95000"/>
                  </a:schemeClr>
                </a:solidFill>
                <a:latin typeface="Garamond" pitchFamily="18" charset="0"/>
              </a:rPr>
              <a:t>Logos, inspiration</a:t>
            </a:r>
            <a:endParaRPr lang="fr-FR" sz="2400" dirty="0"/>
          </a:p>
        </p:txBody>
      </p:sp>
      <p:sp>
        <p:nvSpPr>
          <p:cNvPr id="8" name="Rectangle 7"/>
          <p:cNvSpPr/>
          <p:nvPr/>
        </p:nvSpPr>
        <p:spPr>
          <a:xfrm>
            <a:off x="179512" y="3337227"/>
            <a:ext cx="3125122" cy="1600438"/>
          </a:xfrm>
          <a:prstGeom prst="rect">
            <a:avLst/>
          </a:prstGeom>
        </p:spPr>
        <p:txBody>
          <a:bodyPr wrap="square">
            <a:spAutoFit/>
          </a:bodyPr>
          <a:lstStyle/>
          <a:p>
            <a:r>
              <a:rPr lang="fr-FR" sz="2000" b="1" dirty="0" smtClean="0">
                <a:solidFill>
                  <a:schemeClr val="tx1">
                    <a:lumMod val="95000"/>
                  </a:schemeClr>
                </a:solidFill>
                <a:latin typeface="Garamond" pitchFamily="18" charset="0"/>
              </a:rPr>
              <a:t>Action coordonnée, </a:t>
            </a:r>
          </a:p>
          <a:p>
            <a:r>
              <a:rPr lang="fr-FR" sz="2000" b="1" dirty="0" smtClean="0">
                <a:solidFill>
                  <a:schemeClr val="tx1">
                    <a:lumMod val="95000"/>
                  </a:schemeClr>
                </a:solidFill>
                <a:latin typeface="Garamond" pitchFamily="18" charset="0"/>
              </a:rPr>
              <a:t>Travail , œuvre </a:t>
            </a:r>
          </a:p>
          <a:p>
            <a:r>
              <a:rPr lang="fr-FR" sz="2000" b="1" dirty="0" smtClean="0">
                <a:solidFill>
                  <a:schemeClr val="tx1">
                    <a:lumMod val="95000"/>
                  </a:schemeClr>
                </a:solidFill>
                <a:latin typeface="Garamond" pitchFamily="18" charset="0"/>
              </a:rPr>
              <a:t>Réciprocité </a:t>
            </a:r>
          </a:p>
          <a:p>
            <a:r>
              <a:rPr lang="fr-FR" b="1" dirty="0" smtClean="0">
                <a:solidFill>
                  <a:schemeClr val="tx1">
                    <a:lumMod val="95000"/>
                  </a:schemeClr>
                </a:solidFill>
                <a:latin typeface="Garamond" pitchFamily="18" charset="0"/>
              </a:rPr>
              <a:t>INVESTISSEMENT</a:t>
            </a:r>
          </a:p>
          <a:p>
            <a:endParaRPr lang="fr-FR" dirty="0"/>
          </a:p>
        </p:txBody>
      </p:sp>
      <p:sp>
        <p:nvSpPr>
          <p:cNvPr id="10" name="Arc 39"/>
          <p:cNvSpPr>
            <a:spLocks/>
          </p:cNvSpPr>
          <p:nvPr/>
        </p:nvSpPr>
        <p:spPr bwMode="auto">
          <a:xfrm rot="15903952" flipH="1" flipV="1">
            <a:off x="3424860" y="2295310"/>
            <a:ext cx="2647198" cy="266985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Rectangle 12"/>
          <p:cNvSpPr/>
          <p:nvPr/>
        </p:nvSpPr>
        <p:spPr>
          <a:xfrm>
            <a:off x="202613" y="5661248"/>
            <a:ext cx="2358210" cy="646331"/>
          </a:xfrm>
          <a:prstGeom prst="rect">
            <a:avLst/>
          </a:prstGeom>
        </p:spPr>
        <p:txBody>
          <a:bodyPr wrap="none">
            <a:spAutoFit/>
          </a:bodyPr>
          <a:lstStyle/>
          <a:p>
            <a:r>
              <a:rPr lang="fr-FR" b="1" dirty="0">
                <a:solidFill>
                  <a:schemeClr val="tx1">
                    <a:lumMod val="95000"/>
                  </a:schemeClr>
                </a:solidFill>
                <a:latin typeface="Garamond" pitchFamily="18" charset="0"/>
              </a:rPr>
              <a:t>L’idée a pris corps, </a:t>
            </a:r>
            <a:endParaRPr lang="fr-FR" b="1" dirty="0" smtClean="0">
              <a:solidFill>
                <a:schemeClr val="tx1">
                  <a:lumMod val="95000"/>
                </a:schemeClr>
              </a:solidFill>
              <a:latin typeface="Garamond" pitchFamily="18" charset="0"/>
            </a:endParaRPr>
          </a:p>
          <a:p>
            <a:r>
              <a:rPr lang="fr-FR" b="1" dirty="0" smtClean="0">
                <a:solidFill>
                  <a:schemeClr val="tx1">
                    <a:lumMod val="95000"/>
                  </a:schemeClr>
                </a:solidFill>
                <a:latin typeface="Garamond" pitchFamily="18" charset="0"/>
              </a:rPr>
              <a:t>le </a:t>
            </a:r>
            <a:r>
              <a:rPr lang="fr-FR" b="1" dirty="0">
                <a:solidFill>
                  <a:schemeClr val="tx1">
                    <a:lumMod val="95000"/>
                  </a:schemeClr>
                </a:solidFill>
                <a:latin typeface="Garamond" pitchFamily="18" charset="0"/>
              </a:rPr>
              <a:t>verbe s’est fait chair</a:t>
            </a:r>
          </a:p>
        </p:txBody>
      </p:sp>
    </p:spTree>
    <p:extLst>
      <p:ext uri="{BB962C8B-B14F-4D97-AF65-F5344CB8AC3E}">
        <p14:creationId xmlns:p14="http://schemas.microsoft.com/office/powerpoint/2010/main" val="41536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Deux types de développement</a:t>
            </a:r>
            <a:endParaRPr lang="fr-FR" dirty="0"/>
          </a:p>
        </p:txBody>
      </p:sp>
      <p:sp>
        <p:nvSpPr>
          <p:cNvPr id="6" name="Espace réservé du texte 5"/>
          <p:cNvSpPr>
            <a:spLocks noGrp="1"/>
          </p:cNvSpPr>
          <p:nvPr>
            <p:ph type="body" idx="1"/>
          </p:nvPr>
        </p:nvSpPr>
        <p:spPr/>
        <p:style>
          <a:lnRef idx="0">
            <a:schemeClr val="accent4"/>
          </a:lnRef>
          <a:fillRef idx="3">
            <a:schemeClr val="accent4"/>
          </a:fillRef>
          <a:effectRef idx="3">
            <a:schemeClr val="accent4"/>
          </a:effectRef>
          <a:fontRef idx="minor">
            <a:schemeClr val="lt1"/>
          </a:fontRef>
        </p:style>
        <p:txBody>
          <a:bodyPr/>
          <a:lstStyle/>
          <a:p>
            <a:r>
              <a:rPr lang="fr-FR" dirty="0" smtClean="0"/>
              <a:t>Vrai développement</a:t>
            </a:r>
            <a:endParaRPr lang="fr-FR" dirty="0"/>
          </a:p>
        </p:txBody>
      </p:sp>
      <p:sp>
        <p:nvSpPr>
          <p:cNvPr id="8" name="Espace réservé du texte 7"/>
          <p:cNvSpPr>
            <a:spLocks noGrp="1"/>
          </p:cNvSpPr>
          <p:nvPr>
            <p:ph type="body" sz="half" idx="3"/>
          </p:nvPr>
        </p:nvSpPr>
        <p:spPr/>
        <p:style>
          <a:lnRef idx="0">
            <a:schemeClr val="accent6"/>
          </a:lnRef>
          <a:fillRef idx="3">
            <a:schemeClr val="accent6"/>
          </a:fillRef>
          <a:effectRef idx="3">
            <a:schemeClr val="accent6"/>
          </a:effectRef>
          <a:fontRef idx="minor">
            <a:schemeClr val="lt1"/>
          </a:fontRef>
        </p:style>
        <p:txBody>
          <a:bodyPr/>
          <a:lstStyle/>
          <a:p>
            <a:r>
              <a:rPr lang="fr-FR" dirty="0" err="1" smtClean="0"/>
              <a:t>Maldéveloppement</a:t>
            </a:r>
            <a:endParaRPr lang="fr-FR" dirty="0"/>
          </a:p>
        </p:txBody>
      </p:sp>
      <p:sp>
        <p:nvSpPr>
          <p:cNvPr id="7" name="Espace réservé du contenu 6"/>
          <p:cNvSpPr>
            <a:spLocks noGrp="1"/>
          </p:cNvSpPr>
          <p:nvPr>
            <p:ph sz="quarter" idx="2"/>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Le vrai développement est celui où l’idée originelle suit son cours et aboutit par des processus cohérents au résultat recherché</a:t>
            </a:r>
            <a:endParaRPr lang="fr-FR" dirty="0"/>
          </a:p>
        </p:txBody>
      </p:sp>
      <p:sp>
        <p:nvSpPr>
          <p:cNvPr id="9" name="Espace réservé du contenu 8"/>
          <p:cNvSpPr>
            <a:spLocks noGrp="1"/>
          </p:cNvSpPr>
          <p:nvPr>
            <p:ph sz="quarter" idx="4"/>
          </p:nvPr>
        </p:nvSpPr>
        <p:spPr/>
        <p:style>
          <a:lnRef idx="1">
            <a:schemeClr val="accent6"/>
          </a:lnRef>
          <a:fillRef idx="2">
            <a:schemeClr val="accent6"/>
          </a:fillRef>
          <a:effectRef idx="1">
            <a:schemeClr val="accent6"/>
          </a:effectRef>
          <a:fontRef idx="minor">
            <a:schemeClr val="dk1"/>
          </a:fontRef>
        </p:style>
        <p:txBody>
          <a:bodyPr>
            <a:normAutofit/>
          </a:bodyPr>
          <a:lstStyle/>
          <a:p>
            <a:r>
              <a:rPr lang="fr-FR" sz="2000" dirty="0">
                <a:latin typeface="Garamond" pitchFamily="18" charset="0"/>
              </a:rPr>
              <a:t>Le </a:t>
            </a:r>
            <a:r>
              <a:rPr lang="fr-FR" sz="2000" dirty="0" err="1">
                <a:latin typeface="Garamond" pitchFamily="18" charset="0"/>
              </a:rPr>
              <a:t>maldéveloppement</a:t>
            </a:r>
            <a:r>
              <a:rPr lang="fr-FR" sz="2000" dirty="0">
                <a:latin typeface="Garamond" pitchFamily="18" charset="0"/>
              </a:rPr>
              <a:t> désigne des lacunes dans le développement humain d'un pays. Ce terme a été inventé dans les années 1990 pour se distinguer du « sous-développement </a:t>
            </a:r>
            <a:r>
              <a:rPr lang="fr-FR" sz="2000" dirty="0" smtClean="0">
                <a:latin typeface="Garamond" pitchFamily="18" charset="0"/>
              </a:rPr>
              <a:t>»</a:t>
            </a:r>
            <a:r>
              <a:rPr lang="fr-FR" sz="2000" dirty="0">
                <a:latin typeface="Garamond" pitchFamily="18" charset="0"/>
              </a:rPr>
              <a:t> </a:t>
            </a:r>
            <a:endParaRPr lang="fr-FR" sz="2000" dirty="0" smtClean="0">
              <a:latin typeface="Garamond" pitchFamily="18" charset="0"/>
            </a:endParaRPr>
          </a:p>
          <a:p>
            <a:r>
              <a:rPr lang="fr-FR" sz="2000" dirty="0" smtClean="0">
                <a:latin typeface="Garamond" pitchFamily="18" charset="0"/>
              </a:rPr>
              <a:t>Le </a:t>
            </a:r>
            <a:r>
              <a:rPr lang="fr-FR" sz="2000" dirty="0" err="1" smtClean="0">
                <a:latin typeface="Garamond" pitchFamily="18" charset="0"/>
              </a:rPr>
              <a:t>maldéveloppement</a:t>
            </a:r>
            <a:r>
              <a:rPr lang="fr-FR" sz="2000" dirty="0" smtClean="0">
                <a:latin typeface="Garamond" pitchFamily="18" charset="0"/>
              </a:rPr>
              <a:t> imite le développement mais se fait de travers, en déformant l’action d’origine-division-union</a:t>
            </a:r>
            <a:endParaRPr lang="fr-FR" sz="2000" dirty="0">
              <a:latin typeface="Garamond" pitchFamily="18" charset="0"/>
            </a:endParaRPr>
          </a:p>
        </p:txBody>
      </p:sp>
    </p:spTree>
    <p:extLst>
      <p:ext uri="{BB962C8B-B14F-4D97-AF65-F5344CB8AC3E}">
        <p14:creationId xmlns:p14="http://schemas.microsoft.com/office/powerpoint/2010/main" val="425383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113"/>
            <a:ext cx="9144000" cy="609600"/>
          </a:xfrm>
        </p:spPr>
        <p:txBody>
          <a:bodyPr>
            <a:noAutofit/>
          </a:bodyPr>
          <a:lstStyle/>
          <a:p>
            <a:r>
              <a:rPr lang="fr-FR" sz="3200" dirty="0" smtClean="0">
                <a:latin typeface="Garamond" pitchFamily="18" charset="0"/>
              </a:rPr>
              <a:t>Le développement harmonieux, pacifique</a:t>
            </a:r>
            <a:endParaRPr lang="fr-FR" sz="3200" dirty="0">
              <a:latin typeface="Garamond" pitchFamily="18" charset="0"/>
            </a:endParaRPr>
          </a:p>
        </p:txBody>
      </p:sp>
      <p:graphicFrame>
        <p:nvGraphicFramePr>
          <p:cNvPr id="4" name="Espace réservé du contenu 3"/>
          <p:cNvGraphicFramePr>
            <a:graphicFrameLocks noGrp="1"/>
          </p:cNvGraphicFramePr>
          <p:nvPr>
            <p:ph sz="quarter" idx="4294967295"/>
            <p:extLst>
              <p:ext uri="{D42A27DB-BD31-4B8C-83A1-F6EECF244321}">
                <p14:modId xmlns:p14="http://schemas.microsoft.com/office/powerpoint/2010/main" val="1594351883"/>
              </p:ext>
            </p:extLst>
          </p:nvPr>
        </p:nvGraphicFramePr>
        <p:xfrm>
          <a:off x="0" y="1028700"/>
          <a:ext cx="5842000" cy="51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5"/>
          <p:cNvCxnSpPr/>
          <p:nvPr/>
        </p:nvCxnSpPr>
        <p:spPr>
          <a:xfrm>
            <a:off x="1043608" y="2732615"/>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79512" y="3596711"/>
            <a:ext cx="5616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47160" y="956303"/>
            <a:ext cx="5070786" cy="1292662"/>
          </a:xfrm>
          <a:prstGeom prst="rect">
            <a:avLst/>
          </a:prstGeom>
        </p:spPr>
        <p:txBody>
          <a:bodyPr wrap="square">
            <a:spAutoFit/>
          </a:bodyPr>
          <a:lstStyle/>
          <a:p>
            <a:r>
              <a:rPr lang="fr-FR" sz="2400" b="1" dirty="0"/>
              <a:t>définition positive de la paix : </a:t>
            </a:r>
            <a:endParaRPr lang="fr-FR" sz="2400" b="1" dirty="0" smtClean="0"/>
          </a:p>
          <a:p>
            <a:r>
              <a:rPr lang="fr-FR" b="1" dirty="0" smtClean="0"/>
              <a:t>l’accord </a:t>
            </a:r>
            <a:r>
              <a:rPr lang="fr-FR" b="1" dirty="0"/>
              <a:t>mutuel </a:t>
            </a:r>
            <a:r>
              <a:rPr lang="fr-FR" b="1" dirty="0" smtClean="0"/>
              <a:t>de partenaires </a:t>
            </a:r>
            <a:r>
              <a:rPr lang="fr-FR" b="1" dirty="0"/>
              <a:t>libres et égaux réunis par attirance réciproque en vue d’un bien supérieur. </a:t>
            </a:r>
            <a:r>
              <a:rPr lang="fr-FR" b="1" dirty="0" smtClean="0"/>
              <a:t>  </a:t>
            </a:r>
          </a:p>
        </p:txBody>
      </p:sp>
      <p:sp>
        <p:nvSpPr>
          <p:cNvPr id="12" name="Rectangle 11"/>
          <p:cNvSpPr/>
          <p:nvPr/>
        </p:nvSpPr>
        <p:spPr>
          <a:xfrm>
            <a:off x="617658" y="4581128"/>
            <a:ext cx="85190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b="1" dirty="0" smtClean="0"/>
              <a:t>Liberté</a:t>
            </a:r>
            <a:endParaRPr lang="fr-FR" dirty="0"/>
          </a:p>
        </p:txBody>
      </p:sp>
      <p:sp>
        <p:nvSpPr>
          <p:cNvPr id="13" name="Rectangle 12"/>
          <p:cNvSpPr/>
          <p:nvPr/>
        </p:nvSpPr>
        <p:spPr>
          <a:xfrm>
            <a:off x="5796136" y="3412045"/>
            <a:ext cx="795795"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b="1" dirty="0" smtClean="0"/>
              <a:t>équité</a:t>
            </a:r>
            <a:endParaRPr lang="fr-FR" dirty="0"/>
          </a:p>
        </p:txBody>
      </p:sp>
      <p:cxnSp>
        <p:nvCxnSpPr>
          <p:cNvPr id="15" name="Connecteur droit 14"/>
          <p:cNvCxnSpPr/>
          <p:nvPr/>
        </p:nvCxnSpPr>
        <p:spPr>
          <a:xfrm>
            <a:off x="2948753" y="1124744"/>
            <a:ext cx="1" cy="524791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84626" y="5229200"/>
            <a:ext cx="902811" cy="461665"/>
          </a:xfrm>
          <a:prstGeom prst="rect">
            <a:avLst/>
          </a:prstGeom>
        </p:spPr>
        <p:txBody>
          <a:bodyPr wrap="none">
            <a:spAutoFit/>
          </a:bodyPr>
          <a:lstStyle/>
          <a:p>
            <a:pPr lvl="0"/>
            <a:r>
              <a:rPr lang="fr-FR" sz="2400" dirty="0" smtClean="0">
                <a:solidFill>
                  <a:schemeClr val="bg1"/>
                </a:solidFill>
              </a:rPr>
              <a:t>union</a:t>
            </a:r>
            <a:endParaRPr lang="fr-FR" sz="2400" dirty="0">
              <a:solidFill>
                <a:schemeClr val="bg1"/>
              </a:solidFill>
            </a:endParaRPr>
          </a:p>
        </p:txBody>
      </p:sp>
      <p:sp>
        <p:nvSpPr>
          <p:cNvPr id="18" name="Rectangle 17"/>
          <p:cNvSpPr/>
          <p:nvPr/>
        </p:nvSpPr>
        <p:spPr>
          <a:xfrm>
            <a:off x="2631301" y="6204213"/>
            <a:ext cx="609462" cy="646331"/>
          </a:xfrm>
          <a:prstGeom prst="rect">
            <a:avLst/>
          </a:prstGeom>
        </p:spPr>
        <p:txBody>
          <a:bodyPr wrap="none">
            <a:spAutoFit/>
          </a:bodyPr>
          <a:lstStyle/>
          <a:p>
            <a:r>
              <a:rPr lang="fr-FR" b="1" dirty="0" smtClean="0"/>
              <a:t>Bien</a:t>
            </a:r>
          </a:p>
          <a:p>
            <a:r>
              <a:rPr lang="fr-FR" b="1" dirty="0" smtClean="0"/>
              <a:t>Joie</a:t>
            </a:r>
          </a:p>
        </p:txBody>
      </p:sp>
      <p:sp>
        <p:nvSpPr>
          <p:cNvPr id="19" name="Rectangle 18"/>
          <p:cNvSpPr/>
          <p:nvPr/>
        </p:nvSpPr>
        <p:spPr>
          <a:xfrm>
            <a:off x="2378025" y="771637"/>
            <a:ext cx="1116011" cy="369332"/>
          </a:xfrm>
          <a:prstGeom prst="rect">
            <a:avLst/>
          </a:prstGeom>
        </p:spPr>
        <p:txBody>
          <a:bodyPr wrap="none">
            <a:spAutoFit/>
          </a:bodyPr>
          <a:lstStyle/>
          <a:p>
            <a:r>
              <a:rPr lang="fr-FR" b="1" dirty="0" smtClean="0"/>
              <a:t>Altruisme</a:t>
            </a:r>
          </a:p>
        </p:txBody>
      </p:sp>
      <p:cxnSp>
        <p:nvCxnSpPr>
          <p:cNvPr id="21" name="Connecteur droit 20"/>
          <p:cNvCxnSpPr>
            <a:stCxn id="19" idx="1"/>
          </p:cNvCxnSpPr>
          <p:nvPr/>
        </p:nvCxnSpPr>
        <p:spPr>
          <a:xfrm>
            <a:off x="2378025" y="956303"/>
            <a:ext cx="1257871" cy="55710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79512" y="3010035"/>
            <a:ext cx="5769024" cy="12003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635896" y="5819492"/>
            <a:ext cx="2454178" cy="707886"/>
          </a:xfrm>
          <a:prstGeom prst="rect">
            <a:avLst/>
          </a:prstGeom>
          <a:solidFill>
            <a:schemeClr val="accent3">
              <a:lumMod val="50000"/>
            </a:schemeClr>
          </a:solidFill>
        </p:spPr>
        <p:txBody>
          <a:bodyPr wrap="square">
            <a:spAutoFit/>
          </a:bodyPr>
          <a:lstStyle/>
          <a:p>
            <a:r>
              <a:rPr lang="fr-FR" sz="2000" b="1" dirty="0" smtClean="0">
                <a:solidFill>
                  <a:schemeClr val="bg1"/>
                </a:solidFill>
              </a:rPr>
              <a:t>Sous-développement</a:t>
            </a:r>
          </a:p>
          <a:p>
            <a:r>
              <a:rPr lang="fr-FR" sz="2000" b="1" dirty="0" err="1" smtClean="0">
                <a:solidFill>
                  <a:schemeClr val="bg1"/>
                </a:solidFill>
              </a:rPr>
              <a:t>Maldéveloppement</a:t>
            </a:r>
            <a:endParaRPr lang="fr-FR" sz="2000" b="1" dirty="0" smtClean="0">
              <a:solidFill>
                <a:schemeClr val="bg1"/>
              </a:solidFill>
            </a:endParaRPr>
          </a:p>
        </p:txBody>
      </p:sp>
      <p:sp>
        <p:nvSpPr>
          <p:cNvPr id="32" name="Rectangle 31"/>
          <p:cNvSpPr/>
          <p:nvPr/>
        </p:nvSpPr>
        <p:spPr>
          <a:xfrm>
            <a:off x="6194034" y="5229200"/>
            <a:ext cx="2947134" cy="1200329"/>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dirty="0" smtClean="0">
                <a:solidFill>
                  <a:schemeClr val="bg1"/>
                </a:solidFill>
              </a:rPr>
              <a:t>Malaise, tensions, conflits</a:t>
            </a:r>
          </a:p>
          <a:p>
            <a:r>
              <a:rPr lang="fr-FR" b="1" dirty="0" smtClean="0">
                <a:solidFill>
                  <a:schemeClr val="bg1"/>
                </a:solidFill>
              </a:rPr>
              <a:t>Illusions collectives, mensonges, aventures sans lendemain</a:t>
            </a:r>
          </a:p>
        </p:txBody>
      </p:sp>
    </p:spTree>
    <p:extLst>
      <p:ext uri="{BB962C8B-B14F-4D97-AF65-F5344CB8AC3E}">
        <p14:creationId xmlns:p14="http://schemas.microsoft.com/office/powerpoint/2010/main" val="31783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2"/>
          </p:nvPr>
        </p:nvSpPr>
        <p:spPr>
          <a:xfrm>
            <a:off x="179512" y="2852936"/>
            <a:ext cx="4040188" cy="3763963"/>
          </a:xfrm>
        </p:spPr>
        <p:txBody>
          <a:bodyPr/>
          <a:lstStyle/>
          <a:p>
            <a:r>
              <a:rPr lang="fr-FR" sz="2400" i="1" dirty="0">
                <a:latin typeface="Garamond" pitchFamily="18" charset="0"/>
              </a:rPr>
              <a:t>« Le développement confiné à l’économisme implique automatiquement deux notions clés, la croissance économique comme moteur et but final du développement et une rentabilité à court terme maximale comme justification universelle de l’action. » </a:t>
            </a:r>
          </a:p>
          <a:p>
            <a:endParaRPr lang="fr-FR" dirty="0"/>
          </a:p>
        </p:txBody>
      </p:sp>
      <p:pic>
        <p:nvPicPr>
          <p:cNvPr id="15" name="Picture 1" descr="Couvertur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12160" y="2346629"/>
            <a:ext cx="1944216" cy="30985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644008" y="5445224"/>
            <a:ext cx="4283968" cy="861774"/>
          </a:xfrm>
          <a:prstGeom prst="rect">
            <a:avLst/>
          </a:prstGeom>
        </p:spPr>
        <p:txBody>
          <a:bodyPr wrap="square">
            <a:spAutoFit/>
          </a:bodyPr>
          <a:lstStyle/>
          <a:p>
            <a:pPr>
              <a:defRPr/>
            </a:pPr>
            <a:r>
              <a:rPr lang="en-GB" i="1" dirty="0"/>
              <a:t>The cultural dimension of development, culture and development series, </a:t>
            </a:r>
            <a:r>
              <a:rPr lang="en-GB" sz="1400" b="1" dirty="0"/>
              <a:t>UNESCO Publishing, Paris 1995, p. 121</a:t>
            </a:r>
            <a:endParaRPr lang="fr-FR" sz="1400" b="1" dirty="0"/>
          </a:p>
        </p:txBody>
      </p:sp>
      <p:sp>
        <p:nvSpPr>
          <p:cNvPr id="9" name="Titre 5"/>
          <p:cNvSpPr>
            <a:spLocks noGrp="1" noChangeArrowheads="1"/>
          </p:cNvSpPr>
          <p:nvPr>
            <p:ph type="title"/>
          </p:nvPr>
        </p:nvSpPr>
        <p:spPr>
          <a:xfrm>
            <a:off x="467544" y="332656"/>
            <a:ext cx="8064896" cy="1261884"/>
          </a:xfrm>
          <a:noFill/>
        </p:spPr>
        <p:txBody>
          <a:bodyPr wrap="square">
            <a:spAutoFit/>
          </a:bodyPr>
          <a:lstStyle/>
          <a:p>
            <a:pPr algn="ctr" eaLnBrk="1" hangingPunct="1">
              <a:spcBef>
                <a:spcPct val="20000"/>
              </a:spcBef>
              <a:buClr>
                <a:srgbClr val="FE8637"/>
              </a:buClr>
              <a:buSzPct val="85000"/>
            </a:pPr>
            <a:r>
              <a:rPr lang="fr-FR" sz="3600" dirty="0" smtClean="0">
                <a:solidFill>
                  <a:srgbClr val="FFE98B"/>
                </a:solidFill>
                <a:latin typeface="Garamond" pitchFamily="18" charset="0"/>
              </a:rPr>
              <a:t>Deuxième Partie </a:t>
            </a:r>
            <a:br>
              <a:rPr lang="fr-FR" sz="3600" dirty="0" smtClean="0">
                <a:solidFill>
                  <a:srgbClr val="FFE98B"/>
                </a:solidFill>
                <a:latin typeface="Garamond" pitchFamily="18" charset="0"/>
              </a:rPr>
            </a:br>
            <a:r>
              <a:rPr lang="fr-FR" sz="4000" dirty="0" smtClean="0">
                <a:solidFill>
                  <a:srgbClr val="FFE98B"/>
                </a:solidFill>
                <a:latin typeface="Garamond" pitchFamily="18" charset="0"/>
              </a:rPr>
              <a:t>La </a:t>
            </a:r>
            <a:r>
              <a:rPr lang="fr-FR" sz="4000" dirty="0" smtClean="0">
                <a:solidFill>
                  <a:srgbClr val="FFE98B"/>
                </a:solidFill>
                <a:latin typeface="Garamond" pitchFamily="18" charset="0"/>
              </a:rPr>
              <a:t>force motrice du développement</a:t>
            </a:r>
            <a:endParaRPr lang="fr-FR" sz="3600" dirty="0" smtClean="0">
              <a:solidFill>
                <a:srgbClr val="FFE98B"/>
              </a:solidFill>
              <a:latin typeface="Garamond" pitchFamily="18" charset="0"/>
            </a:endParaRPr>
          </a:p>
        </p:txBody>
      </p:sp>
    </p:spTree>
    <p:extLst>
      <p:ext uri="{BB962C8B-B14F-4D97-AF65-F5344CB8AC3E}">
        <p14:creationId xmlns:p14="http://schemas.microsoft.com/office/powerpoint/2010/main" val="903623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6373</TotalTime>
  <Words>1532</Words>
  <Application>Microsoft Office PowerPoint</Application>
  <PresentationFormat>Affichage à l'écran (4:3)</PresentationFormat>
  <Paragraphs>316</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Apex</vt:lpstr>
      <vt:lpstr>Présentation PowerPoint</vt:lpstr>
      <vt:lpstr>Première partie</vt:lpstr>
      <vt:lpstr>Présentation PowerPoint</vt:lpstr>
      <vt:lpstr>Une nation se développe (1) à partir d’un héritage indivis (2) par le consentement actuel et le vivre ensemble (3) en vue d’une communauté imaginée</vt:lpstr>
      <vt:lpstr>L’exemple d’une nation </vt:lpstr>
      <vt:lpstr>L’action d’origine-division-union </vt:lpstr>
      <vt:lpstr>Deux types de développement</vt:lpstr>
      <vt:lpstr>Le développement harmonieux, pacifique</vt:lpstr>
      <vt:lpstr>Deuxième Partie  La force motrice du développement</vt:lpstr>
      <vt:lpstr>      </vt:lpstr>
      <vt:lpstr>Présentation PowerPoint</vt:lpstr>
      <vt:lpstr>Le vrai progrès : Guizot &amp; Baudelaire</vt:lpstr>
      <vt:lpstr>Le Développement idéal</vt:lpstr>
      <vt:lpstr>La FPU et le Développement Humain</vt:lpstr>
      <vt:lpstr>Présentation PowerPoint</vt:lpstr>
      <vt:lpstr>Présentation PowerPoint</vt:lpstr>
      <vt:lpstr>Présentation PowerPoint</vt:lpstr>
      <vt:lpstr>Le Développement peut être vu ... comme un processus d’expansion des libertés réelles dont on jouit. L’accent mis sur les libertés humaines [ou capacités] se démarque de points de vue plus étroits sur le développement, comme d’identifier le développement avec la croissance du PNB, ou avec la hausse des revenus personnels, ou avec l’industrialisation, ou avec les avancées technologique, ou la modernisation sociale-                  </vt:lpstr>
      <vt:lpstr>Besoins de base, choix illimités</vt:lpstr>
      <vt:lpstr>Présentation PowerPoint</vt:lpstr>
      <vt:lpstr>Troisième Partie  Trois aspects du développement humain</vt:lpstr>
      <vt:lpstr>1. Le développement de l’être humain (nature humaine) </vt:lpstr>
      <vt:lpstr>Recherche sur la Psychologie du développement</vt:lpstr>
      <vt:lpstr>1. Le développement de l’être humain (nature humaine)</vt:lpstr>
      <vt:lpstr>Présentation PowerPoint</vt:lpstr>
      <vt:lpstr>1. Le développement de l’être humain</vt:lpstr>
      <vt:lpstr>Présentation PowerPoint</vt:lpstr>
      <vt:lpstr>2. Le développement par les êtres humains</vt:lpstr>
      <vt:lpstr>Ce que les familles doivent apporter  pour le développement de leurs enfants</vt:lpstr>
      <vt:lpstr> </vt:lpstr>
      <vt:lpstr>Présentation PowerPoint</vt:lpstr>
      <vt:lpstr>2. le développement par les êtres humains</vt:lpstr>
      <vt:lpstr>2. Le développement par les êtres humains</vt:lpstr>
      <vt:lpstr>Les Quatre Grandes Sphères du Cœur  et les trois Grandes Souverainetés</vt:lpstr>
      <vt:lpstr> 2. le développement par les êtres humains</vt:lpstr>
      <vt:lpstr>3. le développement pour les êtres humains</vt:lpstr>
      <vt:lpstr>Nations unies &amp; développement humain</vt:lpstr>
      <vt:lpstr>L’Onu et le développement humain</vt:lpstr>
      <vt:lpstr>Présentation PowerPoint</vt:lpstr>
      <vt:lpstr>Le modèle de la personne idéale</vt:lpstr>
      <vt:lpstr>Présentation PowerPoint</vt:lpstr>
      <vt:lpstr>Présentation PowerPoint</vt:lpstr>
      <vt:lpstr>Présentation PowerPoint</vt:lpstr>
      <vt:lpstr>Le « plus grand amour »</vt:lpstr>
      <vt:lpstr>Présentation PowerPoint</vt:lpstr>
    </vt:vector>
  </TitlesOfParts>
  <Company>moi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Development and Peace Building</dc:title>
  <dc:creator>Oka san</dc:creator>
  <cp:lastModifiedBy>PC</cp:lastModifiedBy>
  <cp:revision>104</cp:revision>
  <dcterms:created xsi:type="dcterms:W3CDTF">2006-07-24T16:51:44Z</dcterms:created>
  <dcterms:modified xsi:type="dcterms:W3CDTF">2016-04-09T20:59:59Z</dcterms:modified>
</cp:coreProperties>
</file>