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23"/>
  </p:notesMasterIdLst>
  <p:sldIdLst>
    <p:sldId id="256" r:id="rId2"/>
    <p:sldId id="261" r:id="rId3"/>
    <p:sldId id="274" r:id="rId4"/>
    <p:sldId id="275" r:id="rId5"/>
    <p:sldId id="278" r:id="rId6"/>
    <p:sldId id="276" r:id="rId7"/>
    <p:sldId id="279" r:id="rId8"/>
    <p:sldId id="258" r:id="rId9"/>
    <p:sldId id="262" r:id="rId10"/>
    <p:sldId id="260" r:id="rId11"/>
    <p:sldId id="263" r:id="rId12"/>
    <p:sldId id="280" r:id="rId13"/>
    <p:sldId id="265" r:id="rId14"/>
    <p:sldId id="264" r:id="rId15"/>
    <p:sldId id="266" r:id="rId16"/>
    <p:sldId id="267" r:id="rId17"/>
    <p:sldId id="268" r:id="rId18"/>
    <p:sldId id="273" r:id="rId19"/>
    <p:sldId id="272" r:id="rId20"/>
    <p:sldId id="269" r:id="rId21"/>
    <p:sldId id="27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99FF"/>
    <a:srgbClr val="6600CC"/>
    <a:srgbClr val="9966FF"/>
    <a:srgbClr val="9900CC"/>
    <a:srgbClr val="800080"/>
    <a:srgbClr val="33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6" d="100"/>
          <a:sy n="66" d="100"/>
        </p:scale>
        <p:origin x="-1506"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323F3-3A39-484A-9650-140CCD6B073A}"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056BE695-9474-4695-9210-8A56796531F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dirty="0" err="1" smtClean="0">
              <a:latin typeface="Garamond" pitchFamily="18" charset="0"/>
              <a:cs typeface="+mn-cs"/>
            </a:rPr>
            <a:t>Sécurité</a:t>
          </a:r>
          <a:r>
            <a:rPr lang="en-US" sz="2800" dirty="0" smtClean="0">
              <a:latin typeface="Garamond" pitchFamily="18" charset="0"/>
              <a:cs typeface="+mn-cs"/>
            </a:rPr>
            <a:t> </a:t>
          </a:r>
          <a:r>
            <a:rPr lang="en-US" sz="2800" dirty="0" err="1" smtClean="0">
              <a:latin typeface="Garamond" pitchFamily="18" charset="0"/>
              <a:cs typeface="+mn-cs"/>
            </a:rPr>
            <a:t>individuelle</a:t>
          </a:r>
          <a:endParaRPr lang="en-US" sz="2800" dirty="0"/>
        </a:p>
      </dgm:t>
    </dgm:pt>
    <dgm:pt modelId="{D03BDE8A-A68C-40D1-8C08-2555915DC864}" type="parTrans" cxnId="{C2B5FD7B-135B-43BC-9D3F-66BD0409410E}">
      <dgm:prSet/>
      <dgm:spPr/>
      <dgm:t>
        <a:bodyPr/>
        <a:lstStyle/>
        <a:p>
          <a:endParaRPr lang="en-US"/>
        </a:p>
      </dgm:t>
    </dgm:pt>
    <dgm:pt modelId="{0D27FFE3-4445-49BB-95F9-A160F25F2030}" type="sibTrans" cxnId="{C2B5FD7B-135B-43BC-9D3F-66BD0409410E}">
      <dgm:prSet/>
      <dgm:spPr/>
      <dgm:t>
        <a:bodyPr/>
        <a:lstStyle/>
        <a:p>
          <a:endParaRPr lang="en-US"/>
        </a:p>
      </dgm:t>
    </dgm:pt>
    <dgm:pt modelId="{160CF280-F425-41C4-AA8A-A364FDC72F99}">
      <dgm:prSet phldrT="[Text]" custT="1"/>
      <dgm:spPr/>
      <dgm:t>
        <a:bodyPr/>
        <a:lstStyle/>
        <a:p>
          <a:r>
            <a:rPr lang="en-US" sz="2800" dirty="0" err="1" smtClean="0">
              <a:latin typeface="Garamond" pitchFamily="18" charset="0"/>
              <a:cs typeface="+mn-cs"/>
            </a:rPr>
            <a:t>S’abriter</a:t>
          </a:r>
          <a:r>
            <a:rPr lang="en-US" sz="2800" dirty="0" smtClean="0">
              <a:latin typeface="Garamond" pitchFamily="18" charset="0"/>
              <a:cs typeface="+mn-cs"/>
            </a:rPr>
            <a:t> de menaces </a:t>
          </a:r>
          <a:r>
            <a:rPr lang="en-US" sz="2800" dirty="0" err="1" smtClean="0">
              <a:latin typeface="Garamond" pitchFamily="18" charset="0"/>
              <a:cs typeface="+mn-cs"/>
            </a:rPr>
            <a:t>chroniques</a:t>
          </a:r>
          <a:r>
            <a:rPr lang="en-US" sz="2800" dirty="0" smtClean="0">
              <a:latin typeface="Garamond" pitchFamily="18" charset="0"/>
              <a:cs typeface="+mn-cs"/>
            </a:rPr>
            <a:t> </a:t>
          </a:r>
          <a:endParaRPr lang="en-US" sz="2800" dirty="0"/>
        </a:p>
      </dgm:t>
    </dgm:pt>
    <dgm:pt modelId="{EE715426-0C29-4D96-8C0A-52CE0EFBDBDD}" type="parTrans" cxnId="{4E3DE5A0-07AB-4B56-9BF0-2A70431E807B}">
      <dgm:prSet/>
      <dgm:spPr/>
      <dgm:t>
        <a:bodyPr/>
        <a:lstStyle/>
        <a:p>
          <a:endParaRPr lang="en-US"/>
        </a:p>
      </dgm:t>
    </dgm:pt>
    <dgm:pt modelId="{1403C003-9FE1-49C7-8625-FFB6734CCC06}" type="sibTrans" cxnId="{4E3DE5A0-07AB-4B56-9BF0-2A70431E807B}">
      <dgm:prSet/>
      <dgm:spPr/>
      <dgm:t>
        <a:bodyPr/>
        <a:lstStyle/>
        <a:p>
          <a:endParaRPr lang="en-US"/>
        </a:p>
      </dgm:t>
    </dgm:pt>
    <dgm:pt modelId="{5A115F32-48A2-4058-9DE6-D80A5FDDB69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latin typeface="Garamond" pitchFamily="18" charset="0"/>
              <a:cs typeface="+mn-cs"/>
            </a:rPr>
            <a:t>Une double « libération »</a:t>
          </a:r>
          <a:endParaRPr lang="en-US" sz="2800" dirty="0"/>
        </a:p>
      </dgm:t>
    </dgm:pt>
    <dgm:pt modelId="{28B9303C-53A0-4D82-B2B6-47C0C76A6F3B}" type="parTrans" cxnId="{3D04EE29-F23F-4496-A4FD-4DA84AD4271B}">
      <dgm:prSet/>
      <dgm:spPr/>
      <dgm:t>
        <a:bodyPr/>
        <a:lstStyle/>
        <a:p>
          <a:endParaRPr lang="en-US"/>
        </a:p>
      </dgm:t>
    </dgm:pt>
    <dgm:pt modelId="{16590AED-F906-4F87-BB52-32E96CEED4DD}" type="sibTrans" cxnId="{3D04EE29-F23F-4496-A4FD-4DA84AD4271B}">
      <dgm:prSet/>
      <dgm:spPr/>
      <dgm:t>
        <a:bodyPr/>
        <a:lstStyle/>
        <a:p>
          <a:endParaRPr lang="en-US"/>
        </a:p>
      </dgm:t>
    </dgm:pt>
    <dgm:pt modelId="{3C0D8EB3-0D21-4DED-8A55-BF9CB345246D}">
      <dgm:prSet custT="1"/>
      <dgm:spPr/>
      <dgm:t>
        <a:bodyPr/>
        <a:lstStyle/>
        <a:p>
          <a:r>
            <a:rPr lang="en-US" sz="2400" dirty="0" err="1" smtClean="0">
              <a:latin typeface="Garamond" pitchFamily="18" charset="0"/>
              <a:cs typeface="+mn-cs"/>
            </a:rPr>
            <a:t>faim</a:t>
          </a:r>
          <a:r>
            <a:rPr lang="en-US" sz="2400" dirty="0" smtClean="0">
              <a:latin typeface="Garamond" pitchFamily="18" charset="0"/>
              <a:cs typeface="+mn-cs"/>
            </a:rPr>
            <a:t>, </a:t>
          </a:r>
          <a:r>
            <a:rPr lang="en-US" sz="2400" dirty="0" err="1" smtClean="0">
              <a:latin typeface="Garamond" pitchFamily="18" charset="0"/>
              <a:cs typeface="+mn-cs"/>
            </a:rPr>
            <a:t>maladie</a:t>
          </a:r>
          <a:r>
            <a:rPr lang="en-US" sz="2400" dirty="0" smtClean="0">
              <a:latin typeface="Garamond" pitchFamily="18" charset="0"/>
              <a:cs typeface="+mn-cs"/>
            </a:rPr>
            <a:t>, </a:t>
          </a:r>
          <a:r>
            <a:rPr lang="en-US" sz="2400" dirty="0" err="1" smtClean="0">
              <a:latin typeface="Garamond" pitchFamily="18" charset="0"/>
              <a:cs typeface="+mn-cs"/>
            </a:rPr>
            <a:t>répression</a:t>
          </a:r>
          <a:r>
            <a:rPr lang="en-US" sz="2400" dirty="0" smtClean="0">
              <a:latin typeface="Garamond" pitchFamily="18" charset="0"/>
              <a:cs typeface="+mn-cs"/>
            </a:rPr>
            <a:t>, </a:t>
          </a:r>
          <a:r>
            <a:rPr lang="en-US" sz="2400" dirty="0" err="1" smtClean="0">
              <a:latin typeface="Garamond" pitchFamily="18" charset="0"/>
              <a:cs typeface="+mn-cs"/>
            </a:rPr>
            <a:t>toutes</a:t>
          </a:r>
          <a:r>
            <a:rPr lang="en-US" sz="2400" dirty="0" smtClean="0">
              <a:latin typeface="Garamond" pitchFamily="18" charset="0"/>
              <a:cs typeface="+mn-cs"/>
            </a:rPr>
            <a:t> ruptures </a:t>
          </a:r>
          <a:r>
            <a:rPr lang="en-US" sz="2400" dirty="0" err="1" smtClean="0">
              <a:latin typeface="Garamond" pitchFamily="18" charset="0"/>
              <a:cs typeface="+mn-cs"/>
            </a:rPr>
            <a:t>néfastes</a:t>
          </a:r>
          <a:r>
            <a:rPr lang="en-US" sz="2400" dirty="0" smtClean="0">
              <a:latin typeface="Garamond" pitchFamily="18" charset="0"/>
              <a:cs typeface="+mn-cs"/>
            </a:rPr>
            <a:t> </a:t>
          </a:r>
          <a:r>
            <a:rPr lang="en-US" sz="2400" dirty="0" err="1" smtClean="0">
              <a:latin typeface="Garamond" pitchFamily="18" charset="0"/>
              <a:cs typeface="+mn-cs"/>
            </a:rPr>
            <a:t>affectant</a:t>
          </a:r>
          <a:r>
            <a:rPr lang="en-US" sz="2400" dirty="0" smtClean="0">
              <a:latin typeface="Garamond" pitchFamily="18" charset="0"/>
              <a:cs typeface="+mn-cs"/>
            </a:rPr>
            <a:t> le </a:t>
          </a:r>
          <a:r>
            <a:rPr lang="en-US" sz="2400" dirty="0" err="1" smtClean="0">
              <a:latin typeface="Garamond" pitchFamily="18" charset="0"/>
              <a:cs typeface="+mn-cs"/>
            </a:rPr>
            <a:t>cours</a:t>
          </a:r>
          <a:r>
            <a:rPr lang="en-US" sz="2400" dirty="0" smtClean="0">
              <a:latin typeface="Garamond" pitchFamily="18" charset="0"/>
              <a:cs typeface="+mn-cs"/>
            </a:rPr>
            <a:t> de la vie </a:t>
          </a:r>
          <a:r>
            <a:rPr lang="en-US" sz="2400" dirty="0" err="1" smtClean="0">
              <a:latin typeface="Garamond" pitchFamily="18" charset="0"/>
              <a:cs typeface="+mn-cs"/>
            </a:rPr>
            <a:t>quotidienne</a:t>
          </a:r>
          <a:r>
            <a:rPr lang="en-US" sz="2400" dirty="0" smtClean="0">
              <a:latin typeface="Garamond" pitchFamily="18" charset="0"/>
              <a:cs typeface="+mn-cs"/>
            </a:rPr>
            <a:t>.</a:t>
          </a:r>
          <a:endParaRPr lang="en-US" sz="2400" dirty="0"/>
        </a:p>
      </dgm:t>
    </dgm:pt>
    <dgm:pt modelId="{3955007C-4212-4CAF-9746-D3B85AF7C6D6}" type="parTrans" cxnId="{D4B3CFE7-91D3-403F-BC6A-963766930EC6}">
      <dgm:prSet/>
      <dgm:spPr/>
      <dgm:t>
        <a:bodyPr/>
        <a:lstStyle/>
        <a:p>
          <a:endParaRPr lang="en-US"/>
        </a:p>
      </dgm:t>
    </dgm:pt>
    <dgm:pt modelId="{FB2D55A0-1243-4E6B-A492-7715C5FBC1E5}" type="sibTrans" cxnId="{D4B3CFE7-91D3-403F-BC6A-963766930EC6}">
      <dgm:prSet/>
      <dgm:spPr/>
      <dgm:t>
        <a:bodyPr/>
        <a:lstStyle/>
        <a:p>
          <a:endParaRPr lang="en-US"/>
        </a:p>
      </dgm:t>
    </dgm:pt>
    <dgm:pt modelId="{A129E887-9AA9-49FB-8F5B-252E4E8D83DA}">
      <dgm:prSet/>
      <dgm:spPr/>
      <dgm:t>
        <a:bodyPr/>
        <a:lstStyle/>
        <a:p>
          <a:r>
            <a:rPr lang="fr-FR" sz="1800" dirty="0" smtClean="0">
              <a:latin typeface="Garamond" pitchFamily="18" charset="0"/>
              <a:cs typeface="+mn-cs"/>
            </a:rPr>
            <a:t>se libérer de la peur (</a:t>
          </a:r>
          <a:r>
            <a:rPr lang="fr-FR" sz="1800" i="1" dirty="0" err="1" smtClean="0">
              <a:latin typeface="Garamond" pitchFamily="18" charset="0"/>
              <a:cs typeface="+mn-cs"/>
            </a:rPr>
            <a:t>freedom</a:t>
          </a:r>
          <a:r>
            <a:rPr lang="fr-FR" sz="1800" i="1" dirty="0" smtClean="0">
              <a:latin typeface="Garamond" pitchFamily="18" charset="0"/>
              <a:cs typeface="+mn-cs"/>
            </a:rPr>
            <a:t> </a:t>
          </a:r>
          <a:r>
            <a:rPr lang="fr-FR" sz="1800" i="1" dirty="0" err="1" smtClean="0">
              <a:latin typeface="Garamond" pitchFamily="18" charset="0"/>
              <a:cs typeface="+mn-cs"/>
            </a:rPr>
            <a:t>from</a:t>
          </a:r>
          <a:r>
            <a:rPr lang="fr-FR" sz="1800" i="1" dirty="0" smtClean="0">
              <a:latin typeface="Garamond" pitchFamily="18" charset="0"/>
              <a:cs typeface="+mn-cs"/>
            </a:rPr>
            <a:t> </a:t>
          </a:r>
          <a:r>
            <a:rPr lang="fr-FR" sz="1800" i="1" dirty="0" err="1" smtClean="0">
              <a:latin typeface="Garamond" pitchFamily="18" charset="0"/>
              <a:cs typeface="+mn-cs"/>
            </a:rPr>
            <a:t>fear</a:t>
          </a:r>
          <a:r>
            <a:rPr lang="fr-FR" sz="1800" i="1" dirty="0" smtClean="0">
              <a:latin typeface="Garamond" pitchFamily="18" charset="0"/>
              <a:cs typeface="+mn-cs"/>
            </a:rPr>
            <a:t>)</a:t>
          </a:r>
          <a:r>
            <a:rPr lang="fr-FR" sz="1800" dirty="0" smtClean="0">
              <a:latin typeface="Garamond" pitchFamily="18" charset="0"/>
              <a:cs typeface="+mn-cs"/>
            </a:rPr>
            <a:t>, </a:t>
          </a:r>
          <a:endParaRPr lang="en-US" dirty="0"/>
        </a:p>
      </dgm:t>
    </dgm:pt>
    <dgm:pt modelId="{AF52FDB3-D0E5-4182-AD2D-253D3DD4BAC4}" type="parTrans" cxnId="{B21E0110-A0DE-41FC-9360-E70A2C23A256}">
      <dgm:prSet/>
      <dgm:spPr/>
      <dgm:t>
        <a:bodyPr/>
        <a:lstStyle/>
        <a:p>
          <a:endParaRPr lang="en-US"/>
        </a:p>
      </dgm:t>
    </dgm:pt>
    <dgm:pt modelId="{CD00A639-9B3C-41D2-B11C-9C5EDE7A7BC8}" type="sibTrans" cxnId="{B21E0110-A0DE-41FC-9360-E70A2C23A256}">
      <dgm:prSet/>
      <dgm:spPr/>
      <dgm:t>
        <a:bodyPr/>
        <a:lstStyle/>
        <a:p>
          <a:endParaRPr lang="en-US"/>
        </a:p>
      </dgm:t>
    </dgm:pt>
    <dgm:pt modelId="{B2037F3C-8A91-4955-A140-EA1D740FE310}">
      <dgm:prSet/>
      <dgm:spPr/>
      <dgm:t>
        <a:bodyPr/>
        <a:lstStyle/>
        <a:p>
          <a:r>
            <a:rPr lang="fr-FR" sz="1800" dirty="0" smtClean="0">
              <a:latin typeface="Garamond" pitchFamily="18" charset="0"/>
              <a:cs typeface="+mn-cs"/>
            </a:rPr>
            <a:t>se libérer du besoin</a:t>
          </a:r>
          <a:r>
            <a:rPr lang="fr-FR" sz="1800" i="1" dirty="0" smtClean="0">
              <a:latin typeface="Garamond" pitchFamily="18" charset="0"/>
              <a:cs typeface="+mn-cs"/>
            </a:rPr>
            <a:t>, (</a:t>
          </a:r>
          <a:r>
            <a:rPr lang="fr-FR" sz="1800" i="1" dirty="0" err="1" smtClean="0">
              <a:latin typeface="Garamond" pitchFamily="18" charset="0"/>
              <a:cs typeface="+mn-cs"/>
            </a:rPr>
            <a:t>freedom</a:t>
          </a:r>
          <a:r>
            <a:rPr lang="fr-FR" sz="1800" i="1" dirty="0" smtClean="0">
              <a:latin typeface="Garamond" pitchFamily="18" charset="0"/>
              <a:cs typeface="+mn-cs"/>
            </a:rPr>
            <a:t> </a:t>
          </a:r>
          <a:r>
            <a:rPr lang="fr-FR" sz="1800" i="1" dirty="0" err="1" smtClean="0">
              <a:latin typeface="Garamond" pitchFamily="18" charset="0"/>
              <a:cs typeface="+mn-cs"/>
            </a:rPr>
            <a:t>from</a:t>
          </a:r>
          <a:r>
            <a:rPr lang="fr-FR" sz="1800" i="1" dirty="0" smtClean="0">
              <a:latin typeface="Garamond" pitchFamily="18" charset="0"/>
              <a:cs typeface="+mn-cs"/>
            </a:rPr>
            <a:t> </a:t>
          </a:r>
          <a:r>
            <a:rPr lang="fr-FR" sz="1800" i="1" dirty="0" err="1" smtClean="0">
              <a:latin typeface="Garamond" pitchFamily="18" charset="0"/>
              <a:cs typeface="+mn-cs"/>
            </a:rPr>
            <a:t>want</a:t>
          </a:r>
          <a:r>
            <a:rPr lang="fr-FR" sz="1800" dirty="0" smtClean="0">
              <a:latin typeface="Garamond" pitchFamily="18" charset="0"/>
              <a:cs typeface="+mn-cs"/>
            </a:rPr>
            <a:t>)</a:t>
          </a:r>
          <a:endParaRPr lang="en-US" dirty="0"/>
        </a:p>
      </dgm:t>
    </dgm:pt>
    <dgm:pt modelId="{E17EBA26-41AF-496A-ABA1-243C71F846D6}" type="parTrans" cxnId="{D024EA5A-1EAC-4127-89EC-A3AE5F736986}">
      <dgm:prSet/>
      <dgm:spPr/>
      <dgm:t>
        <a:bodyPr/>
        <a:lstStyle/>
        <a:p>
          <a:endParaRPr lang="en-US"/>
        </a:p>
      </dgm:t>
    </dgm:pt>
    <dgm:pt modelId="{DCA5646E-2726-4F9A-9334-0EB4BB44DAB1}" type="sibTrans" cxnId="{D024EA5A-1EAC-4127-89EC-A3AE5F736986}">
      <dgm:prSet/>
      <dgm:spPr/>
      <dgm:t>
        <a:bodyPr/>
        <a:lstStyle/>
        <a:p>
          <a:endParaRPr lang="en-US"/>
        </a:p>
      </dgm:t>
    </dgm:pt>
    <dgm:pt modelId="{DE3CA729-B803-4F9C-96A7-18D26238C35B}" type="pres">
      <dgm:prSet presAssocID="{1EC323F3-3A39-484A-9650-140CCD6B073A}" presName="linear" presStyleCnt="0">
        <dgm:presLayoutVars>
          <dgm:dir/>
          <dgm:animLvl val="lvl"/>
          <dgm:resizeHandles val="exact"/>
        </dgm:presLayoutVars>
      </dgm:prSet>
      <dgm:spPr/>
      <dgm:t>
        <a:bodyPr/>
        <a:lstStyle/>
        <a:p>
          <a:endParaRPr lang="en-US"/>
        </a:p>
      </dgm:t>
    </dgm:pt>
    <dgm:pt modelId="{5D6B241D-293B-4137-9AD9-2E7F353F7D7F}" type="pres">
      <dgm:prSet presAssocID="{056BE695-9474-4695-9210-8A56796531F2}" presName="parentLin" presStyleCnt="0"/>
      <dgm:spPr/>
      <dgm:t>
        <a:bodyPr/>
        <a:lstStyle/>
        <a:p>
          <a:endParaRPr lang="fr-FR"/>
        </a:p>
      </dgm:t>
    </dgm:pt>
    <dgm:pt modelId="{F1EEF2B7-F509-4E9B-A4AD-69A1D5CA5DA6}" type="pres">
      <dgm:prSet presAssocID="{056BE695-9474-4695-9210-8A56796531F2}" presName="parentLeftMargin" presStyleLbl="node1" presStyleIdx="0" presStyleCnt="3"/>
      <dgm:spPr/>
      <dgm:t>
        <a:bodyPr/>
        <a:lstStyle/>
        <a:p>
          <a:endParaRPr lang="en-US"/>
        </a:p>
      </dgm:t>
    </dgm:pt>
    <dgm:pt modelId="{94C7B69C-95A6-4C04-9681-DA3CFB70EFD6}" type="pres">
      <dgm:prSet presAssocID="{056BE695-9474-4695-9210-8A56796531F2}" presName="parentText" presStyleLbl="node1" presStyleIdx="0" presStyleCnt="3">
        <dgm:presLayoutVars>
          <dgm:chMax val="0"/>
          <dgm:bulletEnabled val="1"/>
        </dgm:presLayoutVars>
      </dgm:prSet>
      <dgm:spPr/>
      <dgm:t>
        <a:bodyPr/>
        <a:lstStyle/>
        <a:p>
          <a:endParaRPr lang="en-US"/>
        </a:p>
      </dgm:t>
    </dgm:pt>
    <dgm:pt modelId="{E3B97C18-FEAB-4797-B35A-542896E8DCAE}" type="pres">
      <dgm:prSet presAssocID="{056BE695-9474-4695-9210-8A56796531F2}" presName="negativeSpace" presStyleCnt="0"/>
      <dgm:spPr/>
      <dgm:t>
        <a:bodyPr/>
        <a:lstStyle/>
        <a:p>
          <a:endParaRPr lang="fr-FR"/>
        </a:p>
      </dgm:t>
    </dgm:pt>
    <dgm:pt modelId="{413FCD17-2024-4939-8259-C9749882FF71}" type="pres">
      <dgm:prSet presAssocID="{056BE695-9474-4695-9210-8A56796531F2}" presName="childText" presStyleLbl="conFgAcc1" presStyleIdx="0" presStyleCnt="3">
        <dgm:presLayoutVars>
          <dgm:bulletEnabled val="1"/>
        </dgm:presLayoutVars>
      </dgm:prSet>
      <dgm:spPr/>
      <dgm:t>
        <a:bodyPr/>
        <a:lstStyle/>
        <a:p>
          <a:endParaRPr lang="fr-FR"/>
        </a:p>
      </dgm:t>
    </dgm:pt>
    <dgm:pt modelId="{EB3630C4-52AF-4E88-B887-D06A763303CD}" type="pres">
      <dgm:prSet presAssocID="{0D27FFE3-4445-49BB-95F9-A160F25F2030}" presName="spaceBetweenRectangles" presStyleCnt="0"/>
      <dgm:spPr/>
      <dgm:t>
        <a:bodyPr/>
        <a:lstStyle/>
        <a:p>
          <a:endParaRPr lang="fr-FR"/>
        </a:p>
      </dgm:t>
    </dgm:pt>
    <dgm:pt modelId="{7D1CB3C0-3E31-4B1D-A059-0275B0B0C300}" type="pres">
      <dgm:prSet presAssocID="{160CF280-F425-41C4-AA8A-A364FDC72F99}" presName="parentLin" presStyleCnt="0"/>
      <dgm:spPr/>
      <dgm:t>
        <a:bodyPr/>
        <a:lstStyle/>
        <a:p>
          <a:endParaRPr lang="fr-FR"/>
        </a:p>
      </dgm:t>
    </dgm:pt>
    <dgm:pt modelId="{6BBE2EBF-1C76-4FB8-A720-2703038FAD28}" type="pres">
      <dgm:prSet presAssocID="{160CF280-F425-41C4-AA8A-A364FDC72F99}" presName="parentLeftMargin" presStyleLbl="node1" presStyleIdx="0" presStyleCnt="3"/>
      <dgm:spPr/>
      <dgm:t>
        <a:bodyPr/>
        <a:lstStyle/>
        <a:p>
          <a:endParaRPr lang="en-US"/>
        </a:p>
      </dgm:t>
    </dgm:pt>
    <dgm:pt modelId="{BF8280AD-6776-4797-8892-31D3B9883489}" type="pres">
      <dgm:prSet presAssocID="{160CF280-F425-41C4-AA8A-A364FDC72F99}" presName="parentText" presStyleLbl="node1" presStyleIdx="1" presStyleCnt="3">
        <dgm:presLayoutVars>
          <dgm:chMax val="0"/>
          <dgm:bulletEnabled val="1"/>
        </dgm:presLayoutVars>
      </dgm:prSet>
      <dgm:spPr/>
      <dgm:t>
        <a:bodyPr/>
        <a:lstStyle/>
        <a:p>
          <a:endParaRPr lang="en-US"/>
        </a:p>
      </dgm:t>
    </dgm:pt>
    <dgm:pt modelId="{ABB14A79-BBFB-4DF7-846D-18874CCECF35}" type="pres">
      <dgm:prSet presAssocID="{160CF280-F425-41C4-AA8A-A364FDC72F99}" presName="negativeSpace" presStyleCnt="0"/>
      <dgm:spPr/>
      <dgm:t>
        <a:bodyPr/>
        <a:lstStyle/>
        <a:p>
          <a:endParaRPr lang="fr-FR"/>
        </a:p>
      </dgm:t>
    </dgm:pt>
    <dgm:pt modelId="{C01F5974-A4CA-43B5-8E7C-68209A84D220}" type="pres">
      <dgm:prSet presAssocID="{160CF280-F425-41C4-AA8A-A364FDC72F99}" presName="childText" presStyleLbl="conFgAcc1" presStyleIdx="1" presStyleCnt="3">
        <dgm:presLayoutVars>
          <dgm:bulletEnabled val="1"/>
        </dgm:presLayoutVars>
      </dgm:prSet>
      <dgm:spPr/>
      <dgm:t>
        <a:bodyPr/>
        <a:lstStyle/>
        <a:p>
          <a:endParaRPr lang="en-US"/>
        </a:p>
      </dgm:t>
    </dgm:pt>
    <dgm:pt modelId="{B5DFD350-A115-4203-9AFF-BB8C6516DB73}" type="pres">
      <dgm:prSet presAssocID="{1403C003-9FE1-49C7-8625-FFB6734CCC06}" presName="spaceBetweenRectangles" presStyleCnt="0"/>
      <dgm:spPr/>
      <dgm:t>
        <a:bodyPr/>
        <a:lstStyle/>
        <a:p>
          <a:endParaRPr lang="fr-FR"/>
        </a:p>
      </dgm:t>
    </dgm:pt>
    <dgm:pt modelId="{4D5A0BAA-6C36-47A6-B27A-E4AEFD12F557}" type="pres">
      <dgm:prSet presAssocID="{5A115F32-48A2-4058-9DE6-D80A5FDDB696}" presName="parentLin" presStyleCnt="0"/>
      <dgm:spPr/>
      <dgm:t>
        <a:bodyPr/>
        <a:lstStyle/>
        <a:p>
          <a:endParaRPr lang="fr-FR"/>
        </a:p>
      </dgm:t>
    </dgm:pt>
    <dgm:pt modelId="{D38DAB61-F03D-4EA7-8F93-3E9426345B55}" type="pres">
      <dgm:prSet presAssocID="{5A115F32-48A2-4058-9DE6-D80A5FDDB696}" presName="parentLeftMargin" presStyleLbl="node1" presStyleIdx="1" presStyleCnt="3"/>
      <dgm:spPr/>
      <dgm:t>
        <a:bodyPr/>
        <a:lstStyle/>
        <a:p>
          <a:endParaRPr lang="en-US"/>
        </a:p>
      </dgm:t>
    </dgm:pt>
    <dgm:pt modelId="{AF42DFDA-ADEB-402E-B5E1-8831FB0BA815}" type="pres">
      <dgm:prSet presAssocID="{5A115F32-48A2-4058-9DE6-D80A5FDDB696}" presName="parentText" presStyleLbl="node1" presStyleIdx="2" presStyleCnt="3">
        <dgm:presLayoutVars>
          <dgm:chMax val="0"/>
          <dgm:bulletEnabled val="1"/>
        </dgm:presLayoutVars>
      </dgm:prSet>
      <dgm:spPr/>
      <dgm:t>
        <a:bodyPr/>
        <a:lstStyle/>
        <a:p>
          <a:endParaRPr lang="en-US"/>
        </a:p>
      </dgm:t>
    </dgm:pt>
    <dgm:pt modelId="{AA2D6CF4-A57F-4BC1-98F8-3851773C150E}" type="pres">
      <dgm:prSet presAssocID="{5A115F32-48A2-4058-9DE6-D80A5FDDB696}" presName="negativeSpace" presStyleCnt="0"/>
      <dgm:spPr/>
      <dgm:t>
        <a:bodyPr/>
        <a:lstStyle/>
        <a:p>
          <a:endParaRPr lang="fr-FR"/>
        </a:p>
      </dgm:t>
    </dgm:pt>
    <dgm:pt modelId="{1B42E216-DD67-4202-BC2A-EF56DB132499}" type="pres">
      <dgm:prSet presAssocID="{5A115F32-48A2-4058-9DE6-D80A5FDDB696}" presName="childText" presStyleLbl="conFgAcc1" presStyleIdx="2" presStyleCnt="3" custLinFactY="22607" custLinFactNeighborX="505" custLinFactNeighborY="100000">
        <dgm:presLayoutVars>
          <dgm:bulletEnabled val="1"/>
        </dgm:presLayoutVars>
      </dgm:prSet>
      <dgm:spPr/>
      <dgm:t>
        <a:bodyPr/>
        <a:lstStyle/>
        <a:p>
          <a:endParaRPr lang="en-US"/>
        </a:p>
      </dgm:t>
    </dgm:pt>
  </dgm:ptLst>
  <dgm:cxnLst>
    <dgm:cxn modelId="{B21E0110-A0DE-41FC-9360-E70A2C23A256}" srcId="{5A115F32-48A2-4058-9DE6-D80A5FDDB696}" destId="{A129E887-9AA9-49FB-8F5B-252E4E8D83DA}" srcOrd="0" destOrd="0" parTransId="{AF52FDB3-D0E5-4182-AD2D-253D3DD4BAC4}" sibTransId="{CD00A639-9B3C-41D2-B11C-9C5EDE7A7BC8}"/>
    <dgm:cxn modelId="{E629A03D-66C4-4413-B4CB-2F4E44309622}" type="presOf" srcId="{056BE695-9474-4695-9210-8A56796531F2}" destId="{F1EEF2B7-F509-4E9B-A4AD-69A1D5CA5DA6}" srcOrd="0" destOrd="0" presId="urn:microsoft.com/office/officeart/2005/8/layout/list1"/>
    <dgm:cxn modelId="{A88A8012-D82B-4215-A09D-371C4C10BDDA}" type="presOf" srcId="{B2037F3C-8A91-4955-A140-EA1D740FE310}" destId="{1B42E216-DD67-4202-BC2A-EF56DB132499}" srcOrd="0" destOrd="1" presId="urn:microsoft.com/office/officeart/2005/8/layout/list1"/>
    <dgm:cxn modelId="{C70C7161-1A3F-4E0A-AC19-61AF656F413A}" type="presOf" srcId="{160CF280-F425-41C4-AA8A-A364FDC72F99}" destId="{6BBE2EBF-1C76-4FB8-A720-2703038FAD28}" srcOrd="0" destOrd="0" presId="urn:microsoft.com/office/officeart/2005/8/layout/list1"/>
    <dgm:cxn modelId="{6489B7EE-BFA6-4853-9DC3-1168E1527833}" type="presOf" srcId="{5A115F32-48A2-4058-9DE6-D80A5FDDB696}" destId="{AF42DFDA-ADEB-402E-B5E1-8831FB0BA815}" srcOrd="1" destOrd="0" presId="urn:microsoft.com/office/officeart/2005/8/layout/list1"/>
    <dgm:cxn modelId="{4E3DE5A0-07AB-4B56-9BF0-2A70431E807B}" srcId="{1EC323F3-3A39-484A-9650-140CCD6B073A}" destId="{160CF280-F425-41C4-AA8A-A364FDC72F99}" srcOrd="1" destOrd="0" parTransId="{EE715426-0C29-4D96-8C0A-52CE0EFBDBDD}" sibTransId="{1403C003-9FE1-49C7-8625-FFB6734CCC06}"/>
    <dgm:cxn modelId="{B57E6AE2-6A3A-41E2-94EE-9C2B5FB61E8A}" type="presOf" srcId="{160CF280-F425-41C4-AA8A-A364FDC72F99}" destId="{BF8280AD-6776-4797-8892-31D3B9883489}" srcOrd="1" destOrd="0" presId="urn:microsoft.com/office/officeart/2005/8/layout/list1"/>
    <dgm:cxn modelId="{B33F9D36-95D3-437B-9101-9415EF542D99}" type="presOf" srcId="{3C0D8EB3-0D21-4DED-8A55-BF9CB345246D}" destId="{C01F5974-A4CA-43B5-8E7C-68209A84D220}" srcOrd="0" destOrd="0" presId="urn:microsoft.com/office/officeart/2005/8/layout/list1"/>
    <dgm:cxn modelId="{DEABEFD9-DF1D-4352-B807-4CEC6CAB5E85}" type="presOf" srcId="{056BE695-9474-4695-9210-8A56796531F2}" destId="{94C7B69C-95A6-4C04-9681-DA3CFB70EFD6}" srcOrd="1" destOrd="0" presId="urn:microsoft.com/office/officeart/2005/8/layout/list1"/>
    <dgm:cxn modelId="{D625BF58-B1C2-42EF-8EB2-A81E8494451B}" type="presOf" srcId="{1EC323F3-3A39-484A-9650-140CCD6B073A}" destId="{DE3CA729-B803-4F9C-96A7-18D26238C35B}" srcOrd="0" destOrd="0" presId="urn:microsoft.com/office/officeart/2005/8/layout/list1"/>
    <dgm:cxn modelId="{E8560C6D-5EE4-4547-A231-2253014CFA45}" type="presOf" srcId="{5A115F32-48A2-4058-9DE6-D80A5FDDB696}" destId="{D38DAB61-F03D-4EA7-8F93-3E9426345B55}" srcOrd="0" destOrd="0" presId="urn:microsoft.com/office/officeart/2005/8/layout/list1"/>
    <dgm:cxn modelId="{C2B5FD7B-135B-43BC-9D3F-66BD0409410E}" srcId="{1EC323F3-3A39-484A-9650-140CCD6B073A}" destId="{056BE695-9474-4695-9210-8A56796531F2}" srcOrd="0" destOrd="0" parTransId="{D03BDE8A-A68C-40D1-8C08-2555915DC864}" sibTransId="{0D27FFE3-4445-49BB-95F9-A160F25F2030}"/>
    <dgm:cxn modelId="{D024EA5A-1EAC-4127-89EC-A3AE5F736986}" srcId="{5A115F32-48A2-4058-9DE6-D80A5FDDB696}" destId="{B2037F3C-8A91-4955-A140-EA1D740FE310}" srcOrd="1" destOrd="0" parTransId="{E17EBA26-41AF-496A-ABA1-243C71F846D6}" sibTransId="{DCA5646E-2726-4F9A-9334-0EB4BB44DAB1}"/>
    <dgm:cxn modelId="{3D04EE29-F23F-4496-A4FD-4DA84AD4271B}" srcId="{1EC323F3-3A39-484A-9650-140CCD6B073A}" destId="{5A115F32-48A2-4058-9DE6-D80A5FDDB696}" srcOrd="2" destOrd="0" parTransId="{28B9303C-53A0-4D82-B2B6-47C0C76A6F3B}" sibTransId="{16590AED-F906-4F87-BB52-32E96CEED4DD}"/>
    <dgm:cxn modelId="{E04F456A-6FA2-47B7-8B8E-6038CCCC5EEC}" type="presOf" srcId="{A129E887-9AA9-49FB-8F5B-252E4E8D83DA}" destId="{1B42E216-DD67-4202-BC2A-EF56DB132499}" srcOrd="0" destOrd="0" presId="urn:microsoft.com/office/officeart/2005/8/layout/list1"/>
    <dgm:cxn modelId="{D4B3CFE7-91D3-403F-BC6A-963766930EC6}" srcId="{160CF280-F425-41C4-AA8A-A364FDC72F99}" destId="{3C0D8EB3-0D21-4DED-8A55-BF9CB345246D}" srcOrd="0" destOrd="0" parTransId="{3955007C-4212-4CAF-9746-D3B85AF7C6D6}" sibTransId="{FB2D55A0-1243-4E6B-A492-7715C5FBC1E5}"/>
    <dgm:cxn modelId="{55A25AF1-FA4F-4EA4-9FE4-46B42105957C}" type="presParOf" srcId="{DE3CA729-B803-4F9C-96A7-18D26238C35B}" destId="{5D6B241D-293B-4137-9AD9-2E7F353F7D7F}" srcOrd="0" destOrd="0" presId="urn:microsoft.com/office/officeart/2005/8/layout/list1"/>
    <dgm:cxn modelId="{484422B7-21D1-4654-9903-750D3D9FF6BD}" type="presParOf" srcId="{5D6B241D-293B-4137-9AD9-2E7F353F7D7F}" destId="{F1EEF2B7-F509-4E9B-A4AD-69A1D5CA5DA6}" srcOrd="0" destOrd="0" presId="urn:microsoft.com/office/officeart/2005/8/layout/list1"/>
    <dgm:cxn modelId="{357A47D4-1B79-4D5B-9FA4-D87E5A25077B}" type="presParOf" srcId="{5D6B241D-293B-4137-9AD9-2E7F353F7D7F}" destId="{94C7B69C-95A6-4C04-9681-DA3CFB70EFD6}" srcOrd="1" destOrd="0" presId="urn:microsoft.com/office/officeart/2005/8/layout/list1"/>
    <dgm:cxn modelId="{E7F2340C-CC21-4CFD-A076-DED84D738A62}" type="presParOf" srcId="{DE3CA729-B803-4F9C-96A7-18D26238C35B}" destId="{E3B97C18-FEAB-4797-B35A-542896E8DCAE}" srcOrd="1" destOrd="0" presId="urn:microsoft.com/office/officeart/2005/8/layout/list1"/>
    <dgm:cxn modelId="{91296946-B472-4392-8667-A36B27BC1DDE}" type="presParOf" srcId="{DE3CA729-B803-4F9C-96A7-18D26238C35B}" destId="{413FCD17-2024-4939-8259-C9749882FF71}" srcOrd="2" destOrd="0" presId="urn:microsoft.com/office/officeart/2005/8/layout/list1"/>
    <dgm:cxn modelId="{EC9A1E31-295E-434A-A420-D30594B3BA98}" type="presParOf" srcId="{DE3CA729-B803-4F9C-96A7-18D26238C35B}" destId="{EB3630C4-52AF-4E88-B887-D06A763303CD}" srcOrd="3" destOrd="0" presId="urn:microsoft.com/office/officeart/2005/8/layout/list1"/>
    <dgm:cxn modelId="{40E2650B-759E-40E0-B63C-237ACB60F98A}" type="presParOf" srcId="{DE3CA729-B803-4F9C-96A7-18D26238C35B}" destId="{7D1CB3C0-3E31-4B1D-A059-0275B0B0C300}" srcOrd="4" destOrd="0" presId="urn:microsoft.com/office/officeart/2005/8/layout/list1"/>
    <dgm:cxn modelId="{F55572A9-6477-42B3-B25B-4A3547655124}" type="presParOf" srcId="{7D1CB3C0-3E31-4B1D-A059-0275B0B0C300}" destId="{6BBE2EBF-1C76-4FB8-A720-2703038FAD28}" srcOrd="0" destOrd="0" presId="urn:microsoft.com/office/officeart/2005/8/layout/list1"/>
    <dgm:cxn modelId="{71322BE5-31B5-4802-A559-529A62772DA7}" type="presParOf" srcId="{7D1CB3C0-3E31-4B1D-A059-0275B0B0C300}" destId="{BF8280AD-6776-4797-8892-31D3B9883489}" srcOrd="1" destOrd="0" presId="urn:microsoft.com/office/officeart/2005/8/layout/list1"/>
    <dgm:cxn modelId="{F0736658-195C-4AAD-BB89-60BC6F301764}" type="presParOf" srcId="{DE3CA729-B803-4F9C-96A7-18D26238C35B}" destId="{ABB14A79-BBFB-4DF7-846D-18874CCECF35}" srcOrd="5" destOrd="0" presId="urn:microsoft.com/office/officeart/2005/8/layout/list1"/>
    <dgm:cxn modelId="{2972AEE8-3FBB-436A-923D-25E243DC95B6}" type="presParOf" srcId="{DE3CA729-B803-4F9C-96A7-18D26238C35B}" destId="{C01F5974-A4CA-43B5-8E7C-68209A84D220}" srcOrd="6" destOrd="0" presId="urn:microsoft.com/office/officeart/2005/8/layout/list1"/>
    <dgm:cxn modelId="{52F27DD4-54CD-4752-9917-9C8028F3071B}" type="presParOf" srcId="{DE3CA729-B803-4F9C-96A7-18D26238C35B}" destId="{B5DFD350-A115-4203-9AFF-BB8C6516DB73}" srcOrd="7" destOrd="0" presId="urn:microsoft.com/office/officeart/2005/8/layout/list1"/>
    <dgm:cxn modelId="{F911C141-EF91-4113-A709-C1AC65B3029D}" type="presParOf" srcId="{DE3CA729-B803-4F9C-96A7-18D26238C35B}" destId="{4D5A0BAA-6C36-47A6-B27A-E4AEFD12F557}" srcOrd="8" destOrd="0" presId="urn:microsoft.com/office/officeart/2005/8/layout/list1"/>
    <dgm:cxn modelId="{609535BF-0AFB-4267-A77B-478A1E7AE200}" type="presParOf" srcId="{4D5A0BAA-6C36-47A6-B27A-E4AEFD12F557}" destId="{D38DAB61-F03D-4EA7-8F93-3E9426345B55}" srcOrd="0" destOrd="0" presId="urn:microsoft.com/office/officeart/2005/8/layout/list1"/>
    <dgm:cxn modelId="{277CAF59-0647-4505-B603-1EF622F984B4}" type="presParOf" srcId="{4D5A0BAA-6C36-47A6-B27A-E4AEFD12F557}" destId="{AF42DFDA-ADEB-402E-B5E1-8831FB0BA815}" srcOrd="1" destOrd="0" presId="urn:microsoft.com/office/officeart/2005/8/layout/list1"/>
    <dgm:cxn modelId="{A38C0512-2919-4BE6-BAB9-3B1064D4F618}" type="presParOf" srcId="{DE3CA729-B803-4F9C-96A7-18D26238C35B}" destId="{AA2D6CF4-A57F-4BC1-98F8-3851773C150E}" srcOrd="9" destOrd="0" presId="urn:microsoft.com/office/officeart/2005/8/layout/list1"/>
    <dgm:cxn modelId="{6A0A6624-C06D-43F2-906B-87305FA8E2E7}" type="presParOf" srcId="{DE3CA729-B803-4F9C-96A7-18D26238C35B}" destId="{1B42E216-DD67-4202-BC2A-EF56DB13249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967C4-6AA7-4D1A-A92B-9619CAFB53BA}" type="doc">
      <dgm:prSet loTypeId="urn:microsoft.com/office/officeart/2005/8/layout/cycle8" loCatId="cycle" qsTypeId="urn:microsoft.com/office/officeart/2005/8/quickstyle/simple5" qsCatId="simple" csTypeId="urn:microsoft.com/office/officeart/2005/8/colors/colorful2" csCatId="colorful" phldr="1"/>
      <dgm:spPr/>
    </dgm:pt>
    <dgm:pt modelId="{710ADD89-78DB-4006-87D2-F4007E157A5C}">
      <dgm:prSet phldrT="[Text]" custT="1"/>
      <dgm:spPr/>
      <dgm:t>
        <a:bodyPr/>
        <a:lstStyle/>
        <a:p>
          <a:r>
            <a:rPr lang="fr-FR" sz="2400" dirty="0" smtClean="0"/>
            <a:t>Instabilité</a:t>
          </a:r>
        </a:p>
        <a:p>
          <a:r>
            <a:rPr lang="fr-FR" sz="1800" dirty="0" smtClean="0"/>
            <a:t>Déséquilibre, incertitude</a:t>
          </a:r>
          <a:endParaRPr lang="en-US" sz="1800" dirty="0"/>
        </a:p>
      </dgm:t>
    </dgm:pt>
    <dgm:pt modelId="{965D7779-E6AC-436D-AFED-B1A24BD790A4}" type="parTrans" cxnId="{1FA374C9-6967-4CB1-B5F5-57D9F2835840}">
      <dgm:prSet/>
      <dgm:spPr/>
      <dgm:t>
        <a:bodyPr/>
        <a:lstStyle/>
        <a:p>
          <a:endParaRPr lang="en-US"/>
        </a:p>
      </dgm:t>
    </dgm:pt>
    <dgm:pt modelId="{729CCBF0-34B4-4224-A1BC-191C34B12753}" type="sibTrans" cxnId="{1FA374C9-6967-4CB1-B5F5-57D9F2835840}">
      <dgm:prSet/>
      <dgm:spPr/>
      <dgm:t>
        <a:bodyPr/>
        <a:lstStyle/>
        <a:p>
          <a:endParaRPr lang="en-US"/>
        </a:p>
      </dgm:t>
    </dgm:pt>
    <dgm:pt modelId="{A26F9531-9984-4D99-8EF7-81EAF72C16FC}">
      <dgm:prSet phldrT="[Text]" custT="1"/>
      <dgm:spPr/>
      <dgm:t>
        <a:bodyPr/>
        <a:lstStyle/>
        <a:p>
          <a:endParaRPr lang="fr-FR" sz="2400" dirty="0" smtClean="0"/>
        </a:p>
        <a:p>
          <a:endParaRPr lang="fr-FR" sz="2400" dirty="0" smtClean="0"/>
        </a:p>
        <a:p>
          <a:r>
            <a:rPr lang="fr-FR" sz="2400" dirty="0" smtClean="0"/>
            <a:t>Précarité</a:t>
          </a:r>
        </a:p>
        <a:p>
          <a:r>
            <a:rPr lang="fr-FR" sz="1800" dirty="0" smtClean="0"/>
            <a:t>Rareté, diminution</a:t>
          </a:r>
          <a:endParaRPr lang="en-US" sz="1800" dirty="0"/>
        </a:p>
      </dgm:t>
    </dgm:pt>
    <dgm:pt modelId="{DCBD84B9-8D61-4D7E-B27C-61663397C5FC}" type="parTrans" cxnId="{E7E772F5-2EEC-4C1E-B141-7FF501F775E5}">
      <dgm:prSet/>
      <dgm:spPr/>
      <dgm:t>
        <a:bodyPr/>
        <a:lstStyle/>
        <a:p>
          <a:endParaRPr lang="en-US"/>
        </a:p>
      </dgm:t>
    </dgm:pt>
    <dgm:pt modelId="{1348B39A-D550-4974-B8F7-D58DB98CAD9D}" type="sibTrans" cxnId="{E7E772F5-2EEC-4C1E-B141-7FF501F775E5}">
      <dgm:prSet/>
      <dgm:spPr/>
      <dgm:t>
        <a:bodyPr/>
        <a:lstStyle/>
        <a:p>
          <a:endParaRPr lang="en-US"/>
        </a:p>
      </dgm:t>
    </dgm:pt>
    <dgm:pt modelId="{9B9CB1CB-FD3C-4008-B14E-699F18CD7BB0}">
      <dgm:prSet phldrT="[Text]" custT="1"/>
      <dgm:spPr/>
      <dgm:t>
        <a:bodyPr/>
        <a:lstStyle/>
        <a:p>
          <a:r>
            <a:rPr lang="fr-FR" sz="2400" dirty="0" smtClean="0"/>
            <a:t>Danger</a:t>
          </a:r>
        </a:p>
        <a:p>
          <a:r>
            <a:rPr lang="fr-FR" sz="1900" dirty="0" smtClean="0"/>
            <a:t>Désintégration</a:t>
          </a:r>
        </a:p>
        <a:p>
          <a:r>
            <a:rPr lang="fr-FR" sz="1900" dirty="0" smtClean="0"/>
            <a:t>anéantissement</a:t>
          </a:r>
        </a:p>
      </dgm:t>
    </dgm:pt>
    <dgm:pt modelId="{C94EB629-C06D-4B62-B403-37AA68EBCF75}" type="parTrans" cxnId="{84672C0B-B639-443C-82FF-E051B47CC8C1}">
      <dgm:prSet/>
      <dgm:spPr/>
      <dgm:t>
        <a:bodyPr/>
        <a:lstStyle/>
        <a:p>
          <a:endParaRPr lang="en-US"/>
        </a:p>
      </dgm:t>
    </dgm:pt>
    <dgm:pt modelId="{37679489-B49B-4923-A5D4-F5FA121FD37B}" type="sibTrans" cxnId="{84672C0B-B639-443C-82FF-E051B47CC8C1}">
      <dgm:prSet/>
      <dgm:spPr/>
      <dgm:t>
        <a:bodyPr/>
        <a:lstStyle/>
        <a:p>
          <a:endParaRPr lang="en-US"/>
        </a:p>
      </dgm:t>
    </dgm:pt>
    <dgm:pt modelId="{F2DB961F-4D9C-4D15-ADAF-3D506D13E4CF}" type="pres">
      <dgm:prSet presAssocID="{C92967C4-6AA7-4D1A-A92B-9619CAFB53BA}" presName="compositeShape" presStyleCnt="0">
        <dgm:presLayoutVars>
          <dgm:chMax val="7"/>
          <dgm:dir/>
          <dgm:resizeHandles val="exact"/>
        </dgm:presLayoutVars>
      </dgm:prSet>
      <dgm:spPr/>
    </dgm:pt>
    <dgm:pt modelId="{025BD9D1-D293-4061-9DA0-F2AC3B9B349D}" type="pres">
      <dgm:prSet presAssocID="{C92967C4-6AA7-4D1A-A92B-9619CAFB53BA}" presName="wedge1" presStyleLbl="node1" presStyleIdx="0" presStyleCnt="3"/>
      <dgm:spPr/>
      <dgm:t>
        <a:bodyPr/>
        <a:lstStyle/>
        <a:p>
          <a:endParaRPr lang="en-US"/>
        </a:p>
      </dgm:t>
    </dgm:pt>
    <dgm:pt modelId="{59FD6680-76C8-4C16-B3BD-58BA253A6696}" type="pres">
      <dgm:prSet presAssocID="{C92967C4-6AA7-4D1A-A92B-9619CAFB53BA}" presName="dummy1a" presStyleCnt="0"/>
      <dgm:spPr/>
    </dgm:pt>
    <dgm:pt modelId="{0BFA0C00-6E49-452C-87B6-00404A0BEBEB}" type="pres">
      <dgm:prSet presAssocID="{C92967C4-6AA7-4D1A-A92B-9619CAFB53BA}" presName="dummy1b" presStyleCnt="0"/>
      <dgm:spPr/>
    </dgm:pt>
    <dgm:pt modelId="{962D41F0-090C-496A-9478-49D4E9BBF664}" type="pres">
      <dgm:prSet presAssocID="{C92967C4-6AA7-4D1A-A92B-9619CAFB53BA}" presName="wedge1Tx" presStyleLbl="node1" presStyleIdx="0" presStyleCnt="3">
        <dgm:presLayoutVars>
          <dgm:chMax val="0"/>
          <dgm:chPref val="0"/>
          <dgm:bulletEnabled val="1"/>
        </dgm:presLayoutVars>
      </dgm:prSet>
      <dgm:spPr/>
      <dgm:t>
        <a:bodyPr/>
        <a:lstStyle/>
        <a:p>
          <a:endParaRPr lang="en-US"/>
        </a:p>
      </dgm:t>
    </dgm:pt>
    <dgm:pt modelId="{76529FDA-9187-4EEF-B79F-063FBC52337F}" type="pres">
      <dgm:prSet presAssocID="{C92967C4-6AA7-4D1A-A92B-9619CAFB53BA}" presName="wedge2" presStyleLbl="node1" presStyleIdx="1" presStyleCnt="3"/>
      <dgm:spPr/>
      <dgm:t>
        <a:bodyPr/>
        <a:lstStyle/>
        <a:p>
          <a:endParaRPr lang="en-US"/>
        </a:p>
      </dgm:t>
    </dgm:pt>
    <dgm:pt modelId="{39F3B544-D772-4567-98D1-A21BD9A06A89}" type="pres">
      <dgm:prSet presAssocID="{C92967C4-6AA7-4D1A-A92B-9619CAFB53BA}" presName="dummy2a" presStyleCnt="0"/>
      <dgm:spPr/>
    </dgm:pt>
    <dgm:pt modelId="{790C5E06-8C54-4066-95A7-A5595ED3792C}" type="pres">
      <dgm:prSet presAssocID="{C92967C4-6AA7-4D1A-A92B-9619CAFB53BA}" presName="dummy2b" presStyleCnt="0"/>
      <dgm:spPr/>
    </dgm:pt>
    <dgm:pt modelId="{0A82FA6D-E2ED-455F-95DC-79E3B2058739}" type="pres">
      <dgm:prSet presAssocID="{C92967C4-6AA7-4D1A-A92B-9619CAFB53BA}" presName="wedge2Tx" presStyleLbl="node1" presStyleIdx="1" presStyleCnt="3">
        <dgm:presLayoutVars>
          <dgm:chMax val="0"/>
          <dgm:chPref val="0"/>
          <dgm:bulletEnabled val="1"/>
        </dgm:presLayoutVars>
      </dgm:prSet>
      <dgm:spPr/>
      <dgm:t>
        <a:bodyPr/>
        <a:lstStyle/>
        <a:p>
          <a:endParaRPr lang="en-US"/>
        </a:p>
      </dgm:t>
    </dgm:pt>
    <dgm:pt modelId="{28019C4E-139E-407D-9D2A-92A4EE13105E}" type="pres">
      <dgm:prSet presAssocID="{C92967C4-6AA7-4D1A-A92B-9619CAFB53BA}" presName="wedge3" presStyleLbl="node1" presStyleIdx="2" presStyleCnt="3" custScaleX="104888"/>
      <dgm:spPr/>
      <dgm:t>
        <a:bodyPr/>
        <a:lstStyle/>
        <a:p>
          <a:endParaRPr lang="en-US"/>
        </a:p>
      </dgm:t>
    </dgm:pt>
    <dgm:pt modelId="{D3ED3A19-3019-4323-BC9E-256400B3E31D}" type="pres">
      <dgm:prSet presAssocID="{C92967C4-6AA7-4D1A-A92B-9619CAFB53BA}" presName="dummy3a" presStyleCnt="0"/>
      <dgm:spPr/>
    </dgm:pt>
    <dgm:pt modelId="{C22A7CE0-D172-4D0F-9FC1-CB8B4BE9B683}" type="pres">
      <dgm:prSet presAssocID="{C92967C4-6AA7-4D1A-A92B-9619CAFB53BA}" presName="dummy3b" presStyleCnt="0"/>
      <dgm:spPr/>
    </dgm:pt>
    <dgm:pt modelId="{4E34C044-22C1-44BC-AB35-4DD5A0BA201D}" type="pres">
      <dgm:prSet presAssocID="{C92967C4-6AA7-4D1A-A92B-9619CAFB53BA}" presName="wedge3Tx" presStyleLbl="node1" presStyleIdx="2" presStyleCnt="3">
        <dgm:presLayoutVars>
          <dgm:chMax val="0"/>
          <dgm:chPref val="0"/>
          <dgm:bulletEnabled val="1"/>
        </dgm:presLayoutVars>
      </dgm:prSet>
      <dgm:spPr/>
      <dgm:t>
        <a:bodyPr/>
        <a:lstStyle/>
        <a:p>
          <a:endParaRPr lang="en-US"/>
        </a:p>
      </dgm:t>
    </dgm:pt>
    <dgm:pt modelId="{1B314AB4-6EC0-4112-B977-A8C35C56EFAA}" type="pres">
      <dgm:prSet presAssocID="{729CCBF0-34B4-4224-A1BC-191C34B12753}" presName="arrowWedge1" presStyleLbl="fgSibTrans2D1" presStyleIdx="0" presStyleCnt="3"/>
      <dgm:spPr/>
    </dgm:pt>
    <dgm:pt modelId="{B58C6CD4-2B79-47FA-B056-9BE299E5E9CC}" type="pres">
      <dgm:prSet presAssocID="{1348B39A-D550-4974-B8F7-D58DB98CAD9D}" presName="arrowWedge2" presStyleLbl="fgSibTrans2D1" presStyleIdx="1" presStyleCnt="3"/>
      <dgm:spPr/>
    </dgm:pt>
    <dgm:pt modelId="{0E2517C9-B0B4-4F00-A6A0-BB69AB186F4E}" type="pres">
      <dgm:prSet presAssocID="{37679489-B49B-4923-A5D4-F5FA121FD37B}" presName="arrowWedge3" presStyleLbl="fgSibTrans2D1" presStyleIdx="2" presStyleCnt="3"/>
      <dgm:spPr/>
    </dgm:pt>
  </dgm:ptLst>
  <dgm:cxnLst>
    <dgm:cxn modelId="{D0016B47-CA5A-4A92-B71A-3073C3A057F1}" type="presOf" srcId="{C92967C4-6AA7-4D1A-A92B-9619CAFB53BA}" destId="{F2DB961F-4D9C-4D15-ADAF-3D506D13E4CF}" srcOrd="0" destOrd="0" presId="urn:microsoft.com/office/officeart/2005/8/layout/cycle8"/>
    <dgm:cxn modelId="{061F7828-F60C-4274-B48C-B410C0910DA3}" type="presOf" srcId="{710ADD89-78DB-4006-87D2-F4007E157A5C}" destId="{962D41F0-090C-496A-9478-49D4E9BBF664}" srcOrd="1" destOrd="0" presId="urn:microsoft.com/office/officeart/2005/8/layout/cycle8"/>
    <dgm:cxn modelId="{F6CEE338-B79E-4988-A9A7-880B9BC71C44}" type="presOf" srcId="{710ADD89-78DB-4006-87D2-F4007E157A5C}" destId="{025BD9D1-D293-4061-9DA0-F2AC3B9B349D}" srcOrd="0" destOrd="0" presId="urn:microsoft.com/office/officeart/2005/8/layout/cycle8"/>
    <dgm:cxn modelId="{33064CF3-0850-4966-A3CE-6DF81EA3B1DB}" type="presOf" srcId="{9B9CB1CB-FD3C-4008-B14E-699F18CD7BB0}" destId="{4E34C044-22C1-44BC-AB35-4DD5A0BA201D}" srcOrd="1" destOrd="0" presId="urn:microsoft.com/office/officeart/2005/8/layout/cycle8"/>
    <dgm:cxn modelId="{84672C0B-B639-443C-82FF-E051B47CC8C1}" srcId="{C92967C4-6AA7-4D1A-A92B-9619CAFB53BA}" destId="{9B9CB1CB-FD3C-4008-B14E-699F18CD7BB0}" srcOrd="2" destOrd="0" parTransId="{C94EB629-C06D-4B62-B403-37AA68EBCF75}" sibTransId="{37679489-B49B-4923-A5D4-F5FA121FD37B}"/>
    <dgm:cxn modelId="{64A4B4AC-D248-4E75-B3D3-2F5A66546D66}" type="presOf" srcId="{A26F9531-9984-4D99-8EF7-81EAF72C16FC}" destId="{0A82FA6D-E2ED-455F-95DC-79E3B2058739}" srcOrd="1" destOrd="0" presId="urn:microsoft.com/office/officeart/2005/8/layout/cycle8"/>
    <dgm:cxn modelId="{B520CF75-79D2-4273-AD72-DF33777BFE7D}" type="presOf" srcId="{A26F9531-9984-4D99-8EF7-81EAF72C16FC}" destId="{76529FDA-9187-4EEF-B79F-063FBC52337F}" srcOrd="0" destOrd="0" presId="urn:microsoft.com/office/officeart/2005/8/layout/cycle8"/>
    <dgm:cxn modelId="{AAB85E6E-45BB-42B7-97EF-75CBB98EFCB9}" type="presOf" srcId="{9B9CB1CB-FD3C-4008-B14E-699F18CD7BB0}" destId="{28019C4E-139E-407D-9D2A-92A4EE13105E}" srcOrd="0" destOrd="0" presId="urn:microsoft.com/office/officeart/2005/8/layout/cycle8"/>
    <dgm:cxn modelId="{1FA374C9-6967-4CB1-B5F5-57D9F2835840}" srcId="{C92967C4-6AA7-4D1A-A92B-9619CAFB53BA}" destId="{710ADD89-78DB-4006-87D2-F4007E157A5C}" srcOrd="0" destOrd="0" parTransId="{965D7779-E6AC-436D-AFED-B1A24BD790A4}" sibTransId="{729CCBF0-34B4-4224-A1BC-191C34B12753}"/>
    <dgm:cxn modelId="{E7E772F5-2EEC-4C1E-B141-7FF501F775E5}" srcId="{C92967C4-6AA7-4D1A-A92B-9619CAFB53BA}" destId="{A26F9531-9984-4D99-8EF7-81EAF72C16FC}" srcOrd="1" destOrd="0" parTransId="{DCBD84B9-8D61-4D7E-B27C-61663397C5FC}" sibTransId="{1348B39A-D550-4974-B8F7-D58DB98CAD9D}"/>
    <dgm:cxn modelId="{8B6D3F04-F35A-4685-B703-B1159174E438}" type="presParOf" srcId="{F2DB961F-4D9C-4D15-ADAF-3D506D13E4CF}" destId="{025BD9D1-D293-4061-9DA0-F2AC3B9B349D}" srcOrd="0" destOrd="0" presId="urn:microsoft.com/office/officeart/2005/8/layout/cycle8"/>
    <dgm:cxn modelId="{1507DC3F-49C9-4E42-AD9C-7B6B0328BA54}" type="presParOf" srcId="{F2DB961F-4D9C-4D15-ADAF-3D506D13E4CF}" destId="{59FD6680-76C8-4C16-B3BD-58BA253A6696}" srcOrd="1" destOrd="0" presId="urn:microsoft.com/office/officeart/2005/8/layout/cycle8"/>
    <dgm:cxn modelId="{440CBC3E-1FFE-4935-8FCD-5F59D053FDB9}" type="presParOf" srcId="{F2DB961F-4D9C-4D15-ADAF-3D506D13E4CF}" destId="{0BFA0C00-6E49-452C-87B6-00404A0BEBEB}" srcOrd="2" destOrd="0" presId="urn:microsoft.com/office/officeart/2005/8/layout/cycle8"/>
    <dgm:cxn modelId="{FAB33761-172F-40E1-B952-0C3178728302}" type="presParOf" srcId="{F2DB961F-4D9C-4D15-ADAF-3D506D13E4CF}" destId="{962D41F0-090C-496A-9478-49D4E9BBF664}" srcOrd="3" destOrd="0" presId="urn:microsoft.com/office/officeart/2005/8/layout/cycle8"/>
    <dgm:cxn modelId="{9717C00C-83B1-4317-AF31-3355B9B2132D}" type="presParOf" srcId="{F2DB961F-4D9C-4D15-ADAF-3D506D13E4CF}" destId="{76529FDA-9187-4EEF-B79F-063FBC52337F}" srcOrd="4" destOrd="0" presId="urn:microsoft.com/office/officeart/2005/8/layout/cycle8"/>
    <dgm:cxn modelId="{0F67AA3B-EDC3-4E0E-9FF9-6A87B92BEEE2}" type="presParOf" srcId="{F2DB961F-4D9C-4D15-ADAF-3D506D13E4CF}" destId="{39F3B544-D772-4567-98D1-A21BD9A06A89}" srcOrd="5" destOrd="0" presId="urn:microsoft.com/office/officeart/2005/8/layout/cycle8"/>
    <dgm:cxn modelId="{5E5242C2-67C6-4AC0-A8E8-7C3F62230FCD}" type="presParOf" srcId="{F2DB961F-4D9C-4D15-ADAF-3D506D13E4CF}" destId="{790C5E06-8C54-4066-95A7-A5595ED3792C}" srcOrd="6" destOrd="0" presId="urn:microsoft.com/office/officeart/2005/8/layout/cycle8"/>
    <dgm:cxn modelId="{93197FDF-2498-488F-A968-76D61ED5D924}" type="presParOf" srcId="{F2DB961F-4D9C-4D15-ADAF-3D506D13E4CF}" destId="{0A82FA6D-E2ED-455F-95DC-79E3B2058739}" srcOrd="7" destOrd="0" presId="urn:microsoft.com/office/officeart/2005/8/layout/cycle8"/>
    <dgm:cxn modelId="{C1E223A2-229A-49A8-92A5-B73FC8BAA1D2}" type="presParOf" srcId="{F2DB961F-4D9C-4D15-ADAF-3D506D13E4CF}" destId="{28019C4E-139E-407D-9D2A-92A4EE13105E}" srcOrd="8" destOrd="0" presId="urn:microsoft.com/office/officeart/2005/8/layout/cycle8"/>
    <dgm:cxn modelId="{FE4F1E01-4123-4E50-B4D6-6926EFBB3B9A}" type="presParOf" srcId="{F2DB961F-4D9C-4D15-ADAF-3D506D13E4CF}" destId="{D3ED3A19-3019-4323-BC9E-256400B3E31D}" srcOrd="9" destOrd="0" presId="urn:microsoft.com/office/officeart/2005/8/layout/cycle8"/>
    <dgm:cxn modelId="{154ACB1B-84DC-4232-9A98-00DC84D3984F}" type="presParOf" srcId="{F2DB961F-4D9C-4D15-ADAF-3D506D13E4CF}" destId="{C22A7CE0-D172-4D0F-9FC1-CB8B4BE9B683}" srcOrd="10" destOrd="0" presId="urn:microsoft.com/office/officeart/2005/8/layout/cycle8"/>
    <dgm:cxn modelId="{B06A86E8-B10A-4680-9F1D-2A3FEC14988E}" type="presParOf" srcId="{F2DB961F-4D9C-4D15-ADAF-3D506D13E4CF}" destId="{4E34C044-22C1-44BC-AB35-4DD5A0BA201D}" srcOrd="11" destOrd="0" presId="urn:microsoft.com/office/officeart/2005/8/layout/cycle8"/>
    <dgm:cxn modelId="{4CE00995-3D30-4745-AE0F-266D7556BB7B}" type="presParOf" srcId="{F2DB961F-4D9C-4D15-ADAF-3D506D13E4CF}" destId="{1B314AB4-6EC0-4112-B977-A8C35C56EFAA}" srcOrd="12" destOrd="0" presId="urn:microsoft.com/office/officeart/2005/8/layout/cycle8"/>
    <dgm:cxn modelId="{F0BA9EFB-4479-41B7-95A7-D5FDC83A8593}" type="presParOf" srcId="{F2DB961F-4D9C-4D15-ADAF-3D506D13E4CF}" destId="{B58C6CD4-2B79-47FA-B056-9BE299E5E9CC}" srcOrd="13" destOrd="0" presId="urn:microsoft.com/office/officeart/2005/8/layout/cycle8"/>
    <dgm:cxn modelId="{EC222DA4-E0EE-4099-A0E2-7F094F69B659}" type="presParOf" srcId="{F2DB961F-4D9C-4D15-ADAF-3D506D13E4CF}" destId="{0E2517C9-B0B4-4F00-A6A0-BB69AB186F4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2967C4-6AA7-4D1A-A92B-9619CAFB53BA}" type="doc">
      <dgm:prSet loTypeId="urn:microsoft.com/office/officeart/2005/8/layout/cycle8" loCatId="cycle" qsTypeId="urn:microsoft.com/office/officeart/2005/8/quickstyle/simple5" qsCatId="simple" csTypeId="urn:microsoft.com/office/officeart/2005/8/colors/colorful5" csCatId="colorful" phldr="1"/>
      <dgm:spPr/>
    </dgm:pt>
    <dgm:pt modelId="{710ADD89-78DB-4006-87D2-F4007E157A5C}">
      <dgm:prSet phldrT="[Text]" custT="1"/>
      <dgm:spPr/>
      <dgm:t>
        <a:bodyPr/>
        <a:lstStyle/>
        <a:p>
          <a:r>
            <a:rPr lang="fr-FR" sz="2400" dirty="0" smtClean="0">
              <a:latin typeface="Arial Narrow" pitchFamily="34" charset="0"/>
            </a:rPr>
            <a:t>Instabilité</a:t>
          </a:r>
        </a:p>
      </dgm:t>
    </dgm:pt>
    <dgm:pt modelId="{965D7779-E6AC-436D-AFED-B1A24BD790A4}" type="parTrans" cxnId="{1FA374C9-6967-4CB1-B5F5-57D9F2835840}">
      <dgm:prSet/>
      <dgm:spPr/>
      <dgm:t>
        <a:bodyPr/>
        <a:lstStyle/>
        <a:p>
          <a:endParaRPr lang="en-US"/>
        </a:p>
      </dgm:t>
    </dgm:pt>
    <dgm:pt modelId="{729CCBF0-34B4-4224-A1BC-191C34B12753}" type="sibTrans" cxnId="{1FA374C9-6967-4CB1-B5F5-57D9F2835840}">
      <dgm:prSet/>
      <dgm:spPr/>
      <dgm:t>
        <a:bodyPr/>
        <a:lstStyle/>
        <a:p>
          <a:endParaRPr lang="en-US"/>
        </a:p>
      </dgm:t>
    </dgm:pt>
    <dgm:pt modelId="{A26F9531-9984-4D99-8EF7-81EAF72C16FC}">
      <dgm:prSet phldrT="[Text]" custT="1"/>
      <dgm:spPr/>
      <dgm:t>
        <a:bodyPr/>
        <a:lstStyle/>
        <a:p>
          <a:r>
            <a:rPr lang="fr-FR" sz="2800" dirty="0" smtClean="0"/>
            <a:t>Précarité</a:t>
          </a:r>
        </a:p>
      </dgm:t>
    </dgm:pt>
    <dgm:pt modelId="{DCBD84B9-8D61-4D7E-B27C-61663397C5FC}" type="parTrans" cxnId="{E7E772F5-2EEC-4C1E-B141-7FF501F775E5}">
      <dgm:prSet/>
      <dgm:spPr/>
      <dgm:t>
        <a:bodyPr/>
        <a:lstStyle/>
        <a:p>
          <a:endParaRPr lang="en-US"/>
        </a:p>
      </dgm:t>
    </dgm:pt>
    <dgm:pt modelId="{1348B39A-D550-4974-B8F7-D58DB98CAD9D}" type="sibTrans" cxnId="{E7E772F5-2EEC-4C1E-B141-7FF501F775E5}">
      <dgm:prSet/>
      <dgm:spPr/>
      <dgm:t>
        <a:bodyPr/>
        <a:lstStyle/>
        <a:p>
          <a:endParaRPr lang="en-US"/>
        </a:p>
      </dgm:t>
    </dgm:pt>
    <dgm:pt modelId="{9B9CB1CB-FD3C-4008-B14E-699F18CD7BB0}">
      <dgm:prSet phldrT="[Text]" custT="1"/>
      <dgm:spPr/>
      <dgm:t>
        <a:bodyPr/>
        <a:lstStyle/>
        <a:p>
          <a:r>
            <a:rPr lang="fr-FR" sz="2800" dirty="0" smtClean="0">
              <a:latin typeface="Arial Narrow" pitchFamily="34" charset="0"/>
            </a:rPr>
            <a:t>Danger</a:t>
          </a:r>
        </a:p>
      </dgm:t>
    </dgm:pt>
    <dgm:pt modelId="{C94EB629-C06D-4B62-B403-37AA68EBCF75}" type="parTrans" cxnId="{84672C0B-B639-443C-82FF-E051B47CC8C1}">
      <dgm:prSet/>
      <dgm:spPr/>
      <dgm:t>
        <a:bodyPr/>
        <a:lstStyle/>
        <a:p>
          <a:endParaRPr lang="en-US"/>
        </a:p>
      </dgm:t>
    </dgm:pt>
    <dgm:pt modelId="{37679489-B49B-4923-A5D4-F5FA121FD37B}" type="sibTrans" cxnId="{84672C0B-B639-443C-82FF-E051B47CC8C1}">
      <dgm:prSet/>
      <dgm:spPr/>
      <dgm:t>
        <a:bodyPr/>
        <a:lstStyle/>
        <a:p>
          <a:endParaRPr lang="en-US"/>
        </a:p>
      </dgm:t>
    </dgm:pt>
    <dgm:pt modelId="{F2DB961F-4D9C-4D15-ADAF-3D506D13E4CF}" type="pres">
      <dgm:prSet presAssocID="{C92967C4-6AA7-4D1A-A92B-9619CAFB53BA}" presName="compositeShape" presStyleCnt="0">
        <dgm:presLayoutVars>
          <dgm:chMax val="7"/>
          <dgm:dir/>
          <dgm:resizeHandles val="exact"/>
        </dgm:presLayoutVars>
      </dgm:prSet>
      <dgm:spPr/>
    </dgm:pt>
    <dgm:pt modelId="{025BD9D1-D293-4061-9DA0-F2AC3B9B349D}" type="pres">
      <dgm:prSet presAssocID="{C92967C4-6AA7-4D1A-A92B-9619CAFB53BA}" presName="wedge1" presStyleLbl="node1" presStyleIdx="0" presStyleCnt="3"/>
      <dgm:spPr/>
      <dgm:t>
        <a:bodyPr/>
        <a:lstStyle/>
        <a:p>
          <a:endParaRPr lang="en-US"/>
        </a:p>
      </dgm:t>
    </dgm:pt>
    <dgm:pt modelId="{59FD6680-76C8-4C16-B3BD-58BA253A6696}" type="pres">
      <dgm:prSet presAssocID="{C92967C4-6AA7-4D1A-A92B-9619CAFB53BA}" presName="dummy1a" presStyleCnt="0"/>
      <dgm:spPr/>
    </dgm:pt>
    <dgm:pt modelId="{0BFA0C00-6E49-452C-87B6-00404A0BEBEB}" type="pres">
      <dgm:prSet presAssocID="{C92967C4-6AA7-4D1A-A92B-9619CAFB53BA}" presName="dummy1b" presStyleCnt="0"/>
      <dgm:spPr/>
    </dgm:pt>
    <dgm:pt modelId="{962D41F0-090C-496A-9478-49D4E9BBF664}" type="pres">
      <dgm:prSet presAssocID="{C92967C4-6AA7-4D1A-A92B-9619CAFB53BA}" presName="wedge1Tx" presStyleLbl="node1" presStyleIdx="0" presStyleCnt="3">
        <dgm:presLayoutVars>
          <dgm:chMax val="0"/>
          <dgm:chPref val="0"/>
          <dgm:bulletEnabled val="1"/>
        </dgm:presLayoutVars>
      </dgm:prSet>
      <dgm:spPr/>
      <dgm:t>
        <a:bodyPr/>
        <a:lstStyle/>
        <a:p>
          <a:endParaRPr lang="en-US"/>
        </a:p>
      </dgm:t>
    </dgm:pt>
    <dgm:pt modelId="{76529FDA-9187-4EEF-B79F-063FBC52337F}" type="pres">
      <dgm:prSet presAssocID="{C92967C4-6AA7-4D1A-A92B-9619CAFB53BA}" presName="wedge2" presStyleLbl="node1" presStyleIdx="1" presStyleCnt="3"/>
      <dgm:spPr/>
      <dgm:t>
        <a:bodyPr/>
        <a:lstStyle/>
        <a:p>
          <a:endParaRPr lang="en-US"/>
        </a:p>
      </dgm:t>
    </dgm:pt>
    <dgm:pt modelId="{39F3B544-D772-4567-98D1-A21BD9A06A89}" type="pres">
      <dgm:prSet presAssocID="{C92967C4-6AA7-4D1A-A92B-9619CAFB53BA}" presName="dummy2a" presStyleCnt="0"/>
      <dgm:spPr/>
    </dgm:pt>
    <dgm:pt modelId="{790C5E06-8C54-4066-95A7-A5595ED3792C}" type="pres">
      <dgm:prSet presAssocID="{C92967C4-6AA7-4D1A-A92B-9619CAFB53BA}" presName="dummy2b" presStyleCnt="0"/>
      <dgm:spPr/>
    </dgm:pt>
    <dgm:pt modelId="{0A82FA6D-E2ED-455F-95DC-79E3B2058739}" type="pres">
      <dgm:prSet presAssocID="{C92967C4-6AA7-4D1A-A92B-9619CAFB53BA}" presName="wedge2Tx" presStyleLbl="node1" presStyleIdx="1" presStyleCnt="3">
        <dgm:presLayoutVars>
          <dgm:chMax val="0"/>
          <dgm:chPref val="0"/>
          <dgm:bulletEnabled val="1"/>
        </dgm:presLayoutVars>
      </dgm:prSet>
      <dgm:spPr/>
      <dgm:t>
        <a:bodyPr/>
        <a:lstStyle/>
        <a:p>
          <a:endParaRPr lang="en-US"/>
        </a:p>
      </dgm:t>
    </dgm:pt>
    <dgm:pt modelId="{28019C4E-139E-407D-9D2A-92A4EE13105E}" type="pres">
      <dgm:prSet presAssocID="{C92967C4-6AA7-4D1A-A92B-9619CAFB53BA}" presName="wedge3" presStyleLbl="node1" presStyleIdx="2" presStyleCnt="3"/>
      <dgm:spPr/>
      <dgm:t>
        <a:bodyPr/>
        <a:lstStyle/>
        <a:p>
          <a:endParaRPr lang="en-US"/>
        </a:p>
      </dgm:t>
    </dgm:pt>
    <dgm:pt modelId="{D3ED3A19-3019-4323-BC9E-256400B3E31D}" type="pres">
      <dgm:prSet presAssocID="{C92967C4-6AA7-4D1A-A92B-9619CAFB53BA}" presName="dummy3a" presStyleCnt="0"/>
      <dgm:spPr/>
    </dgm:pt>
    <dgm:pt modelId="{C22A7CE0-D172-4D0F-9FC1-CB8B4BE9B683}" type="pres">
      <dgm:prSet presAssocID="{C92967C4-6AA7-4D1A-A92B-9619CAFB53BA}" presName="dummy3b" presStyleCnt="0"/>
      <dgm:spPr/>
    </dgm:pt>
    <dgm:pt modelId="{4E34C044-22C1-44BC-AB35-4DD5A0BA201D}" type="pres">
      <dgm:prSet presAssocID="{C92967C4-6AA7-4D1A-A92B-9619CAFB53BA}" presName="wedge3Tx" presStyleLbl="node1" presStyleIdx="2" presStyleCnt="3">
        <dgm:presLayoutVars>
          <dgm:chMax val="0"/>
          <dgm:chPref val="0"/>
          <dgm:bulletEnabled val="1"/>
        </dgm:presLayoutVars>
      </dgm:prSet>
      <dgm:spPr/>
      <dgm:t>
        <a:bodyPr/>
        <a:lstStyle/>
        <a:p>
          <a:endParaRPr lang="en-US"/>
        </a:p>
      </dgm:t>
    </dgm:pt>
    <dgm:pt modelId="{1B314AB4-6EC0-4112-B977-A8C35C56EFAA}" type="pres">
      <dgm:prSet presAssocID="{729CCBF0-34B4-4224-A1BC-191C34B12753}" presName="arrowWedge1" presStyleLbl="fgSibTrans2D1" presStyleIdx="0" presStyleCnt="3"/>
      <dgm:spPr/>
    </dgm:pt>
    <dgm:pt modelId="{B58C6CD4-2B79-47FA-B056-9BE299E5E9CC}" type="pres">
      <dgm:prSet presAssocID="{1348B39A-D550-4974-B8F7-D58DB98CAD9D}" presName="arrowWedge2" presStyleLbl="fgSibTrans2D1" presStyleIdx="1" presStyleCnt="3"/>
      <dgm:spPr/>
    </dgm:pt>
    <dgm:pt modelId="{0E2517C9-B0B4-4F00-A6A0-BB69AB186F4E}" type="pres">
      <dgm:prSet presAssocID="{37679489-B49B-4923-A5D4-F5FA121FD37B}" presName="arrowWedge3" presStyleLbl="fgSibTrans2D1" presStyleIdx="2" presStyleCnt="3"/>
      <dgm:spPr/>
    </dgm:pt>
  </dgm:ptLst>
  <dgm:cxnLst>
    <dgm:cxn modelId="{83A8C388-E674-4718-B7F8-BCEC2947A9B9}" type="presOf" srcId="{9B9CB1CB-FD3C-4008-B14E-699F18CD7BB0}" destId="{28019C4E-139E-407D-9D2A-92A4EE13105E}" srcOrd="0" destOrd="0" presId="urn:microsoft.com/office/officeart/2005/8/layout/cycle8"/>
    <dgm:cxn modelId="{380F0238-F443-42CE-99C5-671C5F7F28A6}" type="presOf" srcId="{A26F9531-9984-4D99-8EF7-81EAF72C16FC}" destId="{0A82FA6D-E2ED-455F-95DC-79E3B2058739}" srcOrd="1" destOrd="0" presId="urn:microsoft.com/office/officeart/2005/8/layout/cycle8"/>
    <dgm:cxn modelId="{8B53FEBE-8BC7-44EF-95A0-443B28C640C6}" type="presOf" srcId="{710ADD89-78DB-4006-87D2-F4007E157A5C}" destId="{962D41F0-090C-496A-9478-49D4E9BBF664}" srcOrd="1" destOrd="0" presId="urn:microsoft.com/office/officeart/2005/8/layout/cycle8"/>
    <dgm:cxn modelId="{203A5CF3-0D8B-4C5F-88D5-F28FB3D4845A}" type="presOf" srcId="{A26F9531-9984-4D99-8EF7-81EAF72C16FC}" destId="{76529FDA-9187-4EEF-B79F-063FBC52337F}" srcOrd="0" destOrd="0" presId="urn:microsoft.com/office/officeart/2005/8/layout/cycle8"/>
    <dgm:cxn modelId="{84672C0B-B639-443C-82FF-E051B47CC8C1}" srcId="{C92967C4-6AA7-4D1A-A92B-9619CAFB53BA}" destId="{9B9CB1CB-FD3C-4008-B14E-699F18CD7BB0}" srcOrd="2" destOrd="0" parTransId="{C94EB629-C06D-4B62-B403-37AA68EBCF75}" sibTransId="{37679489-B49B-4923-A5D4-F5FA121FD37B}"/>
    <dgm:cxn modelId="{8FCF6263-CE19-444B-B077-A09B2A625DAE}" type="presOf" srcId="{9B9CB1CB-FD3C-4008-B14E-699F18CD7BB0}" destId="{4E34C044-22C1-44BC-AB35-4DD5A0BA201D}" srcOrd="1" destOrd="0" presId="urn:microsoft.com/office/officeart/2005/8/layout/cycle8"/>
    <dgm:cxn modelId="{1FA374C9-6967-4CB1-B5F5-57D9F2835840}" srcId="{C92967C4-6AA7-4D1A-A92B-9619CAFB53BA}" destId="{710ADD89-78DB-4006-87D2-F4007E157A5C}" srcOrd="0" destOrd="0" parTransId="{965D7779-E6AC-436D-AFED-B1A24BD790A4}" sibTransId="{729CCBF0-34B4-4224-A1BC-191C34B12753}"/>
    <dgm:cxn modelId="{4054465C-D98D-4A65-846E-DB54CBEE4EBA}" type="presOf" srcId="{710ADD89-78DB-4006-87D2-F4007E157A5C}" destId="{025BD9D1-D293-4061-9DA0-F2AC3B9B349D}" srcOrd="0" destOrd="0" presId="urn:microsoft.com/office/officeart/2005/8/layout/cycle8"/>
    <dgm:cxn modelId="{BA3F0F89-0957-445E-B2C8-48CBEDE7CE56}" type="presOf" srcId="{C92967C4-6AA7-4D1A-A92B-9619CAFB53BA}" destId="{F2DB961F-4D9C-4D15-ADAF-3D506D13E4CF}" srcOrd="0" destOrd="0" presId="urn:microsoft.com/office/officeart/2005/8/layout/cycle8"/>
    <dgm:cxn modelId="{E7E772F5-2EEC-4C1E-B141-7FF501F775E5}" srcId="{C92967C4-6AA7-4D1A-A92B-9619CAFB53BA}" destId="{A26F9531-9984-4D99-8EF7-81EAF72C16FC}" srcOrd="1" destOrd="0" parTransId="{DCBD84B9-8D61-4D7E-B27C-61663397C5FC}" sibTransId="{1348B39A-D550-4974-B8F7-D58DB98CAD9D}"/>
    <dgm:cxn modelId="{5D99047F-25D1-4B24-8030-569D7264A5D6}" type="presParOf" srcId="{F2DB961F-4D9C-4D15-ADAF-3D506D13E4CF}" destId="{025BD9D1-D293-4061-9DA0-F2AC3B9B349D}" srcOrd="0" destOrd="0" presId="urn:microsoft.com/office/officeart/2005/8/layout/cycle8"/>
    <dgm:cxn modelId="{D87CE417-0033-4590-AB9F-4A9BC2F416CF}" type="presParOf" srcId="{F2DB961F-4D9C-4D15-ADAF-3D506D13E4CF}" destId="{59FD6680-76C8-4C16-B3BD-58BA253A6696}" srcOrd="1" destOrd="0" presId="urn:microsoft.com/office/officeart/2005/8/layout/cycle8"/>
    <dgm:cxn modelId="{E4C256E3-45C0-4987-BEB3-80110781D95B}" type="presParOf" srcId="{F2DB961F-4D9C-4D15-ADAF-3D506D13E4CF}" destId="{0BFA0C00-6E49-452C-87B6-00404A0BEBEB}" srcOrd="2" destOrd="0" presId="urn:microsoft.com/office/officeart/2005/8/layout/cycle8"/>
    <dgm:cxn modelId="{AC899690-7048-48B6-832C-76BED63DDF1B}" type="presParOf" srcId="{F2DB961F-4D9C-4D15-ADAF-3D506D13E4CF}" destId="{962D41F0-090C-496A-9478-49D4E9BBF664}" srcOrd="3" destOrd="0" presId="urn:microsoft.com/office/officeart/2005/8/layout/cycle8"/>
    <dgm:cxn modelId="{8BD53624-9DF9-4D54-8C12-331E52965A14}" type="presParOf" srcId="{F2DB961F-4D9C-4D15-ADAF-3D506D13E4CF}" destId="{76529FDA-9187-4EEF-B79F-063FBC52337F}" srcOrd="4" destOrd="0" presId="urn:microsoft.com/office/officeart/2005/8/layout/cycle8"/>
    <dgm:cxn modelId="{80027708-1F74-4D3A-887E-3CA1F3A6CF8E}" type="presParOf" srcId="{F2DB961F-4D9C-4D15-ADAF-3D506D13E4CF}" destId="{39F3B544-D772-4567-98D1-A21BD9A06A89}" srcOrd="5" destOrd="0" presId="urn:microsoft.com/office/officeart/2005/8/layout/cycle8"/>
    <dgm:cxn modelId="{7CE83ACE-FA9D-4ACB-AB2F-2F7D1D278845}" type="presParOf" srcId="{F2DB961F-4D9C-4D15-ADAF-3D506D13E4CF}" destId="{790C5E06-8C54-4066-95A7-A5595ED3792C}" srcOrd="6" destOrd="0" presId="urn:microsoft.com/office/officeart/2005/8/layout/cycle8"/>
    <dgm:cxn modelId="{36131E82-6ABC-4CC9-AF8C-875FAB7F6B81}" type="presParOf" srcId="{F2DB961F-4D9C-4D15-ADAF-3D506D13E4CF}" destId="{0A82FA6D-E2ED-455F-95DC-79E3B2058739}" srcOrd="7" destOrd="0" presId="urn:microsoft.com/office/officeart/2005/8/layout/cycle8"/>
    <dgm:cxn modelId="{9D48C11B-D1C2-4600-8445-9D0D7BA6D55B}" type="presParOf" srcId="{F2DB961F-4D9C-4D15-ADAF-3D506D13E4CF}" destId="{28019C4E-139E-407D-9D2A-92A4EE13105E}" srcOrd="8" destOrd="0" presId="urn:microsoft.com/office/officeart/2005/8/layout/cycle8"/>
    <dgm:cxn modelId="{630AF458-DB6C-49E0-97B9-53DB24CAFB7B}" type="presParOf" srcId="{F2DB961F-4D9C-4D15-ADAF-3D506D13E4CF}" destId="{D3ED3A19-3019-4323-BC9E-256400B3E31D}" srcOrd="9" destOrd="0" presId="urn:microsoft.com/office/officeart/2005/8/layout/cycle8"/>
    <dgm:cxn modelId="{2C3B08E5-690C-4CDC-8791-86474E431135}" type="presParOf" srcId="{F2DB961F-4D9C-4D15-ADAF-3D506D13E4CF}" destId="{C22A7CE0-D172-4D0F-9FC1-CB8B4BE9B683}" srcOrd="10" destOrd="0" presId="urn:microsoft.com/office/officeart/2005/8/layout/cycle8"/>
    <dgm:cxn modelId="{D4C50AE8-905E-4E6A-BA1B-1AFF001BDFD4}" type="presParOf" srcId="{F2DB961F-4D9C-4D15-ADAF-3D506D13E4CF}" destId="{4E34C044-22C1-44BC-AB35-4DD5A0BA201D}" srcOrd="11" destOrd="0" presId="urn:microsoft.com/office/officeart/2005/8/layout/cycle8"/>
    <dgm:cxn modelId="{47B6AF59-9DD4-4838-B401-C887ED9D272C}" type="presParOf" srcId="{F2DB961F-4D9C-4D15-ADAF-3D506D13E4CF}" destId="{1B314AB4-6EC0-4112-B977-A8C35C56EFAA}" srcOrd="12" destOrd="0" presId="urn:microsoft.com/office/officeart/2005/8/layout/cycle8"/>
    <dgm:cxn modelId="{2A3A6D5D-862D-4A03-A348-5249D0136A34}" type="presParOf" srcId="{F2DB961F-4D9C-4D15-ADAF-3D506D13E4CF}" destId="{B58C6CD4-2B79-47FA-B056-9BE299E5E9CC}" srcOrd="13" destOrd="0" presId="urn:microsoft.com/office/officeart/2005/8/layout/cycle8"/>
    <dgm:cxn modelId="{633CF10B-C4CC-4D03-88F3-95F2D1FFA5F1}" type="presParOf" srcId="{F2DB961F-4D9C-4D15-ADAF-3D506D13E4CF}" destId="{0E2517C9-B0B4-4F00-A6A0-BB69AB186F4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82084-603E-4DE3-963A-556C0E65A5E1}" type="doc">
      <dgm:prSet loTypeId="urn:microsoft.com/office/officeart/2005/8/layout/radial5" loCatId="relationship" qsTypeId="urn:microsoft.com/office/officeart/2005/8/quickstyle/simple5" qsCatId="simple" csTypeId="urn:microsoft.com/office/officeart/2005/8/colors/colorful1#2" csCatId="colorful" phldr="1"/>
      <dgm:spPr/>
      <dgm:t>
        <a:bodyPr/>
        <a:lstStyle/>
        <a:p>
          <a:endParaRPr lang="en-US"/>
        </a:p>
      </dgm:t>
    </dgm:pt>
    <dgm:pt modelId="{FC2CBBFB-178C-41F1-BCE3-102E732BF2D5}">
      <dgm:prSet phldrT="[Text]"/>
      <dgm:spPr>
        <a:solidFill>
          <a:srgbClr val="3399FF"/>
        </a:solidFill>
      </dgm:spPr>
      <dgm:t>
        <a:bodyPr/>
        <a:lstStyle/>
        <a:p>
          <a:r>
            <a:rPr lang="fr-FR" dirty="0" smtClean="0"/>
            <a:t>Homme</a:t>
          </a:r>
          <a:endParaRPr lang="en-US" dirty="0"/>
        </a:p>
      </dgm:t>
    </dgm:pt>
    <dgm:pt modelId="{19DC0AC3-0CED-43B0-B13C-0C71B0921B3F}" type="parTrans" cxnId="{E14B96FA-36A5-4ACC-98E1-E6FE9AA1B68B}">
      <dgm:prSet/>
      <dgm:spPr/>
      <dgm:t>
        <a:bodyPr/>
        <a:lstStyle/>
        <a:p>
          <a:endParaRPr lang="en-US"/>
        </a:p>
      </dgm:t>
    </dgm:pt>
    <dgm:pt modelId="{AD781DCC-5AE1-41EA-BC83-9FF03811D692}" type="sibTrans" cxnId="{E14B96FA-36A5-4ACC-98E1-E6FE9AA1B68B}">
      <dgm:prSet/>
      <dgm:spPr/>
      <dgm:t>
        <a:bodyPr/>
        <a:lstStyle/>
        <a:p>
          <a:endParaRPr lang="en-US"/>
        </a:p>
      </dgm:t>
    </dgm:pt>
    <dgm:pt modelId="{0DE46B22-1977-4986-99ED-2B9A1FED7CA6}">
      <dgm:prSet phldrT="[Text]" custT="1"/>
      <dgm:spPr>
        <a:solidFill>
          <a:srgbClr val="7030A0"/>
        </a:solidFill>
      </dgm:spPr>
      <dgm:t>
        <a:bodyPr/>
        <a:lstStyle/>
        <a:p>
          <a:r>
            <a:rPr lang="fr-FR" sz="2800" dirty="0" smtClean="0"/>
            <a:t>Dieu</a:t>
          </a:r>
          <a:endParaRPr lang="en-US" sz="2800" dirty="0"/>
        </a:p>
      </dgm:t>
    </dgm:pt>
    <dgm:pt modelId="{CC969ADC-378A-4C2C-9D16-7D6E1A4B65F9}" type="parTrans" cxnId="{2C27B4A6-007C-4EA6-B35D-9FB7FCB161B5}">
      <dgm:prSet/>
      <dgm:spPr>
        <a:solidFill>
          <a:srgbClr val="FFC000"/>
        </a:solidFill>
      </dgm:spPr>
      <dgm:t>
        <a:bodyPr/>
        <a:lstStyle/>
        <a:p>
          <a:endParaRPr lang="en-US"/>
        </a:p>
      </dgm:t>
    </dgm:pt>
    <dgm:pt modelId="{D496D6EA-DDD1-4879-92A5-7B6883D2C49C}" type="sibTrans" cxnId="{2C27B4A6-007C-4EA6-B35D-9FB7FCB161B5}">
      <dgm:prSet/>
      <dgm:spPr/>
      <dgm:t>
        <a:bodyPr/>
        <a:lstStyle/>
        <a:p>
          <a:endParaRPr lang="en-US"/>
        </a:p>
      </dgm:t>
    </dgm:pt>
    <dgm:pt modelId="{910DA0F8-CB76-46A9-8B57-F0E9DD63C950}">
      <dgm:prSet phldrT="[Text]" custT="1"/>
      <dgm:spPr>
        <a:solidFill>
          <a:srgbClr val="FF3399"/>
        </a:solidFill>
      </dgm:spPr>
      <dgm:t>
        <a:bodyPr/>
        <a:lstStyle/>
        <a:p>
          <a:r>
            <a:rPr lang="fr-FR" sz="1800" dirty="0" smtClean="0">
              <a:solidFill>
                <a:schemeClr val="tx1"/>
              </a:solidFill>
              <a:latin typeface="Arial Narrow" pitchFamily="34" charset="0"/>
            </a:rPr>
            <a:t>Femme</a:t>
          </a:r>
          <a:endParaRPr lang="en-US" sz="1800" dirty="0">
            <a:solidFill>
              <a:schemeClr val="tx1"/>
            </a:solidFill>
            <a:latin typeface="Arial Narrow" pitchFamily="34" charset="0"/>
          </a:endParaRPr>
        </a:p>
      </dgm:t>
    </dgm:pt>
    <dgm:pt modelId="{A3DA00E2-E4CD-46A9-A916-D542167A1D34}" type="parTrans" cxnId="{5D778CC3-BB8F-4B3D-846B-9516FCBA6DC7}">
      <dgm:prSet/>
      <dgm:spPr>
        <a:solidFill>
          <a:srgbClr val="FFC000"/>
        </a:solidFill>
      </dgm:spPr>
      <dgm:t>
        <a:bodyPr/>
        <a:lstStyle/>
        <a:p>
          <a:endParaRPr lang="en-US"/>
        </a:p>
      </dgm:t>
    </dgm:pt>
    <dgm:pt modelId="{44237EF8-A4F4-4AEA-8A74-FCC4DFD4305D}" type="sibTrans" cxnId="{5D778CC3-BB8F-4B3D-846B-9516FCBA6DC7}">
      <dgm:prSet/>
      <dgm:spPr/>
      <dgm:t>
        <a:bodyPr/>
        <a:lstStyle/>
        <a:p>
          <a:endParaRPr lang="en-US"/>
        </a:p>
      </dgm:t>
    </dgm:pt>
    <dgm:pt modelId="{6AE83B31-D3D8-4C8E-89E0-C7111C123439}">
      <dgm:prSet phldrT="[Text]" custT="1"/>
      <dgm:spPr>
        <a:solidFill>
          <a:srgbClr val="00B050"/>
        </a:solidFill>
      </dgm:spPr>
      <dgm:t>
        <a:bodyPr/>
        <a:lstStyle/>
        <a:p>
          <a:r>
            <a:rPr lang="fr-FR" sz="2000" dirty="0" smtClean="0">
              <a:solidFill>
                <a:schemeClr val="tx1"/>
              </a:solidFill>
              <a:latin typeface="Arial Narrow" pitchFamily="34" charset="0"/>
            </a:rPr>
            <a:t>Création</a:t>
          </a:r>
          <a:endParaRPr lang="en-US" sz="2000" dirty="0">
            <a:solidFill>
              <a:schemeClr val="tx1"/>
            </a:solidFill>
            <a:latin typeface="Arial Narrow" pitchFamily="34" charset="0"/>
          </a:endParaRPr>
        </a:p>
      </dgm:t>
    </dgm:pt>
    <dgm:pt modelId="{CC64AFF1-88D9-421E-82E3-921741D71E87}" type="parTrans" cxnId="{AE371CD3-7F74-41F3-B5F7-6FC1A32CE522}">
      <dgm:prSet/>
      <dgm:spPr>
        <a:solidFill>
          <a:srgbClr val="FFC000"/>
        </a:solidFill>
      </dgm:spPr>
      <dgm:t>
        <a:bodyPr/>
        <a:lstStyle/>
        <a:p>
          <a:endParaRPr lang="en-US"/>
        </a:p>
      </dgm:t>
    </dgm:pt>
    <dgm:pt modelId="{2C416466-98D5-4FC7-B53E-C58EE6DFEE28}" type="sibTrans" cxnId="{AE371CD3-7F74-41F3-B5F7-6FC1A32CE522}">
      <dgm:prSet/>
      <dgm:spPr/>
      <dgm:t>
        <a:bodyPr/>
        <a:lstStyle/>
        <a:p>
          <a:endParaRPr lang="en-US"/>
        </a:p>
      </dgm:t>
    </dgm:pt>
    <dgm:pt modelId="{21D94FEB-5CF2-4719-AC9B-ED9C98230CD3}">
      <dgm:prSet phldrT="[Text]" custT="1">
        <dgm:style>
          <a:lnRef idx="0">
            <a:schemeClr val="accent1"/>
          </a:lnRef>
          <a:fillRef idx="3">
            <a:schemeClr val="accent1"/>
          </a:fillRef>
          <a:effectRef idx="3">
            <a:schemeClr val="accent1"/>
          </a:effectRef>
          <a:fontRef idx="minor">
            <a:schemeClr val="lt1"/>
          </a:fontRef>
        </dgm:style>
      </dgm:prSet>
      <dgm:spPr>
        <a:solidFill>
          <a:srgbClr val="3399FF"/>
        </a:solidFill>
      </dgm:spPr>
      <dgm:t>
        <a:bodyPr/>
        <a:lstStyle/>
        <a:p>
          <a:r>
            <a:rPr lang="fr-FR" sz="2000" dirty="0" smtClean="0">
              <a:solidFill>
                <a:schemeClr val="tx1"/>
              </a:solidFill>
              <a:latin typeface="Arial Narrow" pitchFamily="34" charset="0"/>
            </a:rPr>
            <a:t>Homme</a:t>
          </a:r>
          <a:endParaRPr lang="en-US" sz="2000" dirty="0">
            <a:solidFill>
              <a:schemeClr val="tx1"/>
            </a:solidFill>
            <a:latin typeface="Arial Narrow" pitchFamily="34" charset="0"/>
          </a:endParaRPr>
        </a:p>
      </dgm:t>
    </dgm:pt>
    <dgm:pt modelId="{E67098F4-12FD-4A3C-9A52-09093468479D}" type="parTrans" cxnId="{E2A4CFE8-A3E0-458F-AE30-67A8BE26DBCB}">
      <dgm:prSet/>
      <dgm:spPr>
        <a:solidFill>
          <a:srgbClr val="FFC000"/>
        </a:solidFill>
      </dgm:spPr>
      <dgm:t>
        <a:bodyPr/>
        <a:lstStyle/>
        <a:p>
          <a:endParaRPr lang="en-US"/>
        </a:p>
      </dgm:t>
    </dgm:pt>
    <dgm:pt modelId="{37582A4C-FF26-497E-9378-C0F243C3245F}" type="sibTrans" cxnId="{E2A4CFE8-A3E0-458F-AE30-67A8BE26DBCB}">
      <dgm:prSet/>
      <dgm:spPr/>
      <dgm:t>
        <a:bodyPr/>
        <a:lstStyle/>
        <a:p>
          <a:endParaRPr lang="en-US"/>
        </a:p>
      </dgm:t>
    </dgm:pt>
    <dgm:pt modelId="{CC550417-5EA8-45D8-97F3-44AD880EC06D}">
      <dgm:prSet/>
      <dgm:spPr/>
      <dgm:t>
        <a:bodyPr/>
        <a:lstStyle/>
        <a:p>
          <a:endParaRPr lang="en-US"/>
        </a:p>
      </dgm:t>
    </dgm:pt>
    <dgm:pt modelId="{AE9A2FD2-9900-4B69-8B6D-00D5D263C838}" type="parTrans" cxnId="{A91C43C3-0634-4513-922A-E659FFD0181F}">
      <dgm:prSet/>
      <dgm:spPr/>
      <dgm:t>
        <a:bodyPr/>
        <a:lstStyle/>
        <a:p>
          <a:endParaRPr lang="en-US"/>
        </a:p>
      </dgm:t>
    </dgm:pt>
    <dgm:pt modelId="{64A309B0-A9E3-4F7C-AAB3-18EE1BB7ED21}" type="sibTrans" cxnId="{A91C43C3-0634-4513-922A-E659FFD0181F}">
      <dgm:prSet/>
      <dgm:spPr/>
      <dgm:t>
        <a:bodyPr/>
        <a:lstStyle/>
        <a:p>
          <a:endParaRPr lang="en-US"/>
        </a:p>
      </dgm:t>
    </dgm:pt>
    <dgm:pt modelId="{5E32076F-3CFA-4F91-9CF4-8C3962945BE5}">
      <dgm:prSet/>
      <dgm:spPr/>
      <dgm:t>
        <a:bodyPr/>
        <a:lstStyle/>
        <a:p>
          <a:endParaRPr lang="en-US"/>
        </a:p>
      </dgm:t>
    </dgm:pt>
    <dgm:pt modelId="{B9C82B89-FA34-440F-8FAC-AD40618DCE43}" type="parTrans" cxnId="{BC1E26E4-3842-4A71-B988-A97BE4C63F3B}">
      <dgm:prSet/>
      <dgm:spPr/>
      <dgm:t>
        <a:bodyPr/>
        <a:lstStyle/>
        <a:p>
          <a:endParaRPr lang="en-US"/>
        </a:p>
      </dgm:t>
    </dgm:pt>
    <dgm:pt modelId="{892AEB1E-CDB1-4D9F-8860-0201306A7045}" type="sibTrans" cxnId="{BC1E26E4-3842-4A71-B988-A97BE4C63F3B}">
      <dgm:prSet/>
      <dgm:spPr/>
      <dgm:t>
        <a:bodyPr/>
        <a:lstStyle/>
        <a:p>
          <a:endParaRPr lang="en-US"/>
        </a:p>
      </dgm:t>
    </dgm:pt>
    <dgm:pt modelId="{20B55A2E-BEE8-46C4-A440-6170DEE4D853}" type="pres">
      <dgm:prSet presAssocID="{7A682084-603E-4DE3-963A-556C0E65A5E1}" presName="Name0" presStyleCnt="0">
        <dgm:presLayoutVars>
          <dgm:chMax val="1"/>
          <dgm:dir/>
          <dgm:animLvl val="ctr"/>
          <dgm:resizeHandles val="exact"/>
        </dgm:presLayoutVars>
      </dgm:prSet>
      <dgm:spPr/>
      <dgm:t>
        <a:bodyPr/>
        <a:lstStyle/>
        <a:p>
          <a:endParaRPr lang="en-US"/>
        </a:p>
      </dgm:t>
    </dgm:pt>
    <dgm:pt modelId="{632D8AE8-8FF6-463F-8D96-CCDEF35C1D89}" type="pres">
      <dgm:prSet presAssocID="{FC2CBBFB-178C-41F1-BCE3-102E732BF2D5}" presName="centerShape" presStyleLbl="node0" presStyleIdx="0" presStyleCnt="1"/>
      <dgm:spPr/>
      <dgm:t>
        <a:bodyPr/>
        <a:lstStyle/>
        <a:p>
          <a:endParaRPr lang="en-US"/>
        </a:p>
      </dgm:t>
    </dgm:pt>
    <dgm:pt modelId="{56ACC4B2-0407-41AE-A383-652667AE3FDF}" type="pres">
      <dgm:prSet presAssocID="{CC969ADC-378A-4C2C-9D16-7D6E1A4B65F9}" presName="parTrans" presStyleLbl="sibTrans2D1" presStyleIdx="0" presStyleCnt="4"/>
      <dgm:spPr/>
      <dgm:t>
        <a:bodyPr/>
        <a:lstStyle/>
        <a:p>
          <a:endParaRPr lang="en-US"/>
        </a:p>
      </dgm:t>
    </dgm:pt>
    <dgm:pt modelId="{74E9300B-C0C9-4EB7-A0C0-EF8718DAF363}" type="pres">
      <dgm:prSet presAssocID="{CC969ADC-378A-4C2C-9D16-7D6E1A4B65F9}" presName="connectorText" presStyleLbl="sibTrans2D1" presStyleIdx="0" presStyleCnt="4"/>
      <dgm:spPr/>
      <dgm:t>
        <a:bodyPr/>
        <a:lstStyle/>
        <a:p>
          <a:endParaRPr lang="en-US"/>
        </a:p>
      </dgm:t>
    </dgm:pt>
    <dgm:pt modelId="{A3EA5575-3194-4217-9BEB-F63688C1A67C}" type="pres">
      <dgm:prSet presAssocID="{0DE46B22-1977-4986-99ED-2B9A1FED7CA6}" presName="node" presStyleLbl="node1" presStyleIdx="0" presStyleCnt="4">
        <dgm:presLayoutVars>
          <dgm:bulletEnabled val="1"/>
        </dgm:presLayoutVars>
      </dgm:prSet>
      <dgm:spPr/>
      <dgm:t>
        <a:bodyPr/>
        <a:lstStyle/>
        <a:p>
          <a:endParaRPr lang="en-US"/>
        </a:p>
      </dgm:t>
    </dgm:pt>
    <dgm:pt modelId="{66A2B285-1679-4ABF-AF0D-0EE21CD14617}" type="pres">
      <dgm:prSet presAssocID="{A3DA00E2-E4CD-46A9-A916-D542167A1D34}" presName="parTrans" presStyleLbl="sibTrans2D1" presStyleIdx="1" presStyleCnt="4"/>
      <dgm:spPr/>
      <dgm:t>
        <a:bodyPr/>
        <a:lstStyle/>
        <a:p>
          <a:endParaRPr lang="en-US"/>
        </a:p>
      </dgm:t>
    </dgm:pt>
    <dgm:pt modelId="{F3BCC821-69D2-4282-A8B5-7CBED8D2DE4B}" type="pres">
      <dgm:prSet presAssocID="{A3DA00E2-E4CD-46A9-A916-D542167A1D34}" presName="connectorText" presStyleLbl="sibTrans2D1" presStyleIdx="1" presStyleCnt="4"/>
      <dgm:spPr/>
      <dgm:t>
        <a:bodyPr/>
        <a:lstStyle/>
        <a:p>
          <a:endParaRPr lang="en-US"/>
        </a:p>
      </dgm:t>
    </dgm:pt>
    <dgm:pt modelId="{95A6DD75-930A-4F55-97C9-D8A0D63B4063}" type="pres">
      <dgm:prSet presAssocID="{910DA0F8-CB76-46A9-8B57-F0E9DD63C950}" presName="node" presStyleLbl="node1" presStyleIdx="1" presStyleCnt="4">
        <dgm:presLayoutVars>
          <dgm:bulletEnabled val="1"/>
        </dgm:presLayoutVars>
      </dgm:prSet>
      <dgm:spPr/>
      <dgm:t>
        <a:bodyPr/>
        <a:lstStyle/>
        <a:p>
          <a:endParaRPr lang="en-US"/>
        </a:p>
      </dgm:t>
    </dgm:pt>
    <dgm:pt modelId="{4107ABF2-EE5A-49C0-91FE-ADB17FF1A256}" type="pres">
      <dgm:prSet presAssocID="{CC64AFF1-88D9-421E-82E3-921741D71E87}" presName="parTrans" presStyleLbl="sibTrans2D1" presStyleIdx="2" presStyleCnt="4"/>
      <dgm:spPr/>
      <dgm:t>
        <a:bodyPr/>
        <a:lstStyle/>
        <a:p>
          <a:endParaRPr lang="en-US"/>
        </a:p>
      </dgm:t>
    </dgm:pt>
    <dgm:pt modelId="{A62810DE-C726-4B12-B9AC-C777320E94A5}" type="pres">
      <dgm:prSet presAssocID="{CC64AFF1-88D9-421E-82E3-921741D71E87}" presName="connectorText" presStyleLbl="sibTrans2D1" presStyleIdx="2" presStyleCnt="4"/>
      <dgm:spPr/>
      <dgm:t>
        <a:bodyPr/>
        <a:lstStyle/>
        <a:p>
          <a:endParaRPr lang="en-US"/>
        </a:p>
      </dgm:t>
    </dgm:pt>
    <dgm:pt modelId="{9170B58B-7478-47AC-B760-5B11BCFAA253}" type="pres">
      <dgm:prSet presAssocID="{6AE83B31-D3D8-4C8E-89E0-C7111C123439}" presName="node" presStyleLbl="node1" presStyleIdx="2" presStyleCnt="4" custScaleX="117997" custScaleY="114148">
        <dgm:presLayoutVars>
          <dgm:bulletEnabled val="1"/>
        </dgm:presLayoutVars>
      </dgm:prSet>
      <dgm:spPr/>
      <dgm:t>
        <a:bodyPr/>
        <a:lstStyle/>
        <a:p>
          <a:endParaRPr lang="en-US"/>
        </a:p>
      </dgm:t>
    </dgm:pt>
    <dgm:pt modelId="{1510723A-5E19-4605-967F-55378A507D55}" type="pres">
      <dgm:prSet presAssocID="{E67098F4-12FD-4A3C-9A52-09093468479D}" presName="parTrans" presStyleLbl="sibTrans2D1" presStyleIdx="3" presStyleCnt="4"/>
      <dgm:spPr/>
      <dgm:t>
        <a:bodyPr/>
        <a:lstStyle/>
        <a:p>
          <a:endParaRPr lang="en-US"/>
        </a:p>
      </dgm:t>
    </dgm:pt>
    <dgm:pt modelId="{6160C941-C2C2-4CD9-A8D7-571664C37020}" type="pres">
      <dgm:prSet presAssocID="{E67098F4-12FD-4A3C-9A52-09093468479D}" presName="connectorText" presStyleLbl="sibTrans2D1" presStyleIdx="3" presStyleCnt="4"/>
      <dgm:spPr/>
      <dgm:t>
        <a:bodyPr/>
        <a:lstStyle/>
        <a:p>
          <a:endParaRPr lang="en-US"/>
        </a:p>
      </dgm:t>
    </dgm:pt>
    <dgm:pt modelId="{9744A664-2CBA-4514-8974-E62862E1178A}" type="pres">
      <dgm:prSet presAssocID="{21D94FEB-5CF2-4719-AC9B-ED9C98230CD3}" presName="node" presStyleLbl="node1" presStyleIdx="3" presStyleCnt="4">
        <dgm:presLayoutVars>
          <dgm:bulletEnabled val="1"/>
        </dgm:presLayoutVars>
      </dgm:prSet>
      <dgm:spPr/>
      <dgm:t>
        <a:bodyPr/>
        <a:lstStyle/>
        <a:p>
          <a:endParaRPr lang="en-US"/>
        </a:p>
      </dgm:t>
    </dgm:pt>
  </dgm:ptLst>
  <dgm:cxnLst>
    <dgm:cxn modelId="{E14B96FA-36A5-4ACC-98E1-E6FE9AA1B68B}" srcId="{7A682084-603E-4DE3-963A-556C0E65A5E1}" destId="{FC2CBBFB-178C-41F1-BCE3-102E732BF2D5}" srcOrd="0" destOrd="0" parTransId="{19DC0AC3-0CED-43B0-B13C-0C71B0921B3F}" sibTransId="{AD781DCC-5AE1-41EA-BC83-9FF03811D692}"/>
    <dgm:cxn modelId="{CDA6B246-9035-4A75-A286-E6882118E005}" type="presOf" srcId="{CC64AFF1-88D9-421E-82E3-921741D71E87}" destId="{4107ABF2-EE5A-49C0-91FE-ADB17FF1A256}" srcOrd="0" destOrd="0" presId="urn:microsoft.com/office/officeart/2005/8/layout/radial5"/>
    <dgm:cxn modelId="{44D3EB97-5376-47DA-ACC9-ACB230922FBF}" type="presOf" srcId="{7A682084-603E-4DE3-963A-556C0E65A5E1}" destId="{20B55A2E-BEE8-46C4-A440-6170DEE4D853}" srcOrd="0" destOrd="0" presId="urn:microsoft.com/office/officeart/2005/8/layout/radial5"/>
    <dgm:cxn modelId="{D9CB2007-30E0-4DB6-9C7F-A58570625590}" type="presOf" srcId="{CC969ADC-378A-4C2C-9D16-7D6E1A4B65F9}" destId="{74E9300B-C0C9-4EB7-A0C0-EF8718DAF363}" srcOrd="1" destOrd="0" presId="urn:microsoft.com/office/officeart/2005/8/layout/radial5"/>
    <dgm:cxn modelId="{F5EE07F5-99FE-4C70-B34F-764F07A1C5D4}" type="presOf" srcId="{FC2CBBFB-178C-41F1-BCE3-102E732BF2D5}" destId="{632D8AE8-8FF6-463F-8D96-CCDEF35C1D89}" srcOrd="0" destOrd="0" presId="urn:microsoft.com/office/officeart/2005/8/layout/radial5"/>
    <dgm:cxn modelId="{E2A4CFE8-A3E0-458F-AE30-67A8BE26DBCB}" srcId="{FC2CBBFB-178C-41F1-BCE3-102E732BF2D5}" destId="{21D94FEB-5CF2-4719-AC9B-ED9C98230CD3}" srcOrd="3" destOrd="0" parTransId="{E67098F4-12FD-4A3C-9A52-09093468479D}" sibTransId="{37582A4C-FF26-497E-9378-C0F243C3245F}"/>
    <dgm:cxn modelId="{29D70E03-4614-448A-BA23-26ECA1227E71}" type="presOf" srcId="{21D94FEB-5CF2-4719-AC9B-ED9C98230CD3}" destId="{9744A664-2CBA-4514-8974-E62862E1178A}" srcOrd="0" destOrd="0" presId="urn:microsoft.com/office/officeart/2005/8/layout/radial5"/>
    <dgm:cxn modelId="{DCF2598D-5BB1-4CA5-BF42-07AF3D5F9084}" type="presOf" srcId="{A3DA00E2-E4CD-46A9-A916-D542167A1D34}" destId="{66A2B285-1679-4ABF-AF0D-0EE21CD14617}" srcOrd="0" destOrd="0" presId="urn:microsoft.com/office/officeart/2005/8/layout/radial5"/>
    <dgm:cxn modelId="{5951AC6A-FDF8-445C-B89E-5133160BC04D}" type="presOf" srcId="{910DA0F8-CB76-46A9-8B57-F0E9DD63C950}" destId="{95A6DD75-930A-4F55-97C9-D8A0D63B4063}" srcOrd="0" destOrd="0" presId="urn:microsoft.com/office/officeart/2005/8/layout/radial5"/>
    <dgm:cxn modelId="{A91C43C3-0634-4513-922A-E659FFD0181F}" srcId="{7A682084-603E-4DE3-963A-556C0E65A5E1}" destId="{CC550417-5EA8-45D8-97F3-44AD880EC06D}" srcOrd="1" destOrd="0" parTransId="{AE9A2FD2-9900-4B69-8B6D-00D5D263C838}" sibTransId="{64A309B0-A9E3-4F7C-AAB3-18EE1BB7ED21}"/>
    <dgm:cxn modelId="{5D778CC3-BB8F-4B3D-846B-9516FCBA6DC7}" srcId="{FC2CBBFB-178C-41F1-BCE3-102E732BF2D5}" destId="{910DA0F8-CB76-46A9-8B57-F0E9DD63C950}" srcOrd="1" destOrd="0" parTransId="{A3DA00E2-E4CD-46A9-A916-D542167A1D34}" sibTransId="{44237EF8-A4F4-4AEA-8A74-FCC4DFD4305D}"/>
    <dgm:cxn modelId="{81953B45-79FF-4912-B64A-8EED60C209E9}" type="presOf" srcId="{A3DA00E2-E4CD-46A9-A916-D542167A1D34}" destId="{F3BCC821-69D2-4282-A8B5-7CBED8D2DE4B}" srcOrd="1" destOrd="0" presId="urn:microsoft.com/office/officeart/2005/8/layout/radial5"/>
    <dgm:cxn modelId="{64396D86-E7EC-4C93-B7D9-32451C6B0604}" type="presOf" srcId="{E67098F4-12FD-4A3C-9A52-09093468479D}" destId="{6160C941-C2C2-4CD9-A8D7-571664C37020}" srcOrd="1" destOrd="0" presId="urn:microsoft.com/office/officeart/2005/8/layout/radial5"/>
    <dgm:cxn modelId="{67FCF59F-A520-4C56-8F9B-1A5F7F8BD3A7}" type="presOf" srcId="{CC969ADC-378A-4C2C-9D16-7D6E1A4B65F9}" destId="{56ACC4B2-0407-41AE-A383-652667AE3FDF}" srcOrd="0" destOrd="0" presId="urn:microsoft.com/office/officeart/2005/8/layout/radial5"/>
    <dgm:cxn modelId="{93FF4C31-61BB-43DF-9A07-E9F238BFE324}" type="presOf" srcId="{0DE46B22-1977-4986-99ED-2B9A1FED7CA6}" destId="{A3EA5575-3194-4217-9BEB-F63688C1A67C}" srcOrd="0" destOrd="0" presId="urn:microsoft.com/office/officeart/2005/8/layout/radial5"/>
    <dgm:cxn modelId="{BC1E26E4-3842-4A71-B988-A97BE4C63F3B}" srcId="{7A682084-603E-4DE3-963A-556C0E65A5E1}" destId="{5E32076F-3CFA-4F91-9CF4-8C3962945BE5}" srcOrd="2" destOrd="0" parTransId="{B9C82B89-FA34-440F-8FAC-AD40618DCE43}" sibTransId="{892AEB1E-CDB1-4D9F-8860-0201306A7045}"/>
    <dgm:cxn modelId="{78D5FC58-2802-4B74-91F0-F2F596A42DEA}" type="presOf" srcId="{E67098F4-12FD-4A3C-9A52-09093468479D}" destId="{1510723A-5E19-4605-967F-55378A507D55}" srcOrd="0" destOrd="0" presId="urn:microsoft.com/office/officeart/2005/8/layout/radial5"/>
    <dgm:cxn modelId="{580E7455-45C8-4C0B-A4CA-F98B182B65DA}" type="presOf" srcId="{6AE83B31-D3D8-4C8E-89E0-C7111C123439}" destId="{9170B58B-7478-47AC-B760-5B11BCFAA253}" srcOrd="0" destOrd="0" presId="urn:microsoft.com/office/officeart/2005/8/layout/radial5"/>
    <dgm:cxn modelId="{57D17073-370A-4526-957A-64353DBB1203}" type="presOf" srcId="{CC64AFF1-88D9-421E-82E3-921741D71E87}" destId="{A62810DE-C726-4B12-B9AC-C777320E94A5}" srcOrd="1" destOrd="0" presId="urn:microsoft.com/office/officeart/2005/8/layout/radial5"/>
    <dgm:cxn modelId="{2C27B4A6-007C-4EA6-B35D-9FB7FCB161B5}" srcId="{FC2CBBFB-178C-41F1-BCE3-102E732BF2D5}" destId="{0DE46B22-1977-4986-99ED-2B9A1FED7CA6}" srcOrd="0" destOrd="0" parTransId="{CC969ADC-378A-4C2C-9D16-7D6E1A4B65F9}" sibTransId="{D496D6EA-DDD1-4879-92A5-7B6883D2C49C}"/>
    <dgm:cxn modelId="{AE371CD3-7F74-41F3-B5F7-6FC1A32CE522}" srcId="{FC2CBBFB-178C-41F1-BCE3-102E732BF2D5}" destId="{6AE83B31-D3D8-4C8E-89E0-C7111C123439}" srcOrd="2" destOrd="0" parTransId="{CC64AFF1-88D9-421E-82E3-921741D71E87}" sibTransId="{2C416466-98D5-4FC7-B53E-C58EE6DFEE28}"/>
    <dgm:cxn modelId="{08C041C7-8597-4057-B064-96C0CDD001E4}" type="presParOf" srcId="{20B55A2E-BEE8-46C4-A440-6170DEE4D853}" destId="{632D8AE8-8FF6-463F-8D96-CCDEF35C1D89}" srcOrd="0" destOrd="0" presId="urn:microsoft.com/office/officeart/2005/8/layout/radial5"/>
    <dgm:cxn modelId="{481FDA6A-2470-470F-8ABE-7C97F317B870}" type="presParOf" srcId="{20B55A2E-BEE8-46C4-A440-6170DEE4D853}" destId="{56ACC4B2-0407-41AE-A383-652667AE3FDF}" srcOrd="1" destOrd="0" presId="urn:microsoft.com/office/officeart/2005/8/layout/radial5"/>
    <dgm:cxn modelId="{C64F6C61-9C6F-4308-A1F5-0AB083363DD1}" type="presParOf" srcId="{56ACC4B2-0407-41AE-A383-652667AE3FDF}" destId="{74E9300B-C0C9-4EB7-A0C0-EF8718DAF363}" srcOrd="0" destOrd="0" presId="urn:microsoft.com/office/officeart/2005/8/layout/radial5"/>
    <dgm:cxn modelId="{B00DD3A8-BA3C-4BA3-A93D-755E83EF4CB7}" type="presParOf" srcId="{20B55A2E-BEE8-46C4-A440-6170DEE4D853}" destId="{A3EA5575-3194-4217-9BEB-F63688C1A67C}" srcOrd="2" destOrd="0" presId="urn:microsoft.com/office/officeart/2005/8/layout/radial5"/>
    <dgm:cxn modelId="{476A5104-E68C-4A7A-B6D2-9E8F66CB3817}" type="presParOf" srcId="{20B55A2E-BEE8-46C4-A440-6170DEE4D853}" destId="{66A2B285-1679-4ABF-AF0D-0EE21CD14617}" srcOrd="3" destOrd="0" presId="urn:microsoft.com/office/officeart/2005/8/layout/radial5"/>
    <dgm:cxn modelId="{0FA93F1A-BE38-4E43-A016-E8116458CDE5}" type="presParOf" srcId="{66A2B285-1679-4ABF-AF0D-0EE21CD14617}" destId="{F3BCC821-69D2-4282-A8B5-7CBED8D2DE4B}" srcOrd="0" destOrd="0" presId="urn:microsoft.com/office/officeart/2005/8/layout/radial5"/>
    <dgm:cxn modelId="{0F087FF8-D60E-47FA-B831-F09F0FD952C8}" type="presParOf" srcId="{20B55A2E-BEE8-46C4-A440-6170DEE4D853}" destId="{95A6DD75-930A-4F55-97C9-D8A0D63B4063}" srcOrd="4" destOrd="0" presId="urn:microsoft.com/office/officeart/2005/8/layout/radial5"/>
    <dgm:cxn modelId="{4D776627-D475-4DD2-A419-213FA023C67F}" type="presParOf" srcId="{20B55A2E-BEE8-46C4-A440-6170DEE4D853}" destId="{4107ABF2-EE5A-49C0-91FE-ADB17FF1A256}" srcOrd="5" destOrd="0" presId="urn:microsoft.com/office/officeart/2005/8/layout/radial5"/>
    <dgm:cxn modelId="{6FB73D73-C06B-4115-9401-2095D7C8AA42}" type="presParOf" srcId="{4107ABF2-EE5A-49C0-91FE-ADB17FF1A256}" destId="{A62810DE-C726-4B12-B9AC-C777320E94A5}" srcOrd="0" destOrd="0" presId="urn:microsoft.com/office/officeart/2005/8/layout/radial5"/>
    <dgm:cxn modelId="{B2AD6017-C5B7-4594-A296-D5F239D47C1C}" type="presParOf" srcId="{20B55A2E-BEE8-46C4-A440-6170DEE4D853}" destId="{9170B58B-7478-47AC-B760-5B11BCFAA253}" srcOrd="6" destOrd="0" presId="urn:microsoft.com/office/officeart/2005/8/layout/radial5"/>
    <dgm:cxn modelId="{0D46F1AF-8D7D-4DFA-8FB3-3E6886AE6ABA}" type="presParOf" srcId="{20B55A2E-BEE8-46C4-A440-6170DEE4D853}" destId="{1510723A-5E19-4605-967F-55378A507D55}" srcOrd="7" destOrd="0" presId="urn:microsoft.com/office/officeart/2005/8/layout/radial5"/>
    <dgm:cxn modelId="{8BB6FA54-E8AD-4DDC-BCEE-002BB3E5682A}" type="presParOf" srcId="{1510723A-5E19-4605-967F-55378A507D55}" destId="{6160C941-C2C2-4CD9-A8D7-571664C37020}" srcOrd="0" destOrd="0" presId="urn:microsoft.com/office/officeart/2005/8/layout/radial5"/>
    <dgm:cxn modelId="{E6FF8C8A-E8DF-474F-A41E-7A4B9C2B9455}" type="presParOf" srcId="{20B55A2E-BEE8-46C4-A440-6170DEE4D853}" destId="{9744A664-2CBA-4514-8974-E62862E1178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682084-603E-4DE3-963A-556C0E65A5E1}"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FC2CBBFB-178C-41F1-BCE3-102E732BF2D5}">
      <dgm:prSet phldrT="[Text]"/>
      <dgm:spPr>
        <a:solidFill>
          <a:srgbClr val="0070C0"/>
        </a:solidFill>
      </dgm:spPr>
      <dgm:t>
        <a:bodyPr/>
        <a:lstStyle/>
        <a:p>
          <a:r>
            <a:rPr lang="fr-FR" dirty="0" smtClean="0"/>
            <a:t>Homme</a:t>
          </a:r>
          <a:endParaRPr lang="en-US" dirty="0"/>
        </a:p>
      </dgm:t>
    </dgm:pt>
    <dgm:pt modelId="{19DC0AC3-0CED-43B0-B13C-0C71B0921B3F}" type="parTrans" cxnId="{E14B96FA-36A5-4ACC-98E1-E6FE9AA1B68B}">
      <dgm:prSet/>
      <dgm:spPr/>
      <dgm:t>
        <a:bodyPr/>
        <a:lstStyle/>
        <a:p>
          <a:endParaRPr lang="en-US"/>
        </a:p>
      </dgm:t>
    </dgm:pt>
    <dgm:pt modelId="{AD781DCC-5AE1-41EA-BC83-9FF03811D692}" type="sibTrans" cxnId="{E14B96FA-36A5-4ACC-98E1-E6FE9AA1B68B}">
      <dgm:prSet/>
      <dgm:spPr/>
      <dgm:t>
        <a:bodyPr/>
        <a:lstStyle/>
        <a:p>
          <a:endParaRPr lang="en-US"/>
        </a:p>
      </dgm:t>
    </dgm:pt>
    <dgm:pt modelId="{0DE46B22-1977-4986-99ED-2B9A1FED7CA6}">
      <dgm:prSet phldrT="[Text]" custT="1"/>
      <dgm:spPr>
        <a:solidFill>
          <a:srgbClr val="7030A0"/>
        </a:solidFill>
      </dgm:spPr>
      <dgm:t>
        <a:bodyPr/>
        <a:lstStyle/>
        <a:p>
          <a:r>
            <a:rPr lang="fr-FR" sz="2800" b="1" dirty="0" smtClean="0"/>
            <a:t>Dieu</a:t>
          </a:r>
          <a:endParaRPr lang="en-US" sz="2800" b="1" dirty="0"/>
        </a:p>
      </dgm:t>
    </dgm:pt>
    <dgm:pt modelId="{CC969ADC-378A-4C2C-9D16-7D6E1A4B65F9}" type="parTrans" cxnId="{2C27B4A6-007C-4EA6-B35D-9FB7FCB161B5}">
      <dgm:prSet/>
      <dgm:spPr/>
      <dgm:t>
        <a:bodyPr/>
        <a:lstStyle/>
        <a:p>
          <a:endParaRPr lang="en-US"/>
        </a:p>
      </dgm:t>
    </dgm:pt>
    <dgm:pt modelId="{D496D6EA-DDD1-4879-92A5-7B6883D2C49C}" type="sibTrans" cxnId="{2C27B4A6-007C-4EA6-B35D-9FB7FCB161B5}">
      <dgm:prSet/>
      <dgm:spPr/>
      <dgm:t>
        <a:bodyPr/>
        <a:lstStyle/>
        <a:p>
          <a:endParaRPr lang="en-US"/>
        </a:p>
      </dgm:t>
    </dgm:pt>
    <dgm:pt modelId="{910DA0F8-CB76-46A9-8B57-F0E9DD63C950}">
      <dgm:prSet phldrT="[Text]" custT="1"/>
      <dgm:spPr>
        <a:solidFill>
          <a:srgbClr val="FF3399"/>
        </a:solidFill>
      </dgm:spPr>
      <dgm:t>
        <a:bodyPr/>
        <a:lstStyle/>
        <a:p>
          <a:r>
            <a:rPr lang="fr-FR" sz="1800" dirty="0" smtClean="0"/>
            <a:t>Femme</a:t>
          </a:r>
          <a:endParaRPr lang="en-US" sz="1800" dirty="0"/>
        </a:p>
      </dgm:t>
    </dgm:pt>
    <dgm:pt modelId="{A3DA00E2-E4CD-46A9-A916-D542167A1D34}" type="parTrans" cxnId="{5D778CC3-BB8F-4B3D-846B-9516FCBA6DC7}">
      <dgm:prSet/>
      <dgm:spPr/>
      <dgm:t>
        <a:bodyPr/>
        <a:lstStyle/>
        <a:p>
          <a:endParaRPr lang="en-US"/>
        </a:p>
      </dgm:t>
    </dgm:pt>
    <dgm:pt modelId="{44237EF8-A4F4-4AEA-8A74-FCC4DFD4305D}" type="sibTrans" cxnId="{5D778CC3-BB8F-4B3D-846B-9516FCBA6DC7}">
      <dgm:prSet/>
      <dgm:spPr/>
      <dgm:t>
        <a:bodyPr/>
        <a:lstStyle/>
        <a:p>
          <a:endParaRPr lang="en-US"/>
        </a:p>
      </dgm:t>
    </dgm:pt>
    <dgm:pt modelId="{6AE83B31-D3D8-4C8E-89E0-C7111C123439}">
      <dgm:prSet phldrT="[Text]"/>
      <dgm:spPr>
        <a:solidFill>
          <a:srgbClr val="00B050"/>
        </a:solidFill>
      </dgm:spPr>
      <dgm:t>
        <a:bodyPr/>
        <a:lstStyle/>
        <a:p>
          <a:r>
            <a:rPr lang="fr-FR" dirty="0" smtClean="0"/>
            <a:t>Création</a:t>
          </a:r>
          <a:endParaRPr lang="en-US" dirty="0"/>
        </a:p>
      </dgm:t>
    </dgm:pt>
    <dgm:pt modelId="{CC64AFF1-88D9-421E-82E3-921741D71E87}" type="parTrans" cxnId="{AE371CD3-7F74-41F3-B5F7-6FC1A32CE522}">
      <dgm:prSet/>
      <dgm:spPr/>
      <dgm:t>
        <a:bodyPr/>
        <a:lstStyle/>
        <a:p>
          <a:endParaRPr lang="en-US"/>
        </a:p>
      </dgm:t>
    </dgm:pt>
    <dgm:pt modelId="{2C416466-98D5-4FC7-B53E-C58EE6DFEE28}" type="sibTrans" cxnId="{AE371CD3-7F74-41F3-B5F7-6FC1A32CE522}">
      <dgm:prSet/>
      <dgm:spPr/>
      <dgm:t>
        <a:bodyPr/>
        <a:lstStyle/>
        <a:p>
          <a:endParaRPr lang="en-US"/>
        </a:p>
      </dgm:t>
    </dgm:pt>
    <dgm:pt modelId="{21D94FEB-5CF2-4719-AC9B-ED9C98230CD3}">
      <dgm:prSet phldrT="[Text]" custT="1"/>
      <dgm:spPr>
        <a:solidFill>
          <a:srgbClr val="0070C0"/>
        </a:solidFill>
      </dgm:spPr>
      <dgm:t>
        <a:bodyPr/>
        <a:lstStyle/>
        <a:p>
          <a:r>
            <a:rPr lang="fr-FR" sz="1800" dirty="0" smtClean="0"/>
            <a:t>Homme</a:t>
          </a:r>
          <a:endParaRPr lang="en-US" sz="1800" dirty="0"/>
        </a:p>
      </dgm:t>
    </dgm:pt>
    <dgm:pt modelId="{E67098F4-12FD-4A3C-9A52-09093468479D}" type="parTrans" cxnId="{E2A4CFE8-A3E0-458F-AE30-67A8BE26DBCB}">
      <dgm:prSet/>
      <dgm:spPr/>
      <dgm:t>
        <a:bodyPr/>
        <a:lstStyle/>
        <a:p>
          <a:endParaRPr lang="en-US"/>
        </a:p>
      </dgm:t>
    </dgm:pt>
    <dgm:pt modelId="{37582A4C-FF26-497E-9378-C0F243C3245F}" type="sibTrans" cxnId="{E2A4CFE8-A3E0-458F-AE30-67A8BE26DBCB}">
      <dgm:prSet/>
      <dgm:spPr/>
      <dgm:t>
        <a:bodyPr/>
        <a:lstStyle/>
        <a:p>
          <a:endParaRPr lang="en-US"/>
        </a:p>
      </dgm:t>
    </dgm:pt>
    <dgm:pt modelId="{CC550417-5EA8-45D8-97F3-44AD880EC06D}">
      <dgm:prSet/>
      <dgm:spPr/>
      <dgm:t>
        <a:bodyPr/>
        <a:lstStyle/>
        <a:p>
          <a:endParaRPr lang="en-US"/>
        </a:p>
      </dgm:t>
    </dgm:pt>
    <dgm:pt modelId="{AE9A2FD2-9900-4B69-8B6D-00D5D263C838}" type="parTrans" cxnId="{A91C43C3-0634-4513-922A-E659FFD0181F}">
      <dgm:prSet/>
      <dgm:spPr/>
      <dgm:t>
        <a:bodyPr/>
        <a:lstStyle/>
        <a:p>
          <a:endParaRPr lang="en-US"/>
        </a:p>
      </dgm:t>
    </dgm:pt>
    <dgm:pt modelId="{64A309B0-A9E3-4F7C-AAB3-18EE1BB7ED21}" type="sibTrans" cxnId="{A91C43C3-0634-4513-922A-E659FFD0181F}">
      <dgm:prSet/>
      <dgm:spPr/>
      <dgm:t>
        <a:bodyPr/>
        <a:lstStyle/>
        <a:p>
          <a:endParaRPr lang="en-US"/>
        </a:p>
      </dgm:t>
    </dgm:pt>
    <dgm:pt modelId="{5E32076F-3CFA-4F91-9CF4-8C3962945BE5}">
      <dgm:prSet/>
      <dgm:spPr/>
      <dgm:t>
        <a:bodyPr/>
        <a:lstStyle/>
        <a:p>
          <a:endParaRPr lang="en-US"/>
        </a:p>
      </dgm:t>
    </dgm:pt>
    <dgm:pt modelId="{B9C82B89-FA34-440F-8FAC-AD40618DCE43}" type="parTrans" cxnId="{BC1E26E4-3842-4A71-B988-A97BE4C63F3B}">
      <dgm:prSet/>
      <dgm:spPr/>
      <dgm:t>
        <a:bodyPr/>
        <a:lstStyle/>
        <a:p>
          <a:endParaRPr lang="en-US"/>
        </a:p>
      </dgm:t>
    </dgm:pt>
    <dgm:pt modelId="{892AEB1E-CDB1-4D9F-8860-0201306A7045}" type="sibTrans" cxnId="{BC1E26E4-3842-4A71-B988-A97BE4C63F3B}">
      <dgm:prSet/>
      <dgm:spPr/>
      <dgm:t>
        <a:bodyPr/>
        <a:lstStyle/>
        <a:p>
          <a:endParaRPr lang="en-US"/>
        </a:p>
      </dgm:t>
    </dgm:pt>
    <dgm:pt modelId="{20B55A2E-BEE8-46C4-A440-6170DEE4D853}" type="pres">
      <dgm:prSet presAssocID="{7A682084-603E-4DE3-963A-556C0E65A5E1}" presName="Name0" presStyleCnt="0">
        <dgm:presLayoutVars>
          <dgm:chMax val="1"/>
          <dgm:dir/>
          <dgm:animLvl val="ctr"/>
          <dgm:resizeHandles val="exact"/>
        </dgm:presLayoutVars>
      </dgm:prSet>
      <dgm:spPr/>
      <dgm:t>
        <a:bodyPr/>
        <a:lstStyle/>
        <a:p>
          <a:endParaRPr lang="en-US"/>
        </a:p>
      </dgm:t>
    </dgm:pt>
    <dgm:pt modelId="{632D8AE8-8FF6-463F-8D96-CCDEF35C1D89}" type="pres">
      <dgm:prSet presAssocID="{FC2CBBFB-178C-41F1-BCE3-102E732BF2D5}" presName="centerShape" presStyleLbl="node0" presStyleIdx="0" presStyleCnt="1"/>
      <dgm:spPr/>
      <dgm:t>
        <a:bodyPr/>
        <a:lstStyle/>
        <a:p>
          <a:endParaRPr lang="en-US"/>
        </a:p>
      </dgm:t>
    </dgm:pt>
    <dgm:pt modelId="{56ACC4B2-0407-41AE-A383-652667AE3FDF}" type="pres">
      <dgm:prSet presAssocID="{CC969ADC-378A-4C2C-9D16-7D6E1A4B65F9}" presName="parTrans" presStyleLbl="sibTrans2D1" presStyleIdx="0" presStyleCnt="4"/>
      <dgm:spPr/>
      <dgm:t>
        <a:bodyPr/>
        <a:lstStyle/>
        <a:p>
          <a:endParaRPr lang="en-US"/>
        </a:p>
      </dgm:t>
    </dgm:pt>
    <dgm:pt modelId="{74E9300B-C0C9-4EB7-A0C0-EF8718DAF363}" type="pres">
      <dgm:prSet presAssocID="{CC969ADC-378A-4C2C-9D16-7D6E1A4B65F9}" presName="connectorText" presStyleLbl="sibTrans2D1" presStyleIdx="0" presStyleCnt="4"/>
      <dgm:spPr/>
      <dgm:t>
        <a:bodyPr/>
        <a:lstStyle/>
        <a:p>
          <a:endParaRPr lang="en-US"/>
        </a:p>
      </dgm:t>
    </dgm:pt>
    <dgm:pt modelId="{A3EA5575-3194-4217-9BEB-F63688C1A67C}" type="pres">
      <dgm:prSet presAssocID="{0DE46B22-1977-4986-99ED-2B9A1FED7CA6}" presName="node" presStyleLbl="node1" presStyleIdx="0" presStyleCnt="4">
        <dgm:presLayoutVars>
          <dgm:bulletEnabled val="1"/>
        </dgm:presLayoutVars>
      </dgm:prSet>
      <dgm:spPr/>
      <dgm:t>
        <a:bodyPr/>
        <a:lstStyle/>
        <a:p>
          <a:endParaRPr lang="en-US"/>
        </a:p>
      </dgm:t>
    </dgm:pt>
    <dgm:pt modelId="{66A2B285-1679-4ABF-AF0D-0EE21CD14617}" type="pres">
      <dgm:prSet presAssocID="{A3DA00E2-E4CD-46A9-A916-D542167A1D34}" presName="parTrans" presStyleLbl="sibTrans2D1" presStyleIdx="1" presStyleCnt="4"/>
      <dgm:spPr/>
      <dgm:t>
        <a:bodyPr/>
        <a:lstStyle/>
        <a:p>
          <a:endParaRPr lang="en-US"/>
        </a:p>
      </dgm:t>
    </dgm:pt>
    <dgm:pt modelId="{F3BCC821-69D2-4282-A8B5-7CBED8D2DE4B}" type="pres">
      <dgm:prSet presAssocID="{A3DA00E2-E4CD-46A9-A916-D542167A1D34}" presName="connectorText" presStyleLbl="sibTrans2D1" presStyleIdx="1" presStyleCnt="4"/>
      <dgm:spPr/>
      <dgm:t>
        <a:bodyPr/>
        <a:lstStyle/>
        <a:p>
          <a:endParaRPr lang="en-US"/>
        </a:p>
      </dgm:t>
    </dgm:pt>
    <dgm:pt modelId="{95A6DD75-930A-4F55-97C9-D8A0D63B4063}" type="pres">
      <dgm:prSet presAssocID="{910DA0F8-CB76-46A9-8B57-F0E9DD63C950}" presName="node" presStyleLbl="node1" presStyleIdx="1" presStyleCnt="4">
        <dgm:presLayoutVars>
          <dgm:bulletEnabled val="1"/>
        </dgm:presLayoutVars>
      </dgm:prSet>
      <dgm:spPr/>
      <dgm:t>
        <a:bodyPr/>
        <a:lstStyle/>
        <a:p>
          <a:endParaRPr lang="en-US"/>
        </a:p>
      </dgm:t>
    </dgm:pt>
    <dgm:pt modelId="{4107ABF2-EE5A-49C0-91FE-ADB17FF1A256}" type="pres">
      <dgm:prSet presAssocID="{CC64AFF1-88D9-421E-82E3-921741D71E87}" presName="parTrans" presStyleLbl="sibTrans2D1" presStyleIdx="2" presStyleCnt="4"/>
      <dgm:spPr/>
      <dgm:t>
        <a:bodyPr/>
        <a:lstStyle/>
        <a:p>
          <a:endParaRPr lang="en-US"/>
        </a:p>
      </dgm:t>
    </dgm:pt>
    <dgm:pt modelId="{A62810DE-C726-4B12-B9AC-C777320E94A5}" type="pres">
      <dgm:prSet presAssocID="{CC64AFF1-88D9-421E-82E3-921741D71E87}" presName="connectorText" presStyleLbl="sibTrans2D1" presStyleIdx="2" presStyleCnt="4"/>
      <dgm:spPr/>
      <dgm:t>
        <a:bodyPr/>
        <a:lstStyle/>
        <a:p>
          <a:endParaRPr lang="en-US"/>
        </a:p>
      </dgm:t>
    </dgm:pt>
    <dgm:pt modelId="{9170B58B-7478-47AC-B760-5B11BCFAA253}" type="pres">
      <dgm:prSet presAssocID="{6AE83B31-D3D8-4C8E-89E0-C7111C123439}" presName="node" presStyleLbl="node1" presStyleIdx="2" presStyleCnt="4">
        <dgm:presLayoutVars>
          <dgm:bulletEnabled val="1"/>
        </dgm:presLayoutVars>
      </dgm:prSet>
      <dgm:spPr/>
      <dgm:t>
        <a:bodyPr/>
        <a:lstStyle/>
        <a:p>
          <a:endParaRPr lang="en-US"/>
        </a:p>
      </dgm:t>
    </dgm:pt>
    <dgm:pt modelId="{1510723A-5E19-4605-967F-55378A507D55}" type="pres">
      <dgm:prSet presAssocID="{E67098F4-12FD-4A3C-9A52-09093468479D}" presName="parTrans" presStyleLbl="sibTrans2D1" presStyleIdx="3" presStyleCnt="4"/>
      <dgm:spPr/>
      <dgm:t>
        <a:bodyPr/>
        <a:lstStyle/>
        <a:p>
          <a:endParaRPr lang="en-US"/>
        </a:p>
      </dgm:t>
    </dgm:pt>
    <dgm:pt modelId="{6160C941-C2C2-4CD9-A8D7-571664C37020}" type="pres">
      <dgm:prSet presAssocID="{E67098F4-12FD-4A3C-9A52-09093468479D}" presName="connectorText" presStyleLbl="sibTrans2D1" presStyleIdx="3" presStyleCnt="4"/>
      <dgm:spPr/>
      <dgm:t>
        <a:bodyPr/>
        <a:lstStyle/>
        <a:p>
          <a:endParaRPr lang="en-US"/>
        </a:p>
      </dgm:t>
    </dgm:pt>
    <dgm:pt modelId="{9744A664-2CBA-4514-8974-E62862E1178A}" type="pres">
      <dgm:prSet presAssocID="{21D94FEB-5CF2-4719-AC9B-ED9C98230CD3}" presName="node" presStyleLbl="node1" presStyleIdx="3" presStyleCnt="4">
        <dgm:presLayoutVars>
          <dgm:bulletEnabled val="1"/>
        </dgm:presLayoutVars>
      </dgm:prSet>
      <dgm:spPr/>
      <dgm:t>
        <a:bodyPr/>
        <a:lstStyle/>
        <a:p>
          <a:endParaRPr lang="en-US"/>
        </a:p>
      </dgm:t>
    </dgm:pt>
  </dgm:ptLst>
  <dgm:cxnLst>
    <dgm:cxn modelId="{59D9130B-75B6-4D4C-9F74-6905D29523CA}" type="presOf" srcId="{21D94FEB-5CF2-4719-AC9B-ED9C98230CD3}" destId="{9744A664-2CBA-4514-8974-E62862E1178A}" srcOrd="0" destOrd="0" presId="urn:microsoft.com/office/officeart/2005/8/layout/radial5"/>
    <dgm:cxn modelId="{E47C371C-707B-44F7-82B7-724C6106DE15}" type="presOf" srcId="{CC969ADC-378A-4C2C-9D16-7D6E1A4B65F9}" destId="{74E9300B-C0C9-4EB7-A0C0-EF8718DAF363}" srcOrd="1" destOrd="0" presId="urn:microsoft.com/office/officeart/2005/8/layout/radial5"/>
    <dgm:cxn modelId="{3834A6EF-6AB5-4F25-BEB3-FBD27BA30928}" type="presOf" srcId="{FC2CBBFB-178C-41F1-BCE3-102E732BF2D5}" destId="{632D8AE8-8FF6-463F-8D96-CCDEF35C1D89}" srcOrd="0" destOrd="0" presId="urn:microsoft.com/office/officeart/2005/8/layout/radial5"/>
    <dgm:cxn modelId="{B0668D03-EDDE-4755-83E7-0DD9D3D9CB78}" type="presOf" srcId="{0DE46B22-1977-4986-99ED-2B9A1FED7CA6}" destId="{A3EA5575-3194-4217-9BEB-F63688C1A67C}" srcOrd="0" destOrd="0" presId="urn:microsoft.com/office/officeart/2005/8/layout/radial5"/>
    <dgm:cxn modelId="{BC1E26E4-3842-4A71-B988-A97BE4C63F3B}" srcId="{7A682084-603E-4DE3-963A-556C0E65A5E1}" destId="{5E32076F-3CFA-4F91-9CF4-8C3962945BE5}" srcOrd="2" destOrd="0" parTransId="{B9C82B89-FA34-440F-8FAC-AD40618DCE43}" sibTransId="{892AEB1E-CDB1-4D9F-8860-0201306A7045}"/>
    <dgm:cxn modelId="{AE371CD3-7F74-41F3-B5F7-6FC1A32CE522}" srcId="{FC2CBBFB-178C-41F1-BCE3-102E732BF2D5}" destId="{6AE83B31-D3D8-4C8E-89E0-C7111C123439}" srcOrd="2" destOrd="0" parTransId="{CC64AFF1-88D9-421E-82E3-921741D71E87}" sibTransId="{2C416466-98D5-4FC7-B53E-C58EE6DFEE28}"/>
    <dgm:cxn modelId="{DD991286-EB90-4140-872A-B5E066A4E592}" type="presOf" srcId="{910DA0F8-CB76-46A9-8B57-F0E9DD63C950}" destId="{95A6DD75-930A-4F55-97C9-D8A0D63B4063}" srcOrd="0" destOrd="0" presId="urn:microsoft.com/office/officeart/2005/8/layout/radial5"/>
    <dgm:cxn modelId="{F3047D5A-A6F9-4E32-B4BC-196BA62A49E0}" type="presOf" srcId="{A3DA00E2-E4CD-46A9-A916-D542167A1D34}" destId="{F3BCC821-69D2-4282-A8B5-7CBED8D2DE4B}" srcOrd="1" destOrd="0" presId="urn:microsoft.com/office/officeart/2005/8/layout/radial5"/>
    <dgm:cxn modelId="{3E0717EE-F638-47C5-BFBE-954D43FCE826}" type="presOf" srcId="{6AE83B31-D3D8-4C8E-89E0-C7111C123439}" destId="{9170B58B-7478-47AC-B760-5B11BCFAA253}" srcOrd="0" destOrd="0" presId="urn:microsoft.com/office/officeart/2005/8/layout/radial5"/>
    <dgm:cxn modelId="{A91C43C3-0634-4513-922A-E659FFD0181F}" srcId="{7A682084-603E-4DE3-963A-556C0E65A5E1}" destId="{CC550417-5EA8-45D8-97F3-44AD880EC06D}" srcOrd="1" destOrd="0" parTransId="{AE9A2FD2-9900-4B69-8B6D-00D5D263C838}" sibTransId="{64A309B0-A9E3-4F7C-AAB3-18EE1BB7ED21}"/>
    <dgm:cxn modelId="{C97188A6-8A50-4C8F-A30D-AB42475587AA}" type="presOf" srcId="{CC969ADC-378A-4C2C-9D16-7D6E1A4B65F9}" destId="{56ACC4B2-0407-41AE-A383-652667AE3FDF}" srcOrd="0" destOrd="0" presId="urn:microsoft.com/office/officeart/2005/8/layout/radial5"/>
    <dgm:cxn modelId="{CCDA940A-DE8A-4B53-9572-BFA7DE9515CA}" type="presOf" srcId="{CC64AFF1-88D9-421E-82E3-921741D71E87}" destId="{4107ABF2-EE5A-49C0-91FE-ADB17FF1A256}" srcOrd="0" destOrd="0" presId="urn:microsoft.com/office/officeart/2005/8/layout/radial5"/>
    <dgm:cxn modelId="{3C2567B6-0A96-42DA-B978-D5AF46A9CFFE}" type="presOf" srcId="{7A682084-603E-4DE3-963A-556C0E65A5E1}" destId="{20B55A2E-BEE8-46C4-A440-6170DEE4D853}" srcOrd="0" destOrd="0" presId="urn:microsoft.com/office/officeart/2005/8/layout/radial5"/>
    <dgm:cxn modelId="{D9788359-6C74-44B8-B458-84A0E92A9CE0}" type="presOf" srcId="{E67098F4-12FD-4A3C-9A52-09093468479D}" destId="{1510723A-5E19-4605-967F-55378A507D55}" srcOrd="0" destOrd="0" presId="urn:microsoft.com/office/officeart/2005/8/layout/radial5"/>
    <dgm:cxn modelId="{5D778CC3-BB8F-4B3D-846B-9516FCBA6DC7}" srcId="{FC2CBBFB-178C-41F1-BCE3-102E732BF2D5}" destId="{910DA0F8-CB76-46A9-8B57-F0E9DD63C950}" srcOrd="1" destOrd="0" parTransId="{A3DA00E2-E4CD-46A9-A916-D542167A1D34}" sibTransId="{44237EF8-A4F4-4AEA-8A74-FCC4DFD4305D}"/>
    <dgm:cxn modelId="{886F414E-9588-4DF8-8E6C-62D89308F169}" type="presOf" srcId="{A3DA00E2-E4CD-46A9-A916-D542167A1D34}" destId="{66A2B285-1679-4ABF-AF0D-0EE21CD14617}" srcOrd="0" destOrd="0" presId="urn:microsoft.com/office/officeart/2005/8/layout/radial5"/>
    <dgm:cxn modelId="{26837763-68DF-4252-95CA-C4609EF64B27}" type="presOf" srcId="{CC64AFF1-88D9-421E-82E3-921741D71E87}" destId="{A62810DE-C726-4B12-B9AC-C777320E94A5}" srcOrd="1" destOrd="0" presId="urn:microsoft.com/office/officeart/2005/8/layout/radial5"/>
    <dgm:cxn modelId="{DB2F9C42-847C-482C-A565-01DF7126BCA9}" type="presOf" srcId="{E67098F4-12FD-4A3C-9A52-09093468479D}" destId="{6160C941-C2C2-4CD9-A8D7-571664C37020}" srcOrd="1" destOrd="0" presId="urn:microsoft.com/office/officeart/2005/8/layout/radial5"/>
    <dgm:cxn modelId="{2C27B4A6-007C-4EA6-B35D-9FB7FCB161B5}" srcId="{FC2CBBFB-178C-41F1-BCE3-102E732BF2D5}" destId="{0DE46B22-1977-4986-99ED-2B9A1FED7CA6}" srcOrd="0" destOrd="0" parTransId="{CC969ADC-378A-4C2C-9D16-7D6E1A4B65F9}" sibTransId="{D496D6EA-DDD1-4879-92A5-7B6883D2C49C}"/>
    <dgm:cxn modelId="{E14B96FA-36A5-4ACC-98E1-E6FE9AA1B68B}" srcId="{7A682084-603E-4DE3-963A-556C0E65A5E1}" destId="{FC2CBBFB-178C-41F1-BCE3-102E732BF2D5}" srcOrd="0" destOrd="0" parTransId="{19DC0AC3-0CED-43B0-B13C-0C71B0921B3F}" sibTransId="{AD781DCC-5AE1-41EA-BC83-9FF03811D692}"/>
    <dgm:cxn modelId="{E2A4CFE8-A3E0-458F-AE30-67A8BE26DBCB}" srcId="{FC2CBBFB-178C-41F1-BCE3-102E732BF2D5}" destId="{21D94FEB-5CF2-4719-AC9B-ED9C98230CD3}" srcOrd="3" destOrd="0" parTransId="{E67098F4-12FD-4A3C-9A52-09093468479D}" sibTransId="{37582A4C-FF26-497E-9378-C0F243C3245F}"/>
    <dgm:cxn modelId="{FD82F60C-86F2-4EB7-84DB-7FBA4515E39F}" type="presParOf" srcId="{20B55A2E-BEE8-46C4-A440-6170DEE4D853}" destId="{632D8AE8-8FF6-463F-8D96-CCDEF35C1D89}" srcOrd="0" destOrd="0" presId="urn:microsoft.com/office/officeart/2005/8/layout/radial5"/>
    <dgm:cxn modelId="{F4C85895-D4EA-4399-9CF6-7CC7D77F6C4D}" type="presParOf" srcId="{20B55A2E-BEE8-46C4-A440-6170DEE4D853}" destId="{56ACC4B2-0407-41AE-A383-652667AE3FDF}" srcOrd="1" destOrd="0" presId="urn:microsoft.com/office/officeart/2005/8/layout/radial5"/>
    <dgm:cxn modelId="{64E08A16-0135-4B3E-9940-AD0B662DB955}" type="presParOf" srcId="{56ACC4B2-0407-41AE-A383-652667AE3FDF}" destId="{74E9300B-C0C9-4EB7-A0C0-EF8718DAF363}" srcOrd="0" destOrd="0" presId="urn:microsoft.com/office/officeart/2005/8/layout/radial5"/>
    <dgm:cxn modelId="{6044C011-6368-445B-96D5-DEC5F3C63220}" type="presParOf" srcId="{20B55A2E-BEE8-46C4-A440-6170DEE4D853}" destId="{A3EA5575-3194-4217-9BEB-F63688C1A67C}" srcOrd="2" destOrd="0" presId="urn:microsoft.com/office/officeart/2005/8/layout/radial5"/>
    <dgm:cxn modelId="{2B59719D-B11A-4272-B461-8EBFA2CEED9F}" type="presParOf" srcId="{20B55A2E-BEE8-46C4-A440-6170DEE4D853}" destId="{66A2B285-1679-4ABF-AF0D-0EE21CD14617}" srcOrd="3" destOrd="0" presId="urn:microsoft.com/office/officeart/2005/8/layout/radial5"/>
    <dgm:cxn modelId="{4C1ACB20-F843-43A0-97F5-042E96A55988}" type="presParOf" srcId="{66A2B285-1679-4ABF-AF0D-0EE21CD14617}" destId="{F3BCC821-69D2-4282-A8B5-7CBED8D2DE4B}" srcOrd="0" destOrd="0" presId="urn:microsoft.com/office/officeart/2005/8/layout/radial5"/>
    <dgm:cxn modelId="{9C01ACC6-241F-4865-AEC1-E0E471EE4F83}" type="presParOf" srcId="{20B55A2E-BEE8-46C4-A440-6170DEE4D853}" destId="{95A6DD75-930A-4F55-97C9-D8A0D63B4063}" srcOrd="4" destOrd="0" presId="urn:microsoft.com/office/officeart/2005/8/layout/radial5"/>
    <dgm:cxn modelId="{71644C96-C6E1-4BA8-95C0-A8735C24A704}" type="presParOf" srcId="{20B55A2E-BEE8-46C4-A440-6170DEE4D853}" destId="{4107ABF2-EE5A-49C0-91FE-ADB17FF1A256}" srcOrd="5" destOrd="0" presId="urn:microsoft.com/office/officeart/2005/8/layout/radial5"/>
    <dgm:cxn modelId="{B9CD952A-8503-48E9-B994-4961AE88879D}" type="presParOf" srcId="{4107ABF2-EE5A-49C0-91FE-ADB17FF1A256}" destId="{A62810DE-C726-4B12-B9AC-C777320E94A5}" srcOrd="0" destOrd="0" presId="urn:microsoft.com/office/officeart/2005/8/layout/radial5"/>
    <dgm:cxn modelId="{F23376D2-B56C-4352-8B81-960AF060BBC9}" type="presParOf" srcId="{20B55A2E-BEE8-46C4-A440-6170DEE4D853}" destId="{9170B58B-7478-47AC-B760-5B11BCFAA253}" srcOrd="6" destOrd="0" presId="urn:microsoft.com/office/officeart/2005/8/layout/radial5"/>
    <dgm:cxn modelId="{543128BE-C7A7-480F-B169-2E35EB65EB81}" type="presParOf" srcId="{20B55A2E-BEE8-46C4-A440-6170DEE4D853}" destId="{1510723A-5E19-4605-967F-55378A507D55}" srcOrd="7" destOrd="0" presId="urn:microsoft.com/office/officeart/2005/8/layout/radial5"/>
    <dgm:cxn modelId="{415D6502-2DD6-4806-A614-15E72A9602D0}" type="presParOf" srcId="{1510723A-5E19-4605-967F-55378A507D55}" destId="{6160C941-C2C2-4CD9-A8D7-571664C37020}" srcOrd="0" destOrd="0" presId="urn:microsoft.com/office/officeart/2005/8/layout/radial5"/>
    <dgm:cxn modelId="{8BAB3ECD-BF47-4CCB-8FAA-9E34EEABD18D}" type="presParOf" srcId="{20B55A2E-BEE8-46C4-A440-6170DEE4D853}" destId="{9744A664-2CBA-4514-8974-E62862E1178A}" srcOrd="8" destOrd="0" presId="urn:microsoft.com/office/officeart/2005/8/layout/radial5"/>
  </dgm:cxnLst>
  <dgm:bg>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C237C7-ABFC-4414-9BB1-1134D6D95A2E}"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247BA458-0EFF-4332-AABC-08AA5ECF845B}">
      <dgm:prSet phldrT="[Text]" custT="1"/>
      <dgm:spPr>
        <a:solidFill>
          <a:srgbClr val="002060"/>
        </a:solidFill>
      </dgm:spPr>
      <dgm:t>
        <a:bodyPr/>
        <a:lstStyle/>
        <a:p>
          <a:r>
            <a:rPr lang="fr-FR" sz="3200" dirty="0" smtClean="0">
              <a:solidFill>
                <a:schemeClr val="tx1">
                  <a:lumMod val="95000"/>
                </a:schemeClr>
              </a:solidFill>
            </a:rPr>
            <a:t>Unité</a:t>
          </a:r>
          <a:endParaRPr lang="en-US" sz="3200" dirty="0">
            <a:solidFill>
              <a:schemeClr val="tx1">
                <a:lumMod val="95000"/>
              </a:schemeClr>
            </a:solidFill>
          </a:endParaRPr>
        </a:p>
      </dgm:t>
    </dgm:pt>
    <dgm:pt modelId="{DB987D1E-CBD7-4114-8DBC-E48864D166B4}" type="parTrans" cxnId="{0B28B208-DB71-4935-B32F-1DCC45C5ED82}">
      <dgm:prSet/>
      <dgm:spPr/>
      <dgm:t>
        <a:bodyPr/>
        <a:lstStyle/>
        <a:p>
          <a:endParaRPr lang="en-US"/>
        </a:p>
      </dgm:t>
    </dgm:pt>
    <dgm:pt modelId="{CC27C6C6-6ED4-410F-9781-6696B942EEA1}" type="sibTrans" cxnId="{0B28B208-DB71-4935-B32F-1DCC45C5ED82}">
      <dgm:prSet/>
      <dgm:spPr/>
      <dgm:t>
        <a:bodyPr/>
        <a:lstStyle/>
        <a:p>
          <a:endParaRPr lang="en-US"/>
        </a:p>
      </dgm:t>
    </dgm:pt>
    <dgm:pt modelId="{C0C81ED8-92E1-4253-9044-8846343F676B}">
      <dgm:prSet phldrT="[Text]"/>
      <dgm:spPr>
        <a:solidFill>
          <a:srgbClr val="00B0F0"/>
        </a:solidFill>
      </dgm:spPr>
      <dgm:t>
        <a:bodyPr/>
        <a:lstStyle/>
        <a:p>
          <a:r>
            <a:rPr lang="fr-FR" dirty="0" smtClean="0"/>
            <a:t>Spiritualité</a:t>
          </a:r>
          <a:endParaRPr lang="en-US" dirty="0"/>
        </a:p>
      </dgm:t>
    </dgm:pt>
    <dgm:pt modelId="{3230AA1E-7347-4B36-ADDA-A4C19D1426CD}" type="parTrans" cxnId="{14F70351-208B-4594-96BC-A3C8A67D517C}">
      <dgm:prSet/>
      <dgm:spPr/>
      <dgm:t>
        <a:bodyPr/>
        <a:lstStyle/>
        <a:p>
          <a:endParaRPr lang="en-US"/>
        </a:p>
      </dgm:t>
    </dgm:pt>
    <dgm:pt modelId="{20F96D33-4AFA-40FD-A0CC-4E08542CDE0D}" type="sibTrans" cxnId="{14F70351-208B-4594-96BC-A3C8A67D517C}">
      <dgm:prSet/>
      <dgm:spPr/>
      <dgm:t>
        <a:bodyPr/>
        <a:lstStyle/>
        <a:p>
          <a:endParaRPr lang="en-US"/>
        </a:p>
      </dgm:t>
    </dgm:pt>
    <dgm:pt modelId="{356ED0C8-668F-4BDC-976D-861F82359CB6}">
      <dgm:prSet phldrT="[Text]" custT="1"/>
      <dgm:spPr>
        <a:solidFill>
          <a:srgbClr val="FF0000"/>
        </a:solidFill>
      </dgm:spPr>
      <dgm:t>
        <a:bodyPr/>
        <a:lstStyle/>
        <a:p>
          <a:r>
            <a:rPr lang="fr-FR" sz="2800" dirty="0" smtClean="0"/>
            <a:t>Famille</a:t>
          </a:r>
          <a:endParaRPr lang="en-US" sz="2800" dirty="0"/>
        </a:p>
      </dgm:t>
    </dgm:pt>
    <dgm:pt modelId="{F971EAF5-2EA5-4211-8D8C-BE17017F60F7}" type="parTrans" cxnId="{1F8107E2-4212-424B-A257-6BE538FFDB8D}">
      <dgm:prSet/>
      <dgm:spPr/>
      <dgm:t>
        <a:bodyPr/>
        <a:lstStyle/>
        <a:p>
          <a:endParaRPr lang="en-US"/>
        </a:p>
      </dgm:t>
    </dgm:pt>
    <dgm:pt modelId="{07013E13-17EB-4965-9D05-F44E93833062}" type="sibTrans" cxnId="{1F8107E2-4212-424B-A257-6BE538FFDB8D}">
      <dgm:prSet/>
      <dgm:spPr/>
      <dgm:t>
        <a:bodyPr/>
        <a:lstStyle/>
        <a:p>
          <a:endParaRPr lang="en-US"/>
        </a:p>
      </dgm:t>
    </dgm:pt>
    <dgm:pt modelId="{EABE3B34-BB2D-4BA5-B873-7AA8E15D1EB7}">
      <dgm:prSet phldrT="[Text]" custT="1"/>
      <dgm:spPr>
        <a:solidFill>
          <a:schemeClr val="accent5">
            <a:lumMod val="75000"/>
          </a:schemeClr>
        </a:solidFill>
      </dgm:spPr>
      <dgm:t>
        <a:bodyPr/>
        <a:lstStyle/>
        <a:p>
          <a:r>
            <a:rPr lang="fr-FR" sz="2400" dirty="0" smtClean="0">
              <a:solidFill>
                <a:schemeClr val="tx1">
                  <a:lumMod val="95000"/>
                </a:schemeClr>
              </a:solidFill>
              <a:latin typeface="Arial Narrow" pitchFamily="34" charset="0"/>
            </a:rPr>
            <a:t>Altruisme</a:t>
          </a:r>
          <a:endParaRPr lang="en-US" sz="2400" dirty="0">
            <a:solidFill>
              <a:schemeClr val="tx1">
                <a:lumMod val="95000"/>
              </a:schemeClr>
            </a:solidFill>
            <a:latin typeface="Arial Narrow" pitchFamily="34" charset="0"/>
          </a:endParaRPr>
        </a:p>
      </dgm:t>
    </dgm:pt>
    <dgm:pt modelId="{DF90B6DF-71C0-496A-B715-4CF6C601A6F8}" type="parTrans" cxnId="{AD5867F7-955F-4925-9D86-31B7C9F427F3}">
      <dgm:prSet/>
      <dgm:spPr/>
      <dgm:t>
        <a:bodyPr/>
        <a:lstStyle/>
        <a:p>
          <a:endParaRPr lang="en-US"/>
        </a:p>
      </dgm:t>
    </dgm:pt>
    <dgm:pt modelId="{C281323A-0CB0-4354-8C21-838D69227E68}" type="sibTrans" cxnId="{AD5867F7-955F-4925-9D86-31B7C9F427F3}">
      <dgm:prSet/>
      <dgm:spPr/>
      <dgm:t>
        <a:bodyPr/>
        <a:lstStyle/>
        <a:p>
          <a:endParaRPr lang="en-US"/>
        </a:p>
      </dgm:t>
    </dgm:pt>
    <dgm:pt modelId="{C6D03993-1187-4F05-AC39-D7D75D047DA9}">
      <dgm:prSet phldrT="[Text]" custT="1"/>
      <dgm:spPr>
        <a:solidFill>
          <a:srgbClr val="00B050"/>
        </a:solidFill>
      </dgm:spPr>
      <dgm:t>
        <a:bodyPr/>
        <a:lstStyle/>
        <a:p>
          <a:r>
            <a:rPr lang="fr-FR" sz="2400" dirty="0" smtClean="0">
              <a:latin typeface="Arial Narrow" pitchFamily="34" charset="0"/>
            </a:rPr>
            <a:t>Fraternité</a:t>
          </a:r>
          <a:endParaRPr lang="en-US" sz="2400" dirty="0">
            <a:latin typeface="Arial Narrow" pitchFamily="34" charset="0"/>
          </a:endParaRPr>
        </a:p>
      </dgm:t>
    </dgm:pt>
    <dgm:pt modelId="{9709739F-81C0-4C9C-A517-F99ABE9216D9}" type="parTrans" cxnId="{F48892CB-9D9C-4A92-AE0F-4C5E2DC2E8ED}">
      <dgm:prSet/>
      <dgm:spPr/>
      <dgm:t>
        <a:bodyPr/>
        <a:lstStyle/>
        <a:p>
          <a:endParaRPr lang="en-US"/>
        </a:p>
      </dgm:t>
    </dgm:pt>
    <dgm:pt modelId="{91D11D8B-C0C8-4E3F-A98B-342AEDCBC3F0}" type="sibTrans" cxnId="{F48892CB-9D9C-4A92-AE0F-4C5E2DC2E8ED}">
      <dgm:prSet/>
      <dgm:spPr/>
      <dgm:t>
        <a:bodyPr/>
        <a:lstStyle/>
        <a:p>
          <a:endParaRPr lang="en-US"/>
        </a:p>
      </dgm:t>
    </dgm:pt>
    <dgm:pt modelId="{37223F24-ED7A-4AE8-BD3F-B0980EBDB2BE}" type="pres">
      <dgm:prSet presAssocID="{23C237C7-ABFC-4414-9BB1-1134D6D95A2E}" presName="cycle" presStyleCnt="0">
        <dgm:presLayoutVars>
          <dgm:dir/>
          <dgm:resizeHandles val="exact"/>
        </dgm:presLayoutVars>
      </dgm:prSet>
      <dgm:spPr/>
      <dgm:t>
        <a:bodyPr/>
        <a:lstStyle/>
        <a:p>
          <a:endParaRPr lang="en-US"/>
        </a:p>
      </dgm:t>
    </dgm:pt>
    <dgm:pt modelId="{B6031732-8B5B-4983-A6D3-2E01E851494F}" type="pres">
      <dgm:prSet presAssocID="{247BA458-0EFF-4332-AABC-08AA5ECF845B}" presName="node" presStyleLbl="node1" presStyleIdx="0" presStyleCnt="5">
        <dgm:presLayoutVars>
          <dgm:bulletEnabled val="1"/>
        </dgm:presLayoutVars>
      </dgm:prSet>
      <dgm:spPr/>
      <dgm:t>
        <a:bodyPr/>
        <a:lstStyle/>
        <a:p>
          <a:endParaRPr lang="en-US"/>
        </a:p>
      </dgm:t>
    </dgm:pt>
    <dgm:pt modelId="{B5FCA23A-25E2-4EFA-A6BF-A9F772DC3917}" type="pres">
      <dgm:prSet presAssocID="{247BA458-0EFF-4332-AABC-08AA5ECF845B}" presName="spNode" presStyleCnt="0"/>
      <dgm:spPr/>
    </dgm:pt>
    <dgm:pt modelId="{25663E03-59BC-4601-841A-47DDFC7594E0}" type="pres">
      <dgm:prSet presAssocID="{CC27C6C6-6ED4-410F-9781-6696B942EEA1}" presName="sibTrans" presStyleLbl="sibTrans1D1" presStyleIdx="0" presStyleCnt="5"/>
      <dgm:spPr/>
      <dgm:t>
        <a:bodyPr/>
        <a:lstStyle/>
        <a:p>
          <a:endParaRPr lang="en-US"/>
        </a:p>
      </dgm:t>
    </dgm:pt>
    <dgm:pt modelId="{3C1B434B-EAA9-48D0-A79A-2F9E54255569}" type="pres">
      <dgm:prSet presAssocID="{C0C81ED8-92E1-4253-9044-8846343F676B}" presName="node" presStyleLbl="node1" presStyleIdx="1" presStyleCnt="5">
        <dgm:presLayoutVars>
          <dgm:bulletEnabled val="1"/>
        </dgm:presLayoutVars>
      </dgm:prSet>
      <dgm:spPr/>
      <dgm:t>
        <a:bodyPr/>
        <a:lstStyle/>
        <a:p>
          <a:endParaRPr lang="en-US"/>
        </a:p>
      </dgm:t>
    </dgm:pt>
    <dgm:pt modelId="{317EBB8C-A0CF-4D73-BCA4-76F933BF5F71}" type="pres">
      <dgm:prSet presAssocID="{C0C81ED8-92E1-4253-9044-8846343F676B}" presName="spNode" presStyleCnt="0"/>
      <dgm:spPr/>
    </dgm:pt>
    <dgm:pt modelId="{8572C11B-8355-4B8C-97F3-980E19D383F1}" type="pres">
      <dgm:prSet presAssocID="{20F96D33-4AFA-40FD-A0CC-4E08542CDE0D}" presName="sibTrans" presStyleLbl="sibTrans1D1" presStyleIdx="1" presStyleCnt="5"/>
      <dgm:spPr/>
      <dgm:t>
        <a:bodyPr/>
        <a:lstStyle/>
        <a:p>
          <a:endParaRPr lang="en-US"/>
        </a:p>
      </dgm:t>
    </dgm:pt>
    <dgm:pt modelId="{5CA20FCE-FB34-4D57-8705-2393BA8EB8F9}" type="pres">
      <dgm:prSet presAssocID="{356ED0C8-668F-4BDC-976D-861F82359CB6}" presName="node" presStyleLbl="node1" presStyleIdx="2" presStyleCnt="5">
        <dgm:presLayoutVars>
          <dgm:bulletEnabled val="1"/>
        </dgm:presLayoutVars>
      </dgm:prSet>
      <dgm:spPr/>
      <dgm:t>
        <a:bodyPr/>
        <a:lstStyle/>
        <a:p>
          <a:endParaRPr lang="en-US"/>
        </a:p>
      </dgm:t>
    </dgm:pt>
    <dgm:pt modelId="{F89F49ED-8A39-45A3-B701-52B533982EFC}" type="pres">
      <dgm:prSet presAssocID="{356ED0C8-668F-4BDC-976D-861F82359CB6}" presName="spNode" presStyleCnt="0"/>
      <dgm:spPr/>
    </dgm:pt>
    <dgm:pt modelId="{74E653C8-2A34-45A3-AD25-60B25A596DB3}" type="pres">
      <dgm:prSet presAssocID="{07013E13-17EB-4965-9D05-F44E93833062}" presName="sibTrans" presStyleLbl="sibTrans1D1" presStyleIdx="2" presStyleCnt="5"/>
      <dgm:spPr/>
      <dgm:t>
        <a:bodyPr/>
        <a:lstStyle/>
        <a:p>
          <a:endParaRPr lang="en-US"/>
        </a:p>
      </dgm:t>
    </dgm:pt>
    <dgm:pt modelId="{9766887E-B682-4E16-88F0-CF693E9A61DE}" type="pres">
      <dgm:prSet presAssocID="{EABE3B34-BB2D-4BA5-B873-7AA8E15D1EB7}" presName="node" presStyleLbl="node1" presStyleIdx="3" presStyleCnt="5">
        <dgm:presLayoutVars>
          <dgm:bulletEnabled val="1"/>
        </dgm:presLayoutVars>
      </dgm:prSet>
      <dgm:spPr/>
      <dgm:t>
        <a:bodyPr/>
        <a:lstStyle/>
        <a:p>
          <a:endParaRPr lang="en-US"/>
        </a:p>
      </dgm:t>
    </dgm:pt>
    <dgm:pt modelId="{ADDBC65C-299E-4204-94F6-9381F084579A}" type="pres">
      <dgm:prSet presAssocID="{EABE3B34-BB2D-4BA5-B873-7AA8E15D1EB7}" presName="spNode" presStyleCnt="0"/>
      <dgm:spPr/>
    </dgm:pt>
    <dgm:pt modelId="{908578C5-FBA8-4002-8B8F-22EA4DA88CFE}" type="pres">
      <dgm:prSet presAssocID="{C281323A-0CB0-4354-8C21-838D69227E68}" presName="sibTrans" presStyleLbl="sibTrans1D1" presStyleIdx="3" presStyleCnt="5"/>
      <dgm:spPr/>
      <dgm:t>
        <a:bodyPr/>
        <a:lstStyle/>
        <a:p>
          <a:endParaRPr lang="en-US"/>
        </a:p>
      </dgm:t>
    </dgm:pt>
    <dgm:pt modelId="{F2308711-52F4-4BA9-B03D-864581C84E7F}" type="pres">
      <dgm:prSet presAssocID="{C6D03993-1187-4F05-AC39-D7D75D047DA9}" presName="node" presStyleLbl="node1" presStyleIdx="4" presStyleCnt="5">
        <dgm:presLayoutVars>
          <dgm:bulletEnabled val="1"/>
        </dgm:presLayoutVars>
      </dgm:prSet>
      <dgm:spPr/>
      <dgm:t>
        <a:bodyPr/>
        <a:lstStyle/>
        <a:p>
          <a:endParaRPr lang="en-US"/>
        </a:p>
      </dgm:t>
    </dgm:pt>
    <dgm:pt modelId="{55CEF50C-6A4D-46A4-ACE7-F5DE3C12599D}" type="pres">
      <dgm:prSet presAssocID="{C6D03993-1187-4F05-AC39-D7D75D047DA9}" presName="spNode" presStyleCnt="0"/>
      <dgm:spPr/>
    </dgm:pt>
    <dgm:pt modelId="{9AE84F73-BB3B-45E7-A9D2-DA500226B455}" type="pres">
      <dgm:prSet presAssocID="{91D11D8B-C0C8-4E3F-A98B-342AEDCBC3F0}" presName="sibTrans" presStyleLbl="sibTrans1D1" presStyleIdx="4" presStyleCnt="5"/>
      <dgm:spPr/>
      <dgm:t>
        <a:bodyPr/>
        <a:lstStyle/>
        <a:p>
          <a:endParaRPr lang="en-US"/>
        </a:p>
      </dgm:t>
    </dgm:pt>
  </dgm:ptLst>
  <dgm:cxnLst>
    <dgm:cxn modelId="{14F70351-208B-4594-96BC-A3C8A67D517C}" srcId="{23C237C7-ABFC-4414-9BB1-1134D6D95A2E}" destId="{C0C81ED8-92E1-4253-9044-8846343F676B}" srcOrd="1" destOrd="0" parTransId="{3230AA1E-7347-4B36-ADDA-A4C19D1426CD}" sibTransId="{20F96D33-4AFA-40FD-A0CC-4E08542CDE0D}"/>
    <dgm:cxn modelId="{1F8107E2-4212-424B-A257-6BE538FFDB8D}" srcId="{23C237C7-ABFC-4414-9BB1-1134D6D95A2E}" destId="{356ED0C8-668F-4BDC-976D-861F82359CB6}" srcOrd="2" destOrd="0" parTransId="{F971EAF5-2EA5-4211-8D8C-BE17017F60F7}" sibTransId="{07013E13-17EB-4965-9D05-F44E93833062}"/>
    <dgm:cxn modelId="{F48892CB-9D9C-4A92-AE0F-4C5E2DC2E8ED}" srcId="{23C237C7-ABFC-4414-9BB1-1134D6D95A2E}" destId="{C6D03993-1187-4F05-AC39-D7D75D047DA9}" srcOrd="4" destOrd="0" parTransId="{9709739F-81C0-4C9C-A517-F99ABE9216D9}" sibTransId="{91D11D8B-C0C8-4E3F-A98B-342AEDCBC3F0}"/>
    <dgm:cxn modelId="{5F899152-ECB2-4F5E-BB81-7948399F7CCC}" type="presOf" srcId="{356ED0C8-668F-4BDC-976D-861F82359CB6}" destId="{5CA20FCE-FB34-4D57-8705-2393BA8EB8F9}" srcOrd="0" destOrd="0" presId="urn:microsoft.com/office/officeart/2005/8/layout/cycle5"/>
    <dgm:cxn modelId="{1708BE1A-1D61-4AE6-85A5-5DB570AC4428}" type="presOf" srcId="{C281323A-0CB0-4354-8C21-838D69227E68}" destId="{908578C5-FBA8-4002-8B8F-22EA4DA88CFE}" srcOrd="0" destOrd="0" presId="urn:microsoft.com/office/officeart/2005/8/layout/cycle5"/>
    <dgm:cxn modelId="{E6001485-A073-4CB6-9410-49E5CB8047A3}" type="presOf" srcId="{23C237C7-ABFC-4414-9BB1-1134D6D95A2E}" destId="{37223F24-ED7A-4AE8-BD3F-B0980EBDB2BE}" srcOrd="0" destOrd="0" presId="urn:microsoft.com/office/officeart/2005/8/layout/cycle5"/>
    <dgm:cxn modelId="{1356E3ED-90A7-4D6B-92CF-FA04BDBDF42F}" type="presOf" srcId="{EABE3B34-BB2D-4BA5-B873-7AA8E15D1EB7}" destId="{9766887E-B682-4E16-88F0-CF693E9A61DE}" srcOrd="0" destOrd="0" presId="urn:microsoft.com/office/officeart/2005/8/layout/cycle5"/>
    <dgm:cxn modelId="{1C2F4EAA-83C8-464C-84CD-3F634904669C}" type="presOf" srcId="{CC27C6C6-6ED4-410F-9781-6696B942EEA1}" destId="{25663E03-59BC-4601-841A-47DDFC7594E0}" srcOrd="0" destOrd="0" presId="urn:microsoft.com/office/officeart/2005/8/layout/cycle5"/>
    <dgm:cxn modelId="{BE59FEE7-86AD-411A-B864-96D952A1EDBA}" type="presOf" srcId="{91D11D8B-C0C8-4E3F-A98B-342AEDCBC3F0}" destId="{9AE84F73-BB3B-45E7-A9D2-DA500226B455}" srcOrd="0" destOrd="0" presId="urn:microsoft.com/office/officeart/2005/8/layout/cycle5"/>
    <dgm:cxn modelId="{D515703E-F796-4D6C-ACD9-53D51C99B4A6}" type="presOf" srcId="{20F96D33-4AFA-40FD-A0CC-4E08542CDE0D}" destId="{8572C11B-8355-4B8C-97F3-980E19D383F1}" srcOrd="0" destOrd="0" presId="urn:microsoft.com/office/officeart/2005/8/layout/cycle5"/>
    <dgm:cxn modelId="{0B28B208-DB71-4935-B32F-1DCC45C5ED82}" srcId="{23C237C7-ABFC-4414-9BB1-1134D6D95A2E}" destId="{247BA458-0EFF-4332-AABC-08AA5ECF845B}" srcOrd="0" destOrd="0" parTransId="{DB987D1E-CBD7-4114-8DBC-E48864D166B4}" sibTransId="{CC27C6C6-6ED4-410F-9781-6696B942EEA1}"/>
    <dgm:cxn modelId="{F51FF4C8-8BA4-4BFF-8210-A127C06D92C5}" type="presOf" srcId="{C0C81ED8-92E1-4253-9044-8846343F676B}" destId="{3C1B434B-EAA9-48D0-A79A-2F9E54255569}" srcOrd="0" destOrd="0" presId="urn:microsoft.com/office/officeart/2005/8/layout/cycle5"/>
    <dgm:cxn modelId="{E1CC48D1-AC4F-481C-95D4-410AFACC0AAA}" type="presOf" srcId="{247BA458-0EFF-4332-AABC-08AA5ECF845B}" destId="{B6031732-8B5B-4983-A6D3-2E01E851494F}" srcOrd="0" destOrd="0" presId="urn:microsoft.com/office/officeart/2005/8/layout/cycle5"/>
    <dgm:cxn modelId="{104D1DFA-CBF8-4427-970A-CEF370B56971}" type="presOf" srcId="{C6D03993-1187-4F05-AC39-D7D75D047DA9}" destId="{F2308711-52F4-4BA9-B03D-864581C84E7F}" srcOrd="0" destOrd="0" presId="urn:microsoft.com/office/officeart/2005/8/layout/cycle5"/>
    <dgm:cxn modelId="{E76840DD-B6CA-470A-8FF4-CEFB89DC2A63}" type="presOf" srcId="{07013E13-17EB-4965-9D05-F44E93833062}" destId="{74E653C8-2A34-45A3-AD25-60B25A596DB3}" srcOrd="0" destOrd="0" presId="urn:microsoft.com/office/officeart/2005/8/layout/cycle5"/>
    <dgm:cxn modelId="{AD5867F7-955F-4925-9D86-31B7C9F427F3}" srcId="{23C237C7-ABFC-4414-9BB1-1134D6D95A2E}" destId="{EABE3B34-BB2D-4BA5-B873-7AA8E15D1EB7}" srcOrd="3" destOrd="0" parTransId="{DF90B6DF-71C0-496A-B715-4CF6C601A6F8}" sibTransId="{C281323A-0CB0-4354-8C21-838D69227E68}"/>
    <dgm:cxn modelId="{F70CFD73-355F-47D3-B4DC-F0048192B94A}" type="presParOf" srcId="{37223F24-ED7A-4AE8-BD3F-B0980EBDB2BE}" destId="{B6031732-8B5B-4983-A6D3-2E01E851494F}" srcOrd="0" destOrd="0" presId="urn:microsoft.com/office/officeart/2005/8/layout/cycle5"/>
    <dgm:cxn modelId="{68E9230B-F355-4C11-9321-ACA70FC1C27B}" type="presParOf" srcId="{37223F24-ED7A-4AE8-BD3F-B0980EBDB2BE}" destId="{B5FCA23A-25E2-4EFA-A6BF-A9F772DC3917}" srcOrd="1" destOrd="0" presId="urn:microsoft.com/office/officeart/2005/8/layout/cycle5"/>
    <dgm:cxn modelId="{A3A7EC43-0B96-4675-AC94-7BD4AD820460}" type="presParOf" srcId="{37223F24-ED7A-4AE8-BD3F-B0980EBDB2BE}" destId="{25663E03-59BC-4601-841A-47DDFC7594E0}" srcOrd="2" destOrd="0" presId="urn:microsoft.com/office/officeart/2005/8/layout/cycle5"/>
    <dgm:cxn modelId="{07E3CCCC-2AAD-42C3-98E6-99F114D9DC0B}" type="presParOf" srcId="{37223F24-ED7A-4AE8-BD3F-B0980EBDB2BE}" destId="{3C1B434B-EAA9-48D0-A79A-2F9E54255569}" srcOrd="3" destOrd="0" presId="urn:microsoft.com/office/officeart/2005/8/layout/cycle5"/>
    <dgm:cxn modelId="{59212EF8-0900-4087-9B94-261C0D6DE586}" type="presParOf" srcId="{37223F24-ED7A-4AE8-BD3F-B0980EBDB2BE}" destId="{317EBB8C-A0CF-4D73-BCA4-76F933BF5F71}" srcOrd="4" destOrd="0" presId="urn:microsoft.com/office/officeart/2005/8/layout/cycle5"/>
    <dgm:cxn modelId="{4B2F739D-3F58-435B-BCD4-F480F187DFA8}" type="presParOf" srcId="{37223F24-ED7A-4AE8-BD3F-B0980EBDB2BE}" destId="{8572C11B-8355-4B8C-97F3-980E19D383F1}" srcOrd="5" destOrd="0" presId="urn:microsoft.com/office/officeart/2005/8/layout/cycle5"/>
    <dgm:cxn modelId="{4BC6F076-9C66-4AC3-B638-4368F61FEE0A}" type="presParOf" srcId="{37223F24-ED7A-4AE8-BD3F-B0980EBDB2BE}" destId="{5CA20FCE-FB34-4D57-8705-2393BA8EB8F9}" srcOrd="6" destOrd="0" presId="urn:microsoft.com/office/officeart/2005/8/layout/cycle5"/>
    <dgm:cxn modelId="{93455583-1918-41E9-B26D-9EEAA5396851}" type="presParOf" srcId="{37223F24-ED7A-4AE8-BD3F-B0980EBDB2BE}" destId="{F89F49ED-8A39-45A3-B701-52B533982EFC}" srcOrd="7" destOrd="0" presId="urn:microsoft.com/office/officeart/2005/8/layout/cycle5"/>
    <dgm:cxn modelId="{96CAE73A-5863-4D51-B8A6-57B895527AE9}" type="presParOf" srcId="{37223F24-ED7A-4AE8-BD3F-B0980EBDB2BE}" destId="{74E653C8-2A34-45A3-AD25-60B25A596DB3}" srcOrd="8" destOrd="0" presId="urn:microsoft.com/office/officeart/2005/8/layout/cycle5"/>
    <dgm:cxn modelId="{846A67B9-32C0-461E-A50F-AAE1F725067D}" type="presParOf" srcId="{37223F24-ED7A-4AE8-BD3F-B0980EBDB2BE}" destId="{9766887E-B682-4E16-88F0-CF693E9A61DE}" srcOrd="9" destOrd="0" presId="urn:microsoft.com/office/officeart/2005/8/layout/cycle5"/>
    <dgm:cxn modelId="{1ABE831B-2F61-4EE5-BD69-FB6029A0A3D3}" type="presParOf" srcId="{37223F24-ED7A-4AE8-BD3F-B0980EBDB2BE}" destId="{ADDBC65C-299E-4204-94F6-9381F084579A}" srcOrd="10" destOrd="0" presId="urn:microsoft.com/office/officeart/2005/8/layout/cycle5"/>
    <dgm:cxn modelId="{9C57A916-28EF-4061-A247-891E2A956D83}" type="presParOf" srcId="{37223F24-ED7A-4AE8-BD3F-B0980EBDB2BE}" destId="{908578C5-FBA8-4002-8B8F-22EA4DA88CFE}" srcOrd="11" destOrd="0" presId="urn:microsoft.com/office/officeart/2005/8/layout/cycle5"/>
    <dgm:cxn modelId="{32CD731F-DEA7-4A7D-9AC6-C7E7D35D5BE2}" type="presParOf" srcId="{37223F24-ED7A-4AE8-BD3F-B0980EBDB2BE}" destId="{F2308711-52F4-4BA9-B03D-864581C84E7F}" srcOrd="12" destOrd="0" presId="urn:microsoft.com/office/officeart/2005/8/layout/cycle5"/>
    <dgm:cxn modelId="{A54DA201-A729-4243-8DF3-3E205EA1CA54}" type="presParOf" srcId="{37223F24-ED7A-4AE8-BD3F-B0980EBDB2BE}" destId="{55CEF50C-6A4D-46A4-ACE7-F5DE3C12599D}" srcOrd="13" destOrd="0" presId="urn:microsoft.com/office/officeart/2005/8/layout/cycle5"/>
    <dgm:cxn modelId="{1ECE186A-DC71-458B-A66D-777668BDFA7F}" type="presParOf" srcId="{37223F24-ED7A-4AE8-BD3F-B0980EBDB2BE}" destId="{9AE84F73-BB3B-45E7-A9D2-DA500226B455}" srcOrd="14" destOrd="0" presId="urn:microsoft.com/office/officeart/2005/8/layout/cycle5"/>
  </dgm:cxnLst>
  <dgm:bg>
    <a:solidFill>
      <a:schemeClr val="tx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682084-603E-4DE3-963A-556C0E65A5E1}"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FC2CBBFB-178C-41F1-BCE3-102E732BF2D5}">
      <dgm:prSet phldrT="[Text]"/>
      <dgm:spPr>
        <a:solidFill>
          <a:srgbClr val="0070C0"/>
        </a:solidFill>
      </dgm:spPr>
      <dgm:t>
        <a:bodyPr/>
        <a:lstStyle/>
        <a:p>
          <a:r>
            <a:rPr lang="fr-FR" dirty="0" smtClean="0"/>
            <a:t>Homme</a:t>
          </a:r>
          <a:endParaRPr lang="en-US" dirty="0"/>
        </a:p>
      </dgm:t>
    </dgm:pt>
    <dgm:pt modelId="{19DC0AC3-0CED-43B0-B13C-0C71B0921B3F}" type="parTrans" cxnId="{E14B96FA-36A5-4ACC-98E1-E6FE9AA1B68B}">
      <dgm:prSet/>
      <dgm:spPr/>
      <dgm:t>
        <a:bodyPr/>
        <a:lstStyle/>
        <a:p>
          <a:endParaRPr lang="en-US"/>
        </a:p>
      </dgm:t>
    </dgm:pt>
    <dgm:pt modelId="{AD781DCC-5AE1-41EA-BC83-9FF03811D692}" type="sibTrans" cxnId="{E14B96FA-36A5-4ACC-98E1-E6FE9AA1B68B}">
      <dgm:prSet/>
      <dgm:spPr/>
      <dgm:t>
        <a:bodyPr/>
        <a:lstStyle/>
        <a:p>
          <a:endParaRPr lang="en-US"/>
        </a:p>
      </dgm:t>
    </dgm:pt>
    <dgm:pt modelId="{0DE46B22-1977-4986-99ED-2B9A1FED7CA6}">
      <dgm:prSet phldrT="[Text]" custT="1"/>
      <dgm:spPr>
        <a:solidFill>
          <a:srgbClr val="7030A0"/>
        </a:solidFill>
      </dgm:spPr>
      <dgm:t>
        <a:bodyPr/>
        <a:lstStyle/>
        <a:p>
          <a:r>
            <a:rPr lang="fr-FR" sz="2800" dirty="0" smtClean="0"/>
            <a:t>Dieu</a:t>
          </a:r>
          <a:endParaRPr lang="en-US" sz="2800" dirty="0"/>
        </a:p>
      </dgm:t>
    </dgm:pt>
    <dgm:pt modelId="{CC969ADC-378A-4C2C-9D16-7D6E1A4B65F9}" type="parTrans" cxnId="{2C27B4A6-007C-4EA6-B35D-9FB7FCB161B5}">
      <dgm:prSet/>
      <dgm:spPr/>
      <dgm:t>
        <a:bodyPr/>
        <a:lstStyle/>
        <a:p>
          <a:endParaRPr lang="en-US"/>
        </a:p>
      </dgm:t>
    </dgm:pt>
    <dgm:pt modelId="{D496D6EA-DDD1-4879-92A5-7B6883D2C49C}" type="sibTrans" cxnId="{2C27B4A6-007C-4EA6-B35D-9FB7FCB161B5}">
      <dgm:prSet/>
      <dgm:spPr/>
      <dgm:t>
        <a:bodyPr/>
        <a:lstStyle/>
        <a:p>
          <a:endParaRPr lang="en-US"/>
        </a:p>
      </dgm:t>
    </dgm:pt>
    <dgm:pt modelId="{910DA0F8-CB76-46A9-8B57-F0E9DD63C950}">
      <dgm:prSet phldrT="[Text]" custT="1"/>
      <dgm:spPr>
        <a:solidFill>
          <a:srgbClr val="FF0000"/>
        </a:solidFill>
      </dgm:spPr>
      <dgm:t>
        <a:bodyPr/>
        <a:lstStyle/>
        <a:p>
          <a:r>
            <a:rPr lang="fr-FR" sz="2000" dirty="0" smtClean="0"/>
            <a:t>Femme</a:t>
          </a:r>
          <a:endParaRPr lang="en-US" sz="2000" dirty="0"/>
        </a:p>
      </dgm:t>
    </dgm:pt>
    <dgm:pt modelId="{A3DA00E2-E4CD-46A9-A916-D542167A1D34}" type="parTrans" cxnId="{5D778CC3-BB8F-4B3D-846B-9516FCBA6DC7}">
      <dgm:prSet/>
      <dgm:spPr/>
      <dgm:t>
        <a:bodyPr/>
        <a:lstStyle/>
        <a:p>
          <a:endParaRPr lang="en-US"/>
        </a:p>
      </dgm:t>
    </dgm:pt>
    <dgm:pt modelId="{44237EF8-A4F4-4AEA-8A74-FCC4DFD4305D}" type="sibTrans" cxnId="{5D778CC3-BB8F-4B3D-846B-9516FCBA6DC7}">
      <dgm:prSet/>
      <dgm:spPr/>
      <dgm:t>
        <a:bodyPr/>
        <a:lstStyle/>
        <a:p>
          <a:endParaRPr lang="en-US"/>
        </a:p>
      </dgm:t>
    </dgm:pt>
    <dgm:pt modelId="{21D94FEB-5CF2-4719-AC9B-ED9C98230CD3}">
      <dgm:prSet phldrT="[Text]" custT="1"/>
      <dgm:spPr>
        <a:solidFill>
          <a:srgbClr val="0070C0"/>
        </a:solidFill>
      </dgm:spPr>
      <dgm:t>
        <a:bodyPr/>
        <a:lstStyle/>
        <a:p>
          <a:r>
            <a:rPr lang="fr-FR" sz="2000" dirty="0" smtClean="0"/>
            <a:t>Homme</a:t>
          </a:r>
          <a:endParaRPr lang="en-US" sz="2000" dirty="0"/>
        </a:p>
      </dgm:t>
    </dgm:pt>
    <dgm:pt modelId="{E67098F4-12FD-4A3C-9A52-09093468479D}" type="parTrans" cxnId="{E2A4CFE8-A3E0-458F-AE30-67A8BE26DBCB}">
      <dgm:prSet/>
      <dgm:spPr/>
      <dgm:t>
        <a:bodyPr/>
        <a:lstStyle/>
        <a:p>
          <a:endParaRPr lang="en-US"/>
        </a:p>
      </dgm:t>
    </dgm:pt>
    <dgm:pt modelId="{37582A4C-FF26-497E-9378-C0F243C3245F}" type="sibTrans" cxnId="{E2A4CFE8-A3E0-458F-AE30-67A8BE26DBCB}">
      <dgm:prSet/>
      <dgm:spPr/>
      <dgm:t>
        <a:bodyPr/>
        <a:lstStyle/>
        <a:p>
          <a:endParaRPr lang="en-US"/>
        </a:p>
      </dgm:t>
    </dgm:pt>
    <dgm:pt modelId="{CC550417-5EA8-45D8-97F3-44AD880EC06D}">
      <dgm:prSet/>
      <dgm:spPr/>
      <dgm:t>
        <a:bodyPr/>
        <a:lstStyle/>
        <a:p>
          <a:endParaRPr lang="en-US"/>
        </a:p>
      </dgm:t>
    </dgm:pt>
    <dgm:pt modelId="{AE9A2FD2-9900-4B69-8B6D-00D5D263C838}" type="parTrans" cxnId="{A91C43C3-0634-4513-922A-E659FFD0181F}">
      <dgm:prSet/>
      <dgm:spPr/>
      <dgm:t>
        <a:bodyPr/>
        <a:lstStyle/>
        <a:p>
          <a:endParaRPr lang="en-US"/>
        </a:p>
      </dgm:t>
    </dgm:pt>
    <dgm:pt modelId="{64A309B0-A9E3-4F7C-AAB3-18EE1BB7ED21}" type="sibTrans" cxnId="{A91C43C3-0634-4513-922A-E659FFD0181F}">
      <dgm:prSet/>
      <dgm:spPr/>
      <dgm:t>
        <a:bodyPr/>
        <a:lstStyle/>
        <a:p>
          <a:endParaRPr lang="en-US"/>
        </a:p>
      </dgm:t>
    </dgm:pt>
    <dgm:pt modelId="{5E32076F-3CFA-4F91-9CF4-8C3962945BE5}">
      <dgm:prSet/>
      <dgm:spPr/>
      <dgm:t>
        <a:bodyPr/>
        <a:lstStyle/>
        <a:p>
          <a:endParaRPr lang="en-US"/>
        </a:p>
      </dgm:t>
    </dgm:pt>
    <dgm:pt modelId="{B9C82B89-FA34-440F-8FAC-AD40618DCE43}" type="parTrans" cxnId="{BC1E26E4-3842-4A71-B988-A97BE4C63F3B}">
      <dgm:prSet/>
      <dgm:spPr/>
      <dgm:t>
        <a:bodyPr/>
        <a:lstStyle/>
        <a:p>
          <a:endParaRPr lang="en-US"/>
        </a:p>
      </dgm:t>
    </dgm:pt>
    <dgm:pt modelId="{892AEB1E-CDB1-4D9F-8860-0201306A7045}" type="sibTrans" cxnId="{BC1E26E4-3842-4A71-B988-A97BE4C63F3B}">
      <dgm:prSet/>
      <dgm:spPr/>
      <dgm:t>
        <a:bodyPr/>
        <a:lstStyle/>
        <a:p>
          <a:endParaRPr lang="en-US"/>
        </a:p>
      </dgm:t>
    </dgm:pt>
    <dgm:pt modelId="{20B55A2E-BEE8-46C4-A440-6170DEE4D853}" type="pres">
      <dgm:prSet presAssocID="{7A682084-603E-4DE3-963A-556C0E65A5E1}" presName="Name0" presStyleCnt="0">
        <dgm:presLayoutVars>
          <dgm:chMax val="1"/>
          <dgm:dir/>
          <dgm:animLvl val="ctr"/>
          <dgm:resizeHandles val="exact"/>
        </dgm:presLayoutVars>
      </dgm:prSet>
      <dgm:spPr/>
      <dgm:t>
        <a:bodyPr/>
        <a:lstStyle/>
        <a:p>
          <a:endParaRPr lang="en-US"/>
        </a:p>
      </dgm:t>
    </dgm:pt>
    <dgm:pt modelId="{632D8AE8-8FF6-463F-8D96-CCDEF35C1D89}" type="pres">
      <dgm:prSet presAssocID="{FC2CBBFB-178C-41F1-BCE3-102E732BF2D5}" presName="centerShape" presStyleLbl="node0" presStyleIdx="0" presStyleCnt="1"/>
      <dgm:spPr/>
      <dgm:t>
        <a:bodyPr/>
        <a:lstStyle/>
        <a:p>
          <a:endParaRPr lang="en-US"/>
        </a:p>
      </dgm:t>
    </dgm:pt>
    <dgm:pt modelId="{56ACC4B2-0407-41AE-A383-652667AE3FDF}" type="pres">
      <dgm:prSet presAssocID="{CC969ADC-378A-4C2C-9D16-7D6E1A4B65F9}" presName="parTrans" presStyleLbl="sibTrans2D1" presStyleIdx="0" presStyleCnt="3"/>
      <dgm:spPr/>
      <dgm:t>
        <a:bodyPr/>
        <a:lstStyle/>
        <a:p>
          <a:endParaRPr lang="en-US"/>
        </a:p>
      </dgm:t>
    </dgm:pt>
    <dgm:pt modelId="{74E9300B-C0C9-4EB7-A0C0-EF8718DAF363}" type="pres">
      <dgm:prSet presAssocID="{CC969ADC-378A-4C2C-9D16-7D6E1A4B65F9}" presName="connectorText" presStyleLbl="sibTrans2D1" presStyleIdx="0" presStyleCnt="3"/>
      <dgm:spPr/>
      <dgm:t>
        <a:bodyPr/>
        <a:lstStyle/>
        <a:p>
          <a:endParaRPr lang="en-US"/>
        </a:p>
      </dgm:t>
    </dgm:pt>
    <dgm:pt modelId="{A3EA5575-3194-4217-9BEB-F63688C1A67C}" type="pres">
      <dgm:prSet presAssocID="{0DE46B22-1977-4986-99ED-2B9A1FED7CA6}" presName="node" presStyleLbl="node1" presStyleIdx="0" presStyleCnt="3">
        <dgm:presLayoutVars>
          <dgm:bulletEnabled val="1"/>
        </dgm:presLayoutVars>
      </dgm:prSet>
      <dgm:spPr/>
      <dgm:t>
        <a:bodyPr/>
        <a:lstStyle/>
        <a:p>
          <a:endParaRPr lang="en-US"/>
        </a:p>
      </dgm:t>
    </dgm:pt>
    <dgm:pt modelId="{66A2B285-1679-4ABF-AF0D-0EE21CD14617}" type="pres">
      <dgm:prSet presAssocID="{A3DA00E2-E4CD-46A9-A916-D542167A1D34}" presName="parTrans" presStyleLbl="sibTrans2D1" presStyleIdx="1" presStyleCnt="3"/>
      <dgm:spPr/>
      <dgm:t>
        <a:bodyPr/>
        <a:lstStyle/>
        <a:p>
          <a:endParaRPr lang="en-US"/>
        </a:p>
      </dgm:t>
    </dgm:pt>
    <dgm:pt modelId="{F3BCC821-69D2-4282-A8B5-7CBED8D2DE4B}" type="pres">
      <dgm:prSet presAssocID="{A3DA00E2-E4CD-46A9-A916-D542167A1D34}" presName="connectorText" presStyleLbl="sibTrans2D1" presStyleIdx="1" presStyleCnt="3"/>
      <dgm:spPr/>
      <dgm:t>
        <a:bodyPr/>
        <a:lstStyle/>
        <a:p>
          <a:endParaRPr lang="en-US"/>
        </a:p>
      </dgm:t>
    </dgm:pt>
    <dgm:pt modelId="{95A6DD75-930A-4F55-97C9-D8A0D63B4063}" type="pres">
      <dgm:prSet presAssocID="{910DA0F8-CB76-46A9-8B57-F0E9DD63C950}" presName="node" presStyleLbl="node1" presStyleIdx="1" presStyleCnt="3" custRadScaleRad="128301" custRadScaleInc="-51245">
        <dgm:presLayoutVars>
          <dgm:bulletEnabled val="1"/>
        </dgm:presLayoutVars>
      </dgm:prSet>
      <dgm:spPr/>
      <dgm:t>
        <a:bodyPr/>
        <a:lstStyle/>
        <a:p>
          <a:endParaRPr lang="en-US"/>
        </a:p>
      </dgm:t>
    </dgm:pt>
    <dgm:pt modelId="{1510723A-5E19-4605-967F-55378A507D55}" type="pres">
      <dgm:prSet presAssocID="{E67098F4-12FD-4A3C-9A52-09093468479D}" presName="parTrans" presStyleLbl="sibTrans2D1" presStyleIdx="2" presStyleCnt="3"/>
      <dgm:spPr/>
      <dgm:t>
        <a:bodyPr/>
        <a:lstStyle/>
        <a:p>
          <a:endParaRPr lang="en-US"/>
        </a:p>
      </dgm:t>
    </dgm:pt>
    <dgm:pt modelId="{6160C941-C2C2-4CD9-A8D7-571664C37020}" type="pres">
      <dgm:prSet presAssocID="{E67098F4-12FD-4A3C-9A52-09093468479D}" presName="connectorText" presStyleLbl="sibTrans2D1" presStyleIdx="2" presStyleCnt="3"/>
      <dgm:spPr/>
      <dgm:t>
        <a:bodyPr/>
        <a:lstStyle/>
        <a:p>
          <a:endParaRPr lang="en-US"/>
        </a:p>
      </dgm:t>
    </dgm:pt>
    <dgm:pt modelId="{9744A664-2CBA-4514-8974-E62862E1178A}" type="pres">
      <dgm:prSet presAssocID="{21D94FEB-5CF2-4719-AC9B-ED9C98230CD3}" presName="node" presStyleLbl="node1" presStyleIdx="2" presStyleCnt="3" custRadScaleRad="131040" custRadScaleInc="51219">
        <dgm:presLayoutVars>
          <dgm:bulletEnabled val="1"/>
        </dgm:presLayoutVars>
      </dgm:prSet>
      <dgm:spPr/>
      <dgm:t>
        <a:bodyPr/>
        <a:lstStyle/>
        <a:p>
          <a:endParaRPr lang="en-US"/>
        </a:p>
      </dgm:t>
    </dgm:pt>
  </dgm:ptLst>
  <dgm:cxnLst>
    <dgm:cxn modelId="{4296CFD7-BCAE-49A4-A0B7-5667086ED35A}" type="presOf" srcId="{CC969ADC-378A-4C2C-9D16-7D6E1A4B65F9}" destId="{56ACC4B2-0407-41AE-A383-652667AE3FDF}" srcOrd="0" destOrd="0" presId="urn:microsoft.com/office/officeart/2005/8/layout/radial5"/>
    <dgm:cxn modelId="{83DD2C54-2CF7-4908-BA34-5BA3FA1E00E1}" type="presOf" srcId="{21D94FEB-5CF2-4719-AC9B-ED9C98230CD3}" destId="{9744A664-2CBA-4514-8974-E62862E1178A}" srcOrd="0" destOrd="0" presId="urn:microsoft.com/office/officeart/2005/8/layout/radial5"/>
    <dgm:cxn modelId="{90AB2FE3-C412-44BE-93C3-44DE87D6F3C4}" type="presOf" srcId="{A3DA00E2-E4CD-46A9-A916-D542167A1D34}" destId="{F3BCC821-69D2-4282-A8B5-7CBED8D2DE4B}" srcOrd="1" destOrd="0" presId="urn:microsoft.com/office/officeart/2005/8/layout/radial5"/>
    <dgm:cxn modelId="{663F0114-44E7-4F9B-8BE9-62C5B9D29758}" type="presOf" srcId="{E67098F4-12FD-4A3C-9A52-09093468479D}" destId="{1510723A-5E19-4605-967F-55378A507D55}" srcOrd="0" destOrd="0" presId="urn:microsoft.com/office/officeart/2005/8/layout/radial5"/>
    <dgm:cxn modelId="{DD5338BA-A624-44AD-9096-9FE799F42923}" type="presOf" srcId="{FC2CBBFB-178C-41F1-BCE3-102E732BF2D5}" destId="{632D8AE8-8FF6-463F-8D96-CCDEF35C1D89}" srcOrd="0" destOrd="0" presId="urn:microsoft.com/office/officeart/2005/8/layout/radial5"/>
    <dgm:cxn modelId="{8FD753CE-4ACA-44F4-9203-0EA361606C3D}" type="presOf" srcId="{A3DA00E2-E4CD-46A9-A916-D542167A1D34}" destId="{66A2B285-1679-4ABF-AF0D-0EE21CD14617}" srcOrd="0" destOrd="0" presId="urn:microsoft.com/office/officeart/2005/8/layout/radial5"/>
    <dgm:cxn modelId="{BC1E26E4-3842-4A71-B988-A97BE4C63F3B}" srcId="{7A682084-603E-4DE3-963A-556C0E65A5E1}" destId="{5E32076F-3CFA-4F91-9CF4-8C3962945BE5}" srcOrd="2" destOrd="0" parTransId="{B9C82B89-FA34-440F-8FAC-AD40618DCE43}" sibTransId="{892AEB1E-CDB1-4D9F-8860-0201306A7045}"/>
    <dgm:cxn modelId="{492E926A-5E59-46A4-A278-DCF97E405064}" type="presOf" srcId="{7A682084-603E-4DE3-963A-556C0E65A5E1}" destId="{20B55A2E-BEE8-46C4-A440-6170DEE4D853}" srcOrd="0" destOrd="0" presId="urn:microsoft.com/office/officeart/2005/8/layout/radial5"/>
    <dgm:cxn modelId="{9AE662B8-8004-42F4-91E7-3FA413DE4848}" type="presOf" srcId="{E67098F4-12FD-4A3C-9A52-09093468479D}" destId="{6160C941-C2C2-4CD9-A8D7-571664C37020}" srcOrd="1" destOrd="0" presId="urn:microsoft.com/office/officeart/2005/8/layout/radial5"/>
    <dgm:cxn modelId="{BC4A752E-D8BF-4AB7-B985-DEF5E0A5825B}" type="presOf" srcId="{910DA0F8-CB76-46A9-8B57-F0E9DD63C950}" destId="{95A6DD75-930A-4F55-97C9-D8A0D63B4063}" srcOrd="0" destOrd="0" presId="urn:microsoft.com/office/officeart/2005/8/layout/radial5"/>
    <dgm:cxn modelId="{A91C43C3-0634-4513-922A-E659FFD0181F}" srcId="{7A682084-603E-4DE3-963A-556C0E65A5E1}" destId="{CC550417-5EA8-45D8-97F3-44AD880EC06D}" srcOrd="1" destOrd="0" parTransId="{AE9A2FD2-9900-4B69-8B6D-00D5D263C838}" sibTransId="{64A309B0-A9E3-4F7C-AAB3-18EE1BB7ED21}"/>
    <dgm:cxn modelId="{B3A570D4-7576-494B-AABB-0216E7DFE485}" type="presOf" srcId="{CC969ADC-378A-4C2C-9D16-7D6E1A4B65F9}" destId="{74E9300B-C0C9-4EB7-A0C0-EF8718DAF363}" srcOrd="1" destOrd="0" presId="urn:microsoft.com/office/officeart/2005/8/layout/radial5"/>
    <dgm:cxn modelId="{5D778CC3-BB8F-4B3D-846B-9516FCBA6DC7}" srcId="{FC2CBBFB-178C-41F1-BCE3-102E732BF2D5}" destId="{910DA0F8-CB76-46A9-8B57-F0E9DD63C950}" srcOrd="1" destOrd="0" parTransId="{A3DA00E2-E4CD-46A9-A916-D542167A1D34}" sibTransId="{44237EF8-A4F4-4AEA-8A74-FCC4DFD4305D}"/>
    <dgm:cxn modelId="{2C27B4A6-007C-4EA6-B35D-9FB7FCB161B5}" srcId="{FC2CBBFB-178C-41F1-BCE3-102E732BF2D5}" destId="{0DE46B22-1977-4986-99ED-2B9A1FED7CA6}" srcOrd="0" destOrd="0" parTransId="{CC969ADC-378A-4C2C-9D16-7D6E1A4B65F9}" sibTransId="{D496D6EA-DDD1-4879-92A5-7B6883D2C49C}"/>
    <dgm:cxn modelId="{E14B96FA-36A5-4ACC-98E1-E6FE9AA1B68B}" srcId="{7A682084-603E-4DE3-963A-556C0E65A5E1}" destId="{FC2CBBFB-178C-41F1-BCE3-102E732BF2D5}" srcOrd="0" destOrd="0" parTransId="{19DC0AC3-0CED-43B0-B13C-0C71B0921B3F}" sibTransId="{AD781DCC-5AE1-41EA-BC83-9FF03811D692}"/>
    <dgm:cxn modelId="{402C02A7-8616-4FB1-95EF-012CFA0CDBB5}" type="presOf" srcId="{0DE46B22-1977-4986-99ED-2B9A1FED7CA6}" destId="{A3EA5575-3194-4217-9BEB-F63688C1A67C}" srcOrd="0" destOrd="0" presId="urn:microsoft.com/office/officeart/2005/8/layout/radial5"/>
    <dgm:cxn modelId="{E2A4CFE8-A3E0-458F-AE30-67A8BE26DBCB}" srcId="{FC2CBBFB-178C-41F1-BCE3-102E732BF2D5}" destId="{21D94FEB-5CF2-4719-AC9B-ED9C98230CD3}" srcOrd="2" destOrd="0" parTransId="{E67098F4-12FD-4A3C-9A52-09093468479D}" sibTransId="{37582A4C-FF26-497E-9378-C0F243C3245F}"/>
    <dgm:cxn modelId="{99EA1D3D-CAA3-4824-A82D-12368245B404}" type="presParOf" srcId="{20B55A2E-BEE8-46C4-A440-6170DEE4D853}" destId="{632D8AE8-8FF6-463F-8D96-CCDEF35C1D89}" srcOrd="0" destOrd="0" presId="urn:microsoft.com/office/officeart/2005/8/layout/radial5"/>
    <dgm:cxn modelId="{F54F56EF-C0DA-48B1-A7F7-27531F8FEFEA}" type="presParOf" srcId="{20B55A2E-BEE8-46C4-A440-6170DEE4D853}" destId="{56ACC4B2-0407-41AE-A383-652667AE3FDF}" srcOrd="1" destOrd="0" presId="urn:microsoft.com/office/officeart/2005/8/layout/radial5"/>
    <dgm:cxn modelId="{C09FA1B3-B9AF-47B2-85E9-C27F0476FD52}" type="presParOf" srcId="{56ACC4B2-0407-41AE-A383-652667AE3FDF}" destId="{74E9300B-C0C9-4EB7-A0C0-EF8718DAF363}" srcOrd="0" destOrd="0" presId="urn:microsoft.com/office/officeart/2005/8/layout/radial5"/>
    <dgm:cxn modelId="{EE6A9637-413C-4CC0-9A43-00E418C60D68}" type="presParOf" srcId="{20B55A2E-BEE8-46C4-A440-6170DEE4D853}" destId="{A3EA5575-3194-4217-9BEB-F63688C1A67C}" srcOrd="2" destOrd="0" presId="urn:microsoft.com/office/officeart/2005/8/layout/radial5"/>
    <dgm:cxn modelId="{FD845508-2DE9-4739-BFCF-AFCBCA9A1FB7}" type="presParOf" srcId="{20B55A2E-BEE8-46C4-A440-6170DEE4D853}" destId="{66A2B285-1679-4ABF-AF0D-0EE21CD14617}" srcOrd="3" destOrd="0" presId="urn:microsoft.com/office/officeart/2005/8/layout/radial5"/>
    <dgm:cxn modelId="{739EAA9D-BF85-43A8-8796-9DEA1185CF6F}" type="presParOf" srcId="{66A2B285-1679-4ABF-AF0D-0EE21CD14617}" destId="{F3BCC821-69D2-4282-A8B5-7CBED8D2DE4B}" srcOrd="0" destOrd="0" presId="urn:microsoft.com/office/officeart/2005/8/layout/radial5"/>
    <dgm:cxn modelId="{C74B6F97-036E-43C8-AFD0-8222B76C6424}" type="presParOf" srcId="{20B55A2E-BEE8-46C4-A440-6170DEE4D853}" destId="{95A6DD75-930A-4F55-97C9-D8A0D63B4063}" srcOrd="4" destOrd="0" presId="urn:microsoft.com/office/officeart/2005/8/layout/radial5"/>
    <dgm:cxn modelId="{6C05D741-8A82-44C5-A331-92B99A838AD2}" type="presParOf" srcId="{20B55A2E-BEE8-46C4-A440-6170DEE4D853}" destId="{1510723A-5E19-4605-967F-55378A507D55}" srcOrd="5" destOrd="0" presId="urn:microsoft.com/office/officeart/2005/8/layout/radial5"/>
    <dgm:cxn modelId="{FC339393-967F-4EEC-8391-025600C8D054}" type="presParOf" srcId="{1510723A-5E19-4605-967F-55378A507D55}" destId="{6160C941-C2C2-4CD9-A8D7-571664C37020}" srcOrd="0" destOrd="0" presId="urn:microsoft.com/office/officeart/2005/8/layout/radial5"/>
    <dgm:cxn modelId="{6E623790-41C2-427A-9693-0221481C1D8B}" type="presParOf" srcId="{20B55A2E-BEE8-46C4-A440-6170DEE4D853}" destId="{9744A664-2CBA-4514-8974-E62862E1178A}"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EDA1C4-A301-46B4-AAC8-876FE9D0F099}" type="doc">
      <dgm:prSet loTypeId="urn:microsoft.com/office/officeart/2005/8/layout/venn2" loCatId="relationship" qsTypeId="urn:microsoft.com/office/officeart/2005/8/quickstyle/simple5" qsCatId="simple" csTypeId="urn:microsoft.com/office/officeart/2005/8/colors/colorful4" csCatId="colorful" phldr="1"/>
      <dgm:spPr/>
      <dgm:t>
        <a:bodyPr/>
        <a:lstStyle/>
        <a:p>
          <a:endParaRPr lang="en-US"/>
        </a:p>
      </dgm:t>
    </dgm:pt>
    <dgm:pt modelId="{0438566E-D20A-4C96-A6E5-86484FCCBC29}">
      <dgm:prSet phldrT="[Text]"/>
      <dgm:spPr/>
      <dgm:t>
        <a:bodyPr/>
        <a:lstStyle/>
        <a:p>
          <a:endParaRPr lang="en-US" dirty="0"/>
        </a:p>
      </dgm:t>
    </dgm:pt>
    <dgm:pt modelId="{1B7663AA-F532-4FDB-B98C-4F2A9CC1A744}" type="parTrans" cxnId="{A616E446-B805-4233-8FA9-2F5F62F2122B}">
      <dgm:prSet/>
      <dgm:spPr/>
      <dgm:t>
        <a:bodyPr/>
        <a:lstStyle/>
        <a:p>
          <a:endParaRPr lang="en-US"/>
        </a:p>
      </dgm:t>
    </dgm:pt>
    <dgm:pt modelId="{1DD82EEA-3A1F-405B-9FD5-87A3535BC161}" type="sibTrans" cxnId="{A616E446-B805-4233-8FA9-2F5F62F2122B}">
      <dgm:prSet/>
      <dgm:spPr/>
      <dgm:t>
        <a:bodyPr/>
        <a:lstStyle/>
        <a:p>
          <a:endParaRPr lang="en-US"/>
        </a:p>
      </dgm:t>
    </dgm:pt>
    <dgm:pt modelId="{47E58120-4F98-414C-AF35-FB310D2858CD}">
      <dgm:prSet phldrT="[Text]"/>
      <dgm:spPr/>
      <dgm:t>
        <a:bodyPr/>
        <a:lstStyle/>
        <a:p>
          <a:endParaRPr lang="en-US" dirty="0"/>
        </a:p>
      </dgm:t>
    </dgm:pt>
    <dgm:pt modelId="{A8FE9F3F-40E8-46C1-B949-8EB563910A72}" type="parTrans" cxnId="{3FCA6361-E1D1-4BBF-B41A-8CD494241D5A}">
      <dgm:prSet/>
      <dgm:spPr/>
      <dgm:t>
        <a:bodyPr/>
        <a:lstStyle/>
        <a:p>
          <a:endParaRPr lang="en-US"/>
        </a:p>
      </dgm:t>
    </dgm:pt>
    <dgm:pt modelId="{4E73B130-4529-491F-904C-19FD2AB09380}" type="sibTrans" cxnId="{3FCA6361-E1D1-4BBF-B41A-8CD494241D5A}">
      <dgm:prSet/>
      <dgm:spPr/>
      <dgm:t>
        <a:bodyPr/>
        <a:lstStyle/>
        <a:p>
          <a:endParaRPr lang="en-US"/>
        </a:p>
      </dgm:t>
    </dgm:pt>
    <dgm:pt modelId="{17A68F0C-C5A3-4E1D-BD28-5ED51DC7B225}">
      <dgm:prSet phldrT="[Text]"/>
      <dgm:spPr/>
      <dgm:t>
        <a:bodyPr/>
        <a:lstStyle/>
        <a:p>
          <a:endParaRPr lang="en-US" dirty="0"/>
        </a:p>
      </dgm:t>
    </dgm:pt>
    <dgm:pt modelId="{94D901A7-8D15-43A3-B180-D2765D572283}" type="parTrans" cxnId="{EC7A38E4-AB63-418D-BE03-59481927FA83}">
      <dgm:prSet/>
      <dgm:spPr/>
      <dgm:t>
        <a:bodyPr/>
        <a:lstStyle/>
        <a:p>
          <a:endParaRPr lang="en-US"/>
        </a:p>
      </dgm:t>
    </dgm:pt>
    <dgm:pt modelId="{18B79EC1-3997-4D9C-AFA7-A17001C703F7}" type="sibTrans" cxnId="{EC7A38E4-AB63-418D-BE03-59481927FA83}">
      <dgm:prSet/>
      <dgm:spPr/>
      <dgm:t>
        <a:bodyPr/>
        <a:lstStyle/>
        <a:p>
          <a:endParaRPr lang="en-US"/>
        </a:p>
      </dgm:t>
    </dgm:pt>
    <dgm:pt modelId="{E541BB90-7FF1-4A82-A1FC-17D78B5D8D46}">
      <dgm:prSet phldrT="[Text]"/>
      <dgm:spPr/>
      <dgm:t>
        <a:bodyPr/>
        <a:lstStyle/>
        <a:p>
          <a:endParaRPr lang="en-US" dirty="0"/>
        </a:p>
      </dgm:t>
    </dgm:pt>
    <dgm:pt modelId="{4A297F29-5C24-4761-9FBF-730CF1BAD750}" type="parTrans" cxnId="{C640813C-AE75-4F0F-8C9E-5D155F5A7D32}">
      <dgm:prSet/>
      <dgm:spPr/>
      <dgm:t>
        <a:bodyPr/>
        <a:lstStyle/>
        <a:p>
          <a:endParaRPr lang="en-US"/>
        </a:p>
      </dgm:t>
    </dgm:pt>
    <dgm:pt modelId="{0439D356-0452-4021-9617-C8E677EDB414}" type="sibTrans" cxnId="{C640813C-AE75-4F0F-8C9E-5D155F5A7D32}">
      <dgm:prSet/>
      <dgm:spPr/>
      <dgm:t>
        <a:bodyPr/>
        <a:lstStyle/>
        <a:p>
          <a:endParaRPr lang="en-US"/>
        </a:p>
      </dgm:t>
    </dgm:pt>
    <dgm:pt modelId="{35A15025-AE90-4215-BAFB-E1DEB9E6C251}">
      <dgm:prSet/>
      <dgm:spPr/>
      <dgm:t>
        <a:bodyPr/>
        <a:lstStyle/>
        <a:p>
          <a:endParaRPr lang="en-US"/>
        </a:p>
      </dgm:t>
    </dgm:pt>
    <dgm:pt modelId="{2884792C-1974-463C-A1B6-AE84ADE25E63}" type="parTrans" cxnId="{C0F74891-A1B0-4E4E-A3E1-E41D9E0FC8A9}">
      <dgm:prSet/>
      <dgm:spPr/>
      <dgm:t>
        <a:bodyPr/>
        <a:lstStyle/>
        <a:p>
          <a:endParaRPr lang="en-US"/>
        </a:p>
      </dgm:t>
    </dgm:pt>
    <dgm:pt modelId="{2DADCCEB-F04B-43EC-93AB-93B56C82D4F1}" type="sibTrans" cxnId="{C0F74891-A1B0-4E4E-A3E1-E41D9E0FC8A9}">
      <dgm:prSet/>
      <dgm:spPr/>
      <dgm:t>
        <a:bodyPr/>
        <a:lstStyle/>
        <a:p>
          <a:endParaRPr lang="en-US"/>
        </a:p>
      </dgm:t>
    </dgm:pt>
    <dgm:pt modelId="{E1039442-BB73-488B-9DAE-D12ECCD2D72B}" type="pres">
      <dgm:prSet presAssocID="{B7EDA1C4-A301-46B4-AAC8-876FE9D0F099}" presName="Name0" presStyleCnt="0">
        <dgm:presLayoutVars>
          <dgm:chMax val="7"/>
          <dgm:resizeHandles val="exact"/>
        </dgm:presLayoutVars>
      </dgm:prSet>
      <dgm:spPr/>
      <dgm:t>
        <a:bodyPr/>
        <a:lstStyle/>
        <a:p>
          <a:endParaRPr lang="en-US"/>
        </a:p>
      </dgm:t>
    </dgm:pt>
    <dgm:pt modelId="{D8884D89-4A8C-4206-B271-B3538F54D1F6}" type="pres">
      <dgm:prSet presAssocID="{B7EDA1C4-A301-46B4-AAC8-876FE9D0F099}" presName="comp1" presStyleCnt="0"/>
      <dgm:spPr/>
    </dgm:pt>
    <dgm:pt modelId="{049A8319-6BD1-4714-9DE8-03B30A2C518C}" type="pres">
      <dgm:prSet presAssocID="{B7EDA1C4-A301-46B4-AAC8-876FE9D0F099}" presName="circle1" presStyleLbl="node1" presStyleIdx="0" presStyleCnt="5"/>
      <dgm:spPr/>
      <dgm:t>
        <a:bodyPr/>
        <a:lstStyle/>
        <a:p>
          <a:endParaRPr lang="en-US"/>
        </a:p>
      </dgm:t>
    </dgm:pt>
    <dgm:pt modelId="{9D5635F4-6F35-4665-865C-E32E17AED813}" type="pres">
      <dgm:prSet presAssocID="{B7EDA1C4-A301-46B4-AAC8-876FE9D0F099}" presName="c1text" presStyleLbl="node1" presStyleIdx="0" presStyleCnt="5">
        <dgm:presLayoutVars>
          <dgm:bulletEnabled val="1"/>
        </dgm:presLayoutVars>
      </dgm:prSet>
      <dgm:spPr/>
      <dgm:t>
        <a:bodyPr/>
        <a:lstStyle/>
        <a:p>
          <a:endParaRPr lang="en-US"/>
        </a:p>
      </dgm:t>
    </dgm:pt>
    <dgm:pt modelId="{204CF681-970C-4CF1-9854-29DEE611C009}" type="pres">
      <dgm:prSet presAssocID="{B7EDA1C4-A301-46B4-AAC8-876FE9D0F099}" presName="comp2" presStyleCnt="0"/>
      <dgm:spPr/>
    </dgm:pt>
    <dgm:pt modelId="{7CFCA322-33E5-4CA0-8FB0-6C745484CACF}" type="pres">
      <dgm:prSet presAssocID="{B7EDA1C4-A301-46B4-AAC8-876FE9D0F099}" presName="circle2" presStyleLbl="node1" presStyleIdx="1" presStyleCnt="5"/>
      <dgm:spPr/>
      <dgm:t>
        <a:bodyPr/>
        <a:lstStyle/>
        <a:p>
          <a:endParaRPr lang="en-US"/>
        </a:p>
      </dgm:t>
    </dgm:pt>
    <dgm:pt modelId="{834050EB-24CB-46A8-B441-C7925E06BF63}" type="pres">
      <dgm:prSet presAssocID="{B7EDA1C4-A301-46B4-AAC8-876FE9D0F099}" presName="c2text" presStyleLbl="node1" presStyleIdx="1" presStyleCnt="5">
        <dgm:presLayoutVars>
          <dgm:bulletEnabled val="1"/>
        </dgm:presLayoutVars>
      </dgm:prSet>
      <dgm:spPr/>
      <dgm:t>
        <a:bodyPr/>
        <a:lstStyle/>
        <a:p>
          <a:endParaRPr lang="en-US"/>
        </a:p>
      </dgm:t>
    </dgm:pt>
    <dgm:pt modelId="{2AD8B9DC-94D5-4A89-9767-48A37992547A}" type="pres">
      <dgm:prSet presAssocID="{B7EDA1C4-A301-46B4-AAC8-876FE9D0F099}" presName="comp3" presStyleCnt="0"/>
      <dgm:spPr/>
    </dgm:pt>
    <dgm:pt modelId="{FD719916-9FF7-4C1A-9E68-038F0C9C0284}" type="pres">
      <dgm:prSet presAssocID="{B7EDA1C4-A301-46B4-AAC8-876FE9D0F099}" presName="circle3" presStyleLbl="node1" presStyleIdx="2" presStyleCnt="5"/>
      <dgm:spPr/>
      <dgm:t>
        <a:bodyPr/>
        <a:lstStyle/>
        <a:p>
          <a:endParaRPr lang="en-US"/>
        </a:p>
      </dgm:t>
    </dgm:pt>
    <dgm:pt modelId="{03EA544B-A50F-4443-8538-89FB89EB78E1}" type="pres">
      <dgm:prSet presAssocID="{B7EDA1C4-A301-46B4-AAC8-876FE9D0F099}" presName="c3text" presStyleLbl="node1" presStyleIdx="2" presStyleCnt="5">
        <dgm:presLayoutVars>
          <dgm:bulletEnabled val="1"/>
        </dgm:presLayoutVars>
      </dgm:prSet>
      <dgm:spPr/>
      <dgm:t>
        <a:bodyPr/>
        <a:lstStyle/>
        <a:p>
          <a:endParaRPr lang="en-US"/>
        </a:p>
      </dgm:t>
    </dgm:pt>
    <dgm:pt modelId="{4ED8421A-0664-4A49-B120-6ED7A55D4012}" type="pres">
      <dgm:prSet presAssocID="{B7EDA1C4-A301-46B4-AAC8-876FE9D0F099}" presName="comp4" presStyleCnt="0"/>
      <dgm:spPr/>
    </dgm:pt>
    <dgm:pt modelId="{D103DACC-9A30-43EC-8750-C4BB00F4D814}" type="pres">
      <dgm:prSet presAssocID="{B7EDA1C4-A301-46B4-AAC8-876FE9D0F099}" presName="circle4" presStyleLbl="node1" presStyleIdx="3" presStyleCnt="5"/>
      <dgm:spPr/>
      <dgm:t>
        <a:bodyPr/>
        <a:lstStyle/>
        <a:p>
          <a:endParaRPr lang="en-US"/>
        </a:p>
      </dgm:t>
    </dgm:pt>
    <dgm:pt modelId="{0368E1B1-1D8E-4175-8931-5D69AE6B2924}" type="pres">
      <dgm:prSet presAssocID="{B7EDA1C4-A301-46B4-AAC8-876FE9D0F099}" presName="c4text" presStyleLbl="node1" presStyleIdx="3" presStyleCnt="5">
        <dgm:presLayoutVars>
          <dgm:bulletEnabled val="1"/>
        </dgm:presLayoutVars>
      </dgm:prSet>
      <dgm:spPr/>
      <dgm:t>
        <a:bodyPr/>
        <a:lstStyle/>
        <a:p>
          <a:endParaRPr lang="en-US"/>
        </a:p>
      </dgm:t>
    </dgm:pt>
    <dgm:pt modelId="{036465C5-76BE-40BE-B056-7F121B041C46}" type="pres">
      <dgm:prSet presAssocID="{B7EDA1C4-A301-46B4-AAC8-876FE9D0F099}" presName="comp5" presStyleCnt="0"/>
      <dgm:spPr/>
    </dgm:pt>
    <dgm:pt modelId="{9EA6A876-CB8C-4D92-9D66-F5DA50F3059D}" type="pres">
      <dgm:prSet presAssocID="{B7EDA1C4-A301-46B4-AAC8-876FE9D0F099}" presName="circle5" presStyleLbl="node1" presStyleIdx="4" presStyleCnt="5" custScaleX="73944" custScaleY="72535" custLinFactNeighborX="0" custLinFactNeighborY="14084"/>
      <dgm:spPr/>
      <dgm:t>
        <a:bodyPr/>
        <a:lstStyle/>
        <a:p>
          <a:endParaRPr lang="en-US"/>
        </a:p>
      </dgm:t>
    </dgm:pt>
    <dgm:pt modelId="{6490BF1A-CEF0-433F-B39F-1BF13B1DE4F5}" type="pres">
      <dgm:prSet presAssocID="{B7EDA1C4-A301-46B4-AAC8-876FE9D0F099}" presName="c5text" presStyleLbl="node1" presStyleIdx="4" presStyleCnt="5">
        <dgm:presLayoutVars>
          <dgm:bulletEnabled val="1"/>
        </dgm:presLayoutVars>
      </dgm:prSet>
      <dgm:spPr/>
      <dgm:t>
        <a:bodyPr/>
        <a:lstStyle/>
        <a:p>
          <a:endParaRPr lang="en-US"/>
        </a:p>
      </dgm:t>
    </dgm:pt>
  </dgm:ptLst>
  <dgm:cxnLst>
    <dgm:cxn modelId="{108FED4B-6B87-4130-8D7E-3067638CDE54}" type="presOf" srcId="{E541BB90-7FF1-4A82-A1FC-17D78B5D8D46}" destId="{9EA6A876-CB8C-4D92-9D66-F5DA50F3059D}" srcOrd="0" destOrd="0" presId="urn:microsoft.com/office/officeart/2005/8/layout/venn2"/>
    <dgm:cxn modelId="{668EF913-9D8B-4204-A284-B42F79D6AE4B}" type="presOf" srcId="{0438566E-D20A-4C96-A6E5-86484FCCBC29}" destId="{049A8319-6BD1-4714-9DE8-03B30A2C518C}" srcOrd="0" destOrd="0" presId="urn:microsoft.com/office/officeart/2005/8/layout/venn2"/>
    <dgm:cxn modelId="{E79E5D75-CE1F-4955-A93C-8E97D3C66742}" type="presOf" srcId="{17A68F0C-C5A3-4E1D-BD28-5ED51DC7B225}" destId="{D103DACC-9A30-43EC-8750-C4BB00F4D814}" srcOrd="0" destOrd="0" presId="urn:microsoft.com/office/officeart/2005/8/layout/venn2"/>
    <dgm:cxn modelId="{EC7A38E4-AB63-418D-BE03-59481927FA83}" srcId="{B7EDA1C4-A301-46B4-AAC8-876FE9D0F099}" destId="{17A68F0C-C5A3-4E1D-BD28-5ED51DC7B225}" srcOrd="3" destOrd="0" parTransId="{94D901A7-8D15-43A3-B180-D2765D572283}" sibTransId="{18B79EC1-3997-4D9C-AFA7-A17001C703F7}"/>
    <dgm:cxn modelId="{F4731727-9BE8-42AA-9FB4-7BE1C4AB06DE}" type="presOf" srcId="{35A15025-AE90-4215-BAFB-E1DEB9E6C251}" destId="{7CFCA322-33E5-4CA0-8FB0-6C745484CACF}" srcOrd="0" destOrd="0" presId="urn:microsoft.com/office/officeart/2005/8/layout/venn2"/>
    <dgm:cxn modelId="{A616E446-B805-4233-8FA9-2F5F62F2122B}" srcId="{B7EDA1C4-A301-46B4-AAC8-876FE9D0F099}" destId="{0438566E-D20A-4C96-A6E5-86484FCCBC29}" srcOrd="0" destOrd="0" parTransId="{1B7663AA-F532-4FDB-B98C-4F2A9CC1A744}" sibTransId="{1DD82EEA-3A1F-405B-9FD5-87A3535BC161}"/>
    <dgm:cxn modelId="{53854540-B02C-4540-8FAA-798CE65BABB5}" type="presOf" srcId="{0438566E-D20A-4C96-A6E5-86484FCCBC29}" destId="{9D5635F4-6F35-4665-865C-E32E17AED813}" srcOrd="1" destOrd="0" presId="urn:microsoft.com/office/officeart/2005/8/layout/venn2"/>
    <dgm:cxn modelId="{C0F74891-A1B0-4E4E-A3E1-E41D9E0FC8A9}" srcId="{B7EDA1C4-A301-46B4-AAC8-876FE9D0F099}" destId="{35A15025-AE90-4215-BAFB-E1DEB9E6C251}" srcOrd="1" destOrd="0" parTransId="{2884792C-1974-463C-A1B6-AE84ADE25E63}" sibTransId="{2DADCCEB-F04B-43EC-93AB-93B56C82D4F1}"/>
    <dgm:cxn modelId="{81F7A6B5-5261-4094-AB08-9CD5345E398A}" type="presOf" srcId="{35A15025-AE90-4215-BAFB-E1DEB9E6C251}" destId="{834050EB-24CB-46A8-B441-C7925E06BF63}" srcOrd="1" destOrd="0" presId="urn:microsoft.com/office/officeart/2005/8/layout/venn2"/>
    <dgm:cxn modelId="{C640813C-AE75-4F0F-8C9E-5D155F5A7D32}" srcId="{B7EDA1C4-A301-46B4-AAC8-876FE9D0F099}" destId="{E541BB90-7FF1-4A82-A1FC-17D78B5D8D46}" srcOrd="4" destOrd="0" parTransId="{4A297F29-5C24-4761-9FBF-730CF1BAD750}" sibTransId="{0439D356-0452-4021-9617-C8E677EDB414}"/>
    <dgm:cxn modelId="{5DF3902C-38DE-465E-94F2-358B1D866EC0}" type="presOf" srcId="{17A68F0C-C5A3-4E1D-BD28-5ED51DC7B225}" destId="{0368E1B1-1D8E-4175-8931-5D69AE6B2924}" srcOrd="1" destOrd="0" presId="urn:microsoft.com/office/officeart/2005/8/layout/venn2"/>
    <dgm:cxn modelId="{836EFC42-B9D5-45B2-B80E-BA3C497F30FA}" type="presOf" srcId="{47E58120-4F98-414C-AF35-FB310D2858CD}" destId="{03EA544B-A50F-4443-8538-89FB89EB78E1}" srcOrd="1" destOrd="0" presId="urn:microsoft.com/office/officeart/2005/8/layout/venn2"/>
    <dgm:cxn modelId="{9AA4C0AC-3102-45F8-890A-377566A6AFB9}" type="presOf" srcId="{B7EDA1C4-A301-46B4-AAC8-876FE9D0F099}" destId="{E1039442-BB73-488B-9DAE-D12ECCD2D72B}" srcOrd="0" destOrd="0" presId="urn:microsoft.com/office/officeart/2005/8/layout/venn2"/>
    <dgm:cxn modelId="{3FCA6361-E1D1-4BBF-B41A-8CD494241D5A}" srcId="{B7EDA1C4-A301-46B4-AAC8-876FE9D0F099}" destId="{47E58120-4F98-414C-AF35-FB310D2858CD}" srcOrd="2" destOrd="0" parTransId="{A8FE9F3F-40E8-46C1-B949-8EB563910A72}" sibTransId="{4E73B130-4529-491F-904C-19FD2AB09380}"/>
    <dgm:cxn modelId="{8EBF6533-E47C-490F-B88A-F55DACBAC53B}" type="presOf" srcId="{E541BB90-7FF1-4A82-A1FC-17D78B5D8D46}" destId="{6490BF1A-CEF0-433F-B39F-1BF13B1DE4F5}" srcOrd="1" destOrd="0" presId="urn:microsoft.com/office/officeart/2005/8/layout/venn2"/>
    <dgm:cxn modelId="{2F10EEE3-594F-49F0-BFFC-504FDF5EB628}" type="presOf" srcId="{47E58120-4F98-414C-AF35-FB310D2858CD}" destId="{FD719916-9FF7-4C1A-9E68-038F0C9C0284}" srcOrd="0" destOrd="0" presId="urn:microsoft.com/office/officeart/2005/8/layout/venn2"/>
    <dgm:cxn modelId="{D9312886-2B3C-4BEE-B77E-EADCCE0A63B4}" type="presParOf" srcId="{E1039442-BB73-488B-9DAE-D12ECCD2D72B}" destId="{D8884D89-4A8C-4206-B271-B3538F54D1F6}" srcOrd="0" destOrd="0" presId="urn:microsoft.com/office/officeart/2005/8/layout/venn2"/>
    <dgm:cxn modelId="{0292A650-6E01-4634-9858-24C74A814454}" type="presParOf" srcId="{D8884D89-4A8C-4206-B271-B3538F54D1F6}" destId="{049A8319-6BD1-4714-9DE8-03B30A2C518C}" srcOrd="0" destOrd="0" presId="urn:microsoft.com/office/officeart/2005/8/layout/venn2"/>
    <dgm:cxn modelId="{F09DE38B-DC9F-4A59-9277-CC97D0A528E3}" type="presParOf" srcId="{D8884D89-4A8C-4206-B271-B3538F54D1F6}" destId="{9D5635F4-6F35-4665-865C-E32E17AED813}" srcOrd="1" destOrd="0" presId="urn:microsoft.com/office/officeart/2005/8/layout/venn2"/>
    <dgm:cxn modelId="{8182C254-C838-4291-9E50-4834AE39E781}" type="presParOf" srcId="{E1039442-BB73-488B-9DAE-D12ECCD2D72B}" destId="{204CF681-970C-4CF1-9854-29DEE611C009}" srcOrd="1" destOrd="0" presId="urn:microsoft.com/office/officeart/2005/8/layout/venn2"/>
    <dgm:cxn modelId="{6F1954F0-AE5B-4832-954E-69F0E0A2DCEF}" type="presParOf" srcId="{204CF681-970C-4CF1-9854-29DEE611C009}" destId="{7CFCA322-33E5-4CA0-8FB0-6C745484CACF}" srcOrd="0" destOrd="0" presId="urn:microsoft.com/office/officeart/2005/8/layout/venn2"/>
    <dgm:cxn modelId="{B93CA13E-F4AB-4F5A-89BF-C826005E9BF3}" type="presParOf" srcId="{204CF681-970C-4CF1-9854-29DEE611C009}" destId="{834050EB-24CB-46A8-B441-C7925E06BF63}" srcOrd="1" destOrd="0" presId="urn:microsoft.com/office/officeart/2005/8/layout/venn2"/>
    <dgm:cxn modelId="{C5D872F8-FB22-4980-A02A-4CE1E97F5E02}" type="presParOf" srcId="{E1039442-BB73-488B-9DAE-D12ECCD2D72B}" destId="{2AD8B9DC-94D5-4A89-9767-48A37992547A}" srcOrd="2" destOrd="0" presId="urn:microsoft.com/office/officeart/2005/8/layout/venn2"/>
    <dgm:cxn modelId="{FBF7B4B8-4E96-4B2E-9E9C-FB19E8CDADCF}" type="presParOf" srcId="{2AD8B9DC-94D5-4A89-9767-48A37992547A}" destId="{FD719916-9FF7-4C1A-9E68-038F0C9C0284}" srcOrd="0" destOrd="0" presId="urn:microsoft.com/office/officeart/2005/8/layout/venn2"/>
    <dgm:cxn modelId="{C7668F2D-0FBA-4AB8-A09D-C8401C0B51A0}" type="presParOf" srcId="{2AD8B9DC-94D5-4A89-9767-48A37992547A}" destId="{03EA544B-A50F-4443-8538-89FB89EB78E1}" srcOrd="1" destOrd="0" presId="urn:microsoft.com/office/officeart/2005/8/layout/venn2"/>
    <dgm:cxn modelId="{D96EC363-A865-4CD6-906A-6547C3C6FCEC}" type="presParOf" srcId="{E1039442-BB73-488B-9DAE-D12ECCD2D72B}" destId="{4ED8421A-0664-4A49-B120-6ED7A55D4012}" srcOrd="3" destOrd="0" presId="urn:microsoft.com/office/officeart/2005/8/layout/venn2"/>
    <dgm:cxn modelId="{4AA07D32-04C1-4DF4-9417-74DD86E6A2D8}" type="presParOf" srcId="{4ED8421A-0664-4A49-B120-6ED7A55D4012}" destId="{D103DACC-9A30-43EC-8750-C4BB00F4D814}" srcOrd="0" destOrd="0" presId="urn:microsoft.com/office/officeart/2005/8/layout/venn2"/>
    <dgm:cxn modelId="{F0673B0F-7658-4DA5-BF41-73EBE28F7FFD}" type="presParOf" srcId="{4ED8421A-0664-4A49-B120-6ED7A55D4012}" destId="{0368E1B1-1D8E-4175-8931-5D69AE6B2924}" srcOrd="1" destOrd="0" presId="urn:microsoft.com/office/officeart/2005/8/layout/venn2"/>
    <dgm:cxn modelId="{75F38FF3-584D-4EE1-9D9F-0C05C2F19C39}" type="presParOf" srcId="{E1039442-BB73-488B-9DAE-D12ECCD2D72B}" destId="{036465C5-76BE-40BE-B056-7F121B041C46}" srcOrd="4" destOrd="0" presId="urn:microsoft.com/office/officeart/2005/8/layout/venn2"/>
    <dgm:cxn modelId="{52EB314B-10B4-43B9-AD30-023E986FF8E3}" type="presParOf" srcId="{036465C5-76BE-40BE-B056-7F121B041C46}" destId="{9EA6A876-CB8C-4D92-9D66-F5DA50F3059D}" srcOrd="0" destOrd="0" presId="urn:microsoft.com/office/officeart/2005/8/layout/venn2"/>
    <dgm:cxn modelId="{6E436256-DF07-4C73-8003-1121B742457C}" type="presParOf" srcId="{036465C5-76BE-40BE-B056-7F121B041C46}" destId="{6490BF1A-CEF0-433F-B39F-1BF13B1DE4F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FCD17-2024-4939-8259-C9749882FF71}">
      <dsp:nvSpPr>
        <dsp:cNvPr id="0" name=""/>
        <dsp:cNvSpPr/>
      </dsp:nvSpPr>
      <dsp:spPr>
        <a:xfrm>
          <a:off x="0" y="434909"/>
          <a:ext cx="8305800" cy="705600"/>
        </a:xfrm>
        <a:prstGeom prst="rect">
          <a:avLst/>
        </a:prstGeom>
        <a:solidFill>
          <a:schemeClr val="lt1">
            <a:alpha val="90000"/>
            <a:hueOff val="0"/>
            <a:satOff val="0"/>
            <a:lumOff val="0"/>
            <a:alphaOff val="0"/>
          </a:schemeClr>
        </a:solidFill>
        <a:ln w="12700" cap="sq" cmpd="sng" algn="ctr">
          <a:solidFill>
            <a:schemeClr val="accent2">
              <a:hueOff val="0"/>
              <a:satOff val="0"/>
              <a:lumOff val="0"/>
              <a:alphaOff val="0"/>
            </a:schemeClr>
          </a:solidFill>
          <a:prstDash val="solid"/>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27000" h="1270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94C7B69C-95A6-4C04-9681-DA3CFB70EFD6}">
      <dsp:nvSpPr>
        <dsp:cNvPr id="0" name=""/>
        <dsp:cNvSpPr/>
      </dsp:nvSpPr>
      <dsp:spPr>
        <a:xfrm>
          <a:off x="415290" y="21629"/>
          <a:ext cx="5814060" cy="826560"/>
        </a:xfrm>
        <a:prstGeom prst="roundRect">
          <a:avLst/>
        </a:prstGeom>
        <a:gradFill rotWithShape="0">
          <a:gsLst>
            <a:gs pos="0">
              <a:schemeClr val="accent2">
                <a:hueOff val="0"/>
                <a:satOff val="0"/>
                <a:lumOff val="0"/>
                <a:alphaOff val="0"/>
                <a:shade val="80000"/>
                <a:satMod val="200000"/>
              </a:schemeClr>
            </a:gs>
            <a:gs pos="30000">
              <a:schemeClr val="accent2">
                <a:hueOff val="0"/>
                <a:satOff val="0"/>
                <a:lumOff val="0"/>
                <a:alphaOff val="0"/>
                <a:shade val="20000"/>
                <a:satMod val="250000"/>
              </a:schemeClr>
            </a:gs>
            <a:gs pos="50000">
              <a:schemeClr val="accent2">
                <a:hueOff val="0"/>
                <a:satOff val="0"/>
                <a:lumOff val="0"/>
                <a:alphaOff val="0"/>
                <a:shade val="23000"/>
                <a:satMod val="250000"/>
              </a:schemeClr>
            </a:gs>
            <a:gs pos="60000">
              <a:schemeClr val="accent2">
                <a:hueOff val="0"/>
                <a:satOff val="0"/>
                <a:lumOff val="0"/>
                <a:alphaOff val="0"/>
                <a:shade val="29000"/>
                <a:satMod val="230000"/>
              </a:schemeClr>
            </a:gs>
            <a:gs pos="100000">
              <a:schemeClr val="accent2">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err="1" smtClean="0">
              <a:latin typeface="Garamond" pitchFamily="18" charset="0"/>
              <a:cs typeface="+mn-cs"/>
            </a:rPr>
            <a:t>Sécurité</a:t>
          </a:r>
          <a:r>
            <a:rPr lang="en-US" sz="2800" kern="1200" dirty="0" smtClean="0">
              <a:latin typeface="Garamond" pitchFamily="18" charset="0"/>
              <a:cs typeface="+mn-cs"/>
            </a:rPr>
            <a:t> </a:t>
          </a:r>
          <a:r>
            <a:rPr lang="en-US" sz="2800" kern="1200" dirty="0" err="1" smtClean="0">
              <a:latin typeface="Garamond" pitchFamily="18" charset="0"/>
              <a:cs typeface="+mn-cs"/>
            </a:rPr>
            <a:t>individuelle</a:t>
          </a:r>
          <a:endParaRPr lang="en-US" sz="2800" kern="1200" dirty="0"/>
        </a:p>
      </dsp:txBody>
      <dsp:txXfrm>
        <a:off x="455639" y="61978"/>
        <a:ext cx="5733362" cy="745862"/>
      </dsp:txXfrm>
    </dsp:sp>
    <dsp:sp modelId="{C01F5974-A4CA-43B5-8E7C-68209A84D220}">
      <dsp:nvSpPr>
        <dsp:cNvPr id="0" name=""/>
        <dsp:cNvSpPr/>
      </dsp:nvSpPr>
      <dsp:spPr>
        <a:xfrm>
          <a:off x="0" y="1704990"/>
          <a:ext cx="8305800" cy="1411200"/>
        </a:xfrm>
        <a:prstGeom prst="rect">
          <a:avLst/>
        </a:prstGeom>
        <a:solidFill>
          <a:schemeClr val="lt1">
            <a:alpha val="90000"/>
            <a:hueOff val="0"/>
            <a:satOff val="0"/>
            <a:lumOff val="0"/>
            <a:alphaOff val="0"/>
          </a:schemeClr>
        </a:solidFill>
        <a:ln w="12700" cap="sq" cmpd="sng" algn="ctr">
          <a:solidFill>
            <a:schemeClr val="accent3">
              <a:hueOff val="0"/>
              <a:satOff val="0"/>
              <a:lumOff val="0"/>
              <a:alphaOff val="0"/>
            </a:schemeClr>
          </a:solidFill>
          <a:prstDash val="solid"/>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27000" h="1270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644622" tIns="583184" rIns="6446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Garamond" pitchFamily="18" charset="0"/>
              <a:cs typeface="+mn-cs"/>
            </a:rPr>
            <a:t>faim</a:t>
          </a:r>
          <a:r>
            <a:rPr lang="en-US" sz="2400" kern="1200" dirty="0" smtClean="0">
              <a:latin typeface="Garamond" pitchFamily="18" charset="0"/>
              <a:cs typeface="+mn-cs"/>
            </a:rPr>
            <a:t>, </a:t>
          </a:r>
          <a:r>
            <a:rPr lang="en-US" sz="2400" kern="1200" dirty="0" err="1" smtClean="0">
              <a:latin typeface="Garamond" pitchFamily="18" charset="0"/>
              <a:cs typeface="+mn-cs"/>
            </a:rPr>
            <a:t>maladie</a:t>
          </a:r>
          <a:r>
            <a:rPr lang="en-US" sz="2400" kern="1200" dirty="0" smtClean="0">
              <a:latin typeface="Garamond" pitchFamily="18" charset="0"/>
              <a:cs typeface="+mn-cs"/>
            </a:rPr>
            <a:t>, </a:t>
          </a:r>
          <a:r>
            <a:rPr lang="en-US" sz="2400" kern="1200" dirty="0" err="1" smtClean="0">
              <a:latin typeface="Garamond" pitchFamily="18" charset="0"/>
              <a:cs typeface="+mn-cs"/>
            </a:rPr>
            <a:t>répression</a:t>
          </a:r>
          <a:r>
            <a:rPr lang="en-US" sz="2400" kern="1200" dirty="0" smtClean="0">
              <a:latin typeface="Garamond" pitchFamily="18" charset="0"/>
              <a:cs typeface="+mn-cs"/>
            </a:rPr>
            <a:t>, </a:t>
          </a:r>
          <a:r>
            <a:rPr lang="en-US" sz="2400" kern="1200" dirty="0" err="1" smtClean="0">
              <a:latin typeface="Garamond" pitchFamily="18" charset="0"/>
              <a:cs typeface="+mn-cs"/>
            </a:rPr>
            <a:t>toutes</a:t>
          </a:r>
          <a:r>
            <a:rPr lang="en-US" sz="2400" kern="1200" dirty="0" smtClean="0">
              <a:latin typeface="Garamond" pitchFamily="18" charset="0"/>
              <a:cs typeface="+mn-cs"/>
            </a:rPr>
            <a:t> ruptures </a:t>
          </a:r>
          <a:r>
            <a:rPr lang="en-US" sz="2400" kern="1200" dirty="0" err="1" smtClean="0">
              <a:latin typeface="Garamond" pitchFamily="18" charset="0"/>
              <a:cs typeface="+mn-cs"/>
            </a:rPr>
            <a:t>néfastes</a:t>
          </a:r>
          <a:r>
            <a:rPr lang="en-US" sz="2400" kern="1200" dirty="0" smtClean="0">
              <a:latin typeface="Garamond" pitchFamily="18" charset="0"/>
              <a:cs typeface="+mn-cs"/>
            </a:rPr>
            <a:t> </a:t>
          </a:r>
          <a:r>
            <a:rPr lang="en-US" sz="2400" kern="1200" dirty="0" err="1" smtClean="0">
              <a:latin typeface="Garamond" pitchFamily="18" charset="0"/>
              <a:cs typeface="+mn-cs"/>
            </a:rPr>
            <a:t>affectant</a:t>
          </a:r>
          <a:r>
            <a:rPr lang="en-US" sz="2400" kern="1200" dirty="0" smtClean="0">
              <a:latin typeface="Garamond" pitchFamily="18" charset="0"/>
              <a:cs typeface="+mn-cs"/>
            </a:rPr>
            <a:t> le </a:t>
          </a:r>
          <a:r>
            <a:rPr lang="en-US" sz="2400" kern="1200" dirty="0" err="1" smtClean="0">
              <a:latin typeface="Garamond" pitchFamily="18" charset="0"/>
              <a:cs typeface="+mn-cs"/>
            </a:rPr>
            <a:t>cours</a:t>
          </a:r>
          <a:r>
            <a:rPr lang="en-US" sz="2400" kern="1200" dirty="0" smtClean="0">
              <a:latin typeface="Garamond" pitchFamily="18" charset="0"/>
              <a:cs typeface="+mn-cs"/>
            </a:rPr>
            <a:t> de la vie </a:t>
          </a:r>
          <a:r>
            <a:rPr lang="en-US" sz="2400" kern="1200" dirty="0" err="1" smtClean="0">
              <a:latin typeface="Garamond" pitchFamily="18" charset="0"/>
              <a:cs typeface="+mn-cs"/>
            </a:rPr>
            <a:t>quotidienne</a:t>
          </a:r>
          <a:r>
            <a:rPr lang="en-US" sz="2400" kern="1200" dirty="0" smtClean="0">
              <a:latin typeface="Garamond" pitchFamily="18" charset="0"/>
              <a:cs typeface="+mn-cs"/>
            </a:rPr>
            <a:t>.</a:t>
          </a:r>
          <a:endParaRPr lang="en-US" sz="2400" kern="1200" dirty="0"/>
        </a:p>
      </dsp:txBody>
      <dsp:txXfrm>
        <a:off x="0" y="1704990"/>
        <a:ext cx="8305800" cy="1411200"/>
      </dsp:txXfrm>
    </dsp:sp>
    <dsp:sp modelId="{BF8280AD-6776-4797-8892-31D3B9883489}">
      <dsp:nvSpPr>
        <dsp:cNvPr id="0" name=""/>
        <dsp:cNvSpPr/>
      </dsp:nvSpPr>
      <dsp:spPr>
        <a:xfrm>
          <a:off x="415290" y="1291709"/>
          <a:ext cx="5814060" cy="826560"/>
        </a:xfrm>
        <a:prstGeom prst="roundRect">
          <a:avLst/>
        </a:prstGeom>
        <a:gradFill rotWithShape="0">
          <a:gsLst>
            <a:gs pos="0">
              <a:schemeClr val="accent3">
                <a:hueOff val="0"/>
                <a:satOff val="0"/>
                <a:lumOff val="0"/>
                <a:alphaOff val="0"/>
                <a:shade val="80000"/>
                <a:satMod val="200000"/>
              </a:schemeClr>
            </a:gs>
            <a:gs pos="30000">
              <a:schemeClr val="accent3">
                <a:hueOff val="0"/>
                <a:satOff val="0"/>
                <a:lumOff val="0"/>
                <a:alphaOff val="0"/>
                <a:shade val="20000"/>
                <a:satMod val="250000"/>
              </a:schemeClr>
            </a:gs>
            <a:gs pos="50000">
              <a:schemeClr val="accent3">
                <a:hueOff val="0"/>
                <a:satOff val="0"/>
                <a:lumOff val="0"/>
                <a:alphaOff val="0"/>
                <a:shade val="23000"/>
                <a:satMod val="250000"/>
              </a:schemeClr>
            </a:gs>
            <a:gs pos="60000">
              <a:schemeClr val="accent3">
                <a:hueOff val="0"/>
                <a:satOff val="0"/>
                <a:lumOff val="0"/>
                <a:alphaOff val="0"/>
                <a:shade val="29000"/>
                <a:satMod val="230000"/>
              </a:schemeClr>
            </a:gs>
            <a:gs pos="100000">
              <a:schemeClr val="accent3">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lvl="0" algn="l" defTabSz="1244600">
            <a:lnSpc>
              <a:spcPct val="90000"/>
            </a:lnSpc>
            <a:spcBef>
              <a:spcPct val="0"/>
            </a:spcBef>
            <a:spcAft>
              <a:spcPct val="35000"/>
            </a:spcAft>
          </a:pPr>
          <a:r>
            <a:rPr lang="en-US" sz="2800" kern="1200" dirty="0" err="1" smtClean="0">
              <a:latin typeface="Garamond" pitchFamily="18" charset="0"/>
              <a:cs typeface="+mn-cs"/>
            </a:rPr>
            <a:t>S’abriter</a:t>
          </a:r>
          <a:r>
            <a:rPr lang="en-US" sz="2800" kern="1200" dirty="0" smtClean="0">
              <a:latin typeface="Garamond" pitchFamily="18" charset="0"/>
              <a:cs typeface="+mn-cs"/>
            </a:rPr>
            <a:t> de menaces </a:t>
          </a:r>
          <a:r>
            <a:rPr lang="en-US" sz="2800" kern="1200" dirty="0" err="1" smtClean="0">
              <a:latin typeface="Garamond" pitchFamily="18" charset="0"/>
              <a:cs typeface="+mn-cs"/>
            </a:rPr>
            <a:t>chroniques</a:t>
          </a:r>
          <a:r>
            <a:rPr lang="en-US" sz="2800" kern="1200" dirty="0" smtClean="0">
              <a:latin typeface="Garamond" pitchFamily="18" charset="0"/>
              <a:cs typeface="+mn-cs"/>
            </a:rPr>
            <a:t> </a:t>
          </a:r>
          <a:endParaRPr lang="en-US" sz="2800" kern="1200" dirty="0"/>
        </a:p>
      </dsp:txBody>
      <dsp:txXfrm>
        <a:off x="455639" y="1332058"/>
        <a:ext cx="5733362" cy="745862"/>
      </dsp:txXfrm>
    </dsp:sp>
    <dsp:sp modelId="{1B42E216-DD67-4202-BC2A-EF56DB132499}">
      <dsp:nvSpPr>
        <dsp:cNvPr id="0" name=""/>
        <dsp:cNvSpPr/>
      </dsp:nvSpPr>
      <dsp:spPr>
        <a:xfrm>
          <a:off x="0" y="3702299"/>
          <a:ext cx="8305800" cy="1631700"/>
        </a:xfrm>
        <a:prstGeom prst="rect">
          <a:avLst/>
        </a:prstGeom>
        <a:solidFill>
          <a:schemeClr val="lt1">
            <a:alpha val="90000"/>
            <a:hueOff val="0"/>
            <a:satOff val="0"/>
            <a:lumOff val="0"/>
            <a:alphaOff val="0"/>
          </a:schemeClr>
        </a:solidFill>
        <a:ln w="12700" cap="sq" cmpd="sng" algn="ctr">
          <a:solidFill>
            <a:schemeClr val="accent4">
              <a:hueOff val="0"/>
              <a:satOff val="0"/>
              <a:lumOff val="0"/>
              <a:alphaOff val="0"/>
            </a:schemeClr>
          </a:solidFill>
          <a:prstDash val="solid"/>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27000" h="1270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644622" tIns="583184" rIns="644622" bIns="199136" numCol="1" spcCol="1270" anchor="t" anchorCtr="0">
          <a:noAutofit/>
        </a:bodyPr>
        <a:lstStyle/>
        <a:p>
          <a:pPr marL="285750" lvl="1" indent="-285750" algn="l" defTabSz="1244600">
            <a:lnSpc>
              <a:spcPct val="90000"/>
            </a:lnSpc>
            <a:spcBef>
              <a:spcPct val="0"/>
            </a:spcBef>
            <a:spcAft>
              <a:spcPct val="15000"/>
            </a:spcAft>
            <a:buChar char="••"/>
          </a:pPr>
          <a:r>
            <a:rPr lang="fr-FR" sz="2800" kern="1200" dirty="0" smtClean="0">
              <a:latin typeface="Garamond" pitchFamily="18" charset="0"/>
              <a:cs typeface="+mn-cs"/>
            </a:rPr>
            <a:t>se libérer de la peur (</a:t>
          </a:r>
          <a:r>
            <a:rPr lang="fr-FR" sz="2800" i="1" kern="1200" dirty="0" err="1" smtClean="0">
              <a:latin typeface="Garamond" pitchFamily="18" charset="0"/>
              <a:cs typeface="+mn-cs"/>
            </a:rPr>
            <a:t>freedom</a:t>
          </a:r>
          <a:r>
            <a:rPr lang="fr-FR" sz="2800" i="1" kern="1200" dirty="0" smtClean="0">
              <a:latin typeface="Garamond" pitchFamily="18" charset="0"/>
              <a:cs typeface="+mn-cs"/>
            </a:rPr>
            <a:t> </a:t>
          </a:r>
          <a:r>
            <a:rPr lang="fr-FR" sz="2800" i="1" kern="1200" dirty="0" err="1" smtClean="0">
              <a:latin typeface="Garamond" pitchFamily="18" charset="0"/>
              <a:cs typeface="+mn-cs"/>
            </a:rPr>
            <a:t>from</a:t>
          </a:r>
          <a:r>
            <a:rPr lang="fr-FR" sz="2800" i="1" kern="1200" dirty="0" smtClean="0">
              <a:latin typeface="Garamond" pitchFamily="18" charset="0"/>
              <a:cs typeface="+mn-cs"/>
            </a:rPr>
            <a:t> </a:t>
          </a:r>
          <a:r>
            <a:rPr lang="fr-FR" sz="2800" i="1" kern="1200" dirty="0" err="1" smtClean="0">
              <a:latin typeface="Garamond" pitchFamily="18" charset="0"/>
              <a:cs typeface="+mn-cs"/>
            </a:rPr>
            <a:t>fear</a:t>
          </a:r>
          <a:r>
            <a:rPr lang="fr-FR" sz="2800" i="1" kern="1200" dirty="0" smtClean="0">
              <a:latin typeface="Garamond" pitchFamily="18" charset="0"/>
              <a:cs typeface="+mn-cs"/>
            </a:rPr>
            <a:t>)</a:t>
          </a:r>
          <a:r>
            <a:rPr lang="fr-FR" sz="2800" kern="1200" dirty="0" smtClean="0">
              <a:latin typeface="Garamond" pitchFamily="18" charset="0"/>
              <a:cs typeface="+mn-cs"/>
            </a:rPr>
            <a:t>, </a:t>
          </a:r>
          <a:endParaRPr lang="en-US" sz="2800" kern="1200" dirty="0"/>
        </a:p>
        <a:p>
          <a:pPr marL="285750" lvl="1" indent="-285750" algn="l" defTabSz="1244600">
            <a:lnSpc>
              <a:spcPct val="90000"/>
            </a:lnSpc>
            <a:spcBef>
              <a:spcPct val="0"/>
            </a:spcBef>
            <a:spcAft>
              <a:spcPct val="15000"/>
            </a:spcAft>
            <a:buChar char="••"/>
          </a:pPr>
          <a:r>
            <a:rPr lang="fr-FR" sz="2800" kern="1200" dirty="0" smtClean="0">
              <a:latin typeface="Garamond" pitchFamily="18" charset="0"/>
              <a:cs typeface="+mn-cs"/>
            </a:rPr>
            <a:t>se libérer du besoin</a:t>
          </a:r>
          <a:r>
            <a:rPr lang="fr-FR" sz="2800" i="1" kern="1200" dirty="0" smtClean="0">
              <a:latin typeface="Garamond" pitchFamily="18" charset="0"/>
              <a:cs typeface="+mn-cs"/>
            </a:rPr>
            <a:t>, (</a:t>
          </a:r>
          <a:r>
            <a:rPr lang="fr-FR" sz="2800" i="1" kern="1200" dirty="0" err="1" smtClean="0">
              <a:latin typeface="Garamond" pitchFamily="18" charset="0"/>
              <a:cs typeface="+mn-cs"/>
            </a:rPr>
            <a:t>freedom</a:t>
          </a:r>
          <a:r>
            <a:rPr lang="fr-FR" sz="2800" i="1" kern="1200" dirty="0" smtClean="0">
              <a:latin typeface="Garamond" pitchFamily="18" charset="0"/>
              <a:cs typeface="+mn-cs"/>
            </a:rPr>
            <a:t> </a:t>
          </a:r>
          <a:r>
            <a:rPr lang="fr-FR" sz="2800" i="1" kern="1200" dirty="0" err="1" smtClean="0">
              <a:latin typeface="Garamond" pitchFamily="18" charset="0"/>
              <a:cs typeface="+mn-cs"/>
            </a:rPr>
            <a:t>from</a:t>
          </a:r>
          <a:r>
            <a:rPr lang="fr-FR" sz="2800" i="1" kern="1200" dirty="0" smtClean="0">
              <a:latin typeface="Garamond" pitchFamily="18" charset="0"/>
              <a:cs typeface="+mn-cs"/>
            </a:rPr>
            <a:t> </a:t>
          </a:r>
          <a:r>
            <a:rPr lang="fr-FR" sz="2800" i="1" kern="1200" dirty="0" err="1" smtClean="0">
              <a:latin typeface="Garamond" pitchFamily="18" charset="0"/>
              <a:cs typeface="+mn-cs"/>
            </a:rPr>
            <a:t>want</a:t>
          </a:r>
          <a:r>
            <a:rPr lang="fr-FR" sz="2800" kern="1200" dirty="0" smtClean="0">
              <a:latin typeface="Garamond" pitchFamily="18" charset="0"/>
              <a:cs typeface="+mn-cs"/>
            </a:rPr>
            <a:t>)</a:t>
          </a:r>
          <a:endParaRPr lang="en-US" sz="2800" kern="1200" dirty="0"/>
        </a:p>
      </dsp:txBody>
      <dsp:txXfrm>
        <a:off x="0" y="3702299"/>
        <a:ext cx="8305800" cy="1631700"/>
      </dsp:txXfrm>
    </dsp:sp>
    <dsp:sp modelId="{AF42DFDA-ADEB-402E-B5E1-8831FB0BA815}">
      <dsp:nvSpPr>
        <dsp:cNvPr id="0" name=""/>
        <dsp:cNvSpPr/>
      </dsp:nvSpPr>
      <dsp:spPr>
        <a:xfrm>
          <a:off x="415290" y="3267390"/>
          <a:ext cx="5814060" cy="826560"/>
        </a:xfrm>
        <a:prstGeom prst="roundRect">
          <a:avLst/>
        </a:prstGeom>
        <a:gradFill rotWithShape="0">
          <a:gsLst>
            <a:gs pos="0">
              <a:schemeClr val="accent4">
                <a:hueOff val="0"/>
                <a:satOff val="0"/>
                <a:lumOff val="0"/>
                <a:alphaOff val="0"/>
                <a:shade val="80000"/>
                <a:satMod val="200000"/>
              </a:schemeClr>
            </a:gs>
            <a:gs pos="30000">
              <a:schemeClr val="accent4">
                <a:hueOff val="0"/>
                <a:satOff val="0"/>
                <a:lumOff val="0"/>
                <a:alphaOff val="0"/>
                <a:shade val="20000"/>
                <a:satMod val="250000"/>
              </a:schemeClr>
            </a:gs>
            <a:gs pos="50000">
              <a:schemeClr val="accent4">
                <a:hueOff val="0"/>
                <a:satOff val="0"/>
                <a:lumOff val="0"/>
                <a:alphaOff val="0"/>
                <a:shade val="23000"/>
                <a:satMod val="250000"/>
              </a:schemeClr>
            </a:gs>
            <a:gs pos="60000">
              <a:schemeClr val="accent4">
                <a:hueOff val="0"/>
                <a:satOff val="0"/>
                <a:lumOff val="0"/>
                <a:alphaOff val="0"/>
                <a:shade val="29000"/>
                <a:satMod val="230000"/>
              </a:schemeClr>
            </a:gs>
            <a:gs pos="100000">
              <a:schemeClr val="accent4">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9758" tIns="0" rIns="219758"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800" kern="1200" dirty="0" smtClean="0">
              <a:latin typeface="Garamond" pitchFamily="18" charset="0"/>
              <a:cs typeface="+mn-cs"/>
            </a:rPr>
            <a:t>Une double « libération »</a:t>
          </a:r>
          <a:endParaRPr lang="en-US" sz="2800" kern="1200" dirty="0"/>
        </a:p>
      </dsp:txBody>
      <dsp:txXfrm>
        <a:off x="455639" y="3307739"/>
        <a:ext cx="573336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BD9D1-D293-4061-9DA0-F2AC3B9B349D}">
      <dsp:nvSpPr>
        <dsp:cNvPr id="0" name=""/>
        <dsp:cNvSpPr/>
      </dsp:nvSpPr>
      <dsp:spPr>
        <a:xfrm>
          <a:off x="718404" y="411098"/>
          <a:ext cx="5312664" cy="5312664"/>
        </a:xfrm>
        <a:prstGeom prst="pie">
          <a:avLst>
            <a:gd name="adj1" fmla="val 16200000"/>
            <a:gd name="adj2" fmla="val 1800000"/>
          </a:avLst>
        </a:prstGeom>
        <a:gradFill rotWithShape="0">
          <a:gsLst>
            <a:gs pos="0">
              <a:schemeClr val="accent2">
                <a:hueOff val="0"/>
                <a:satOff val="0"/>
                <a:lumOff val="0"/>
                <a:alphaOff val="0"/>
                <a:shade val="80000"/>
                <a:satMod val="200000"/>
              </a:schemeClr>
            </a:gs>
            <a:gs pos="30000">
              <a:schemeClr val="accent2">
                <a:hueOff val="0"/>
                <a:satOff val="0"/>
                <a:lumOff val="0"/>
                <a:alphaOff val="0"/>
                <a:shade val="20000"/>
                <a:satMod val="250000"/>
              </a:schemeClr>
            </a:gs>
            <a:gs pos="50000">
              <a:schemeClr val="accent2">
                <a:hueOff val="0"/>
                <a:satOff val="0"/>
                <a:lumOff val="0"/>
                <a:alphaOff val="0"/>
                <a:shade val="23000"/>
                <a:satMod val="250000"/>
              </a:schemeClr>
            </a:gs>
            <a:gs pos="60000">
              <a:schemeClr val="accent2">
                <a:hueOff val="0"/>
                <a:satOff val="0"/>
                <a:lumOff val="0"/>
                <a:alphaOff val="0"/>
                <a:shade val="29000"/>
                <a:satMod val="230000"/>
              </a:schemeClr>
            </a:gs>
            <a:gs pos="100000">
              <a:schemeClr val="accent2">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Instabilité</a:t>
          </a:r>
        </a:p>
        <a:p>
          <a:pPr lvl="0" algn="ctr" defTabSz="1066800">
            <a:lnSpc>
              <a:spcPct val="90000"/>
            </a:lnSpc>
            <a:spcBef>
              <a:spcPct val="0"/>
            </a:spcBef>
            <a:spcAft>
              <a:spcPct val="35000"/>
            </a:spcAft>
          </a:pPr>
          <a:r>
            <a:rPr lang="fr-FR" sz="1800" kern="1200" dirty="0" smtClean="0"/>
            <a:t>Déséquilibre, incertitude</a:t>
          </a:r>
          <a:endParaRPr lang="en-US" sz="1800" kern="1200" dirty="0"/>
        </a:p>
      </dsp:txBody>
      <dsp:txXfrm>
        <a:off x="3518304" y="1536877"/>
        <a:ext cx="1897380" cy="1581150"/>
      </dsp:txXfrm>
    </dsp:sp>
    <dsp:sp modelId="{76529FDA-9187-4EEF-B79F-063FBC52337F}">
      <dsp:nvSpPr>
        <dsp:cNvPr id="0" name=""/>
        <dsp:cNvSpPr/>
      </dsp:nvSpPr>
      <dsp:spPr>
        <a:xfrm>
          <a:off x="608988" y="600836"/>
          <a:ext cx="5312664" cy="5312664"/>
        </a:xfrm>
        <a:prstGeom prst="pie">
          <a:avLst>
            <a:gd name="adj1" fmla="val 1800000"/>
            <a:gd name="adj2" fmla="val 9000000"/>
          </a:avLst>
        </a:prstGeom>
        <a:gradFill rotWithShape="0">
          <a:gsLst>
            <a:gs pos="0">
              <a:schemeClr val="accent2">
                <a:hueOff val="3650044"/>
                <a:satOff val="-11699"/>
                <a:lumOff val="5981"/>
                <a:alphaOff val="0"/>
                <a:shade val="80000"/>
                <a:satMod val="200000"/>
              </a:schemeClr>
            </a:gs>
            <a:gs pos="30000">
              <a:schemeClr val="accent2">
                <a:hueOff val="3650044"/>
                <a:satOff val="-11699"/>
                <a:lumOff val="5981"/>
                <a:alphaOff val="0"/>
                <a:shade val="20000"/>
                <a:satMod val="250000"/>
              </a:schemeClr>
            </a:gs>
            <a:gs pos="50000">
              <a:schemeClr val="accent2">
                <a:hueOff val="3650044"/>
                <a:satOff val="-11699"/>
                <a:lumOff val="5981"/>
                <a:alphaOff val="0"/>
                <a:shade val="23000"/>
                <a:satMod val="250000"/>
              </a:schemeClr>
            </a:gs>
            <a:gs pos="60000">
              <a:schemeClr val="accent2">
                <a:hueOff val="3650044"/>
                <a:satOff val="-11699"/>
                <a:lumOff val="5981"/>
                <a:alphaOff val="0"/>
                <a:shade val="29000"/>
                <a:satMod val="230000"/>
              </a:schemeClr>
            </a:gs>
            <a:gs pos="100000">
              <a:schemeClr val="accent2">
                <a:hueOff val="3650044"/>
                <a:satOff val="-11699"/>
                <a:lumOff val="5981"/>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3650044"/>
              <a:satOff val="-11699"/>
              <a:lumOff val="5981"/>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dirty="0" smtClean="0"/>
        </a:p>
        <a:p>
          <a:pPr lvl="0" algn="ctr" defTabSz="1066800">
            <a:lnSpc>
              <a:spcPct val="90000"/>
            </a:lnSpc>
            <a:spcBef>
              <a:spcPct val="0"/>
            </a:spcBef>
            <a:spcAft>
              <a:spcPct val="35000"/>
            </a:spcAft>
          </a:pPr>
          <a:endParaRPr lang="fr-FR" sz="2400" kern="1200" dirty="0" smtClean="0"/>
        </a:p>
        <a:p>
          <a:pPr lvl="0" algn="ctr" defTabSz="1066800">
            <a:lnSpc>
              <a:spcPct val="90000"/>
            </a:lnSpc>
            <a:spcBef>
              <a:spcPct val="0"/>
            </a:spcBef>
            <a:spcAft>
              <a:spcPct val="35000"/>
            </a:spcAft>
          </a:pPr>
          <a:r>
            <a:rPr lang="fr-FR" sz="2400" kern="1200" dirty="0" smtClean="0"/>
            <a:t>Précarité</a:t>
          </a:r>
        </a:p>
        <a:p>
          <a:pPr lvl="0" algn="ctr" defTabSz="1066800">
            <a:lnSpc>
              <a:spcPct val="90000"/>
            </a:lnSpc>
            <a:spcBef>
              <a:spcPct val="0"/>
            </a:spcBef>
            <a:spcAft>
              <a:spcPct val="35000"/>
            </a:spcAft>
          </a:pPr>
          <a:r>
            <a:rPr lang="fr-FR" sz="1800" kern="1200" dirty="0" smtClean="0"/>
            <a:t>Rareté, diminution</a:t>
          </a:r>
          <a:endParaRPr lang="en-US" sz="1800" kern="1200" dirty="0"/>
        </a:p>
      </dsp:txBody>
      <dsp:txXfrm>
        <a:off x="1873908" y="4047744"/>
        <a:ext cx="2846070" cy="1391412"/>
      </dsp:txXfrm>
    </dsp:sp>
    <dsp:sp modelId="{28019C4E-139E-407D-9D2A-92A4EE13105E}">
      <dsp:nvSpPr>
        <dsp:cNvPr id="0" name=""/>
        <dsp:cNvSpPr/>
      </dsp:nvSpPr>
      <dsp:spPr>
        <a:xfrm>
          <a:off x="369731" y="411098"/>
          <a:ext cx="5572347" cy="5312664"/>
        </a:xfrm>
        <a:prstGeom prst="pie">
          <a:avLst>
            <a:gd name="adj1" fmla="val 9000000"/>
            <a:gd name="adj2" fmla="val 16200000"/>
          </a:avLst>
        </a:prstGeom>
        <a:gradFill rotWithShape="0">
          <a:gsLst>
            <a:gs pos="0">
              <a:schemeClr val="accent2">
                <a:hueOff val="7300088"/>
                <a:satOff val="-23399"/>
                <a:lumOff val="11961"/>
                <a:alphaOff val="0"/>
                <a:shade val="80000"/>
                <a:satMod val="200000"/>
              </a:schemeClr>
            </a:gs>
            <a:gs pos="30000">
              <a:schemeClr val="accent2">
                <a:hueOff val="7300088"/>
                <a:satOff val="-23399"/>
                <a:lumOff val="11961"/>
                <a:alphaOff val="0"/>
                <a:shade val="20000"/>
                <a:satMod val="250000"/>
              </a:schemeClr>
            </a:gs>
            <a:gs pos="50000">
              <a:schemeClr val="accent2">
                <a:hueOff val="7300088"/>
                <a:satOff val="-23399"/>
                <a:lumOff val="11961"/>
                <a:alphaOff val="0"/>
                <a:shade val="23000"/>
                <a:satMod val="250000"/>
              </a:schemeClr>
            </a:gs>
            <a:gs pos="60000">
              <a:schemeClr val="accent2">
                <a:hueOff val="7300088"/>
                <a:satOff val="-23399"/>
                <a:lumOff val="11961"/>
                <a:alphaOff val="0"/>
                <a:shade val="29000"/>
                <a:satMod val="230000"/>
              </a:schemeClr>
            </a:gs>
            <a:gs pos="100000">
              <a:schemeClr val="accent2">
                <a:hueOff val="7300088"/>
                <a:satOff val="-23399"/>
                <a:lumOff val="11961"/>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7300088"/>
              <a:satOff val="-23399"/>
              <a:lumOff val="11961"/>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Danger</a:t>
          </a:r>
        </a:p>
        <a:p>
          <a:pPr lvl="0" algn="ctr" defTabSz="1066800">
            <a:lnSpc>
              <a:spcPct val="90000"/>
            </a:lnSpc>
            <a:spcBef>
              <a:spcPct val="0"/>
            </a:spcBef>
            <a:spcAft>
              <a:spcPct val="35000"/>
            </a:spcAft>
          </a:pPr>
          <a:r>
            <a:rPr lang="fr-FR" sz="1900" kern="1200" dirty="0" smtClean="0"/>
            <a:t>Désintégration</a:t>
          </a:r>
        </a:p>
        <a:p>
          <a:pPr lvl="0" algn="ctr" defTabSz="1066800">
            <a:lnSpc>
              <a:spcPct val="90000"/>
            </a:lnSpc>
            <a:spcBef>
              <a:spcPct val="0"/>
            </a:spcBef>
            <a:spcAft>
              <a:spcPct val="35000"/>
            </a:spcAft>
          </a:pPr>
          <a:r>
            <a:rPr lang="fr-FR" sz="1900" kern="1200" dirty="0" smtClean="0"/>
            <a:t>anéantissement</a:t>
          </a:r>
        </a:p>
      </dsp:txBody>
      <dsp:txXfrm>
        <a:off x="1015195" y="1536877"/>
        <a:ext cx="1990123" cy="1581150"/>
      </dsp:txXfrm>
    </dsp:sp>
    <dsp:sp modelId="{1B314AB4-6EC0-4112-B977-A8C35C56EFAA}">
      <dsp:nvSpPr>
        <dsp:cNvPr id="0" name=""/>
        <dsp:cNvSpPr/>
      </dsp:nvSpPr>
      <dsp:spPr>
        <a:xfrm>
          <a:off x="389963" y="82219"/>
          <a:ext cx="5970422" cy="5970422"/>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80000"/>
                <a:satMod val="200000"/>
              </a:schemeClr>
            </a:gs>
            <a:gs pos="30000">
              <a:schemeClr val="accent2">
                <a:hueOff val="0"/>
                <a:satOff val="0"/>
                <a:lumOff val="0"/>
                <a:alphaOff val="0"/>
                <a:shade val="20000"/>
                <a:satMod val="250000"/>
              </a:schemeClr>
            </a:gs>
            <a:gs pos="50000">
              <a:schemeClr val="accent2">
                <a:hueOff val="0"/>
                <a:satOff val="0"/>
                <a:lumOff val="0"/>
                <a:alphaOff val="0"/>
                <a:shade val="23000"/>
                <a:satMod val="250000"/>
              </a:schemeClr>
            </a:gs>
            <a:gs pos="60000">
              <a:schemeClr val="accent2">
                <a:hueOff val="0"/>
                <a:satOff val="0"/>
                <a:lumOff val="0"/>
                <a:alphaOff val="0"/>
                <a:shade val="29000"/>
                <a:satMod val="230000"/>
              </a:schemeClr>
            </a:gs>
            <a:gs pos="100000">
              <a:schemeClr val="accent2">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sp>
    <dsp:sp modelId="{B58C6CD4-2B79-47FA-B056-9BE299E5E9CC}">
      <dsp:nvSpPr>
        <dsp:cNvPr id="0" name=""/>
        <dsp:cNvSpPr/>
      </dsp:nvSpPr>
      <dsp:spPr>
        <a:xfrm>
          <a:off x="280109" y="271621"/>
          <a:ext cx="5970422" cy="5970422"/>
        </a:xfrm>
        <a:prstGeom prst="circularArrow">
          <a:avLst>
            <a:gd name="adj1" fmla="val 5085"/>
            <a:gd name="adj2" fmla="val 327528"/>
            <a:gd name="adj3" fmla="val 8671970"/>
            <a:gd name="adj4" fmla="val 1800502"/>
            <a:gd name="adj5" fmla="val 5932"/>
          </a:avLst>
        </a:prstGeom>
        <a:gradFill rotWithShape="0">
          <a:gsLst>
            <a:gs pos="0">
              <a:schemeClr val="accent2">
                <a:hueOff val="3650044"/>
                <a:satOff val="-11699"/>
                <a:lumOff val="5981"/>
                <a:alphaOff val="0"/>
                <a:shade val="80000"/>
                <a:satMod val="200000"/>
              </a:schemeClr>
            </a:gs>
            <a:gs pos="30000">
              <a:schemeClr val="accent2">
                <a:hueOff val="3650044"/>
                <a:satOff val="-11699"/>
                <a:lumOff val="5981"/>
                <a:alphaOff val="0"/>
                <a:shade val="20000"/>
                <a:satMod val="250000"/>
              </a:schemeClr>
            </a:gs>
            <a:gs pos="50000">
              <a:schemeClr val="accent2">
                <a:hueOff val="3650044"/>
                <a:satOff val="-11699"/>
                <a:lumOff val="5981"/>
                <a:alphaOff val="0"/>
                <a:shade val="23000"/>
                <a:satMod val="250000"/>
              </a:schemeClr>
            </a:gs>
            <a:gs pos="60000">
              <a:schemeClr val="accent2">
                <a:hueOff val="3650044"/>
                <a:satOff val="-11699"/>
                <a:lumOff val="5981"/>
                <a:alphaOff val="0"/>
                <a:shade val="29000"/>
                <a:satMod val="230000"/>
              </a:schemeClr>
            </a:gs>
            <a:gs pos="100000">
              <a:schemeClr val="accent2">
                <a:hueOff val="3650044"/>
                <a:satOff val="-11699"/>
                <a:lumOff val="5981"/>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3650044"/>
              <a:satOff val="-11699"/>
              <a:lumOff val="5981"/>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sp>
    <dsp:sp modelId="{0E2517C9-B0B4-4F00-A6A0-BB69AB186F4E}">
      <dsp:nvSpPr>
        <dsp:cNvPr id="0" name=""/>
        <dsp:cNvSpPr/>
      </dsp:nvSpPr>
      <dsp:spPr>
        <a:xfrm>
          <a:off x="169332" y="82219"/>
          <a:ext cx="5970422" cy="5970422"/>
        </a:xfrm>
        <a:prstGeom prst="circularArrow">
          <a:avLst>
            <a:gd name="adj1" fmla="val 5085"/>
            <a:gd name="adj2" fmla="val 327528"/>
            <a:gd name="adj3" fmla="val 15873039"/>
            <a:gd name="adj4" fmla="val 9000000"/>
            <a:gd name="adj5" fmla="val 5932"/>
          </a:avLst>
        </a:prstGeom>
        <a:gradFill rotWithShape="0">
          <a:gsLst>
            <a:gs pos="0">
              <a:schemeClr val="accent2">
                <a:hueOff val="7300088"/>
                <a:satOff val="-23399"/>
                <a:lumOff val="11961"/>
                <a:alphaOff val="0"/>
                <a:shade val="80000"/>
                <a:satMod val="200000"/>
              </a:schemeClr>
            </a:gs>
            <a:gs pos="30000">
              <a:schemeClr val="accent2">
                <a:hueOff val="7300088"/>
                <a:satOff val="-23399"/>
                <a:lumOff val="11961"/>
                <a:alphaOff val="0"/>
                <a:shade val="20000"/>
                <a:satMod val="250000"/>
              </a:schemeClr>
            </a:gs>
            <a:gs pos="50000">
              <a:schemeClr val="accent2">
                <a:hueOff val="7300088"/>
                <a:satOff val="-23399"/>
                <a:lumOff val="11961"/>
                <a:alphaOff val="0"/>
                <a:shade val="23000"/>
                <a:satMod val="250000"/>
              </a:schemeClr>
            </a:gs>
            <a:gs pos="60000">
              <a:schemeClr val="accent2">
                <a:hueOff val="7300088"/>
                <a:satOff val="-23399"/>
                <a:lumOff val="11961"/>
                <a:alphaOff val="0"/>
                <a:shade val="29000"/>
                <a:satMod val="230000"/>
              </a:schemeClr>
            </a:gs>
            <a:gs pos="100000">
              <a:schemeClr val="accent2">
                <a:hueOff val="7300088"/>
                <a:satOff val="-23399"/>
                <a:lumOff val="11961"/>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7300088"/>
              <a:satOff val="-23399"/>
              <a:lumOff val="11961"/>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BD9D1-D293-4061-9DA0-F2AC3B9B349D}">
      <dsp:nvSpPr>
        <dsp:cNvPr id="0" name=""/>
        <dsp:cNvSpPr/>
      </dsp:nvSpPr>
      <dsp:spPr>
        <a:xfrm>
          <a:off x="378127" y="443102"/>
          <a:ext cx="3264408" cy="3264408"/>
        </a:xfrm>
        <a:prstGeom prst="pie">
          <a:avLst>
            <a:gd name="adj1" fmla="val 16200000"/>
            <a:gd name="adj2" fmla="val 1800000"/>
          </a:avLst>
        </a:prstGeom>
        <a:gradFill rotWithShape="0">
          <a:gsLst>
            <a:gs pos="0">
              <a:schemeClr val="accent5">
                <a:hueOff val="0"/>
                <a:satOff val="0"/>
                <a:lumOff val="0"/>
                <a:alphaOff val="0"/>
                <a:shade val="80000"/>
                <a:satMod val="200000"/>
              </a:schemeClr>
            </a:gs>
            <a:gs pos="30000">
              <a:schemeClr val="accent5">
                <a:hueOff val="0"/>
                <a:satOff val="0"/>
                <a:lumOff val="0"/>
                <a:alphaOff val="0"/>
                <a:shade val="20000"/>
                <a:satMod val="250000"/>
              </a:schemeClr>
            </a:gs>
            <a:gs pos="50000">
              <a:schemeClr val="accent5">
                <a:hueOff val="0"/>
                <a:satOff val="0"/>
                <a:lumOff val="0"/>
                <a:alphaOff val="0"/>
                <a:shade val="23000"/>
                <a:satMod val="250000"/>
              </a:schemeClr>
            </a:gs>
            <a:gs pos="60000">
              <a:schemeClr val="accent5">
                <a:hueOff val="0"/>
                <a:satOff val="0"/>
                <a:lumOff val="0"/>
                <a:alphaOff val="0"/>
                <a:shade val="29000"/>
                <a:satMod val="230000"/>
              </a:schemeClr>
            </a:gs>
            <a:gs pos="100000">
              <a:schemeClr val="accent5">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Instabilité</a:t>
          </a:r>
        </a:p>
      </dsp:txBody>
      <dsp:txXfrm>
        <a:off x="2098548" y="1134846"/>
        <a:ext cx="1165860" cy="971550"/>
      </dsp:txXfrm>
    </dsp:sp>
    <dsp:sp modelId="{76529FDA-9187-4EEF-B79F-063FBC52337F}">
      <dsp:nvSpPr>
        <dsp:cNvPr id="0" name=""/>
        <dsp:cNvSpPr/>
      </dsp:nvSpPr>
      <dsp:spPr>
        <a:xfrm>
          <a:off x="310896" y="559688"/>
          <a:ext cx="3264408" cy="3264408"/>
        </a:xfrm>
        <a:prstGeom prst="pie">
          <a:avLst>
            <a:gd name="adj1" fmla="val 1800000"/>
            <a:gd name="adj2" fmla="val 9000000"/>
          </a:avLst>
        </a:prstGeom>
        <a:gradFill rotWithShape="0">
          <a:gsLst>
            <a:gs pos="0">
              <a:schemeClr val="accent5">
                <a:hueOff val="-8995006"/>
                <a:satOff val="-7450"/>
                <a:lumOff val="-16863"/>
                <a:alphaOff val="0"/>
                <a:shade val="80000"/>
                <a:satMod val="200000"/>
              </a:schemeClr>
            </a:gs>
            <a:gs pos="30000">
              <a:schemeClr val="accent5">
                <a:hueOff val="-8995006"/>
                <a:satOff val="-7450"/>
                <a:lumOff val="-16863"/>
                <a:alphaOff val="0"/>
                <a:shade val="20000"/>
                <a:satMod val="250000"/>
              </a:schemeClr>
            </a:gs>
            <a:gs pos="50000">
              <a:schemeClr val="accent5">
                <a:hueOff val="-8995006"/>
                <a:satOff val="-7450"/>
                <a:lumOff val="-16863"/>
                <a:alphaOff val="0"/>
                <a:shade val="23000"/>
                <a:satMod val="250000"/>
              </a:schemeClr>
            </a:gs>
            <a:gs pos="60000">
              <a:schemeClr val="accent5">
                <a:hueOff val="-8995006"/>
                <a:satOff val="-7450"/>
                <a:lumOff val="-16863"/>
                <a:alphaOff val="0"/>
                <a:shade val="29000"/>
                <a:satMod val="230000"/>
              </a:schemeClr>
            </a:gs>
            <a:gs pos="100000">
              <a:schemeClr val="accent5">
                <a:hueOff val="-8995006"/>
                <a:satOff val="-7450"/>
                <a:lumOff val="-16863"/>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8995006"/>
              <a:satOff val="-7450"/>
              <a:lumOff val="-16863"/>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Précarité</a:t>
          </a:r>
        </a:p>
      </dsp:txBody>
      <dsp:txXfrm>
        <a:off x="1088136" y="2677668"/>
        <a:ext cx="1748790" cy="854964"/>
      </dsp:txXfrm>
    </dsp:sp>
    <dsp:sp modelId="{28019C4E-139E-407D-9D2A-92A4EE13105E}">
      <dsp:nvSpPr>
        <dsp:cNvPr id="0" name=""/>
        <dsp:cNvSpPr/>
      </dsp:nvSpPr>
      <dsp:spPr>
        <a:xfrm>
          <a:off x="243664" y="443102"/>
          <a:ext cx="3264408" cy="3264408"/>
        </a:xfrm>
        <a:prstGeom prst="pie">
          <a:avLst>
            <a:gd name="adj1" fmla="val 9000000"/>
            <a:gd name="adj2" fmla="val 16200000"/>
          </a:avLst>
        </a:prstGeom>
        <a:gradFill rotWithShape="0">
          <a:gsLst>
            <a:gs pos="0">
              <a:schemeClr val="accent5">
                <a:hueOff val="-17990012"/>
                <a:satOff val="-14900"/>
                <a:lumOff val="-33725"/>
                <a:alphaOff val="0"/>
                <a:shade val="80000"/>
                <a:satMod val="200000"/>
              </a:schemeClr>
            </a:gs>
            <a:gs pos="30000">
              <a:schemeClr val="accent5">
                <a:hueOff val="-17990012"/>
                <a:satOff val="-14900"/>
                <a:lumOff val="-33725"/>
                <a:alphaOff val="0"/>
                <a:shade val="20000"/>
                <a:satMod val="250000"/>
              </a:schemeClr>
            </a:gs>
            <a:gs pos="50000">
              <a:schemeClr val="accent5">
                <a:hueOff val="-17990012"/>
                <a:satOff val="-14900"/>
                <a:lumOff val="-33725"/>
                <a:alphaOff val="0"/>
                <a:shade val="23000"/>
                <a:satMod val="250000"/>
              </a:schemeClr>
            </a:gs>
            <a:gs pos="60000">
              <a:schemeClr val="accent5">
                <a:hueOff val="-17990012"/>
                <a:satOff val="-14900"/>
                <a:lumOff val="-33725"/>
                <a:alphaOff val="0"/>
                <a:shade val="29000"/>
                <a:satMod val="230000"/>
              </a:schemeClr>
            </a:gs>
            <a:gs pos="100000">
              <a:schemeClr val="accent5">
                <a:hueOff val="-17990012"/>
                <a:satOff val="-14900"/>
                <a:lumOff val="-33725"/>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17990012"/>
              <a:satOff val="-14900"/>
              <a:lumOff val="-33725"/>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Arial Narrow" pitchFamily="34" charset="0"/>
            </a:rPr>
            <a:t>Danger</a:t>
          </a:r>
        </a:p>
      </dsp:txBody>
      <dsp:txXfrm>
        <a:off x="621792" y="1134846"/>
        <a:ext cx="1165860" cy="971550"/>
      </dsp:txXfrm>
    </dsp:sp>
    <dsp:sp modelId="{1B314AB4-6EC0-4112-B977-A8C35C56EFAA}">
      <dsp:nvSpPr>
        <dsp:cNvPr id="0" name=""/>
        <dsp:cNvSpPr/>
      </dsp:nvSpPr>
      <dsp:spPr>
        <a:xfrm>
          <a:off x="176314" y="241020"/>
          <a:ext cx="3668572" cy="3668572"/>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shade val="80000"/>
                <a:satMod val="200000"/>
              </a:schemeClr>
            </a:gs>
            <a:gs pos="30000">
              <a:schemeClr val="accent5">
                <a:hueOff val="0"/>
                <a:satOff val="0"/>
                <a:lumOff val="0"/>
                <a:alphaOff val="0"/>
                <a:shade val="20000"/>
                <a:satMod val="250000"/>
              </a:schemeClr>
            </a:gs>
            <a:gs pos="50000">
              <a:schemeClr val="accent5">
                <a:hueOff val="0"/>
                <a:satOff val="0"/>
                <a:lumOff val="0"/>
                <a:alphaOff val="0"/>
                <a:shade val="23000"/>
                <a:satMod val="250000"/>
              </a:schemeClr>
            </a:gs>
            <a:gs pos="60000">
              <a:schemeClr val="accent5">
                <a:hueOff val="0"/>
                <a:satOff val="0"/>
                <a:lumOff val="0"/>
                <a:alphaOff val="0"/>
                <a:shade val="29000"/>
                <a:satMod val="230000"/>
              </a:schemeClr>
            </a:gs>
            <a:gs pos="100000">
              <a:schemeClr val="accent5">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sp>
    <dsp:sp modelId="{B58C6CD4-2B79-47FA-B056-9BE299E5E9CC}">
      <dsp:nvSpPr>
        <dsp:cNvPr id="0" name=""/>
        <dsp:cNvSpPr/>
      </dsp:nvSpPr>
      <dsp:spPr>
        <a:xfrm>
          <a:off x="108813" y="357400"/>
          <a:ext cx="3668572" cy="3668572"/>
        </a:xfrm>
        <a:prstGeom prst="circularArrow">
          <a:avLst>
            <a:gd name="adj1" fmla="val 5085"/>
            <a:gd name="adj2" fmla="val 327528"/>
            <a:gd name="adj3" fmla="val 8671970"/>
            <a:gd name="adj4" fmla="val 1800502"/>
            <a:gd name="adj5" fmla="val 5932"/>
          </a:avLst>
        </a:prstGeom>
        <a:gradFill rotWithShape="0">
          <a:gsLst>
            <a:gs pos="0">
              <a:schemeClr val="accent5">
                <a:hueOff val="-8995006"/>
                <a:satOff val="-7450"/>
                <a:lumOff val="-16863"/>
                <a:alphaOff val="0"/>
                <a:shade val="80000"/>
                <a:satMod val="200000"/>
              </a:schemeClr>
            </a:gs>
            <a:gs pos="30000">
              <a:schemeClr val="accent5">
                <a:hueOff val="-8995006"/>
                <a:satOff val="-7450"/>
                <a:lumOff val="-16863"/>
                <a:alphaOff val="0"/>
                <a:shade val="20000"/>
                <a:satMod val="250000"/>
              </a:schemeClr>
            </a:gs>
            <a:gs pos="50000">
              <a:schemeClr val="accent5">
                <a:hueOff val="-8995006"/>
                <a:satOff val="-7450"/>
                <a:lumOff val="-16863"/>
                <a:alphaOff val="0"/>
                <a:shade val="23000"/>
                <a:satMod val="250000"/>
              </a:schemeClr>
            </a:gs>
            <a:gs pos="60000">
              <a:schemeClr val="accent5">
                <a:hueOff val="-8995006"/>
                <a:satOff val="-7450"/>
                <a:lumOff val="-16863"/>
                <a:alphaOff val="0"/>
                <a:shade val="29000"/>
                <a:satMod val="230000"/>
              </a:schemeClr>
            </a:gs>
            <a:gs pos="100000">
              <a:schemeClr val="accent5">
                <a:hueOff val="-8995006"/>
                <a:satOff val="-7450"/>
                <a:lumOff val="-16863"/>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8995006"/>
              <a:satOff val="-7450"/>
              <a:lumOff val="-16863"/>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sp>
    <dsp:sp modelId="{0E2517C9-B0B4-4F00-A6A0-BB69AB186F4E}">
      <dsp:nvSpPr>
        <dsp:cNvPr id="0" name=""/>
        <dsp:cNvSpPr/>
      </dsp:nvSpPr>
      <dsp:spPr>
        <a:xfrm>
          <a:off x="41312" y="241020"/>
          <a:ext cx="3668572" cy="3668572"/>
        </a:xfrm>
        <a:prstGeom prst="circularArrow">
          <a:avLst>
            <a:gd name="adj1" fmla="val 5085"/>
            <a:gd name="adj2" fmla="val 327528"/>
            <a:gd name="adj3" fmla="val 15873039"/>
            <a:gd name="adj4" fmla="val 9000000"/>
            <a:gd name="adj5" fmla="val 5932"/>
          </a:avLst>
        </a:prstGeom>
        <a:gradFill rotWithShape="0">
          <a:gsLst>
            <a:gs pos="0">
              <a:schemeClr val="accent5">
                <a:hueOff val="-17990012"/>
                <a:satOff val="-14900"/>
                <a:lumOff val="-33725"/>
                <a:alphaOff val="0"/>
                <a:shade val="80000"/>
                <a:satMod val="200000"/>
              </a:schemeClr>
            </a:gs>
            <a:gs pos="30000">
              <a:schemeClr val="accent5">
                <a:hueOff val="-17990012"/>
                <a:satOff val="-14900"/>
                <a:lumOff val="-33725"/>
                <a:alphaOff val="0"/>
                <a:shade val="20000"/>
                <a:satMod val="250000"/>
              </a:schemeClr>
            </a:gs>
            <a:gs pos="50000">
              <a:schemeClr val="accent5">
                <a:hueOff val="-17990012"/>
                <a:satOff val="-14900"/>
                <a:lumOff val="-33725"/>
                <a:alphaOff val="0"/>
                <a:shade val="23000"/>
                <a:satMod val="250000"/>
              </a:schemeClr>
            </a:gs>
            <a:gs pos="60000">
              <a:schemeClr val="accent5">
                <a:hueOff val="-17990012"/>
                <a:satOff val="-14900"/>
                <a:lumOff val="-33725"/>
                <a:alphaOff val="0"/>
                <a:shade val="29000"/>
                <a:satMod val="230000"/>
              </a:schemeClr>
            </a:gs>
            <a:gs pos="100000">
              <a:schemeClr val="accent5">
                <a:hueOff val="-17990012"/>
                <a:satOff val="-14900"/>
                <a:lumOff val="-33725"/>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17990012"/>
              <a:satOff val="-14900"/>
              <a:lumOff val="-33725"/>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D8AE8-8FF6-463F-8D96-CCDEF35C1D89}">
      <dsp:nvSpPr>
        <dsp:cNvPr id="0" name=""/>
        <dsp:cNvSpPr/>
      </dsp:nvSpPr>
      <dsp:spPr>
        <a:xfrm>
          <a:off x="1945323" y="2251893"/>
          <a:ext cx="1386203" cy="1386203"/>
        </a:xfrm>
        <a:prstGeom prst="ellipse">
          <a:avLst/>
        </a:prstGeom>
        <a:solidFill>
          <a:srgbClr val="3399FF"/>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Homme</a:t>
          </a:r>
          <a:endParaRPr lang="en-US" sz="2500" kern="1200" dirty="0"/>
        </a:p>
      </dsp:txBody>
      <dsp:txXfrm>
        <a:off x="2148328" y="2454898"/>
        <a:ext cx="980193" cy="980193"/>
      </dsp:txXfrm>
    </dsp:sp>
    <dsp:sp modelId="{56ACC4B2-0407-41AE-A383-652667AE3FDF}">
      <dsp:nvSpPr>
        <dsp:cNvPr id="0" name=""/>
        <dsp:cNvSpPr/>
      </dsp:nvSpPr>
      <dsp:spPr>
        <a:xfrm rot="16200000">
          <a:off x="2491061" y="1746535"/>
          <a:ext cx="294727" cy="471309"/>
        </a:xfrm>
        <a:prstGeom prst="rightArrow">
          <a:avLst>
            <a:gd name="adj1" fmla="val 60000"/>
            <a:gd name="adj2" fmla="val 50000"/>
          </a:avLst>
        </a:prstGeom>
        <a:solidFill>
          <a:srgbClr val="FFC00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535270" y="1885006"/>
        <a:ext cx="206309" cy="282785"/>
      </dsp:txXfrm>
    </dsp:sp>
    <dsp:sp modelId="{A3EA5575-3194-4217-9BEB-F63688C1A67C}">
      <dsp:nvSpPr>
        <dsp:cNvPr id="0" name=""/>
        <dsp:cNvSpPr/>
      </dsp:nvSpPr>
      <dsp:spPr>
        <a:xfrm>
          <a:off x="1945323" y="309600"/>
          <a:ext cx="1386203" cy="1386203"/>
        </a:xfrm>
        <a:prstGeom prst="ellipse">
          <a:avLst/>
        </a:prstGeom>
        <a:solidFill>
          <a:srgbClr val="7030A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Dieu</a:t>
          </a:r>
          <a:endParaRPr lang="en-US" sz="2800" kern="1200" dirty="0"/>
        </a:p>
      </dsp:txBody>
      <dsp:txXfrm>
        <a:off x="2148328" y="512605"/>
        <a:ext cx="980193" cy="980193"/>
      </dsp:txXfrm>
    </dsp:sp>
    <dsp:sp modelId="{66A2B285-1679-4ABF-AF0D-0EE21CD14617}">
      <dsp:nvSpPr>
        <dsp:cNvPr id="0" name=""/>
        <dsp:cNvSpPr/>
      </dsp:nvSpPr>
      <dsp:spPr>
        <a:xfrm>
          <a:off x="3453866" y="2709340"/>
          <a:ext cx="294727" cy="471309"/>
        </a:xfrm>
        <a:prstGeom prst="rightArrow">
          <a:avLst>
            <a:gd name="adj1" fmla="val 60000"/>
            <a:gd name="adj2" fmla="val 50000"/>
          </a:avLst>
        </a:prstGeom>
        <a:solidFill>
          <a:srgbClr val="FFC00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453866" y="2803602"/>
        <a:ext cx="206309" cy="282785"/>
      </dsp:txXfrm>
    </dsp:sp>
    <dsp:sp modelId="{95A6DD75-930A-4F55-97C9-D8A0D63B4063}">
      <dsp:nvSpPr>
        <dsp:cNvPr id="0" name=""/>
        <dsp:cNvSpPr/>
      </dsp:nvSpPr>
      <dsp:spPr>
        <a:xfrm>
          <a:off x="3887615" y="2251893"/>
          <a:ext cx="1386203" cy="1386203"/>
        </a:xfrm>
        <a:prstGeom prst="ellipse">
          <a:avLst/>
        </a:prstGeom>
        <a:solidFill>
          <a:srgbClr val="FF3399"/>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latin typeface="Arial Narrow" pitchFamily="34" charset="0"/>
            </a:rPr>
            <a:t>Femme</a:t>
          </a:r>
          <a:endParaRPr lang="en-US" sz="1800" kern="1200" dirty="0">
            <a:solidFill>
              <a:schemeClr val="tx1"/>
            </a:solidFill>
            <a:latin typeface="Arial Narrow" pitchFamily="34" charset="0"/>
          </a:endParaRPr>
        </a:p>
      </dsp:txBody>
      <dsp:txXfrm>
        <a:off x="4090620" y="2454898"/>
        <a:ext cx="980193" cy="980193"/>
      </dsp:txXfrm>
    </dsp:sp>
    <dsp:sp modelId="{4107ABF2-EE5A-49C0-91FE-ADB17FF1A256}">
      <dsp:nvSpPr>
        <dsp:cNvPr id="0" name=""/>
        <dsp:cNvSpPr/>
      </dsp:nvSpPr>
      <dsp:spPr>
        <a:xfrm rot="5400000">
          <a:off x="2517047" y="3624586"/>
          <a:ext cx="242755" cy="471309"/>
        </a:xfrm>
        <a:prstGeom prst="rightArrow">
          <a:avLst>
            <a:gd name="adj1" fmla="val 60000"/>
            <a:gd name="adj2" fmla="val 50000"/>
          </a:avLst>
        </a:prstGeom>
        <a:solidFill>
          <a:srgbClr val="FFC00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553460" y="3682435"/>
        <a:ext cx="169929" cy="282785"/>
      </dsp:txXfrm>
    </dsp:sp>
    <dsp:sp modelId="{9170B58B-7478-47AC-B760-5B11BCFAA253}">
      <dsp:nvSpPr>
        <dsp:cNvPr id="0" name=""/>
        <dsp:cNvSpPr/>
      </dsp:nvSpPr>
      <dsp:spPr>
        <a:xfrm>
          <a:off x="1820585" y="4096125"/>
          <a:ext cx="1635678" cy="1582323"/>
        </a:xfrm>
        <a:prstGeom prst="ellipse">
          <a:avLst/>
        </a:prstGeom>
        <a:solidFill>
          <a:srgbClr val="00B05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Arial Narrow" pitchFamily="34" charset="0"/>
            </a:rPr>
            <a:t>Création</a:t>
          </a:r>
          <a:endParaRPr lang="en-US" sz="2000" kern="1200" dirty="0">
            <a:solidFill>
              <a:schemeClr val="tx1"/>
            </a:solidFill>
            <a:latin typeface="Arial Narrow" pitchFamily="34" charset="0"/>
          </a:endParaRPr>
        </a:p>
      </dsp:txBody>
      <dsp:txXfrm>
        <a:off x="2060124" y="4327851"/>
        <a:ext cx="1156600" cy="1118871"/>
      </dsp:txXfrm>
    </dsp:sp>
    <dsp:sp modelId="{1510723A-5E19-4605-967F-55378A507D55}">
      <dsp:nvSpPr>
        <dsp:cNvPr id="0" name=""/>
        <dsp:cNvSpPr/>
      </dsp:nvSpPr>
      <dsp:spPr>
        <a:xfrm rot="10800000">
          <a:off x="1528256" y="2709340"/>
          <a:ext cx="294727" cy="471309"/>
        </a:xfrm>
        <a:prstGeom prst="rightArrow">
          <a:avLst>
            <a:gd name="adj1" fmla="val 60000"/>
            <a:gd name="adj2" fmla="val 50000"/>
          </a:avLst>
        </a:prstGeom>
        <a:solidFill>
          <a:srgbClr val="FFC00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5">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1616674" y="2803602"/>
        <a:ext cx="206309" cy="282785"/>
      </dsp:txXfrm>
    </dsp:sp>
    <dsp:sp modelId="{9744A664-2CBA-4514-8974-E62862E1178A}">
      <dsp:nvSpPr>
        <dsp:cNvPr id="0" name=""/>
        <dsp:cNvSpPr/>
      </dsp:nvSpPr>
      <dsp:spPr>
        <a:xfrm>
          <a:off x="3030" y="2251893"/>
          <a:ext cx="1386203" cy="1386203"/>
        </a:xfrm>
        <a:prstGeom prst="ellipse">
          <a:avLst/>
        </a:prstGeom>
        <a:solidFill>
          <a:srgbClr val="3399FF"/>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tint val="100000"/>
              <a:shade val="100000"/>
              <a:hueMod val="100000"/>
              <a:satMod val="1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Arial Narrow" pitchFamily="34" charset="0"/>
            </a:rPr>
            <a:t>Homme</a:t>
          </a:r>
          <a:endParaRPr lang="en-US" sz="2000" kern="1200" dirty="0">
            <a:solidFill>
              <a:schemeClr val="tx1"/>
            </a:solidFill>
            <a:latin typeface="Arial Narrow" pitchFamily="34" charset="0"/>
          </a:endParaRPr>
        </a:p>
      </dsp:txBody>
      <dsp:txXfrm>
        <a:off x="206035" y="2454898"/>
        <a:ext cx="980193" cy="980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D8AE8-8FF6-463F-8D96-CCDEF35C1D89}">
      <dsp:nvSpPr>
        <dsp:cNvPr id="0" name=""/>
        <dsp:cNvSpPr/>
      </dsp:nvSpPr>
      <dsp:spPr>
        <a:xfrm>
          <a:off x="2413582" y="2207207"/>
          <a:ext cx="1573634" cy="1573634"/>
        </a:xfrm>
        <a:prstGeom prst="ellipse">
          <a:avLst/>
        </a:prstGeom>
        <a:solidFill>
          <a:srgbClr val="0070C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Homme</a:t>
          </a:r>
          <a:endParaRPr lang="en-US" sz="2800" kern="1200" dirty="0"/>
        </a:p>
      </dsp:txBody>
      <dsp:txXfrm>
        <a:off x="2644035" y="2437660"/>
        <a:ext cx="1112728" cy="1112728"/>
      </dsp:txXfrm>
    </dsp:sp>
    <dsp:sp modelId="{56ACC4B2-0407-41AE-A383-652667AE3FDF}">
      <dsp:nvSpPr>
        <dsp:cNvPr id="0" name=""/>
        <dsp:cNvSpPr/>
      </dsp:nvSpPr>
      <dsp:spPr>
        <a:xfrm rot="16200000">
          <a:off x="3033829" y="1634835"/>
          <a:ext cx="333140" cy="535035"/>
        </a:xfrm>
        <a:prstGeom prst="rightArrow">
          <a:avLst>
            <a:gd name="adj1" fmla="val 60000"/>
            <a:gd name="adj2" fmla="val 50000"/>
          </a:avLst>
        </a:prstGeom>
        <a:gradFill rotWithShape="0">
          <a:gsLst>
            <a:gs pos="0">
              <a:schemeClr val="accent1">
                <a:tint val="60000"/>
                <a:hueOff val="0"/>
                <a:satOff val="0"/>
                <a:lumOff val="0"/>
                <a:alphaOff val="0"/>
                <a:shade val="80000"/>
                <a:satMod val="200000"/>
              </a:schemeClr>
            </a:gs>
            <a:gs pos="30000">
              <a:schemeClr val="accent1">
                <a:tint val="60000"/>
                <a:hueOff val="0"/>
                <a:satOff val="0"/>
                <a:lumOff val="0"/>
                <a:alphaOff val="0"/>
                <a:shade val="20000"/>
                <a:satMod val="250000"/>
              </a:schemeClr>
            </a:gs>
            <a:gs pos="50000">
              <a:schemeClr val="accent1">
                <a:tint val="60000"/>
                <a:hueOff val="0"/>
                <a:satOff val="0"/>
                <a:lumOff val="0"/>
                <a:alphaOff val="0"/>
                <a:shade val="23000"/>
                <a:satMod val="250000"/>
              </a:schemeClr>
            </a:gs>
            <a:gs pos="60000">
              <a:schemeClr val="accent1">
                <a:tint val="60000"/>
                <a:hueOff val="0"/>
                <a:satOff val="0"/>
                <a:lumOff val="0"/>
                <a:alphaOff val="0"/>
                <a:shade val="29000"/>
                <a:satMod val="230000"/>
              </a:schemeClr>
            </a:gs>
            <a:gs pos="100000">
              <a:schemeClr val="accent1">
                <a:tint val="60000"/>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083800" y="1791813"/>
        <a:ext cx="233198" cy="321021"/>
      </dsp:txXfrm>
    </dsp:sp>
    <dsp:sp modelId="{A3EA5575-3194-4217-9BEB-F63688C1A67C}">
      <dsp:nvSpPr>
        <dsp:cNvPr id="0" name=""/>
        <dsp:cNvSpPr/>
      </dsp:nvSpPr>
      <dsp:spPr>
        <a:xfrm>
          <a:off x="2413582" y="5007"/>
          <a:ext cx="1573634" cy="1573634"/>
        </a:xfrm>
        <a:prstGeom prst="ellipse">
          <a:avLst/>
        </a:prstGeom>
        <a:solidFill>
          <a:srgbClr val="7030A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t>Dieu</a:t>
          </a:r>
          <a:endParaRPr lang="en-US" sz="2800" b="1" kern="1200" dirty="0"/>
        </a:p>
      </dsp:txBody>
      <dsp:txXfrm>
        <a:off x="2644035" y="235460"/>
        <a:ext cx="1112728" cy="1112728"/>
      </dsp:txXfrm>
    </dsp:sp>
    <dsp:sp modelId="{66A2B285-1679-4ABF-AF0D-0EE21CD14617}">
      <dsp:nvSpPr>
        <dsp:cNvPr id="0" name=""/>
        <dsp:cNvSpPr/>
      </dsp:nvSpPr>
      <dsp:spPr>
        <a:xfrm>
          <a:off x="4125501" y="2726507"/>
          <a:ext cx="333140" cy="535035"/>
        </a:xfrm>
        <a:prstGeom prst="rightArrow">
          <a:avLst>
            <a:gd name="adj1" fmla="val 60000"/>
            <a:gd name="adj2" fmla="val 50000"/>
          </a:avLst>
        </a:prstGeom>
        <a:gradFill rotWithShape="0">
          <a:gsLst>
            <a:gs pos="0">
              <a:schemeClr val="accent1">
                <a:tint val="60000"/>
                <a:hueOff val="0"/>
                <a:satOff val="0"/>
                <a:lumOff val="0"/>
                <a:alphaOff val="0"/>
                <a:shade val="80000"/>
                <a:satMod val="200000"/>
              </a:schemeClr>
            </a:gs>
            <a:gs pos="30000">
              <a:schemeClr val="accent1">
                <a:tint val="60000"/>
                <a:hueOff val="0"/>
                <a:satOff val="0"/>
                <a:lumOff val="0"/>
                <a:alphaOff val="0"/>
                <a:shade val="20000"/>
                <a:satMod val="250000"/>
              </a:schemeClr>
            </a:gs>
            <a:gs pos="50000">
              <a:schemeClr val="accent1">
                <a:tint val="60000"/>
                <a:hueOff val="0"/>
                <a:satOff val="0"/>
                <a:lumOff val="0"/>
                <a:alphaOff val="0"/>
                <a:shade val="23000"/>
                <a:satMod val="250000"/>
              </a:schemeClr>
            </a:gs>
            <a:gs pos="60000">
              <a:schemeClr val="accent1">
                <a:tint val="60000"/>
                <a:hueOff val="0"/>
                <a:satOff val="0"/>
                <a:lumOff val="0"/>
                <a:alphaOff val="0"/>
                <a:shade val="29000"/>
                <a:satMod val="230000"/>
              </a:schemeClr>
            </a:gs>
            <a:gs pos="100000">
              <a:schemeClr val="accent1">
                <a:tint val="60000"/>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125501" y="2833514"/>
        <a:ext cx="233198" cy="321021"/>
      </dsp:txXfrm>
    </dsp:sp>
    <dsp:sp modelId="{95A6DD75-930A-4F55-97C9-D8A0D63B4063}">
      <dsp:nvSpPr>
        <dsp:cNvPr id="0" name=""/>
        <dsp:cNvSpPr/>
      </dsp:nvSpPr>
      <dsp:spPr>
        <a:xfrm>
          <a:off x="4615783" y="2207207"/>
          <a:ext cx="1573634" cy="1573634"/>
        </a:xfrm>
        <a:prstGeom prst="ellipse">
          <a:avLst/>
        </a:prstGeom>
        <a:solidFill>
          <a:srgbClr val="FF3399"/>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Femme</a:t>
          </a:r>
          <a:endParaRPr lang="en-US" sz="1800" kern="1200" dirty="0"/>
        </a:p>
      </dsp:txBody>
      <dsp:txXfrm>
        <a:off x="4846236" y="2437660"/>
        <a:ext cx="1112728" cy="1112728"/>
      </dsp:txXfrm>
    </dsp:sp>
    <dsp:sp modelId="{4107ABF2-EE5A-49C0-91FE-ADB17FF1A256}">
      <dsp:nvSpPr>
        <dsp:cNvPr id="0" name=""/>
        <dsp:cNvSpPr/>
      </dsp:nvSpPr>
      <dsp:spPr>
        <a:xfrm rot="5400000">
          <a:off x="3033829" y="3818178"/>
          <a:ext cx="333140" cy="535035"/>
        </a:xfrm>
        <a:prstGeom prst="rightArrow">
          <a:avLst>
            <a:gd name="adj1" fmla="val 60000"/>
            <a:gd name="adj2" fmla="val 50000"/>
          </a:avLst>
        </a:prstGeom>
        <a:gradFill rotWithShape="0">
          <a:gsLst>
            <a:gs pos="0">
              <a:schemeClr val="accent1">
                <a:tint val="60000"/>
                <a:hueOff val="0"/>
                <a:satOff val="0"/>
                <a:lumOff val="0"/>
                <a:alphaOff val="0"/>
                <a:shade val="80000"/>
                <a:satMod val="200000"/>
              </a:schemeClr>
            </a:gs>
            <a:gs pos="30000">
              <a:schemeClr val="accent1">
                <a:tint val="60000"/>
                <a:hueOff val="0"/>
                <a:satOff val="0"/>
                <a:lumOff val="0"/>
                <a:alphaOff val="0"/>
                <a:shade val="20000"/>
                <a:satMod val="250000"/>
              </a:schemeClr>
            </a:gs>
            <a:gs pos="50000">
              <a:schemeClr val="accent1">
                <a:tint val="60000"/>
                <a:hueOff val="0"/>
                <a:satOff val="0"/>
                <a:lumOff val="0"/>
                <a:alphaOff val="0"/>
                <a:shade val="23000"/>
                <a:satMod val="250000"/>
              </a:schemeClr>
            </a:gs>
            <a:gs pos="60000">
              <a:schemeClr val="accent1">
                <a:tint val="60000"/>
                <a:hueOff val="0"/>
                <a:satOff val="0"/>
                <a:lumOff val="0"/>
                <a:alphaOff val="0"/>
                <a:shade val="29000"/>
                <a:satMod val="230000"/>
              </a:schemeClr>
            </a:gs>
            <a:gs pos="100000">
              <a:schemeClr val="accent1">
                <a:tint val="60000"/>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083800" y="3875214"/>
        <a:ext cx="233198" cy="321021"/>
      </dsp:txXfrm>
    </dsp:sp>
    <dsp:sp modelId="{9170B58B-7478-47AC-B760-5B11BCFAA253}">
      <dsp:nvSpPr>
        <dsp:cNvPr id="0" name=""/>
        <dsp:cNvSpPr/>
      </dsp:nvSpPr>
      <dsp:spPr>
        <a:xfrm>
          <a:off x="2413582" y="4409408"/>
          <a:ext cx="1573634" cy="1573634"/>
        </a:xfrm>
        <a:prstGeom prst="ellipse">
          <a:avLst/>
        </a:prstGeom>
        <a:solidFill>
          <a:srgbClr val="00B05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Création</a:t>
          </a:r>
          <a:endParaRPr lang="en-US" sz="2600" kern="1200" dirty="0"/>
        </a:p>
      </dsp:txBody>
      <dsp:txXfrm>
        <a:off x="2644035" y="4639861"/>
        <a:ext cx="1112728" cy="1112728"/>
      </dsp:txXfrm>
    </dsp:sp>
    <dsp:sp modelId="{1510723A-5E19-4605-967F-55378A507D55}">
      <dsp:nvSpPr>
        <dsp:cNvPr id="0" name=""/>
        <dsp:cNvSpPr/>
      </dsp:nvSpPr>
      <dsp:spPr>
        <a:xfrm rot="10800000">
          <a:off x="1942158" y="2726507"/>
          <a:ext cx="333140" cy="535035"/>
        </a:xfrm>
        <a:prstGeom prst="rightArrow">
          <a:avLst>
            <a:gd name="adj1" fmla="val 60000"/>
            <a:gd name="adj2" fmla="val 50000"/>
          </a:avLst>
        </a:prstGeom>
        <a:gradFill rotWithShape="0">
          <a:gsLst>
            <a:gs pos="0">
              <a:schemeClr val="accent1">
                <a:tint val="60000"/>
                <a:hueOff val="0"/>
                <a:satOff val="0"/>
                <a:lumOff val="0"/>
                <a:alphaOff val="0"/>
                <a:shade val="80000"/>
                <a:satMod val="200000"/>
              </a:schemeClr>
            </a:gs>
            <a:gs pos="30000">
              <a:schemeClr val="accent1">
                <a:tint val="60000"/>
                <a:hueOff val="0"/>
                <a:satOff val="0"/>
                <a:lumOff val="0"/>
                <a:alphaOff val="0"/>
                <a:shade val="20000"/>
                <a:satMod val="250000"/>
              </a:schemeClr>
            </a:gs>
            <a:gs pos="50000">
              <a:schemeClr val="accent1">
                <a:tint val="60000"/>
                <a:hueOff val="0"/>
                <a:satOff val="0"/>
                <a:lumOff val="0"/>
                <a:alphaOff val="0"/>
                <a:shade val="23000"/>
                <a:satMod val="250000"/>
              </a:schemeClr>
            </a:gs>
            <a:gs pos="60000">
              <a:schemeClr val="accent1">
                <a:tint val="60000"/>
                <a:hueOff val="0"/>
                <a:satOff val="0"/>
                <a:lumOff val="0"/>
                <a:alphaOff val="0"/>
                <a:shade val="29000"/>
                <a:satMod val="230000"/>
              </a:schemeClr>
            </a:gs>
            <a:gs pos="100000">
              <a:schemeClr val="accent1">
                <a:tint val="60000"/>
                <a:hueOff val="0"/>
                <a:satOff val="0"/>
                <a:lumOff val="0"/>
                <a:alphaOff val="0"/>
                <a:shade val="70000"/>
                <a:satMod val="200000"/>
              </a:schemeClr>
            </a:gs>
          </a:gsLst>
          <a:lin ang="7000000" scaled="1"/>
        </a:gra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2042100" y="2833514"/>
        <a:ext cx="233198" cy="321021"/>
      </dsp:txXfrm>
    </dsp:sp>
    <dsp:sp modelId="{9744A664-2CBA-4514-8974-E62862E1178A}">
      <dsp:nvSpPr>
        <dsp:cNvPr id="0" name=""/>
        <dsp:cNvSpPr/>
      </dsp:nvSpPr>
      <dsp:spPr>
        <a:xfrm>
          <a:off x="211382" y="2207207"/>
          <a:ext cx="1573634" cy="1573634"/>
        </a:xfrm>
        <a:prstGeom prst="ellipse">
          <a:avLst/>
        </a:prstGeom>
        <a:solidFill>
          <a:srgbClr val="0070C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Homme</a:t>
          </a:r>
          <a:endParaRPr lang="en-US" sz="1800" kern="1200" dirty="0"/>
        </a:p>
      </dsp:txBody>
      <dsp:txXfrm>
        <a:off x="441835" y="2437660"/>
        <a:ext cx="1112728" cy="1112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31732-8B5B-4983-A6D3-2E01E851494F}">
      <dsp:nvSpPr>
        <dsp:cNvPr id="0" name=""/>
        <dsp:cNvSpPr/>
      </dsp:nvSpPr>
      <dsp:spPr>
        <a:xfrm>
          <a:off x="3004449" y="3168"/>
          <a:ext cx="1687301" cy="1096746"/>
        </a:xfrm>
        <a:prstGeom prst="roundRect">
          <a:avLst/>
        </a:prstGeom>
        <a:solidFill>
          <a:srgbClr val="00206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solidFill>
                <a:schemeClr val="tx1">
                  <a:lumMod val="95000"/>
                </a:schemeClr>
              </a:solidFill>
            </a:rPr>
            <a:t>Unité</a:t>
          </a:r>
          <a:endParaRPr lang="en-US" sz="3200" kern="1200" dirty="0">
            <a:solidFill>
              <a:schemeClr val="tx1">
                <a:lumMod val="95000"/>
              </a:schemeClr>
            </a:solidFill>
          </a:endParaRPr>
        </a:p>
      </dsp:txBody>
      <dsp:txXfrm>
        <a:off x="3057988" y="56707"/>
        <a:ext cx="1580223" cy="989668"/>
      </dsp:txXfrm>
    </dsp:sp>
    <dsp:sp modelId="{25663E03-59BC-4601-841A-47DDFC7594E0}">
      <dsp:nvSpPr>
        <dsp:cNvPr id="0" name=""/>
        <dsp:cNvSpPr/>
      </dsp:nvSpPr>
      <dsp:spPr>
        <a:xfrm>
          <a:off x="1656927" y="551541"/>
          <a:ext cx="4382344" cy="4382344"/>
        </a:xfrm>
        <a:custGeom>
          <a:avLst/>
          <a:gdLst/>
          <a:ahLst/>
          <a:cxnLst/>
          <a:rect l="0" t="0" r="0" b="0"/>
          <a:pathLst>
            <a:path>
              <a:moveTo>
                <a:pt x="3260862" y="278844"/>
              </a:moveTo>
              <a:arcTo wR="2191172" hR="2191172" stAng="17953268" swAng="1211804"/>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1B434B-EAA9-48D0-A79A-2F9E54255569}">
      <dsp:nvSpPr>
        <dsp:cNvPr id="0" name=""/>
        <dsp:cNvSpPr/>
      </dsp:nvSpPr>
      <dsp:spPr>
        <a:xfrm>
          <a:off x="5088377" y="1517231"/>
          <a:ext cx="1687301" cy="1096746"/>
        </a:xfrm>
        <a:prstGeom prst="roundRect">
          <a:avLst/>
        </a:prstGeom>
        <a:solidFill>
          <a:srgbClr val="00B0F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Spiritualité</a:t>
          </a:r>
          <a:endParaRPr lang="en-US" sz="2800" kern="1200" dirty="0"/>
        </a:p>
      </dsp:txBody>
      <dsp:txXfrm>
        <a:off x="5141916" y="1570770"/>
        <a:ext cx="1580223" cy="989668"/>
      </dsp:txXfrm>
    </dsp:sp>
    <dsp:sp modelId="{8572C11B-8355-4B8C-97F3-980E19D383F1}">
      <dsp:nvSpPr>
        <dsp:cNvPr id="0" name=""/>
        <dsp:cNvSpPr/>
      </dsp:nvSpPr>
      <dsp:spPr>
        <a:xfrm>
          <a:off x="1656927" y="551541"/>
          <a:ext cx="4382344" cy="4382344"/>
        </a:xfrm>
        <a:custGeom>
          <a:avLst/>
          <a:gdLst/>
          <a:ahLst/>
          <a:cxnLst/>
          <a:rect l="0" t="0" r="0" b="0"/>
          <a:pathLst>
            <a:path>
              <a:moveTo>
                <a:pt x="4377091" y="2342796"/>
              </a:moveTo>
              <a:arcTo wR="2191172" hR="2191172" stAng="21838075" swAng="1359931"/>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A20FCE-FB34-4D57-8705-2393BA8EB8F9}">
      <dsp:nvSpPr>
        <dsp:cNvPr id="0" name=""/>
        <dsp:cNvSpPr/>
      </dsp:nvSpPr>
      <dsp:spPr>
        <a:xfrm>
          <a:off x="4292387" y="3967036"/>
          <a:ext cx="1687301" cy="1096746"/>
        </a:xfrm>
        <a:prstGeom prst="roundRect">
          <a:avLst/>
        </a:prstGeom>
        <a:solidFill>
          <a:srgbClr val="FF000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Famille</a:t>
          </a:r>
          <a:endParaRPr lang="en-US" sz="2800" kern="1200" dirty="0"/>
        </a:p>
      </dsp:txBody>
      <dsp:txXfrm>
        <a:off x="4345926" y="4020575"/>
        <a:ext cx="1580223" cy="989668"/>
      </dsp:txXfrm>
    </dsp:sp>
    <dsp:sp modelId="{74E653C8-2A34-45A3-AD25-60B25A596DB3}">
      <dsp:nvSpPr>
        <dsp:cNvPr id="0" name=""/>
        <dsp:cNvSpPr/>
      </dsp:nvSpPr>
      <dsp:spPr>
        <a:xfrm>
          <a:off x="1656927" y="551541"/>
          <a:ext cx="4382344" cy="4382344"/>
        </a:xfrm>
        <a:custGeom>
          <a:avLst/>
          <a:gdLst/>
          <a:ahLst/>
          <a:cxnLst/>
          <a:rect l="0" t="0" r="0" b="0"/>
          <a:pathLst>
            <a:path>
              <a:moveTo>
                <a:pt x="2460166" y="4365770"/>
              </a:moveTo>
              <a:arcTo wR="2191172" hR="2191172" stAng="4976905" swAng="846190"/>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766887E-B682-4E16-88F0-CF693E9A61DE}">
      <dsp:nvSpPr>
        <dsp:cNvPr id="0" name=""/>
        <dsp:cNvSpPr/>
      </dsp:nvSpPr>
      <dsp:spPr>
        <a:xfrm>
          <a:off x="1716510" y="3967036"/>
          <a:ext cx="1687301" cy="1096746"/>
        </a:xfrm>
        <a:prstGeom prst="roundRect">
          <a:avLst/>
        </a:prstGeom>
        <a:solidFill>
          <a:schemeClr val="accent5">
            <a:lumMod val="75000"/>
          </a:schemeClr>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lumMod val="95000"/>
                </a:schemeClr>
              </a:solidFill>
              <a:latin typeface="Arial Narrow" pitchFamily="34" charset="0"/>
            </a:rPr>
            <a:t>Altruisme</a:t>
          </a:r>
          <a:endParaRPr lang="en-US" sz="2400" kern="1200" dirty="0">
            <a:solidFill>
              <a:schemeClr val="tx1">
                <a:lumMod val="95000"/>
              </a:schemeClr>
            </a:solidFill>
            <a:latin typeface="Arial Narrow" pitchFamily="34" charset="0"/>
          </a:endParaRPr>
        </a:p>
      </dsp:txBody>
      <dsp:txXfrm>
        <a:off x="1770049" y="4020575"/>
        <a:ext cx="1580223" cy="989668"/>
      </dsp:txXfrm>
    </dsp:sp>
    <dsp:sp modelId="{908578C5-FBA8-4002-8B8F-22EA4DA88CFE}">
      <dsp:nvSpPr>
        <dsp:cNvPr id="0" name=""/>
        <dsp:cNvSpPr/>
      </dsp:nvSpPr>
      <dsp:spPr>
        <a:xfrm>
          <a:off x="1656927" y="551541"/>
          <a:ext cx="4382344" cy="4382344"/>
        </a:xfrm>
        <a:custGeom>
          <a:avLst/>
          <a:gdLst/>
          <a:ahLst/>
          <a:cxnLst/>
          <a:rect l="0" t="0" r="0" b="0"/>
          <a:pathLst>
            <a:path>
              <a:moveTo>
                <a:pt x="232499" y="3173432"/>
              </a:moveTo>
              <a:arcTo wR="2191172" hR="2191172" stAng="9201994" swAng="1359931"/>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308711-52F4-4BA9-B03D-864581C84E7F}">
      <dsp:nvSpPr>
        <dsp:cNvPr id="0" name=""/>
        <dsp:cNvSpPr/>
      </dsp:nvSpPr>
      <dsp:spPr>
        <a:xfrm>
          <a:off x="920520" y="1517231"/>
          <a:ext cx="1687301" cy="1096746"/>
        </a:xfrm>
        <a:prstGeom prst="roundRect">
          <a:avLst/>
        </a:prstGeom>
        <a:solidFill>
          <a:srgbClr val="00B050"/>
        </a:solidFill>
        <a:ln>
          <a:noFill/>
        </a:ln>
        <a:effectLst>
          <a:outerShdw blurRad="63500" dist="50800" dir="5400000" algn="tl" rotWithShape="0">
            <a:srgbClr val="000000">
              <a:alpha val="35294"/>
            </a:srgbClr>
          </a:outerShdw>
        </a:effectLst>
        <a:scene3d>
          <a:camera prst="orthographicFront" fov="0">
            <a:rot lat="0" lon="0" rev="0"/>
          </a:camera>
          <a:lightRig rig="soft" dir="t">
            <a:rot lat="0" lon="0" rev="0"/>
          </a:lightRig>
        </a:scene3d>
        <a:sp3d>
          <a:bevelT w="152400" h="3810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Fraternité</a:t>
          </a:r>
          <a:endParaRPr lang="en-US" sz="2400" kern="1200" dirty="0">
            <a:latin typeface="Arial Narrow" pitchFamily="34" charset="0"/>
          </a:endParaRPr>
        </a:p>
      </dsp:txBody>
      <dsp:txXfrm>
        <a:off x="974059" y="1570770"/>
        <a:ext cx="1580223" cy="989668"/>
      </dsp:txXfrm>
    </dsp:sp>
    <dsp:sp modelId="{9AE84F73-BB3B-45E7-A9D2-DA500226B455}">
      <dsp:nvSpPr>
        <dsp:cNvPr id="0" name=""/>
        <dsp:cNvSpPr/>
      </dsp:nvSpPr>
      <dsp:spPr>
        <a:xfrm>
          <a:off x="1656927" y="551541"/>
          <a:ext cx="4382344" cy="4382344"/>
        </a:xfrm>
        <a:custGeom>
          <a:avLst/>
          <a:gdLst/>
          <a:ahLst/>
          <a:cxnLst/>
          <a:rect l="0" t="0" r="0" b="0"/>
          <a:pathLst>
            <a:path>
              <a:moveTo>
                <a:pt x="527033" y="765732"/>
              </a:moveTo>
              <a:arcTo wR="2191172" hR="2191172" stAng="13234928" swAng="1211804"/>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6CFBC8E-B8A6-4749-8E01-BB09AE240EAF}" type="datetimeFigureOut">
              <a:rPr lang="en-US"/>
              <a:pPr>
                <a:defRPr/>
              </a:pPr>
              <a:t>3/11/2012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5F0DDC-C5D0-43EE-933E-825F20A6BAD0}" type="slidenum">
              <a:rPr lang="en-US"/>
              <a:pPr>
                <a:defRPr/>
              </a:pPr>
              <a:t>‹N°›</a:t>
            </a:fld>
            <a:endParaRPr lang="en-US"/>
          </a:p>
        </p:txBody>
      </p:sp>
    </p:spTree>
    <p:extLst>
      <p:ext uri="{BB962C8B-B14F-4D97-AF65-F5344CB8AC3E}">
        <p14:creationId xmlns:p14="http://schemas.microsoft.com/office/powerpoint/2010/main" val="1670197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485793-BAF2-458A-AC8B-8646525252BA}" type="slidenum">
              <a:rPr lang="en-US" smtClean="0"/>
              <a:pPr eaLnBrk="1" hangingPunct="1"/>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44BF38D9-AC18-46ED-9AB5-611DFAD07B46}" type="datetimeFigureOut">
              <a:rPr lang="en-US" smtClean="0"/>
              <a:pPr>
                <a:defRPr/>
              </a:pPr>
              <a:t>3/11/2012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844B69-306B-4548-A999-3DDFD6D6CDF4}" type="slidenum">
              <a:rPr lang="en-US" smtClean="0"/>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fld id="{44BF38D9-AC18-46ED-9AB5-611DFAD07B46}" type="datetimeFigureOut">
              <a:rPr lang="en-US" smtClean="0"/>
              <a:pPr>
                <a:defRPr/>
              </a:pPr>
              <a:t>3/11/2012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FF844B69-306B-4548-A999-3DDFD6D6CDF4}" type="slidenum">
              <a:rPr lang="en-US" smtClean="0"/>
              <a:pPr>
                <a:defRPr/>
              </a:pPr>
              <a:t>‹N°›</a:t>
            </a:fld>
            <a:endParaRPr lang="en-US"/>
          </a:p>
        </p:txBody>
      </p:sp>
    </p:spTree>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1846943" y="6242844"/>
            <a:ext cx="6096000" cy="457200"/>
          </a:xfrm>
        </p:spPr>
        <p:txBody>
          <a:bodyPr/>
          <a:lstStyle/>
          <a:p>
            <a:pPr indent="0" eaLnBrk="1" fontAlgn="auto" hangingPunct="1">
              <a:spcAft>
                <a:spcPts val="0"/>
              </a:spcAft>
              <a:defRPr/>
            </a:pPr>
            <a:r>
              <a:rPr lang="fr-FR" sz="2000" b="1" dirty="0" smtClean="0">
                <a:solidFill>
                  <a:srgbClr val="FFC000"/>
                </a:solidFill>
                <a:latin typeface="Arial Rounded MT Bold" pitchFamily="34" charset="0"/>
              </a:rPr>
              <a:t>Fédération pour la paix universelle</a:t>
            </a:r>
            <a:endParaRPr lang="en-US" sz="1400" b="1" dirty="0">
              <a:solidFill>
                <a:srgbClr val="FFC000"/>
              </a:solidFill>
              <a:latin typeface="Arial Rounded MT Bold" pitchFamily="34" charset="0"/>
            </a:endParaRPr>
          </a:p>
        </p:txBody>
      </p:sp>
      <p:pic>
        <p:nvPicPr>
          <p:cNvPr id="9219" name="Picture Placeholder 17" descr="La sécurité humaine en Afrique3.jpg"/>
          <p:cNvPicPr>
            <a:picLocks noGrp="1" noChangeAspect="1"/>
          </p:cNvPicPr>
          <p:nvPr>
            <p:ph type="pic" idx="4294967295"/>
          </p:nvPr>
        </p:nvPicPr>
        <p:blipFill>
          <a:blip r:embed="rId2"/>
          <a:srcRect l="19807" t="4286" r="20966" b="4286"/>
          <a:stretch>
            <a:fillRect/>
          </a:stretch>
        </p:blipFill>
        <p:spPr>
          <a:xfrm>
            <a:off x="2286000" y="533400"/>
            <a:ext cx="4673600" cy="5410200"/>
          </a:xfrm>
        </p:spPr>
      </p:pic>
      <p:sp>
        <p:nvSpPr>
          <p:cNvPr id="7" name="Text Placeholder 6"/>
          <p:cNvSpPr>
            <a:spLocks noGrp="1"/>
          </p:cNvSpPr>
          <p:nvPr>
            <p:ph type="body" sz="half" idx="4294967295"/>
          </p:nvPr>
        </p:nvSpPr>
        <p:spPr>
          <a:xfrm>
            <a:off x="0" y="0"/>
            <a:ext cx="9144000" cy="762000"/>
          </a:xfrm>
          <a:ln/>
        </p:spPr>
        <p:txBody>
          <a:bodyPr/>
          <a:lstStyle/>
          <a:p>
            <a:pPr marL="0" indent="0" algn="ctr" eaLnBrk="1" hangingPunct="1">
              <a:buNone/>
              <a:defRPr/>
            </a:pPr>
            <a:r>
              <a:rPr lang="fr-FR" sz="2800" b="1" dirty="0" smtClean="0">
                <a:solidFill>
                  <a:srgbClr val="FFC000"/>
                </a:solidFill>
                <a:effectLst>
                  <a:outerShdw blurRad="38100" dist="38100" dir="2700000" algn="tl">
                    <a:srgbClr val="000000">
                      <a:alpha val="43137"/>
                    </a:srgbClr>
                  </a:outerShdw>
                </a:effectLst>
                <a:latin typeface="Arial Narrow" pitchFamily="34" charset="0"/>
              </a:rPr>
              <a:t>Responsabilité humaine et  Sécurité humaine en Afrique</a:t>
            </a:r>
            <a:endParaRPr lang="en-US" sz="2800" b="1" dirty="0">
              <a:solidFill>
                <a:srgbClr val="FFC000"/>
              </a:solidFill>
              <a:effectLst>
                <a:outerShdw blurRad="38100" dist="38100" dir="2700000" algn="tl">
                  <a:srgbClr val="000000">
                    <a:alpha val="43137"/>
                  </a:srgbClr>
                </a:outerShdw>
              </a:effectLst>
              <a:latin typeface="Arial Narrow" pitchFamily="34" charset="0"/>
            </a:endParaRPr>
          </a:p>
        </p:txBody>
      </p:sp>
      <p:pic>
        <p:nvPicPr>
          <p:cNvPr id="8197" name="Picture 8" descr="http://www.worldandi.net/UPF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28" y="5536067"/>
            <a:ext cx="1088571" cy="110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p:cNvGraphicFramePr>
            <a:graphicFrameLocks/>
          </p:cNvGraphicFramePr>
          <p:nvPr/>
        </p:nvGraphicFramePr>
        <p:xfrm>
          <a:off x="2628900" y="1600200"/>
          <a:ext cx="3886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4"/>
          <p:cNvSpPr txBox="1">
            <a:spLocks/>
          </p:cNvSpPr>
          <p:nvPr/>
        </p:nvSpPr>
        <p:spPr>
          <a:xfrm>
            <a:off x="381000" y="228600"/>
            <a:ext cx="5715000" cy="533400"/>
          </a:xfrm>
          <a:prstGeom prst="rect">
            <a:avLst/>
          </a:prstGeom>
          <a:solidFill>
            <a:srgbClr val="FF0000"/>
          </a:solidFill>
        </p:spPr>
        <p:txBody>
          <a:bodyPr anchor="b">
            <a:normAutofit fontScale="85000" lnSpcReduction="10000"/>
          </a:bodyPr>
          <a:lstStyle/>
          <a:p>
            <a:pPr algn="ctr" fontAlgn="auto">
              <a:spcAft>
                <a:spcPts val="0"/>
              </a:spcAft>
              <a:defRPr/>
            </a:pPr>
            <a:r>
              <a:rPr lang="fr-FR" sz="3300" dirty="0">
                <a:solidFill>
                  <a:srgbClr val="FFFF00"/>
                </a:solidFill>
                <a:latin typeface="+mj-lt"/>
                <a:ea typeface="+mj-ea"/>
                <a:cs typeface="+mj-cs"/>
              </a:rPr>
              <a:t>L’insécurité vécue et ressentie en Afrique</a:t>
            </a:r>
            <a:endParaRPr lang="en-US" sz="3300" dirty="0">
              <a:solidFill>
                <a:srgbClr val="FFFF00"/>
              </a:solidFill>
              <a:latin typeface="+mj-lt"/>
              <a:ea typeface="+mj-ea"/>
              <a:cs typeface="+mj-cs"/>
            </a:endParaRPr>
          </a:p>
        </p:txBody>
      </p:sp>
      <p:sp>
        <p:nvSpPr>
          <p:cNvPr id="20484" name="Rectangle 9"/>
          <p:cNvSpPr>
            <a:spLocks noChangeArrowheads="1"/>
          </p:cNvSpPr>
          <p:nvPr/>
        </p:nvSpPr>
        <p:spPr bwMode="auto">
          <a:xfrm>
            <a:off x="228600" y="1295400"/>
            <a:ext cx="2057400" cy="2370138"/>
          </a:xfrm>
          <a:prstGeom prst="rect">
            <a:avLst/>
          </a:prstGeom>
          <a:solidFill>
            <a:schemeClr val="accent2">
              <a:lumMod val="75000"/>
            </a:schemeClr>
          </a:solidFill>
          <a:ln w="9525">
            <a:noFill/>
            <a:miter lim="800000"/>
            <a:headEnd/>
            <a:tailEnd/>
          </a:ln>
        </p:spPr>
        <p:txBody>
          <a:bodyPr>
            <a:spAutoFit/>
          </a:bodyPr>
          <a:lstStyle/>
          <a:p>
            <a:pPr>
              <a:defRPr/>
            </a:pPr>
            <a:r>
              <a:rPr lang="fr-FR" sz="2800" dirty="0">
                <a:solidFill>
                  <a:schemeClr val="tx1">
                    <a:lumMod val="95000"/>
                  </a:schemeClr>
                </a:solidFill>
              </a:rPr>
              <a:t>Être</a:t>
            </a:r>
          </a:p>
          <a:p>
            <a:pPr>
              <a:defRPr/>
            </a:pPr>
            <a:r>
              <a:rPr lang="fr-FR" sz="2400" dirty="0">
                <a:solidFill>
                  <a:schemeClr val="tx1">
                    <a:lumMod val="95000"/>
                  </a:schemeClr>
                </a:solidFill>
                <a:latin typeface="Arial Narrow" pitchFamily="34" charset="0"/>
              </a:rPr>
              <a:t>Violences ethniques, frontalières, </a:t>
            </a:r>
          </a:p>
          <a:p>
            <a:pPr>
              <a:defRPr/>
            </a:pPr>
            <a:r>
              <a:rPr lang="fr-FR" sz="2400" dirty="0">
                <a:solidFill>
                  <a:schemeClr val="tx1">
                    <a:lumMod val="95000"/>
                  </a:schemeClr>
                </a:solidFill>
                <a:latin typeface="Arial Narrow" pitchFamily="34" charset="0"/>
              </a:rPr>
              <a:t>risque naturel élevé</a:t>
            </a:r>
            <a:endParaRPr lang="en-US" sz="2000" dirty="0">
              <a:solidFill>
                <a:schemeClr val="tx1">
                  <a:lumMod val="95000"/>
                </a:schemeClr>
              </a:solidFill>
            </a:endParaRPr>
          </a:p>
        </p:txBody>
      </p:sp>
      <p:sp>
        <p:nvSpPr>
          <p:cNvPr id="11" name="Rectangle 10"/>
          <p:cNvSpPr/>
          <p:nvPr/>
        </p:nvSpPr>
        <p:spPr>
          <a:xfrm>
            <a:off x="6324600" y="685800"/>
            <a:ext cx="2819400" cy="4278313"/>
          </a:xfrm>
          <a:prstGeom prst="rect">
            <a:avLst/>
          </a:prstGeom>
          <a:solidFill>
            <a:schemeClr val="bg2">
              <a:lumMod val="60000"/>
              <a:lumOff val="40000"/>
            </a:schemeClr>
          </a:solidFill>
        </p:spPr>
        <p:txBody>
          <a:bodyPr>
            <a:spAutoFit/>
          </a:bodyPr>
          <a:lstStyle/>
          <a:p>
            <a:pPr>
              <a:defRPr/>
            </a:pPr>
            <a:r>
              <a:rPr lang="fr-FR" sz="2800" dirty="0">
                <a:solidFill>
                  <a:schemeClr val="bg1"/>
                </a:solidFill>
              </a:rPr>
              <a:t>Identité</a:t>
            </a:r>
          </a:p>
          <a:p>
            <a:pPr>
              <a:defRPr/>
            </a:pPr>
            <a:r>
              <a:rPr lang="fr-FR" sz="2800" dirty="0">
                <a:solidFill>
                  <a:schemeClr val="bg1"/>
                </a:solidFill>
              </a:rPr>
              <a:t>Qui suis-je ?</a:t>
            </a:r>
          </a:p>
          <a:p>
            <a:pPr>
              <a:defRPr/>
            </a:pPr>
            <a:r>
              <a:rPr lang="fr-FR" sz="2400" dirty="0">
                <a:solidFill>
                  <a:schemeClr val="bg1"/>
                </a:solidFill>
                <a:latin typeface="Arial Narrow" pitchFamily="34" charset="0"/>
              </a:rPr>
              <a:t>Morcellement du </a:t>
            </a:r>
          </a:p>
          <a:p>
            <a:pPr>
              <a:defRPr/>
            </a:pPr>
            <a:r>
              <a:rPr lang="fr-FR" sz="2400" dirty="0">
                <a:solidFill>
                  <a:schemeClr val="bg1"/>
                </a:solidFill>
                <a:latin typeface="Arial Narrow" pitchFamily="34" charset="0"/>
              </a:rPr>
              <a:t>Moi, déchiré </a:t>
            </a:r>
          </a:p>
          <a:p>
            <a:pPr>
              <a:defRPr/>
            </a:pPr>
            <a:r>
              <a:rPr lang="fr-FR" sz="2400" dirty="0">
                <a:solidFill>
                  <a:schemeClr val="bg1"/>
                </a:solidFill>
                <a:latin typeface="Arial Narrow" pitchFamily="34" charset="0"/>
              </a:rPr>
              <a:t>entre tradition et </a:t>
            </a:r>
          </a:p>
          <a:p>
            <a:pPr>
              <a:defRPr/>
            </a:pPr>
            <a:r>
              <a:rPr lang="fr-FR" sz="2400" dirty="0">
                <a:solidFill>
                  <a:schemeClr val="bg1"/>
                </a:solidFill>
                <a:latin typeface="Arial Narrow" pitchFamily="34" charset="0"/>
              </a:rPr>
              <a:t>modernité, négritude</a:t>
            </a:r>
          </a:p>
          <a:p>
            <a:pPr>
              <a:defRPr/>
            </a:pPr>
            <a:r>
              <a:rPr lang="fr-FR" sz="2400" dirty="0">
                <a:solidFill>
                  <a:schemeClr val="bg1"/>
                </a:solidFill>
                <a:latin typeface="Arial Narrow" pitchFamily="34" charset="0"/>
              </a:rPr>
              <a:t>et occidentalisation, </a:t>
            </a:r>
          </a:p>
          <a:p>
            <a:pPr>
              <a:defRPr/>
            </a:pPr>
            <a:r>
              <a:rPr lang="fr-FR" sz="2400" dirty="0">
                <a:solidFill>
                  <a:schemeClr val="bg1"/>
                </a:solidFill>
                <a:latin typeface="Arial Narrow" pitchFamily="34" charset="0"/>
              </a:rPr>
              <a:t>structures </a:t>
            </a:r>
          </a:p>
          <a:p>
            <a:pPr>
              <a:defRPr/>
            </a:pPr>
            <a:r>
              <a:rPr lang="fr-FR" sz="2400" dirty="0">
                <a:solidFill>
                  <a:schemeClr val="bg1"/>
                </a:solidFill>
                <a:latin typeface="Arial Narrow" pitchFamily="34" charset="0"/>
              </a:rPr>
              <a:t>communautaires et </a:t>
            </a:r>
          </a:p>
          <a:p>
            <a:pPr>
              <a:defRPr/>
            </a:pPr>
            <a:r>
              <a:rPr lang="fr-FR" sz="2400" dirty="0">
                <a:solidFill>
                  <a:schemeClr val="bg1"/>
                </a:solidFill>
                <a:latin typeface="Arial Narrow" pitchFamily="34" charset="0"/>
              </a:rPr>
              <a:t>aspirations </a:t>
            </a:r>
          </a:p>
          <a:p>
            <a:pPr>
              <a:defRPr/>
            </a:pPr>
            <a:r>
              <a:rPr lang="fr-FR" sz="2400" dirty="0">
                <a:solidFill>
                  <a:schemeClr val="bg1"/>
                </a:solidFill>
                <a:latin typeface="Arial Narrow" pitchFamily="34" charset="0"/>
              </a:rPr>
              <a:t>Individuelles.</a:t>
            </a:r>
          </a:p>
        </p:txBody>
      </p:sp>
      <p:sp>
        <p:nvSpPr>
          <p:cNvPr id="17414" name="Rectangle 11"/>
          <p:cNvSpPr>
            <a:spLocks noChangeArrowheads="1"/>
          </p:cNvSpPr>
          <p:nvPr/>
        </p:nvSpPr>
        <p:spPr bwMode="auto">
          <a:xfrm>
            <a:off x="3048000" y="5595938"/>
            <a:ext cx="3048000" cy="1262062"/>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a:solidFill>
                  <a:srgbClr val="000000"/>
                </a:solidFill>
              </a:rPr>
              <a:t>Avoir</a:t>
            </a:r>
          </a:p>
          <a:p>
            <a:pPr algn="ctr"/>
            <a:r>
              <a:rPr lang="fr-FR" sz="2400">
                <a:solidFill>
                  <a:srgbClr val="000000"/>
                </a:solidFill>
              </a:rPr>
              <a:t>C’est à qui ? </a:t>
            </a:r>
          </a:p>
          <a:p>
            <a:pPr algn="ctr"/>
            <a:r>
              <a:rPr lang="fr-FR" sz="2400">
                <a:solidFill>
                  <a:srgbClr val="000000"/>
                </a:solidFill>
              </a:rPr>
              <a:t>rareté, pénurie </a:t>
            </a:r>
            <a:endParaRPr lang="en-US" sz="2400"/>
          </a:p>
        </p:txBody>
      </p:sp>
      <p:sp>
        <p:nvSpPr>
          <p:cNvPr id="16" name="Rectangle 15"/>
          <p:cNvSpPr/>
          <p:nvPr/>
        </p:nvSpPr>
        <p:spPr>
          <a:xfrm>
            <a:off x="3776663" y="3733800"/>
            <a:ext cx="1590675" cy="461963"/>
          </a:xfrm>
          <a:prstGeom prst="rect">
            <a:avLst/>
          </a:prstGeom>
          <a:solidFill>
            <a:schemeClr val="tx2">
              <a:lumMod val="60000"/>
              <a:lumOff val="40000"/>
            </a:schemeClr>
          </a:solidFill>
        </p:spPr>
        <p:txBody>
          <a:bodyPr wrap="none">
            <a:spAutoFit/>
          </a:bodyPr>
          <a:lstStyle/>
          <a:p>
            <a:pPr>
              <a:defRPr/>
            </a:pPr>
            <a:r>
              <a:rPr lang="fr-FR" sz="2400" dirty="0" err="1">
                <a:solidFill>
                  <a:srgbClr val="002060"/>
                </a:solidFill>
              </a:rPr>
              <a:t>ownership</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p:cNvSpPr/>
          <p:nvPr/>
        </p:nvSpPr>
        <p:spPr>
          <a:xfrm>
            <a:off x="228600" y="3886200"/>
            <a:ext cx="1752600" cy="1676400"/>
          </a:xfrm>
          <a:prstGeom prst="flowChartConnector">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sz="1200" dirty="0"/>
          </a:p>
          <a:p>
            <a:pPr algn="ctr">
              <a:defRPr/>
            </a:pPr>
            <a:r>
              <a:rPr lang="fr-FR" sz="2800" dirty="0"/>
              <a:t>Sujet</a:t>
            </a:r>
            <a:endParaRPr lang="en-US" sz="2800" dirty="0"/>
          </a:p>
          <a:p>
            <a:pPr algn="ctr">
              <a:defRPr/>
            </a:pPr>
            <a:endParaRPr lang="en-US" dirty="0"/>
          </a:p>
        </p:txBody>
      </p:sp>
      <p:sp>
        <p:nvSpPr>
          <p:cNvPr id="8" name="Flowchart: Connector 7"/>
          <p:cNvSpPr/>
          <p:nvPr/>
        </p:nvSpPr>
        <p:spPr>
          <a:xfrm>
            <a:off x="3657600" y="3916815"/>
            <a:ext cx="1676400" cy="1676400"/>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2800" dirty="0"/>
              <a:t>Objet</a:t>
            </a:r>
            <a:endParaRPr lang="en-US" sz="2800" dirty="0"/>
          </a:p>
        </p:txBody>
      </p:sp>
      <p:sp>
        <p:nvSpPr>
          <p:cNvPr id="10" name="Arc 39"/>
          <p:cNvSpPr>
            <a:spLocks/>
          </p:cNvSpPr>
          <p:nvPr/>
        </p:nvSpPr>
        <p:spPr bwMode="auto">
          <a:xfrm rot="15819165">
            <a:off x="1744640" y="3973674"/>
            <a:ext cx="2179840" cy="193479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outerShdw dist="35921" dir="2700000" algn="ctr" rotWithShape="0">
              <a:schemeClr val="bg2"/>
            </a:outerShdw>
          </a:effectLst>
        </p:spPr>
        <p:txBody>
          <a:bodyPr rot="10800000" vert="eaVert" wrap="none" anchor="ctr"/>
          <a:lstStyle/>
          <a:p>
            <a:pPr eaLnBrk="0" hangingPunct="0">
              <a:defRPr/>
            </a:pPr>
            <a:endParaRPr lang="en-US">
              <a:latin typeface="Garamond" pitchFamily="18" charset="0"/>
            </a:endParaRPr>
          </a:p>
        </p:txBody>
      </p:sp>
      <p:sp>
        <p:nvSpPr>
          <p:cNvPr id="11" name="Arc 38"/>
          <p:cNvSpPr>
            <a:spLocks/>
          </p:cNvSpPr>
          <p:nvPr/>
        </p:nvSpPr>
        <p:spPr bwMode="auto">
          <a:xfrm rot="4819249">
            <a:off x="1795365" y="3843211"/>
            <a:ext cx="1706860" cy="1802692"/>
          </a:xfrm>
          <a:custGeom>
            <a:avLst/>
            <a:gdLst>
              <a:gd name="T0" fmla="*/ 1821984 w 21600"/>
              <a:gd name="T1" fmla="*/ 0 h 24998"/>
              <a:gd name="T2" fmla="*/ 1476189 w 21600"/>
              <a:gd name="T3" fmla="*/ 2219325 h 24998"/>
              <a:gd name="T4" fmla="*/ 0 w 21600"/>
              <a:gd name="T5" fmla="*/ 885759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outerShdw dist="35921" dir="2700000" algn="ctr" rotWithShape="0">
              <a:schemeClr val="bg2"/>
            </a:outerShdw>
          </a:effectLst>
        </p:spPr>
        <p:txBody>
          <a:bodyPr vert="eaVert" wrap="none" anchor="ctr"/>
          <a:lstStyle/>
          <a:p>
            <a:pPr eaLnBrk="0" hangingPunct="0">
              <a:defRPr/>
            </a:pPr>
            <a:endParaRPr lang="en-US">
              <a:latin typeface="Garamond" pitchFamily="18" charset="0"/>
            </a:endParaRPr>
          </a:p>
        </p:txBody>
      </p:sp>
      <p:sp>
        <p:nvSpPr>
          <p:cNvPr id="13" name="Rectangle 12"/>
          <p:cNvSpPr/>
          <p:nvPr/>
        </p:nvSpPr>
        <p:spPr>
          <a:xfrm>
            <a:off x="5483677" y="4124235"/>
            <a:ext cx="166732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fr-FR" sz="2400" dirty="0">
                <a:solidFill>
                  <a:srgbClr val="FF0000"/>
                </a:solidFill>
                <a:latin typeface="Arial Narrow" pitchFamily="34" charset="0"/>
                <a:ea typeface="+mj-ea"/>
                <a:cs typeface="+mj-cs"/>
              </a:rPr>
              <a:t>Dangerosité</a:t>
            </a:r>
          </a:p>
          <a:p>
            <a:pPr>
              <a:defRPr/>
            </a:pPr>
            <a:r>
              <a:rPr lang="fr-FR" sz="2400" dirty="0">
                <a:solidFill>
                  <a:srgbClr val="FF0000"/>
                </a:solidFill>
                <a:latin typeface="Arial Narrow" pitchFamily="34" charset="0"/>
                <a:ea typeface="+mj-ea"/>
                <a:cs typeface="+mj-cs"/>
              </a:rPr>
              <a:t>Instabilité</a:t>
            </a:r>
          </a:p>
          <a:p>
            <a:pPr>
              <a:defRPr/>
            </a:pPr>
            <a:r>
              <a:rPr lang="fr-FR" sz="2400" dirty="0">
                <a:solidFill>
                  <a:srgbClr val="FF0000"/>
                </a:solidFill>
                <a:latin typeface="Arial Narrow" pitchFamily="34" charset="0"/>
                <a:ea typeface="+mj-ea"/>
                <a:cs typeface="+mj-cs"/>
              </a:rPr>
              <a:t>précarité</a:t>
            </a:r>
            <a:endParaRPr lang="en-US" sz="1200" dirty="0">
              <a:solidFill>
                <a:srgbClr val="FF0000"/>
              </a:solidFill>
              <a:latin typeface="Arial Narrow" pitchFamily="34" charset="0"/>
            </a:endParaRPr>
          </a:p>
        </p:txBody>
      </p:sp>
      <p:cxnSp>
        <p:nvCxnSpPr>
          <p:cNvPr id="15" name="Straight Arrow Connector 14"/>
          <p:cNvCxnSpPr/>
          <p:nvPr/>
        </p:nvCxnSpPr>
        <p:spPr>
          <a:xfrm flipV="1">
            <a:off x="7191829" y="3688215"/>
            <a:ext cx="533400" cy="54574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7696200" y="3454852"/>
            <a:ext cx="1155700" cy="461963"/>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dirty="0">
                <a:solidFill>
                  <a:schemeClr val="tx1">
                    <a:lumMod val="85000"/>
                  </a:schemeClr>
                </a:solidFill>
                <a:latin typeface="Arial Narrow" pitchFamily="34" charset="0"/>
              </a:rPr>
              <a:t>humaine</a:t>
            </a:r>
            <a:endParaRPr lang="en-US" sz="1200" dirty="0">
              <a:solidFill>
                <a:schemeClr val="tx1">
                  <a:lumMod val="85000"/>
                </a:schemeClr>
              </a:solidFill>
              <a:latin typeface="Arial Narrow" pitchFamily="34" charset="0"/>
            </a:endParaRPr>
          </a:p>
        </p:txBody>
      </p:sp>
      <p:sp>
        <p:nvSpPr>
          <p:cNvPr id="19" name="Rectangle 18"/>
          <p:cNvSpPr>
            <a:spLocks noChangeArrowheads="1"/>
          </p:cNvSpPr>
          <p:nvPr/>
        </p:nvSpPr>
        <p:spPr bwMode="auto">
          <a:xfrm>
            <a:off x="7696200" y="5006181"/>
            <a:ext cx="1295400" cy="1570038"/>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p>
            <a:r>
              <a:rPr lang="fr-FR" sz="2400" dirty="0">
                <a:solidFill>
                  <a:schemeClr val="tx1">
                    <a:lumMod val="85000"/>
                  </a:schemeClr>
                </a:solidFill>
                <a:latin typeface="Arial Narrow" pitchFamily="34" charset="0"/>
              </a:rPr>
              <a:t>Naturelle</a:t>
            </a:r>
          </a:p>
          <a:p>
            <a:r>
              <a:rPr lang="fr-FR" sz="2400" dirty="0">
                <a:solidFill>
                  <a:schemeClr val="tx1">
                    <a:lumMod val="85000"/>
                  </a:schemeClr>
                </a:solidFill>
                <a:latin typeface="Arial Narrow" pitchFamily="34" charset="0"/>
              </a:rPr>
              <a:t>Risque</a:t>
            </a:r>
          </a:p>
          <a:p>
            <a:r>
              <a:rPr lang="fr-FR" sz="2400" dirty="0">
                <a:solidFill>
                  <a:schemeClr val="tx1">
                    <a:lumMod val="85000"/>
                  </a:schemeClr>
                </a:solidFill>
                <a:latin typeface="Arial Narrow" pitchFamily="34" charset="0"/>
              </a:rPr>
              <a:t>fléaux</a:t>
            </a:r>
          </a:p>
          <a:p>
            <a:r>
              <a:rPr lang="fr-FR" sz="2400" dirty="0">
                <a:solidFill>
                  <a:schemeClr val="tx1">
                    <a:lumMod val="85000"/>
                  </a:schemeClr>
                </a:solidFill>
                <a:latin typeface="Arial Narrow" pitchFamily="34" charset="0"/>
              </a:rPr>
              <a:t>Accidents</a:t>
            </a:r>
          </a:p>
        </p:txBody>
      </p:sp>
      <p:cxnSp>
        <p:nvCxnSpPr>
          <p:cNvPr id="20" name="Straight Arrow Connector 19"/>
          <p:cNvCxnSpPr/>
          <p:nvPr/>
        </p:nvCxnSpPr>
        <p:spPr>
          <a:xfrm>
            <a:off x="7191829" y="5434293"/>
            <a:ext cx="504371" cy="58550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a:spLocks noChangeArrowheads="1"/>
          </p:cNvSpPr>
          <p:nvPr/>
        </p:nvSpPr>
        <p:spPr bwMode="auto">
          <a:xfrm>
            <a:off x="3848099" y="1989185"/>
            <a:ext cx="3343729" cy="15696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fr-FR" sz="2400" dirty="0">
                <a:solidFill>
                  <a:schemeClr val="tx1">
                    <a:lumMod val="95000"/>
                  </a:schemeClr>
                </a:solidFill>
                <a:latin typeface="Arial Narrow" pitchFamily="34" charset="0"/>
              </a:rPr>
              <a:t>Libérer </a:t>
            </a:r>
            <a:r>
              <a:rPr lang="fr-FR" sz="2400" i="1" dirty="0">
                <a:solidFill>
                  <a:schemeClr val="tx1">
                    <a:lumMod val="95000"/>
                  </a:schemeClr>
                </a:solidFill>
                <a:latin typeface="Arial Narrow" pitchFamily="34" charset="0"/>
              </a:rPr>
              <a:t>de</a:t>
            </a:r>
            <a:r>
              <a:rPr lang="fr-FR" sz="2400" dirty="0">
                <a:solidFill>
                  <a:schemeClr val="tx1">
                    <a:lumMod val="95000"/>
                  </a:schemeClr>
                </a:solidFill>
                <a:latin typeface="Arial Narrow" pitchFamily="34" charset="0"/>
              </a:rPr>
              <a:t> la peur et </a:t>
            </a:r>
            <a:r>
              <a:rPr lang="fr-FR" sz="2400" i="1" dirty="0">
                <a:solidFill>
                  <a:schemeClr val="tx1">
                    <a:lumMod val="95000"/>
                  </a:schemeClr>
                </a:solidFill>
                <a:latin typeface="Arial Narrow" pitchFamily="34" charset="0"/>
              </a:rPr>
              <a:t>du</a:t>
            </a:r>
            <a:r>
              <a:rPr lang="fr-FR" sz="2400" dirty="0">
                <a:solidFill>
                  <a:schemeClr val="tx1">
                    <a:lumMod val="95000"/>
                  </a:schemeClr>
                </a:solidFill>
                <a:latin typeface="Arial Narrow" pitchFamily="34" charset="0"/>
              </a:rPr>
              <a:t> besoin </a:t>
            </a:r>
            <a:r>
              <a:rPr lang="fr-FR" sz="2400" dirty="0" smtClean="0">
                <a:solidFill>
                  <a:schemeClr val="tx1">
                    <a:lumMod val="95000"/>
                  </a:schemeClr>
                </a:solidFill>
                <a:latin typeface="Arial Narrow" pitchFamily="34" charset="0"/>
              </a:rPr>
              <a:t>= réagir </a:t>
            </a:r>
            <a:r>
              <a:rPr lang="fr-FR" sz="2400" dirty="0">
                <a:solidFill>
                  <a:schemeClr val="tx1">
                    <a:lumMod val="95000"/>
                  </a:schemeClr>
                </a:solidFill>
                <a:latin typeface="Arial Narrow" pitchFamily="34" charset="0"/>
              </a:rPr>
              <a:t>aux causes extérieures de l’insécurité humaine</a:t>
            </a:r>
            <a:endParaRPr lang="en-US" sz="1200" dirty="0">
              <a:solidFill>
                <a:schemeClr val="tx1">
                  <a:lumMod val="95000"/>
                </a:schemeClr>
              </a:solidFill>
              <a:latin typeface="Arial Narrow" pitchFamily="34" charset="0"/>
            </a:endParaRPr>
          </a:p>
        </p:txBody>
      </p:sp>
      <p:sp>
        <p:nvSpPr>
          <p:cNvPr id="23" name="Rectangle 22"/>
          <p:cNvSpPr>
            <a:spLocks noChangeArrowheads="1"/>
          </p:cNvSpPr>
          <p:nvPr/>
        </p:nvSpPr>
        <p:spPr bwMode="auto">
          <a:xfrm>
            <a:off x="190500" y="1967414"/>
            <a:ext cx="3238500" cy="1569660"/>
          </a:xfrm>
          <a:prstGeom prst="rect">
            <a:avLst/>
          </a:prstGeom>
          <a:solidFill>
            <a:srgbClr val="002060"/>
          </a:solidFill>
          <a:ln w="9525">
            <a:noFill/>
            <a:miter lim="800000"/>
            <a:headEnd/>
            <a:tailEnd/>
          </a:ln>
        </p:spPr>
        <p:txBody>
          <a:bodyPr wrap="square">
            <a:spAutoFit/>
          </a:bodyPr>
          <a:lstStyle/>
          <a:p>
            <a:pPr>
              <a:defRPr/>
            </a:pPr>
            <a:r>
              <a:rPr lang="fr-FR" sz="2400" dirty="0">
                <a:solidFill>
                  <a:schemeClr val="tx1">
                    <a:lumMod val="95000"/>
                  </a:schemeClr>
                </a:solidFill>
                <a:latin typeface="Arial Narrow" pitchFamily="34" charset="0"/>
              </a:rPr>
              <a:t>Homme libre </a:t>
            </a:r>
            <a:r>
              <a:rPr lang="fr-FR" sz="2400" i="1" dirty="0">
                <a:solidFill>
                  <a:schemeClr val="tx1">
                    <a:lumMod val="95000"/>
                  </a:schemeClr>
                </a:solidFill>
                <a:latin typeface="Arial Narrow" pitchFamily="34" charset="0"/>
              </a:rPr>
              <a:t>pour </a:t>
            </a:r>
            <a:r>
              <a:rPr lang="fr-FR" sz="2400" dirty="0">
                <a:solidFill>
                  <a:schemeClr val="tx1">
                    <a:lumMod val="95000"/>
                  </a:schemeClr>
                </a:solidFill>
                <a:latin typeface="Arial Narrow" pitchFamily="34" charset="0"/>
              </a:rPr>
              <a:t>des </a:t>
            </a:r>
            <a:r>
              <a:rPr lang="fr-FR" sz="2400" dirty="0" smtClean="0">
                <a:solidFill>
                  <a:schemeClr val="tx1">
                    <a:lumMod val="95000"/>
                  </a:schemeClr>
                </a:solidFill>
                <a:latin typeface="Arial Narrow" pitchFamily="34" charset="0"/>
              </a:rPr>
              <a:t>valeurs = agir </a:t>
            </a:r>
            <a:r>
              <a:rPr lang="fr-FR" sz="2400" dirty="0">
                <a:solidFill>
                  <a:schemeClr val="tx1">
                    <a:lumMod val="95000"/>
                  </a:schemeClr>
                </a:solidFill>
                <a:latin typeface="Arial Narrow" pitchFamily="34" charset="0"/>
              </a:rPr>
              <a:t>sur </a:t>
            </a:r>
            <a:r>
              <a:rPr lang="fr-FR" sz="2400" dirty="0" smtClean="0">
                <a:solidFill>
                  <a:schemeClr val="tx1">
                    <a:lumMod val="95000"/>
                  </a:schemeClr>
                </a:solidFill>
                <a:latin typeface="Arial Narrow" pitchFamily="34" charset="0"/>
              </a:rPr>
              <a:t>soi-même; être </a:t>
            </a:r>
            <a:r>
              <a:rPr lang="fr-FR" sz="2400" dirty="0">
                <a:solidFill>
                  <a:schemeClr val="tx1">
                    <a:lumMod val="95000"/>
                  </a:schemeClr>
                </a:solidFill>
                <a:latin typeface="Arial Narrow" pitchFamily="34" charset="0"/>
              </a:rPr>
              <a:t>humain, sujet de sa sécurité</a:t>
            </a:r>
            <a:endParaRPr lang="en-US" sz="1200" dirty="0">
              <a:solidFill>
                <a:schemeClr val="tx1">
                  <a:lumMod val="95000"/>
                </a:schemeClr>
              </a:solidFill>
              <a:latin typeface="Arial Narrow" pitchFamily="34" charset="0"/>
            </a:endParaRPr>
          </a:p>
        </p:txBody>
      </p:sp>
      <p:sp>
        <p:nvSpPr>
          <p:cNvPr id="16" name="Rectangle 15"/>
          <p:cNvSpPr>
            <a:spLocks noChangeArrowheads="1"/>
          </p:cNvSpPr>
          <p:nvPr/>
        </p:nvSpPr>
        <p:spPr bwMode="auto">
          <a:xfrm>
            <a:off x="304800" y="5791200"/>
            <a:ext cx="1828800" cy="830263"/>
          </a:xfrm>
          <a:prstGeom prst="rect">
            <a:avLst/>
          </a:prstGeom>
          <a:solidFill>
            <a:srgbClr val="002060"/>
          </a:solidFill>
          <a:ln w="9525">
            <a:noFill/>
            <a:miter lim="800000"/>
            <a:headEnd/>
            <a:tailEnd/>
          </a:ln>
        </p:spPr>
        <p:txBody>
          <a:bodyPr>
            <a:spAutoFit/>
          </a:bodyPr>
          <a:lstStyle/>
          <a:p>
            <a:pPr algn="ctr">
              <a:defRPr/>
            </a:pPr>
            <a:r>
              <a:rPr lang="fr-FR" sz="2400" dirty="0">
                <a:solidFill>
                  <a:schemeClr val="tx1">
                    <a:lumMod val="95000"/>
                  </a:schemeClr>
                </a:solidFill>
                <a:latin typeface="Arial Narrow" pitchFamily="34" charset="0"/>
              </a:rPr>
              <a:t>Des hommes </a:t>
            </a:r>
          </a:p>
          <a:p>
            <a:pPr algn="ctr">
              <a:defRPr/>
            </a:pPr>
            <a:r>
              <a:rPr lang="fr-FR" sz="2400" dirty="0">
                <a:solidFill>
                  <a:schemeClr val="tx1">
                    <a:lumMod val="95000"/>
                  </a:schemeClr>
                </a:solidFill>
                <a:latin typeface="Arial Narrow" pitchFamily="34" charset="0"/>
              </a:rPr>
              <a:t>plus libres</a:t>
            </a:r>
            <a:endParaRPr lang="en-US" sz="1200" dirty="0">
              <a:solidFill>
                <a:schemeClr val="tx1">
                  <a:lumMod val="95000"/>
                </a:schemeClr>
              </a:solidFill>
              <a:latin typeface="Arial Narrow" pitchFamily="34" charset="0"/>
            </a:endParaRPr>
          </a:p>
        </p:txBody>
      </p:sp>
      <p:sp>
        <p:nvSpPr>
          <p:cNvPr id="17" name="Rectangle 16"/>
          <p:cNvSpPr>
            <a:spLocks noChangeArrowheads="1"/>
          </p:cNvSpPr>
          <p:nvPr/>
        </p:nvSpPr>
        <p:spPr bwMode="auto">
          <a:xfrm>
            <a:off x="3924300" y="5791200"/>
            <a:ext cx="1600200" cy="8302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fr-FR" sz="2400" dirty="0">
                <a:solidFill>
                  <a:schemeClr val="tx1">
                    <a:lumMod val="95000"/>
                  </a:schemeClr>
                </a:solidFill>
                <a:latin typeface="Arial Narrow" pitchFamily="34" charset="0"/>
              </a:rPr>
              <a:t>Un monde plus sûr</a:t>
            </a:r>
            <a:endParaRPr lang="en-US" sz="1200" dirty="0">
              <a:solidFill>
                <a:schemeClr val="tx1">
                  <a:lumMod val="95000"/>
                </a:schemeClr>
              </a:solidFill>
              <a:latin typeface="Arial Narrow" pitchFamily="34" charset="0"/>
            </a:endParaRPr>
          </a:p>
        </p:txBody>
      </p:sp>
      <p:sp>
        <p:nvSpPr>
          <p:cNvPr id="18453" name="Rectangle 24"/>
          <p:cNvSpPr>
            <a:spLocks noChangeArrowheads="1"/>
          </p:cNvSpPr>
          <p:nvPr/>
        </p:nvSpPr>
        <p:spPr bwMode="auto">
          <a:xfrm>
            <a:off x="0" y="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4400" dirty="0">
                <a:latin typeface="Arial Rounded MT Bold" pitchFamily="34" charset="0"/>
              </a:rPr>
              <a:t>- </a:t>
            </a:r>
            <a:r>
              <a:rPr lang="fr-FR" sz="4400" dirty="0" smtClean="0">
                <a:latin typeface="Arial Rounded MT Bold" pitchFamily="34" charset="0"/>
              </a:rPr>
              <a:t>II - </a:t>
            </a:r>
            <a:endParaRPr lang="fr-FR" sz="4400" dirty="0">
              <a:latin typeface="Arial Rounded MT Bold" pitchFamily="34" charset="0"/>
            </a:endParaRPr>
          </a:p>
          <a:p>
            <a:pPr algn="ctr"/>
            <a:r>
              <a:rPr lang="fr-FR" sz="4400" dirty="0">
                <a:latin typeface="Arial Rounded MT Bold" pitchFamily="34" charset="0"/>
              </a:rPr>
              <a:t>Liberté et sécurité humaine</a:t>
            </a:r>
            <a:r>
              <a:rPr lang="fr-FR" sz="2400" dirty="0">
                <a:latin typeface="Arial Rounded MT Bold" pitchFamily="34" charset="0"/>
              </a:rPr>
              <a:t/>
            </a:r>
            <a:br>
              <a:rPr lang="fr-FR" sz="2400" dirty="0">
                <a:latin typeface="Arial Rounded MT Bold" pitchFamily="34" charset="0"/>
              </a:rPr>
            </a:br>
            <a:r>
              <a:rPr lang="fr-FR" sz="2400" dirty="0">
                <a:latin typeface="Arial Rounded MT Bold" pitchFamily="34" charset="0"/>
              </a:rPr>
              <a:t>Des hommes plus libres pour un monde plus sûr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2000"/>
                                        <p:tgtEl>
                                          <p:spTgt spid="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2000"/>
                                        <p:tgtEl>
                                          <p:spTgt spid="1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bg/>
                                          </p:spTgt>
                                        </p:tgtEl>
                                        <p:attrNameLst>
                                          <p:attrName>style.visibility</p:attrName>
                                        </p:attrNameLst>
                                      </p:cBhvr>
                                      <p:to>
                                        <p:strVal val="visible"/>
                                      </p:to>
                                    </p:set>
                                    <p:animEffect transition="in" filter="wipe(down)">
                                      <p:cBhvr>
                                        <p:cTn id="27" dur="500"/>
                                        <p:tgtEl>
                                          <p:spTgt spid="18">
                                            <p:bg/>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down)">
                                      <p:cBhvr>
                                        <p:cTn id="37" dur="500"/>
                                        <p:tgtEl>
                                          <p:spTgt spid="19">
                                            <p:bg/>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down)">
                                      <p:cBhvr>
                                        <p:cTn id="47" dur="500"/>
                                        <p:tgtEl>
                                          <p:spTgt spid="19">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Effect transition="in" filter="wipe(down)">
                                      <p:cBhvr>
                                        <p:cTn id="52" dur="500"/>
                                        <p:tgtEl>
                                          <p:spTgt spid="19">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xEl>
                                              <p:pRg st="3" end="3"/>
                                            </p:txEl>
                                          </p:spTgt>
                                        </p:tgtEl>
                                        <p:attrNameLst>
                                          <p:attrName>style.visibility</p:attrName>
                                        </p:attrNameLst>
                                      </p:cBhvr>
                                      <p:to>
                                        <p:strVal val="visible"/>
                                      </p:to>
                                    </p:set>
                                    <p:animEffect transition="in" filter="wipe(down)">
                                      <p:cBhvr>
                                        <p:cTn id="57" dur="500"/>
                                        <p:tgtEl>
                                          <p:spTgt spid="19">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bg/>
                                          </p:spTgt>
                                        </p:tgtEl>
                                        <p:attrNameLst>
                                          <p:attrName>style.visibility</p:attrName>
                                        </p:attrNameLst>
                                      </p:cBhvr>
                                      <p:to>
                                        <p:strVal val="visible"/>
                                      </p:to>
                                    </p:set>
                                    <p:animEffect transition="in" filter="fade">
                                      <p:cBhvr>
                                        <p:cTn id="62" dur="2000"/>
                                        <p:tgtEl>
                                          <p:spTgt spid="23">
                                            <p:bg/>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bg/>
                                          </p:spTgt>
                                        </p:tgtEl>
                                        <p:attrNameLst>
                                          <p:attrName>style.visibility</p:attrName>
                                        </p:attrNameLst>
                                      </p:cBhvr>
                                      <p:to>
                                        <p:strVal val="visible"/>
                                      </p:to>
                                    </p:set>
                                    <p:animEffect transition="in" filter="fade">
                                      <p:cBhvr>
                                        <p:cTn id="72" dur="2000"/>
                                        <p:tgtEl>
                                          <p:spTgt spid="16">
                                            <p:bg/>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2000"/>
                                        <p:tgtEl>
                                          <p:spTgt spid="16">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fade">
                                      <p:cBhvr>
                                        <p:cTn id="82" dur="2000"/>
                                        <p:tgtEl>
                                          <p:spTgt spid="16">
                                            <p:txEl>
                                              <p:pRg st="1" end="1"/>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bg/>
                                          </p:spTgt>
                                        </p:tgtEl>
                                        <p:attrNameLst>
                                          <p:attrName>style.visibility</p:attrName>
                                        </p:attrNameLst>
                                      </p:cBhvr>
                                      <p:to>
                                        <p:strVal val="visible"/>
                                      </p:to>
                                    </p:set>
                                    <p:animEffect transition="in" filter="fade">
                                      <p:cBhvr>
                                        <p:cTn id="87" dur="2000"/>
                                        <p:tgtEl>
                                          <p:spTgt spid="17">
                                            <p:bg/>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fade">
                                      <p:cBhvr>
                                        <p:cTn id="9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8" grpId="0" build="p" animBg="1"/>
      <p:bldP spid="19" grpId="0" build="p" animBg="1"/>
      <p:bldP spid="23" grpId="0" build="p" animBg="1"/>
      <p:bldP spid="16" grpId="0" build="p" animBg="1"/>
      <p:bldP spid="1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9"/>
            <a:ext cx="8229600" cy="950912"/>
          </a:xfrm>
        </p:spPr>
        <p:txBody>
          <a:bodyPr/>
          <a:lstStyle/>
          <a:p>
            <a:pPr eaLnBrk="1" hangingPunct="1">
              <a:defRPr/>
            </a:pPr>
            <a:r>
              <a:rPr lang="fr-FR" dirty="0" smtClean="0"/>
              <a:t>Exemple de la sécurité routière</a:t>
            </a:r>
            <a:endParaRPr lang="en-US" dirty="0"/>
          </a:p>
        </p:txBody>
      </p:sp>
      <p:grpSp>
        <p:nvGrpSpPr>
          <p:cNvPr id="19459" name="Group 8"/>
          <p:cNvGrpSpPr>
            <a:grpSpLocks/>
          </p:cNvGrpSpPr>
          <p:nvPr/>
        </p:nvGrpSpPr>
        <p:grpSpPr bwMode="auto">
          <a:xfrm>
            <a:off x="304800" y="1371600"/>
            <a:ext cx="3810000" cy="4876800"/>
            <a:chOff x="179070" y="41420"/>
            <a:chExt cx="2506980" cy="1003680"/>
          </a:xfrm>
        </p:grpSpPr>
        <p:sp>
          <p:nvSpPr>
            <p:cNvPr id="10" name="Rounded Rectangle 9"/>
            <p:cNvSpPr/>
            <p:nvPr/>
          </p:nvSpPr>
          <p:spPr>
            <a:xfrm>
              <a:off x="179070" y="41420"/>
              <a:ext cx="2506980" cy="1003680"/>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sp>
        <p:sp>
          <p:nvSpPr>
            <p:cNvPr id="11" name="Rounded Rectangle 4"/>
            <p:cNvSpPr/>
            <p:nvPr/>
          </p:nvSpPr>
          <p:spPr>
            <a:xfrm>
              <a:off x="228165" y="90428"/>
              <a:ext cx="2408790" cy="905664"/>
            </a:xfrm>
            <a:prstGeom prst="rect">
              <a:avLst/>
            </a:prstGeom>
          </p:spPr>
          <p:style>
            <a:lnRef idx="0">
              <a:scrgbClr r="0" g="0" b="0"/>
            </a:lnRef>
            <a:fillRef idx="0">
              <a:scrgbClr r="0" g="0" b="0"/>
            </a:fillRef>
            <a:effectRef idx="0">
              <a:scrgbClr r="0" g="0" b="0"/>
            </a:effectRef>
            <a:fontRef idx="minor">
              <a:schemeClr val="lt1"/>
            </a:fontRef>
          </p:style>
          <p:txBody>
            <a:bodyPr lIns="94758" tIns="0" rIns="94758" bIns="0" spcCol="1270" anchor="ctr"/>
            <a:lstStyle/>
            <a:p>
              <a:pPr defTabSz="1511300">
                <a:lnSpc>
                  <a:spcPct val="90000"/>
                </a:lnSpc>
                <a:spcAft>
                  <a:spcPct val="35000"/>
                </a:spcAft>
                <a:defRPr/>
              </a:pPr>
              <a:r>
                <a:rPr lang="fr-FR" sz="2400" dirty="0">
                  <a:latin typeface="Arial Narrow" pitchFamily="34" charset="0"/>
                </a:rPr>
                <a:t>Former les conducteurs </a:t>
              </a:r>
            </a:p>
            <a:p>
              <a:pPr defTabSz="1511300">
                <a:lnSpc>
                  <a:spcPct val="90000"/>
                </a:lnSpc>
                <a:spcAft>
                  <a:spcPct val="35000"/>
                </a:spcAft>
                <a:defRPr/>
              </a:pPr>
              <a:endParaRPr lang="fr-FR" dirty="0"/>
            </a:p>
            <a:p>
              <a:pPr defTabSz="1511300">
                <a:lnSpc>
                  <a:spcPct val="90000"/>
                </a:lnSpc>
                <a:spcAft>
                  <a:spcPct val="35000"/>
                </a:spcAft>
                <a:buFont typeface="Arial" pitchFamily="34" charset="0"/>
                <a:buChar char="•"/>
                <a:defRPr/>
              </a:pPr>
              <a:r>
                <a:rPr lang="fr-FR" sz="3200" dirty="0"/>
                <a:t>Attitude</a:t>
              </a:r>
            </a:p>
            <a:p>
              <a:pPr defTabSz="1511300">
                <a:lnSpc>
                  <a:spcPct val="90000"/>
                </a:lnSpc>
                <a:spcAft>
                  <a:spcPct val="35000"/>
                </a:spcAft>
                <a:buFont typeface="Arial" pitchFamily="34" charset="0"/>
                <a:buChar char="•"/>
                <a:defRPr/>
              </a:pPr>
              <a:r>
                <a:rPr lang="fr-FR" sz="3200" dirty="0"/>
                <a:t>Attention</a:t>
              </a:r>
            </a:p>
            <a:p>
              <a:pPr defTabSz="1511300">
                <a:lnSpc>
                  <a:spcPct val="90000"/>
                </a:lnSpc>
                <a:spcAft>
                  <a:spcPct val="35000"/>
                </a:spcAft>
                <a:buFont typeface="Arial" pitchFamily="34" charset="0"/>
                <a:buChar char="•"/>
                <a:defRPr/>
              </a:pPr>
              <a:r>
                <a:rPr lang="fr-FR" sz="3200" dirty="0"/>
                <a:t>Civisme</a:t>
              </a:r>
            </a:p>
            <a:p>
              <a:pPr defTabSz="1511300">
                <a:lnSpc>
                  <a:spcPct val="90000"/>
                </a:lnSpc>
                <a:spcAft>
                  <a:spcPct val="35000"/>
                </a:spcAft>
                <a:defRPr/>
              </a:pPr>
              <a:r>
                <a:rPr lang="fr-FR" sz="3400" dirty="0"/>
                <a:t> </a:t>
              </a:r>
              <a:endParaRPr lang="en-US" sz="3400" dirty="0"/>
            </a:p>
          </p:txBody>
        </p:sp>
      </p:grpSp>
      <p:grpSp>
        <p:nvGrpSpPr>
          <p:cNvPr id="19460" name="Group 12"/>
          <p:cNvGrpSpPr>
            <a:grpSpLocks/>
          </p:cNvGrpSpPr>
          <p:nvPr/>
        </p:nvGrpSpPr>
        <p:grpSpPr bwMode="auto">
          <a:xfrm>
            <a:off x="4343400" y="1371600"/>
            <a:ext cx="4419600" cy="4876800"/>
            <a:chOff x="179070" y="41420"/>
            <a:chExt cx="2506980" cy="1003680"/>
          </a:xfrm>
        </p:grpSpPr>
        <p:sp>
          <p:nvSpPr>
            <p:cNvPr id="14" name="Rounded Rectangle 13"/>
            <p:cNvSpPr/>
            <p:nvPr/>
          </p:nvSpPr>
          <p:spPr>
            <a:xfrm>
              <a:off x="179070" y="41420"/>
              <a:ext cx="2506980" cy="1003680"/>
            </a:xfrm>
            <a:prstGeom prst="roundRect">
              <a:avLst/>
            </a:prstGeom>
          </p:spPr>
          <p:style>
            <a:lnRef idx="0">
              <a:schemeClr val="accent2"/>
            </a:lnRef>
            <a:fillRef idx="3">
              <a:schemeClr val="accent2"/>
            </a:fillRef>
            <a:effectRef idx="3">
              <a:schemeClr val="accent2"/>
            </a:effectRef>
            <a:fontRef idx="minor">
              <a:schemeClr val="lt1"/>
            </a:fontRef>
          </p:style>
        </p:sp>
        <p:sp>
          <p:nvSpPr>
            <p:cNvPr id="15" name="Rounded Rectangle 4"/>
            <p:cNvSpPr/>
            <p:nvPr/>
          </p:nvSpPr>
          <p:spPr>
            <a:xfrm>
              <a:off x="179070" y="90428"/>
              <a:ext cx="2458353" cy="905664"/>
            </a:xfrm>
            <a:prstGeom prst="rect">
              <a:avLst/>
            </a:prstGeom>
          </p:spPr>
          <p:style>
            <a:lnRef idx="0">
              <a:scrgbClr r="0" g="0" b="0"/>
            </a:lnRef>
            <a:fillRef idx="0">
              <a:scrgbClr r="0" g="0" b="0"/>
            </a:fillRef>
            <a:effectRef idx="0">
              <a:scrgbClr r="0" g="0" b="0"/>
            </a:effectRef>
            <a:fontRef idx="minor">
              <a:schemeClr val="lt1"/>
            </a:fontRef>
          </p:style>
          <p:txBody>
            <a:bodyPr lIns="94758" tIns="0" rIns="94758" bIns="0" spcCol="1270" anchor="ctr"/>
            <a:lstStyle/>
            <a:p>
              <a:pPr defTabSz="1511300">
                <a:lnSpc>
                  <a:spcPct val="90000"/>
                </a:lnSpc>
                <a:spcAft>
                  <a:spcPct val="35000"/>
                </a:spcAft>
                <a:defRPr/>
              </a:pPr>
              <a:r>
                <a:rPr lang="fr-FR" sz="2400" dirty="0">
                  <a:latin typeface="Arial Narrow" pitchFamily="34" charset="0"/>
                </a:rPr>
                <a:t>Sécuriser la conduite</a:t>
              </a:r>
            </a:p>
            <a:p>
              <a:pPr defTabSz="1511300">
                <a:lnSpc>
                  <a:spcPct val="90000"/>
                </a:lnSpc>
                <a:spcAft>
                  <a:spcPct val="35000"/>
                </a:spcAft>
                <a:defRPr/>
              </a:pPr>
              <a:endParaRPr lang="fr-FR" dirty="0"/>
            </a:p>
            <a:p>
              <a:pPr defTabSz="1511300">
                <a:lnSpc>
                  <a:spcPct val="90000"/>
                </a:lnSpc>
                <a:spcAft>
                  <a:spcPct val="35000"/>
                </a:spcAft>
                <a:buFont typeface="Arial" pitchFamily="34" charset="0"/>
                <a:buChar char="•"/>
                <a:defRPr/>
              </a:pPr>
              <a:r>
                <a:rPr lang="fr-FR" sz="3200" dirty="0"/>
                <a:t>Signalisation</a:t>
              </a:r>
            </a:p>
            <a:p>
              <a:pPr defTabSz="1511300">
                <a:lnSpc>
                  <a:spcPct val="90000"/>
                </a:lnSpc>
                <a:spcAft>
                  <a:spcPct val="35000"/>
                </a:spcAft>
                <a:buFont typeface="Arial" pitchFamily="34" charset="0"/>
                <a:buChar char="•"/>
                <a:defRPr/>
              </a:pPr>
              <a:r>
                <a:rPr lang="fr-FR" sz="3200" dirty="0"/>
                <a:t>Sûreté des véhicules</a:t>
              </a:r>
            </a:p>
            <a:p>
              <a:pPr defTabSz="1511300">
                <a:lnSpc>
                  <a:spcPct val="90000"/>
                </a:lnSpc>
                <a:spcAft>
                  <a:spcPct val="35000"/>
                </a:spcAft>
                <a:buFont typeface="Arial" pitchFamily="34" charset="0"/>
                <a:buChar char="•"/>
                <a:defRPr/>
              </a:pPr>
              <a:r>
                <a:rPr lang="fr-FR" sz="3200" dirty="0"/>
                <a:t>Chaussée sécurisée</a:t>
              </a:r>
            </a:p>
            <a:p>
              <a:pPr defTabSz="1511300">
                <a:lnSpc>
                  <a:spcPct val="90000"/>
                </a:lnSpc>
                <a:spcAft>
                  <a:spcPct val="35000"/>
                </a:spcAft>
                <a:defRPr/>
              </a:pPr>
              <a:r>
                <a:rPr lang="fr-FR" sz="3400" dirty="0"/>
                <a:t> </a:t>
              </a:r>
              <a:endParaRPr lang="en-US" sz="3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noGrp="1"/>
          </p:cNvGraphicFramePr>
          <p:nvPr>
            <p:ph sz="quarter" idx="13"/>
          </p:nvPr>
        </p:nvGraphicFramePr>
        <p:xfrm>
          <a:off x="3657600" y="869950"/>
          <a:ext cx="5276850" cy="598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Title 5"/>
          <p:cNvSpPr>
            <a:spLocks noGrp="1"/>
          </p:cNvSpPr>
          <p:nvPr>
            <p:ph type="title"/>
          </p:nvPr>
        </p:nvSpPr>
        <p:spPr>
          <a:xfrm>
            <a:off x="7256" y="-58057"/>
            <a:ext cx="9136743" cy="820057"/>
          </a:xfrm>
        </p:spPr>
        <p:txBody>
          <a:bodyPr>
            <a:noAutofit/>
          </a:bodyPr>
          <a:lstStyle/>
          <a:p>
            <a:pPr indent="0" eaLnBrk="1" fontAlgn="auto" hangingPunct="1">
              <a:spcAft>
                <a:spcPts val="0"/>
              </a:spcAft>
              <a:defRPr/>
            </a:pPr>
            <a:r>
              <a:rPr lang="fr-FR" sz="2800" b="1" dirty="0" smtClean="0">
                <a:solidFill>
                  <a:schemeClr val="accent1">
                    <a:tint val="83000"/>
                    <a:satMod val="150000"/>
                  </a:schemeClr>
                </a:solidFill>
              </a:rPr>
              <a:t>Félicité originelle de l’être humain</a:t>
            </a:r>
            <a:endParaRPr lang="en-US" sz="2800" b="1" dirty="0" smtClean="0">
              <a:solidFill>
                <a:schemeClr val="accent1">
                  <a:tint val="83000"/>
                  <a:satMod val="150000"/>
                </a:schemeClr>
              </a:solidFill>
            </a:endParaRPr>
          </a:p>
        </p:txBody>
      </p:sp>
      <p:sp>
        <p:nvSpPr>
          <p:cNvPr id="20483" name="Text Placeholder 7"/>
          <p:cNvSpPr>
            <a:spLocks noGrp="1"/>
          </p:cNvSpPr>
          <p:nvPr>
            <p:ph type="body" sz="half" idx="2"/>
          </p:nvPr>
        </p:nvSpPr>
        <p:spPr>
          <a:xfrm>
            <a:off x="228600" y="1219200"/>
            <a:ext cx="4495800" cy="1752600"/>
          </a:xfrm>
        </p:spPr>
        <p:txBody>
          <a:bodyPr/>
          <a:lstStyle/>
          <a:p>
            <a:pPr eaLnBrk="1" hangingPunct="1">
              <a:spcBef>
                <a:spcPct val="0"/>
              </a:spcBef>
            </a:pPr>
            <a:r>
              <a:rPr lang="fr-FR" sz="2400" smtClean="0">
                <a:latin typeface="Arial Narrow" pitchFamily="34" charset="0"/>
              </a:rPr>
              <a:t>Une alliance heureuse entre Dieu, le couple humain et la Création, fondée sur le sentiment de familiarité et sur la liberté et responsabilité humaine </a:t>
            </a:r>
            <a:endParaRPr lang="en-US" sz="240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632D8AE8-8FF6-463F-8D96-CCDEF35C1D89}"/>
                                            </p:graphicEl>
                                          </p:spTgt>
                                        </p:tgtEl>
                                        <p:attrNameLst>
                                          <p:attrName>style.visibility</p:attrName>
                                        </p:attrNameLst>
                                      </p:cBhvr>
                                      <p:to>
                                        <p:strVal val="visible"/>
                                      </p:to>
                                    </p:set>
                                    <p:animEffect transition="in" filter="fade">
                                      <p:cBhvr>
                                        <p:cTn id="7" dur="2000"/>
                                        <p:tgtEl>
                                          <p:spTgt spid="9">
                                            <p:graphicEl>
                                              <a:dgm id="{632D8AE8-8FF6-463F-8D96-CCDEF35C1D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6ACC4B2-0407-41AE-A383-652667AE3FDF}"/>
                                            </p:graphicEl>
                                          </p:spTgt>
                                        </p:tgtEl>
                                        <p:attrNameLst>
                                          <p:attrName>style.visibility</p:attrName>
                                        </p:attrNameLst>
                                      </p:cBhvr>
                                      <p:to>
                                        <p:strVal val="visible"/>
                                      </p:to>
                                    </p:set>
                                    <p:animEffect transition="in" filter="fade">
                                      <p:cBhvr>
                                        <p:cTn id="12" dur="2000"/>
                                        <p:tgtEl>
                                          <p:spTgt spid="9">
                                            <p:graphicEl>
                                              <a:dgm id="{56ACC4B2-0407-41AE-A383-652667AE3FD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A3EA5575-3194-4217-9BEB-F63688C1A67C}"/>
                                            </p:graphicEl>
                                          </p:spTgt>
                                        </p:tgtEl>
                                        <p:attrNameLst>
                                          <p:attrName>style.visibility</p:attrName>
                                        </p:attrNameLst>
                                      </p:cBhvr>
                                      <p:to>
                                        <p:strVal val="visible"/>
                                      </p:to>
                                    </p:set>
                                    <p:animEffect transition="in" filter="fade">
                                      <p:cBhvr>
                                        <p:cTn id="15" dur="2000"/>
                                        <p:tgtEl>
                                          <p:spTgt spid="9">
                                            <p:graphicEl>
                                              <a:dgm id="{A3EA5575-3194-4217-9BEB-F63688C1A67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6A2B285-1679-4ABF-AF0D-0EE21CD14617}"/>
                                            </p:graphicEl>
                                          </p:spTgt>
                                        </p:tgtEl>
                                        <p:attrNameLst>
                                          <p:attrName>style.visibility</p:attrName>
                                        </p:attrNameLst>
                                      </p:cBhvr>
                                      <p:to>
                                        <p:strVal val="visible"/>
                                      </p:to>
                                    </p:set>
                                    <p:animEffect transition="in" filter="fade">
                                      <p:cBhvr>
                                        <p:cTn id="20" dur="2000"/>
                                        <p:tgtEl>
                                          <p:spTgt spid="9">
                                            <p:graphicEl>
                                              <a:dgm id="{66A2B285-1679-4ABF-AF0D-0EE21CD1461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95A6DD75-930A-4F55-97C9-D8A0D63B4063}"/>
                                            </p:graphicEl>
                                          </p:spTgt>
                                        </p:tgtEl>
                                        <p:attrNameLst>
                                          <p:attrName>style.visibility</p:attrName>
                                        </p:attrNameLst>
                                      </p:cBhvr>
                                      <p:to>
                                        <p:strVal val="visible"/>
                                      </p:to>
                                    </p:set>
                                    <p:animEffect transition="in" filter="fade">
                                      <p:cBhvr>
                                        <p:cTn id="23" dur="2000"/>
                                        <p:tgtEl>
                                          <p:spTgt spid="9">
                                            <p:graphicEl>
                                              <a:dgm id="{95A6DD75-930A-4F55-97C9-D8A0D63B406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4107ABF2-EE5A-49C0-91FE-ADB17FF1A256}"/>
                                            </p:graphicEl>
                                          </p:spTgt>
                                        </p:tgtEl>
                                        <p:attrNameLst>
                                          <p:attrName>style.visibility</p:attrName>
                                        </p:attrNameLst>
                                      </p:cBhvr>
                                      <p:to>
                                        <p:strVal val="visible"/>
                                      </p:to>
                                    </p:set>
                                    <p:animEffect transition="in" filter="fade">
                                      <p:cBhvr>
                                        <p:cTn id="28" dur="2000"/>
                                        <p:tgtEl>
                                          <p:spTgt spid="9">
                                            <p:graphicEl>
                                              <a:dgm id="{4107ABF2-EE5A-49C0-91FE-ADB17FF1A2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9170B58B-7478-47AC-B760-5B11BCFAA253}"/>
                                            </p:graphicEl>
                                          </p:spTgt>
                                        </p:tgtEl>
                                        <p:attrNameLst>
                                          <p:attrName>style.visibility</p:attrName>
                                        </p:attrNameLst>
                                      </p:cBhvr>
                                      <p:to>
                                        <p:strVal val="visible"/>
                                      </p:to>
                                    </p:set>
                                    <p:animEffect transition="in" filter="fade">
                                      <p:cBhvr>
                                        <p:cTn id="31" dur="2000"/>
                                        <p:tgtEl>
                                          <p:spTgt spid="9">
                                            <p:graphicEl>
                                              <a:dgm id="{9170B58B-7478-47AC-B760-5B11BCFAA25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1510723A-5E19-4605-967F-55378A507D55}"/>
                                            </p:graphicEl>
                                          </p:spTgt>
                                        </p:tgtEl>
                                        <p:attrNameLst>
                                          <p:attrName>style.visibility</p:attrName>
                                        </p:attrNameLst>
                                      </p:cBhvr>
                                      <p:to>
                                        <p:strVal val="visible"/>
                                      </p:to>
                                    </p:set>
                                    <p:animEffect transition="in" filter="fade">
                                      <p:cBhvr>
                                        <p:cTn id="36" dur="2000"/>
                                        <p:tgtEl>
                                          <p:spTgt spid="9">
                                            <p:graphicEl>
                                              <a:dgm id="{1510723A-5E19-4605-967F-55378A507D5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9744A664-2CBA-4514-8974-E62862E1178A}"/>
                                            </p:graphicEl>
                                          </p:spTgt>
                                        </p:tgtEl>
                                        <p:attrNameLst>
                                          <p:attrName>style.visibility</p:attrName>
                                        </p:attrNameLst>
                                      </p:cBhvr>
                                      <p:to>
                                        <p:strVal val="visible"/>
                                      </p:to>
                                    </p:set>
                                    <p:animEffect transition="in" filter="fade">
                                      <p:cBhvr>
                                        <p:cTn id="39" dur="2000"/>
                                        <p:tgtEl>
                                          <p:spTgt spid="9">
                                            <p:graphicEl>
                                              <a:dgm id="{9744A664-2CBA-4514-8974-E62862E117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nvPr>
        </p:nvGraphicFramePr>
        <p:xfrm>
          <a:off x="2743200" y="434975"/>
          <a:ext cx="6400800" cy="598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p:cNvSpPr>
            <a:spLocks noGrp="1"/>
          </p:cNvSpPr>
          <p:nvPr>
            <p:ph type="title"/>
          </p:nvPr>
        </p:nvSpPr>
        <p:spPr>
          <a:xfrm>
            <a:off x="76200" y="990600"/>
            <a:ext cx="2667000" cy="3045618"/>
          </a:xfrm>
        </p:spPr>
        <p:style>
          <a:lnRef idx="1">
            <a:schemeClr val="dk1"/>
          </a:lnRef>
          <a:fillRef idx="2">
            <a:schemeClr val="dk1"/>
          </a:fillRef>
          <a:effectRef idx="1">
            <a:schemeClr val="dk1"/>
          </a:effectRef>
          <a:fontRef idx="minor">
            <a:schemeClr val="dk1"/>
          </a:fontRef>
        </p:style>
        <p:txBody>
          <a:bodyPr>
            <a:normAutofit/>
          </a:bodyPr>
          <a:lstStyle/>
          <a:p>
            <a:pPr indent="0" algn="l" eaLnBrk="1" fontAlgn="auto" hangingPunct="1">
              <a:spcAft>
                <a:spcPts val="0"/>
              </a:spcAft>
              <a:defRPr/>
            </a:pPr>
            <a:r>
              <a:rPr lang="fr-FR" sz="2700" b="1" dirty="0" smtClean="0">
                <a:solidFill>
                  <a:schemeClr val="accent1">
                    <a:tint val="83000"/>
                    <a:satMod val="150000"/>
                  </a:schemeClr>
                </a:solidFill>
                <a:latin typeface="Arial Narrow" pitchFamily="34" charset="0"/>
              </a:rPr>
              <a:t>Causes intérieures majeures de l’insécurité</a:t>
            </a:r>
            <a:r>
              <a:rPr lang="fr-FR" sz="2700" dirty="0" smtClean="0">
                <a:solidFill>
                  <a:schemeClr val="accent1">
                    <a:tint val="83000"/>
                    <a:satMod val="150000"/>
                  </a:schemeClr>
                </a:solidFill>
              </a:rPr>
              <a:t/>
            </a:r>
            <a:br>
              <a:rPr lang="fr-FR" sz="2700" dirty="0" smtClean="0">
                <a:solidFill>
                  <a:schemeClr val="accent1">
                    <a:tint val="83000"/>
                    <a:satMod val="150000"/>
                  </a:schemeClr>
                </a:solidFill>
              </a:rPr>
            </a:br>
            <a:r>
              <a:rPr lang="fr-FR" sz="2700" b="1" dirty="0" smtClean="0">
                <a:solidFill>
                  <a:schemeClr val="accent1">
                    <a:tint val="83000"/>
                    <a:satMod val="150000"/>
                  </a:schemeClr>
                </a:solidFill>
              </a:rPr>
              <a:t>- irresponsabilité</a:t>
            </a:r>
            <a:br>
              <a:rPr lang="fr-FR" sz="2700" b="1" dirty="0" smtClean="0">
                <a:solidFill>
                  <a:schemeClr val="accent1">
                    <a:tint val="83000"/>
                    <a:satMod val="150000"/>
                  </a:schemeClr>
                </a:solidFill>
              </a:rPr>
            </a:br>
            <a:r>
              <a:rPr lang="fr-FR" sz="2700" b="1" dirty="0" smtClean="0">
                <a:solidFill>
                  <a:schemeClr val="accent1">
                    <a:tint val="83000"/>
                    <a:satMod val="150000"/>
                  </a:schemeClr>
                </a:solidFill>
              </a:rPr>
              <a:t>- égoïsme</a:t>
            </a:r>
            <a:endParaRPr lang="en-US" b="1" dirty="0" smtClean="0">
              <a:solidFill>
                <a:schemeClr val="accent1">
                  <a:tint val="83000"/>
                  <a:satMod val="150000"/>
                </a:schemeClr>
              </a:solidFill>
            </a:endParaRPr>
          </a:p>
        </p:txBody>
      </p:sp>
      <p:sp>
        <p:nvSpPr>
          <p:cNvPr id="31745" name="Rectangle 1"/>
          <p:cNvSpPr>
            <a:spLocks noChangeArrowheads="1"/>
          </p:cNvSpPr>
          <p:nvPr/>
        </p:nvSpPr>
        <p:spPr bwMode="auto">
          <a:xfrm>
            <a:off x="7010400" y="0"/>
            <a:ext cx="2133600" cy="1200150"/>
          </a:xfrm>
          <a:prstGeom prst="rect">
            <a:avLst/>
          </a:prstGeom>
          <a:solidFill>
            <a:srgbClr val="7030A0"/>
          </a:solidFill>
          <a:ln w="9525">
            <a:noFill/>
            <a:miter lim="800000"/>
            <a:headEnd/>
            <a:tailEnd/>
          </a:ln>
          <a:effectLst/>
        </p:spPr>
        <p:txBody>
          <a:bodyPr anchor="ctr">
            <a:spAutoFit/>
          </a:bodyPr>
          <a:lstStyle/>
          <a:p>
            <a:pPr eaLnBrk="0" hangingPunct="0">
              <a:buFont typeface="Wingdings" pitchFamily="2" charset="2"/>
              <a:buChar char=""/>
              <a:defRPr/>
            </a:pPr>
            <a:r>
              <a:rPr lang="fr-FR" dirty="0">
                <a:solidFill>
                  <a:schemeClr val="tx1">
                    <a:lumMod val="95000"/>
                  </a:schemeClr>
                </a:solidFill>
                <a:latin typeface="Arial Narrow" pitchFamily="34" charset="0"/>
                <a:ea typeface="MS Mincho" pitchFamily="49" charset="-128"/>
                <a:cs typeface="Arial" pitchFamily="34" charset="0"/>
              </a:rPr>
              <a:t>insécurité spirituelle, </a:t>
            </a:r>
          </a:p>
          <a:p>
            <a:pPr eaLnBrk="0" hangingPunct="0">
              <a:defRPr/>
            </a:pPr>
            <a:r>
              <a:rPr lang="fr-FR" dirty="0">
                <a:solidFill>
                  <a:schemeClr val="tx1">
                    <a:lumMod val="95000"/>
                  </a:schemeClr>
                </a:solidFill>
                <a:latin typeface="Arial Narrow" pitchFamily="34" charset="0"/>
                <a:ea typeface="MS Mincho" pitchFamily="49" charset="-128"/>
                <a:cs typeface="Arial" pitchFamily="34" charset="0"/>
              </a:rPr>
              <a:t>existentielle,  </a:t>
            </a:r>
            <a:r>
              <a:rPr lang="fr-FR" dirty="0">
                <a:solidFill>
                  <a:schemeClr val="tx1">
                    <a:lumMod val="95000"/>
                  </a:schemeClr>
                </a:solidFill>
                <a:latin typeface="Arial Narrow" pitchFamily="34" charset="0"/>
                <a:ea typeface="MS Mincho" pitchFamily="49" charset="-128"/>
                <a:cs typeface="Arial" pitchFamily="34" charset="0"/>
                <a:sym typeface="Wingdings" pitchFamily="2" charset="2"/>
              </a:rPr>
              <a:t>psychologique </a:t>
            </a:r>
          </a:p>
          <a:p>
            <a:pPr eaLnBrk="0" hangingPunct="0">
              <a:defRPr/>
            </a:pPr>
            <a:r>
              <a:rPr lang="fr-FR" dirty="0">
                <a:solidFill>
                  <a:schemeClr val="tx1">
                    <a:lumMod val="95000"/>
                  </a:schemeClr>
                </a:solidFill>
                <a:latin typeface="Arial Narrow" pitchFamily="34" charset="0"/>
                <a:ea typeface="MS Mincho" pitchFamily="49" charset="-128"/>
                <a:cs typeface="Arial" pitchFamily="34" charset="0"/>
                <a:sym typeface="Wingdings" pitchFamily="2" charset="2"/>
              </a:rPr>
              <a:t>(être séparé de Dieu)</a:t>
            </a:r>
          </a:p>
        </p:txBody>
      </p:sp>
      <p:sp>
        <p:nvSpPr>
          <p:cNvPr id="21508" name="Rectangle 7"/>
          <p:cNvSpPr>
            <a:spLocks noChangeArrowheads="1"/>
          </p:cNvSpPr>
          <p:nvPr/>
        </p:nvSpPr>
        <p:spPr bwMode="auto">
          <a:xfrm>
            <a:off x="6856413" y="4191000"/>
            <a:ext cx="228758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
            </a:pPr>
            <a:r>
              <a:rPr lang="fr-FR">
                <a:solidFill>
                  <a:srgbClr val="FF0000"/>
                </a:solidFill>
              </a:rPr>
              <a:t>insécurité sexuelle</a:t>
            </a:r>
          </a:p>
          <a:p>
            <a:r>
              <a:rPr lang="fr-FR">
                <a:solidFill>
                  <a:srgbClr val="FF0000"/>
                </a:solidFill>
              </a:rPr>
              <a:t>   (infidélité)</a:t>
            </a:r>
            <a:endParaRPr lang="en-US">
              <a:solidFill>
                <a:srgbClr val="FF0000"/>
              </a:solidFill>
            </a:endParaRPr>
          </a:p>
        </p:txBody>
      </p:sp>
      <p:sp>
        <p:nvSpPr>
          <p:cNvPr id="21509" name="Rectangle 8"/>
          <p:cNvSpPr>
            <a:spLocks noChangeArrowheads="1"/>
          </p:cNvSpPr>
          <p:nvPr/>
        </p:nvSpPr>
        <p:spPr bwMode="auto">
          <a:xfrm>
            <a:off x="2971800" y="4191000"/>
            <a:ext cx="25955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r>
              <a:rPr lang="fr-FR">
                <a:solidFill>
                  <a:srgbClr val="00B0F0"/>
                </a:solidFill>
                <a:sym typeface="Wingdings" pitchFamily="2" charset="2"/>
              </a:rPr>
              <a:t> insécurité fraternelle</a:t>
            </a:r>
            <a:endParaRPr lang="en-US">
              <a:solidFill>
                <a:srgbClr val="00B0F0"/>
              </a:solidFill>
            </a:endParaRPr>
          </a:p>
        </p:txBody>
      </p:sp>
      <p:sp>
        <p:nvSpPr>
          <p:cNvPr id="21510" name="Rectangle 9"/>
          <p:cNvSpPr>
            <a:spLocks noChangeArrowheads="1"/>
          </p:cNvSpPr>
          <p:nvPr/>
        </p:nvSpPr>
        <p:spPr bwMode="auto">
          <a:xfrm>
            <a:off x="7239000" y="5638800"/>
            <a:ext cx="16986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
            </a:pPr>
            <a:r>
              <a:rPr lang="fr-FR">
                <a:solidFill>
                  <a:srgbClr val="00B050"/>
                </a:solidFill>
                <a:sym typeface="Wingdings" pitchFamily="2" charset="2"/>
              </a:rPr>
              <a:t>Insécurité </a:t>
            </a:r>
          </a:p>
          <a:p>
            <a:r>
              <a:rPr lang="fr-FR">
                <a:solidFill>
                  <a:srgbClr val="00B050"/>
                </a:solidFill>
                <a:sym typeface="Wingdings" pitchFamily="2" charset="2"/>
              </a:rPr>
              <a:t>    économique</a:t>
            </a:r>
            <a:endParaRPr lang="en-US">
              <a:solidFill>
                <a:srgbClr val="00B050"/>
              </a:solidFill>
            </a:endParaRPr>
          </a:p>
        </p:txBody>
      </p:sp>
      <p:sp>
        <p:nvSpPr>
          <p:cNvPr id="8" name="Rectangle 7"/>
          <p:cNvSpPr/>
          <p:nvPr/>
        </p:nvSpPr>
        <p:spPr>
          <a:xfrm>
            <a:off x="2743200" y="6396038"/>
            <a:ext cx="6565900" cy="461962"/>
          </a:xfrm>
          <a:prstGeom prst="rect">
            <a:avLst/>
          </a:prstGeom>
          <a:solidFill>
            <a:srgbClr val="7030A0"/>
          </a:solidFill>
        </p:spPr>
        <p:txBody>
          <a:bodyPr wrap="none">
            <a:spAutoFit/>
          </a:bodyPr>
          <a:lstStyle/>
          <a:p>
            <a:pPr>
              <a:defRPr/>
            </a:pPr>
            <a:r>
              <a:rPr lang="fr-FR" sz="2400" dirty="0">
                <a:solidFill>
                  <a:schemeClr val="accent1">
                    <a:tint val="83000"/>
                    <a:satMod val="150000"/>
                  </a:schemeClr>
                </a:solidFill>
                <a:latin typeface="Arial Narrow" pitchFamily="34" charset="0"/>
              </a:rPr>
              <a:t>« J’ai eu peur parce que je suis nu et je me suis caché. »</a:t>
            </a:r>
            <a:endParaRPr lang="en-US" sz="2400" dirty="0">
              <a:latin typeface="Arial Narrow" pitchFamily="34" charset="0"/>
            </a:endParaRPr>
          </a:p>
        </p:txBody>
      </p:sp>
      <p:sp>
        <p:nvSpPr>
          <p:cNvPr id="9" name="Rectangle 8"/>
          <p:cNvSpPr/>
          <p:nvPr/>
        </p:nvSpPr>
        <p:spPr>
          <a:xfrm>
            <a:off x="0" y="0"/>
            <a:ext cx="4572000" cy="58477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fr-FR" sz="2400" b="1" cap="all" dirty="0">
                <a:ln w="6350">
                  <a:solidFill>
                    <a:srgbClr val="D34817">
                      <a:shade val="43000"/>
                    </a:srgbClr>
                  </a:solidFill>
                </a:ln>
                <a:solidFill>
                  <a:schemeClr val="tx1">
                    <a:lumMod val="95000"/>
                  </a:schemeClr>
                </a:solidFill>
                <a:effectLst>
                  <a:outerShdw blurRad="26000" dist="26000" dir="14500000" algn="tl" rotWithShape="0">
                    <a:srgbClr val="000000">
                      <a:alpha val="40000"/>
                    </a:srgbClr>
                  </a:outerShdw>
                </a:effectLst>
                <a:latin typeface="Arial Narrow" pitchFamily="34" charset="0"/>
                <a:ea typeface="+mj-ea"/>
                <a:cs typeface="+mj-cs"/>
              </a:rPr>
              <a:t>Quatre « conduites à risque</a:t>
            </a:r>
            <a:r>
              <a:rPr lang="fr-FR" sz="3200" b="1" cap="all" dirty="0">
                <a:ln w="6350">
                  <a:solidFill>
                    <a:srgbClr val="D34817">
                      <a:shade val="43000"/>
                    </a:srgbClr>
                  </a:solidFill>
                </a:ln>
                <a:solidFill>
                  <a:schemeClr val="tx1">
                    <a:lumMod val="95000"/>
                  </a:schemeClr>
                </a:solidFill>
                <a:effectLst>
                  <a:outerShdw blurRad="26000" dist="26000" dir="14500000" algn="tl" rotWithShape="0">
                    <a:srgbClr val="000000">
                      <a:alpha val="40000"/>
                    </a:srgbClr>
                  </a:outerShdw>
                </a:effectLst>
                <a:latin typeface="Arial Narrow" pitchFamily="34" charset="0"/>
                <a:ea typeface="+mj-ea"/>
                <a:cs typeface="+mj-cs"/>
              </a:rPr>
              <a:t> »</a:t>
            </a:r>
            <a:endParaRPr lang="en-US" sz="2000" b="1"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3"/>
          </p:nvPr>
        </p:nvGraphicFramePr>
        <p:xfrm>
          <a:off x="723900" y="990599"/>
          <a:ext cx="7696200" cy="5139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Text Placeholder 6"/>
          <p:cNvSpPr>
            <a:spLocks noGrp="1"/>
          </p:cNvSpPr>
          <p:nvPr>
            <p:ph type="body" sz="half" idx="2"/>
          </p:nvPr>
        </p:nvSpPr>
        <p:spPr>
          <a:xfrm>
            <a:off x="533400" y="228600"/>
            <a:ext cx="8305800" cy="533400"/>
          </a:xfrm>
          <a:ln>
            <a:miter lim="800000"/>
            <a:headEnd/>
            <a:tailEnd/>
          </a:ln>
        </p:spPr>
        <p:style>
          <a:lnRef idx="0">
            <a:schemeClr val="accent2"/>
          </a:lnRef>
          <a:fillRef idx="3">
            <a:schemeClr val="accent2"/>
          </a:fillRef>
          <a:effectRef idx="3">
            <a:schemeClr val="accent2"/>
          </a:effectRef>
          <a:fontRef idx="minor">
            <a:schemeClr val="lt1"/>
          </a:fontRef>
        </p:style>
        <p:txBody>
          <a:bodyPr/>
          <a:lstStyle/>
          <a:p>
            <a:pPr algn="ctr" eaLnBrk="1" hangingPunct="1">
              <a:spcBef>
                <a:spcPct val="0"/>
              </a:spcBef>
              <a:defRPr/>
            </a:pPr>
            <a:r>
              <a:rPr lang="fr-FR" sz="2800" dirty="0" smtClean="0"/>
              <a:t>Valeurs pour un monde plus libre et plus sûr</a:t>
            </a:r>
            <a:endParaRPr lang="en-US" sz="2800" dirty="0" smtClean="0"/>
          </a:p>
        </p:txBody>
      </p:sp>
      <p:sp>
        <p:nvSpPr>
          <p:cNvPr id="6" name="Rectangle 5"/>
          <p:cNvSpPr/>
          <p:nvPr/>
        </p:nvSpPr>
        <p:spPr>
          <a:xfrm>
            <a:off x="457200" y="6334125"/>
            <a:ext cx="8229600" cy="523875"/>
          </a:xfrm>
          <a:prstGeom prst="rect">
            <a:avLst/>
          </a:prstGeom>
        </p:spPr>
        <p:txBody>
          <a:bodyPr>
            <a:spAutoFit/>
          </a:bodyPr>
          <a:lstStyle/>
          <a:p>
            <a:pPr>
              <a:defRPr/>
            </a:pPr>
            <a:r>
              <a:rPr lang="fr-FR" sz="2800" b="1" dirty="0">
                <a:solidFill>
                  <a:schemeClr val="tx1">
                    <a:lumMod val="95000"/>
                  </a:schemeClr>
                </a:solidFill>
              </a:rPr>
              <a:t>Les cinq principes des ambassadeurs de paix</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2"/>
          <p:cNvSpPr>
            <a:spLocks noGrp="1"/>
          </p:cNvSpPr>
          <p:nvPr>
            <p:ph type="body" idx="1"/>
          </p:nvPr>
        </p:nvSpPr>
        <p:spPr>
          <a:xfrm>
            <a:off x="0" y="2971800"/>
            <a:ext cx="2971800" cy="2286000"/>
          </a:xfrm>
          <a:solidFill>
            <a:srgbClr val="002060"/>
          </a:solidFill>
        </p:spPr>
        <p:txBody>
          <a:bodyPr/>
          <a:lstStyle/>
          <a:p>
            <a:pPr eaLnBrk="1" hangingPunct="1">
              <a:spcBef>
                <a:spcPct val="0"/>
              </a:spcBef>
              <a:buFont typeface="Arial" pitchFamily="34" charset="0"/>
              <a:buChar char="•"/>
              <a:defRPr/>
            </a:pPr>
            <a:r>
              <a:rPr lang="fr-FR" sz="1600" dirty="0" smtClean="0"/>
              <a:t>Surmonter l’aliénation spirituelle et l’angoisse liée aux différences.</a:t>
            </a:r>
          </a:p>
          <a:p>
            <a:pPr eaLnBrk="1" hangingPunct="1">
              <a:spcBef>
                <a:spcPct val="0"/>
              </a:spcBef>
              <a:buFont typeface="Arial" pitchFamily="34" charset="0"/>
              <a:buChar char="•"/>
              <a:defRPr/>
            </a:pPr>
            <a:endParaRPr lang="fr-FR" sz="1600" dirty="0" smtClean="0"/>
          </a:p>
          <a:p>
            <a:pPr eaLnBrk="1" hangingPunct="1">
              <a:spcBef>
                <a:spcPct val="0"/>
              </a:spcBef>
              <a:buFont typeface="Arial" pitchFamily="34" charset="0"/>
              <a:buChar char="•"/>
              <a:defRPr/>
            </a:pPr>
            <a:r>
              <a:rPr lang="fr-FR" sz="1600" dirty="0" smtClean="0"/>
              <a:t>Favoriser le dialogue interreligieux et interculturel et la coopération entre les pouvoirs spirituel et temporel</a:t>
            </a:r>
          </a:p>
          <a:p>
            <a:pPr eaLnBrk="1" hangingPunct="1">
              <a:spcBef>
                <a:spcPct val="0"/>
              </a:spcBef>
              <a:defRPr/>
            </a:pPr>
            <a:endParaRPr lang="en-US" dirty="0" smtClean="0"/>
          </a:p>
        </p:txBody>
      </p:sp>
      <p:grpSp>
        <p:nvGrpSpPr>
          <p:cNvPr id="2" name="Group 4"/>
          <p:cNvGrpSpPr>
            <a:grpSpLocks/>
          </p:cNvGrpSpPr>
          <p:nvPr/>
        </p:nvGrpSpPr>
        <p:grpSpPr bwMode="auto">
          <a:xfrm>
            <a:off x="3151187" y="2008187"/>
            <a:ext cx="1420813" cy="1420813"/>
            <a:chOff x="2109043" y="2782"/>
            <a:chExt cx="1420713" cy="1420713"/>
          </a:xfrm>
          <a:solidFill>
            <a:srgbClr val="7030A0"/>
          </a:solidFill>
        </p:grpSpPr>
        <p:sp>
          <p:nvSpPr>
            <p:cNvPr id="6" name="Oval 5"/>
            <p:cNvSpPr/>
            <p:nvPr/>
          </p:nvSpPr>
          <p:spPr>
            <a:xfrm>
              <a:off x="2109043" y="2782"/>
              <a:ext cx="1420713" cy="1420713"/>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7" name="Oval 4"/>
            <p:cNvSpPr/>
            <p:nvPr/>
          </p:nvSpPr>
          <p:spPr>
            <a:xfrm>
              <a:off x="2316991" y="210730"/>
              <a:ext cx="1004816" cy="1004816"/>
            </a:xfrm>
            <a:prstGeom prst="rect">
              <a:avLst/>
            </a:prstGeom>
            <a:grp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fr-FR" sz="2800" dirty="0"/>
                <a:t>Dieu</a:t>
              </a:r>
              <a:endParaRPr lang="en-US" sz="2800" dirty="0"/>
            </a:p>
          </p:txBody>
        </p:sp>
      </p:grpSp>
      <p:grpSp>
        <p:nvGrpSpPr>
          <p:cNvPr id="3" name="Group 7"/>
          <p:cNvGrpSpPr>
            <a:grpSpLocks/>
          </p:cNvGrpSpPr>
          <p:nvPr/>
        </p:nvGrpSpPr>
        <p:grpSpPr bwMode="auto">
          <a:xfrm>
            <a:off x="3151187" y="4876800"/>
            <a:ext cx="1420813" cy="1420813"/>
            <a:chOff x="2109043" y="1994743"/>
            <a:chExt cx="1420713" cy="1420713"/>
          </a:xfrm>
          <a:solidFill>
            <a:srgbClr val="0070C0"/>
          </a:solidFill>
        </p:grpSpPr>
        <p:sp>
          <p:nvSpPr>
            <p:cNvPr id="9" name="Oval 8"/>
            <p:cNvSpPr/>
            <p:nvPr/>
          </p:nvSpPr>
          <p:spPr>
            <a:xfrm>
              <a:off x="2109043" y="1994743"/>
              <a:ext cx="1420713" cy="1420713"/>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10" name="Oval 4"/>
            <p:cNvSpPr/>
            <p:nvPr/>
          </p:nvSpPr>
          <p:spPr>
            <a:xfrm>
              <a:off x="2234448" y="2375716"/>
              <a:ext cx="1066724" cy="609557"/>
            </a:xfrm>
            <a:prstGeom prst="rect">
              <a:avLst/>
            </a:prstGeom>
            <a:grpFill/>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fr-FR" sz="2400" dirty="0">
                  <a:latin typeface="Arial Narrow" pitchFamily="34" charset="0"/>
                </a:rPr>
                <a:t>Homme</a:t>
              </a:r>
              <a:endParaRPr lang="en-US" sz="2400" dirty="0">
                <a:latin typeface="Arial Narrow" pitchFamily="34" charset="0"/>
              </a:endParaRPr>
            </a:p>
          </p:txBody>
        </p:sp>
      </p:grpSp>
      <p:sp>
        <p:nvSpPr>
          <p:cNvPr id="11" name="Arc 39"/>
          <p:cNvSpPr>
            <a:spLocks/>
          </p:cNvSpPr>
          <p:nvPr/>
        </p:nvSpPr>
        <p:spPr bwMode="auto">
          <a:xfrm rot="10369968">
            <a:off x="3367088" y="3275013"/>
            <a:ext cx="1295400" cy="1524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CCFF"/>
            </a:solidFill>
            <a:round/>
            <a:headEnd/>
            <a:tailEnd type="triangle" w="med" len="med"/>
          </a:ln>
          <a:effectLst>
            <a:outerShdw dist="35921" dir="2700000" algn="ctr" rotWithShape="0">
              <a:schemeClr val="bg2"/>
            </a:outerShdw>
          </a:effectLst>
        </p:spPr>
        <p:txBody>
          <a:bodyPr rot="10800000" vert="eaVert" wrap="none" anchor="ctr"/>
          <a:lstStyle/>
          <a:p>
            <a:pPr eaLnBrk="0" hangingPunct="0">
              <a:defRPr/>
            </a:pPr>
            <a:endParaRPr lang="en-US">
              <a:latin typeface="Garamond" pitchFamily="18" charset="0"/>
            </a:endParaRPr>
          </a:p>
        </p:txBody>
      </p:sp>
      <p:sp>
        <p:nvSpPr>
          <p:cNvPr id="12" name="Arc 39"/>
          <p:cNvSpPr>
            <a:spLocks/>
          </p:cNvSpPr>
          <p:nvPr/>
        </p:nvSpPr>
        <p:spPr bwMode="auto">
          <a:xfrm rot="21164905">
            <a:off x="2986088" y="3505200"/>
            <a:ext cx="1295400" cy="1524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CCFF"/>
            </a:solidFill>
            <a:round/>
            <a:headEnd/>
            <a:tailEnd type="triangle" w="med" len="med"/>
          </a:ln>
          <a:effectLst>
            <a:outerShdw dist="35921" dir="2700000" algn="ctr" rotWithShape="0">
              <a:schemeClr val="bg2"/>
            </a:outerShdw>
          </a:effectLst>
        </p:spPr>
        <p:txBody>
          <a:bodyPr rot="10800000" vert="eaVert" wrap="none" anchor="ctr"/>
          <a:lstStyle/>
          <a:p>
            <a:pPr eaLnBrk="0" hangingPunct="0">
              <a:defRPr/>
            </a:pPr>
            <a:endParaRPr lang="en-US">
              <a:latin typeface="Garamond" pitchFamily="18" charset="0"/>
            </a:endParaRPr>
          </a:p>
        </p:txBody>
      </p:sp>
      <p:grpSp>
        <p:nvGrpSpPr>
          <p:cNvPr id="4" name="Group 12"/>
          <p:cNvGrpSpPr>
            <a:grpSpLocks/>
          </p:cNvGrpSpPr>
          <p:nvPr/>
        </p:nvGrpSpPr>
        <p:grpSpPr bwMode="auto">
          <a:xfrm>
            <a:off x="4876800" y="2008187"/>
            <a:ext cx="1420813" cy="1420813"/>
            <a:chOff x="2109043" y="2782"/>
            <a:chExt cx="1420713" cy="1420713"/>
          </a:xfrm>
          <a:solidFill>
            <a:srgbClr val="002060"/>
          </a:solidFill>
        </p:grpSpPr>
        <p:sp>
          <p:nvSpPr>
            <p:cNvPr id="14" name="Oval 13"/>
            <p:cNvSpPr/>
            <p:nvPr/>
          </p:nvSpPr>
          <p:spPr>
            <a:xfrm>
              <a:off x="2109043" y="2782"/>
              <a:ext cx="1420713" cy="1420713"/>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15" name="Oval 4"/>
            <p:cNvSpPr/>
            <p:nvPr/>
          </p:nvSpPr>
          <p:spPr>
            <a:xfrm>
              <a:off x="2316991" y="210730"/>
              <a:ext cx="1004816" cy="1004816"/>
            </a:xfrm>
            <a:prstGeom prst="rect">
              <a:avLst/>
            </a:prstGeom>
            <a:grp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fr-FR" sz="2400" dirty="0"/>
                <a:t>Esprit</a:t>
              </a:r>
              <a:endParaRPr lang="en-US" sz="2400" dirty="0"/>
            </a:p>
          </p:txBody>
        </p:sp>
      </p:grpSp>
      <p:grpSp>
        <p:nvGrpSpPr>
          <p:cNvPr id="5" name="Group 17"/>
          <p:cNvGrpSpPr>
            <a:grpSpLocks/>
          </p:cNvGrpSpPr>
          <p:nvPr/>
        </p:nvGrpSpPr>
        <p:grpSpPr bwMode="auto">
          <a:xfrm>
            <a:off x="4876800" y="4876800"/>
            <a:ext cx="1420813" cy="1420813"/>
            <a:chOff x="2109043" y="1994743"/>
            <a:chExt cx="1420713" cy="1420713"/>
          </a:xfrm>
          <a:solidFill>
            <a:srgbClr val="FF0000"/>
          </a:solidFill>
        </p:grpSpPr>
        <p:sp>
          <p:nvSpPr>
            <p:cNvPr id="19" name="Oval 18"/>
            <p:cNvSpPr/>
            <p:nvPr/>
          </p:nvSpPr>
          <p:spPr>
            <a:xfrm>
              <a:off x="2109043" y="1994743"/>
              <a:ext cx="1420713" cy="1420713"/>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0" name="Oval 4"/>
            <p:cNvSpPr/>
            <p:nvPr/>
          </p:nvSpPr>
          <p:spPr>
            <a:xfrm>
              <a:off x="2316991" y="2202691"/>
              <a:ext cx="1004816" cy="1004816"/>
            </a:xfrm>
            <a:prstGeom prst="rect">
              <a:avLst/>
            </a:prstGeom>
            <a:grpFill/>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fr-FR" sz="2800" dirty="0">
                  <a:latin typeface="Arial Narrow" pitchFamily="34" charset="0"/>
                </a:rPr>
                <a:t>Corps</a:t>
              </a:r>
              <a:endParaRPr lang="en-US" sz="2800" dirty="0">
                <a:latin typeface="Arial Narrow" pitchFamily="34" charset="0"/>
              </a:endParaRPr>
            </a:p>
          </p:txBody>
        </p:sp>
      </p:grpSp>
      <p:sp>
        <p:nvSpPr>
          <p:cNvPr id="21" name="Arc 39"/>
          <p:cNvSpPr>
            <a:spLocks/>
          </p:cNvSpPr>
          <p:nvPr/>
        </p:nvSpPr>
        <p:spPr bwMode="auto">
          <a:xfrm rot="10369968">
            <a:off x="5119688" y="3267075"/>
            <a:ext cx="1152525" cy="1524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CCFF"/>
            </a:solidFill>
            <a:round/>
            <a:headEnd/>
            <a:tailEnd type="triangle" w="med" len="med"/>
          </a:ln>
          <a:effectLst>
            <a:outerShdw dist="35921" dir="2700000" algn="ctr" rotWithShape="0">
              <a:schemeClr val="bg2"/>
            </a:outerShdw>
          </a:effectLst>
        </p:spPr>
        <p:txBody>
          <a:bodyPr rot="10800000" vert="eaVert" wrap="none" anchor="ctr"/>
          <a:lstStyle/>
          <a:p>
            <a:pPr eaLnBrk="0" hangingPunct="0">
              <a:defRPr/>
            </a:pPr>
            <a:endParaRPr lang="en-US">
              <a:latin typeface="Garamond" pitchFamily="18" charset="0"/>
            </a:endParaRPr>
          </a:p>
        </p:txBody>
      </p:sp>
      <p:sp>
        <p:nvSpPr>
          <p:cNvPr id="22" name="Arc 39"/>
          <p:cNvSpPr>
            <a:spLocks/>
          </p:cNvSpPr>
          <p:nvPr/>
        </p:nvSpPr>
        <p:spPr bwMode="auto">
          <a:xfrm rot="21164905">
            <a:off x="4814888" y="3352800"/>
            <a:ext cx="1295400" cy="1524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CCFF"/>
            </a:solidFill>
            <a:round/>
            <a:headEnd/>
            <a:tailEnd type="triangle" w="med" len="med"/>
          </a:ln>
          <a:effectLst>
            <a:outerShdw dist="35921" dir="2700000" algn="ctr" rotWithShape="0">
              <a:schemeClr val="bg2"/>
            </a:outerShdw>
          </a:effectLst>
        </p:spPr>
        <p:txBody>
          <a:bodyPr rot="10800000" vert="eaVert" wrap="none" anchor="ctr"/>
          <a:lstStyle/>
          <a:p>
            <a:pPr eaLnBrk="0" hangingPunct="0">
              <a:defRPr/>
            </a:pPr>
            <a:endParaRPr lang="en-US">
              <a:latin typeface="Garamond" pitchFamily="18" charset="0"/>
            </a:endParaRPr>
          </a:p>
        </p:txBody>
      </p:sp>
      <p:sp>
        <p:nvSpPr>
          <p:cNvPr id="23" name="Text Placeholder 2"/>
          <p:cNvSpPr txBox="1">
            <a:spLocks/>
          </p:cNvSpPr>
          <p:nvPr/>
        </p:nvSpPr>
        <p:spPr bwMode="auto">
          <a:xfrm>
            <a:off x="4572000" y="228600"/>
            <a:ext cx="3124200" cy="1385888"/>
          </a:xfrm>
          <a:prstGeom prst="rect">
            <a:avLst/>
          </a:prstGeom>
          <a:solidFill>
            <a:srgbClr val="3399FF"/>
          </a:solidFill>
          <a:ln w="9525">
            <a:noFill/>
            <a:miter lim="800000"/>
            <a:headEnd/>
            <a:tailEnd/>
          </a:ln>
        </p:spPr>
        <p:txBody>
          <a:bodyPr/>
          <a:lstStyle/>
          <a:p>
            <a:pPr>
              <a:spcBef>
                <a:spcPct val="20000"/>
              </a:spcBef>
              <a:spcAft>
                <a:spcPts val="1000"/>
              </a:spcAft>
              <a:buClr>
                <a:schemeClr val="accent1"/>
              </a:buClr>
              <a:buSzPct val="85000"/>
              <a:buFont typeface="Wingdings 2" pitchFamily="18" charset="2"/>
              <a:buNone/>
              <a:defRPr/>
            </a:pPr>
            <a:r>
              <a:rPr lang="fr-FR" sz="2400" dirty="0">
                <a:solidFill>
                  <a:srgbClr val="FFFFFF"/>
                </a:solidFill>
                <a:latin typeface="+mn-lt"/>
                <a:cs typeface="+mn-cs"/>
              </a:rPr>
              <a:t>2. Spiritualité </a:t>
            </a:r>
          </a:p>
          <a:p>
            <a:pPr>
              <a:spcBef>
                <a:spcPct val="20000"/>
              </a:spcBef>
              <a:spcAft>
                <a:spcPts val="1000"/>
              </a:spcAft>
              <a:buClr>
                <a:schemeClr val="accent1"/>
              </a:buClr>
              <a:buSzPct val="85000"/>
              <a:buFont typeface="Wingdings 2" pitchFamily="18" charset="2"/>
              <a:buNone/>
              <a:defRPr/>
            </a:pPr>
            <a:r>
              <a:rPr lang="fr-FR" sz="2000" dirty="0">
                <a:solidFill>
                  <a:srgbClr val="FFFFFF"/>
                </a:solidFill>
                <a:latin typeface="Arial Narrow" pitchFamily="34" charset="0"/>
                <a:cs typeface="+mn-cs"/>
              </a:rPr>
              <a:t>Harmoniser les aspects spirituels et matériels de la vie</a:t>
            </a:r>
            <a:endParaRPr lang="en-US" sz="2000" dirty="0">
              <a:solidFill>
                <a:srgbClr val="FFFFFF"/>
              </a:solidFill>
              <a:latin typeface="Arial Narrow" pitchFamily="34" charset="0"/>
              <a:cs typeface="+mn-cs"/>
            </a:endParaRPr>
          </a:p>
        </p:txBody>
      </p:sp>
      <p:sp>
        <p:nvSpPr>
          <p:cNvPr id="24589" name="Rectangle 23"/>
          <p:cNvSpPr>
            <a:spLocks noChangeArrowheads="1"/>
          </p:cNvSpPr>
          <p:nvPr/>
        </p:nvSpPr>
        <p:spPr bwMode="auto">
          <a:xfrm>
            <a:off x="6477000" y="2286000"/>
            <a:ext cx="2363788" cy="708025"/>
          </a:xfrm>
          <a:prstGeom prst="rect">
            <a:avLst/>
          </a:prstGeom>
          <a:solidFill>
            <a:srgbClr val="002060"/>
          </a:solidFill>
          <a:ln w="9525">
            <a:noFill/>
            <a:miter lim="800000"/>
            <a:headEnd/>
            <a:tailEnd/>
          </a:ln>
        </p:spPr>
        <p:txBody>
          <a:bodyPr wrap="none">
            <a:spAutoFit/>
          </a:bodyPr>
          <a:lstStyle/>
          <a:p>
            <a:pPr>
              <a:defRPr/>
            </a:pPr>
            <a:r>
              <a:rPr lang="fr-FR" sz="2000" dirty="0">
                <a:solidFill>
                  <a:schemeClr val="tx1">
                    <a:lumMod val="95000"/>
                  </a:schemeClr>
                </a:solidFill>
                <a:latin typeface="Georgia" pitchFamily="18" charset="0"/>
              </a:rPr>
              <a:t>Valeurs spirituelles</a:t>
            </a:r>
          </a:p>
          <a:p>
            <a:pPr>
              <a:defRPr/>
            </a:pPr>
            <a:r>
              <a:rPr lang="fr-FR" sz="2000" dirty="0">
                <a:solidFill>
                  <a:schemeClr val="tx1">
                    <a:lumMod val="95000"/>
                  </a:schemeClr>
                </a:solidFill>
                <a:latin typeface="Georgia" pitchFamily="18" charset="0"/>
              </a:rPr>
              <a:t>Joies spirituelles</a:t>
            </a:r>
            <a:endParaRPr lang="en-US" sz="2400" dirty="0">
              <a:solidFill>
                <a:schemeClr val="tx1">
                  <a:lumMod val="95000"/>
                </a:schemeClr>
              </a:solidFill>
            </a:endParaRPr>
          </a:p>
        </p:txBody>
      </p:sp>
      <p:sp>
        <p:nvSpPr>
          <p:cNvPr id="23565" name="Rectangle 24"/>
          <p:cNvSpPr>
            <a:spLocks noChangeArrowheads="1"/>
          </p:cNvSpPr>
          <p:nvPr/>
        </p:nvSpPr>
        <p:spPr bwMode="auto">
          <a:xfrm>
            <a:off x="6553200" y="5181600"/>
            <a:ext cx="2363788"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dirty="0">
                <a:solidFill>
                  <a:schemeClr val="bg1"/>
                </a:solidFill>
                <a:latin typeface="Georgia" pitchFamily="18" charset="0"/>
              </a:rPr>
              <a:t>Valeurs matérielles</a:t>
            </a:r>
          </a:p>
          <a:p>
            <a:r>
              <a:rPr lang="fr-FR" sz="2000" dirty="0">
                <a:solidFill>
                  <a:schemeClr val="bg1"/>
                </a:solidFill>
                <a:latin typeface="Georgia" pitchFamily="18" charset="0"/>
              </a:rPr>
              <a:t>Joies matérielles</a:t>
            </a:r>
            <a:endParaRPr lang="en-US" sz="2400" dirty="0">
              <a:solidFill>
                <a:schemeClr val="bg1"/>
              </a:solidFill>
            </a:endParaRPr>
          </a:p>
        </p:txBody>
      </p:sp>
      <p:grpSp>
        <p:nvGrpSpPr>
          <p:cNvPr id="23566" name="Group 24"/>
          <p:cNvGrpSpPr>
            <a:grpSpLocks/>
          </p:cNvGrpSpPr>
          <p:nvPr/>
        </p:nvGrpSpPr>
        <p:grpSpPr bwMode="auto">
          <a:xfrm>
            <a:off x="0" y="152400"/>
            <a:ext cx="3581400" cy="1600200"/>
            <a:chOff x="3004449" y="3168"/>
            <a:chExt cx="1687301" cy="1096746"/>
          </a:xfrm>
        </p:grpSpPr>
        <p:sp>
          <p:nvSpPr>
            <p:cNvPr id="26" name="Rounded Rectangle 25"/>
            <p:cNvSpPr/>
            <p:nvPr/>
          </p:nvSpPr>
          <p:spPr>
            <a:xfrm>
              <a:off x="3004449" y="3168"/>
              <a:ext cx="1687301" cy="1096746"/>
            </a:xfrm>
            <a:prstGeom prst="roundRect">
              <a:avLst/>
            </a:prstGeom>
            <a:solidFill>
              <a:srgbClr val="00206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7" name="Rounded Rectangle 4"/>
            <p:cNvSpPr/>
            <p:nvPr/>
          </p:nvSpPr>
          <p:spPr>
            <a:xfrm>
              <a:off x="3058299" y="56482"/>
              <a:ext cx="1579601" cy="98576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endParaRPr lang="fr-FR" sz="2000" dirty="0">
                <a:latin typeface="Arial Narrow" pitchFamily="34" charset="0"/>
              </a:endParaRPr>
            </a:p>
            <a:p>
              <a:pPr algn="ctr" defTabSz="1422400">
                <a:lnSpc>
                  <a:spcPct val="90000"/>
                </a:lnSpc>
                <a:spcAft>
                  <a:spcPct val="35000"/>
                </a:spcAft>
                <a:defRPr/>
              </a:pPr>
              <a:endParaRPr lang="fr-FR" sz="2000" dirty="0">
                <a:latin typeface="Arial Narrow" pitchFamily="34" charset="0"/>
              </a:endParaRPr>
            </a:p>
            <a:p>
              <a:pPr algn="ctr" defTabSz="1422400">
                <a:lnSpc>
                  <a:spcPct val="90000"/>
                </a:lnSpc>
                <a:spcAft>
                  <a:spcPct val="35000"/>
                </a:spcAft>
                <a:defRPr/>
              </a:pPr>
              <a:endParaRPr lang="fr-FR" sz="2000" dirty="0">
                <a:latin typeface="Arial Narrow" pitchFamily="34" charset="0"/>
              </a:endParaRPr>
            </a:p>
            <a:p>
              <a:pPr algn="ctr" defTabSz="1422400">
                <a:lnSpc>
                  <a:spcPct val="90000"/>
                </a:lnSpc>
                <a:spcAft>
                  <a:spcPct val="35000"/>
                </a:spcAft>
                <a:defRPr/>
              </a:pPr>
              <a:r>
                <a:rPr lang="fr-FR" sz="2800" dirty="0">
                  <a:solidFill>
                    <a:schemeClr val="tx1">
                      <a:lumMod val="95000"/>
                    </a:schemeClr>
                  </a:solidFill>
                </a:rPr>
                <a:t>1. Unité</a:t>
              </a:r>
            </a:p>
            <a:p>
              <a:pPr algn="ctr" defTabSz="1422400">
                <a:lnSpc>
                  <a:spcPct val="90000"/>
                </a:lnSpc>
                <a:spcAft>
                  <a:spcPct val="35000"/>
                </a:spcAft>
                <a:defRPr/>
              </a:pPr>
              <a:r>
                <a:rPr lang="fr-FR" sz="2000" dirty="0">
                  <a:latin typeface="Arial Narrow" pitchFamily="34" charset="0"/>
                </a:rPr>
                <a:t>Au-delà des différences, l’humanité est une seule famille, créée par Dieu</a:t>
              </a:r>
              <a:r>
                <a:rPr lang="fr-FR" sz="3200" dirty="0"/>
                <a:t>.</a:t>
              </a:r>
            </a:p>
            <a:p>
              <a:pPr algn="ctr" defTabSz="1422400">
                <a:lnSpc>
                  <a:spcPct val="90000"/>
                </a:lnSpc>
                <a:spcAft>
                  <a:spcPct val="35000"/>
                </a:spcAft>
                <a:defRPr/>
              </a:pPr>
              <a:endParaRPr lang="fr-FR" sz="3200" dirty="0">
                <a:solidFill>
                  <a:schemeClr val="tx1">
                    <a:lumMod val="95000"/>
                  </a:schemeClr>
                </a:solidFill>
              </a:endParaRPr>
            </a:p>
            <a:p>
              <a:pPr algn="ctr" defTabSz="1422400">
                <a:lnSpc>
                  <a:spcPct val="90000"/>
                </a:lnSpc>
                <a:spcAft>
                  <a:spcPct val="35000"/>
                </a:spcAft>
                <a:defRPr/>
              </a:pPr>
              <a:endParaRPr lang="en-US" sz="3200" dirty="0">
                <a:solidFill>
                  <a:schemeClr val="tx1">
                    <a:lumMod val="95000"/>
                  </a:schemeClr>
                </a:solidFill>
              </a:endParaRPr>
            </a:p>
          </p:txBody>
        </p:sp>
      </p:grpSp>
      <p:grpSp>
        <p:nvGrpSpPr>
          <p:cNvPr id="23567" name="Group 27"/>
          <p:cNvGrpSpPr>
            <a:grpSpLocks/>
          </p:cNvGrpSpPr>
          <p:nvPr/>
        </p:nvGrpSpPr>
        <p:grpSpPr bwMode="auto">
          <a:xfrm>
            <a:off x="1447800" y="1905000"/>
            <a:ext cx="471488" cy="990600"/>
            <a:chOff x="2402770" y="3738863"/>
            <a:chExt cx="471309" cy="242755"/>
          </a:xfrm>
        </p:grpSpPr>
        <p:sp>
          <p:nvSpPr>
            <p:cNvPr id="29" name="Right Arrow 28"/>
            <p:cNvSpPr/>
            <p:nvPr/>
          </p:nvSpPr>
          <p:spPr>
            <a:xfrm rot="5400000">
              <a:off x="2517047" y="3624586"/>
              <a:ext cx="242755" cy="471309"/>
            </a:xfrm>
            <a:prstGeom prst="rightArrow">
              <a:avLst>
                <a:gd name="adj1" fmla="val 60000"/>
                <a:gd name="adj2" fmla="val 50000"/>
              </a:avLst>
            </a:prstGeom>
            <a:solidFill>
              <a:srgbClr val="FFC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0" name="Right Arrow 4"/>
            <p:cNvSpPr/>
            <p:nvPr/>
          </p:nvSpPr>
          <p:spPr>
            <a:xfrm rot="5400000">
              <a:off x="2553421" y="3681839"/>
              <a:ext cx="170006" cy="28405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2"/>
          <p:cNvSpPr>
            <a:spLocks noGrp="1"/>
          </p:cNvSpPr>
          <p:nvPr>
            <p:ph type="body" sz="half" idx="2"/>
          </p:nvPr>
        </p:nvSpPr>
        <p:spPr>
          <a:xfrm>
            <a:off x="228600" y="1981200"/>
            <a:ext cx="2819400" cy="4144963"/>
          </a:xfrm>
        </p:spPr>
        <p:style>
          <a:lnRef idx="1">
            <a:schemeClr val="accent1"/>
          </a:lnRef>
          <a:fillRef idx="2">
            <a:schemeClr val="accent1"/>
          </a:fillRef>
          <a:effectRef idx="1">
            <a:schemeClr val="accent1"/>
          </a:effectRef>
          <a:fontRef idx="minor">
            <a:schemeClr val="dk1"/>
          </a:fontRef>
        </p:style>
        <p:txBody>
          <a:bodyPr/>
          <a:lstStyle/>
          <a:p>
            <a:pPr eaLnBrk="1" hangingPunct="1">
              <a:spcBef>
                <a:spcPct val="0"/>
              </a:spcBef>
              <a:buFont typeface="Arial" pitchFamily="34" charset="0"/>
              <a:buChar char="•"/>
              <a:defRPr/>
            </a:pPr>
            <a:r>
              <a:rPr lang="fr-FR" sz="1800" b="1" dirty="0" smtClean="0">
                <a:solidFill>
                  <a:srgbClr val="FF0000"/>
                </a:solidFill>
                <a:effectLst>
                  <a:outerShdw blurRad="38100" dist="38100" dir="2700000" algn="tl">
                    <a:srgbClr val="000000">
                      <a:alpha val="43137"/>
                    </a:srgbClr>
                  </a:outerShdw>
                </a:effectLst>
              </a:rPr>
              <a:t>Famille : école de l’amour </a:t>
            </a:r>
          </a:p>
          <a:p>
            <a:pPr eaLnBrk="1" hangingPunct="1">
              <a:spcBef>
                <a:spcPct val="0"/>
              </a:spcBef>
              <a:buFont typeface="Arial" pitchFamily="34" charset="0"/>
              <a:buChar char="•"/>
              <a:defRPr/>
            </a:pPr>
            <a:r>
              <a:rPr lang="fr-FR" sz="1800" b="1" dirty="0" smtClean="0">
                <a:solidFill>
                  <a:srgbClr val="FF0000"/>
                </a:solidFill>
                <a:effectLst>
                  <a:outerShdw blurRad="38100" dist="38100" dir="2700000" algn="tl">
                    <a:srgbClr val="000000">
                      <a:alpha val="43137"/>
                    </a:srgbClr>
                  </a:outerShdw>
                </a:effectLst>
              </a:rPr>
              <a:t>Éducation à l’éthique et à la fidélité conjugale</a:t>
            </a:r>
          </a:p>
          <a:p>
            <a:pPr eaLnBrk="1" hangingPunct="1">
              <a:spcBef>
                <a:spcPct val="0"/>
              </a:spcBef>
              <a:buFont typeface="Arial" pitchFamily="34" charset="0"/>
              <a:buChar char="•"/>
              <a:defRPr/>
            </a:pPr>
            <a:r>
              <a:rPr lang="fr-FR" sz="1800" b="1" dirty="0" smtClean="0">
                <a:solidFill>
                  <a:srgbClr val="FF0000"/>
                </a:solidFill>
                <a:effectLst>
                  <a:outerShdw blurRad="38100" dist="38100" dir="2700000" algn="tl">
                    <a:srgbClr val="000000">
                      <a:alpha val="43137"/>
                    </a:srgbClr>
                  </a:outerShdw>
                </a:effectLst>
              </a:rPr>
              <a:t>Égalité des genres par le respect mutuel et l’éthique d’amour vrai dès la petite enfance</a:t>
            </a:r>
          </a:p>
          <a:p>
            <a:pPr eaLnBrk="1" hangingPunct="1">
              <a:spcBef>
                <a:spcPct val="0"/>
              </a:spcBef>
              <a:buFont typeface="Arial" pitchFamily="34" charset="0"/>
              <a:buChar char="•"/>
              <a:defRPr/>
            </a:pPr>
            <a:r>
              <a:rPr lang="fr-FR" sz="1800" b="1" dirty="0" smtClean="0">
                <a:solidFill>
                  <a:srgbClr val="FF0000"/>
                </a:solidFill>
                <a:effectLst>
                  <a:outerShdw blurRad="38100" dist="38100" dir="2700000" algn="tl">
                    <a:srgbClr val="000000">
                      <a:alpha val="43137"/>
                    </a:srgbClr>
                  </a:outerShdw>
                </a:effectLst>
              </a:rPr>
              <a:t>La FPU organise de nombreux programmes d’éthique familiale en Afrique</a:t>
            </a:r>
            <a:endParaRPr lang="en-US" sz="1800" b="1" dirty="0" smtClean="0">
              <a:solidFill>
                <a:srgbClr val="FF0000"/>
              </a:solidFill>
              <a:effectLst>
                <a:outerShdw blurRad="38100" dist="38100" dir="2700000" algn="tl">
                  <a:srgbClr val="000000">
                    <a:alpha val="43137"/>
                  </a:srgbClr>
                </a:outerShdw>
              </a:effectLst>
            </a:endParaRPr>
          </a:p>
        </p:txBody>
      </p:sp>
      <p:pic>
        <p:nvPicPr>
          <p:cNvPr id="6" name="Picture 2" descr="globe1299"/>
          <p:cNvPicPr>
            <a:picLocks noChangeAspect="1" noChangeArrowheads="1"/>
          </p:cNvPicPr>
          <p:nvPr/>
        </p:nvPicPr>
        <p:blipFill>
          <a:blip r:embed="rId2"/>
          <a:srcRect/>
          <a:stretch>
            <a:fillRect/>
          </a:stretch>
        </p:blipFill>
        <p:spPr bwMode="auto">
          <a:xfrm>
            <a:off x="3733800" y="1127125"/>
            <a:ext cx="4953000" cy="4603750"/>
          </a:xfrm>
          <a:prstGeom prst="rect">
            <a:avLst/>
          </a:prstGeom>
          <a:noFill/>
          <a:effectLst>
            <a:outerShdw dist="35921" dir="2700000" algn="ctr" rotWithShape="0">
              <a:schemeClr val="bg2"/>
            </a:outerShdw>
          </a:effectLst>
        </p:spPr>
      </p:pic>
      <p:sp>
        <p:nvSpPr>
          <p:cNvPr id="7" name="Rectangle 4"/>
          <p:cNvSpPr>
            <a:spLocks noChangeArrowheads="1"/>
          </p:cNvSpPr>
          <p:nvPr/>
        </p:nvSpPr>
        <p:spPr bwMode="auto">
          <a:xfrm>
            <a:off x="5105400" y="304800"/>
            <a:ext cx="1935163" cy="701675"/>
          </a:xfrm>
          <a:prstGeom prst="rect">
            <a:avLst/>
          </a:prstGeom>
          <a:noFill/>
          <a:ln w="9525">
            <a:noFill/>
            <a:miter lim="800000"/>
            <a:headEnd/>
            <a:tailEnd/>
          </a:ln>
          <a:effectLst/>
        </p:spPr>
        <p:txBody>
          <a:bodyPr wrap="none">
            <a:spAutoFit/>
          </a:bodyPr>
          <a:lstStyle/>
          <a:p>
            <a:pPr>
              <a:defRPr/>
            </a:pPr>
            <a:r>
              <a:rPr lang="fr-FR" sz="4000" dirty="0">
                <a:solidFill>
                  <a:schemeClr val="tx2"/>
                </a:solidFill>
                <a:effectLst>
                  <a:outerShdw blurRad="38100" dist="38100" dir="2700000" algn="tl">
                    <a:srgbClr val="000000"/>
                  </a:outerShdw>
                </a:effectLst>
              </a:rPr>
              <a:t>Parents</a:t>
            </a:r>
          </a:p>
        </p:txBody>
      </p:sp>
      <p:sp>
        <p:nvSpPr>
          <p:cNvPr id="8" name="Rectangle 5"/>
          <p:cNvSpPr>
            <a:spLocks noChangeArrowheads="1"/>
          </p:cNvSpPr>
          <p:nvPr/>
        </p:nvSpPr>
        <p:spPr bwMode="auto">
          <a:xfrm>
            <a:off x="5334000" y="5715000"/>
            <a:ext cx="1906588" cy="701675"/>
          </a:xfrm>
          <a:prstGeom prst="rect">
            <a:avLst/>
          </a:prstGeom>
          <a:noFill/>
          <a:ln w="9525">
            <a:noFill/>
            <a:miter lim="800000"/>
            <a:headEnd/>
            <a:tailEnd/>
          </a:ln>
          <a:effectLst/>
        </p:spPr>
        <p:txBody>
          <a:bodyPr wrap="none">
            <a:spAutoFit/>
          </a:bodyPr>
          <a:lstStyle/>
          <a:p>
            <a:pPr>
              <a:defRPr/>
            </a:pPr>
            <a:r>
              <a:rPr lang="fr-FR" sz="4000" dirty="0">
                <a:solidFill>
                  <a:schemeClr val="tx2"/>
                </a:solidFill>
                <a:effectLst>
                  <a:outerShdw blurRad="38100" dist="38100" dir="2700000" algn="tl">
                    <a:srgbClr val="000000"/>
                  </a:outerShdw>
                </a:effectLst>
              </a:rPr>
              <a:t>Enfants</a:t>
            </a:r>
          </a:p>
        </p:txBody>
      </p:sp>
      <p:sp>
        <p:nvSpPr>
          <p:cNvPr id="9" name="Rectangle 6"/>
          <p:cNvSpPr>
            <a:spLocks noChangeArrowheads="1"/>
          </p:cNvSpPr>
          <p:nvPr/>
        </p:nvSpPr>
        <p:spPr bwMode="auto">
          <a:xfrm>
            <a:off x="3089275" y="5105400"/>
            <a:ext cx="1233488" cy="584200"/>
          </a:xfrm>
          <a:prstGeom prst="rect">
            <a:avLst/>
          </a:prstGeom>
          <a:noFill/>
          <a:ln w="9525">
            <a:noFill/>
            <a:miter lim="800000"/>
            <a:headEnd/>
            <a:tailEnd/>
          </a:ln>
          <a:effectLst/>
        </p:spPr>
        <p:txBody>
          <a:bodyPr wrap="none">
            <a:spAutoFit/>
          </a:bodyPr>
          <a:lstStyle/>
          <a:p>
            <a:pPr>
              <a:defRPr/>
            </a:pPr>
            <a:r>
              <a:rPr lang="fr-FR" sz="3200" dirty="0">
                <a:solidFill>
                  <a:schemeClr val="tx2"/>
                </a:solidFill>
                <a:effectLst>
                  <a:outerShdw blurRad="38100" dist="38100" dir="2700000" algn="tl">
                    <a:srgbClr val="000000"/>
                  </a:outerShdw>
                </a:effectLst>
              </a:rPr>
              <a:t>Aînés</a:t>
            </a:r>
          </a:p>
        </p:txBody>
      </p:sp>
      <p:sp>
        <p:nvSpPr>
          <p:cNvPr id="10" name="Rectangle 7"/>
          <p:cNvSpPr>
            <a:spLocks noChangeArrowheads="1"/>
          </p:cNvSpPr>
          <p:nvPr/>
        </p:nvSpPr>
        <p:spPr bwMode="auto">
          <a:xfrm>
            <a:off x="7661275" y="1143000"/>
            <a:ext cx="1482725" cy="584200"/>
          </a:xfrm>
          <a:prstGeom prst="rect">
            <a:avLst/>
          </a:prstGeom>
          <a:noFill/>
          <a:ln w="9525">
            <a:noFill/>
            <a:miter lim="800000"/>
            <a:headEnd/>
            <a:tailEnd/>
          </a:ln>
          <a:effectLst/>
        </p:spPr>
        <p:txBody>
          <a:bodyPr wrap="none">
            <a:spAutoFit/>
          </a:bodyPr>
          <a:lstStyle/>
          <a:p>
            <a:pPr>
              <a:defRPr/>
            </a:pPr>
            <a:r>
              <a:rPr lang="fr-FR" sz="3200" dirty="0">
                <a:solidFill>
                  <a:schemeClr val="tx2"/>
                </a:solidFill>
                <a:effectLst>
                  <a:outerShdw blurRad="38100" dist="38100" dir="2700000" algn="tl">
                    <a:srgbClr val="000000"/>
                  </a:outerShdw>
                </a:effectLst>
              </a:rPr>
              <a:t>Cadets</a:t>
            </a:r>
          </a:p>
        </p:txBody>
      </p:sp>
      <p:sp>
        <p:nvSpPr>
          <p:cNvPr id="11" name="Rectangle 8"/>
          <p:cNvSpPr>
            <a:spLocks noChangeArrowheads="1"/>
          </p:cNvSpPr>
          <p:nvPr/>
        </p:nvSpPr>
        <p:spPr bwMode="auto">
          <a:xfrm>
            <a:off x="3124200" y="2590800"/>
            <a:ext cx="885825" cy="523875"/>
          </a:xfrm>
          <a:prstGeom prst="rect">
            <a:avLst/>
          </a:prstGeom>
          <a:noFill/>
          <a:ln w="9525">
            <a:noFill/>
            <a:miter lim="800000"/>
            <a:headEnd/>
            <a:tailEnd/>
          </a:ln>
          <a:effectLst/>
        </p:spPr>
        <p:txBody>
          <a:bodyPr wrap="none">
            <a:spAutoFit/>
          </a:bodyPr>
          <a:lstStyle/>
          <a:p>
            <a:pPr>
              <a:defRPr/>
            </a:pPr>
            <a:r>
              <a:rPr lang="fr-FR" sz="2800" dirty="0">
                <a:solidFill>
                  <a:schemeClr val="tx2"/>
                </a:solidFill>
                <a:effectLst>
                  <a:outerShdw blurRad="38100" dist="38100" dir="2700000" algn="tl">
                    <a:srgbClr val="000000"/>
                  </a:outerShdw>
                </a:effectLst>
              </a:rPr>
              <a:t>Mari</a:t>
            </a:r>
          </a:p>
        </p:txBody>
      </p:sp>
      <p:sp>
        <p:nvSpPr>
          <p:cNvPr id="12" name="Rectangle 9"/>
          <p:cNvSpPr>
            <a:spLocks noChangeArrowheads="1"/>
          </p:cNvSpPr>
          <p:nvPr/>
        </p:nvSpPr>
        <p:spPr bwMode="auto">
          <a:xfrm>
            <a:off x="7739063" y="3810000"/>
            <a:ext cx="1404937" cy="523875"/>
          </a:xfrm>
          <a:prstGeom prst="rect">
            <a:avLst/>
          </a:prstGeom>
          <a:noFill/>
          <a:ln w="9525">
            <a:noFill/>
            <a:miter lim="800000"/>
            <a:headEnd/>
            <a:tailEnd/>
          </a:ln>
          <a:effectLst/>
        </p:spPr>
        <p:txBody>
          <a:bodyPr wrap="none">
            <a:spAutoFit/>
          </a:bodyPr>
          <a:lstStyle/>
          <a:p>
            <a:pPr>
              <a:defRPr/>
            </a:pPr>
            <a:r>
              <a:rPr lang="fr-FR" sz="2800" dirty="0">
                <a:solidFill>
                  <a:schemeClr val="tx2"/>
                </a:solidFill>
                <a:effectLst>
                  <a:outerShdw blurRad="38100" dist="38100" dir="2700000" algn="tl">
                    <a:srgbClr val="000000"/>
                  </a:outerShdw>
                </a:effectLst>
              </a:rPr>
              <a:t>Femme</a:t>
            </a:r>
          </a:p>
        </p:txBody>
      </p:sp>
      <p:grpSp>
        <p:nvGrpSpPr>
          <p:cNvPr id="24586" name="Group 12"/>
          <p:cNvGrpSpPr>
            <a:grpSpLocks/>
          </p:cNvGrpSpPr>
          <p:nvPr/>
        </p:nvGrpSpPr>
        <p:grpSpPr bwMode="auto">
          <a:xfrm>
            <a:off x="228600" y="838200"/>
            <a:ext cx="2819400" cy="1096963"/>
            <a:chOff x="4292387" y="3967036"/>
            <a:chExt cx="1687301" cy="1096746"/>
          </a:xfrm>
        </p:grpSpPr>
        <p:sp>
          <p:nvSpPr>
            <p:cNvPr id="14" name="Rounded Rectangle 13"/>
            <p:cNvSpPr/>
            <p:nvPr/>
          </p:nvSpPr>
          <p:spPr>
            <a:xfrm>
              <a:off x="4292387" y="3967036"/>
              <a:ext cx="1687301" cy="1096746"/>
            </a:xfrm>
            <a:prstGeom prst="roundRect">
              <a:avLst/>
            </a:prstGeom>
            <a:solidFill>
              <a:srgbClr val="FF00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5" name="Rounded Rectangle 4"/>
            <p:cNvSpPr/>
            <p:nvPr/>
          </p:nvSpPr>
          <p:spPr>
            <a:xfrm>
              <a:off x="4345590" y="4021000"/>
              <a:ext cx="1580895" cy="98881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fr-FR" sz="5400" dirty="0"/>
                <a:t>Famille</a:t>
              </a:r>
              <a:endParaRPr lang="en-US" sz="54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Rot="1" noChangeArrowheads="1"/>
          </p:cNvSpPr>
          <p:nvPr/>
        </p:nvSpPr>
        <p:spPr>
          <a:xfrm>
            <a:off x="0" y="304800"/>
            <a:ext cx="8534400" cy="1543050"/>
          </a:xfrm>
          <a:prstGeom prst="rect">
            <a:avLst/>
          </a:prstGeom>
        </p:spPr>
        <p:txBody>
          <a:bodyPr/>
          <a:lstStyle/>
          <a:p>
            <a:pPr algn="ctr">
              <a:defRPr/>
            </a:pPr>
            <a:r>
              <a:rPr lang="en-GB" sz="3600" dirty="0" err="1">
                <a:latin typeface="+mj-lt"/>
                <a:ea typeface="+mj-ea"/>
                <a:cs typeface="+mj-cs"/>
              </a:rPr>
              <a:t>Ce</a:t>
            </a:r>
            <a:r>
              <a:rPr lang="en-GB" sz="3600" dirty="0">
                <a:latin typeface="+mj-lt"/>
                <a:ea typeface="+mj-ea"/>
                <a:cs typeface="+mj-cs"/>
              </a:rPr>
              <a:t> </a:t>
            </a:r>
            <a:r>
              <a:rPr lang="en-GB" sz="3600" dirty="0" err="1">
                <a:latin typeface="+mj-lt"/>
                <a:ea typeface="+mj-ea"/>
                <a:cs typeface="+mj-cs"/>
              </a:rPr>
              <a:t>que</a:t>
            </a:r>
            <a:r>
              <a:rPr lang="en-GB" sz="3600" dirty="0">
                <a:latin typeface="+mj-lt"/>
                <a:ea typeface="+mj-ea"/>
                <a:cs typeface="+mj-cs"/>
              </a:rPr>
              <a:t> les </a:t>
            </a:r>
            <a:r>
              <a:rPr lang="en-GB" sz="3600" dirty="0" err="1">
                <a:latin typeface="+mj-lt"/>
                <a:ea typeface="+mj-ea"/>
                <a:cs typeface="+mj-cs"/>
              </a:rPr>
              <a:t>familles</a:t>
            </a:r>
            <a:r>
              <a:rPr lang="en-GB" sz="3600" dirty="0">
                <a:latin typeface="+mj-lt"/>
                <a:ea typeface="+mj-ea"/>
                <a:cs typeface="+mj-cs"/>
              </a:rPr>
              <a:t> </a:t>
            </a:r>
            <a:r>
              <a:rPr lang="en-GB" sz="3600" dirty="0" err="1">
                <a:latin typeface="+mj-lt"/>
                <a:ea typeface="+mj-ea"/>
                <a:cs typeface="+mj-cs"/>
              </a:rPr>
              <a:t>apportent</a:t>
            </a:r>
            <a:r>
              <a:rPr lang="en-GB" sz="3600" dirty="0">
                <a:solidFill>
                  <a:schemeClr val="bg1"/>
                </a:solidFill>
                <a:latin typeface="+mj-lt"/>
                <a:ea typeface="+mj-ea"/>
                <a:cs typeface="+mj-cs"/>
              </a:rPr>
              <a:t/>
            </a:r>
            <a:br>
              <a:rPr lang="en-GB" sz="3600" dirty="0">
                <a:solidFill>
                  <a:schemeClr val="bg1"/>
                </a:solidFill>
                <a:latin typeface="+mj-lt"/>
                <a:ea typeface="+mj-ea"/>
                <a:cs typeface="+mj-cs"/>
              </a:rPr>
            </a:br>
            <a:r>
              <a:rPr lang="en-GB" sz="3600" dirty="0">
                <a:latin typeface="+mj-lt"/>
                <a:ea typeface="+mj-ea"/>
                <a:cs typeface="+mj-cs"/>
              </a:rPr>
              <a:t>au </a:t>
            </a:r>
            <a:r>
              <a:rPr lang="en-GB" sz="3600" dirty="0" err="1">
                <a:latin typeface="+mj-lt"/>
                <a:ea typeface="+mj-ea"/>
                <a:cs typeface="+mj-cs"/>
              </a:rPr>
              <a:t>développement</a:t>
            </a:r>
            <a:r>
              <a:rPr lang="en-GB" sz="3600" dirty="0">
                <a:latin typeface="+mj-lt"/>
                <a:ea typeface="+mj-ea"/>
                <a:cs typeface="+mj-cs"/>
              </a:rPr>
              <a:t> des </a:t>
            </a:r>
            <a:r>
              <a:rPr lang="en-GB" sz="3600" dirty="0" err="1">
                <a:latin typeface="+mj-lt"/>
                <a:ea typeface="+mj-ea"/>
                <a:cs typeface="+mj-cs"/>
              </a:rPr>
              <a:t>enfants</a:t>
            </a:r>
            <a:endParaRPr lang="fr-FR" sz="3600" dirty="0">
              <a:latin typeface="+mj-lt"/>
              <a:ea typeface="+mj-ea"/>
              <a:cs typeface="+mj-cs"/>
            </a:endParaRPr>
          </a:p>
        </p:txBody>
      </p:sp>
      <p:sp>
        <p:nvSpPr>
          <p:cNvPr id="6" name="Rectangle 6"/>
          <p:cNvSpPr txBox="1">
            <a:spLocks noChangeArrowheads="1"/>
          </p:cNvSpPr>
          <p:nvPr/>
        </p:nvSpPr>
        <p:spPr>
          <a:xfrm>
            <a:off x="4572000" y="2470943"/>
            <a:ext cx="4387850" cy="3592513"/>
          </a:xfrm>
          <a:prstGeom prst="rect">
            <a:avLst/>
          </a:prstGeom>
          <a:solidFill>
            <a:srgbClr val="00B050"/>
          </a:solidFill>
        </p:spPr>
        <p:txBody>
          <a:bodyPr>
            <a:normAutofit fontScale="92500" lnSpcReduction="20000"/>
          </a:bodyPr>
          <a:lstStyle/>
          <a:p>
            <a:pPr marL="274320" indent="-274320" algn="ctr" fontAlgn="auto">
              <a:lnSpc>
                <a:spcPct val="80000"/>
              </a:lnSpc>
              <a:spcBef>
                <a:spcPct val="20000"/>
              </a:spcBef>
              <a:spcAft>
                <a:spcPts val="0"/>
              </a:spcAft>
              <a:buClr>
                <a:schemeClr val="accent1"/>
              </a:buClr>
              <a:buSzPct val="85000"/>
              <a:buFont typeface="Wingdings" pitchFamily="2" charset="2"/>
              <a:buNone/>
              <a:defRPr/>
            </a:pPr>
            <a:endParaRPr lang="en-GB" sz="1900" b="1" dirty="0">
              <a:solidFill>
                <a:schemeClr val="bg2">
                  <a:lumMod val="75000"/>
                </a:schemeClr>
              </a:solidFill>
              <a:latin typeface="+mn-lt"/>
              <a:cs typeface="+mn-cs"/>
            </a:endParaRPr>
          </a:p>
          <a:p>
            <a:pPr marL="274320" indent="-274320" algn="ctr" fontAlgn="auto">
              <a:lnSpc>
                <a:spcPct val="80000"/>
              </a:lnSpc>
              <a:spcBef>
                <a:spcPct val="20000"/>
              </a:spcBef>
              <a:spcAft>
                <a:spcPts val="0"/>
              </a:spcAft>
              <a:buClr>
                <a:schemeClr val="accent1"/>
              </a:buClr>
              <a:buSzPct val="85000"/>
              <a:buFont typeface="Wingdings" pitchFamily="2" charset="2"/>
              <a:buNone/>
              <a:defRPr/>
            </a:pPr>
            <a:r>
              <a:rPr lang="en-GB" sz="3600" b="1" dirty="0">
                <a:solidFill>
                  <a:schemeClr val="bg2">
                    <a:lumMod val="75000"/>
                  </a:schemeClr>
                </a:solidFill>
                <a:latin typeface="+mn-lt"/>
                <a:cs typeface="+mn-cs"/>
              </a:rPr>
              <a:t>Les </a:t>
            </a:r>
            <a:r>
              <a:rPr lang="en-GB" sz="3600" b="1" dirty="0" err="1">
                <a:solidFill>
                  <a:schemeClr val="bg2">
                    <a:lumMod val="75000"/>
                  </a:schemeClr>
                </a:solidFill>
                <a:latin typeface="+mn-lt"/>
                <a:cs typeface="+mn-cs"/>
              </a:rPr>
              <a:t>Cinq</a:t>
            </a:r>
            <a:r>
              <a:rPr lang="en-GB" sz="3600" b="1" dirty="0">
                <a:solidFill>
                  <a:schemeClr val="bg2">
                    <a:lumMod val="75000"/>
                  </a:schemeClr>
                </a:solidFill>
                <a:latin typeface="+mn-lt"/>
                <a:cs typeface="+mn-cs"/>
              </a:rPr>
              <a:t> </a:t>
            </a:r>
            <a:r>
              <a:rPr lang="en-GB" sz="3600" b="1" i="1" dirty="0">
                <a:solidFill>
                  <a:schemeClr val="bg2">
                    <a:lumMod val="75000"/>
                  </a:schemeClr>
                </a:solidFill>
                <a:latin typeface="+mn-lt"/>
                <a:cs typeface="+mn-cs"/>
              </a:rPr>
              <a:t>S</a:t>
            </a:r>
          </a:p>
          <a:p>
            <a:pPr marL="274320" indent="-274320" fontAlgn="auto">
              <a:lnSpc>
                <a:spcPct val="80000"/>
              </a:lnSpc>
              <a:spcBef>
                <a:spcPct val="20000"/>
              </a:spcBef>
              <a:spcAft>
                <a:spcPts val="0"/>
              </a:spcAft>
              <a:buClr>
                <a:schemeClr val="accent1"/>
              </a:buClr>
              <a:buSzPct val="85000"/>
              <a:buFont typeface="Wingdings 2"/>
              <a:buChar char=""/>
              <a:defRPr/>
            </a:pPr>
            <a:r>
              <a:rPr lang="en-GB" sz="3600" dirty="0" err="1">
                <a:solidFill>
                  <a:schemeClr val="bg1"/>
                </a:solidFill>
                <a:latin typeface="Arial Narrow" pitchFamily="34" charset="0"/>
                <a:cs typeface="+mn-cs"/>
              </a:rPr>
              <a:t>Sécurité</a:t>
            </a:r>
            <a:r>
              <a:rPr lang="en-GB" sz="3600" dirty="0">
                <a:solidFill>
                  <a:schemeClr val="bg1"/>
                </a:solidFill>
                <a:latin typeface="Arial Narrow" pitchFamily="34" charset="0"/>
                <a:cs typeface="+mn-cs"/>
              </a:rPr>
              <a:t> </a:t>
            </a:r>
          </a:p>
          <a:p>
            <a:pPr marL="274320" indent="-274320" fontAlgn="auto">
              <a:lnSpc>
                <a:spcPct val="80000"/>
              </a:lnSpc>
              <a:spcBef>
                <a:spcPct val="20000"/>
              </a:spcBef>
              <a:spcAft>
                <a:spcPts val="0"/>
              </a:spcAft>
              <a:buClr>
                <a:schemeClr val="accent1"/>
              </a:buClr>
              <a:buSzPct val="85000"/>
              <a:buFont typeface="Wingdings 2"/>
              <a:buChar char=""/>
              <a:defRPr/>
            </a:pPr>
            <a:r>
              <a:rPr lang="en-GB" sz="3600" dirty="0">
                <a:solidFill>
                  <a:schemeClr val="bg1"/>
                </a:solidFill>
                <a:latin typeface="Arial Narrow" pitchFamily="34" charset="0"/>
                <a:cs typeface="+mn-cs"/>
              </a:rPr>
              <a:t>Stimulation</a:t>
            </a:r>
          </a:p>
          <a:p>
            <a:pPr marL="274320" indent="-274320" fontAlgn="auto">
              <a:lnSpc>
                <a:spcPct val="80000"/>
              </a:lnSpc>
              <a:spcBef>
                <a:spcPct val="20000"/>
              </a:spcBef>
              <a:spcAft>
                <a:spcPts val="0"/>
              </a:spcAft>
              <a:buClr>
                <a:schemeClr val="accent1"/>
              </a:buClr>
              <a:buSzPct val="85000"/>
              <a:buFont typeface="Wingdings 2"/>
              <a:buChar char=""/>
              <a:defRPr/>
            </a:pPr>
            <a:r>
              <a:rPr lang="en-GB" sz="3600" dirty="0" err="1">
                <a:solidFill>
                  <a:schemeClr val="bg1"/>
                </a:solidFill>
                <a:latin typeface="Arial Narrow" pitchFamily="34" charset="0"/>
                <a:cs typeface="+mn-cs"/>
              </a:rPr>
              <a:t>Soutien</a:t>
            </a:r>
            <a:r>
              <a:rPr lang="en-GB" sz="3600" dirty="0">
                <a:solidFill>
                  <a:schemeClr val="bg1"/>
                </a:solidFill>
                <a:latin typeface="Arial Narrow" pitchFamily="34" charset="0"/>
                <a:cs typeface="+mn-cs"/>
              </a:rPr>
              <a:t> socio-</a:t>
            </a:r>
            <a:r>
              <a:rPr lang="en-GB" sz="3600" dirty="0" err="1">
                <a:solidFill>
                  <a:schemeClr val="bg1"/>
                </a:solidFill>
                <a:latin typeface="Arial Narrow" pitchFamily="34" charset="0"/>
                <a:cs typeface="+mn-cs"/>
              </a:rPr>
              <a:t>émotionnel</a:t>
            </a:r>
            <a:r>
              <a:rPr lang="en-GB" sz="3600" dirty="0">
                <a:solidFill>
                  <a:schemeClr val="bg1"/>
                </a:solidFill>
                <a:latin typeface="Arial Narrow" pitchFamily="34" charset="0"/>
                <a:cs typeface="+mn-cs"/>
              </a:rPr>
              <a:t> </a:t>
            </a:r>
          </a:p>
          <a:p>
            <a:pPr marL="274320" indent="-274320" fontAlgn="auto">
              <a:lnSpc>
                <a:spcPct val="80000"/>
              </a:lnSpc>
              <a:spcBef>
                <a:spcPct val="20000"/>
              </a:spcBef>
              <a:spcAft>
                <a:spcPts val="0"/>
              </a:spcAft>
              <a:buClr>
                <a:schemeClr val="accent1"/>
              </a:buClr>
              <a:buSzPct val="85000"/>
              <a:buFont typeface="Wingdings 2"/>
              <a:buChar char=""/>
              <a:defRPr/>
            </a:pPr>
            <a:r>
              <a:rPr lang="en-GB" sz="3600" dirty="0">
                <a:solidFill>
                  <a:schemeClr val="bg1"/>
                </a:solidFill>
                <a:latin typeface="Arial Narrow" pitchFamily="34" charset="0"/>
                <a:cs typeface="+mn-cs"/>
              </a:rPr>
              <a:t>Structure</a:t>
            </a:r>
          </a:p>
          <a:p>
            <a:pPr marL="274320" indent="-274320" fontAlgn="auto">
              <a:lnSpc>
                <a:spcPct val="80000"/>
              </a:lnSpc>
              <a:spcBef>
                <a:spcPct val="20000"/>
              </a:spcBef>
              <a:spcAft>
                <a:spcPts val="0"/>
              </a:spcAft>
              <a:buClr>
                <a:schemeClr val="accent1"/>
              </a:buClr>
              <a:buSzPct val="85000"/>
              <a:buFont typeface="Wingdings 2"/>
              <a:buChar char=""/>
              <a:defRPr/>
            </a:pPr>
            <a:r>
              <a:rPr lang="en-GB" sz="3600" dirty="0">
                <a:solidFill>
                  <a:schemeClr val="bg1"/>
                </a:solidFill>
                <a:latin typeface="Arial Narrow" pitchFamily="34" charset="0"/>
                <a:cs typeface="+mn-cs"/>
              </a:rPr>
              <a:t>Surveillance</a:t>
            </a:r>
          </a:p>
          <a:p>
            <a:pPr marL="274320" indent="-274320" algn="r" fontAlgn="auto">
              <a:lnSpc>
                <a:spcPct val="80000"/>
              </a:lnSpc>
              <a:spcBef>
                <a:spcPct val="20000"/>
              </a:spcBef>
              <a:spcAft>
                <a:spcPts val="0"/>
              </a:spcAft>
              <a:buClr>
                <a:schemeClr val="accent1"/>
              </a:buClr>
              <a:buSzPct val="85000"/>
              <a:buFont typeface="Wingdings" pitchFamily="2" charset="2"/>
              <a:buNone/>
              <a:defRPr/>
            </a:pPr>
            <a:endParaRPr lang="en-GB" sz="1900" i="1" dirty="0">
              <a:latin typeface="+mn-lt"/>
              <a:cs typeface="+mn-cs"/>
            </a:endParaRPr>
          </a:p>
          <a:p>
            <a:pPr marL="274320" indent="-274320" algn="r" fontAlgn="auto">
              <a:lnSpc>
                <a:spcPct val="80000"/>
              </a:lnSpc>
              <a:spcBef>
                <a:spcPct val="20000"/>
              </a:spcBef>
              <a:spcAft>
                <a:spcPts val="0"/>
              </a:spcAft>
              <a:buClr>
                <a:schemeClr val="accent1"/>
              </a:buClr>
              <a:buSzPct val="85000"/>
              <a:buFont typeface="Wingdings" pitchFamily="2" charset="2"/>
              <a:buNone/>
              <a:defRPr/>
            </a:pPr>
            <a:r>
              <a:rPr lang="en-GB" sz="2400" i="1" dirty="0">
                <a:latin typeface="+mn-lt"/>
                <a:cs typeface="+mn-cs"/>
              </a:rPr>
              <a:t>Joint </a:t>
            </a:r>
            <a:r>
              <a:rPr lang="en-GB" sz="2400" i="1" dirty="0" err="1">
                <a:latin typeface="+mn-lt"/>
                <a:cs typeface="+mn-cs"/>
              </a:rPr>
              <a:t>Center</a:t>
            </a:r>
            <a:r>
              <a:rPr lang="en-GB" sz="2400" i="1" dirty="0">
                <a:latin typeface="+mn-lt"/>
                <a:cs typeface="+mn-cs"/>
              </a:rPr>
              <a:t> for Poverty Research</a:t>
            </a:r>
            <a:r>
              <a:rPr lang="en-GB" sz="2400" dirty="0">
                <a:latin typeface="+mn-lt"/>
                <a:cs typeface="+mn-cs"/>
              </a:rPr>
              <a:t> (JCPR)</a:t>
            </a:r>
            <a:r>
              <a:rPr lang="fr-FR" sz="2400" dirty="0">
                <a:latin typeface="+mn-lt"/>
                <a:cs typeface="+mn-cs"/>
              </a:rPr>
              <a:t>  </a:t>
            </a:r>
          </a:p>
        </p:txBody>
      </p:sp>
      <p:pic>
        <p:nvPicPr>
          <p:cNvPr id="7" name="Picture 6" descr="http://www.kibarou.com/photos/Verena%20&amp;%20famille.jpg"/>
          <p:cNvPicPr>
            <a:picLocks noChangeAspect="1" noChangeArrowheads="1"/>
          </p:cNvPicPr>
          <p:nvPr/>
        </p:nvPicPr>
        <p:blipFill>
          <a:blip r:embed="rId2"/>
          <a:srcRect/>
          <a:stretch>
            <a:fillRect/>
          </a:stretch>
        </p:blipFill>
        <p:spPr bwMode="auto">
          <a:xfrm>
            <a:off x="201304" y="2743200"/>
            <a:ext cx="4065895"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nvPr>
        </p:nvGraphicFramePr>
        <p:xfrm>
          <a:off x="107950" y="693737"/>
          <a:ext cx="89281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Title 1"/>
          <p:cNvSpPr>
            <a:spLocks noGrp="1"/>
          </p:cNvSpPr>
          <p:nvPr>
            <p:ph type="title"/>
          </p:nvPr>
        </p:nvSpPr>
        <p:spPr>
          <a:xfrm>
            <a:off x="0" y="1"/>
            <a:ext cx="9144000" cy="990599"/>
          </a:xfrm>
        </p:spPr>
        <p:txBody>
          <a:bodyPr>
            <a:noAutofit/>
          </a:bodyPr>
          <a:lstStyle/>
          <a:p>
            <a:pPr indent="0" eaLnBrk="1" fontAlgn="auto" hangingPunct="1">
              <a:spcAft>
                <a:spcPts val="0"/>
              </a:spcAft>
              <a:defRPr/>
            </a:pPr>
            <a:r>
              <a:rPr lang="fr-FR" sz="2400" b="1" dirty="0" smtClean="0">
                <a:solidFill>
                  <a:schemeClr val="accent1">
                    <a:tint val="83000"/>
                    <a:satMod val="150000"/>
                  </a:schemeClr>
                </a:solidFill>
              </a:rPr>
              <a:t>GUERIR LES Blessures originelles du cœur humain</a:t>
            </a:r>
            <a:endParaRPr lang="en-US" sz="2400" b="1" dirty="0" smtClean="0">
              <a:solidFill>
                <a:schemeClr val="accent1">
                  <a:tint val="83000"/>
                  <a:satMod val="150000"/>
                </a:schemeClr>
              </a:solidFill>
            </a:endParaRPr>
          </a:p>
        </p:txBody>
      </p:sp>
      <p:sp>
        <p:nvSpPr>
          <p:cNvPr id="26627" name="Text Placeholder 2"/>
          <p:cNvSpPr>
            <a:spLocks noGrp="1"/>
          </p:cNvSpPr>
          <p:nvPr>
            <p:ph type="body" sz="half" idx="2"/>
          </p:nvPr>
        </p:nvSpPr>
        <p:spPr>
          <a:xfrm>
            <a:off x="0" y="5943600"/>
            <a:ext cx="9144000" cy="914400"/>
          </a:xfrm>
        </p:spPr>
        <p:txBody>
          <a:bodyPr/>
          <a:lstStyle/>
          <a:p>
            <a:pPr eaLnBrk="1" hangingPunct="1">
              <a:spcBef>
                <a:spcPct val="0"/>
              </a:spcBef>
            </a:pPr>
            <a:r>
              <a:rPr lang="fr-FR" sz="2400" dirty="0" smtClean="0"/>
              <a:t>Résoudre le problème « Adam &amp; Eve » (insécurité sexuelle) et le problème « Caïn &amp; Abel » (insécurité fraternelle)</a:t>
            </a:r>
            <a:endParaRPr lang="en-US" sz="2400" dirty="0" smtClean="0"/>
          </a:p>
        </p:txBody>
      </p:sp>
      <p:cxnSp>
        <p:nvCxnSpPr>
          <p:cNvPr id="7" name="Straight Connector 6"/>
          <p:cNvCxnSpPr/>
          <p:nvPr/>
        </p:nvCxnSpPr>
        <p:spPr>
          <a:xfrm rot="16200000" flipH="1">
            <a:off x="2362200" y="3505200"/>
            <a:ext cx="1295400" cy="1143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324100" y="3619500"/>
            <a:ext cx="1295400"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95900" y="3619500"/>
            <a:ext cx="1295400"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924300" y="2324100"/>
            <a:ext cx="1295400"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4152900" y="2362200"/>
            <a:ext cx="838200" cy="838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5410200" y="3429000"/>
            <a:ext cx="1143000" cy="1066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4"/>
          <p:cNvSpPr>
            <a:spLocks noGrp="1"/>
          </p:cNvSpPr>
          <p:nvPr>
            <p:ph type="title"/>
          </p:nvPr>
        </p:nvSpPr>
        <p:spPr>
          <a:xfrm>
            <a:off x="533400" y="271464"/>
            <a:ext cx="7239000" cy="1362075"/>
          </a:xfrm>
        </p:spPr>
        <p:txBody>
          <a:bodyPr/>
          <a:lstStyle/>
          <a:p>
            <a:pPr indent="0" eaLnBrk="1" fontAlgn="auto" hangingPunct="1">
              <a:spcAft>
                <a:spcPts val="0"/>
              </a:spcAft>
              <a:defRPr/>
            </a:pPr>
            <a:r>
              <a:rPr lang="fr-FR" sz="2800" dirty="0" smtClean="0">
                <a:solidFill>
                  <a:schemeClr val="accent1">
                    <a:tint val="83000"/>
                    <a:satMod val="150000"/>
                  </a:schemeClr>
                </a:solidFill>
              </a:rPr>
              <a:t>L’insécurité humaine vécue en Afrique</a:t>
            </a:r>
            <a:endParaRPr lang="en-US" sz="2800" dirty="0" smtClean="0">
              <a:solidFill>
                <a:schemeClr val="accent1">
                  <a:tint val="83000"/>
                  <a:satMod val="150000"/>
                </a:schemeClr>
              </a:solidFill>
            </a:endParaRPr>
          </a:p>
        </p:txBody>
      </p:sp>
      <p:sp>
        <p:nvSpPr>
          <p:cNvPr id="6" name="Text Placeholder 5"/>
          <p:cNvSpPr>
            <a:spLocks noGrp="1"/>
          </p:cNvSpPr>
          <p:nvPr>
            <p:ph type="body" idx="1"/>
          </p:nvPr>
        </p:nvSpPr>
        <p:spPr>
          <a:xfrm>
            <a:off x="381000" y="1981200"/>
            <a:ext cx="8382000" cy="990600"/>
          </a:xfrm>
        </p:spPr>
        <p:txBody>
          <a:bodyPr>
            <a:normAutofit/>
          </a:bodyPr>
          <a:lstStyle/>
          <a:p>
            <a:pPr eaLnBrk="1" fontAlgn="auto" hangingPunct="1">
              <a:spcAft>
                <a:spcPts val="0"/>
              </a:spcAft>
              <a:buFont typeface="Wingdings 2"/>
              <a:buNone/>
              <a:defRPr/>
            </a:pPr>
            <a:r>
              <a:rPr lang="fr-FR" sz="2800" dirty="0" smtClean="0"/>
              <a:t>Diagnostic et propositions de la FPU</a:t>
            </a:r>
          </a:p>
          <a:p>
            <a:pPr eaLnBrk="1" fontAlgn="auto" hangingPunct="1">
              <a:spcAft>
                <a:spcPts val="0"/>
              </a:spcAft>
              <a:buFont typeface="Wingdings 2"/>
              <a:buNone/>
              <a:defRPr/>
            </a:pPr>
            <a:endParaRPr lang="fr-FR" sz="1800" dirty="0" smtClean="0"/>
          </a:p>
          <a:p>
            <a:pPr eaLnBrk="1" fontAlgn="auto" hangingPunct="1">
              <a:spcAft>
                <a:spcPts val="0"/>
              </a:spcAft>
              <a:buFont typeface="Wingdings 2"/>
              <a:buNone/>
              <a:defRPr/>
            </a:pPr>
            <a:endParaRPr lang="en-US" sz="1800" dirty="0"/>
          </a:p>
        </p:txBody>
      </p:sp>
      <p:sp>
        <p:nvSpPr>
          <p:cNvPr id="7" name="Rectangle 6"/>
          <p:cNvSpPr/>
          <p:nvPr/>
        </p:nvSpPr>
        <p:spPr>
          <a:xfrm>
            <a:off x="419100" y="2819400"/>
            <a:ext cx="8420100" cy="2678113"/>
          </a:xfrm>
          <a:prstGeom prst="rect">
            <a:avLst/>
          </a:prstGeom>
        </p:spPr>
        <p:txBody>
          <a:bodyPr>
            <a:spAutoFit/>
          </a:bodyPr>
          <a:lstStyle/>
          <a:p>
            <a:pPr fontAlgn="auto">
              <a:spcAft>
                <a:spcPts val="0"/>
              </a:spcAft>
              <a:defRPr/>
            </a:pPr>
            <a:r>
              <a:rPr lang="fr-FR" sz="2800" dirty="0">
                <a:solidFill>
                  <a:srgbClr val="FFC000"/>
                </a:solidFill>
                <a:latin typeface="Georgia"/>
                <a:ea typeface="+mj-ea"/>
                <a:cs typeface="+mj-cs"/>
              </a:rPr>
              <a:t>L’Afrique est cette partie de la grande famille mondiale où coexistent autant de formes aiguës et persistantes d’insécurité humaine. </a:t>
            </a:r>
          </a:p>
          <a:p>
            <a:pPr fontAlgn="auto">
              <a:spcAft>
                <a:spcPts val="0"/>
              </a:spcAft>
              <a:defRPr/>
            </a:pPr>
            <a:endParaRPr lang="fr-FR" sz="2800" dirty="0">
              <a:solidFill>
                <a:srgbClr val="FFC000"/>
              </a:solidFill>
              <a:latin typeface="Georgia"/>
              <a:ea typeface="+mj-ea"/>
              <a:cs typeface="+mj-cs"/>
            </a:endParaRPr>
          </a:p>
          <a:p>
            <a:pPr fontAlgn="auto">
              <a:spcAft>
                <a:spcPts val="0"/>
              </a:spcAft>
              <a:defRPr/>
            </a:pPr>
            <a:r>
              <a:rPr lang="fr-FR" sz="2800" dirty="0">
                <a:solidFill>
                  <a:srgbClr val="FFC000"/>
                </a:solidFill>
                <a:latin typeface="Georgia"/>
                <a:ea typeface="+mj-ea"/>
                <a:cs typeface="+mj-cs"/>
              </a:rPr>
              <a:t>La FPU veut comprendre pourquoi et propose des solutions fondées sur les ressources humaines</a:t>
            </a:r>
            <a:endParaRPr lang="en-US" sz="2800" dirty="0">
              <a:solidFill>
                <a:srgbClr val="FFC000"/>
              </a:solidFill>
              <a:latin typeface="Georgia"/>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7"/>
          <p:cNvSpPr>
            <a:spLocks noChangeShapeType="1"/>
          </p:cNvSpPr>
          <p:nvPr/>
        </p:nvSpPr>
        <p:spPr bwMode="auto">
          <a:xfrm flipV="1">
            <a:off x="2971800" y="4876800"/>
            <a:ext cx="0" cy="576263"/>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651" name="Rectangle 146"/>
          <p:cNvSpPr>
            <a:spLocks noChangeArrowheads="1"/>
          </p:cNvSpPr>
          <p:nvPr/>
        </p:nvSpPr>
        <p:spPr bwMode="auto">
          <a:xfrm>
            <a:off x="228600" y="5867400"/>
            <a:ext cx="5029200" cy="1077913"/>
          </a:xfrm>
          <a:prstGeom prst="rect">
            <a:avLst/>
          </a:prstGeom>
          <a:gradFill rotWithShape="1">
            <a:gsLst>
              <a:gs pos="0">
                <a:srgbClr val="5E9EFF"/>
              </a:gs>
              <a:gs pos="39999">
                <a:srgbClr val="85C2FF"/>
              </a:gs>
              <a:gs pos="70000">
                <a:srgbClr val="C4D6EB"/>
              </a:gs>
              <a:gs pos="100000">
                <a:srgbClr val="FFEBFA"/>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3200">
                <a:solidFill>
                  <a:srgbClr val="612EB4"/>
                </a:solidFill>
                <a:latin typeface="Arial Narrow" pitchFamily="34" charset="0"/>
              </a:rPr>
              <a:t>Feuille de route du </a:t>
            </a:r>
          </a:p>
          <a:p>
            <a:pPr algn="ctr"/>
            <a:r>
              <a:rPr lang="fr-FR" sz="3200">
                <a:solidFill>
                  <a:srgbClr val="612EB4"/>
                </a:solidFill>
                <a:latin typeface="Arial Narrow" pitchFamily="34" charset="0"/>
              </a:rPr>
              <a:t>développement humain global</a:t>
            </a:r>
          </a:p>
        </p:txBody>
      </p:sp>
      <p:grpSp>
        <p:nvGrpSpPr>
          <p:cNvPr id="27652" name="Group 30"/>
          <p:cNvGrpSpPr>
            <a:grpSpLocks/>
          </p:cNvGrpSpPr>
          <p:nvPr/>
        </p:nvGrpSpPr>
        <p:grpSpPr bwMode="auto">
          <a:xfrm>
            <a:off x="5486400" y="381000"/>
            <a:ext cx="2286000" cy="1096963"/>
            <a:chOff x="1716510" y="3967036"/>
            <a:chExt cx="1687301" cy="1096746"/>
          </a:xfrm>
        </p:grpSpPr>
        <p:sp>
          <p:nvSpPr>
            <p:cNvPr id="32" name="Rounded Rectangle 31"/>
            <p:cNvSpPr/>
            <p:nvPr/>
          </p:nvSpPr>
          <p:spPr>
            <a:xfrm>
              <a:off x="1716510" y="3967036"/>
              <a:ext cx="1687301" cy="1096746"/>
            </a:xfrm>
            <a:prstGeom prst="roundRect">
              <a:avLst/>
            </a:prstGeom>
            <a:solidFill>
              <a:schemeClr val="accent5">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33" name="Rounded Rectangle 4"/>
            <p:cNvSpPr/>
            <p:nvPr/>
          </p:nvSpPr>
          <p:spPr>
            <a:xfrm>
              <a:off x="1770410" y="4021000"/>
              <a:ext cx="1579501" cy="98881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fr-FR" sz="3200" dirty="0">
                  <a:solidFill>
                    <a:schemeClr val="tx1">
                      <a:lumMod val="95000"/>
                    </a:schemeClr>
                  </a:solidFill>
                  <a:latin typeface="Arial Narrow" pitchFamily="34" charset="0"/>
                </a:rPr>
                <a:t>4. Altruisme</a:t>
              </a:r>
              <a:endParaRPr lang="en-US" sz="3200" dirty="0">
                <a:solidFill>
                  <a:schemeClr val="tx1">
                    <a:lumMod val="95000"/>
                  </a:schemeClr>
                </a:solidFill>
                <a:latin typeface="Arial Narrow" pitchFamily="34" charset="0"/>
              </a:endParaRPr>
            </a:p>
          </p:txBody>
        </p:sp>
      </p:grpSp>
      <p:sp>
        <p:nvSpPr>
          <p:cNvPr id="27653" name="Rectangle 36"/>
          <p:cNvSpPr>
            <a:spLocks noChangeArrowheads="1"/>
          </p:cNvSpPr>
          <p:nvPr/>
        </p:nvSpPr>
        <p:spPr bwMode="auto">
          <a:xfrm>
            <a:off x="5029200" y="4724400"/>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fr-FR" sz="2000" dirty="0"/>
              <a:t> Vivre pour les autres</a:t>
            </a:r>
          </a:p>
          <a:p>
            <a:pPr>
              <a:buFont typeface="Arial" charset="0"/>
              <a:buChar char="•"/>
            </a:pPr>
            <a:r>
              <a:rPr lang="fr-FR" sz="2000" dirty="0"/>
              <a:t> Trouver sa juste place</a:t>
            </a:r>
          </a:p>
          <a:p>
            <a:pPr>
              <a:buFont typeface="Arial" charset="0"/>
              <a:buChar char="•"/>
            </a:pPr>
            <a:r>
              <a:rPr lang="fr-FR" sz="2000" dirty="0"/>
              <a:t> S’intégrer au but de l’ensemble</a:t>
            </a:r>
            <a:endParaRPr lang="en-US" sz="2000" dirty="0"/>
          </a:p>
        </p:txBody>
      </p:sp>
      <p:graphicFrame>
        <p:nvGraphicFramePr>
          <p:cNvPr id="39" name="Content Placeholder 38"/>
          <p:cNvGraphicFramePr>
            <a:graphicFrameLocks noGrp="1"/>
          </p:cNvGraphicFramePr>
          <p:nvPr>
            <p:ph sz="half" idx="4294967295"/>
            <p:extLst>
              <p:ext uri="{D42A27DB-BD31-4B8C-83A1-F6EECF244321}">
                <p14:modId xmlns:p14="http://schemas.microsoft.com/office/powerpoint/2010/main" val="1150589209"/>
              </p:ext>
            </p:extLst>
          </p:nvPr>
        </p:nvGraphicFramePr>
        <p:xfrm>
          <a:off x="342900" y="-68943"/>
          <a:ext cx="5410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4" name="Straight Arrow Connector 43"/>
          <p:cNvCxnSpPr/>
          <p:nvPr/>
        </p:nvCxnSpPr>
        <p:spPr>
          <a:xfrm rot="5400000" flipH="1" flipV="1">
            <a:off x="2247901" y="4762500"/>
            <a:ext cx="1447800" cy="317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2248694" y="3237706"/>
            <a:ext cx="1447800" cy="158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2553494" y="2170906"/>
            <a:ext cx="838200" cy="158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438400" y="4800600"/>
            <a:ext cx="1141659" cy="400110"/>
          </a:xfrm>
          <a:prstGeom prst="rect">
            <a:avLst/>
          </a:prstGeom>
          <a:ln/>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fr-FR" dirty="0"/>
              <a:t>i</a:t>
            </a:r>
            <a:r>
              <a:rPr lang="fr-FR" sz="2000" dirty="0"/>
              <a:t>ndividu</a:t>
            </a:r>
            <a:endParaRPr lang="en-US" dirty="0"/>
          </a:p>
        </p:txBody>
      </p:sp>
      <p:sp>
        <p:nvSpPr>
          <p:cNvPr id="51" name="Rectangle 50"/>
          <p:cNvSpPr/>
          <p:nvPr/>
        </p:nvSpPr>
        <p:spPr>
          <a:xfrm>
            <a:off x="2438400" y="3228945"/>
            <a:ext cx="1157689" cy="400110"/>
          </a:xfrm>
          <a:prstGeom prst="rect">
            <a:avLst/>
          </a:prstGeom>
          <a:solidFill>
            <a:srgbClr val="6600CC"/>
          </a:solidFill>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fr-FR" dirty="0" err="1">
                <a:solidFill>
                  <a:srgbClr val="6600CC"/>
                </a:solidFill>
              </a:rPr>
              <a:t>F</a:t>
            </a:r>
            <a:r>
              <a:rPr lang="fr-FR" sz="2000" dirty="0" err="1">
                <a:solidFill>
                  <a:schemeClr val="tx1"/>
                </a:solidFill>
              </a:rPr>
              <a:t>Famille</a:t>
            </a:r>
            <a:endParaRPr lang="en-US" dirty="0">
              <a:solidFill>
                <a:schemeClr val="tx1"/>
              </a:solidFill>
            </a:endParaRPr>
          </a:p>
        </p:txBody>
      </p:sp>
      <p:sp>
        <p:nvSpPr>
          <p:cNvPr id="55" name="Rectangle 54"/>
          <p:cNvSpPr/>
          <p:nvPr/>
        </p:nvSpPr>
        <p:spPr>
          <a:xfrm>
            <a:off x="2438400" y="2209800"/>
            <a:ext cx="1026243" cy="369332"/>
          </a:xfrm>
          <a:prstGeom prst="rect">
            <a:avLst/>
          </a:prstGeom>
          <a:solidFill>
            <a:srgbClr val="0099FF"/>
          </a:solidFill>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fr-FR" dirty="0"/>
              <a:t>Société</a:t>
            </a:r>
            <a:endParaRPr lang="en-US" dirty="0"/>
          </a:p>
        </p:txBody>
      </p:sp>
      <p:cxnSp>
        <p:nvCxnSpPr>
          <p:cNvPr id="56" name="Straight Arrow Connector 55"/>
          <p:cNvCxnSpPr/>
          <p:nvPr/>
        </p:nvCxnSpPr>
        <p:spPr>
          <a:xfrm rot="5400000" flipH="1" flipV="1">
            <a:off x="2553494" y="1332706"/>
            <a:ext cx="838200" cy="158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2552701" y="419100"/>
            <a:ext cx="838200" cy="317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048000" y="4038600"/>
            <a:ext cx="1371600" cy="1588"/>
          </a:xfrm>
          <a:prstGeom prst="straightConnector1">
            <a:avLst/>
          </a:prstGeom>
          <a:ln w="76200">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48000" y="2590800"/>
            <a:ext cx="1524000" cy="1588"/>
          </a:xfrm>
          <a:prstGeom prst="straightConnector1">
            <a:avLst/>
          </a:prstGeom>
          <a:ln w="76200">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48000" y="1828800"/>
            <a:ext cx="1752600" cy="1588"/>
          </a:xfrm>
          <a:prstGeom prst="straightConnector1">
            <a:avLst/>
          </a:prstGeom>
          <a:ln w="76200">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048000" y="990600"/>
            <a:ext cx="1752600" cy="1588"/>
          </a:xfrm>
          <a:prstGeom prst="straightConnector1">
            <a:avLst/>
          </a:prstGeom>
          <a:ln w="7620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514600" y="1371600"/>
            <a:ext cx="930063" cy="369332"/>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fr-FR" dirty="0"/>
              <a:t>Nation</a:t>
            </a:r>
            <a:endParaRPr lang="en-US" dirty="0"/>
          </a:p>
        </p:txBody>
      </p:sp>
      <p:sp>
        <p:nvSpPr>
          <p:cNvPr id="77" name="Rectangle 76"/>
          <p:cNvSpPr/>
          <p:nvPr/>
        </p:nvSpPr>
        <p:spPr>
          <a:xfrm>
            <a:off x="2514600" y="609600"/>
            <a:ext cx="997389"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defRPr/>
            </a:pPr>
            <a:r>
              <a:rPr lang="fr-FR" dirty="0"/>
              <a:t>Monde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3"/>
          <p:cNvSpPr>
            <a:spLocks noGrp="1"/>
          </p:cNvSpPr>
          <p:nvPr>
            <p:ph sz="quarter" idx="13"/>
          </p:nvPr>
        </p:nvSpPr>
        <p:spPr>
          <a:xfrm>
            <a:off x="304800" y="2667000"/>
            <a:ext cx="8077200" cy="2362200"/>
          </a:xfrm>
        </p:spPr>
        <p:txBody>
          <a:bodyPr/>
          <a:lstStyle/>
          <a:p>
            <a:pPr eaLnBrk="1" hangingPunct="1">
              <a:spcBef>
                <a:spcPct val="0"/>
              </a:spcBef>
            </a:pPr>
            <a:r>
              <a:rPr lang="fr-FR" sz="2400" smtClean="0"/>
              <a:t>Si l’être humain parvient à maîtriser sa relation avec Dieu, entre son esprit et son corps et à créer des relations harmonieuses avec les autres, il pourra aussi s’approprier le monde naturel sans gaspiller ni détruire les ressources</a:t>
            </a:r>
            <a:endParaRPr lang="en-US" sz="2400" smtClean="0"/>
          </a:p>
        </p:txBody>
      </p:sp>
      <p:grpSp>
        <p:nvGrpSpPr>
          <p:cNvPr id="28675" name="Group 6"/>
          <p:cNvGrpSpPr>
            <a:grpSpLocks/>
          </p:cNvGrpSpPr>
          <p:nvPr/>
        </p:nvGrpSpPr>
        <p:grpSpPr bwMode="auto">
          <a:xfrm>
            <a:off x="228600" y="1371600"/>
            <a:ext cx="2667000" cy="1096963"/>
            <a:chOff x="920520" y="1517231"/>
            <a:chExt cx="1687301" cy="1096746"/>
          </a:xfrm>
        </p:grpSpPr>
        <p:sp>
          <p:nvSpPr>
            <p:cNvPr id="8" name="Rounded Rectangle 7"/>
            <p:cNvSpPr/>
            <p:nvPr/>
          </p:nvSpPr>
          <p:spPr>
            <a:xfrm>
              <a:off x="920520" y="1517231"/>
              <a:ext cx="1687301" cy="1096746"/>
            </a:xfrm>
            <a:prstGeom prst="roundRect">
              <a:avLst/>
            </a:prstGeom>
            <a:solidFill>
              <a:srgbClr val="00B05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 name="Rounded Rectangle 4"/>
            <p:cNvSpPr/>
            <p:nvPr/>
          </p:nvSpPr>
          <p:spPr>
            <a:xfrm>
              <a:off x="973751" y="1571195"/>
              <a:ext cx="1580840" cy="98881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fr-FR" sz="2400" dirty="0">
                  <a:latin typeface="Arial Narrow" pitchFamily="34" charset="0"/>
                </a:rPr>
                <a:t>5. Fraternité</a:t>
              </a:r>
              <a:endParaRPr lang="en-US" sz="2400" dirty="0">
                <a:latin typeface="Arial Narrow"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841829" y="4114800"/>
            <a:ext cx="7391400" cy="1183480"/>
          </a:xfrm>
          <a:ln>
            <a:miter lim="800000"/>
            <a:headEnd/>
            <a:tailEnd/>
          </a:ln>
        </p:spPr>
        <p:txBody>
          <a:bodyPr>
            <a:normAutofit/>
          </a:bodyPr>
          <a:lstStyle/>
          <a:p>
            <a:pPr algn="l" eaLnBrk="1" fontAlgn="auto" hangingPunct="1">
              <a:spcAft>
                <a:spcPts val="0"/>
              </a:spcAft>
              <a:buFont typeface="Wingdings 2"/>
              <a:buNone/>
              <a:defRPr/>
            </a:pPr>
            <a:r>
              <a:rPr lang="fr-FR" b="1" dirty="0" smtClean="0"/>
              <a:t>Sécurité humaine = concept récent, sa définition varie selon les auteurs. </a:t>
            </a:r>
            <a:endParaRPr lang="en-US" b="1" dirty="0"/>
          </a:p>
        </p:txBody>
      </p:sp>
      <p:sp>
        <p:nvSpPr>
          <p:cNvPr id="6" name="Text Placeholder 4"/>
          <p:cNvSpPr txBox="1">
            <a:spLocks/>
          </p:cNvSpPr>
          <p:nvPr/>
        </p:nvSpPr>
        <p:spPr>
          <a:xfrm>
            <a:off x="914400" y="5486400"/>
            <a:ext cx="6553200" cy="1143000"/>
          </a:xfrm>
          <a:prstGeom prst="rect">
            <a:avLst/>
          </a:prstGeom>
        </p:spPr>
        <p:txBody>
          <a:bodyPr>
            <a:normAutofit/>
          </a:bodyPr>
          <a:lstStyle/>
          <a:p>
            <a:pPr marL="54864" fontAlgn="auto">
              <a:spcBef>
                <a:spcPct val="20000"/>
              </a:spcBef>
              <a:spcAft>
                <a:spcPts val="0"/>
              </a:spcAft>
              <a:buClr>
                <a:schemeClr val="accent1"/>
              </a:buClr>
              <a:buSzPct val="80000"/>
              <a:buFont typeface="Wingdings 2"/>
              <a:buNone/>
              <a:defRPr/>
            </a:pPr>
            <a:r>
              <a:rPr lang="fr-FR" sz="2400" dirty="0">
                <a:solidFill>
                  <a:schemeClr val="tx1">
                    <a:tint val="75000"/>
                  </a:schemeClr>
                </a:solidFill>
                <a:latin typeface="+mn-lt"/>
                <a:cs typeface="+mn-cs"/>
              </a:rPr>
              <a:t>Nous allons en présenter les grandes lignes et proposer le regard novateur de la FPU</a:t>
            </a:r>
            <a:endParaRPr lang="en-US" sz="2400" dirty="0">
              <a:solidFill>
                <a:schemeClr val="tx1">
                  <a:tint val="75000"/>
                </a:schemeClr>
              </a:solidFill>
              <a:latin typeface="+mn-lt"/>
              <a:cs typeface="+mn-cs"/>
            </a:endParaRPr>
          </a:p>
        </p:txBody>
      </p:sp>
      <p:sp>
        <p:nvSpPr>
          <p:cNvPr id="10244" name="Rectangle 8"/>
          <p:cNvSpPr>
            <a:spLocks noChangeArrowheads="1"/>
          </p:cNvSpPr>
          <p:nvPr/>
        </p:nvSpPr>
        <p:spPr bwMode="auto">
          <a:xfrm>
            <a:off x="838200" y="11430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4000" b="1">
                <a:latin typeface="Arial Rounded MT Bold" pitchFamily="34" charset="0"/>
              </a:rPr>
              <a:t>- I -</a:t>
            </a:r>
          </a:p>
          <a:p>
            <a:pPr algn="ctr"/>
            <a:r>
              <a:rPr lang="fr-FR" sz="4000" b="1">
                <a:latin typeface="Arial Rounded MT Bold" pitchFamily="34" charset="0"/>
              </a:rPr>
              <a:t>L’insécurité Humaine vécue</a:t>
            </a:r>
            <a:endParaRPr lang="en-US" sz="4000">
              <a:latin typeface="Arial Rounded MT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mage “http://www.un.org.pk/hdc/AAA.JPG” ne peut être affichée car elle contient des erreurs."/>
          <p:cNvPicPr>
            <a:picLocks noChangeAspect="1" noChangeArrowheads="1"/>
          </p:cNvPicPr>
          <p:nvPr/>
        </p:nvPicPr>
        <p:blipFill>
          <a:blip r:embed="rId2"/>
          <a:srcRect/>
          <a:stretch>
            <a:fillRect/>
          </a:stretch>
        </p:blipFill>
        <p:spPr bwMode="auto">
          <a:xfrm>
            <a:off x="290285" y="2438400"/>
            <a:ext cx="2620963" cy="2667000"/>
          </a:xfrm>
          <a:prstGeom prst="rect">
            <a:avLst/>
          </a:prstGeom>
          <a:ln>
            <a:noFill/>
          </a:ln>
          <a:effectLst>
            <a:outerShdw blurRad="292100" dist="139700" dir="2700000" algn="tl" rotWithShape="0">
              <a:srgbClr val="333333">
                <a:alpha val="65000"/>
              </a:srgbClr>
            </a:outerShdw>
          </a:effectLst>
        </p:spPr>
      </p:pic>
      <p:sp>
        <p:nvSpPr>
          <p:cNvPr id="4" name="Text Placeholder 12"/>
          <p:cNvSpPr>
            <a:spLocks noGrp="1"/>
          </p:cNvSpPr>
          <p:nvPr>
            <p:ph type="title" idx="4294967295"/>
          </p:nvPr>
        </p:nvSpPr>
        <p:spPr>
          <a:xfrm>
            <a:off x="304800" y="0"/>
            <a:ext cx="8382000" cy="609600"/>
          </a:xfrm>
        </p:spPr>
        <p:txBody>
          <a:bodyPr>
            <a:noAutofit/>
          </a:bodyPr>
          <a:lstStyle/>
          <a:p>
            <a:pPr indent="0" algn="ctr" eaLnBrk="1" fontAlgn="auto" hangingPunct="1">
              <a:spcAft>
                <a:spcPts val="0"/>
              </a:spcAft>
              <a:buFont typeface="Wingdings 2" pitchFamily="18" charset="2"/>
              <a:buNone/>
              <a:defRPr/>
            </a:pPr>
            <a:r>
              <a:rPr lang="fr-FR" sz="2800" b="1" dirty="0" smtClean="0">
                <a:solidFill>
                  <a:schemeClr val="accent1">
                    <a:tint val="83000"/>
                    <a:satMod val="150000"/>
                  </a:schemeClr>
                </a:solidFill>
              </a:rPr>
              <a:t>Contexte et genèse d’une notion</a:t>
            </a:r>
            <a:endParaRPr lang="en-US" sz="2800" b="1" dirty="0" smtClean="0">
              <a:solidFill>
                <a:schemeClr val="accent1">
                  <a:tint val="83000"/>
                  <a:satMod val="150000"/>
                </a:schemeClr>
              </a:solidFill>
            </a:endParaRPr>
          </a:p>
        </p:txBody>
      </p:sp>
      <p:sp>
        <p:nvSpPr>
          <p:cNvPr id="11268" name="Text Placeholder 7"/>
          <p:cNvSpPr>
            <a:spLocks noGrp="1"/>
          </p:cNvSpPr>
          <p:nvPr>
            <p:ph type="body" sz="half" idx="4294967295"/>
          </p:nvPr>
        </p:nvSpPr>
        <p:spPr>
          <a:xfrm>
            <a:off x="0" y="5486400"/>
            <a:ext cx="9144000" cy="1600200"/>
          </a:xfrm>
          <a:solidFill>
            <a:schemeClr val="accent1">
              <a:alpha val="14902"/>
            </a:schemeClr>
          </a:solidFill>
          <a:ln>
            <a:headEnd/>
            <a:tailEnd/>
          </a:ln>
        </p:spPr>
        <p:txBody>
          <a:bodyPr>
            <a:normAutofit/>
          </a:bodyPr>
          <a:lstStyle/>
          <a:p>
            <a:pPr eaLnBrk="1" hangingPunct="1">
              <a:spcBef>
                <a:spcPct val="0"/>
              </a:spcBef>
            </a:pPr>
            <a:r>
              <a:rPr lang="en-GB" sz="1800" dirty="0" smtClean="0">
                <a:solidFill>
                  <a:srgbClr val="FFC000"/>
                </a:solidFill>
              </a:rPr>
              <a:t>Dr </a:t>
            </a:r>
            <a:r>
              <a:rPr lang="en-GB" sz="1800" dirty="0" err="1" smtClean="0">
                <a:solidFill>
                  <a:srgbClr val="FFC000"/>
                </a:solidFill>
              </a:rPr>
              <a:t>Mahbub</a:t>
            </a:r>
            <a:r>
              <a:rPr lang="en-GB" sz="1800" dirty="0" smtClean="0">
                <a:solidFill>
                  <a:srgbClr val="FFC000"/>
                </a:solidFill>
              </a:rPr>
              <a:t> al </a:t>
            </a:r>
            <a:r>
              <a:rPr lang="en-GB" sz="1800" dirty="0" err="1" smtClean="0">
                <a:solidFill>
                  <a:srgbClr val="FFC000"/>
                </a:solidFill>
              </a:rPr>
              <a:t>Haq</a:t>
            </a:r>
            <a:endParaRPr lang="en-GB" sz="1800" dirty="0" smtClean="0">
              <a:solidFill>
                <a:srgbClr val="FFC000"/>
              </a:solidFill>
            </a:endParaRPr>
          </a:p>
          <a:p>
            <a:pPr eaLnBrk="1" hangingPunct="1">
              <a:spcBef>
                <a:spcPct val="0"/>
              </a:spcBef>
            </a:pPr>
            <a:endParaRPr lang="en-GB" dirty="0" smtClean="0">
              <a:solidFill>
                <a:srgbClr val="FFC000"/>
              </a:solidFill>
              <a:latin typeface="Arial Narrow" pitchFamily="34" charset="0"/>
            </a:endParaRPr>
          </a:p>
          <a:p>
            <a:pPr eaLnBrk="1" hangingPunct="1">
              <a:spcBef>
                <a:spcPct val="0"/>
              </a:spcBef>
            </a:pPr>
            <a:r>
              <a:rPr lang="en-GB" sz="2400" dirty="0" smtClean="0">
                <a:solidFill>
                  <a:srgbClr val="FFC000"/>
                </a:solidFill>
                <a:latin typeface="Arial Narrow" pitchFamily="34" charset="0"/>
              </a:rPr>
              <a:t>“</a:t>
            </a:r>
            <a:r>
              <a:rPr lang="en-GB" sz="2400" dirty="0" err="1" smtClean="0">
                <a:solidFill>
                  <a:srgbClr val="FFC000"/>
                </a:solidFill>
                <a:latin typeface="Arial Narrow" pitchFamily="34" charset="0"/>
              </a:rPr>
              <a:t>Père</a:t>
            </a:r>
            <a:r>
              <a:rPr lang="en-GB" sz="2400" dirty="0" smtClean="0">
                <a:solidFill>
                  <a:srgbClr val="FFC000"/>
                </a:solidFill>
                <a:latin typeface="Arial Narrow" pitchFamily="34" charset="0"/>
              </a:rPr>
              <a:t>” de </a:t>
            </a:r>
            <a:r>
              <a:rPr lang="en-GB" sz="2400" dirty="0" err="1" smtClean="0">
                <a:solidFill>
                  <a:srgbClr val="FFC000"/>
                </a:solidFill>
                <a:latin typeface="Arial Narrow" pitchFamily="34" charset="0"/>
              </a:rPr>
              <a:t>l’indice</a:t>
            </a:r>
            <a:r>
              <a:rPr lang="en-GB" sz="2400" dirty="0" smtClean="0">
                <a:solidFill>
                  <a:srgbClr val="FFC000"/>
                </a:solidFill>
                <a:latin typeface="Arial Narrow" pitchFamily="34" charset="0"/>
              </a:rPr>
              <a:t> du </a:t>
            </a:r>
            <a:r>
              <a:rPr lang="en-GB" sz="2400" dirty="0" err="1" smtClean="0">
                <a:solidFill>
                  <a:srgbClr val="FFC000"/>
                </a:solidFill>
                <a:latin typeface="Arial Narrow" pitchFamily="34" charset="0"/>
              </a:rPr>
              <a:t>développement</a:t>
            </a:r>
            <a:r>
              <a:rPr lang="en-GB" sz="2400" dirty="0" smtClean="0">
                <a:solidFill>
                  <a:srgbClr val="FFC000"/>
                </a:solidFill>
                <a:latin typeface="Arial Narrow" pitchFamily="34" charset="0"/>
              </a:rPr>
              <a:t> </a:t>
            </a:r>
            <a:r>
              <a:rPr lang="en-GB" sz="2400" dirty="0" err="1" smtClean="0">
                <a:solidFill>
                  <a:srgbClr val="FFC000"/>
                </a:solidFill>
                <a:latin typeface="Arial Narrow" pitchFamily="34" charset="0"/>
              </a:rPr>
              <a:t>humain</a:t>
            </a:r>
            <a:r>
              <a:rPr lang="en-GB" sz="2400" dirty="0" smtClean="0">
                <a:solidFill>
                  <a:srgbClr val="FFC000"/>
                </a:solidFill>
                <a:latin typeface="Arial Narrow" pitchFamily="34" charset="0"/>
              </a:rPr>
              <a:t> et  de la “</a:t>
            </a:r>
            <a:r>
              <a:rPr lang="en-GB" sz="2400" dirty="0" err="1" smtClean="0">
                <a:solidFill>
                  <a:srgbClr val="FFC000"/>
                </a:solidFill>
                <a:latin typeface="Arial Narrow" pitchFamily="34" charset="0"/>
              </a:rPr>
              <a:t>sécurité</a:t>
            </a:r>
            <a:r>
              <a:rPr lang="en-GB" sz="2400" dirty="0" smtClean="0">
                <a:solidFill>
                  <a:srgbClr val="FFC000"/>
                </a:solidFill>
                <a:latin typeface="Arial Narrow" pitchFamily="34" charset="0"/>
              </a:rPr>
              <a:t> </a:t>
            </a:r>
            <a:r>
              <a:rPr lang="en-GB" sz="2400" dirty="0" err="1" smtClean="0">
                <a:solidFill>
                  <a:srgbClr val="FFC000"/>
                </a:solidFill>
                <a:latin typeface="Arial Narrow" pitchFamily="34" charset="0"/>
              </a:rPr>
              <a:t>humaine</a:t>
            </a:r>
            <a:r>
              <a:rPr lang="en-GB" sz="2400" dirty="0" smtClean="0">
                <a:solidFill>
                  <a:srgbClr val="FFC000"/>
                </a:solidFill>
                <a:latin typeface="Arial Narrow" pitchFamily="34" charset="0"/>
              </a:rPr>
              <a:t>”</a:t>
            </a:r>
            <a:endParaRPr lang="en-US" sz="2400" dirty="0" smtClean="0"/>
          </a:p>
        </p:txBody>
      </p:sp>
      <p:sp>
        <p:nvSpPr>
          <p:cNvPr id="5" name="Content Placeholder 13"/>
          <p:cNvSpPr txBox="1">
            <a:spLocks/>
          </p:cNvSpPr>
          <p:nvPr/>
        </p:nvSpPr>
        <p:spPr>
          <a:xfrm>
            <a:off x="3124200" y="914400"/>
            <a:ext cx="5791200" cy="4572000"/>
          </a:xfrm>
          <a:prstGeom prst="rect">
            <a:avLst/>
          </a:prstGeom>
        </p:spPr>
        <p:txBody>
          <a:bodyPr/>
          <a:lstStyle/>
          <a:p>
            <a:pPr marL="273050" indent="-273050">
              <a:spcBef>
                <a:spcPct val="20000"/>
              </a:spcBef>
              <a:buClr>
                <a:schemeClr val="accent1"/>
              </a:buClr>
              <a:buSzPct val="85000"/>
              <a:buFont typeface="Wingdings 2" pitchFamily="18" charset="2"/>
              <a:buChar char=""/>
              <a:defRPr/>
            </a:pPr>
            <a:r>
              <a:rPr lang="en-GB" sz="2800" b="1" dirty="0">
                <a:latin typeface="Arial Narrow" pitchFamily="34" charset="0"/>
                <a:cs typeface="+mn-cs"/>
              </a:rPr>
              <a:t>LE CONTEXTE : </a:t>
            </a:r>
            <a:r>
              <a:rPr lang="en-GB" sz="2800" dirty="0">
                <a:latin typeface="Arial Narrow" pitchFamily="34" charset="0"/>
                <a:cs typeface="+mn-cs"/>
              </a:rPr>
              <a:t>Fin de la guerre </a:t>
            </a:r>
            <a:r>
              <a:rPr lang="en-GB" sz="2800" dirty="0" err="1">
                <a:latin typeface="Arial Narrow" pitchFamily="34" charset="0"/>
                <a:cs typeface="+mn-cs"/>
              </a:rPr>
              <a:t>froide</a:t>
            </a:r>
            <a:r>
              <a:rPr lang="en-GB" sz="2800" dirty="0">
                <a:latin typeface="Arial Narrow" pitchFamily="34" charset="0"/>
                <a:cs typeface="+mn-cs"/>
              </a:rPr>
              <a:t>, “</a:t>
            </a:r>
            <a:r>
              <a:rPr lang="en-GB" sz="2800" dirty="0" err="1">
                <a:latin typeface="Arial Narrow" pitchFamily="34" charset="0"/>
                <a:cs typeface="+mn-cs"/>
              </a:rPr>
              <a:t>mondialisation</a:t>
            </a:r>
            <a:r>
              <a:rPr lang="en-GB" sz="2800" dirty="0">
                <a:latin typeface="Arial Narrow" pitchFamily="34" charset="0"/>
                <a:cs typeface="+mn-cs"/>
              </a:rPr>
              <a:t> </a:t>
            </a:r>
            <a:r>
              <a:rPr lang="en-GB" sz="2800" dirty="0" err="1">
                <a:latin typeface="Arial Narrow" pitchFamily="34" charset="0"/>
                <a:cs typeface="+mn-cs"/>
              </a:rPr>
              <a:t>courtoise</a:t>
            </a:r>
            <a:r>
              <a:rPr lang="en-GB" sz="2800" dirty="0">
                <a:latin typeface="Arial Narrow" pitchFamily="34" charset="0"/>
                <a:cs typeface="+mn-cs"/>
              </a:rPr>
              <a:t>” (</a:t>
            </a:r>
            <a:r>
              <a:rPr lang="en-GB" sz="2800" dirty="0" err="1">
                <a:latin typeface="Arial Narrow" pitchFamily="34" charset="0"/>
                <a:cs typeface="+mn-cs"/>
              </a:rPr>
              <a:t>société</a:t>
            </a:r>
            <a:r>
              <a:rPr lang="en-GB" sz="2800" dirty="0">
                <a:latin typeface="Arial Narrow" pitchFamily="34" charset="0"/>
                <a:cs typeface="+mn-cs"/>
              </a:rPr>
              <a:t> </a:t>
            </a:r>
            <a:r>
              <a:rPr lang="en-GB" sz="2800" dirty="0" err="1">
                <a:latin typeface="Arial Narrow" pitchFamily="34" charset="0"/>
                <a:cs typeface="+mn-cs"/>
              </a:rPr>
              <a:t>civile</a:t>
            </a:r>
            <a:r>
              <a:rPr lang="en-GB" sz="2800" dirty="0">
                <a:latin typeface="Arial Narrow" pitchFamily="34" charset="0"/>
                <a:cs typeface="+mn-cs"/>
              </a:rPr>
              <a:t> </a:t>
            </a:r>
            <a:r>
              <a:rPr lang="en-GB" sz="2800" dirty="0" err="1">
                <a:latin typeface="Arial Narrow" pitchFamily="34" charset="0"/>
                <a:cs typeface="+mn-cs"/>
              </a:rPr>
              <a:t>internationale</a:t>
            </a:r>
            <a:r>
              <a:rPr lang="en-GB" sz="2800" dirty="0">
                <a:latin typeface="Arial Narrow" pitchFamily="34" charset="0"/>
                <a:cs typeface="+mn-cs"/>
              </a:rPr>
              <a:t>, </a:t>
            </a:r>
            <a:r>
              <a:rPr lang="en-GB" sz="2800" dirty="0" err="1">
                <a:latin typeface="Arial Narrow" pitchFamily="34" charset="0"/>
                <a:cs typeface="+mn-cs"/>
              </a:rPr>
              <a:t>droit</a:t>
            </a:r>
            <a:r>
              <a:rPr lang="en-GB" sz="2800" dirty="0">
                <a:latin typeface="Arial Narrow" pitchFamily="34" charset="0"/>
                <a:cs typeface="+mn-cs"/>
              </a:rPr>
              <a:t> </a:t>
            </a:r>
            <a:r>
              <a:rPr lang="en-GB" sz="2800" dirty="0" err="1">
                <a:latin typeface="Arial Narrow" pitchFamily="34" charset="0"/>
                <a:cs typeface="+mn-cs"/>
              </a:rPr>
              <a:t>humanitaire</a:t>
            </a:r>
            <a:r>
              <a:rPr lang="en-GB" sz="2800" dirty="0">
                <a:latin typeface="Arial Narrow" pitchFamily="34" charset="0"/>
                <a:cs typeface="+mn-cs"/>
              </a:rPr>
              <a:t>, </a:t>
            </a:r>
            <a:r>
              <a:rPr lang="en-GB" sz="2800" dirty="0" err="1">
                <a:latin typeface="Arial Narrow" pitchFamily="34" charset="0"/>
                <a:cs typeface="+mn-cs"/>
              </a:rPr>
              <a:t>rôle</a:t>
            </a:r>
            <a:r>
              <a:rPr lang="en-GB" sz="2800" dirty="0">
                <a:latin typeface="Arial Narrow" pitchFamily="34" charset="0"/>
                <a:cs typeface="+mn-cs"/>
              </a:rPr>
              <a:t> croissant des femmes ).  </a:t>
            </a:r>
          </a:p>
          <a:p>
            <a:pPr marL="273050" indent="-273050">
              <a:spcBef>
                <a:spcPct val="20000"/>
              </a:spcBef>
              <a:buClr>
                <a:schemeClr val="accent1"/>
              </a:buClr>
              <a:buSzPct val="85000"/>
              <a:buFont typeface="Wingdings 2" pitchFamily="18" charset="2"/>
              <a:buChar char=""/>
              <a:defRPr/>
            </a:pPr>
            <a:r>
              <a:rPr lang="en-GB" sz="2800" b="1" dirty="0">
                <a:latin typeface="Arial Narrow" pitchFamily="34" charset="0"/>
                <a:cs typeface="+mn-cs"/>
              </a:rPr>
              <a:t>LA GENESE : </a:t>
            </a:r>
            <a:r>
              <a:rPr lang="en-GB" sz="2800" dirty="0">
                <a:latin typeface="Arial Narrow" pitchFamily="34" charset="0"/>
                <a:cs typeface="+mn-cs"/>
              </a:rPr>
              <a:t>le Dr </a:t>
            </a:r>
            <a:r>
              <a:rPr lang="en-GB" sz="2800" dirty="0" err="1">
                <a:latin typeface="Arial Narrow" pitchFamily="34" charset="0"/>
                <a:cs typeface="+mn-cs"/>
              </a:rPr>
              <a:t>Mahbub</a:t>
            </a:r>
            <a:r>
              <a:rPr lang="en-GB" sz="2800" dirty="0">
                <a:latin typeface="Arial Narrow" pitchFamily="34" charset="0"/>
                <a:cs typeface="+mn-cs"/>
              </a:rPr>
              <a:t> al </a:t>
            </a:r>
            <a:r>
              <a:rPr lang="en-GB" sz="2800" dirty="0" err="1">
                <a:latin typeface="Arial Narrow" pitchFamily="34" charset="0"/>
                <a:cs typeface="+mn-cs"/>
              </a:rPr>
              <a:t>Haq</a:t>
            </a:r>
            <a:r>
              <a:rPr lang="en-GB" sz="2800" dirty="0">
                <a:latin typeface="Arial Narrow" pitchFamily="34" charset="0"/>
                <a:cs typeface="+mn-cs"/>
              </a:rPr>
              <a:t> </a:t>
            </a:r>
            <a:r>
              <a:rPr lang="en-GB" sz="2800" dirty="0" err="1">
                <a:latin typeface="Arial Narrow" pitchFamily="34" charset="0"/>
                <a:cs typeface="+mn-cs"/>
              </a:rPr>
              <a:t>fut</a:t>
            </a:r>
            <a:r>
              <a:rPr lang="en-GB" sz="2800" dirty="0">
                <a:latin typeface="Arial Narrow" pitchFamily="34" charset="0"/>
                <a:cs typeface="+mn-cs"/>
              </a:rPr>
              <a:t> le premier à </a:t>
            </a:r>
            <a:r>
              <a:rPr lang="en-GB" sz="2800" dirty="0" err="1">
                <a:latin typeface="Arial Narrow" pitchFamily="34" charset="0"/>
                <a:cs typeface="+mn-cs"/>
              </a:rPr>
              <a:t>attirer</a:t>
            </a:r>
            <a:r>
              <a:rPr lang="en-GB" sz="2800" dirty="0">
                <a:latin typeface="Arial Narrow" pitchFamily="34" charset="0"/>
                <a:cs typeface="+mn-cs"/>
              </a:rPr>
              <a:t> </a:t>
            </a:r>
            <a:r>
              <a:rPr lang="en-GB" sz="2800" dirty="0" err="1">
                <a:latin typeface="Arial Narrow" pitchFamily="34" charset="0"/>
                <a:cs typeface="+mn-cs"/>
              </a:rPr>
              <a:t>l’attention</a:t>
            </a:r>
            <a:r>
              <a:rPr lang="en-GB" sz="2800" dirty="0">
                <a:latin typeface="Arial Narrow" pitchFamily="34" charset="0"/>
                <a:cs typeface="+mn-cs"/>
              </a:rPr>
              <a:t> </a:t>
            </a:r>
            <a:r>
              <a:rPr lang="en-GB" sz="2800" dirty="0" err="1">
                <a:latin typeface="Arial Narrow" pitchFamily="34" charset="0"/>
                <a:cs typeface="+mn-cs"/>
              </a:rPr>
              <a:t>sur</a:t>
            </a:r>
            <a:r>
              <a:rPr lang="en-GB" sz="2800" dirty="0">
                <a:latin typeface="Arial Narrow" pitchFamily="34" charset="0"/>
                <a:cs typeface="+mn-cs"/>
              </a:rPr>
              <a:t> le concept de </a:t>
            </a:r>
            <a:r>
              <a:rPr lang="en-GB" sz="2800" dirty="0" err="1">
                <a:latin typeface="Arial Narrow" pitchFamily="34" charset="0"/>
                <a:cs typeface="+mn-cs"/>
              </a:rPr>
              <a:t>sécurité</a:t>
            </a:r>
            <a:r>
              <a:rPr lang="en-GB" sz="2800" dirty="0">
                <a:latin typeface="Arial Narrow" pitchFamily="34" charset="0"/>
                <a:cs typeface="+mn-cs"/>
              </a:rPr>
              <a:t> </a:t>
            </a:r>
            <a:r>
              <a:rPr lang="en-GB" sz="2800" dirty="0" err="1">
                <a:latin typeface="Arial Narrow" pitchFamily="34" charset="0"/>
                <a:cs typeface="+mn-cs"/>
              </a:rPr>
              <a:t>humaine</a:t>
            </a:r>
            <a:r>
              <a:rPr lang="en-GB" sz="2800" dirty="0">
                <a:latin typeface="Arial Narrow" pitchFamily="34" charset="0"/>
                <a:cs typeface="+mn-cs"/>
              </a:rPr>
              <a:t> </a:t>
            </a:r>
            <a:r>
              <a:rPr lang="en-GB" sz="2800" dirty="0" err="1">
                <a:latin typeface="Arial Narrow" pitchFamily="34" charset="0"/>
                <a:cs typeface="+mn-cs"/>
              </a:rPr>
              <a:t>dans</a:t>
            </a:r>
            <a:r>
              <a:rPr lang="en-GB" sz="2800" dirty="0">
                <a:latin typeface="Arial Narrow" pitchFamily="34" charset="0"/>
                <a:cs typeface="+mn-cs"/>
              </a:rPr>
              <a:t> le Rapport  des Nations </a:t>
            </a:r>
            <a:r>
              <a:rPr lang="en-GB" sz="2800" dirty="0" err="1">
                <a:latin typeface="Arial Narrow" pitchFamily="34" charset="0"/>
                <a:cs typeface="+mn-cs"/>
              </a:rPr>
              <a:t>unies</a:t>
            </a:r>
            <a:r>
              <a:rPr lang="en-GB" sz="2800" dirty="0">
                <a:latin typeface="Arial Narrow" pitchFamily="34" charset="0"/>
                <a:cs typeface="+mn-cs"/>
              </a:rPr>
              <a:t> </a:t>
            </a:r>
            <a:r>
              <a:rPr lang="en-GB" sz="2800" dirty="0" err="1">
                <a:latin typeface="Arial Narrow" pitchFamily="34" charset="0"/>
                <a:cs typeface="+mn-cs"/>
              </a:rPr>
              <a:t>sur</a:t>
            </a:r>
            <a:r>
              <a:rPr lang="en-GB" sz="2800" dirty="0">
                <a:latin typeface="Arial Narrow" pitchFamily="34" charset="0"/>
                <a:cs typeface="+mn-cs"/>
              </a:rPr>
              <a:t> le </a:t>
            </a:r>
            <a:r>
              <a:rPr lang="en-GB" sz="2800" dirty="0" err="1">
                <a:latin typeface="Arial Narrow" pitchFamily="34" charset="0"/>
                <a:cs typeface="+mn-cs"/>
              </a:rPr>
              <a:t>développement</a:t>
            </a:r>
            <a:r>
              <a:rPr lang="en-GB" sz="2800" dirty="0">
                <a:latin typeface="Arial Narrow" pitchFamily="34" charset="0"/>
                <a:cs typeface="+mn-cs"/>
              </a:rPr>
              <a:t> </a:t>
            </a:r>
            <a:r>
              <a:rPr lang="en-GB" sz="2800" dirty="0" err="1">
                <a:latin typeface="Arial Narrow" pitchFamily="34" charset="0"/>
                <a:cs typeface="+mn-cs"/>
              </a:rPr>
              <a:t>humain</a:t>
            </a:r>
            <a:r>
              <a:rPr lang="en-GB" sz="2800" dirty="0">
                <a:latin typeface="Arial Narrow" pitchFamily="34" charset="0"/>
                <a:cs typeface="+mn-cs"/>
              </a:rPr>
              <a:t> en 1994 et </a:t>
            </a:r>
            <a:r>
              <a:rPr lang="en-GB" sz="2800" dirty="0" err="1">
                <a:latin typeface="Arial Narrow" pitchFamily="34" charset="0"/>
                <a:cs typeface="+mn-cs"/>
              </a:rPr>
              <a:t>lors</a:t>
            </a:r>
            <a:r>
              <a:rPr lang="en-GB" sz="2800" dirty="0">
                <a:latin typeface="Arial Narrow" pitchFamily="34" charset="0"/>
                <a:cs typeface="+mn-cs"/>
              </a:rPr>
              <a:t> du </a:t>
            </a:r>
            <a:r>
              <a:rPr lang="en-GB" sz="2800" dirty="0" err="1">
                <a:latin typeface="Arial Narrow" pitchFamily="34" charset="0"/>
                <a:cs typeface="+mn-cs"/>
              </a:rPr>
              <a:t>sommet</a:t>
            </a:r>
            <a:r>
              <a:rPr lang="en-GB" sz="2800" dirty="0">
                <a:latin typeface="Arial Narrow" pitchFamily="34" charset="0"/>
                <a:cs typeface="+mn-cs"/>
              </a:rPr>
              <a:t> social de </a:t>
            </a:r>
            <a:r>
              <a:rPr lang="en-GB" sz="2800" dirty="0" err="1">
                <a:latin typeface="Arial Narrow" pitchFamily="34" charset="0"/>
                <a:cs typeface="+mn-cs"/>
              </a:rPr>
              <a:t>l’ONU</a:t>
            </a:r>
            <a:r>
              <a:rPr lang="en-GB" sz="2800" dirty="0">
                <a:latin typeface="Arial Narrow" pitchFamily="34" charset="0"/>
                <a:cs typeface="+mn-cs"/>
              </a:rPr>
              <a:t> en 1995.</a:t>
            </a:r>
            <a:endParaRPr lang="en-US" sz="2800" dirty="0">
              <a:latin typeface="Arial Narrow" pitchFamily="34"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quarter" idx="13"/>
          </p:nvPr>
        </p:nvSpPr>
        <p:spPr>
          <a:xfrm>
            <a:off x="609600" y="304800"/>
            <a:ext cx="7924800" cy="762000"/>
          </a:xfrm>
          <a:ln>
            <a:miter lim="800000"/>
            <a:headEnd/>
            <a:tailEnd/>
          </a:ln>
        </p:spPr>
        <p:txBody>
          <a:bodyPr>
            <a:normAutofit/>
          </a:bodyPr>
          <a:lstStyle/>
          <a:p>
            <a:pPr eaLnBrk="1" fontAlgn="auto" hangingPunct="1">
              <a:spcAft>
                <a:spcPts val="0"/>
              </a:spcAft>
              <a:buFont typeface="Wingdings 2"/>
              <a:buNone/>
              <a:defRPr/>
            </a:pPr>
            <a:r>
              <a:rPr lang="fr-FR" sz="3200" b="1" dirty="0" smtClean="0">
                <a:ln w="6350">
                  <a:solidFill>
                    <a:schemeClr val="accent1">
                      <a:shade val="43000"/>
                    </a:schemeClr>
                  </a:solidFill>
                </a:ln>
                <a:solidFill>
                  <a:schemeClr val="accent1">
                    <a:lumMod val="40000"/>
                    <a:lumOff val="60000"/>
                  </a:schemeClr>
                </a:solidFill>
                <a:effectLst>
                  <a:outerShdw blurRad="26000" dist="26000" dir="14500000" algn="tl" rotWithShape="0">
                    <a:srgbClr val="000000">
                      <a:alpha val="40000"/>
                    </a:srgbClr>
                  </a:outerShdw>
                </a:effectLst>
              </a:rPr>
              <a:t>Définir la sécurité humaine </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334865977"/>
              </p:ext>
            </p:extLst>
          </p:nvPr>
        </p:nvGraphicFramePr>
        <p:xfrm>
          <a:off x="381000" y="10668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390799" y="304800"/>
            <a:ext cx="8362402" cy="1004668"/>
          </a:xfrm>
          <a:prstGeom prst="rect">
            <a:avLst/>
          </a:prstGeom>
        </p:spPr>
        <p:txBody>
          <a:bodyPr anchor="ctr"/>
          <a:lstStyle/>
          <a:p>
            <a:pPr fontAlgn="auto">
              <a:spcAft>
                <a:spcPts val="0"/>
              </a:spcAft>
              <a:defRPr/>
            </a:pPr>
            <a:r>
              <a:rPr lang="fr-FR" sz="2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Sécurité traditionnelle </a:t>
            </a:r>
            <a:r>
              <a:rPr lang="fr-FR" sz="28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a:t>
            </a:r>
            <a:r>
              <a:rPr lang="fr-FR" sz="2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&amp;       sécurité humaine</a:t>
            </a:r>
            <a:endParaRPr lang="en-US" sz="2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9" name="Text Placeholder 1"/>
          <p:cNvSpPr txBox="1">
            <a:spLocks/>
          </p:cNvSpPr>
          <p:nvPr/>
        </p:nvSpPr>
        <p:spPr>
          <a:xfrm>
            <a:off x="531813" y="1752600"/>
            <a:ext cx="3735387" cy="885825"/>
          </a:xfrm>
          <a:prstGeom prst="rect">
            <a:avLst/>
          </a:prstGeom>
          <a:solidFill>
            <a:srgbClr val="00B0F0"/>
          </a:solidFill>
        </p:spPr>
        <p:txBody>
          <a:bodyPr>
            <a:normAutofit/>
          </a:bodyPr>
          <a:lstStyle/>
          <a:p>
            <a:pPr marL="448056" indent="-384048" algn="ctr" fontAlgn="auto">
              <a:spcBef>
                <a:spcPct val="20000"/>
              </a:spcBef>
              <a:spcAft>
                <a:spcPts val="0"/>
              </a:spcAft>
              <a:buClr>
                <a:schemeClr val="accent1"/>
              </a:buClr>
              <a:buSzPct val="80000"/>
              <a:buFont typeface="Wingdings 2"/>
              <a:buNone/>
              <a:defRPr/>
            </a:pPr>
            <a:r>
              <a:rPr lang="fr-FR" sz="2600" dirty="0">
                <a:latin typeface="+mn-lt"/>
                <a:cs typeface="+mn-cs"/>
              </a:rPr>
              <a:t>Sécurité de l’État </a:t>
            </a:r>
          </a:p>
          <a:p>
            <a:pPr marL="448056" indent="-384048" algn="ctr" fontAlgn="auto">
              <a:spcBef>
                <a:spcPct val="20000"/>
              </a:spcBef>
              <a:spcAft>
                <a:spcPts val="0"/>
              </a:spcAft>
              <a:buClr>
                <a:schemeClr val="accent1"/>
              </a:buClr>
              <a:buSzPct val="80000"/>
              <a:buFont typeface="Wingdings 2"/>
              <a:buNone/>
              <a:defRPr/>
            </a:pPr>
            <a:r>
              <a:rPr lang="fr-FR" sz="2000" dirty="0">
                <a:latin typeface="Arial Narrow" pitchFamily="34" charset="0"/>
                <a:cs typeface="+mn-cs"/>
              </a:rPr>
              <a:t>(Souveraineté, grandeur)</a:t>
            </a:r>
            <a:endParaRPr lang="fr-FR" sz="2600" dirty="0">
              <a:latin typeface="+mn-lt"/>
              <a:cs typeface="+mn-cs"/>
            </a:endParaRPr>
          </a:p>
        </p:txBody>
      </p:sp>
      <p:sp>
        <p:nvSpPr>
          <p:cNvPr id="10" name="Text Placeholder 2"/>
          <p:cNvSpPr txBox="1">
            <a:spLocks/>
          </p:cNvSpPr>
          <p:nvPr/>
        </p:nvSpPr>
        <p:spPr>
          <a:xfrm>
            <a:off x="5029200" y="1752600"/>
            <a:ext cx="3810000" cy="838200"/>
          </a:xfrm>
          <a:prstGeom prst="rect">
            <a:avLst/>
          </a:prstGeom>
          <a:solidFill>
            <a:srgbClr val="FF3399"/>
          </a:solidFill>
        </p:spPr>
        <p:txBody>
          <a:bodyPr>
            <a:normAutofit/>
          </a:bodyPr>
          <a:lstStyle/>
          <a:p>
            <a:pPr marL="448056" indent="-384048" algn="ctr" fontAlgn="auto">
              <a:spcBef>
                <a:spcPct val="20000"/>
              </a:spcBef>
              <a:spcAft>
                <a:spcPts val="0"/>
              </a:spcAft>
              <a:buClr>
                <a:schemeClr val="accent1"/>
              </a:buClr>
              <a:buSzPct val="80000"/>
              <a:buFont typeface="Wingdings 2"/>
              <a:buNone/>
              <a:defRPr/>
            </a:pPr>
            <a:r>
              <a:rPr lang="fr-FR" sz="2400" dirty="0">
                <a:latin typeface="+mn-lt"/>
                <a:cs typeface="+mn-cs"/>
              </a:rPr>
              <a:t>Sécurité de la personne </a:t>
            </a:r>
          </a:p>
          <a:p>
            <a:pPr marL="448056" indent="-384048" algn="ctr" fontAlgn="auto">
              <a:spcBef>
                <a:spcPct val="20000"/>
              </a:spcBef>
              <a:spcAft>
                <a:spcPts val="0"/>
              </a:spcAft>
              <a:buClr>
                <a:schemeClr val="accent1"/>
              </a:buClr>
              <a:buSzPct val="80000"/>
              <a:buFont typeface="Wingdings 2"/>
              <a:buNone/>
              <a:defRPr/>
            </a:pPr>
            <a:r>
              <a:rPr lang="fr-FR" sz="2000" dirty="0">
                <a:latin typeface="+mn-lt"/>
                <a:cs typeface="+mn-cs"/>
              </a:rPr>
              <a:t>(dignité, droits)</a:t>
            </a:r>
            <a:endParaRPr lang="en-US" sz="2000" dirty="0">
              <a:latin typeface="+mn-lt"/>
              <a:cs typeface="+mn-cs"/>
            </a:endParaRPr>
          </a:p>
        </p:txBody>
      </p:sp>
      <p:sp>
        <p:nvSpPr>
          <p:cNvPr id="11" name="Content Placeholder 3"/>
          <p:cNvSpPr txBox="1">
            <a:spLocks/>
          </p:cNvSpPr>
          <p:nvPr/>
        </p:nvSpPr>
        <p:spPr>
          <a:xfrm>
            <a:off x="301625" y="2819400"/>
            <a:ext cx="4270375" cy="2405063"/>
          </a:xfrm>
          <a:prstGeom prst="rect">
            <a:avLst/>
          </a:prstGeom>
        </p:spPr>
        <p:txBody>
          <a:bodyPr>
            <a:normAutofit fontScale="92500"/>
          </a:bodyPr>
          <a:lstStyle/>
          <a:p>
            <a:pPr marL="448056" indent="-384048" fontAlgn="auto">
              <a:spcBef>
                <a:spcPct val="20000"/>
              </a:spcBef>
              <a:spcAft>
                <a:spcPts val="0"/>
              </a:spcAft>
              <a:buClr>
                <a:schemeClr val="accent1"/>
              </a:buClr>
              <a:buSzPct val="80000"/>
              <a:buFont typeface="Wingdings 2"/>
              <a:buChar char=""/>
              <a:defRPr/>
            </a:pPr>
            <a:r>
              <a:rPr lang="fr-FR" sz="2400" dirty="0">
                <a:latin typeface="Arial Narrow" pitchFamily="34" charset="0"/>
                <a:cs typeface="+mn-cs"/>
              </a:rPr>
              <a:t>Forces armées contre les agressions extérieures, police  et renseignement contre l’insécurité et les menaces internes</a:t>
            </a:r>
          </a:p>
          <a:p>
            <a:pPr marL="448056" indent="-384048" fontAlgn="auto">
              <a:spcBef>
                <a:spcPct val="20000"/>
              </a:spcBef>
              <a:spcAft>
                <a:spcPts val="0"/>
              </a:spcAft>
              <a:buClr>
                <a:schemeClr val="accent1"/>
              </a:buClr>
              <a:buSzPct val="80000"/>
              <a:buFont typeface="Wingdings 2"/>
              <a:buChar char=""/>
              <a:defRPr/>
            </a:pPr>
            <a:r>
              <a:rPr lang="fr-FR" sz="2400" dirty="0">
                <a:latin typeface="Arial Narrow" pitchFamily="34" charset="0"/>
                <a:cs typeface="+mn-cs"/>
              </a:rPr>
              <a:t>Diplomatie, droit international, traités, justice, droit pénal et civil</a:t>
            </a:r>
            <a:endParaRPr lang="en-US" sz="2400" dirty="0">
              <a:latin typeface="Arial Narrow" pitchFamily="34" charset="0"/>
              <a:cs typeface="+mn-cs"/>
            </a:endParaRPr>
          </a:p>
        </p:txBody>
      </p:sp>
      <p:sp>
        <p:nvSpPr>
          <p:cNvPr id="12" name="Content Placeholder 4"/>
          <p:cNvSpPr txBox="1">
            <a:spLocks/>
          </p:cNvSpPr>
          <p:nvPr/>
        </p:nvSpPr>
        <p:spPr>
          <a:xfrm>
            <a:off x="4572000" y="2895600"/>
            <a:ext cx="4343400" cy="2133600"/>
          </a:xfrm>
          <a:prstGeom prst="rect">
            <a:avLst/>
          </a:prstGeom>
        </p:spPr>
        <p:txBody>
          <a:bodyPr/>
          <a:lstStyle/>
          <a:p>
            <a:pPr marL="448056" indent="-384048" fontAlgn="auto">
              <a:spcBef>
                <a:spcPct val="20000"/>
              </a:spcBef>
              <a:spcAft>
                <a:spcPts val="0"/>
              </a:spcAft>
              <a:buClr>
                <a:schemeClr val="accent1"/>
              </a:buClr>
              <a:buSzPct val="80000"/>
              <a:buFont typeface="Wingdings 2"/>
              <a:buChar char=""/>
              <a:defRPr/>
            </a:pPr>
            <a:r>
              <a:rPr lang="fr-FR" sz="2000" dirty="0">
                <a:latin typeface="Arial Narrow" pitchFamily="34" charset="0"/>
                <a:cs typeface="+mn-cs"/>
              </a:rPr>
              <a:t>Économique, alimentaire, médicale, environnementale, personnelle, communautaire, politique.</a:t>
            </a:r>
          </a:p>
          <a:p>
            <a:pPr marL="448056" indent="-384048" fontAlgn="auto">
              <a:spcBef>
                <a:spcPct val="20000"/>
              </a:spcBef>
              <a:spcAft>
                <a:spcPts val="0"/>
              </a:spcAft>
              <a:buClr>
                <a:schemeClr val="accent1"/>
              </a:buClr>
              <a:buSzPct val="80000"/>
              <a:buFont typeface="Wingdings 2"/>
              <a:buChar char=""/>
              <a:defRPr/>
            </a:pPr>
            <a:r>
              <a:rPr lang="fr-FR" sz="2000" dirty="0">
                <a:latin typeface="Arial Narrow" pitchFamily="34" charset="0"/>
                <a:cs typeface="+mn-cs"/>
              </a:rPr>
              <a:t>Développement du civisme, de la confiance, de l’attention à autrui, souci du quotidien</a:t>
            </a:r>
            <a:endParaRPr lang="en-US" sz="2000" dirty="0">
              <a:latin typeface="Arial Narrow" pitchFamily="34" charset="0"/>
              <a:cs typeface="+mn-cs"/>
            </a:endParaRPr>
          </a:p>
        </p:txBody>
      </p:sp>
      <p:sp>
        <p:nvSpPr>
          <p:cNvPr id="14" name="Text Placeholder 1"/>
          <p:cNvSpPr txBox="1">
            <a:spLocks/>
          </p:cNvSpPr>
          <p:nvPr/>
        </p:nvSpPr>
        <p:spPr>
          <a:xfrm>
            <a:off x="228600" y="5105400"/>
            <a:ext cx="8686800" cy="1524000"/>
          </a:xfrm>
          <a:prstGeom prst="rect">
            <a:avLst/>
          </a:prstGeom>
        </p:spPr>
        <p:txBody>
          <a:bodyPr>
            <a:normAutofit/>
          </a:bodyPr>
          <a:lstStyle/>
          <a:p>
            <a:pPr marL="448056" indent="-384048" fontAlgn="auto">
              <a:spcBef>
                <a:spcPct val="20000"/>
              </a:spcBef>
              <a:spcAft>
                <a:spcPts val="0"/>
              </a:spcAft>
              <a:buClr>
                <a:schemeClr val="accent1"/>
              </a:buClr>
              <a:buSzPct val="80000"/>
              <a:buFont typeface="Wingdings 2"/>
              <a:buNone/>
              <a:defRPr/>
            </a:pPr>
            <a:r>
              <a:rPr lang="fr-FR" sz="2600" dirty="0" smtClean="0">
                <a:latin typeface="+mn-lt"/>
                <a:cs typeface="+mn-cs"/>
              </a:rPr>
              <a:t>      Les </a:t>
            </a:r>
            <a:r>
              <a:rPr lang="fr-FR" sz="2600" dirty="0">
                <a:latin typeface="+mn-lt"/>
                <a:cs typeface="+mn-cs"/>
              </a:rPr>
              <a:t>deux volets de la sécurité se complètent comme  </a:t>
            </a:r>
            <a:r>
              <a:rPr lang="fr-FR" sz="2600" dirty="0" smtClean="0">
                <a:latin typeface="+mn-lt"/>
                <a:cs typeface="+mn-cs"/>
              </a:rPr>
              <a:t>le masculin </a:t>
            </a:r>
            <a:r>
              <a:rPr lang="fr-FR" sz="2600" dirty="0">
                <a:latin typeface="+mn-lt"/>
                <a:cs typeface="+mn-cs"/>
              </a:rPr>
              <a:t>et le féminin, l’extérieur et l’intérieur, le </a:t>
            </a:r>
            <a:r>
              <a:rPr lang="fr-FR" sz="2600" dirty="0" smtClean="0">
                <a:latin typeface="+mn-lt"/>
                <a:cs typeface="+mn-cs"/>
              </a:rPr>
              <a:t>collectif </a:t>
            </a:r>
            <a:r>
              <a:rPr lang="fr-FR" sz="2600" dirty="0">
                <a:latin typeface="+mn-lt"/>
                <a:cs typeface="+mn-cs"/>
              </a:rPr>
              <a:t>et l’individuel. Il faut se garder de Les opposer.</a:t>
            </a:r>
          </a:p>
          <a:p>
            <a:pPr marL="448056" indent="-384048" fontAlgn="auto">
              <a:spcBef>
                <a:spcPct val="20000"/>
              </a:spcBef>
              <a:spcAft>
                <a:spcPts val="0"/>
              </a:spcAft>
              <a:buClr>
                <a:schemeClr val="accent1"/>
              </a:buClr>
              <a:buSzPct val="80000"/>
              <a:buFont typeface="Wingdings 2"/>
              <a:buNone/>
              <a:defRPr/>
            </a:pPr>
            <a:endParaRPr lang="fr-FR" sz="2600" dirty="0">
              <a:latin typeface="+mn-lt"/>
              <a:cs typeface="+mn-cs"/>
            </a:endParaRPr>
          </a:p>
        </p:txBody>
      </p:sp>
      <p:sp>
        <p:nvSpPr>
          <p:cNvPr id="13" name="Down Arrow 12"/>
          <p:cNvSpPr/>
          <p:nvPr/>
        </p:nvSpPr>
        <p:spPr>
          <a:xfrm flipH="1">
            <a:off x="1981200" y="1143000"/>
            <a:ext cx="533400" cy="457200"/>
          </a:xfrm>
          <a:prstGeom prst="downArrow">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5" name="Down Arrow 14"/>
          <p:cNvSpPr/>
          <p:nvPr/>
        </p:nvSpPr>
        <p:spPr>
          <a:xfrm flipH="1">
            <a:off x="6629400" y="1143000"/>
            <a:ext cx="533400" cy="457200"/>
          </a:xfrm>
          <a:prstGeom prst="downArrow">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3"/>
          </p:nvPr>
        </p:nvSpPr>
        <p:spPr>
          <a:xfrm>
            <a:off x="304800" y="1722438"/>
            <a:ext cx="8534400" cy="4525962"/>
          </a:xfrm>
        </p:spPr>
        <p:txBody>
          <a:bodyPr/>
          <a:lstStyle/>
          <a:p>
            <a:pPr eaLnBrk="1" hangingPunct="1"/>
            <a:r>
              <a:rPr lang="fr-FR" smtClean="0"/>
              <a:t>La plus grande insécurité humaine est due à l’ignorance, plus qu’au danger (se libérer de la peur) et à la précarité (besoin). </a:t>
            </a:r>
          </a:p>
          <a:p>
            <a:pPr eaLnBrk="1" hangingPunct="1"/>
            <a:r>
              <a:rPr lang="fr-FR" smtClean="0"/>
              <a:t>Gandhi, Martin Luther King, et d’autres se sont mis librement et volontairement en état d’insécurité au nom de la vérité. Et grâce à la vérité sur l’être humain, ils ont pu faire progresser la sécurité humaine là où elle était bafouée. Sans cette démarche libératrice, la sécurité reste provisoire</a:t>
            </a:r>
            <a:endParaRPr lang="en-US" smtClean="0"/>
          </a:p>
        </p:txBody>
      </p:sp>
      <p:sp>
        <p:nvSpPr>
          <p:cNvPr id="2" name="Title 1"/>
          <p:cNvSpPr>
            <a:spLocks noGrp="1"/>
          </p:cNvSpPr>
          <p:nvPr>
            <p:ph type="title"/>
          </p:nvPr>
        </p:nvSpPr>
        <p:spPr/>
        <p:txBody>
          <a:bodyPr/>
          <a:lstStyle/>
          <a:p>
            <a:pPr indent="0" algn="ctr" eaLnBrk="1" fontAlgn="auto" hangingPunct="1">
              <a:spcAft>
                <a:spcPts val="0"/>
              </a:spcAft>
              <a:defRPr/>
            </a:pPr>
            <a:r>
              <a:rPr lang="fr-FR" sz="3200" b="1" dirty="0" smtClean="0">
                <a:solidFill>
                  <a:schemeClr val="accent1">
                    <a:tint val="83000"/>
                    <a:satMod val="150000"/>
                  </a:schemeClr>
                </a:solidFill>
              </a:rPr>
              <a:t>Regard de la FPU sur la sécurité humaine</a:t>
            </a:r>
            <a:endParaRPr lang="en-US" sz="3200" b="1" dirty="0">
              <a:solidFill>
                <a:schemeClr val="accent1">
                  <a:tint val="83000"/>
                  <a:satMod val="1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nvPr>
        </p:nvGraphicFramePr>
        <p:xfrm>
          <a:off x="0" y="533400"/>
          <a:ext cx="6400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Title 4"/>
          <p:cNvSpPr>
            <a:spLocks noGrp="1"/>
          </p:cNvSpPr>
          <p:nvPr>
            <p:ph type="title" idx="4294967295"/>
          </p:nvPr>
        </p:nvSpPr>
        <p:spPr>
          <a:xfrm>
            <a:off x="0" y="0"/>
            <a:ext cx="8458200" cy="685800"/>
          </a:xfrm>
        </p:spPr>
        <p:txBody>
          <a:bodyPr>
            <a:normAutofit/>
          </a:bodyPr>
          <a:lstStyle/>
          <a:p>
            <a:pPr marL="484632" indent="0" algn="ctr" eaLnBrk="1" fontAlgn="auto" hangingPunct="1">
              <a:spcAft>
                <a:spcPts val="0"/>
              </a:spcAft>
              <a:defRPr/>
            </a:pPr>
            <a:r>
              <a:rPr lang="fr-FR" dirty="0" smtClean="0">
                <a:solidFill>
                  <a:schemeClr val="accent1">
                    <a:tint val="83000"/>
                    <a:satMod val="150000"/>
                  </a:schemeClr>
                </a:solidFill>
              </a:rPr>
              <a:t>Trois volets de l’insécurité</a:t>
            </a:r>
            <a:endParaRPr lang="en-US" dirty="0" smtClean="0">
              <a:solidFill>
                <a:schemeClr val="accent1">
                  <a:tint val="83000"/>
                  <a:satMod val="150000"/>
                </a:schemeClr>
              </a:solidFill>
            </a:endParaRPr>
          </a:p>
        </p:txBody>
      </p:sp>
      <p:sp>
        <p:nvSpPr>
          <p:cNvPr id="15364" name="Rectangle 6"/>
          <p:cNvSpPr>
            <a:spLocks noChangeArrowheads="1"/>
          </p:cNvSpPr>
          <p:nvPr/>
        </p:nvSpPr>
        <p:spPr bwMode="auto">
          <a:xfrm>
            <a:off x="3439999" y="1676400"/>
            <a:ext cx="176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800" dirty="0">
                <a:solidFill>
                  <a:srgbClr val="FFFFFF"/>
                </a:solidFill>
              </a:rPr>
              <a:t>1. Identité</a:t>
            </a:r>
            <a:endParaRPr lang="en-US" sz="2800" dirty="0">
              <a:solidFill>
                <a:srgbClr val="FFFFFF"/>
              </a:solidFill>
            </a:endParaRPr>
          </a:p>
        </p:txBody>
      </p:sp>
      <p:sp>
        <p:nvSpPr>
          <p:cNvPr id="15365" name="Rectangle 8"/>
          <p:cNvSpPr>
            <a:spLocks noChangeArrowheads="1"/>
          </p:cNvSpPr>
          <p:nvPr/>
        </p:nvSpPr>
        <p:spPr bwMode="auto">
          <a:xfrm>
            <a:off x="1371600" y="1676399"/>
            <a:ext cx="124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800" dirty="0">
                <a:solidFill>
                  <a:srgbClr val="FFFFFF"/>
                </a:solidFill>
              </a:rPr>
              <a:t>3. Être</a:t>
            </a:r>
            <a:endParaRPr lang="en-US" sz="2800" dirty="0">
              <a:solidFill>
                <a:srgbClr val="FFFFFF"/>
              </a:solidFill>
            </a:endParaRPr>
          </a:p>
        </p:txBody>
      </p:sp>
      <p:sp>
        <p:nvSpPr>
          <p:cNvPr id="15366" name="Rectangle 9"/>
          <p:cNvSpPr>
            <a:spLocks noChangeArrowheads="1"/>
          </p:cNvSpPr>
          <p:nvPr/>
        </p:nvSpPr>
        <p:spPr bwMode="auto">
          <a:xfrm>
            <a:off x="1262856" y="47244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a:solidFill>
                  <a:srgbClr val="FFFFFF"/>
                </a:solidFill>
              </a:rPr>
              <a:t>2. Avoir, savoir, pouvoir</a:t>
            </a:r>
            <a:endParaRPr lang="en-US" sz="28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type="body" sz="half" idx="4294967295"/>
          </p:nvPr>
        </p:nvSpPr>
        <p:spPr>
          <a:xfrm>
            <a:off x="0" y="2819400"/>
            <a:ext cx="5562600" cy="3733800"/>
          </a:xfrm>
          <a:ln/>
        </p:spPr>
        <p:txBody>
          <a:bodyPr>
            <a:normAutofit fontScale="77500" lnSpcReduction="20000"/>
          </a:bodyPr>
          <a:lstStyle/>
          <a:p>
            <a:pPr eaLnBrk="1" fontAlgn="auto" hangingPunct="1">
              <a:spcAft>
                <a:spcPts val="0"/>
              </a:spcAft>
              <a:buFont typeface="Wingdings 2"/>
              <a:buNone/>
              <a:defRPr/>
            </a:pPr>
            <a:r>
              <a:rPr lang="fr-FR" sz="2800" dirty="0" smtClean="0"/>
              <a:t>     La principale source d’insécurité domestique est l’incertitude du lien conjugal et des liens générationnels. Depuis les années 1960, l’Occident vit une crise sans précédent qui touche au sens même des rapports humains les plus profonds (couple, parents/enfants, famille)</a:t>
            </a:r>
          </a:p>
          <a:p>
            <a:pPr eaLnBrk="1" fontAlgn="auto" hangingPunct="1">
              <a:spcAft>
                <a:spcPts val="0"/>
              </a:spcAft>
              <a:buFont typeface="Wingdings 2"/>
              <a:buNone/>
              <a:defRPr/>
            </a:pPr>
            <a:endParaRPr lang="fr-FR" sz="2800" dirty="0" smtClean="0"/>
          </a:p>
          <a:p>
            <a:pPr eaLnBrk="1" fontAlgn="auto" hangingPunct="1">
              <a:spcAft>
                <a:spcPts val="0"/>
              </a:spcAft>
              <a:buFont typeface="Wingdings 2"/>
              <a:buNone/>
              <a:defRPr/>
            </a:pPr>
            <a:r>
              <a:rPr lang="fr-FR" sz="2400" dirty="0" smtClean="0"/>
              <a:t>      Les violences conjugales et familiales, ainsi que la pauvreté et la précarité de beaucoup de foyers sont souvent la conséquence d’une crise beaucoup plus profonde, touchant au sens même du couple et de la famille.</a:t>
            </a:r>
          </a:p>
          <a:p>
            <a:pPr eaLnBrk="1" fontAlgn="auto" hangingPunct="1">
              <a:spcAft>
                <a:spcPts val="0"/>
              </a:spcAft>
              <a:buFont typeface="Wingdings 2"/>
              <a:buNone/>
              <a:defRPr/>
            </a:pPr>
            <a:endParaRPr lang="en-US" sz="2800" dirty="0" smtClean="0"/>
          </a:p>
          <a:p>
            <a:pPr eaLnBrk="1" fontAlgn="auto" hangingPunct="1">
              <a:spcAft>
                <a:spcPts val="0"/>
              </a:spcAft>
              <a:buFont typeface="Wingdings 2"/>
              <a:buNone/>
              <a:defRPr/>
            </a:pPr>
            <a:endParaRPr lang="en-US" dirty="0" smtClean="0"/>
          </a:p>
        </p:txBody>
      </p:sp>
      <p:pic>
        <p:nvPicPr>
          <p:cNvPr id="16387" name="Picture 2" descr="http://www.astrosurf.com/luxorion/Bio/visage-ecchymo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
            <a:ext cx="2895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http://www.lebelage.ca/media/img/photos/biz/TENTATION200X2001208474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333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lrassemblezagauche.midiblogs.com/images/medium_precarite-alim-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76600"/>
            <a:ext cx="28956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Horizon">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1621</TotalTime>
  <Words>996</Words>
  <Application>Microsoft Office PowerPoint</Application>
  <PresentationFormat>Affichage à l'écran (4:3)</PresentationFormat>
  <Paragraphs>195</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Horizon</vt:lpstr>
      <vt:lpstr>Fédération pour la paix universelle</vt:lpstr>
      <vt:lpstr>L’insécurité humaine vécue en Afrique</vt:lpstr>
      <vt:lpstr>Présentation PowerPoint</vt:lpstr>
      <vt:lpstr>Contexte et genèse d’une notion</vt:lpstr>
      <vt:lpstr>Présentation PowerPoint</vt:lpstr>
      <vt:lpstr>Présentation PowerPoint</vt:lpstr>
      <vt:lpstr>Regard de la FPU sur la sécurité humaine</vt:lpstr>
      <vt:lpstr>Trois volets de l’insécurité</vt:lpstr>
      <vt:lpstr>Présentation PowerPoint</vt:lpstr>
      <vt:lpstr>Présentation PowerPoint</vt:lpstr>
      <vt:lpstr>Présentation PowerPoint</vt:lpstr>
      <vt:lpstr>Exemple de la sécurité routière</vt:lpstr>
      <vt:lpstr>Félicité originelle de l’être humain</vt:lpstr>
      <vt:lpstr>Causes intérieures majeures de l’insécurité - irresponsabilité - égoïsme</vt:lpstr>
      <vt:lpstr>Présentation PowerPoint</vt:lpstr>
      <vt:lpstr>Présentation PowerPoint</vt:lpstr>
      <vt:lpstr>Présentation PowerPoint</vt:lpstr>
      <vt:lpstr>Présentation PowerPoint</vt:lpstr>
      <vt:lpstr>GUERIR LES Blessures originelles du cœur humain</vt:lpstr>
      <vt:lpstr>Présentation PowerPoint</vt:lpstr>
      <vt:lpstr>Présentation PowerPoint</vt:lpstr>
    </vt:vector>
  </TitlesOfParts>
  <Company>CHAMPOLLION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sécurité humaine en Afrique : les femmes en première ligne</dc:title>
  <dc:creator>debuggeR</dc:creator>
  <cp:lastModifiedBy>Laurent</cp:lastModifiedBy>
  <cp:revision>144</cp:revision>
  <dcterms:created xsi:type="dcterms:W3CDTF">2008-08-25T09:40:23Z</dcterms:created>
  <dcterms:modified xsi:type="dcterms:W3CDTF">2012-03-11T14:44:50Z</dcterms:modified>
</cp:coreProperties>
</file>