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1" r:id="rId3"/>
    <p:sldId id="260" r:id="rId4"/>
    <p:sldId id="285" r:id="rId5"/>
    <p:sldId id="286" r:id="rId6"/>
    <p:sldId id="287" r:id="rId7"/>
    <p:sldId id="262" r:id="rId8"/>
    <p:sldId id="263" r:id="rId9"/>
    <p:sldId id="302" r:id="rId10"/>
    <p:sldId id="266" r:id="rId11"/>
    <p:sldId id="303" r:id="rId12"/>
    <p:sldId id="267" r:id="rId13"/>
    <p:sldId id="304" r:id="rId14"/>
    <p:sldId id="290" r:id="rId15"/>
    <p:sldId id="300" r:id="rId16"/>
    <p:sldId id="291" r:id="rId17"/>
    <p:sldId id="305" r:id="rId18"/>
    <p:sldId id="258" r:id="rId19"/>
    <p:sldId id="265" r:id="rId20"/>
    <p:sldId id="296" r:id="rId21"/>
    <p:sldId id="264" r:id="rId22"/>
    <p:sldId id="269" r:id="rId23"/>
    <p:sldId id="284" r:id="rId24"/>
    <p:sldId id="259" r:id="rId25"/>
    <p:sldId id="271" r:id="rId26"/>
    <p:sldId id="272" r:id="rId27"/>
    <p:sldId id="274" r:id="rId28"/>
    <p:sldId id="276" r:id="rId29"/>
    <p:sldId id="275" r:id="rId30"/>
    <p:sldId id="289" r:id="rId31"/>
    <p:sldId id="283" r:id="rId32"/>
    <p:sldId id="292" r:id="rId33"/>
    <p:sldId id="277" r:id="rId34"/>
    <p:sldId id="278" r:id="rId35"/>
    <p:sldId id="279" r:id="rId36"/>
    <p:sldId id="280" r:id="rId37"/>
    <p:sldId id="281" r:id="rId38"/>
    <p:sldId id="306" r:id="rId39"/>
    <p:sldId id="282" r:id="rId40"/>
    <p:sldId id="301" r:id="rId41"/>
    <p:sldId id="295" r:id="rId4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755C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115" autoAdjust="0"/>
    <p:restoredTop sz="94660"/>
  </p:normalViewPr>
  <p:slideViewPr>
    <p:cSldViewPr snapToGrid="0">
      <p:cViewPr varScale="1">
        <p:scale>
          <a:sx n="64" d="100"/>
          <a:sy n="64" d="100"/>
        </p:scale>
        <p:origin x="-138" y="-34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diagrams/_rels/data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s>
</file>

<file path=ppt/diagrams/_rels/drawing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5398EE0-D083-4E6D-ABD3-CED6654FA4EC}" type="doc">
      <dgm:prSet loTypeId="urn:microsoft.com/office/officeart/2005/8/layout/lProcess2" loCatId="list" qsTypeId="urn:microsoft.com/office/officeart/2005/8/quickstyle/simple5" qsCatId="simple" csTypeId="urn:microsoft.com/office/officeart/2005/8/colors/colorful1" csCatId="colorful" phldr="1"/>
      <dgm:spPr/>
      <dgm:t>
        <a:bodyPr/>
        <a:lstStyle/>
        <a:p>
          <a:endParaRPr lang="fr-FR"/>
        </a:p>
      </dgm:t>
    </dgm:pt>
    <dgm:pt modelId="{F9F678D1-EA88-4CF9-9D67-CEDC8160F687}">
      <dgm:prSet phldrT="[Texte]">
        <dgm:style>
          <a:lnRef idx="1">
            <a:schemeClr val="accent2"/>
          </a:lnRef>
          <a:fillRef idx="2">
            <a:schemeClr val="accent2"/>
          </a:fillRef>
          <a:effectRef idx="1">
            <a:schemeClr val="accent2"/>
          </a:effectRef>
          <a:fontRef idx="minor">
            <a:schemeClr val="dk1"/>
          </a:fontRef>
        </dgm:style>
      </dgm:prSet>
      <dgm:spPr/>
      <dgm:t>
        <a:bodyPr/>
        <a:lstStyle/>
        <a:p>
          <a:r>
            <a:rPr lang="fr-FR" dirty="0" smtClean="0"/>
            <a:t>Les Trois Premières Places</a:t>
          </a:r>
          <a:endParaRPr lang="fr-FR" dirty="0"/>
        </a:p>
      </dgm:t>
    </dgm:pt>
    <dgm:pt modelId="{D3155A5B-018B-4937-9F9E-8BDE21FC35C3}" type="parTrans" cxnId="{8E5AC42F-9AE0-4ACC-AB6A-0A64AE236DA7}">
      <dgm:prSet/>
      <dgm:spPr/>
      <dgm:t>
        <a:bodyPr/>
        <a:lstStyle/>
        <a:p>
          <a:endParaRPr lang="fr-FR"/>
        </a:p>
      </dgm:t>
    </dgm:pt>
    <dgm:pt modelId="{D70AA324-FACA-4448-9F92-FEB211D50E9E}" type="sibTrans" cxnId="{8E5AC42F-9AE0-4ACC-AB6A-0A64AE236DA7}">
      <dgm:prSet/>
      <dgm:spPr/>
      <dgm:t>
        <a:bodyPr/>
        <a:lstStyle/>
        <a:p>
          <a:endParaRPr lang="fr-FR"/>
        </a:p>
      </dgm:t>
    </dgm:pt>
    <dgm:pt modelId="{565101B1-709E-4D9A-AE54-139BFAC37491}">
      <dgm:prSet phldrT="[Texte]"/>
      <dgm:spPr/>
      <dgm:t>
        <a:bodyPr/>
        <a:lstStyle/>
        <a:p>
          <a:r>
            <a:rPr lang="fr-FR" dirty="0" smtClean="0"/>
            <a:t>Parole Donnée N°235</a:t>
          </a:r>
          <a:endParaRPr lang="fr-FR" dirty="0"/>
        </a:p>
      </dgm:t>
    </dgm:pt>
    <dgm:pt modelId="{F099666E-0B6B-40FD-AA41-9A823997905F}" type="parTrans" cxnId="{2DD4357C-8618-4B7B-8266-96A06AAEE886}">
      <dgm:prSet/>
      <dgm:spPr/>
      <dgm:t>
        <a:bodyPr/>
        <a:lstStyle/>
        <a:p>
          <a:endParaRPr lang="fr-FR"/>
        </a:p>
      </dgm:t>
    </dgm:pt>
    <dgm:pt modelId="{DE18A9F6-B8C4-4BFB-8699-D054311FFBF4}" type="sibTrans" cxnId="{2DD4357C-8618-4B7B-8266-96A06AAEE886}">
      <dgm:prSet/>
      <dgm:spPr/>
      <dgm:t>
        <a:bodyPr/>
        <a:lstStyle/>
        <a:p>
          <a:endParaRPr lang="fr-FR"/>
        </a:p>
      </dgm:t>
    </dgm:pt>
    <dgm:pt modelId="{F13CB386-4E1B-4D37-BF65-42C0A3704A89}">
      <dgm:prSet phldrT="[Texte]">
        <dgm:style>
          <a:lnRef idx="0">
            <a:schemeClr val="accent2"/>
          </a:lnRef>
          <a:fillRef idx="3">
            <a:schemeClr val="accent2"/>
          </a:fillRef>
          <a:effectRef idx="3">
            <a:schemeClr val="accent2"/>
          </a:effectRef>
          <a:fontRef idx="minor">
            <a:schemeClr val="lt1"/>
          </a:fontRef>
        </dgm:style>
      </dgm:prSet>
      <dgm:spPr/>
      <dgm:t>
        <a:bodyPr/>
        <a:lstStyle/>
        <a:p>
          <a:r>
            <a:rPr lang="fr-FR" dirty="0" smtClean="0"/>
            <a:t>Mercredi 6 janvier</a:t>
          </a:r>
          <a:endParaRPr lang="fr-FR" dirty="0"/>
        </a:p>
      </dgm:t>
    </dgm:pt>
    <dgm:pt modelId="{9FA8FCEC-7401-426E-A91D-3A8D330A23F1}" type="parTrans" cxnId="{D510833E-B6E3-4CF5-9182-1B9F9F572EFB}">
      <dgm:prSet/>
      <dgm:spPr/>
      <dgm:t>
        <a:bodyPr/>
        <a:lstStyle/>
        <a:p>
          <a:endParaRPr lang="fr-FR"/>
        </a:p>
      </dgm:t>
    </dgm:pt>
    <dgm:pt modelId="{B0B04701-6630-458C-B5C4-F647D26380DB}" type="sibTrans" cxnId="{D510833E-B6E3-4CF5-9182-1B9F9F572EFB}">
      <dgm:prSet/>
      <dgm:spPr/>
      <dgm:t>
        <a:bodyPr/>
        <a:lstStyle/>
        <a:p>
          <a:endParaRPr lang="fr-FR"/>
        </a:p>
      </dgm:t>
    </dgm:pt>
    <dgm:pt modelId="{8E3943B0-27F1-4BD4-BCFF-E52F4D3938FE}">
      <dgm:prSet phldrT="[Texte]">
        <dgm:style>
          <a:lnRef idx="1">
            <a:schemeClr val="accent4"/>
          </a:lnRef>
          <a:fillRef idx="2">
            <a:schemeClr val="accent4"/>
          </a:fillRef>
          <a:effectRef idx="1">
            <a:schemeClr val="accent4"/>
          </a:effectRef>
          <a:fontRef idx="minor">
            <a:schemeClr val="dk1"/>
          </a:fontRef>
        </dgm:style>
      </dgm:prSet>
      <dgm:spPr/>
      <dgm:t>
        <a:bodyPr/>
        <a:lstStyle/>
        <a:p>
          <a:r>
            <a:rPr lang="fr-FR" dirty="0" smtClean="0"/>
            <a:t>Être, aimer, créer</a:t>
          </a:r>
          <a:endParaRPr lang="fr-FR" dirty="0"/>
        </a:p>
      </dgm:t>
    </dgm:pt>
    <dgm:pt modelId="{D1376875-5D8F-4512-BECA-F8536DCA0F97}" type="parTrans" cxnId="{333968BE-3B58-455E-B908-E59F9BE9CB11}">
      <dgm:prSet/>
      <dgm:spPr/>
      <dgm:t>
        <a:bodyPr/>
        <a:lstStyle/>
        <a:p>
          <a:endParaRPr lang="fr-FR"/>
        </a:p>
      </dgm:t>
    </dgm:pt>
    <dgm:pt modelId="{99DC51F8-AE13-4763-A5C1-7A5E0BA5225A}" type="sibTrans" cxnId="{333968BE-3B58-455E-B908-E59F9BE9CB11}">
      <dgm:prSet/>
      <dgm:spPr/>
      <dgm:t>
        <a:bodyPr/>
        <a:lstStyle/>
        <a:p>
          <a:endParaRPr lang="fr-FR"/>
        </a:p>
      </dgm:t>
    </dgm:pt>
    <dgm:pt modelId="{63615927-C6D8-4A45-ABBD-3D75CF32C316}">
      <dgm:prSet phldrT="[Texte]"/>
      <dgm:spPr/>
      <dgm:t>
        <a:bodyPr/>
        <a:lstStyle/>
        <a:p>
          <a:r>
            <a:rPr lang="fr-FR" dirty="0" smtClean="0"/>
            <a:t>Parole Donnée N° 236</a:t>
          </a:r>
          <a:endParaRPr lang="fr-FR" dirty="0"/>
        </a:p>
      </dgm:t>
    </dgm:pt>
    <dgm:pt modelId="{C56E19A9-EDEE-451A-96DE-824A9C125B0F}" type="parTrans" cxnId="{6764F9BD-B173-4CBC-B5B1-CF9929A5A854}">
      <dgm:prSet/>
      <dgm:spPr/>
      <dgm:t>
        <a:bodyPr/>
        <a:lstStyle/>
        <a:p>
          <a:endParaRPr lang="fr-FR"/>
        </a:p>
      </dgm:t>
    </dgm:pt>
    <dgm:pt modelId="{75449A62-CA32-4060-8E82-A6BB987B7610}" type="sibTrans" cxnId="{6764F9BD-B173-4CBC-B5B1-CF9929A5A854}">
      <dgm:prSet/>
      <dgm:spPr/>
      <dgm:t>
        <a:bodyPr/>
        <a:lstStyle/>
        <a:p>
          <a:endParaRPr lang="fr-FR"/>
        </a:p>
      </dgm:t>
    </dgm:pt>
    <dgm:pt modelId="{852C1F68-9EE6-4AC1-8109-4F53DAF19EC9}">
      <dgm:prSet phldrT="[Texte]">
        <dgm:style>
          <a:lnRef idx="0">
            <a:schemeClr val="accent4"/>
          </a:lnRef>
          <a:fillRef idx="3">
            <a:schemeClr val="accent4"/>
          </a:fillRef>
          <a:effectRef idx="3">
            <a:schemeClr val="accent4"/>
          </a:effectRef>
          <a:fontRef idx="minor">
            <a:schemeClr val="lt1"/>
          </a:fontRef>
        </dgm:style>
      </dgm:prSet>
      <dgm:spPr/>
      <dgm:t>
        <a:bodyPr/>
        <a:lstStyle/>
        <a:p>
          <a:r>
            <a:rPr lang="fr-FR" dirty="0" smtClean="0"/>
            <a:t>Mercredi 13 janvier</a:t>
          </a:r>
          <a:endParaRPr lang="fr-FR" dirty="0"/>
        </a:p>
      </dgm:t>
    </dgm:pt>
    <dgm:pt modelId="{CE881505-BC6A-483F-8A7E-D8A0C5E90398}" type="parTrans" cxnId="{C2EB68BE-4A16-4771-B93E-5CE25DC910D0}">
      <dgm:prSet/>
      <dgm:spPr/>
      <dgm:t>
        <a:bodyPr/>
        <a:lstStyle/>
        <a:p>
          <a:endParaRPr lang="fr-FR"/>
        </a:p>
      </dgm:t>
    </dgm:pt>
    <dgm:pt modelId="{31FD6AFF-8416-4F82-9334-AFA81DAB0E3C}" type="sibTrans" cxnId="{C2EB68BE-4A16-4771-B93E-5CE25DC910D0}">
      <dgm:prSet/>
      <dgm:spPr/>
      <dgm:t>
        <a:bodyPr/>
        <a:lstStyle/>
        <a:p>
          <a:endParaRPr lang="fr-FR"/>
        </a:p>
      </dgm:t>
    </dgm:pt>
    <dgm:pt modelId="{E5308979-9ABC-40C3-9EC4-98A00D39F962}">
      <dgm:prSet phldrT="[Texte]">
        <dgm:style>
          <a:lnRef idx="1">
            <a:schemeClr val="accent5"/>
          </a:lnRef>
          <a:fillRef idx="2">
            <a:schemeClr val="accent5"/>
          </a:fillRef>
          <a:effectRef idx="1">
            <a:schemeClr val="accent5"/>
          </a:effectRef>
          <a:fontRef idx="minor">
            <a:schemeClr val="dk1"/>
          </a:fontRef>
        </dgm:style>
      </dgm:prSet>
      <dgm:spPr/>
      <dgm:t>
        <a:bodyPr/>
        <a:lstStyle/>
        <a:p>
          <a:r>
            <a:rPr lang="fr-FR" dirty="0" smtClean="0"/>
            <a:t>L’homme, la femme et l’enfant d’abord</a:t>
          </a:r>
          <a:endParaRPr lang="fr-FR" dirty="0"/>
        </a:p>
      </dgm:t>
    </dgm:pt>
    <dgm:pt modelId="{0167DC2F-B267-4D4A-912A-C0907D1F00EE}" type="parTrans" cxnId="{51E404F8-7DFD-4A7C-A23D-6ACBB17DBCD4}">
      <dgm:prSet/>
      <dgm:spPr/>
      <dgm:t>
        <a:bodyPr/>
        <a:lstStyle/>
        <a:p>
          <a:endParaRPr lang="fr-FR"/>
        </a:p>
      </dgm:t>
    </dgm:pt>
    <dgm:pt modelId="{A87CAC22-1784-4EAA-994D-8F2515590357}" type="sibTrans" cxnId="{51E404F8-7DFD-4A7C-A23D-6ACBB17DBCD4}">
      <dgm:prSet/>
      <dgm:spPr/>
      <dgm:t>
        <a:bodyPr/>
        <a:lstStyle/>
        <a:p>
          <a:endParaRPr lang="fr-FR"/>
        </a:p>
      </dgm:t>
    </dgm:pt>
    <dgm:pt modelId="{175A005E-23A4-4251-A95C-0878721F6A25}">
      <dgm:prSet phldrT="[Texte]"/>
      <dgm:spPr/>
      <dgm:t>
        <a:bodyPr/>
        <a:lstStyle/>
        <a:p>
          <a:r>
            <a:rPr lang="fr-FR" dirty="0" smtClean="0"/>
            <a:t>Parole Donnée N° 237</a:t>
          </a:r>
          <a:endParaRPr lang="fr-FR" dirty="0"/>
        </a:p>
      </dgm:t>
    </dgm:pt>
    <dgm:pt modelId="{EB322571-6386-4CA1-AAD0-1218113311F3}" type="parTrans" cxnId="{03FD48EA-8BF1-439F-96BA-7721218A1C46}">
      <dgm:prSet/>
      <dgm:spPr/>
      <dgm:t>
        <a:bodyPr/>
        <a:lstStyle/>
        <a:p>
          <a:endParaRPr lang="fr-FR"/>
        </a:p>
      </dgm:t>
    </dgm:pt>
    <dgm:pt modelId="{DBA64E62-C28E-4E5F-8CDC-4AE947FE0447}" type="sibTrans" cxnId="{03FD48EA-8BF1-439F-96BA-7721218A1C46}">
      <dgm:prSet/>
      <dgm:spPr/>
      <dgm:t>
        <a:bodyPr/>
        <a:lstStyle/>
        <a:p>
          <a:endParaRPr lang="fr-FR"/>
        </a:p>
      </dgm:t>
    </dgm:pt>
    <dgm:pt modelId="{657042ED-3157-4456-B1B8-95EB67442652}">
      <dgm:prSet phldrT="[Texte]">
        <dgm:style>
          <a:lnRef idx="0">
            <a:schemeClr val="accent6"/>
          </a:lnRef>
          <a:fillRef idx="3">
            <a:schemeClr val="accent6"/>
          </a:fillRef>
          <a:effectRef idx="3">
            <a:schemeClr val="accent6"/>
          </a:effectRef>
          <a:fontRef idx="minor">
            <a:schemeClr val="lt1"/>
          </a:fontRef>
        </dgm:style>
      </dgm:prSet>
      <dgm:spPr/>
      <dgm:t>
        <a:bodyPr/>
        <a:lstStyle/>
        <a:p>
          <a:r>
            <a:rPr lang="fr-FR" dirty="0" smtClean="0"/>
            <a:t>Mercredi 20 janvier</a:t>
          </a:r>
          <a:endParaRPr lang="fr-FR" dirty="0"/>
        </a:p>
      </dgm:t>
    </dgm:pt>
    <dgm:pt modelId="{620AC9C3-EA8A-4D50-A496-EA2C7AE8F138}" type="parTrans" cxnId="{B25998B9-1D9D-4B54-B5AE-9B9BFCE26D47}">
      <dgm:prSet/>
      <dgm:spPr/>
      <dgm:t>
        <a:bodyPr/>
        <a:lstStyle/>
        <a:p>
          <a:endParaRPr lang="fr-FR"/>
        </a:p>
      </dgm:t>
    </dgm:pt>
    <dgm:pt modelId="{313EE550-792A-498F-B20C-8B5187E63E79}" type="sibTrans" cxnId="{B25998B9-1D9D-4B54-B5AE-9B9BFCE26D47}">
      <dgm:prSet/>
      <dgm:spPr/>
      <dgm:t>
        <a:bodyPr/>
        <a:lstStyle/>
        <a:p>
          <a:endParaRPr lang="fr-FR"/>
        </a:p>
      </dgm:t>
    </dgm:pt>
    <dgm:pt modelId="{82905287-2678-42FA-BCC6-8EE5AF57D16B}">
      <dgm:prSet>
        <dgm:style>
          <a:lnRef idx="1">
            <a:schemeClr val="accent1"/>
          </a:lnRef>
          <a:fillRef idx="2">
            <a:schemeClr val="accent1"/>
          </a:fillRef>
          <a:effectRef idx="1">
            <a:schemeClr val="accent1"/>
          </a:effectRef>
          <a:fontRef idx="minor">
            <a:schemeClr val="dk1"/>
          </a:fontRef>
        </dgm:style>
      </dgm:prSet>
      <dgm:spPr/>
      <dgm:t>
        <a:bodyPr/>
        <a:lstStyle/>
        <a:p>
          <a:r>
            <a:rPr lang="fr-FR" dirty="0" smtClean="0"/>
            <a:t>Le Ciel, l’humanité et la terre</a:t>
          </a:r>
          <a:endParaRPr lang="fr-FR" dirty="0"/>
        </a:p>
      </dgm:t>
    </dgm:pt>
    <dgm:pt modelId="{4DC81231-5037-4950-8AE9-A7BB8316A01E}" type="parTrans" cxnId="{D3B3D560-66A0-4DB9-9339-69C691D70A6F}">
      <dgm:prSet/>
      <dgm:spPr/>
      <dgm:t>
        <a:bodyPr/>
        <a:lstStyle/>
        <a:p>
          <a:endParaRPr lang="fr-FR"/>
        </a:p>
      </dgm:t>
    </dgm:pt>
    <dgm:pt modelId="{25D29A56-1CB0-4FDA-871A-4C7374654166}" type="sibTrans" cxnId="{D3B3D560-66A0-4DB9-9339-69C691D70A6F}">
      <dgm:prSet/>
      <dgm:spPr/>
      <dgm:t>
        <a:bodyPr/>
        <a:lstStyle/>
        <a:p>
          <a:endParaRPr lang="fr-FR"/>
        </a:p>
      </dgm:t>
    </dgm:pt>
    <dgm:pt modelId="{3F4D40DA-1CD3-4EC9-80E1-A1ED2CE427D7}" type="pres">
      <dgm:prSet presAssocID="{45398EE0-D083-4E6D-ABD3-CED6654FA4EC}" presName="theList" presStyleCnt="0">
        <dgm:presLayoutVars>
          <dgm:dir/>
          <dgm:animLvl val="lvl"/>
          <dgm:resizeHandles val="exact"/>
        </dgm:presLayoutVars>
      </dgm:prSet>
      <dgm:spPr/>
      <dgm:t>
        <a:bodyPr/>
        <a:lstStyle/>
        <a:p>
          <a:endParaRPr lang="fr-FR"/>
        </a:p>
      </dgm:t>
    </dgm:pt>
    <dgm:pt modelId="{CC6F72B0-9987-41FE-88C6-BDC73F882D98}" type="pres">
      <dgm:prSet presAssocID="{F9F678D1-EA88-4CF9-9D67-CEDC8160F687}" presName="compNode" presStyleCnt="0"/>
      <dgm:spPr/>
    </dgm:pt>
    <dgm:pt modelId="{09676589-DAA0-419C-AADE-AA8DA6903160}" type="pres">
      <dgm:prSet presAssocID="{F9F678D1-EA88-4CF9-9D67-CEDC8160F687}" presName="aNode" presStyleLbl="bgShp" presStyleIdx="0" presStyleCnt="4"/>
      <dgm:spPr/>
      <dgm:t>
        <a:bodyPr/>
        <a:lstStyle/>
        <a:p>
          <a:endParaRPr lang="fr-FR"/>
        </a:p>
      </dgm:t>
    </dgm:pt>
    <dgm:pt modelId="{69B8C4C6-E9FE-4420-B4AF-FFA3B1410B9E}" type="pres">
      <dgm:prSet presAssocID="{F9F678D1-EA88-4CF9-9D67-CEDC8160F687}" presName="textNode" presStyleLbl="bgShp" presStyleIdx="0" presStyleCnt="4"/>
      <dgm:spPr/>
      <dgm:t>
        <a:bodyPr/>
        <a:lstStyle/>
        <a:p>
          <a:endParaRPr lang="fr-FR"/>
        </a:p>
      </dgm:t>
    </dgm:pt>
    <dgm:pt modelId="{C974F2B5-776E-4228-86A0-56C63EB5F538}" type="pres">
      <dgm:prSet presAssocID="{F9F678D1-EA88-4CF9-9D67-CEDC8160F687}" presName="compChildNode" presStyleCnt="0"/>
      <dgm:spPr/>
    </dgm:pt>
    <dgm:pt modelId="{A9DB1F56-B44B-41C2-818B-514C686D1A94}" type="pres">
      <dgm:prSet presAssocID="{F9F678D1-EA88-4CF9-9D67-CEDC8160F687}" presName="theInnerList" presStyleCnt="0"/>
      <dgm:spPr/>
    </dgm:pt>
    <dgm:pt modelId="{BAEE87F2-0A92-466B-8C29-4D44E05AB757}" type="pres">
      <dgm:prSet presAssocID="{565101B1-709E-4D9A-AE54-139BFAC37491}" presName="childNode" presStyleLbl="node1" presStyleIdx="0" presStyleCnt="6">
        <dgm:presLayoutVars>
          <dgm:bulletEnabled val="1"/>
        </dgm:presLayoutVars>
      </dgm:prSet>
      <dgm:spPr/>
      <dgm:t>
        <a:bodyPr/>
        <a:lstStyle/>
        <a:p>
          <a:endParaRPr lang="fr-FR"/>
        </a:p>
      </dgm:t>
    </dgm:pt>
    <dgm:pt modelId="{E5E7713C-A347-40E1-9703-609B49606F08}" type="pres">
      <dgm:prSet presAssocID="{565101B1-709E-4D9A-AE54-139BFAC37491}" presName="aSpace2" presStyleCnt="0"/>
      <dgm:spPr/>
    </dgm:pt>
    <dgm:pt modelId="{513ACC3D-AA94-4F14-B15D-1ED71C884BB0}" type="pres">
      <dgm:prSet presAssocID="{F13CB386-4E1B-4D37-BF65-42C0A3704A89}" presName="childNode" presStyleLbl="node1" presStyleIdx="1" presStyleCnt="6">
        <dgm:presLayoutVars>
          <dgm:bulletEnabled val="1"/>
        </dgm:presLayoutVars>
      </dgm:prSet>
      <dgm:spPr/>
      <dgm:t>
        <a:bodyPr/>
        <a:lstStyle/>
        <a:p>
          <a:endParaRPr lang="fr-FR"/>
        </a:p>
      </dgm:t>
    </dgm:pt>
    <dgm:pt modelId="{A2556313-1D69-48EE-9D26-119692801666}" type="pres">
      <dgm:prSet presAssocID="{F9F678D1-EA88-4CF9-9D67-CEDC8160F687}" presName="aSpace" presStyleCnt="0"/>
      <dgm:spPr/>
    </dgm:pt>
    <dgm:pt modelId="{FD4373C2-2C44-4C30-B2E2-A2266BF7F3D7}" type="pres">
      <dgm:prSet presAssocID="{8E3943B0-27F1-4BD4-BCFF-E52F4D3938FE}" presName="compNode" presStyleCnt="0"/>
      <dgm:spPr/>
    </dgm:pt>
    <dgm:pt modelId="{D1984B02-359F-4BCD-854A-A74F4CDCEF94}" type="pres">
      <dgm:prSet presAssocID="{8E3943B0-27F1-4BD4-BCFF-E52F4D3938FE}" presName="aNode" presStyleLbl="bgShp" presStyleIdx="1" presStyleCnt="4"/>
      <dgm:spPr/>
      <dgm:t>
        <a:bodyPr/>
        <a:lstStyle/>
        <a:p>
          <a:endParaRPr lang="fr-FR"/>
        </a:p>
      </dgm:t>
    </dgm:pt>
    <dgm:pt modelId="{CF02DC47-A79A-4D15-81E9-3104E5886918}" type="pres">
      <dgm:prSet presAssocID="{8E3943B0-27F1-4BD4-BCFF-E52F4D3938FE}" presName="textNode" presStyleLbl="bgShp" presStyleIdx="1" presStyleCnt="4"/>
      <dgm:spPr/>
      <dgm:t>
        <a:bodyPr/>
        <a:lstStyle/>
        <a:p>
          <a:endParaRPr lang="fr-FR"/>
        </a:p>
      </dgm:t>
    </dgm:pt>
    <dgm:pt modelId="{ED530E75-6635-4459-B6DF-2E36B770A05B}" type="pres">
      <dgm:prSet presAssocID="{8E3943B0-27F1-4BD4-BCFF-E52F4D3938FE}" presName="compChildNode" presStyleCnt="0"/>
      <dgm:spPr/>
    </dgm:pt>
    <dgm:pt modelId="{7F6FACBA-2A3E-4307-94B7-85FF6B6CE738}" type="pres">
      <dgm:prSet presAssocID="{8E3943B0-27F1-4BD4-BCFF-E52F4D3938FE}" presName="theInnerList" presStyleCnt="0"/>
      <dgm:spPr/>
    </dgm:pt>
    <dgm:pt modelId="{C5057DC6-6B41-44AB-8296-2C6EE1543FAA}" type="pres">
      <dgm:prSet presAssocID="{63615927-C6D8-4A45-ABBD-3D75CF32C316}" presName="childNode" presStyleLbl="node1" presStyleIdx="2" presStyleCnt="6">
        <dgm:presLayoutVars>
          <dgm:bulletEnabled val="1"/>
        </dgm:presLayoutVars>
      </dgm:prSet>
      <dgm:spPr/>
      <dgm:t>
        <a:bodyPr/>
        <a:lstStyle/>
        <a:p>
          <a:endParaRPr lang="fr-FR"/>
        </a:p>
      </dgm:t>
    </dgm:pt>
    <dgm:pt modelId="{61978A84-857A-4CC8-A35B-7D319C65393E}" type="pres">
      <dgm:prSet presAssocID="{63615927-C6D8-4A45-ABBD-3D75CF32C316}" presName="aSpace2" presStyleCnt="0"/>
      <dgm:spPr/>
    </dgm:pt>
    <dgm:pt modelId="{974A11EE-D8F1-4BCB-9C8D-938C24328E35}" type="pres">
      <dgm:prSet presAssocID="{852C1F68-9EE6-4AC1-8109-4F53DAF19EC9}" presName="childNode" presStyleLbl="node1" presStyleIdx="3" presStyleCnt="6">
        <dgm:presLayoutVars>
          <dgm:bulletEnabled val="1"/>
        </dgm:presLayoutVars>
      </dgm:prSet>
      <dgm:spPr/>
      <dgm:t>
        <a:bodyPr/>
        <a:lstStyle/>
        <a:p>
          <a:endParaRPr lang="fr-FR"/>
        </a:p>
      </dgm:t>
    </dgm:pt>
    <dgm:pt modelId="{A35636BE-88F3-4CD6-B344-39381AFE7044}" type="pres">
      <dgm:prSet presAssocID="{8E3943B0-27F1-4BD4-BCFF-E52F4D3938FE}" presName="aSpace" presStyleCnt="0"/>
      <dgm:spPr/>
    </dgm:pt>
    <dgm:pt modelId="{B6545108-6082-478F-A7C1-072ADB36655B}" type="pres">
      <dgm:prSet presAssocID="{E5308979-9ABC-40C3-9EC4-98A00D39F962}" presName="compNode" presStyleCnt="0"/>
      <dgm:spPr/>
    </dgm:pt>
    <dgm:pt modelId="{60A5BDB9-80B6-4333-AF60-D03D92B3F29F}" type="pres">
      <dgm:prSet presAssocID="{E5308979-9ABC-40C3-9EC4-98A00D39F962}" presName="aNode" presStyleLbl="bgShp" presStyleIdx="2" presStyleCnt="4"/>
      <dgm:spPr/>
      <dgm:t>
        <a:bodyPr/>
        <a:lstStyle/>
        <a:p>
          <a:endParaRPr lang="fr-FR"/>
        </a:p>
      </dgm:t>
    </dgm:pt>
    <dgm:pt modelId="{707A4CD9-356E-4279-BBBA-054E392218E5}" type="pres">
      <dgm:prSet presAssocID="{E5308979-9ABC-40C3-9EC4-98A00D39F962}" presName="textNode" presStyleLbl="bgShp" presStyleIdx="2" presStyleCnt="4"/>
      <dgm:spPr/>
      <dgm:t>
        <a:bodyPr/>
        <a:lstStyle/>
        <a:p>
          <a:endParaRPr lang="fr-FR"/>
        </a:p>
      </dgm:t>
    </dgm:pt>
    <dgm:pt modelId="{CE14CF05-3146-4415-B9BE-A64513FF81F8}" type="pres">
      <dgm:prSet presAssocID="{E5308979-9ABC-40C3-9EC4-98A00D39F962}" presName="compChildNode" presStyleCnt="0"/>
      <dgm:spPr/>
    </dgm:pt>
    <dgm:pt modelId="{D7302072-DD61-420A-A5B4-841B4A51DEC1}" type="pres">
      <dgm:prSet presAssocID="{E5308979-9ABC-40C3-9EC4-98A00D39F962}" presName="theInnerList" presStyleCnt="0"/>
      <dgm:spPr/>
    </dgm:pt>
    <dgm:pt modelId="{705BD17A-A13E-4CAD-876C-2EC3E56B22FA}" type="pres">
      <dgm:prSet presAssocID="{175A005E-23A4-4251-A95C-0878721F6A25}" presName="childNode" presStyleLbl="node1" presStyleIdx="4" presStyleCnt="6">
        <dgm:presLayoutVars>
          <dgm:bulletEnabled val="1"/>
        </dgm:presLayoutVars>
      </dgm:prSet>
      <dgm:spPr/>
      <dgm:t>
        <a:bodyPr/>
        <a:lstStyle/>
        <a:p>
          <a:endParaRPr lang="fr-FR"/>
        </a:p>
      </dgm:t>
    </dgm:pt>
    <dgm:pt modelId="{0604226A-2EE3-4BDA-AB2F-12341A4976E8}" type="pres">
      <dgm:prSet presAssocID="{175A005E-23A4-4251-A95C-0878721F6A25}" presName="aSpace2" presStyleCnt="0"/>
      <dgm:spPr/>
    </dgm:pt>
    <dgm:pt modelId="{F2C43595-95FD-4B69-A3B0-1A2764CDF195}" type="pres">
      <dgm:prSet presAssocID="{657042ED-3157-4456-B1B8-95EB67442652}" presName="childNode" presStyleLbl="node1" presStyleIdx="5" presStyleCnt="6">
        <dgm:presLayoutVars>
          <dgm:bulletEnabled val="1"/>
        </dgm:presLayoutVars>
      </dgm:prSet>
      <dgm:spPr/>
      <dgm:t>
        <a:bodyPr/>
        <a:lstStyle/>
        <a:p>
          <a:endParaRPr lang="fr-FR"/>
        </a:p>
      </dgm:t>
    </dgm:pt>
    <dgm:pt modelId="{550F3BAD-C826-4F0C-9B16-33858A26A614}" type="pres">
      <dgm:prSet presAssocID="{E5308979-9ABC-40C3-9EC4-98A00D39F962}" presName="aSpace" presStyleCnt="0"/>
      <dgm:spPr/>
    </dgm:pt>
    <dgm:pt modelId="{23D32759-29F3-4C4B-AE88-2D91F581374A}" type="pres">
      <dgm:prSet presAssocID="{82905287-2678-42FA-BCC6-8EE5AF57D16B}" presName="compNode" presStyleCnt="0"/>
      <dgm:spPr/>
    </dgm:pt>
    <dgm:pt modelId="{18445F10-4714-4679-9DB7-A2304F41A6A0}" type="pres">
      <dgm:prSet presAssocID="{82905287-2678-42FA-BCC6-8EE5AF57D16B}" presName="aNode" presStyleLbl="bgShp" presStyleIdx="3" presStyleCnt="4"/>
      <dgm:spPr/>
      <dgm:t>
        <a:bodyPr/>
        <a:lstStyle/>
        <a:p>
          <a:endParaRPr lang="fr-FR"/>
        </a:p>
      </dgm:t>
    </dgm:pt>
    <dgm:pt modelId="{3E4FDAB2-3EE2-460C-A4E5-1E260277B772}" type="pres">
      <dgm:prSet presAssocID="{82905287-2678-42FA-BCC6-8EE5AF57D16B}" presName="textNode" presStyleLbl="bgShp" presStyleIdx="3" presStyleCnt="4"/>
      <dgm:spPr/>
      <dgm:t>
        <a:bodyPr/>
        <a:lstStyle/>
        <a:p>
          <a:endParaRPr lang="fr-FR"/>
        </a:p>
      </dgm:t>
    </dgm:pt>
    <dgm:pt modelId="{E04EB915-94D9-4AC8-AFA6-1CEB4E84323C}" type="pres">
      <dgm:prSet presAssocID="{82905287-2678-42FA-BCC6-8EE5AF57D16B}" presName="compChildNode" presStyleCnt="0"/>
      <dgm:spPr/>
    </dgm:pt>
    <dgm:pt modelId="{9D8898B3-80A8-48C9-9AC3-8C7F3D1B128C}" type="pres">
      <dgm:prSet presAssocID="{82905287-2678-42FA-BCC6-8EE5AF57D16B}" presName="theInnerList" presStyleCnt="0"/>
      <dgm:spPr/>
    </dgm:pt>
  </dgm:ptLst>
  <dgm:cxnLst>
    <dgm:cxn modelId="{47B6C547-D76D-439C-9FF7-478308D4DD74}" type="presOf" srcId="{63615927-C6D8-4A45-ABBD-3D75CF32C316}" destId="{C5057DC6-6B41-44AB-8296-2C6EE1543FAA}" srcOrd="0" destOrd="0" presId="urn:microsoft.com/office/officeart/2005/8/layout/lProcess2"/>
    <dgm:cxn modelId="{79246D74-A8A5-4E19-B89B-D024C6D779D1}" type="presOf" srcId="{F13CB386-4E1B-4D37-BF65-42C0A3704A89}" destId="{513ACC3D-AA94-4F14-B15D-1ED71C884BB0}" srcOrd="0" destOrd="0" presId="urn:microsoft.com/office/officeart/2005/8/layout/lProcess2"/>
    <dgm:cxn modelId="{03FD48EA-8BF1-439F-96BA-7721218A1C46}" srcId="{E5308979-9ABC-40C3-9EC4-98A00D39F962}" destId="{175A005E-23A4-4251-A95C-0878721F6A25}" srcOrd="0" destOrd="0" parTransId="{EB322571-6386-4CA1-AAD0-1218113311F3}" sibTransId="{DBA64E62-C28E-4E5F-8CDC-4AE947FE0447}"/>
    <dgm:cxn modelId="{C2EB68BE-4A16-4771-B93E-5CE25DC910D0}" srcId="{8E3943B0-27F1-4BD4-BCFF-E52F4D3938FE}" destId="{852C1F68-9EE6-4AC1-8109-4F53DAF19EC9}" srcOrd="1" destOrd="0" parTransId="{CE881505-BC6A-483F-8A7E-D8A0C5E90398}" sibTransId="{31FD6AFF-8416-4F82-9334-AFA81DAB0E3C}"/>
    <dgm:cxn modelId="{EBBE1AA6-5050-4FF3-91BA-981A362DA494}" type="presOf" srcId="{8E3943B0-27F1-4BD4-BCFF-E52F4D3938FE}" destId="{D1984B02-359F-4BCD-854A-A74F4CDCEF94}" srcOrd="0" destOrd="0" presId="urn:microsoft.com/office/officeart/2005/8/layout/lProcess2"/>
    <dgm:cxn modelId="{9FDBB17D-4746-4100-9405-5A6FD5A60885}" type="presOf" srcId="{F9F678D1-EA88-4CF9-9D67-CEDC8160F687}" destId="{69B8C4C6-E9FE-4420-B4AF-FFA3B1410B9E}" srcOrd="1" destOrd="0" presId="urn:microsoft.com/office/officeart/2005/8/layout/lProcess2"/>
    <dgm:cxn modelId="{6FE6CFEE-018D-483C-8091-C4F30FB395EE}" type="presOf" srcId="{565101B1-709E-4D9A-AE54-139BFAC37491}" destId="{BAEE87F2-0A92-466B-8C29-4D44E05AB757}" srcOrd="0" destOrd="0" presId="urn:microsoft.com/office/officeart/2005/8/layout/lProcess2"/>
    <dgm:cxn modelId="{8E5AC42F-9AE0-4ACC-AB6A-0A64AE236DA7}" srcId="{45398EE0-D083-4E6D-ABD3-CED6654FA4EC}" destId="{F9F678D1-EA88-4CF9-9D67-CEDC8160F687}" srcOrd="0" destOrd="0" parTransId="{D3155A5B-018B-4937-9F9E-8BDE21FC35C3}" sibTransId="{D70AA324-FACA-4448-9F92-FEB211D50E9E}"/>
    <dgm:cxn modelId="{A19F8DBA-92F2-4D0A-9B08-41507BEABB88}" type="presOf" srcId="{E5308979-9ABC-40C3-9EC4-98A00D39F962}" destId="{60A5BDB9-80B6-4333-AF60-D03D92B3F29F}" srcOrd="0" destOrd="0" presId="urn:microsoft.com/office/officeart/2005/8/layout/lProcess2"/>
    <dgm:cxn modelId="{836A3959-C6F7-43FF-8C12-32ABFFAA0C00}" type="presOf" srcId="{F9F678D1-EA88-4CF9-9D67-CEDC8160F687}" destId="{09676589-DAA0-419C-AADE-AA8DA6903160}" srcOrd="0" destOrd="0" presId="urn:microsoft.com/office/officeart/2005/8/layout/lProcess2"/>
    <dgm:cxn modelId="{D3B3D560-66A0-4DB9-9339-69C691D70A6F}" srcId="{45398EE0-D083-4E6D-ABD3-CED6654FA4EC}" destId="{82905287-2678-42FA-BCC6-8EE5AF57D16B}" srcOrd="3" destOrd="0" parTransId="{4DC81231-5037-4950-8AE9-A7BB8316A01E}" sibTransId="{25D29A56-1CB0-4FDA-871A-4C7374654166}"/>
    <dgm:cxn modelId="{472A5E35-5ECE-47E6-9BB8-AEBA36D283A2}" type="presOf" srcId="{8E3943B0-27F1-4BD4-BCFF-E52F4D3938FE}" destId="{CF02DC47-A79A-4D15-81E9-3104E5886918}" srcOrd="1" destOrd="0" presId="urn:microsoft.com/office/officeart/2005/8/layout/lProcess2"/>
    <dgm:cxn modelId="{62C63239-33C1-4096-A81F-C17DC9622BDD}" type="presOf" srcId="{657042ED-3157-4456-B1B8-95EB67442652}" destId="{F2C43595-95FD-4B69-A3B0-1A2764CDF195}" srcOrd="0" destOrd="0" presId="urn:microsoft.com/office/officeart/2005/8/layout/lProcess2"/>
    <dgm:cxn modelId="{2DD4357C-8618-4B7B-8266-96A06AAEE886}" srcId="{F9F678D1-EA88-4CF9-9D67-CEDC8160F687}" destId="{565101B1-709E-4D9A-AE54-139BFAC37491}" srcOrd="0" destOrd="0" parTransId="{F099666E-0B6B-40FD-AA41-9A823997905F}" sibTransId="{DE18A9F6-B8C4-4BFB-8699-D054311FFBF4}"/>
    <dgm:cxn modelId="{AD5F8388-F196-4ADA-9014-BDB1B419A1F0}" type="presOf" srcId="{82905287-2678-42FA-BCC6-8EE5AF57D16B}" destId="{18445F10-4714-4679-9DB7-A2304F41A6A0}" srcOrd="0" destOrd="0" presId="urn:microsoft.com/office/officeart/2005/8/layout/lProcess2"/>
    <dgm:cxn modelId="{F4340DA4-B94F-48F7-AE3B-953E144E59D6}" type="presOf" srcId="{E5308979-9ABC-40C3-9EC4-98A00D39F962}" destId="{707A4CD9-356E-4279-BBBA-054E392218E5}" srcOrd="1" destOrd="0" presId="urn:microsoft.com/office/officeart/2005/8/layout/lProcess2"/>
    <dgm:cxn modelId="{51E404F8-7DFD-4A7C-A23D-6ACBB17DBCD4}" srcId="{45398EE0-D083-4E6D-ABD3-CED6654FA4EC}" destId="{E5308979-9ABC-40C3-9EC4-98A00D39F962}" srcOrd="2" destOrd="0" parTransId="{0167DC2F-B267-4D4A-912A-C0907D1F00EE}" sibTransId="{A87CAC22-1784-4EAA-994D-8F2515590357}"/>
    <dgm:cxn modelId="{333968BE-3B58-455E-B908-E59F9BE9CB11}" srcId="{45398EE0-D083-4E6D-ABD3-CED6654FA4EC}" destId="{8E3943B0-27F1-4BD4-BCFF-E52F4D3938FE}" srcOrd="1" destOrd="0" parTransId="{D1376875-5D8F-4512-BECA-F8536DCA0F97}" sibTransId="{99DC51F8-AE13-4763-A5C1-7A5E0BA5225A}"/>
    <dgm:cxn modelId="{A8F7BC9F-257A-4C66-B821-C85DBC1A5D04}" type="presOf" srcId="{82905287-2678-42FA-BCC6-8EE5AF57D16B}" destId="{3E4FDAB2-3EE2-460C-A4E5-1E260277B772}" srcOrd="1" destOrd="0" presId="urn:microsoft.com/office/officeart/2005/8/layout/lProcess2"/>
    <dgm:cxn modelId="{B25998B9-1D9D-4B54-B5AE-9B9BFCE26D47}" srcId="{E5308979-9ABC-40C3-9EC4-98A00D39F962}" destId="{657042ED-3157-4456-B1B8-95EB67442652}" srcOrd="1" destOrd="0" parTransId="{620AC9C3-EA8A-4D50-A496-EA2C7AE8F138}" sibTransId="{313EE550-792A-498F-B20C-8B5187E63E79}"/>
    <dgm:cxn modelId="{6764F9BD-B173-4CBC-B5B1-CF9929A5A854}" srcId="{8E3943B0-27F1-4BD4-BCFF-E52F4D3938FE}" destId="{63615927-C6D8-4A45-ABBD-3D75CF32C316}" srcOrd="0" destOrd="0" parTransId="{C56E19A9-EDEE-451A-96DE-824A9C125B0F}" sibTransId="{75449A62-CA32-4060-8E82-A6BB987B7610}"/>
    <dgm:cxn modelId="{838BE0A2-E444-4E56-9447-0A5236E9F365}" type="presOf" srcId="{852C1F68-9EE6-4AC1-8109-4F53DAF19EC9}" destId="{974A11EE-D8F1-4BCB-9C8D-938C24328E35}" srcOrd="0" destOrd="0" presId="urn:microsoft.com/office/officeart/2005/8/layout/lProcess2"/>
    <dgm:cxn modelId="{7C3C5028-75A1-4A38-88ED-1E4B121078BB}" type="presOf" srcId="{45398EE0-D083-4E6D-ABD3-CED6654FA4EC}" destId="{3F4D40DA-1CD3-4EC9-80E1-A1ED2CE427D7}" srcOrd="0" destOrd="0" presId="urn:microsoft.com/office/officeart/2005/8/layout/lProcess2"/>
    <dgm:cxn modelId="{CF15E860-784D-4C45-9F66-E4E3653AE820}" type="presOf" srcId="{175A005E-23A4-4251-A95C-0878721F6A25}" destId="{705BD17A-A13E-4CAD-876C-2EC3E56B22FA}" srcOrd="0" destOrd="0" presId="urn:microsoft.com/office/officeart/2005/8/layout/lProcess2"/>
    <dgm:cxn modelId="{D510833E-B6E3-4CF5-9182-1B9F9F572EFB}" srcId="{F9F678D1-EA88-4CF9-9D67-CEDC8160F687}" destId="{F13CB386-4E1B-4D37-BF65-42C0A3704A89}" srcOrd="1" destOrd="0" parTransId="{9FA8FCEC-7401-426E-A91D-3A8D330A23F1}" sibTransId="{B0B04701-6630-458C-B5C4-F647D26380DB}"/>
    <dgm:cxn modelId="{E2748334-769C-4676-A681-E2712ADC6EF8}" type="presParOf" srcId="{3F4D40DA-1CD3-4EC9-80E1-A1ED2CE427D7}" destId="{CC6F72B0-9987-41FE-88C6-BDC73F882D98}" srcOrd="0" destOrd="0" presId="urn:microsoft.com/office/officeart/2005/8/layout/lProcess2"/>
    <dgm:cxn modelId="{8B99B26A-6943-46F1-85C1-5A8469E08A7E}" type="presParOf" srcId="{CC6F72B0-9987-41FE-88C6-BDC73F882D98}" destId="{09676589-DAA0-419C-AADE-AA8DA6903160}" srcOrd="0" destOrd="0" presId="urn:microsoft.com/office/officeart/2005/8/layout/lProcess2"/>
    <dgm:cxn modelId="{88975F87-3428-4B25-A022-1012ED68892E}" type="presParOf" srcId="{CC6F72B0-9987-41FE-88C6-BDC73F882D98}" destId="{69B8C4C6-E9FE-4420-B4AF-FFA3B1410B9E}" srcOrd="1" destOrd="0" presId="urn:microsoft.com/office/officeart/2005/8/layout/lProcess2"/>
    <dgm:cxn modelId="{488F21B3-D133-4D5C-A410-405F512708EE}" type="presParOf" srcId="{CC6F72B0-9987-41FE-88C6-BDC73F882D98}" destId="{C974F2B5-776E-4228-86A0-56C63EB5F538}" srcOrd="2" destOrd="0" presId="urn:microsoft.com/office/officeart/2005/8/layout/lProcess2"/>
    <dgm:cxn modelId="{27295214-DC02-4895-986C-EB64206B69FD}" type="presParOf" srcId="{C974F2B5-776E-4228-86A0-56C63EB5F538}" destId="{A9DB1F56-B44B-41C2-818B-514C686D1A94}" srcOrd="0" destOrd="0" presId="urn:microsoft.com/office/officeart/2005/8/layout/lProcess2"/>
    <dgm:cxn modelId="{3BA3E096-FBF1-4214-9CE5-64864B2C326F}" type="presParOf" srcId="{A9DB1F56-B44B-41C2-818B-514C686D1A94}" destId="{BAEE87F2-0A92-466B-8C29-4D44E05AB757}" srcOrd="0" destOrd="0" presId="urn:microsoft.com/office/officeart/2005/8/layout/lProcess2"/>
    <dgm:cxn modelId="{CC7EE0CC-5DA6-462F-BF8E-448CD864CF59}" type="presParOf" srcId="{A9DB1F56-B44B-41C2-818B-514C686D1A94}" destId="{E5E7713C-A347-40E1-9703-609B49606F08}" srcOrd="1" destOrd="0" presId="urn:microsoft.com/office/officeart/2005/8/layout/lProcess2"/>
    <dgm:cxn modelId="{9F5A6517-B105-47BB-94A9-C2CAF52E0F6E}" type="presParOf" srcId="{A9DB1F56-B44B-41C2-818B-514C686D1A94}" destId="{513ACC3D-AA94-4F14-B15D-1ED71C884BB0}" srcOrd="2" destOrd="0" presId="urn:microsoft.com/office/officeart/2005/8/layout/lProcess2"/>
    <dgm:cxn modelId="{97691431-533D-46E2-9219-25011BAD8018}" type="presParOf" srcId="{3F4D40DA-1CD3-4EC9-80E1-A1ED2CE427D7}" destId="{A2556313-1D69-48EE-9D26-119692801666}" srcOrd="1" destOrd="0" presId="urn:microsoft.com/office/officeart/2005/8/layout/lProcess2"/>
    <dgm:cxn modelId="{64D83AA9-E6E6-4EFA-9FE3-47691ED2111B}" type="presParOf" srcId="{3F4D40DA-1CD3-4EC9-80E1-A1ED2CE427D7}" destId="{FD4373C2-2C44-4C30-B2E2-A2266BF7F3D7}" srcOrd="2" destOrd="0" presId="urn:microsoft.com/office/officeart/2005/8/layout/lProcess2"/>
    <dgm:cxn modelId="{ABF89CDE-58DF-4FB1-BCB3-D20032A46B8C}" type="presParOf" srcId="{FD4373C2-2C44-4C30-B2E2-A2266BF7F3D7}" destId="{D1984B02-359F-4BCD-854A-A74F4CDCEF94}" srcOrd="0" destOrd="0" presId="urn:microsoft.com/office/officeart/2005/8/layout/lProcess2"/>
    <dgm:cxn modelId="{2593A781-8666-45D2-B5D5-C74744DDCCD7}" type="presParOf" srcId="{FD4373C2-2C44-4C30-B2E2-A2266BF7F3D7}" destId="{CF02DC47-A79A-4D15-81E9-3104E5886918}" srcOrd="1" destOrd="0" presId="urn:microsoft.com/office/officeart/2005/8/layout/lProcess2"/>
    <dgm:cxn modelId="{5EB83A10-7D36-4921-BDE0-86B568827E69}" type="presParOf" srcId="{FD4373C2-2C44-4C30-B2E2-A2266BF7F3D7}" destId="{ED530E75-6635-4459-B6DF-2E36B770A05B}" srcOrd="2" destOrd="0" presId="urn:microsoft.com/office/officeart/2005/8/layout/lProcess2"/>
    <dgm:cxn modelId="{8701E226-942D-4FB8-9B78-3FE2EEDB1301}" type="presParOf" srcId="{ED530E75-6635-4459-B6DF-2E36B770A05B}" destId="{7F6FACBA-2A3E-4307-94B7-85FF6B6CE738}" srcOrd="0" destOrd="0" presId="urn:microsoft.com/office/officeart/2005/8/layout/lProcess2"/>
    <dgm:cxn modelId="{BD543CBE-05DB-409A-BE9B-47CE0502B1ED}" type="presParOf" srcId="{7F6FACBA-2A3E-4307-94B7-85FF6B6CE738}" destId="{C5057DC6-6B41-44AB-8296-2C6EE1543FAA}" srcOrd="0" destOrd="0" presId="urn:microsoft.com/office/officeart/2005/8/layout/lProcess2"/>
    <dgm:cxn modelId="{BEC6C80E-7FCA-4727-845B-4E4B16019DA4}" type="presParOf" srcId="{7F6FACBA-2A3E-4307-94B7-85FF6B6CE738}" destId="{61978A84-857A-4CC8-A35B-7D319C65393E}" srcOrd="1" destOrd="0" presId="urn:microsoft.com/office/officeart/2005/8/layout/lProcess2"/>
    <dgm:cxn modelId="{E24A2F00-730B-4B2A-9207-24DC8D915AAB}" type="presParOf" srcId="{7F6FACBA-2A3E-4307-94B7-85FF6B6CE738}" destId="{974A11EE-D8F1-4BCB-9C8D-938C24328E35}" srcOrd="2" destOrd="0" presId="urn:microsoft.com/office/officeart/2005/8/layout/lProcess2"/>
    <dgm:cxn modelId="{04F0B5CB-5934-4E2F-B9D6-917420FE4758}" type="presParOf" srcId="{3F4D40DA-1CD3-4EC9-80E1-A1ED2CE427D7}" destId="{A35636BE-88F3-4CD6-B344-39381AFE7044}" srcOrd="3" destOrd="0" presId="urn:microsoft.com/office/officeart/2005/8/layout/lProcess2"/>
    <dgm:cxn modelId="{70CC7E4C-9FC2-4B27-8167-F4397374CB0C}" type="presParOf" srcId="{3F4D40DA-1CD3-4EC9-80E1-A1ED2CE427D7}" destId="{B6545108-6082-478F-A7C1-072ADB36655B}" srcOrd="4" destOrd="0" presId="urn:microsoft.com/office/officeart/2005/8/layout/lProcess2"/>
    <dgm:cxn modelId="{E09C445A-B9DB-43D9-A823-F6736F4A4721}" type="presParOf" srcId="{B6545108-6082-478F-A7C1-072ADB36655B}" destId="{60A5BDB9-80B6-4333-AF60-D03D92B3F29F}" srcOrd="0" destOrd="0" presId="urn:microsoft.com/office/officeart/2005/8/layout/lProcess2"/>
    <dgm:cxn modelId="{111414F0-96D8-4FB1-9FDD-E09CCBDA9494}" type="presParOf" srcId="{B6545108-6082-478F-A7C1-072ADB36655B}" destId="{707A4CD9-356E-4279-BBBA-054E392218E5}" srcOrd="1" destOrd="0" presId="urn:microsoft.com/office/officeart/2005/8/layout/lProcess2"/>
    <dgm:cxn modelId="{8804AA68-BDBA-4DD3-AE9D-4E26BDA601B7}" type="presParOf" srcId="{B6545108-6082-478F-A7C1-072ADB36655B}" destId="{CE14CF05-3146-4415-B9BE-A64513FF81F8}" srcOrd="2" destOrd="0" presId="urn:microsoft.com/office/officeart/2005/8/layout/lProcess2"/>
    <dgm:cxn modelId="{2E778270-9292-412D-B3D3-65C205C146D6}" type="presParOf" srcId="{CE14CF05-3146-4415-B9BE-A64513FF81F8}" destId="{D7302072-DD61-420A-A5B4-841B4A51DEC1}" srcOrd="0" destOrd="0" presId="urn:microsoft.com/office/officeart/2005/8/layout/lProcess2"/>
    <dgm:cxn modelId="{C8DF08E1-6E9D-4391-A364-15FA4D4FDDC7}" type="presParOf" srcId="{D7302072-DD61-420A-A5B4-841B4A51DEC1}" destId="{705BD17A-A13E-4CAD-876C-2EC3E56B22FA}" srcOrd="0" destOrd="0" presId="urn:microsoft.com/office/officeart/2005/8/layout/lProcess2"/>
    <dgm:cxn modelId="{8631A0A0-1E3B-4D86-A115-921872BC2CC8}" type="presParOf" srcId="{D7302072-DD61-420A-A5B4-841B4A51DEC1}" destId="{0604226A-2EE3-4BDA-AB2F-12341A4976E8}" srcOrd="1" destOrd="0" presId="urn:microsoft.com/office/officeart/2005/8/layout/lProcess2"/>
    <dgm:cxn modelId="{3FBA3279-1ED8-4A0E-88A6-BE219345F2A4}" type="presParOf" srcId="{D7302072-DD61-420A-A5B4-841B4A51DEC1}" destId="{F2C43595-95FD-4B69-A3B0-1A2764CDF195}" srcOrd="2" destOrd="0" presId="urn:microsoft.com/office/officeart/2005/8/layout/lProcess2"/>
    <dgm:cxn modelId="{9C5C1DB0-EBF7-4840-A605-4B95FFF14D68}" type="presParOf" srcId="{3F4D40DA-1CD3-4EC9-80E1-A1ED2CE427D7}" destId="{550F3BAD-C826-4F0C-9B16-33858A26A614}" srcOrd="5" destOrd="0" presId="urn:microsoft.com/office/officeart/2005/8/layout/lProcess2"/>
    <dgm:cxn modelId="{7FBB45F1-470F-46CF-9E94-C1C21F3EC508}" type="presParOf" srcId="{3F4D40DA-1CD3-4EC9-80E1-A1ED2CE427D7}" destId="{23D32759-29F3-4C4B-AE88-2D91F581374A}" srcOrd="6" destOrd="0" presId="urn:microsoft.com/office/officeart/2005/8/layout/lProcess2"/>
    <dgm:cxn modelId="{5998BD2F-9FC4-4841-A27A-82B449898381}" type="presParOf" srcId="{23D32759-29F3-4C4B-AE88-2D91F581374A}" destId="{18445F10-4714-4679-9DB7-A2304F41A6A0}" srcOrd="0" destOrd="0" presId="urn:microsoft.com/office/officeart/2005/8/layout/lProcess2"/>
    <dgm:cxn modelId="{4F305D40-DE1C-4251-A819-3E6AF6EFC825}" type="presParOf" srcId="{23D32759-29F3-4C4B-AE88-2D91F581374A}" destId="{3E4FDAB2-3EE2-460C-A4E5-1E260277B772}" srcOrd="1" destOrd="0" presId="urn:microsoft.com/office/officeart/2005/8/layout/lProcess2"/>
    <dgm:cxn modelId="{65D207BF-EDE7-4936-A17A-F27EDCBC1DBF}" type="presParOf" srcId="{23D32759-29F3-4C4B-AE88-2D91F581374A}" destId="{E04EB915-94D9-4AC8-AFA6-1CEB4E84323C}" srcOrd="2" destOrd="0" presId="urn:microsoft.com/office/officeart/2005/8/layout/lProcess2"/>
    <dgm:cxn modelId="{CB125240-5474-4796-A041-3943247F1EE3}" type="presParOf" srcId="{E04EB915-94D9-4AC8-AFA6-1CEB4E84323C}" destId="{9D8898B3-80A8-48C9-9AC3-8C7F3D1B128C}" srcOrd="0"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945A420A-DF12-448C-9451-F3B45BED8285}" type="doc">
      <dgm:prSet loTypeId="urn:microsoft.com/office/officeart/2005/8/layout/process4" loCatId="list" qsTypeId="urn:microsoft.com/office/officeart/2005/8/quickstyle/simple2" qsCatId="simple" csTypeId="urn:microsoft.com/office/officeart/2005/8/colors/colorful1" csCatId="colorful" phldr="1"/>
      <dgm:spPr/>
      <dgm:t>
        <a:bodyPr/>
        <a:lstStyle/>
        <a:p>
          <a:endParaRPr lang="fr-FR"/>
        </a:p>
      </dgm:t>
    </dgm:pt>
    <dgm:pt modelId="{734FCC6F-9C4C-4E44-9556-8F61EDE02D77}">
      <dgm:prSet phldrT="[Texte]" custT="1"/>
      <dgm:spPr/>
      <dgm:t>
        <a:bodyPr/>
        <a:lstStyle/>
        <a:p>
          <a:r>
            <a:rPr lang="fr-FR" sz="3600" dirty="0" smtClean="0"/>
            <a:t>ÊTRE</a:t>
          </a:r>
          <a:endParaRPr lang="fr-FR" sz="3600" dirty="0"/>
        </a:p>
      </dgm:t>
    </dgm:pt>
    <dgm:pt modelId="{26984F7F-096E-4D99-A95E-A7D885211EB9}" type="parTrans" cxnId="{732C0B1D-6750-4852-98DA-E1D68657CC83}">
      <dgm:prSet/>
      <dgm:spPr/>
      <dgm:t>
        <a:bodyPr/>
        <a:lstStyle/>
        <a:p>
          <a:endParaRPr lang="fr-FR"/>
        </a:p>
      </dgm:t>
    </dgm:pt>
    <dgm:pt modelId="{EFBF9134-347F-4F89-9864-182934A6A4BD}" type="sibTrans" cxnId="{732C0B1D-6750-4852-98DA-E1D68657CC83}">
      <dgm:prSet/>
      <dgm:spPr/>
      <dgm:t>
        <a:bodyPr/>
        <a:lstStyle/>
        <a:p>
          <a:endParaRPr lang="fr-FR"/>
        </a:p>
      </dgm:t>
    </dgm:pt>
    <dgm:pt modelId="{4800D748-E81A-4C73-B759-8B2535DFE484}">
      <dgm:prSet phldrT="[Texte]"/>
      <dgm:spPr/>
      <dgm:t>
        <a:bodyPr/>
        <a:lstStyle/>
        <a:p>
          <a:r>
            <a:rPr lang="fr-FR" dirty="0" smtClean="0"/>
            <a:t>Absolu</a:t>
          </a:r>
          <a:endParaRPr lang="fr-FR" dirty="0"/>
        </a:p>
      </dgm:t>
    </dgm:pt>
    <dgm:pt modelId="{F4FCD73E-AFAE-48E5-B9CD-D47C3FD541E8}" type="parTrans" cxnId="{755B022F-AC91-44EA-9952-DCB2C0C82B9A}">
      <dgm:prSet/>
      <dgm:spPr/>
      <dgm:t>
        <a:bodyPr/>
        <a:lstStyle/>
        <a:p>
          <a:endParaRPr lang="fr-FR"/>
        </a:p>
      </dgm:t>
    </dgm:pt>
    <dgm:pt modelId="{A4EA6A54-DDBB-49FD-94F6-37A16C1F6975}" type="sibTrans" cxnId="{755B022F-AC91-44EA-9952-DCB2C0C82B9A}">
      <dgm:prSet/>
      <dgm:spPr/>
      <dgm:t>
        <a:bodyPr/>
        <a:lstStyle/>
        <a:p>
          <a:endParaRPr lang="fr-FR"/>
        </a:p>
      </dgm:t>
    </dgm:pt>
    <dgm:pt modelId="{4B9DF118-D7CA-4C45-8A8A-0967C7D85E9F}">
      <dgm:prSet phldrT="[Texte]"/>
      <dgm:spPr/>
      <dgm:t>
        <a:bodyPr/>
        <a:lstStyle/>
        <a:p>
          <a:r>
            <a:rPr lang="fr-FR" dirty="0" smtClean="0"/>
            <a:t>Unique</a:t>
          </a:r>
          <a:endParaRPr lang="fr-FR" dirty="0"/>
        </a:p>
      </dgm:t>
    </dgm:pt>
    <dgm:pt modelId="{2D446192-A333-404B-BA62-AE6A6C25155E}" type="parTrans" cxnId="{EFD299F8-6B8F-4989-9C8A-EA2BA7384194}">
      <dgm:prSet/>
      <dgm:spPr/>
      <dgm:t>
        <a:bodyPr/>
        <a:lstStyle/>
        <a:p>
          <a:endParaRPr lang="fr-FR"/>
        </a:p>
      </dgm:t>
    </dgm:pt>
    <dgm:pt modelId="{5CEE9477-D0C4-4063-A858-FDB1F25720B3}" type="sibTrans" cxnId="{EFD299F8-6B8F-4989-9C8A-EA2BA7384194}">
      <dgm:prSet/>
      <dgm:spPr/>
      <dgm:t>
        <a:bodyPr/>
        <a:lstStyle/>
        <a:p>
          <a:endParaRPr lang="fr-FR"/>
        </a:p>
      </dgm:t>
    </dgm:pt>
    <dgm:pt modelId="{7EE71AE1-395F-405D-B6C6-9331C05E4215}">
      <dgm:prSet phldrT="[Texte]" custT="1"/>
      <dgm:spPr/>
      <dgm:t>
        <a:bodyPr/>
        <a:lstStyle/>
        <a:p>
          <a:r>
            <a:rPr lang="fr-FR" sz="3600" dirty="0" smtClean="0"/>
            <a:t>AIMER</a:t>
          </a:r>
          <a:endParaRPr lang="fr-FR" sz="3600" dirty="0"/>
        </a:p>
      </dgm:t>
    </dgm:pt>
    <dgm:pt modelId="{867ACDA4-31F9-4BE3-9112-39BD47094EE3}" type="parTrans" cxnId="{FDF73110-2BEC-4EDD-B17B-5A5A6D3A9F71}">
      <dgm:prSet/>
      <dgm:spPr/>
      <dgm:t>
        <a:bodyPr/>
        <a:lstStyle/>
        <a:p>
          <a:endParaRPr lang="fr-FR"/>
        </a:p>
      </dgm:t>
    </dgm:pt>
    <dgm:pt modelId="{B6225129-5163-4357-B4A1-1CD9CD92F847}" type="sibTrans" cxnId="{FDF73110-2BEC-4EDD-B17B-5A5A6D3A9F71}">
      <dgm:prSet/>
      <dgm:spPr/>
      <dgm:t>
        <a:bodyPr/>
        <a:lstStyle/>
        <a:p>
          <a:endParaRPr lang="fr-FR"/>
        </a:p>
      </dgm:t>
    </dgm:pt>
    <dgm:pt modelId="{8024CB64-D97A-4B7E-B99E-1D0751DF7C23}">
      <dgm:prSet phldrT="[Texte]"/>
      <dgm:spPr/>
      <dgm:t>
        <a:bodyPr/>
        <a:lstStyle/>
        <a:p>
          <a:r>
            <a:rPr lang="fr-FR" dirty="0" smtClean="0"/>
            <a:t>cœur : élan irrépressible de chercher la joie en aimant un objet</a:t>
          </a:r>
          <a:endParaRPr lang="fr-FR" dirty="0"/>
        </a:p>
      </dgm:t>
    </dgm:pt>
    <dgm:pt modelId="{28C35E0A-47F4-4B20-9984-8B14CF58E9A3}" type="parTrans" cxnId="{B5AE492F-E6B3-457A-925D-4218F2628EB8}">
      <dgm:prSet/>
      <dgm:spPr/>
      <dgm:t>
        <a:bodyPr/>
        <a:lstStyle/>
        <a:p>
          <a:endParaRPr lang="fr-FR"/>
        </a:p>
      </dgm:t>
    </dgm:pt>
    <dgm:pt modelId="{A2BC778E-6033-4732-9F13-F345ADD44D12}" type="sibTrans" cxnId="{B5AE492F-E6B3-457A-925D-4218F2628EB8}">
      <dgm:prSet/>
      <dgm:spPr/>
      <dgm:t>
        <a:bodyPr/>
        <a:lstStyle/>
        <a:p>
          <a:endParaRPr lang="fr-FR"/>
        </a:p>
      </dgm:t>
    </dgm:pt>
    <dgm:pt modelId="{0D928CA6-F00B-450C-ABD1-325E72D9CE75}">
      <dgm:prSet phldrT="[Texte]" custT="1"/>
      <dgm:spPr/>
      <dgm:t>
        <a:bodyPr/>
        <a:lstStyle/>
        <a:p>
          <a:r>
            <a:rPr lang="fr-FR" sz="3200" dirty="0" smtClean="0"/>
            <a:t>DIRE</a:t>
          </a:r>
          <a:endParaRPr lang="fr-FR" sz="3200" dirty="0"/>
        </a:p>
      </dgm:t>
    </dgm:pt>
    <dgm:pt modelId="{1C8A116A-462D-4169-B787-43C88079F8BA}" type="parTrans" cxnId="{CA1C5EC8-3572-43B7-909C-65CC705BB40A}">
      <dgm:prSet/>
      <dgm:spPr/>
      <dgm:t>
        <a:bodyPr/>
        <a:lstStyle/>
        <a:p>
          <a:endParaRPr lang="fr-FR"/>
        </a:p>
      </dgm:t>
    </dgm:pt>
    <dgm:pt modelId="{39AD80AA-FFE4-4CCF-B890-B611951372E6}" type="sibTrans" cxnId="{CA1C5EC8-3572-43B7-909C-65CC705BB40A}">
      <dgm:prSet/>
      <dgm:spPr/>
      <dgm:t>
        <a:bodyPr/>
        <a:lstStyle/>
        <a:p>
          <a:endParaRPr lang="fr-FR"/>
        </a:p>
      </dgm:t>
    </dgm:pt>
    <dgm:pt modelId="{41A5F78B-F8DC-4A1B-BBB5-64E13AFA805C}">
      <dgm:prSet phldrT="[Texte]"/>
      <dgm:spPr/>
      <dgm:t>
        <a:bodyPr/>
        <a:lstStyle/>
        <a:p>
          <a:r>
            <a:rPr lang="fr-FR" dirty="0" smtClean="0"/>
            <a:t>Genèse de la Parole (graine)</a:t>
          </a:r>
          <a:endParaRPr lang="fr-FR" dirty="0"/>
        </a:p>
      </dgm:t>
    </dgm:pt>
    <dgm:pt modelId="{1EBA7744-A100-42CC-9772-65CEED181F8F}" type="parTrans" cxnId="{43984399-DB39-4F3E-82D1-06FCB3FEECC4}">
      <dgm:prSet/>
      <dgm:spPr/>
      <dgm:t>
        <a:bodyPr/>
        <a:lstStyle/>
        <a:p>
          <a:endParaRPr lang="fr-FR"/>
        </a:p>
      </dgm:t>
    </dgm:pt>
    <dgm:pt modelId="{9BF01AA5-2480-408F-811F-81B645A56F76}" type="sibTrans" cxnId="{43984399-DB39-4F3E-82D1-06FCB3FEECC4}">
      <dgm:prSet/>
      <dgm:spPr/>
      <dgm:t>
        <a:bodyPr/>
        <a:lstStyle/>
        <a:p>
          <a:endParaRPr lang="fr-FR"/>
        </a:p>
      </dgm:t>
    </dgm:pt>
    <dgm:pt modelId="{79DC2B2D-0127-4CBE-B906-7E6428339C3E}">
      <dgm:prSet phldrT="[Texte]"/>
      <dgm:spPr/>
      <dgm:t>
        <a:bodyPr/>
        <a:lstStyle/>
        <a:p>
          <a:r>
            <a:rPr lang="fr-FR" dirty="0" smtClean="0"/>
            <a:t>Parole = dessein, plan</a:t>
          </a:r>
          <a:endParaRPr lang="fr-FR" dirty="0"/>
        </a:p>
      </dgm:t>
    </dgm:pt>
    <dgm:pt modelId="{2F103EEE-F573-4C85-8217-9EDD26659C93}" type="parTrans" cxnId="{06A7985B-2A92-40E9-BDB1-0A43ADF976AA}">
      <dgm:prSet/>
      <dgm:spPr/>
      <dgm:t>
        <a:bodyPr/>
        <a:lstStyle/>
        <a:p>
          <a:endParaRPr lang="fr-FR"/>
        </a:p>
      </dgm:t>
    </dgm:pt>
    <dgm:pt modelId="{7D869546-EFCB-4DBC-9387-A610A4F15A8A}" type="sibTrans" cxnId="{06A7985B-2A92-40E9-BDB1-0A43ADF976AA}">
      <dgm:prSet/>
      <dgm:spPr/>
      <dgm:t>
        <a:bodyPr/>
        <a:lstStyle/>
        <a:p>
          <a:endParaRPr lang="fr-FR"/>
        </a:p>
      </dgm:t>
    </dgm:pt>
    <dgm:pt modelId="{4EA7375A-079F-47E8-B251-175609121F55}">
      <dgm:prSet/>
      <dgm:spPr/>
      <dgm:t>
        <a:bodyPr/>
        <a:lstStyle/>
        <a:p>
          <a:r>
            <a:rPr lang="fr-FR" dirty="0" smtClean="0"/>
            <a:t>CRÉER (de la graine au fruit)</a:t>
          </a:r>
          <a:endParaRPr lang="fr-FR" dirty="0"/>
        </a:p>
      </dgm:t>
    </dgm:pt>
    <dgm:pt modelId="{8E34B1E0-C046-405A-9C15-A873B72F5DB8}" type="parTrans" cxnId="{194D6270-BDD3-4759-B226-27D24743346E}">
      <dgm:prSet/>
      <dgm:spPr/>
      <dgm:t>
        <a:bodyPr/>
        <a:lstStyle/>
        <a:p>
          <a:endParaRPr lang="fr-FR"/>
        </a:p>
      </dgm:t>
    </dgm:pt>
    <dgm:pt modelId="{77EA872E-2944-434C-B48A-999E2D7EAB48}" type="sibTrans" cxnId="{194D6270-BDD3-4759-B226-27D24743346E}">
      <dgm:prSet/>
      <dgm:spPr/>
      <dgm:t>
        <a:bodyPr/>
        <a:lstStyle/>
        <a:p>
          <a:endParaRPr lang="fr-FR"/>
        </a:p>
      </dgm:t>
    </dgm:pt>
    <dgm:pt modelId="{89C7825F-AF6F-4948-951D-48A87EBEF8E9}">
      <dgm:prSet/>
      <dgm:spPr/>
      <dgm:t>
        <a:bodyPr/>
        <a:lstStyle/>
        <a:p>
          <a:r>
            <a:rPr lang="fr-FR" dirty="0" smtClean="0"/>
            <a:t>Eternel</a:t>
          </a:r>
          <a:endParaRPr lang="fr-FR" dirty="0"/>
        </a:p>
      </dgm:t>
    </dgm:pt>
    <dgm:pt modelId="{B96E9AC8-8757-4974-B962-A8691D825195}" type="parTrans" cxnId="{B04D7495-850C-4E28-908A-CB3095D9D384}">
      <dgm:prSet/>
      <dgm:spPr/>
      <dgm:t>
        <a:bodyPr/>
        <a:lstStyle/>
        <a:p>
          <a:endParaRPr lang="fr-FR"/>
        </a:p>
      </dgm:t>
    </dgm:pt>
    <dgm:pt modelId="{A6339865-D6B1-44A0-9A01-D6CB4967061E}" type="sibTrans" cxnId="{B04D7495-850C-4E28-908A-CB3095D9D384}">
      <dgm:prSet/>
      <dgm:spPr/>
      <dgm:t>
        <a:bodyPr/>
        <a:lstStyle/>
        <a:p>
          <a:endParaRPr lang="fr-FR"/>
        </a:p>
      </dgm:t>
    </dgm:pt>
    <dgm:pt modelId="{15277606-B568-4C75-997E-B6D5E10C3ACA}">
      <dgm:prSet/>
      <dgm:spPr/>
      <dgm:t>
        <a:bodyPr/>
        <a:lstStyle/>
        <a:p>
          <a:r>
            <a:rPr lang="fr-FR" dirty="0" smtClean="0"/>
            <a:t>Immuable</a:t>
          </a:r>
          <a:endParaRPr lang="fr-FR" dirty="0"/>
        </a:p>
      </dgm:t>
    </dgm:pt>
    <dgm:pt modelId="{67C1F68B-8554-45FC-8DEA-CDCD505F4FCE}" type="parTrans" cxnId="{7CBAC474-21BD-4C24-86D0-B64C506F6483}">
      <dgm:prSet/>
      <dgm:spPr/>
      <dgm:t>
        <a:bodyPr/>
        <a:lstStyle/>
        <a:p>
          <a:endParaRPr lang="fr-FR"/>
        </a:p>
      </dgm:t>
    </dgm:pt>
    <dgm:pt modelId="{C0A0B431-7FB5-49AC-8943-588D3014C653}" type="sibTrans" cxnId="{7CBAC474-21BD-4C24-86D0-B64C506F6483}">
      <dgm:prSet/>
      <dgm:spPr/>
      <dgm:t>
        <a:bodyPr/>
        <a:lstStyle/>
        <a:p>
          <a:endParaRPr lang="fr-FR"/>
        </a:p>
      </dgm:t>
    </dgm:pt>
    <dgm:pt modelId="{59035533-752E-49FA-95F9-6A4FE07D5BDC}" type="pres">
      <dgm:prSet presAssocID="{945A420A-DF12-448C-9451-F3B45BED8285}" presName="Name0" presStyleCnt="0">
        <dgm:presLayoutVars>
          <dgm:dir/>
          <dgm:animLvl val="lvl"/>
          <dgm:resizeHandles val="exact"/>
        </dgm:presLayoutVars>
      </dgm:prSet>
      <dgm:spPr/>
      <dgm:t>
        <a:bodyPr/>
        <a:lstStyle/>
        <a:p>
          <a:endParaRPr lang="fr-FR"/>
        </a:p>
      </dgm:t>
    </dgm:pt>
    <dgm:pt modelId="{49BEF32D-98F0-493B-A33D-2440BF629AE2}" type="pres">
      <dgm:prSet presAssocID="{4EA7375A-079F-47E8-B251-175609121F55}" presName="boxAndChildren" presStyleCnt="0"/>
      <dgm:spPr/>
      <dgm:t>
        <a:bodyPr/>
        <a:lstStyle/>
        <a:p>
          <a:endParaRPr lang="fr-FR"/>
        </a:p>
      </dgm:t>
    </dgm:pt>
    <dgm:pt modelId="{BA015858-C3FF-4DF2-8D9F-8D4E9242E809}" type="pres">
      <dgm:prSet presAssocID="{4EA7375A-079F-47E8-B251-175609121F55}" presName="parentTextBox" presStyleLbl="node1" presStyleIdx="0" presStyleCnt="4"/>
      <dgm:spPr/>
      <dgm:t>
        <a:bodyPr/>
        <a:lstStyle/>
        <a:p>
          <a:endParaRPr lang="fr-FR"/>
        </a:p>
      </dgm:t>
    </dgm:pt>
    <dgm:pt modelId="{14EB98AA-9A53-4BFB-B762-F57C856C0637}" type="pres">
      <dgm:prSet presAssocID="{39AD80AA-FFE4-4CCF-B890-B611951372E6}" presName="sp" presStyleCnt="0"/>
      <dgm:spPr/>
      <dgm:t>
        <a:bodyPr/>
        <a:lstStyle/>
        <a:p>
          <a:endParaRPr lang="fr-FR"/>
        </a:p>
      </dgm:t>
    </dgm:pt>
    <dgm:pt modelId="{6CF5908B-E390-4C0C-8F74-308892FADE31}" type="pres">
      <dgm:prSet presAssocID="{0D928CA6-F00B-450C-ABD1-325E72D9CE75}" presName="arrowAndChildren" presStyleCnt="0"/>
      <dgm:spPr/>
      <dgm:t>
        <a:bodyPr/>
        <a:lstStyle/>
        <a:p>
          <a:endParaRPr lang="fr-FR"/>
        </a:p>
      </dgm:t>
    </dgm:pt>
    <dgm:pt modelId="{C61F321C-2608-4D90-BD52-B10BEF4F338D}" type="pres">
      <dgm:prSet presAssocID="{0D928CA6-F00B-450C-ABD1-325E72D9CE75}" presName="parentTextArrow" presStyleLbl="node1" presStyleIdx="0" presStyleCnt="4"/>
      <dgm:spPr/>
      <dgm:t>
        <a:bodyPr/>
        <a:lstStyle/>
        <a:p>
          <a:endParaRPr lang="fr-FR"/>
        </a:p>
      </dgm:t>
    </dgm:pt>
    <dgm:pt modelId="{ACA8C628-B791-475B-B414-F7221E500F60}" type="pres">
      <dgm:prSet presAssocID="{0D928CA6-F00B-450C-ABD1-325E72D9CE75}" presName="arrow" presStyleLbl="node1" presStyleIdx="1" presStyleCnt="4"/>
      <dgm:spPr/>
      <dgm:t>
        <a:bodyPr/>
        <a:lstStyle/>
        <a:p>
          <a:endParaRPr lang="fr-FR"/>
        </a:p>
      </dgm:t>
    </dgm:pt>
    <dgm:pt modelId="{2A5395B3-5D31-4200-B484-E87D7B4D0DF0}" type="pres">
      <dgm:prSet presAssocID="{0D928CA6-F00B-450C-ABD1-325E72D9CE75}" presName="descendantArrow" presStyleCnt="0"/>
      <dgm:spPr/>
      <dgm:t>
        <a:bodyPr/>
        <a:lstStyle/>
        <a:p>
          <a:endParaRPr lang="fr-FR"/>
        </a:p>
      </dgm:t>
    </dgm:pt>
    <dgm:pt modelId="{90EBE0DE-3972-490B-9A35-8474A07654F4}" type="pres">
      <dgm:prSet presAssocID="{41A5F78B-F8DC-4A1B-BBB5-64E13AFA805C}" presName="childTextArrow" presStyleLbl="fgAccFollowNode1" presStyleIdx="0" presStyleCnt="7">
        <dgm:presLayoutVars>
          <dgm:bulletEnabled val="1"/>
        </dgm:presLayoutVars>
      </dgm:prSet>
      <dgm:spPr/>
      <dgm:t>
        <a:bodyPr/>
        <a:lstStyle/>
        <a:p>
          <a:endParaRPr lang="fr-FR"/>
        </a:p>
      </dgm:t>
    </dgm:pt>
    <dgm:pt modelId="{458CFB71-D2C8-4F92-9F64-70F3F483347B}" type="pres">
      <dgm:prSet presAssocID="{79DC2B2D-0127-4CBE-B906-7E6428339C3E}" presName="childTextArrow" presStyleLbl="fgAccFollowNode1" presStyleIdx="1" presStyleCnt="7">
        <dgm:presLayoutVars>
          <dgm:bulletEnabled val="1"/>
        </dgm:presLayoutVars>
      </dgm:prSet>
      <dgm:spPr/>
      <dgm:t>
        <a:bodyPr/>
        <a:lstStyle/>
        <a:p>
          <a:endParaRPr lang="fr-FR"/>
        </a:p>
      </dgm:t>
    </dgm:pt>
    <dgm:pt modelId="{8D988F8E-FA32-4741-8982-E21788063978}" type="pres">
      <dgm:prSet presAssocID="{B6225129-5163-4357-B4A1-1CD9CD92F847}" presName="sp" presStyleCnt="0"/>
      <dgm:spPr/>
      <dgm:t>
        <a:bodyPr/>
        <a:lstStyle/>
        <a:p>
          <a:endParaRPr lang="fr-FR"/>
        </a:p>
      </dgm:t>
    </dgm:pt>
    <dgm:pt modelId="{59D38F52-ACFF-4C7D-9ECB-DFC59F6A551A}" type="pres">
      <dgm:prSet presAssocID="{7EE71AE1-395F-405D-B6C6-9331C05E4215}" presName="arrowAndChildren" presStyleCnt="0"/>
      <dgm:spPr/>
      <dgm:t>
        <a:bodyPr/>
        <a:lstStyle/>
        <a:p>
          <a:endParaRPr lang="fr-FR"/>
        </a:p>
      </dgm:t>
    </dgm:pt>
    <dgm:pt modelId="{FBAAC6D7-6FE8-4F88-B81E-F6BE13EEA27C}" type="pres">
      <dgm:prSet presAssocID="{7EE71AE1-395F-405D-B6C6-9331C05E4215}" presName="parentTextArrow" presStyleLbl="node1" presStyleIdx="1" presStyleCnt="4"/>
      <dgm:spPr/>
      <dgm:t>
        <a:bodyPr/>
        <a:lstStyle/>
        <a:p>
          <a:endParaRPr lang="fr-FR"/>
        </a:p>
      </dgm:t>
    </dgm:pt>
    <dgm:pt modelId="{B98D579E-3764-4402-8EF8-CD47BB90333B}" type="pres">
      <dgm:prSet presAssocID="{7EE71AE1-395F-405D-B6C6-9331C05E4215}" presName="arrow" presStyleLbl="node1" presStyleIdx="2" presStyleCnt="4"/>
      <dgm:spPr/>
      <dgm:t>
        <a:bodyPr/>
        <a:lstStyle/>
        <a:p>
          <a:endParaRPr lang="fr-FR"/>
        </a:p>
      </dgm:t>
    </dgm:pt>
    <dgm:pt modelId="{8A31DA66-CA5A-4585-8010-B6C6401A4457}" type="pres">
      <dgm:prSet presAssocID="{7EE71AE1-395F-405D-B6C6-9331C05E4215}" presName="descendantArrow" presStyleCnt="0"/>
      <dgm:spPr/>
      <dgm:t>
        <a:bodyPr/>
        <a:lstStyle/>
        <a:p>
          <a:endParaRPr lang="fr-FR"/>
        </a:p>
      </dgm:t>
    </dgm:pt>
    <dgm:pt modelId="{1C31C7A0-98CF-459D-9417-62BB8EAF0207}" type="pres">
      <dgm:prSet presAssocID="{8024CB64-D97A-4B7E-B99E-1D0751DF7C23}" presName="childTextArrow" presStyleLbl="fgAccFollowNode1" presStyleIdx="2" presStyleCnt="7">
        <dgm:presLayoutVars>
          <dgm:bulletEnabled val="1"/>
        </dgm:presLayoutVars>
      </dgm:prSet>
      <dgm:spPr/>
      <dgm:t>
        <a:bodyPr/>
        <a:lstStyle/>
        <a:p>
          <a:endParaRPr lang="fr-FR"/>
        </a:p>
      </dgm:t>
    </dgm:pt>
    <dgm:pt modelId="{00595587-7155-4A30-A0F2-0BA91D53DBBF}" type="pres">
      <dgm:prSet presAssocID="{EFBF9134-347F-4F89-9864-182934A6A4BD}" presName="sp" presStyleCnt="0"/>
      <dgm:spPr/>
      <dgm:t>
        <a:bodyPr/>
        <a:lstStyle/>
        <a:p>
          <a:endParaRPr lang="fr-FR"/>
        </a:p>
      </dgm:t>
    </dgm:pt>
    <dgm:pt modelId="{FC620755-356C-4EA8-8F6D-43121D26064E}" type="pres">
      <dgm:prSet presAssocID="{734FCC6F-9C4C-4E44-9556-8F61EDE02D77}" presName="arrowAndChildren" presStyleCnt="0"/>
      <dgm:spPr/>
      <dgm:t>
        <a:bodyPr/>
        <a:lstStyle/>
        <a:p>
          <a:endParaRPr lang="fr-FR"/>
        </a:p>
      </dgm:t>
    </dgm:pt>
    <dgm:pt modelId="{35CE5C77-82C8-4E85-B6F1-EE49C32791F8}" type="pres">
      <dgm:prSet presAssocID="{734FCC6F-9C4C-4E44-9556-8F61EDE02D77}" presName="parentTextArrow" presStyleLbl="node1" presStyleIdx="2" presStyleCnt="4"/>
      <dgm:spPr/>
      <dgm:t>
        <a:bodyPr/>
        <a:lstStyle/>
        <a:p>
          <a:endParaRPr lang="fr-FR"/>
        </a:p>
      </dgm:t>
    </dgm:pt>
    <dgm:pt modelId="{F69E1751-2553-4B05-82CE-2F02B4E88CD4}" type="pres">
      <dgm:prSet presAssocID="{734FCC6F-9C4C-4E44-9556-8F61EDE02D77}" presName="arrow" presStyleLbl="node1" presStyleIdx="3" presStyleCnt="4"/>
      <dgm:spPr/>
      <dgm:t>
        <a:bodyPr/>
        <a:lstStyle/>
        <a:p>
          <a:endParaRPr lang="fr-FR"/>
        </a:p>
      </dgm:t>
    </dgm:pt>
    <dgm:pt modelId="{9AB083FA-1482-4D3D-92D7-D44CD2B6DF16}" type="pres">
      <dgm:prSet presAssocID="{734FCC6F-9C4C-4E44-9556-8F61EDE02D77}" presName="descendantArrow" presStyleCnt="0"/>
      <dgm:spPr/>
      <dgm:t>
        <a:bodyPr/>
        <a:lstStyle/>
        <a:p>
          <a:endParaRPr lang="fr-FR"/>
        </a:p>
      </dgm:t>
    </dgm:pt>
    <dgm:pt modelId="{853B180E-2EE8-4F5C-A4D1-58B29BD98A76}" type="pres">
      <dgm:prSet presAssocID="{4800D748-E81A-4C73-B759-8B2535DFE484}" presName="childTextArrow" presStyleLbl="fgAccFollowNode1" presStyleIdx="3" presStyleCnt="7">
        <dgm:presLayoutVars>
          <dgm:bulletEnabled val="1"/>
        </dgm:presLayoutVars>
      </dgm:prSet>
      <dgm:spPr/>
      <dgm:t>
        <a:bodyPr/>
        <a:lstStyle/>
        <a:p>
          <a:endParaRPr lang="fr-FR"/>
        </a:p>
      </dgm:t>
    </dgm:pt>
    <dgm:pt modelId="{2BF55AE9-16E9-47D4-9C91-9BB7911E2CB8}" type="pres">
      <dgm:prSet presAssocID="{89C7825F-AF6F-4948-951D-48A87EBEF8E9}" presName="childTextArrow" presStyleLbl="fgAccFollowNode1" presStyleIdx="4" presStyleCnt="7">
        <dgm:presLayoutVars>
          <dgm:bulletEnabled val="1"/>
        </dgm:presLayoutVars>
      </dgm:prSet>
      <dgm:spPr/>
      <dgm:t>
        <a:bodyPr/>
        <a:lstStyle/>
        <a:p>
          <a:endParaRPr lang="fr-FR"/>
        </a:p>
      </dgm:t>
    </dgm:pt>
    <dgm:pt modelId="{19B82D7D-6BE0-400A-94A5-20C4D3296A48}" type="pres">
      <dgm:prSet presAssocID="{15277606-B568-4C75-997E-B6D5E10C3ACA}" presName="childTextArrow" presStyleLbl="fgAccFollowNode1" presStyleIdx="5" presStyleCnt="7">
        <dgm:presLayoutVars>
          <dgm:bulletEnabled val="1"/>
        </dgm:presLayoutVars>
      </dgm:prSet>
      <dgm:spPr/>
      <dgm:t>
        <a:bodyPr/>
        <a:lstStyle/>
        <a:p>
          <a:endParaRPr lang="fr-FR"/>
        </a:p>
      </dgm:t>
    </dgm:pt>
    <dgm:pt modelId="{0CD8486C-7D87-471C-94CD-99F26C85A375}" type="pres">
      <dgm:prSet presAssocID="{4B9DF118-D7CA-4C45-8A8A-0967C7D85E9F}" presName="childTextArrow" presStyleLbl="fgAccFollowNode1" presStyleIdx="6" presStyleCnt="7">
        <dgm:presLayoutVars>
          <dgm:bulletEnabled val="1"/>
        </dgm:presLayoutVars>
      </dgm:prSet>
      <dgm:spPr/>
      <dgm:t>
        <a:bodyPr/>
        <a:lstStyle/>
        <a:p>
          <a:endParaRPr lang="fr-FR"/>
        </a:p>
      </dgm:t>
    </dgm:pt>
  </dgm:ptLst>
  <dgm:cxnLst>
    <dgm:cxn modelId="{51BBBD1E-5EB8-4350-BB4B-5FBBE018EFDD}" type="presOf" srcId="{945A420A-DF12-448C-9451-F3B45BED8285}" destId="{59035533-752E-49FA-95F9-6A4FE07D5BDC}" srcOrd="0" destOrd="0" presId="urn:microsoft.com/office/officeart/2005/8/layout/process4"/>
    <dgm:cxn modelId="{755B022F-AC91-44EA-9952-DCB2C0C82B9A}" srcId="{734FCC6F-9C4C-4E44-9556-8F61EDE02D77}" destId="{4800D748-E81A-4C73-B759-8B2535DFE484}" srcOrd="0" destOrd="0" parTransId="{F4FCD73E-AFAE-48E5-B9CD-D47C3FD541E8}" sibTransId="{A4EA6A54-DDBB-49FD-94F6-37A16C1F6975}"/>
    <dgm:cxn modelId="{B5AE492F-E6B3-457A-925D-4218F2628EB8}" srcId="{7EE71AE1-395F-405D-B6C6-9331C05E4215}" destId="{8024CB64-D97A-4B7E-B99E-1D0751DF7C23}" srcOrd="0" destOrd="0" parTransId="{28C35E0A-47F4-4B20-9984-8B14CF58E9A3}" sibTransId="{A2BC778E-6033-4732-9F13-F345ADD44D12}"/>
    <dgm:cxn modelId="{EFD299F8-6B8F-4989-9C8A-EA2BA7384194}" srcId="{734FCC6F-9C4C-4E44-9556-8F61EDE02D77}" destId="{4B9DF118-D7CA-4C45-8A8A-0967C7D85E9F}" srcOrd="3" destOrd="0" parTransId="{2D446192-A333-404B-BA62-AE6A6C25155E}" sibTransId="{5CEE9477-D0C4-4063-A858-FDB1F25720B3}"/>
    <dgm:cxn modelId="{0E1CF051-EB0D-4DEC-AB8B-A6B5C6BC64DA}" type="presOf" srcId="{7EE71AE1-395F-405D-B6C6-9331C05E4215}" destId="{B98D579E-3764-4402-8EF8-CD47BB90333B}" srcOrd="1" destOrd="0" presId="urn:microsoft.com/office/officeart/2005/8/layout/process4"/>
    <dgm:cxn modelId="{A556C104-6084-4A80-AAC8-7B53C585881F}" type="presOf" srcId="{734FCC6F-9C4C-4E44-9556-8F61EDE02D77}" destId="{35CE5C77-82C8-4E85-B6F1-EE49C32791F8}" srcOrd="0" destOrd="0" presId="urn:microsoft.com/office/officeart/2005/8/layout/process4"/>
    <dgm:cxn modelId="{CA1C5EC8-3572-43B7-909C-65CC705BB40A}" srcId="{945A420A-DF12-448C-9451-F3B45BED8285}" destId="{0D928CA6-F00B-450C-ABD1-325E72D9CE75}" srcOrd="2" destOrd="0" parTransId="{1C8A116A-462D-4169-B787-43C88079F8BA}" sibTransId="{39AD80AA-FFE4-4CCF-B890-B611951372E6}"/>
    <dgm:cxn modelId="{A1613B75-A045-4022-AEF5-8CEC4F52EC0F}" type="presOf" srcId="{734FCC6F-9C4C-4E44-9556-8F61EDE02D77}" destId="{F69E1751-2553-4B05-82CE-2F02B4E88CD4}" srcOrd="1" destOrd="0" presId="urn:microsoft.com/office/officeart/2005/8/layout/process4"/>
    <dgm:cxn modelId="{D1C1F490-389A-4D09-B704-51845BB00761}" type="presOf" srcId="{4EA7375A-079F-47E8-B251-175609121F55}" destId="{BA015858-C3FF-4DF2-8D9F-8D4E9242E809}" srcOrd="0" destOrd="0" presId="urn:microsoft.com/office/officeart/2005/8/layout/process4"/>
    <dgm:cxn modelId="{194D6270-BDD3-4759-B226-27D24743346E}" srcId="{945A420A-DF12-448C-9451-F3B45BED8285}" destId="{4EA7375A-079F-47E8-B251-175609121F55}" srcOrd="3" destOrd="0" parTransId="{8E34B1E0-C046-405A-9C15-A873B72F5DB8}" sibTransId="{77EA872E-2944-434C-B48A-999E2D7EAB48}"/>
    <dgm:cxn modelId="{1C555FF8-185E-459B-8BD8-AF549842084B}" type="presOf" srcId="{4B9DF118-D7CA-4C45-8A8A-0967C7D85E9F}" destId="{0CD8486C-7D87-471C-94CD-99F26C85A375}" srcOrd="0" destOrd="0" presId="urn:microsoft.com/office/officeart/2005/8/layout/process4"/>
    <dgm:cxn modelId="{B04D7495-850C-4E28-908A-CB3095D9D384}" srcId="{734FCC6F-9C4C-4E44-9556-8F61EDE02D77}" destId="{89C7825F-AF6F-4948-951D-48A87EBEF8E9}" srcOrd="1" destOrd="0" parTransId="{B96E9AC8-8757-4974-B962-A8691D825195}" sibTransId="{A6339865-D6B1-44A0-9A01-D6CB4967061E}"/>
    <dgm:cxn modelId="{6BF3D403-2EB6-468C-8BD7-CE8FDAA0039C}" type="presOf" srcId="{7EE71AE1-395F-405D-B6C6-9331C05E4215}" destId="{FBAAC6D7-6FE8-4F88-B81E-F6BE13EEA27C}" srcOrd="0" destOrd="0" presId="urn:microsoft.com/office/officeart/2005/8/layout/process4"/>
    <dgm:cxn modelId="{B7B4BF74-B0B8-405C-97B1-E8C7B41F5081}" type="presOf" srcId="{79DC2B2D-0127-4CBE-B906-7E6428339C3E}" destId="{458CFB71-D2C8-4F92-9F64-70F3F483347B}" srcOrd="0" destOrd="0" presId="urn:microsoft.com/office/officeart/2005/8/layout/process4"/>
    <dgm:cxn modelId="{84325FCD-3803-4E5E-81CC-2F19D05C9468}" type="presOf" srcId="{0D928CA6-F00B-450C-ABD1-325E72D9CE75}" destId="{C61F321C-2608-4D90-BD52-B10BEF4F338D}" srcOrd="0" destOrd="0" presId="urn:microsoft.com/office/officeart/2005/8/layout/process4"/>
    <dgm:cxn modelId="{7CBAC474-21BD-4C24-86D0-B64C506F6483}" srcId="{734FCC6F-9C4C-4E44-9556-8F61EDE02D77}" destId="{15277606-B568-4C75-997E-B6D5E10C3ACA}" srcOrd="2" destOrd="0" parTransId="{67C1F68B-8554-45FC-8DEA-CDCD505F4FCE}" sibTransId="{C0A0B431-7FB5-49AC-8943-588D3014C653}"/>
    <dgm:cxn modelId="{FD83CCDC-3D06-436F-B3B4-C648944CFEEB}" type="presOf" srcId="{8024CB64-D97A-4B7E-B99E-1D0751DF7C23}" destId="{1C31C7A0-98CF-459D-9417-62BB8EAF0207}" srcOrd="0" destOrd="0" presId="urn:microsoft.com/office/officeart/2005/8/layout/process4"/>
    <dgm:cxn modelId="{732C0B1D-6750-4852-98DA-E1D68657CC83}" srcId="{945A420A-DF12-448C-9451-F3B45BED8285}" destId="{734FCC6F-9C4C-4E44-9556-8F61EDE02D77}" srcOrd="0" destOrd="0" parTransId="{26984F7F-096E-4D99-A95E-A7D885211EB9}" sibTransId="{EFBF9134-347F-4F89-9864-182934A6A4BD}"/>
    <dgm:cxn modelId="{43984399-DB39-4F3E-82D1-06FCB3FEECC4}" srcId="{0D928CA6-F00B-450C-ABD1-325E72D9CE75}" destId="{41A5F78B-F8DC-4A1B-BBB5-64E13AFA805C}" srcOrd="0" destOrd="0" parTransId="{1EBA7744-A100-42CC-9772-65CEED181F8F}" sibTransId="{9BF01AA5-2480-408F-811F-81B645A56F76}"/>
    <dgm:cxn modelId="{06A7985B-2A92-40E9-BDB1-0A43ADF976AA}" srcId="{0D928CA6-F00B-450C-ABD1-325E72D9CE75}" destId="{79DC2B2D-0127-4CBE-B906-7E6428339C3E}" srcOrd="1" destOrd="0" parTransId="{2F103EEE-F573-4C85-8217-9EDD26659C93}" sibTransId="{7D869546-EFCB-4DBC-9387-A610A4F15A8A}"/>
    <dgm:cxn modelId="{FDF73110-2BEC-4EDD-B17B-5A5A6D3A9F71}" srcId="{945A420A-DF12-448C-9451-F3B45BED8285}" destId="{7EE71AE1-395F-405D-B6C6-9331C05E4215}" srcOrd="1" destOrd="0" parTransId="{867ACDA4-31F9-4BE3-9112-39BD47094EE3}" sibTransId="{B6225129-5163-4357-B4A1-1CD9CD92F847}"/>
    <dgm:cxn modelId="{699287E0-B573-4A85-AAB4-30FBB5B0D032}" type="presOf" srcId="{4800D748-E81A-4C73-B759-8B2535DFE484}" destId="{853B180E-2EE8-4F5C-A4D1-58B29BD98A76}" srcOrd="0" destOrd="0" presId="urn:microsoft.com/office/officeart/2005/8/layout/process4"/>
    <dgm:cxn modelId="{47243C7A-5252-4D6F-9229-0A75B168E450}" type="presOf" srcId="{41A5F78B-F8DC-4A1B-BBB5-64E13AFA805C}" destId="{90EBE0DE-3972-490B-9A35-8474A07654F4}" srcOrd="0" destOrd="0" presId="urn:microsoft.com/office/officeart/2005/8/layout/process4"/>
    <dgm:cxn modelId="{3FA6577D-616E-4969-A021-7B02F76C3D58}" type="presOf" srcId="{0D928CA6-F00B-450C-ABD1-325E72D9CE75}" destId="{ACA8C628-B791-475B-B414-F7221E500F60}" srcOrd="1" destOrd="0" presId="urn:microsoft.com/office/officeart/2005/8/layout/process4"/>
    <dgm:cxn modelId="{B77F2DAB-2E55-4996-A798-7754519CD60D}" type="presOf" srcId="{89C7825F-AF6F-4948-951D-48A87EBEF8E9}" destId="{2BF55AE9-16E9-47D4-9C91-9BB7911E2CB8}" srcOrd="0" destOrd="0" presId="urn:microsoft.com/office/officeart/2005/8/layout/process4"/>
    <dgm:cxn modelId="{13FD763F-2587-4A56-A33D-F7517FA3DF99}" type="presOf" srcId="{15277606-B568-4C75-997E-B6D5E10C3ACA}" destId="{19B82D7D-6BE0-400A-94A5-20C4D3296A48}" srcOrd="0" destOrd="0" presId="urn:microsoft.com/office/officeart/2005/8/layout/process4"/>
    <dgm:cxn modelId="{A2A04064-4709-4290-8773-F6C46817DD4E}" type="presParOf" srcId="{59035533-752E-49FA-95F9-6A4FE07D5BDC}" destId="{49BEF32D-98F0-493B-A33D-2440BF629AE2}" srcOrd="0" destOrd="0" presId="urn:microsoft.com/office/officeart/2005/8/layout/process4"/>
    <dgm:cxn modelId="{EA72D112-54D2-4D20-9294-FF8E3E8E7EFC}" type="presParOf" srcId="{49BEF32D-98F0-493B-A33D-2440BF629AE2}" destId="{BA015858-C3FF-4DF2-8D9F-8D4E9242E809}" srcOrd="0" destOrd="0" presId="urn:microsoft.com/office/officeart/2005/8/layout/process4"/>
    <dgm:cxn modelId="{BF624278-8E9E-4521-A49C-54A0DDF11B6F}" type="presParOf" srcId="{59035533-752E-49FA-95F9-6A4FE07D5BDC}" destId="{14EB98AA-9A53-4BFB-B762-F57C856C0637}" srcOrd="1" destOrd="0" presId="urn:microsoft.com/office/officeart/2005/8/layout/process4"/>
    <dgm:cxn modelId="{BE6F8C09-F4ED-403A-AE3F-CB309454C4A9}" type="presParOf" srcId="{59035533-752E-49FA-95F9-6A4FE07D5BDC}" destId="{6CF5908B-E390-4C0C-8F74-308892FADE31}" srcOrd="2" destOrd="0" presId="urn:microsoft.com/office/officeart/2005/8/layout/process4"/>
    <dgm:cxn modelId="{BB98396C-2DF6-4AB6-817B-16DEC8933D49}" type="presParOf" srcId="{6CF5908B-E390-4C0C-8F74-308892FADE31}" destId="{C61F321C-2608-4D90-BD52-B10BEF4F338D}" srcOrd="0" destOrd="0" presId="urn:microsoft.com/office/officeart/2005/8/layout/process4"/>
    <dgm:cxn modelId="{109C2988-9ED6-4631-9F71-30F880BE0B5B}" type="presParOf" srcId="{6CF5908B-E390-4C0C-8F74-308892FADE31}" destId="{ACA8C628-B791-475B-B414-F7221E500F60}" srcOrd="1" destOrd="0" presId="urn:microsoft.com/office/officeart/2005/8/layout/process4"/>
    <dgm:cxn modelId="{5EE1EBDD-42C0-4AAA-9E3E-7A637096C1CC}" type="presParOf" srcId="{6CF5908B-E390-4C0C-8F74-308892FADE31}" destId="{2A5395B3-5D31-4200-B484-E87D7B4D0DF0}" srcOrd="2" destOrd="0" presId="urn:microsoft.com/office/officeart/2005/8/layout/process4"/>
    <dgm:cxn modelId="{FEED9D76-4DBB-4FA6-8A23-D8568E3EE72A}" type="presParOf" srcId="{2A5395B3-5D31-4200-B484-E87D7B4D0DF0}" destId="{90EBE0DE-3972-490B-9A35-8474A07654F4}" srcOrd="0" destOrd="0" presId="urn:microsoft.com/office/officeart/2005/8/layout/process4"/>
    <dgm:cxn modelId="{799EBE70-95CB-4049-85FB-D17A10D8C228}" type="presParOf" srcId="{2A5395B3-5D31-4200-B484-E87D7B4D0DF0}" destId="{458CFB71-D2C8-4F92-9F64-70F3F483347B}" srcOrd="1" destOrd="0" presId="urn:microsoft.com/office/officeart/2005/8/layout/process4"/>
    <dgm:cxn modelId="{65ADB94E-1765-4310-848C-D1B8006A86B0}" type="presParOf" srcId="{59035533-752E-49FA-95F9-6A4FE07D5BDC}" destId="{8D988F8E-FA32-4741-8982-E21788063978}" srcOrd="3" destOrd="0" presId="urn:microsoft.com/office/officeart/2005/8/layout/process4"/>
    <dgm:cxn modelId="{A327BFAB-FBE0-4401-ABC0-4D170F3D28C7}" type="presParOf" srcId="{59035533-752E-49FA-95F9-6A4FE07D5BDC}" destId="{59D38F52-ACFF-4C7D-9ECB-DFC59F6A551A}" srcOrd="4" destOrd="0" presId="urn:microsoft.com/office/officeart/2005/8/layout/process4"/>
    <dgm:cxn modelId="{9BC2BA54-ED11-46B7-9577-941D8322E056}" type="presParOf" srcId="{59D38F52-ACFF-4C7D-9ECB-DFC59F6A551A}" destId="{FBAAC6D7-6FE8-4F88-B81E-F6BE13EEA27C}" srcOrd="0" destOrd="0" presId="urn:microsoft.com/office/officeart/2005/8/layout/process4"/>
    <dgm:cxn modelId="{A3B67CE6-3915-40BB-A9AF-FFC09E4A6D06}" type="presParOf" srcId="{59D38F52-ACFF-4C7D-9ECB-DFC59F6A551A}" destId="{B98D579E-3764-4402-8EF8-CD47BB90333B}" srcOrd="1" destOrd="0" presId="urn:microsoft.com/office/officeart/2005/8/layout/process4"/>
    <dgm:cxn modelId="{E2C3399A-BDAD-4F15-BFBF-062C3AC0E647}" type="presParOf" srcId="{59D38F52-ACFF-4C7D-9ECB-DFC59F6A551A}" destId="{8A31DA66-CA5A-4585-8010-B6C6401A4457}" srcOrd="2" destOrd="0" presId="urn:microsoft.com/office/officeart/2005/8/layout/process4"/>
    <dgm:cxn modelId="{2DF00E1B-DAD9-4FCC-A375-5E9A27902799}" type="presParOf" srcId="{8A31DA66-CA5A-4585-8010-B6C6401A4457}" destId="{1C31C7A0-98CF-459D-9417-62BB8EAF0207}" srcOrd="0" destOrd="0" presId="urn:microsoft.com/office/officeart/2005/8/layout/process4"/>
    <dgm:cxn modelId="{7CC612E9-C76C-4A2D-AA69-062C9981FEA1}" type="presParOf" srcId="{59035533-752E-49FA-95F9-6A4FE07D5BDC}" destId="{00595587-7155-4A30-A0F2-0BA91D53DBBF}" srcOrd="5" destOrd="0" presId="urn:microsoft.com/office/officeart/2005/8/layout/process4"/>
    <dgm:cxn modelId="{F09A4E5B-2625-406C-8A62-CB1B1AC754FB}" type="presParOf" srcId="{59035533-752E-49FA-95F9-6A4FE07D5BDC}" destId="{FC620755-356C-4EA8-8F6D-43121D26064E}" srcOrd="6" destOrd="0" presId="urn:microsoft.com/office/officeart/2005/8/layout/process4"/>
    <dgm:cxn modelId="{F4777D7A-4675-49CC-B32C-2BFCA066EC41}" type="presParOf" srcId="{FC620755-356C-4EA8-8F6D-43121D26064E}" destId="{35CE5C77-82C8-4E85-B6F1-EE49C32791F8}" srcOrd="0" destOrd="0" presId="urn:microsoft.com/office/officeart/2005/8/layout/process4"/>
    <dgm:cxn modelId="{AED2785E-9FA7-4E06-B10F-8786D20373B3}" type="presParOf" srcId="{FC620755-356C-4EA8-8F6D-43121D26064E}" destId="{F69E1751-2553-4B05-82CE-2F02B4E88CD4}" srcOrd="1" destOrd="0" presId="urn:microsoft.com/office/officeart/2005/8/layout/process4"/>
    <dgm:cxn modelId="{A8E7DCD8-DD5E-45C9-ACB6-61F2FD98AE5B}" type="presParOf" srcId="{FC620755-356C-4EA8-8F6D-43121D26064E}" destId="{9AB083FA-1482-4D3D-92D7-D44CD2B6DF16}" srcOrd="2" destOrd="0" presId="urn:microsoft.com/office/officeart/2005/8/layout/process4"/>
    <dgm:cxn modelId="{9647FBD4-35EB-4C45-B6C0-315381C262C6}" type="presParOf" srcId="{9AB083FA-1482-4D3D-92D7-D44CD2B6DF16}" destId="{853B180E-2EE8-4F5C-A4D1-58B29BD98A76}" srcOrd="0" destOrd="0" presId="urn:microsoft.com/office/officeart/2005/8/layout/process4"/>
    <dgm:cxn modelId="{0B9C930B-B196-4D06-A09D-3644D0992652}" type="presParOf" srcId="{9AB083FA-1482-4D3D-92D7-D44CD2B6DF16}" destId="{2BF55AE9-16E9-47D4-9C91-9BB7911E2CB8}" srcOrd="1" destOrd="0" presId="urn:microsoft.com/office/officeart/2005/8/layout/process4"/>
    <dgm:cxn modelId="{06C72B1A-FFA6-4692-8A58-92D3C9BE3268}" type="presParOf" srcId="{9AB083FA-1482-4D3D-92D7-D44CD2B6DF16}" destId="{19B82D7D-6BE0-400A-94A5-20C4D3296A48}" srcOrd="2" destOrd="0" presId="urn:microsoft.com/office/officeart/2005/8/layout/process4"/>
    <dgm:cxn modelId="{E0BD235C-83D5-45D8-BA47-9F1276837F82}" type="presParOf" srcId="{9AB083FA-1482-4D3D-92D7-D44CD2B6DF16}" destId="{0CD8486C-7D87-471C-94CD-99F26C85A375}" srcOrd="3"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CACDCE2-7964-4DFD-B232-00F5B123DB3D}" type="doc">
      <dgm:prSet loTypeId="urn:microsoft.com/office/officeart/2005/8/layout/pList2" loCatId="list" qsTypeId="urn:microsoft.com/office/officeart/2005/8/quickstyle/simple5" qsCatId="simple" csTypeId="urn:microsoft.com/office/officeart/2005/8/colors/colorful1" csCatId="colorful" phldr="1"/>
      <dgm:spPr/>
    </dgm:pt>
    <dgm:pt modelId="{1241B247-1E72-4996-8614-B6AE503D0089}">
      <dgm:prSet phldrT="[Texte]">
        <dgm:style>
          <a:lnRef idx="0">
            <a:schemeClr val="accent1"/>
          </a:lnRef>
          <a:fillRef idx="3">
            <a:schemeClr val="accent1"/>
          </a:fillRef>
          <a:effectRef idx="3">
            <a:schemeClr val="accent1"/>
          </a:effectRef>
          <a:fontRef idx="minor">
            <a:schemeClr val="lt1"/>
          </a:fontRef>
        </dgm:style>
      </dgm:prSet>
      <dgm:spPr/>
      <dgm:t>
        <a:bodyPr/>
        <a:lstStyle/>
        <a:p>
          <a:endParaRPr lang="fr-FR" dirty="0" smtClean="0"/>
        </a:p>
        <a:p>
          <a:r>
            <a:rPr lang="fr-FR" dirty="0" smtClean="0">
              <a:latin typeface="Garamond" panose="02020404030301010803" pitchFamily="18" charset="0"/>
            </a:rPr>
            <a:t>La civilisation commence quand tu donnes la priorité à l’autre sur toi-même. </a:t>
          </a:r>
        </a:p>
        <a:p>
          <a:r>
            <a:rPr lang="fr-FR" i="1" dirty="0" smtClean="0">
              <a:latin typeface="Garamond" panose="02020404030301010803" pitchFamily="18" charset="0"/>
            </a:rPr>
            <a:t>Emmanuel </a:t>
          </a:r>
          <a:r>
            <a:rPr lang="fr-FR" i="1" dirty="0" err="1" smtClean="0">
              <a:latin typeface="Garamond" panose="02020404030301010803" pitchFamily="18" charset="0"/>
            </a:rPr>
            <a:t>Lévinas</a:t>
          </a:r>
          <a:endParaRPr lang="fr-FR" dirty="0">
            <a:latin typeface="Garamond" panose="02020404030301010803" pitchFamily="18" charset="0"/>
          </a:endParaRPr>
        </a:p>
      </dgm:t>
    </dgm:pt>
    <dgm:pt modelId="{19E65828-6790-4AD4-89E9-12216A4BB7CC}" type="parTrans" cxnId="{1C3D42C0-3E6F-4F82-A376-191C10228418}">
      <dgm:prSet/>
      <dgm:spPr/>
      <dgm:t>
        <a:bodyPr/>
        <a:lstStyle/>
        <a:p>
          <a:endParaRPr lang="fr-FR"/>
        </a:p>
      </dgm:t>
    </dgm:pt>
    <dgm:pt modelId="{7536BC1A-B5BD-4A0E-864E-A2731873B487}" type="sibTrans" cxnId="{1C3D42C0-3E6F-4F82-A376-191C10228418}">
      <dgm:prSet/>
      <dgm:spPr/>
      <dgm:t>
        <a:bodyPr/>
        <a:lstStyle/>
        <a:p>
          <a:endParaRPr lang="fr-FR"/>
        </a:p>
      </dgm:t>
    </dgm:pt>
    <dgm:pt modelId="{56CC3DCF-2BCA-49DC-B328-28C787135432}">
      <dgm:prSet phldrT="[Texte]">
        <dgm:style>
          <a:lnRef idx="0">
            <a:schemeClr val="accent5"/>
          </a:lnRef>
          <a:fillRef idx="3">
            <a:schemeClr val="accent5"/>
          </a:fillRef>
          <a:effectRef idx="3">
            <a:schemeClr val="accent5"/>
          </a:effectRef>
          <a:fontRef idx="minor">
            <a:schemeClr val="lt1"/>
          </a:fontRef>
        </dgm:style>
      </dgm:prSet>
      <dgm:spPr/>
      <dgm:t>
        <a:bodyPr/>
        <a:lstStyle/>
        <a:p>
          <a:r>
            <a:rPr lang="fr-FR" dirty="0" smtClean="0">
              <a:latin typeface="Garamond" panose="02020404030301010803" pitchFamily="18" charset="0"/>
            </a:rPr>
            <a:t>Chaque heure où vous n’êtes pas à votre passion, à faire de vos rêves une réalité ou à définir votre but est une heure que vous n’allez pas retrouver. </a:t>
          </a:r>
        </a:p>
        <a:p>
          <a:r>
            <a:rPr lang="fr-FR" i="1" dirty="0" smtClean="0">
              <a:latin typeface="Garamond" panose="02020404030301010803" pitchFamily="18" charset="0"/>
            </a:rPr>
            <a:t>Elizabeth </a:t>
          </a:r>
          <a:r>
            <a:rPr lang="fr-FR" i="1" dirty="0" err="1" smtClean="0">
              <a:latin typeface="Garamond" panose="02020404030301010803" pitchFamily="18" charset="0"/>
            </a:rPr>
            <a:t>Bourgeret</a:t>
          </a:r>
          <a:endParaRPr lang="fr-FR" i="1" dirty="0">
            <a:latin typeface="Garamond" panose="02020404030301010803" pitchFamily="18" charset="0"/>
          </a:endParaRPr>
        </a:p>
      </dgm:t>
    </dgm:pt>
    <dgm:pt modelId="{9EDB20C5-CA72-4D42-806A-682C500E9517}" type="parTrans" cxnId="{E75EAD14-1194-4745-9913-B520822647D2}">
      <dgm:prSet/>
      <dgm:spPr/>
      <dgm:t>
        <a:bodyPr/>
        <a:lstStyle/>
        <a:p>
          <a:endParaRPr lang="fr-FR"/>
        </a:p>
      </dgm:t>
    </dgm:pt>
    <dgm:pt modelId="{8500383E-7FE9-4EA2-AE0C-BBBCC28F1D63}" type="sibTrans" cxnId="{E75EAD14-1194-4745-9913-B520822647D2}">
      <dgm:prSet/>
      <dgm:spPr/>
      <dgm:t>
        <a:bodyPr/>
        <a:lstStyle/>
        <a:p>
          <a:endParaRPr lang="fr-FR"/>
        </a:p>
      </dgm:t>
    </dgm:pt>
    <dgm:pt modelId="{1C03C7FC-EE2B-4055-950F-2BEA2C258685}">
      <dgm:prSet phldrT="[Texte]"/>
      <dgm:spPr>
        <a:solidFill>
          <a:srgbClr val="7030A0"/>
        </a:solidFill>
      </dgm:spPr>
      <dgm:t>
        <a:bodyPr/>
        <a:lstStyle/>
        <a:p>
          <a:endParaRPr lang="fr-FR" dirty="0" smtClean="0"/>
        </a:p>
        <a:p>
          <a:r>
            <a:rPr lang="fr-FR" dirty="0" smtClean="0">
              <a:latin typeface="Garamond" panose="02020404030301010803" pitchFamily="18" charset="0"/>
            </a:rPr>
            <a:t>Les désirs dictent nos priorités, les priorités forment nos choix et les choix déterminent nos actes. </a:t>
          </a:r>
        </a:p>
        <a:p>
          <a:r>
            <a:rPr lang="fr-FR" i="1" dirty="0" err="1" smtClean="0">
              <a:latin typeface="Garamond" panose="02020404030301010803" pitchFamily="18" charset="0"/>
            </a:rPr>
            <a:t>Dallin</a:t>
          </a:r>
          <a:r>
            <a:rPr lang="fr-FR" i="1" dirty="0" smtClean="0">
              <a:latin typeface="Garamond" panose="02020404030301010803" pitchFamily="18" charset="0"/>
            </a:rPr>
            <a:t> </a:t>
          </a:r>
          <a:r>
            <a:rPr lang="fr-FR" i="1" dirty="0" err="1" smtClean="0">
              <a:latin typeface="Garamond" panose="02020404030301010803" pitchFamily="18" charset="0"/>
            </a:rPr>
            <a:t>H.Oaks</a:t>
          </a:r>
          <a:r>
            <a:rPr lang="fr-FR" i="1" dirty="0" smtClean="0">
              <a:latin typeface="Garamond" panose="02020404030301010803" pitchFamily="18" charset="0"/>
            </a:rPr>
            <a:t>  </a:t>
          </a:r>
          <a:endParaRPr lang="fr-FR" dirty="0">
            <a:latin typeface="Garamond" panose="02020404030301010803" pitchFamily="18" charset="0"/>
          </a:endParaRPr>
        </a:p>
      </dgm:t>
    </dgm:pt>
    <dgm:pt modelId="{8338C267-BD69-4644-82B4-C19EEA40B61C}" type="parTrans" cxnId="{5CD2B219-45D0-4B0D-BA62-373653A4C388}">
      <dgm:prSet/>
      <dgm:spPr/>
      <dgm:t>
        <a:bodyPr/>
        <a:lstStyle/>
        <a:p>
          <a:endParaRPr lang="fr-FR"/>
        </a:p>
      </dgm:t>
    </dgm:pt>
    <dgm:pt modelId="{E49222DF-0086-4B47-B7E5-C17FF1AC1FBA}" type="sibTrans" cxnId="{5CD2B219-45D0-4B0D-BA62-373653A4C388}">
      <dgm:prSet/>
      <dgm:spPr/>
      <dgm:t>
        <a:bodyPr/>
        <a:lstStyle/>
        <a:p>
          <a:endParaRPr lang="fr-FR"/>
        </a:p>
      </dgm:t>
    </dgm:pt>
    <dgm:pt modelId="{A8EC2BF7-81E7-4CC2-B7DF-F20B604AE8AB}" type="pres">
      <dgm:prSet presAssocID="{DCACDCE2-7964-4DFD-B232-00F5B123DB3D}" presName="Name0" presStyleCnt="0">
        <dgm:presLayoutVars>
          <dgm:dir/>
          <dgm:resizeHandles val="exact"/>
        </dgm:presLayoutVars>
      </dgm:prSet>
      <dgm:spPr/>
    </dgm:pt>
    <dgm:pt modelId="{E02FB1FE-62F0-43F1-A708-157E6A06C0ED}" type="pres">
      <dgm:prSet presAssocID="{DCACDCE2-7964-4DFD-B232-00F5B123DB3D}" presName="bkgdShp" presStyleLbl="alignAccFollowNode1" presStyleIdx="0" presStyleCnt="1"/>
      <dgm:spPr/>
    </dgm:pt>
    <dgm:pt modelId="{60B02F26-69E7-4378-82C4-23B22883A4EB}" type="pres">
      <dgm:prSet presAssocID="{DCACDCE2-7964-4DFD-B232-00F5B123DB3D}" presName="linComp" presStyleCnt="0"/>
      <dgm:spPr/>
    </dgm:pt>
    <dgm:pt modelId="{A7921F34-4A2E-4249-9B76-7125DF8FFC2A}" type="pres">
      <dgm:prSet presAssocID="{1241B247-1E72-4996-8614-B6AE503D0089}" presName="compNode" presStyleCnt="0"/>
      <dgm:spPr/>
    </dgm:pt>
    <dgm:pt modelId="{0F4681BE-CC94-4E37-89BA-1E4752A8F189}" type="pres">
      <dgm:prSet presAssocID="{1241B247-1E72-4996-8614-B6AE503D0089}" presName="node" presStyleLbl="node1" presStyleIdx="0" presStyleCnt="3">
        <dgm:presLayoutVars>
          <dgm:bulletEnabled val="1"/>
        </dgm:presLayoutVars>
      </dgm:prSet>
      <dgm:spPr/>
      <dgm:t>
        <a:bodyPr/>
        <a:lstStyle/>
        <a:p>
          <a:endParaRPr lang="fr-FR"/>
        </a:p>
      </dgm:t>
    </dgm:pt>
    <dgm:pt modelId="{E319A78C-1B6E-4E29-B91D-319EDC333F89}" type="pres">
      <dgm:prSet presAssocID="{1241B247-1E72-4996-8614-B6AE503D0089}" presName="invisiNode" presStyleLbl="node1" presStyleIdx="0" presStyleCnt="3"/>
      <dgm:spPr/>
    </dgm:pt>
    <dgm:pt modelId="{5DD5FEF9-D658-4888-A2C6-AAEF0E235D00}" type="pres">
      <dgm:prSet presAssocID="{1241B247-1E72-4996-8614-B6AE503D0089}" presName="imagNode" presStyleLbl="fgImgPlace1" presStyleIdx="0" presStyleCnt="3" custScaleY="112121"/>
      <dgm:spPr>
        <a:blipFill rotWithShape="1">
          <a:blip xmlns:r="http://schemas.openxmlformats.org/officeDocument/2006/relationships" r:embed="rId1"/>
          <a:stretch>
            <a:fillRect/>
          </a:stretch>
        </a:blipFill>
      </dgm:spPr>
    </dgm:pt>
    <dgm:pt modelId="{9259353A-D714-42D7-AB17-0869AFEACCA8}" type="pres">
      <dgm:prSet presAssocID="{7536BC1A-B5BD-4A0E-864E-A2731873B487}" presName="sibTrans" presStyleLbl="sibTrans2D1" presStyleIdx="0" presStyleCnt="0"/>
      <dgm:spPr/>
      <dgm:t>
        <a:bodyPr/>
        <a:lstStyle/>
        <a:p>
          <a:endParaRPr lang="fr-FR"/>
        </a:p>
      </dgm:t>
    </dgm:pt>
    <dgm:pt modelId="{58F1511F-23A6-4283-940D-293D4D3E3A82}" type="pres">
      <dgm:prSet presAssocID="{56CC3DCF-2BCA-49DC-B328-28C787135432}" presName="compNode" presStyleCnt="0"/>
      <dgm:spPr/>
    </dgm:pt>
    <dgm:pt modelId="{71CE0008-F5B0-4757-B512-C2E1257CCDFD}" type="pres">
      <dgm:prSet presAssocID="{56CC3DCF-2BCA-49DC-B328-28C787135432}" presName="node" presStyleLbl="node1" presStyleIdx="1" presStyleCnt="3">
        <dgm:presLayoutVars>
          <dgm:bulletEnabled val="1"/>
        </dgm:presLayoutVars>
      </dgm:prSet>
      <dgm:spPr/>
      <dgm:t>
        <a:bodyPr/>
        <a:lstStyle/>
        <a:p>
          <a:endParaRPr lang="fr-FR"/>
        </a:p>
      </dgm:t>
    </dgm:pt>
    <dgm:pt modelId="{08257B75-DF6B-4360-BF41-0E3FBF1663D6}" type="pres">
      <dgm:prSet presAssocID="{56CC3DCF-2BCA-49DC-B328-28C787135432}" presName="invisiNode" presStyleLbl="node1" presStyleIdx="1" presStyleCnt="3"/>
      <dgm:spPr/>
    </dgm:pt>
    <dgm:pt modelId="{5BF565AA-3183-4CA6-8B71-8B22F4EA5208}" type="pres">
      <dgm:prSet presAssocID="{56CC3DCF-2BCA-49DC-B328-28C787135432}" presName="imagNode" presStyleLbl="fgImgPlace1" presStyleIdx="1" presStyleCnt="3" custScaleY="98653"/>
      <dgm:spPr>
        <a:blipFill rotWithShape="1">
          <a:blip xmlns:r="http://schemas.openxmlformats.org/officeDocument/2006/relationships" r:embed="rId2" cstate="email">
            <a:extLst>
              <a:ext uri="{28A0092B-C50C-407E-A947-70E740481C1C}">
                <a14:useLocalDpi xmlns:a14="http://schemas.microsoft.com/office/drawing/2010/main"/>
              </a:ext>
            </a:extLst>
          </a:blip>
          <a:stretch>
            <a:fillRect/>
          </a:stretch>
        </a:blipFill>
      </dgm:spPr>
    </dgm:pt>
    <dgm:pt modelId="{FACBA29E-0CB4-49F5-B6DD-FECAB9D5185E}" type="pres">
      <dgm:prSet presAssocID="{8500383E-7FE9-4EA2-AE0C-BBBCC28F1D63}" presName="sibTrans" presStyleLbl="sibTrans2D1" presStyleIdx="0" presStyleCnt="0"/>
      <dgm:spPr/>
      <dgm:t>
        <a:bodyPr/>
        <a:lstStyle/>
        <a:p>
          <a:endParaRPr lang="fr-FR"/>
        </a:p>
      </dgm:t>
    </dgm:pt>
    <dgm:pt modelId="{7DA149D3-2288-4926-8F73-30CA927DD1E3}" type="pres">
      <dgm:prSet presAssocID="{1C03C7FC-EE2B-4055-950F-2BEA2C258685}" presName="compNode" presStyleCnt="0"/>
      <dgm:spPr/>
    </dgm:pt>
    <dgm:pt modelId="{38AC00A8-F24C-4EEB-9218-141E0EC65523}" type="pres">
      <dgm:prSet presAssocID="{1C03C7FC-EE2B-4055-950F-2BEA2C258685}" presName="node" presStyleLbl="node1" presStyleIdx="2" presStyleCnt="3">
        <dgm:presLayoutVars>
          <dgm:bulletEnabled val="1"/>
        </dgm:presLayoutVars>
      </dgm:prSet>
      <dgm:spPr/>
      <dgm:t>
        <a:bodyPr/>
        <a:lstStyle/>
        <a:p>
          <a:endParaRPr lang="fr-FR"/>
        </a:p>
      </dgm:t>
    </dgm:pt>
    <dgm:pt modelId="{4E19FF6B-7DD2-49B1-82E9-2F501383E8BC}" type="pres">
      <dgm:prSet presAssocID="{1C03C7FC-EE2B-4055-950F-2BEA2C258685}" presName="invisiNode" presStyleLbl="node1" presStyleIdx="2" presStyleCnt="3"/>
      <dgm:spPr/>
    </dgm:pt>
    <dgm:pt modelId="{671B3939-0E63-4E9A-B9ED-55A4E4611CAE}" type="pres">
      <dgm:prSet presAssocID="{1C03C7FC-EE2B-4055-950F-2BEA2C258685}" presName="imagNode" presStyleLbl="fgImgPlace1" presStyleIdx="2" presStyleCnt="3" custScaleY="89780"/>
      <dgm:spPr>
        <a:blipFill rotWithShape="1">
          <a:blip xmlns:r="http://schemas.openxmlformats.org/officeDocument/2006/relationships" r:embed="rId3" cstate="email">
            <a:extLst>
              <a:ext uri="{28A0092B-C50C-407E-A947-70E740481C1C}">
                <a14:useLocalDpi xmlns:a14="http://schemas.microsoft.com/office/drawing/2010/main"/>
              </a:ext>
            </a:extLst>
          </a:blip>
          <a:stretch>
            <a:fillRect/>
          </a:stretch>
        </a:blipFill>
      </dgm:spPr>
    </dgm:pt>
  </dgm:ptLst>
  <dgm:cxnLst>
    <dgm:cxn modelId="{F496D10F-730E-4D8C-92B9-D091198519B9}" type="presOf" srcId="{1241B247-1E72-4996-8614-B6AE503D0089}" destId="{0F4681BE-CC94-4E37-89BA-1E4752A8F189}" srcOrd="0" destOrd="0" presId="urn:microsoft.com/office/officeart/2005/8/layout/pList2"/>
    <dgm:cxn modelId="{E7ED36F2-ECCC-4878-8D6F-5B8F77BEBBE1}" type="presOf" srcId="{7536BC1A-B5BD-4A0E-864E-A2731873B487}" destId="{9259353A-D714-42D7-AB17-0869AFEACCA8}" srcOrd="0" destOrd="0" presId="urn:microsoft.com/office/officeart/2005/8/layout/pList2"/>
    <dgm:cxn modelId="{E75EAD14-1194-4745-9913-B520822647D2}" srcId="{DCACDCE2-7964-4DFD-B232-00F5B123DB3D}" destId="{56CC3DCF-2BCA-49DC-B328-28C787135432}" srcOrd="1" destOrd="0" parTransId="{9EDB20C5-CA72-4D42-806A-682C500E9517}" sibTransId="{8500383E-7FE9-4EA2-AE0C-BBBCC28F1D63}"/>
    <dgm:cxn modelId="{E1E7BB1A-E19C-4F6D-881A-055CD0A2467F}" type="presOf" srcId="{56CC3DCF-2BCA-49DC-B328-28C787135432}" destId="{71CE0008-F5B0-4757-B512-C2E1257CCDFD}" srcOrd="0" destOrd="0" presId="urn:microsoft.com/office/officeart/2005/8/layout/pList2"/>
    <dgm:cxn modelId="{5CD2B219-45D0-4B0D-BA62-373653A4C388}" srcId="{DCACDCE2-7964-4DFD-B232-00F5B123DB3D}" destId="{1C03C7FC-EE2B-4055-950F-2BEA2C258685}" srcOrd="2" destOrd="0" parTransId="{8338C267-BD69-4644-82B4-C19EEA40B61C}" sibTransId="{E49222DF-0086-4B47-B7E5-C17FF1AC1FBA}"/>
    <dgm:cxn modelId="{97D73D76-6F6B-49ED-9A11-730B58A82EAE}" type="presOf" srcId="{8500383E-7FE9-4EA2-AE0C-BBBCC28F1D63}" destId="{FACBA29E-0CB4-49F5-B6DD-FECAB9D5185E}" srcOrd="0" destOrd="0" presId="urn:microsoft.com/office/officeart/2005/8/layout/pList2"/>
    <dgm:cxn modelId="{1C3D42C0-3E6F-4F82-A376-191C10228418}" srcId="{DCACDCE2-7964-4DFD-B232-00F5B123DB3D}" destId="{1241B247-1E72-4996-8614-B6AE503D0089}" srcOrd="0" destOrd="0" parTransId="{19E65828-6790-4AD4-89E9-12216A4BB7CC}" sibTransId="{7536BC1A-B5BD-4A0E-864E-A2731873B487}"/>
    <dgm:cxn modelId="{DECCAAB0-13EB-426A-9872-BD036E949E81}" type="presOf" srcId="{DCACDCE2-7964-4DFD-B232-00F5B123DB3D}" destId="{A8EC2BF7-81E7-4CC2-B7DF-F20B604AE8AB}" srcOrd="0" destOrd="0" presId="urn:microsoft.com/office/officeart/2005/8/layout/pList2"/>
    <dgm:cxn modelId="{9A5A43B9-F312-42E8-9837-BFDB0829747B}" type="presOf" srcId="{1C03C7FC-EE2B-4055-950F-2BEA2C258685}" destId="{38AC00A8-F24C-4EEB-9218-141E0EC65523}" srcOrd="0" destOrd="0" presId="urn:microsoft.com/office/officeart/2005/8/layout/pList2"/>
    <dgm:cxn modelId="{AE613189-D71E-4F01-A427-C88DEDE46945}" type="presParOf" srcId="{A8EC2BF7-81E7-4CC2-B7DF-F20B604AE8AB}" destId="{E02FB1FE-62F0-43F1-A708-157E6A06C0ED}" srcOrd="0" destOrd="0" presId="urn:microsoft.com/office/officeart/2005/8/layout/pList2"/>
    <dgm:cxn modelId="{BD58F8EB-E909-49D5-88E3-A654CBAD5558}" type="presParOf" srcId="{A8EC2BF7-81E7-4CC2-B7DF-F20B604AE8AB}" destId="{60B02F26-69E7-4378-82C4-23B22883A4EB}" srcOrd="1" destOrd="0" presId="urn:microsoft.com/office/officeart/2005/8/layout/pList2"/>
    <dgm:cxn modelId="{3D24BFEA-8E99-4510-B9C9-3EC755DD1A87}" type="presParOf" srcId="{60B02F26-69E7-4378-82C4-23B22883A4EB}" destId="{A7921F34-4A2E-4249-9B76-7125DF8FFC2A}" srcOrd="0" destOrd="0" presId="urn:microsoft.com/office/officeart/2005/8/layout/pList2"/>
    <dgm:cxn modelId="{733C1021-EAE6-4B96-92EC-4518E783DBCB}" type="presParOf" srcId="{A7921F34-4A2E-4249-9B76-7125DF8FFC2A}" destId="{0F4681BE-CC94-4E37-89BA-1E4752A8F189}" srcOrd="0" destOrd="0" presId="urn:microsoft.com/office/officeart/2005/8/layout/pList2"/>
    <dgm:cxn modelId="{DFA3FD10-FD88-4796-80E8-D471933BDEB8}" type="presParOf" srcId="{A7921F34-4A2E-4249-9B76-7125DF8FFC2A}" destId="{E319A78C-1B6E-4E29-B91D-319EDC333F89}" srcOrd="1" destOrd="0" presId="urn:microsoft.com/office/officeart/2005/8/layout/pList2"/>
    <dgm:cxn modelId="{B217D92E-2A85-4CAA-84AC-5E5CEE3E418E}" type="presParOf" srcId="{A7921F34-4A2E-4249-9B76-7125DF8FFC2A}" destId="{5DD5FEF9-D658-4888-A2C6-AAEF0E235D00}" srcOrd="2" destOrd="0" presId="urn:microsoft.com/office/officeart/2005/8/layout/pList2"/>
    <dgm:cxn modelId="{2B0A2171-B615-4527-B844-6CA2C8C2C714}" type="presParOf" srcId="{60B02F26-69E7-4378-82C4-23B22883A4EB}" destId="{9259353A-D714-42D7-AB17-0869AFEACCA8}" srcOrd="1" destOrd="0" presId="urn:microsoft.com/office/officeart/2005/8/layout/pList2"/>
    <dgm:cxn modelId="{19A5070C-BB92-4A1F-BD0A-0614A60BAE9F}" type="presParOf" srcId="{60B02F26-69E7-4378-82C4-23B22883A4EB}" destId="{58F1511F-23A6-4283-940D-293D4D3E3A82}" srcOrd="2" destOrd="0" presId="urn:microsoft.com/office/officeart/2005/8/layout/pList2"/>
    <dgm:cxn modelId="{E7151C0D-AFF3-4415-BEBF-CBA7BEE2397F}" type="presParOf" srcId="{58F1511F-23A6-4283-940D-293D4D3E3A82}" destId="{71CE0008-F5B0-4757-B512-C2E1257CCDFD}" srcOrd="0" destOrd="0" presId="urn:microsoft.com/office/officeart/2005/8/layout/pList2"/>
    <dgm:cxn modelId="{AD308C36-A0DA-4135-8E12-7AB0214C7C5D}" type="presParOf" srcId="{58F1511F-23A6-4283-940D-293D4D3E3A82}" destId="{08257B75-DF6B-4360-BF41-0E3FBF1663D6}" srcOrd="1" destOrd="0" presId="urn:microsoft.com/office/officeart/2005/8/layout/pList2"/>
    <dgm:cxn modelId="{330ACEC5-8F12-4613-8276-F64EBBD5A630}" type="presParOf" srcId="{58F1511F-23A6-4283-940D-293D4D3E3A82}" destId="{5BF565AA-3183-4CA6-8B71-8B22F4EA5208}" srcOrd="2" destOrd="0" presId="urn:microsoft.com/office/officeart/2005/8/layout/pList2"/>
    <dgm:cxn modelId="{451122FE-BD27-4ECE-8214-857F30B78DAD}" type="presParOf" srcId="{60B02F26-69E7-4378-82C4-23B22883A4EB}" destId="{FACBA29E-0CB4-49F5-B6DD-FECAB9D5185E}" srcOrd="3" destOrd="0" presId="urn:microsoft.com/office/officeart/2005/8/layout/pList2"/>
    <dgm:cxn modelId="{215499D7-DDC7-478D-939A-E801E48A4FF7}" type="presParOf" srcId="{60B02F26-69E7-4378-82C4-23B22883A4EB}" destId="{7DA149D3-2288-4926-8F73-30CA927DD1E3}" srcOrd="4" destOrd="0" presId="urn:microsoft.com/office/officeart/2005/8/layout/pList2"/>
    <dgm:cxn modelId="{AF55A4E5-7C51-4608-B936-B42D47ECA306}" type="presParOf" srcId="{7DA149D3-2288-4926-8F73-30CA927DD1E3}" destId="{38AC00A8-F24C-4EEB-9218-141E0EC65523}" srcOrd="0" destOrd="0" presId="urn:microsoft.com/office/officeart/2005/8/layout/pList2"/>
    <dgm:cxn modelId="{76B30AFE-8F48-4A6B-886D-7057FE297DA8}" type="presParOf" srcId="{7DA149D3-2288-4926-8F73-30CA927DD1E3}" destId="{4E19FF6B-7DD2-49B1-82E9-2F501383E8BC}" srcOrd="1" destOrd="0" presId="urn:microsoft.com/office/officeart/2005/8/layout/pList2"/>
    <dgm:cxn modelId="{679A5E13-FCA0-43D5-BBC3-C7237812760E}" type="presParOf" srcId="{7DA149D3-2288-4926-8F73-30CA927DD1E3}" destId="{671B3939-0E63-4E9A-B9ED-55A4E4611CAE}" srcOrd="2" destOrd="0" presId="urn:microsoft.com/office/officeart/2005/8/layout/p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9425821-4518-4C54-844C-431CA02BEDCB}" type="doc">
      <dgm:prSet loTypeId="urn:microsoft.com/office/officeart/2005/8/layout/process1" loCatId="process" qsTypeId="urn:microsoft.com/office/officeart/2005/8/quickstyle/3d1" qsCatId="3D" csTypeId="urn:microsoft.com/office/officeart/2005/8/colors/colorful1" csCatId="colorful" phldr="1"/>
      <dgm:spPr/>
    </dgm:pt>
    <dgm:pt modelId="{EB159202-4B9C-4180-9D35-C207E997B647}">
      <dgm:prSet phldrT="[Texte]">
        <dgm:style>
          <a:lnRef idx="0">
            <a:schemeClr val="accent1"/>
          </a:lnRef>
          <a:fillRef idx="3">
            <a:schemeClr val="accent1"/>
          </a:fillRef>
          <a:effectRef idx="3">
            <a:schemeClr val="accent1"/>
          </a:effectRef>
          <a:fontRef idx="minor">
            <a:schemeClr val="lt1"/>
          </a:fontRef>
        </dgm:style>
      </dgm:prSet>
      <dgm:spPr/>
      <dgm:t>
        <a:bodyPr/>
        <a:lstStyle/>
        <a:p>
          <a:r>
            <a:rPr lang="fr-FR" dirty="0" smtClean="0"/>
            <a:t>désirs</a:t>
          </a:r>
          <a:endParaRPr lang="fr-FR" dirty="0"/>
        </a:p>
      </dgm:t>
    </dgm:pt>
    <dgm:pt modelId="{9001113F-BA1C-468B-A97D-75A50A68BB78}" type="parTrans" cxnId="{46E534FE-1CD7-407D-B0CE-8B204EDF5F7F}">
      <dgm:prSet/>
      <dgm:spPr/>
      <dgm:t>
        <a:bodyPr/>
        <a:lstStyle/>
        <a:p>
          <a:endParaRPr lang="fr-FR"/>
        </a:p>
      </dgm:t>
    </dgm:pt>
    <dgm:pt modelId="{960C5074-130F-437F-9392-8A6EF6773C76}" type="sibTrans" cxnId="{46E534FE-1CD7-407D-B0CE-8B204EDF5F7F}">
      <dgm:prSet>
        <dgm:style>
          <a:lnRef idx="0">
            <a:schemeClr val="accent1"/>
          </a:lnRef>
          <a:fillRef idx="3">
            <a:schemeClr val="accent1"/>
          </a:fillRef>
          <a:effectRef idx="3">
            <a:schemeClr val="accent1"/>
          </a:effectRef>
          <a:fontRef idx="minor">
            <a:schemeClr val="lt1"/>
          </a:fontRef>
        </dgm:style>
      </dgm:prSet>
      <dgm:spPr/>
      <dgm:t>
        <a:bodyPr/>
        <a:lstStyle/>
        <a:p>
          <a:endParaRPr lang="fr-FR"/>
        </a:p>
      </dgm:t>
    </dgm:pt>
    <dgm:pt modelId="{3348391F-C79D-4000-924F-D13ECC727972}">
      <dgm:prSet phldrT="[Texte]"/>
      <dgm:spPr>
        <a:solidFill>
          <a:srgbClr val="7030A0"/>
        </a:solidFill>
      </dgm:spPr>
      <dgm:t>
        <a:bodyPr/>
        <a:lstStyle/>
        <a:p>
          <a:r>
            <a:rPr lang="fr-FR" dirty="0" smtClean="0"/>
            <a:t>priorités</a:t>
          </a:r>
          <a:endParaRPr lang="fr-FR" dirty="0"/>
        </a:p>
      </dgm:t>
    </dgm:pt>
    <dgm:pt modelId="{3FBE822E-C020-4B8B-880A-E29704FAA665}" type="parTrans" cxnId="{9AEEE9C2-4D2E-493B-9E81-095712E235A2}">
      <dgm:prSet/>
      <dgm:spPr/>
      <dgm:t>
        <a:bodyPr/>
        <a:lstStyle/>
        <a:p>
          <a:endParaRPr lang="fr-FR"/>
        </a:p>
      </dgm:t>
    </dgm:pt>
    <dgm:pt modelId="{C924DA02-6973-4262-BA07-2FB031F0B254}" type="sibTrans" cxnId="{9AEEE9C2-4D2E-493B-9E81-095712E235A2}">
      <dgm:prSet/>
      <dgm:spPr>
        <a:solidFill>
          <a:srgbClr val="7030A0"/>
        </a:solidFill>
      </dgm:spPr>
      <dgm:t>
        <a:bodyPr/>
        <a:lstStyle/>
        <a:p>
          <a:endParaRPr lang="fr-FR"/>
        </a:p>
      </dgm:t>
    </dgm:pt>
    <dgm:pt modelId="{C124800F-48A8-4913-9974-B333A0DED7AF}">
      <dgm:prSet phldrT="[Texte]"/>
      <dgm:spPr/>
      <dgm:t>
        <a:bodyPr/>
        <a:lstStyle/>
        <a:p>
          <a:r>
            <a:rPr lang="fr-FR" dirty="0" smtClean="0"/>
            <a:t>actes</a:t>
          </a:r>
          <a:endParaRPr lang="fr-FR" dirty="0"/>
        </a:p>
      </dgm:t>
    </dgm:pt>
    <dgm:pt modelId="{42A49C3A-0415-4A3D-844E-40BB0B627EE6}" type="parTrans" cxnId="{69137207-8B77-465B-BB94-E4BB02812A7B}">
      <dgm:prSet/>
      <dgm:spPr/>
      <dgm:t>
        <a:bodyPr/>
        <a:lstStyle/>
        <a:p>
          <a:endParaRPr lang="fr-FR"/>
        </a:p>
      </dgm:t>
    </dgm:pt>
    <dgm:pt modelId="{32D00F10-2CB0-4F87-B4C9-442864F0558D}" type="sibTrans" cxnId="{69137207-8B77-465B-BB94-E4BB02812A7B}">
      <dgm:prSet/>
      <dgm:spPr/>
      <dgm:t>
        <a:bodyPr/>
        <a:lstStyle/>
        <a:p>
          <a:endParaRPr lang="fr-FR"/>
        </a:p>
      </dgm:t>
    </dgm:pt>
    <dgm:pt modelId="{F25F6002-38B1-4BE2-AE86-E0800C5E35D8}">
      <dgm:prSet/>
      <dgm:spPr/>
      <dgm:t>
        <a:bodyPr/>
        <a:lstStyle/>
        <a:p>
          <a:r>
            <a:rPr lang="fr-FR" dirty="0" smtClean="0"/>
            <a:t>choix</a:t>
          </a:r>
          <a:endParaRPr lang="fr-FR" dirty="0"/>
        </a:p>
      </dgm:t>
    </dgm:pt>
    <dgm:pt modelId="{5971C85C-8E85-474E-8D83-B4EC8570B560}" type="parTrans" cxnId="{944034F5-223D-40EE-9753-EFA22C6D12BF}">
      <dgm:prSet/>
      <dgm:spPr/>
      <dgm:t>
        <a:bodyPr/>
        <a:lstStyle/>
        <a:p>
          <a:endParaRPr lang="fr-FR"/>
        </a:p>
      </dgm:t>
    </dgm:pt>
    <dgm:pt modelId="{F46D0C27-C4D1-49EA-B61A-F2575B96023A}" type="sibTrans" cxnId="{944034F5-223D-40EE-9753-EFA22C6D12BF}">
      <dgm:prSet/>
      <dgm:spPr/>
      <dgm:t>
        <a:bodyPr/>
        <a:lstStyle/>
        <a:p>
          <a:endParaRPr lang="fr-FR"/>
        </a:p>
      </dgm:t>
    </dgm:pt>
    <dgm:pt modelId="{B940DFDA-7AB1-419D-9000-38B6779AC5A7}" type="pres">
      <dgm:prSet presAssocID="{89425821-4518-4C54-844C-431CA02BEDCB}" presName="Name0" presStyleCnt="0">
        <dgm:presLayoutVars>
          <dgm:dir/>
          <dgm:resizeHandles val="exact"/>
        </dgm:presLayoutVars>
      </dgm:prSet>
      <dgm:spPr/>
    </dgm:pt>
    <dgm:pt modelId="{71EFC3CC-BF0D-47AC-B232-3017298390AC}" type="pres">
      <dgm:prSet presAssocID="{EB159202-4B9C-4180-9D35-C207E997B647}" presName="node" presStyleLbl="node1" presStyleIdx="0" presStyleCnt="4">
        <dgm:presLayoutVars>
          <dgm:bulletEnabled val="1"/>
        </dgm:presLayoutVars>
      </dgm:prSet>
      <dgm:spPr/>
      <dgm:t>
        <a:bodyPr/>
        <a:lstStyle/>
        <a:p>
          <a:endParaRPr lang="fr-FR"/>
        </a:p>
      </dgm:t>
    </dgm:pt>
    <dgm:pt modelId="{CEA05494-8B9C-490E-BCDC-455BC98D11E7}" type="pres">
      <dgm:prSet presAssocID="{960C5074-130F-437F-9392-8A6EF6773C76}" presName="sibTrans" presStyleLbl="sibTrans2D1" presStyleIdx="0" presStyleCnt="3"/>
      <dgm:spPr/>
      <dgm:t>
        <a:bodyPr/>
        <a:lstStyle/>
        <a:p>
          <a:endParaRPr lang="fr-FR"/>
        </a:p>
      </dgm:t>
    </dgm:pt>
    <dgm:pt modelId="{525252E7-8A2B-4D1E-99A6-56FE36E8E3F3}" type="pres">
      <dgm:prSet presAssocID="{960C5074-130F-437F-9392-8A6EF6773C76}" presName="connectorText" presStyleLbl="sibTrans2D1" presStyleIdx="0" presStyleCnt="3"/>
      <dgm:spPr/>
      <dgm:t>
        <a:bodyPr/>
        <a:lstStyle/>
        <a:p>
          <a:endParaRPr lang="fr-FR"/>
        </a:p>
      </dgm:t>
    </dgm:pt>
    <dgm:pt modelId="{22091DFC-62BC-4072-8616-3AA6A50D6D92}" type="pres">
      <dgm:prSet presAssocID="{3348391F-C79D-4000-924F-D13ECC727972}" presName="node" presStyleLbl="node1" presStyleIdx="1" presStyleCnt="4">
        <dgm:presLayoutVars>
          <dgm:bulletEnabled val="1"/>
        </dgm:presLayoutVars>
      </dgm:prSet>
      <dgm:spPr/>
      <dgm:t>
        <a:bodyPr/>
        <a:lstStyle/>
        <a:p>
          <a:endParaRPr lang="fr-FR"/>
        </a:p>
      </dgm:t>
    </dgm:pt>
    <dgm:pt modelId="{455472BB-3528-45E6-9A90-4D7794BE9722}" type="pres">
      <dgm:prSet presAssocID="{C924DA02-6973-4262-BA07-2FB031F0B254}" presName="sibTrans" presStyleLbl="sibTrans2D1" presStyleIdx="1" presStyleCnt="3"/>
      <dgm:spPr/>
      <dgm:t>
        <a:bodyPr/>
        <a:lstStyle/>
        <a:p>
          <a:endParaRPr lang="fr-FR"/>
        </a:p>
      </dgm:t>
    </dgm:pt>
    <dgm:pt modelId="{7948E064-8508-4AFE-8201-235AAB0593F9}" type="pres">
      <dgm:prSet presAssocID="{C924DA02-6973-4262-BA07-2FB031F0B254}" presName="connectorText" presStyleLbl="sibTrans2D1" presStyleIdx="1" presStyleCnt="3"/>
      <dgm:spPr/>
      <dgm:t>
        <a:bodyPr/>
        <a:lstStyle/>
        <a:p>
          <a:endParaRPr lang="fr-FR"/>
        </a:p>
      </dgm:t>
    </dgm:pt>
    <dgm:pt modelId="{530CD5D2-F5A9-4168-B3B4-91FB8ACADBFE}" type="pres">
      <dgm:prSet presAssocID="{F25F6002-38B1-4BE2-AE86-E0800C5E35D8}" presName="node" presStyleLbl="node1" presStyleIdx="2" presStyleCnt="4">
        <dgm:presLayoutVars>
          <dgm:bulletEnabled val="1"/>
        </dgm:presLayoutVars>
      </dgm:prSet>
      <dgm:spPr/>
      <dgm:t>
        <a:bodyPr/>
        <a:lstStyle/>
        <a:p>
          <a:endParaRPr lang="fr-FR"/>
        </a:p>
      </dgm:t>
    </dgm:pt>
    <dgm:pt modelId="{A5DEBB30-2DA6-401C-9AC2-8B6ECED1B3C6}" type="pres">
      <dgm:prSet presAssocID="{F46D0C27-C4D1-49EA-B61A-F2575B96023A}" presName="sibTrans" presStyleLbl="sibTrans2D1" presStyleIdx="2" presStyleCnt="3"/>
      <dgm:spPr/>
      <dgm:t>
        <a:bodyPr/>
        <a:lstStyle/>
        <a:p>
          <a:endParaRPr lang="fr-FR"/>
        </a:p>
      </dgm:t>
    </dgm:pt>
    <dgm:pt modelId="{6372DF0E-2CC8-442D-A6DF-038392CB917F}" type="pres">
      <dgm:prSet presAssocID="{F46D0C27-C4D1-49EA-B61A-F2575B96023A}" presName="connectorText" presStyleLbl="sibTrans2D1" presStyleIdx="2" presStyleCnt="3"/>
      <dgm:spPr/>
      <dgm:t>
        <a:bodyPr/>
        <a:lstStyle/>
        <a:p>
          <a:endParaRPr lang="fr-FR"/>
        </a:p>
      </dgm:t>
    </dgm:pt>
    <dgm:pt modelId="{FE0DF2DD-063E-403F-87E1-BCE69680A778}" type="pres">
      <dgm:prSet presAssocID="{C124800F-48A8-4913-9974-B333A0DED7AF}" presName="node" presStyleLbl="node1" presStyleIdx="3" presStyleCnt="4">
        <dgm:presLayoutVars>
          <dgm:bulletEnabled val="1"/>
        </dgm:presLayoutVars>
      </dgm:prSet>
      <dgm:spPr/>
      <dgm:t>
        <a:bodyPr/>
        <a:lstStyle/>
        <a:p>
          <a:endParaRPr lang="fr-FR"/>
        </a:p>
      </dgm:t>
    </dgm:pt>
  </dgm:ptLst>
  <dgm:cxnLst>
    <dgm:cxn modelId="{69137207-8B77-465B-BB94-E4BB02812A7B}" srcId="{89425821-4518-4C54-844C-431CA02BEDCB}" destId="{C124800F-48A8-4913-9974-B333A0DED7AF}" srcOrd="3" destOrd="0" parTransId="{42A49C3A-0415-4A3D-844E-40BB0B627EE6}" sibTransId="{32D00F10-2CB0-4F87-B4C9-442864F0558D}"/>
    <dgm:cxn modelId="{FC4917BA-723D-4677-B24D-239A4F3A14AF}" type="presOf" srcId="{C124800F-48A8-4913-9974-B333A0DED7AF}" destId="{FE0DF2DD-063E-403F-87E1-BCE69680A778}" srcOrd="0" destOrd="0" presId="urn:microsoft.com/office/officeart/2005/8/layout/process1"/>
    <dgm:cxn modelId="{9AEEE9C2-4D2E-493B-9E81-095712E235A2}" srcId="{89425821-4518-4C54-844C-431CA02BEDCB}" destId="{3348391F-C79D-4000-924F-D13ECC727972}" srcOrd="1" destOrd="0" parTransId="{3FBE822E-C020-4B8B-880A-E29704FAA665}" sibTransId="{C924DA02-6973-4262-BA07-2FB031F0B254}"/>
    <dgm:cxn modelId="{EF62BF6B-7ED3-48B6-9629-3C3E212F1112}" type="presOf" srcId="{960C5074-130F-437F-9392-8A6EF6773C76}" destId="{525252E7-8A2B-4D1E-99A6-56FE36E8E3F3}" srcOrd="1" destOrd="0" presId="urn:microsoft.com/office/officeart/2005/8/layout/process1"/>
    <dgm:cxn modelId="{C18EAA26-07BE-4517-8F94-CEA1393E0CAD}" type="presOf" srcId="{960C5074-130F-437F-9392-8A6EF6773C76}" destId="{CEA05494-8B9C-490E-BCDC-455BC98D11E7}" srcOrd="0" destOrd="0" presId="urn:microsoft.com/office/officeart/2005/8/layout/process1"/>
    <dgm:cxn modelId="{7B1CD744-F012-491F-BCF0-9CF76986EACF}" type="presOf" srcId="{89425821-4518-4C54-844C-431CA02BEDCB}" destId="{B940DFDA-7AB1-419D-9000-38B6779AC5A7}" srcOrd="0" destOrd="0" presId="urn:microsoft.com/office/officeart/2005/8/layout/process1"/>
    <dgm:cxn modelId="{9A3DF3C5-F1F2-4A5C-8045-CEFA8D2F1C1B}" type="presOf" srcId="{C924DA02-6973-4262-BA07-2FB031F0B254}" destId="{7948E064-8508-4AFE-8201-235AAB0593F9}" srcOrd="1" destOrd="0" presId="urn:microsoft.com/office/officeart/2005/8/layout/process1"/>
    <dgm:cxn modelId="{67306559-B369-4D8A-9241-0ADE7B873EE7}" type="presOf" srcId="{F25F6002-38B1-4BE2-AE86-E0800C5E35D8}" destId="{530CD5D2-F5A9-4168-B3B4-91FB8ACADBFE}" srcOrd="0" destOrd="0" presId="urn:microsoft.com/office/officeart/2005/8/layout/process1"/>
    <dgm:cxn modelId="{944034F5-223D-40EE-9753-EFA22C6D12BF}" srcId="{89425821-4518-4C54-844C-431CA02BEDCB}" destId="{F25F6002-38B1-4BE2-AE86-E0800C5E35D8}" srcOrd="2" destOrd="0" parTransId="{5971C85C-8E85-474E-8D83-B4EC8570B560}" sibTransId="{F46D0C27-C4D1-49EA-B61A-F2575B96023A}"/>
    <dgm:cxn modelId="{CD64FA89-0CD6-483E-8CEE-1A385415032F}" type="presOf" srcId="{EB159202-4B9C-4180-9D35-C207E997B647}" destId="{71EFC3CC-BF0D-47AC-B232-3017298390AC}" srcOrd="0" destOrd="0" presId="urn:microsoft.com/office/officeart/2005/8/layout/process1"/>
    <dgm:cxn modelId="{381F856B-836C-4944-9B5E-E1FDDA05558E}" type="presOf" srcId="{F46D0C27-C4D1-49EA-B61A-F2575B96023A}" destId="{6372DF0E-2CC8-442D-A6DF-038392CB917F}" srcOrd="1" destOrd="0" presId="urn:microsoft.com/office/officeart/2005/8/layout/process1"/>
    <dgm:cxn modelId="{46E534FE-1CD7-407D-B0CE-8B204EDF5F7F}" srcId="{89425821-4518-4C54-844C-431CA02BEDCB}" destId="{EB159202-4B9C-4180-9D35-C207E997B647}" srcOrd="0" destOrd="0" parTransId="{9001113F-BA1C-468B-A97D-75A50A68BB78}" sibTransId="{960C5074-130F-437F-9392-8A6EF6773C76}"/>
    <dgm:cxn modelId="{E4A5ECA7-6D40-47B3-8CC9-DAE57359FDE4}" type="presOf" srcId="{3348391F-C79D-4000-924F-D13ECC727972}" destId="{22091DFC-62BC-4072-8616-3AA6A50D6D92}" srcOrd="0" destOrd="0" presId="urn:microsoft.com/office/officeart/2005/8/layout/process1"/>
    <dgm:cxn modelId="{115F3E84-2F2C-44E1-B870-FF55CC29F9FB}" type="presOf" srcId="{F46D0C27-C4D1-49EA-B61A-F2575B96023A}" destId="{A5DEBB30-2DA6-401C-9AC2-8B6ECED1B3C6}" srcOrd="0" destOrd="0" presId="urn:microsoft.com/office/officeart/2005/8/layout/process1"/>
    <dgm:cxn modelId="{BF24EF0C-629A-499A-AE5A-FE804373A303}" type="presOf" srcId="{C924DA02-6973-4262-BA07-2FB031F0B254}" destId="{455472BB-3528-45E6-9A90-4D7794BE9722}" srcOrd="0" destOrd="0" presId="urn:microsoft.com/office/officeart/2005/8/layout/process1"/>
    <dgm:cxn modelId="{0D512278-BA0F-4D24-A5EC-64F4A99B93C3}" type="presParOf" srcId="{B940DFDA-7AB1-419D-9000-38B6779AC5A7}" destId="{71EFC3CC-BF0D-47AC-B232-3017298390AC}" srcOrd="0" destOrd="0" presId="urn:microsoft.com/office/officeart/2005/8/layout/process1"/>
    <dgm:cxn modelId="{1ADFBE63-08BE-4CAA-BBED-B877DF2C9AB4}" type="presParOf" srcId="{B940DFDA-7AB1-419D-9000-38B6779AC5A7}" destId="{CEA05494-8B9C-490E-BCDC-455BC98D11E7}" srcOrd="1" destOrd="0" presId="urn:microsoft.com/office/officeart/2005/8/layout/process1"/>
    <dgm:cxn modelId="{3FE1F9FB-FA63-4DE5-B18B-E7E7A110E8B4}" type="presParOf" srcId="{CEA05494-8B9C-490E-BCDC-455BC98D11E7}" destId="{525252E7-8A2B-4D1E-99A6-56FE36E8E3F3}" srcOrd="0" destOrd="0" presId="urn:microsoft.com/office/officeart/2005/8/layout/process1"/>
    <dgm:cxn modelId="{8BE78C2B-0932-48FC-9D3E-D43DABD84239}" type="presParOf" srcId="{B940DFDA-7AB1-419D-9000-38B6779AC5A7}" destId="{22091DFC-62BC-4072-8616-3AA6A50D6D92}" srcOrd="2" destOrd="0" presId="urn:microsoft.com/office/officeart/2005/8/layout/process1"/>
    <dgm:cxn modelId="{315D3854-7F98-4E9F-98E2-D1B14EAA866F}" type="presParOf" srcId="{B940DFDA-7AB1-419D-9000-38B6779AC5A7}" destId="{455472BB-3528-45E6-9A90-4D7794BE9722}" srcOrd="3" destOrd="0" presId="urn:microsoft.com/office/officeart/2005/8/layout/process1"/>
    <dgm:cxn modelId="{B01EA8C8-4014-4CC1-863E-FB3244A11253}" type="presParOf" srcId="{455472BB-3528-45E6-9A90-4D7794BE9722}" destId="{7948E064-8508-4AFE-8201-235AAB0593F9}" srcOrd="0" destOrd="0" presId="urn:microsoft.com/office/officeart/2005/8/layout/process1"/>
    <dgm:cxn modelId="{5E17640F-77E5-474D-A84E-98D8FA67CD96}" type="presParOf" srcId="{B940DFDA-7AB1-419D-9000-38B6779AC5A7}" destId="{530CD5D2-F5A9-4168-B3B4-91FB8ACADBFE}" srcOrd="4" destOrd="0" presId="urn:microsoft.com/office/officeart/2005/8/layout/process1"/>
    <dgm:cxn modelId="{50A11E24-5A9E-4062-B1B7-65642416E059}" type="presParOf" srcId="{B940DFDA-7AB1-419D-9000-38B6779AC5A7}" destId="{A5DEBB30-2DA6-401C-9AC2-8B6ECED1B3C6}" srcOrd="5" destOrd="0" presId="urn:microsoft.com/office/officeart/2005/8/layout/process1"/>
    <dgm:cxn modelId="{936A2094-D4E4-44A2-96EC-411E3383CB98}" type="presParOf" srcId="{A5DEBB30-2DA6-401C-9AC2-8B6ECED1B3C6}" destId="{6372DF0E-2CC8-442D-A6DF-038392CB917F}" srcOrd="0" destOrd="0" presId="urn:microsoft.com/office/officeart/2005/8/layout/process1"/>
    <dgm:cxn modelId="{5E91F468-1A43-49DE-98BA-DE8D366351A8}" type="presParOf" srcId="{B940DFDA-7AB1-419D-9000-38B6779AC5A7}" destId="{FE0DF2DD-063E-403F-87E1-BCE69680A778}" srcOrd="6"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40FF6B6-CCDB-45B8-9D8A-6F3F6C268EA6}"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fr-FR"/>
        </a:p>
      </dgm:t>
    </dgm:pt>
    <dgm:pt modelId="{69CFAFDA-F6BF-49D4-BC7A-CC5BFF3716B5}">
      <dgm:prSet phldrT="[Texte]"/>
      <dgm:spPr/>
      <dgm:t>
        <a:bodyPr/>
        <a:lstStyle/>
        <a:p>
          <a:r>
            <a:rPr lang="fr-FR" dirty="0" smtClean="0"/>
            <a:t>Priorités à l’Ego ou à l’Alter Ego</a:t>
          </a:r>
          <a:endParaRPr lang="fr-FR" dirty="0"/>
        </a:p>
      </dgm:t>
    </dgm:pt>
    <dgm:pt modelId="{2F6BA4AB-98C1-4799-91CA-661EBEE6C575}" type="parTrans" cxnId="{AE100678-5089-4CD2-841D-A2BCFC27F5DF}">
      <dgm:prSet/>
      <dgm:spPr/>
      <dgm:t>
        <a:bodyPr/>
        <a:lstStyle/>
        <a:p>
          <a:endParaRPr lang="fr-FR"/>
        </a:p>
      </dgm:t>
    </dgm:pt>
    <dgm:pt modelId="{C8AA0265-8D2A-4AA7-B3EE-E4AFF7C00A0D}" type="sibTrans" cxnId="{AE100678-5089-4CD2-841D-A2BCFC27F5DF}">
      <dgm:prSet/>
      <dgm:spPr/>
      <dgm:t>
        <a:bodyPr/>
        <a:lstStyle/>
        <a:p>
          <a:endParaRPr lang="fr-FR"/>
        </a:p>
      </dgm:t>
    </dgm:pt>
    <dgm:pt modelId="{35D1A3CB-5960-4363-AC1A-B386911789CA}">
      <dgm:prSet phldrT="[Texte]"/>
      <dgm:spPr/>
      <dgm:t>
        <a:bodyPr/>
        <a:lstStyle/>
        <a:p>
          <a:r>
            <a:rPr lang="fr-FR" dirty="0" smtClean="0"/>
            <a:t>Diriger </a:t>
          </a:r>
          <a:r>
            <a:rPr lang="fr-FR" smtClean="0"/>
            <a:t>en servant</a:t>
          </a:r>
          <a:endParaRPr lang="fr-FR" dirty="0"/>
        </a:p>
      </dgm:t>
    </dgm:pt>
    <dgm:pt modelId="{BC16967B-E463-43CF-A411-882DE5DC9067}" type="parTrans" cxnId="{5E86E80A-4E3F-41B8-93BC-DCEB1D749ED4}">
      <dgm:prSet/>
      <dgm:spPr/>
      <dgm:t>
        <a:bodyPr/>
        <a:lstStyle/>
        <a:p>
          <a:endParaRPr lang="fr-FR"/>
        </a:p>
      </dgm:t>
    </dgm:pt>
    <dgm:pt modelId="{7A4EA6A8-45DD-4B0C-8829-CFF87A1BC7A3}" type="sibTrans" cxnId="{5E86E80A-4E3F-41B8-93BC-DCEB1D749ED4}">
      <dgm:prSet/>
      <dgm:spPr/>
      <dgm:t>
        <a:bodyPr/>
        <a:lstStyle/>
        <a:p>
          <a:endParaRPr lang="fr-FR"/>
        </a:p>
      </dgm:t>
    </dgm:pt>
    <dgm:pt modelId="{574292BA-B388-4C7F-95BC-DB2D99971CCC}">
      <dgm:prSet phldrT="[Texte]"/>
      <dgm:spPr/>
      <dgm:t>
        <a:bodyPr/>
        <a:lstStyle/>
        <a:p>
          <a:r>
            <a:rPr lang="fr-FR" dirty="0" smtClean="0"/>
            <a:t>Désir et priorités</a:t>
          </a:r>
          <a:endParaRPr lang="fr-FR" dirty="0"/>
        </a:p>
      </dgm:t>
    </dgm:pt>
    <dgm:pt modelId="{6FB2FE0D-151C-4AD8-BDF5-FF4220CFA5B8}" type="parTrans" cxnId="{5CE420EC-6D7D-484A-87F4-AECD3CE61193}">
      <dgm:prSet/>
      <dgm:spPr/>
      <dgm:t>
        <a:bodyPr/>
        <a:lstStyle/>
        <a:p>
          <a:endParaRPr lang="fr-FR"/>
        </a:p>
      </dgm:t>
    </dgm:pt>
    <dgm:pt modelId="{5204B510-1F4C-4769-A08C-D70CE571B0D2}" type="sibTrans" cxnId="{5CE420EC-6D7D-484A-87F4-AECD3CE61193}">
      <dgm:prSet/>
      <dgm:spPr/>
      <dgm:t>
        <a:bodyPr/>
        <a:lstStyle/>
        <a:p>
          <a:endParaRPr lang="fr-FR"/>
        </a:p>
      </dgm:t>
    </dgm:pt>
    <dgm:pt modelId="{ACE1696F-0305-4A27-B0BB-66E425E4982A}" type="pres">
      <dgm:prSet presAssocID="{B40FF6B6-CCDB-45B8-9D8A-6F3F6C268EA6}" presName="Name0" presStyleCnt="0">
        <dgm:presLayoutVars>
          <dgm:chMax val="7"/>
          <dgm:chPref val="7"/>
          <dgm:dir/>
        </dgm:presLayoutVars>
      </dgm:prSet>
      <dgm:spPr/>
      <dgm:t>
        <a:bodyPr/>
        <a:lstStyle/>
        <a:p>
          <a:endParaRPr lang="fr-FR"/>
        </a:p>
      </dgm:t>
    </dgm:pt>
    <dgm:pt modelId="{902951EE-CF76-4CBA-A0C8-3E57BC48C9F9}" type="pres">
      <dgm:prSet presAssocID="{B40FF6B6-CCDB-45B8-9D8A-6F3F6C268EA6}" presName="Name1" presStyleCnt="0"/>
      <dgm:spPr/>
    </dgm:pt>
    <dgm:pt modelId="{85A65E74-8E3C-446C-9AF3-07AAE134C93F}" type="pres">
      <dgm:prSet presAssocID="{B40FF6B6-CCDB-45B8-9D8A-6F3F6C268EA6}" presName="cycle" presStyleCnt="0"/>
      <dgm:spPr/>
    </dgm:pt>
    <dgm:pt modelId="{A07782AC-3D8B-4EC4-925A-388FF7CBBC28}" type="pres">
      <dgm:prSet presAssocID="{B40FF6B6-CCDB-45B8-9D8A-6F3F6C268EA6}" presName="srcNode" presStyleLbl="node1" presStyleIdx="0" presStyleCnt="3"/>
      <dgm:spPr/>
    </dgm:pt>
    <dgm:pt modelId="{73B4129F-A63B-4DF0-9C1B-6E492009B835}" type="pres">
      <dgm:prSet presAssocID="{B40FF6B6-CCDB-45B8-9D8A-6F3F6C268EA6}" presName="conn" presStyleLbl="parChTrans1D2" presStyleIdx="0" presStyleCnt="1"/>
      <dgm:spPr/>
      <dgm:t>
        <a:bodyPr/>
        <a:lstStyle/>
        <a:p>
          <a:endParaRPr lang="fr-FR"/>
        </a:p>
      </dgm:t>
    </dgm:pt>
    <dgm:pt modelId="{0774DC1F-05E3-4422-A0C1-D88BF9D2CA56}" type="pres">
      <dgm:prSet presAssocID="{B40FF6B6-CCDB-45B8-9D8A-6F3F6C268EA6}" presName="extraNode" presStyleLbl="node1" presStyleIdx="0" presStyleCnt="3"/>
      <dgm:spPr/>
    </dgm:pt>
    <dgm:pt modelId="{68B7B9BF-ADC3-4480-BD0E-F6F514D22464}" type="pres">
      <dgm:prSet presAssocID="{B40FF6B6-CCDB-45B8-9D8A-6F3F6C268EA6}" presName="dstNode" presStyleLbl="node1" presStyleIdx="0" presStyleCnt="3"/>
      <dgm:spPr/>
    </dgm:pt>
    <dgm:pt modelId="{1EF2B9C7-0145-493F-8E3F-EE07FBEDB9CC}" type="pres">
      <dgm:prSet presAssocID="{69CFAFDA-F6BF-49D4-BC7A-CC5BFF3716B5}" presName="text_1" presStyleLbl="node1" presStyleIdx="0" presStyleCnt="3">
        <dgm:presLayoutVars>
          <dgm:bulletEnabled val="1"/>
        </dgm:presLayoutVars>
      </dgm:prSet>
      <dgm:spPr/>
      <dgm:t>
        <a:bodyPr/>
        <a:lstStyle/>
        <a:p>
          <a:endParaRPr lang="fr-FR"/>
        </a:p>
      </dgm:t>
    </dgm:pt>
    <dgm:pt modelId="{B9388F2A-8A84-4101-A181-B2C25C4AE482}" type="pres">
      <dgm:prSet presAssocID="{69CFAFDA-F6BF-49D4-BC7A-CC5BFF3716B5}" presName="accent_1" presStyleCnt="0"/>
      <dgm:spPr/>
    </dgm:pt>
    <dgm:pt modelId="{8A9F4F85-1B75-4084-A68B-85512D086A8E}" type="pres">
      <dgm:prSet presAssocID="{69CFAFDA-F6BF-49D4-BC7A-CC5BFF3716B5}" presName="accentRepeatNode" presStyleLbl="solidFgAcc1" presStyleIdx="0" presStyleCnt="3"/>
      <dgm:spPr/>
    </dgm:pt>
    <dgm:pt modelId="{00607BFB-8C6A-40AA-9776-0E4C11FF6186}" type="pres">
      <dgm:prSet presAssocID="{35D1A3CB-5960-4363-AC1A-B386911789CA}" presName="text_2" presStyleLbl="node1" presStyleIdx="1" presStyleCnt="3">
        <dgm:presLayoutVars>
          <dgm:bulletEnabled val="1"/>
        </dgm:presLayoutVars>
      </dgm:prSet>
      <dgm:spPr/>
      <dgm:t>
        <a:bodyPr/>
        <a:lstStyle/>
        <a:p>
          <a:endParaRPr lang="fr-FR"/>
        </a:p>
      </dgm:t>
    </dgm:pt>
    <dgm:pt modelId="{39574C90-099E-47A6-AC62-40509740399E}" type="pres">
      <dgm:prSet presAssocID="{35D1A3CB-5960-4363-AC1A-B386911789CA}" presName="accent_2" presStyleCnt="0"/>
      <dgm:spPr/>
    </dgm:pt>
    <dgm:pt modelId="{D36EB299-8702-4139-8E2E-ACA523526442}" type="pres">
      <dgm:prSet presAssocID="{35D1A3CB-5960-4363-AC1A-B386911789CA}" presName="accentRepeatNode" presStyleLbl="solidFgAcc1" presStyleIdx="1" presStyleCnt="3"/>
      <dgm:spPr/>
    </dgm:pt>
    <dgm:pt modelId="{EEAA16B7-D33B-4BC9-8C69-7CCEC57E29FB}" type="pres">
      <dgm:prSet presAssocID="{574292BA-B388-4C7F-95BC-DB2D99971CCC}" presName="text_3" presStyleLbl="node1" presStyleIdx="2" presStyleCnt="3">
        <dgm:presLayoutVars>
          <dgm:bulletEnabled val="1"/>
        </dgm:presLayoutVars>
      </dgm:prSet>
      <dgm:spPr/>
      <dgm:t>
        <a:bodyPr/>
        <a:lstStyle/>
        <a:p>
          <a:endParaRPr lang="fr-FR"/>
        </a:p>
      </dgm:t>
    </dgm:pt>
    <dgm:pt modelId="{C54C584A-B9FF-4292-A216-268DD23A57FF}" type="pres">
      <dgm:prSet presAssocID="{574292BA-B388-4C7F-95BC-DB2D99971CCC}" presName="accent_3" presStyleCnt="0"/>
      <dgm:spPr/>
    </dgm:pt>
    <dgm:pt modelId="{72ED3409-B96E-4A55-957C-7FF8D32D640B}" type="pres">
      <dgm:prSet presAssocID="{574292BA-B388-4C7F-95BC-DB2D99971CCC}" presName="accentRepeatNode" presStyleLbl="solidFgAcc1" presStyleIdx="2" presStyleCnt="3"/>
      <dgm:spPr/>
    </dgm:pt>
  </dgm:ptLst>
  <dgm:cxnLst>
    <dgm:cxn modelId="{61FEE734-055E-4C1F-9F84-4EC839EA4D3C}" type="presOf" srcId="{35D1A3CB-5960-4363-AC1A-B386911789CA}" destId="{00607BFB-8C6A-40AA-9776-0E4C11FF6186}" srcOrd="0" destOrd="0" presId="urn:microsoft.com/office/officeart/2008/layout/VerticalCurvedList"/>
    <dgm:cxn modelId="{5CE420EC-6D7D-484A-87F4-AECD3CE61193}" srcId="{B40FF6B6-CCDB-45B8-9D8A-6F3F6C268EA6}" destId="{574292BA-B388-4C7F-95BC-DB2D99971CCC}" srcOrd="2" destOrd="0" parTransId="{6FB2FE0D-151C-4AD8-BDF5-FF4220CFA5B8}" sibTransId="{5204B510-1F4C-4769-A08C-D70CE571B0D2}"/>
    <dgm:cxn modelId="{ECF59C75-556E-46AD-9CA5-9DD4E96BDEFB}" type="presOf" srcId="{69CFAFDA-F6BF-49D4-BC7A-CC5BFF3716B5}" destId="{1EF2B9C7-0145-493F-8E3F-EE07FBEDB9CC}" srcOrd="0" destOrd="0" presId="urn:microsoft.com/office/officeart/2008/layout/VerticalCurvedList"/>
    <dgm:cxn modelId="{5E86E80A-4E3F-41B8-93BC-DCEB1D749ED4}" srcId="{B40FF6B6-CCDB-45B8-9D8A-6F3F6C268EA6}" destId="{35D1A3CB-5960-4363-AC1A-B386911789CA}" srcOrd="1" destOrd="0" parTransId="{BC16967B-E463-43CF-A411-882DE5DC9067}" sibTransId="{7A4EA6A8-45DD-4B0C-8829-CFF87A1BC7A3}"/>
    <dgm:cxn modelId="{59C8A589-DC0D-43A8-BD9B-59D688A78030}" type="presOf" srcId="{574292BA-B388-4C7F-95BC-DB2D99971CCC}" destId="{EEAA16B7-D33B-4BC9-8C69-7CCEC57E29FB}" srcOrd="0" destOrd="0" presId="urn:microsoft.com/office/officeart/2008/layout/VerticalCurvedList"/>
    <dgm:cxn modelId="{AE100678-5089-4CD2-841D-A2BCFC27F5DF}" srcId="{B40FF6B6-CCDB-45B8-9D8A-6F3F6C268EA6}" destId="{69CFAFDA-F6BF-49D4-BC7A-CC5BFF3716B5}" srcOrd="0" destOrd="0" parTransId="{2F6BA4AB-98C1-4799-91CA-661EBEE6C575}" sibTransId="{C8AA0265-8D2A-4AA7-B3EE-E4AFF7C00A0D}"/>
    <dgm:cxn modelId="{6C59CB28-B085-4713-82BF-A0D4B5CE1E2C}" type="presOf" srcId="{B40FF6B6-CCDB-45B8-9D8A-6F3F6C268EA6}" destId="{ACE1696F-0305-4A27-B0BB-66E425E4982A}" srcOrd="0" destOrd="0" presId="urn:microsoft.com/office/officeart/2008/layout/VerticalCurvedList"/>
    <dgm:cxn modelId="{F5DFCF63-66F3-4010-B8E7-B4AC80CF3F6F}" type="presOf" srcId="{C8AA0265-8D2A-4AA7-B3EE-E4AFF7C00A0D}" destId="{73B4129F-A63B-4DF0-9C1B-6E492009B835}" srcOrd="0" destOrd="0" presId="urn:microsoft.com/office/officeart/2008/layout/VerticalCurvedList"/>
    <dgm:cxn modelId="{2E6FA9AD-24B5-4DEA-A7FE-DDBE22F742F8}" type="presParOf" srcId="{ACE1696F-0305-4A27-B0BB-66E425E4982A}" destId="{902951EE-CF76-4CBA-A0C8-3E57BC48C9F9}" srcOrd="0" destOrd="0" presId="urn:microsoft.com/office/officeart/2008/layout/VerticalCurvedList"/>
    <dgm:cxn modelId="{AA91431C-4A6C-4528-91DF-13F9BB95AD00}" type="presParOf" srcId="{902951EE-CF76-4CBA-A0C8-3E57BC48C9F9}" destId="{85A65E74-8E3C-446C-9AF3-07AAE134C93F}" srcOrd="0" destOrd="0" presId="urn:microsoft.com/office/officeart/2008/layout/VerticalCurvedList"/>
    <dgm:cxn modelId="{6D6E71B3-9AD7-48B2-A935-BBCAA1E06C1C}" type="presParOf" srcId="{85A65E74-8E3C-446C-9AF3-07AAE134C93F}" destId="{A07782AC-3D8B-4EC4-925A-388FF7CBBC28}" srcOrd="0" destOrd="0" presId="urn:microsoft.com/office/officeart/2008/layout/VerticalCurvedList"/>
    <dgm:cxn modelId="{2EF94AE6-1B84-4D15-A355-9F92E5EF3B40}" type="presParOf" srcId="{85A65E74-8E3C-446C-9AF3-07AAE134C93F}" destId="{73B4129F-A63B-4DF0-9C1B-6E492009B835}" srcOrd="1" destOrd="0" presId="urn:microsoft.com/office/officeart/2008/layout/VerticalCurvedList"/>
    <dgm:cxn modelId="{CF3E678F-465C-4351-801C-BD3AA8542369}" type="presParOf" srcId="{85A65E74-8E3C-446C-9AF3-07AAE134C93F}" destId="{0774DC1F-05E3-4422-A0C1-D88BF9D2CA56}" srcOrd="2" destOrd="0" presId="urn:microsoft.com/office/officeart/2008/layout/VerticalCurvedList"/>
    <dgm:cxn modelId="{A3B15464-E4E6-4779-AFF8-6270811519F9}" type="presParOf" srcId="{85A65E74-8E3C-446C-9AF3-07AAE134C93F}" destId="{68B7B9BF-ADC3-4480-BD0E-F6F514D22464}" srcOrd="3" destOrd="0" presId="urn:microsoft.com/office/officeart/2008/layout/VerticalCurvedList"/>
    <dgm:cxn modelId="{73FC4F6F-D908-421E-A4D5-A5CC970CEE86}" type="presParOf" srcId="{902951EE-CF76-4CBA-A0C8-3E57BC48C9F9}" destId="{1EF2B9C7-0145-493F-8E3F-EE07FBEDB9CC}" srcOrd="1" destOrd="0" presId="urn:microsoft.com/office/officeart/2008/layout/VerticalCurvedList"/>
    <dgm:cxn modelId="{08A182A9-7170-4CFF-A51E-487623CA1BFC}" type="presParOf" srcId="{902951EE-CF76-4CBA-A0C8-3E57BC48C9F9}" destId="{B9388F2A-8A84-4101-A181-B2C25C4AE482}" srcOrd="2" destOrd="0" presId="urn:microsoft.com/office/officeart/2008/layout/VerticalCurvedList"/>
    <dgm:cxn modelId="{33D10452-7AA8-4202-924A-980F6A86E8B3}" type="presParOf" srcId="{B9388F2A-8A84-4101-A181-B2C25C4AE482}" destId="{8A9F4F85-1B75-4084-A68B-85512D086A8E}" srcOrd="0" destOrd="0" presId="urn:microsoft.com/office/officeart/2008/layout/VerticalCurvedList"/>
    <dgm:cxn modelId="{4ABEAA4B-9486-4D13-B00C-242786171930}" type="presParOf" srcId="{902951EE-CF76-4CBA-A0C8-3E57BC48C9F9}" destId="{00607BFB-8C6A-40AA-9776-0E4C11FF6186}" srcOrd="3" destOrd="0" presId="urn:microsoft.com/office/officeart/2008/layout/VerticalCurvedList"/>
    <dgm:cxn modelId="{6C04D128-5D30-4E61-B017-FA55C1B9B713}" type="presParOf" srcId="{902951EE-CF76-4CBA-A0C8-3E57BC48C9F9}" destId="{39574C90-099E-47A6-AC62-40509740399E}" srcOrd="4" destOrd="0" presId="urn:microsoft.com/office/officeart/2008/layout/VerticalCurvedList"/>
    <dgm:cxn modelId="{1A86F4BE-7A42-470B-9743-B35947E7491E}" type="presParOf" srcId="{39574C90-099E-47A6-AC62-40509740399E}" destId="{D36EB299-8702-4139-8E2E-ACA523526442}" srcOrd="0" destOrd="0" presId="urn:microsoft.com/office/officeart/2008/layout/VerticalCurvedList"/>
    <dgm:cxn modelId="{24E4090E-666F-4382-A5C9-893CDD192440}" type="presParOf" srcId="{902951EE-CF76-4CBA-A0C8-3E57BC48C9F9}" destId="{EEAA16B7-D33B-4BC9-8C69-7CCEC57E29FB}" srcOrd="5" destOrd="0" presId="urn:microsoft.com/office/officeart/2008/layout/VerticalCurvedList"/>
    <dgm:cxn modelId="{79F2851B-47C1-4300-8EBA-2D93BD3717A0}" type="presParOf" srcId="{902951EE-CF76-4CBA-A0C8-3E57BC48C9F9}" destId="{C54C584A-B9FF-4292-A216-268DD23A57FF}" srcOrd="6" destOrd="0" presId="urn:microsoft.com/office/officeart/2008/layout/VerticalCurvedList"/>
    <dgm:cxn modelId="{5EE13E8C-E91E-43E8-92DB-37A145DDCE56}" type="presParOf" srcId="{C54C584A-B9FF-4292-A216-268DD23A57FF}" destId="{72ED3409-B96E-4A55-957C-7FF8D32D640B}"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8C4801C-41BC-4317-834B-B078EB398947}" type="doc">
      <dgm:prSet loTypeId="urn:microsoft.com/office/officeart/2005/8/layout/lProcess2" loCatId="list" qsTypeId="urn:microsoft.com/office/officeart/2005/8/quickstyle/simple4" qsCatId="simple" csTypeId="urn:microsoft.com/office/officeart/2005/8/colors/accent1_2" csCatId="accent1" phldr="1"/>
      <dgm:spPr/>
      <dgm:t>
        <a:bodyPr/>
        <a:lstStyle/>
        <a:p>
          <a:endParaRPr lang="fr-FR"/>
        </a:p>
      </dgm:t>
    </dgm:pt>
    <dgm:pt modelId="{05F75821-5DB5-4917-8BFC-8ACF2C91695C}">
      <dgm:prSet phldrT="[Texte]"/>
      <dgm:spPr/>
      <dgm:t>
        <a:bodyPr/>
        <a:lstStyle/>
        <a:p>
          <a:r>
            <a:rPr lang="fr-FR" dirty="0" smtClean="0"/>
            <a:t>Moi d’abord</a:t>
          </a:r>
          <a:endParaRPr lang="fr-FR" dirty="0"/>
        </a:p>
      </dgm:t>
    </dgm:pt>
    <dgm:pt modelId="{4AC934E7-400F-4983-AC13-B03AB8CB4A4F}" type="parTrans" cxnId="{0E5C1164-EA77-403F-B328-DF037A0981C7}">
      <dgm:prSet/>
      <dgm:spPr/>
      <dgm:t>
        <a:bodyPr/>
        <a:lstStyle/>
        <a:p>
          <a:endParaRPr lang="fr-FR"/>
        </a:p>
      </dgm:t>
    </dgm:pt>
    <dgm:pt modelId="{C2281A12-C46F-4FC5-8392-2BBB4CD09E67}" type="sibTrans" cxnId="{0E5C1164-EA77-403F-B328-DF037A0981C7}">
      <dgm:prSet/>
      <dgm:spPr/>
      <dgm:t>
        <a:bodyPr/>
        <a:lstStyle/>
        <a:p>
          <a:endParaRPr lang="fr-FR"/>
        </a:p>
      </dgm:t>
    </dgm:pt>
    <dgm:pt modelId="{B1FD5C2A-E6F7-4112-99CC-11A54B3EBF2D}">
      <dgm:prSet phldrT="[Texte]" custT="1"/>
      <dgm:spPr/>
      <dgm:t>
        <a:bodyPr/>
        <a:lstStyle/>
        <a:p>
          <a:r>
            <a:rPr lang="fr-FR" sz="3200" dirty="0" smtClean="0"/>
            <a:t>Ne compter que sur moi-même </a:t>
          </a:r>
          <a:endParaRPr lang="fr-FR" sz="3200" dirty="0"/>
        </a:p>
      </dgm:t>
    </dgm:pt>
    <dgm:pt modelId="{2399F01D-DC4B-4DFB-81B9-4383AF2CDB90}" type="parTrans" cxnId="{B9BB4836-EA4A-49A7-A9C0-BCD46E16A32B}">
      <dgm:prSet/>
      <dgm:spPr/>
      <dgm:t>
        <a:bodyPr/>
        <a:lstStyle/>
        <a:p>
          <a:endParaRPr lang="fr-FR"/>
        </a:p>
      </dgm:t>
    </dgm:pt>
    <dgm:pt modelId="{72DC9082-1B69-45CF-93B4-D450B0AEFB3A}" type="sibTrans" cxnId="{B9BB4836-EA4A-49A7-A9C0-BCD46E16A32B}">
      <dgm:prSet/>
      <dgm:spPr/>
      <dgm:t>
        <a:bodyPr/>
        <a:lstStyle/>
        <a:p>
          <a:endParaRPr lang="fr-FR"/>
        </a:p>
      </dgm:t>
    </dgm:pt>
    <dgm:pt modelId="{E403BB9A-0304-4FEE-B3D3-5BF2DA64BC22}">
      <dgm:prSet phldrT="[Texte]" custT="1"/>
      <dgm:spPr/>
      <dgm:t>
        <a:bodyPr/>
        <a:lstStyle/>
        <a:p>
          <a:pPr marL="0" marR="0" indent="0" defTabSz="914400" eaLnBrk="1" fontAlgn="auto" latinLnBrk="0" hangingPunct="1">
            <a:lnSpc>
              <a:spcPct val="100000"/>
            </a:lnSpc>
            <a:spcBef>
              <a:spcPts val="0"/>
            </a:spcBef>
            <a:spcAft>
              <a:spcPts val="0"/>
            </a:spcAft>
            <a:buClrTx/>
            <a:buSzTx/>
            <a:buFontTx/>
            <a:buNone/>
            <a:tabLst/>
            <a:defRPr/>
          </a:pPr>
          <a:endParaRPr lang="fr-FR" sz="2300" dirty="0" smtClean="0"/>
        </a:p>
        <a:p>
          <a:pPr marL="0" marR="0" indent="0" defTabSz="914400" eaLnBrk="1" fontAlgn="auto" latinLnBrk="0" hangingPunct="1">
            <a:lnSpc>
              <a:spcPct val="100000"/>
            </a:lnSpc>
            <a:spcBef>
              <a:spcPts val="0"/>
            </a:spcBef>
            <a:spcAft>
              <a:spcPts val="0"/>
            </a:spcAft>
            <a:buClrTx/>
            <a:buSzTx/>
            <a:buFontTx/>
            <a:buNone/>
            <a:tabLst/>
            <a:defRPr/>
          </a:pPr>
          <a:r>
            <a:rPr lang="fr-FR" sz="3200" dirty="0" smtClean="0"/>
            <a:t>affirmer ma subjectivité combative</a:t>
          </a:r>
        </a:p>
        <a:p>
          <a:pPr defTabSz="711200">
            <a:lnSpc>
              <a:spcPct val="90000"/>
            </a:lnSpc>
            <a:spcBef>
              <a:spcPct val="0"/>
            </a:spcBef>
            <a:spcAft>
              <a:spcPct val="35000"/>
            </a:spcAft>
          </a:pPr>
          <a:endParaRPr lang="fr-FR" sz="2300" dirty="0"/>
        </a:p>
      </dgm:t>
    </dgm:pt>
    <dgm:pt modelId="{9E2E0FCC-54D2-4338-9DF0-066F7A545249}" type="parTrans" cxnId="{D2FAC423-9846-4ACA-99BA-E77084EE182D}">
      <dgm:prSet/>
      <dgm:spPr/>
      <dgm:t>
        <a:bodyPr/>
        <a:lstStyle/>
        <a:p>
          <a:endParaRPr lang="fr-FR"/>
        </a:p>
      </dgm:t>
    </dgm:pt>
    <dgm:pt modelId="{97E605BA-813D-4111-A2C2-CEA1AB0CEE35}" type="sibTrans" cxnId="{D2FAC423-9846-4ACA-99BA-E77084EE182D}">
      <dgm:prSet/>
      <dgm:spPr/>
      <dgm:t>
        <a:bodyPr/>
        <a:lstStyle/>
        <a:p>
          <a:endParaRPr lang="fr-FR"/>
        </a:p>
      </dgm:t>
    </dgm:pt>
    <dgm:pt modelId="{C0B52BE1-D37C-4603-9006-3EB5A9C3CEE1}">
      <dgm:prSet phldrT="[Texte]"/>
      <dgm:spPr>
        <a:solidFill>
          <a:schemeClr val="accent3">
            <a:lumMod val="20000"/>
            <a:lumOff val="80000"/>
          </a:schemeClr>
        </a:solidFill>
      </dgm:spPr>
      <dgm:t>
        <a:bodyPr/>
        <a:lstStyle/>
        <a:p>
          <a:r>
            <a:rPr lang="fr-FR" dirty="0" smtClean="0"/>
            <a:t>Méfiance</a:t>
          </a:r>
          <a:endParaRPr lang="fr-FR" dirty="0"/>
        </a:p>
      </dgm:t>
    </dgm:pt>
    <dgm:pt modelId="{9BC4E6E1-A56A-44E0-BC26-C76F20785CDD}" type="parTrans" cxnId="{5FB5111F-966A-4EDA-B2B5-7B64E2D0279D}">
      <dgm:prSet/>
      <dgm:spPr/>
      <dgm:t>
        <a:bodyPr/>
        <a:lstStyle/>
        <a:p>
          <a:endParaRPr lang="fr-FR"/>
        </a:p>
      </dgm:t>
    </dgm:pt>
    <dgm:pt modelId="{4B7AC24D-7572-4D9F-A134-52F42E101529}" type="sibTrans" cxnId="{5FB5111F-966A-4EDA-B2B5-7B64E2D0279D}">
      <dgm:prSet/>
      <dgm:spPr/>
      <dgm:t>
        <a:bodyPr/>
        <a:lstStyle/>
        <a:p>
          <a:endParaRPr lang="fr-FR"/>
        </a:p>
      </dgm:t>
    </dgm:pt>
    <dgm:pt modelId="{8C65D5BE-20F7-49DE-8314-CA3B653A2D38}">
      <dgm:prSet phldrT="[Texte]" custT="1"/>
      <dgm:spPr>
        <a:solidFill>
          <a:schemeClr val="accent3">
            <a:lumMod val="75000"/>
          </a:schemeClr>
        </a:solidFill>
      </dgm:spPr>
      <dgm:t>
        <a:bodyPr/>
        <a:lstStyle/>
        <a:p>
          <a:r>
            <a:rPr lang="fr-FR" sz="3200" dirty="0" smtClean="0"/>
            <a:t>être sur le qui-vive</a:t>
          </a:r>
          <a:endParaRPr lang="fr-FR" sz="3200" dirty="0"/>
        </a:p>
      </dgm:t>
    </dgm:pt>
    <dgm:pt modelId="{7FE2AA55-2754-4D00-8963-D386C9957113}" type="parTrans" cxnId="{B0AB9FE6-E478-400B-B6EF-37DC4DC3083D}">
      <dgm:prSet/>
      <dgm:spPr/>
      <dgm:t>
        <a:bodyPr/>
        <a:lstStyle/>
        <a:p>
          <a:endParaRPr lang="fr-FR"/>
        </a:p>
      </dgm:t>
    </dgm:pt>
    <dgm:pt modelId="{8CC32ECA-4A6F-4C61-80FB-342AA99E45EF}" type="sibTrans" cxnId="{B0AB9FE6-E478-400B-B6EF-37DC4DC3083D}">
      <dgm:prSet/>
      <dgm:spPr/>
      <dgm:t>
        <a:bodyPr/>
        <a:lstStyle/>
        <a:p>
          <a:endParaRPr lang="fr-FR"/>
        </a:p>
      </dgm:t>
    </dgm:pt>
    <dgm:pt modelId="{5B5BAFC2-3CF5-41D5-A62C-A5990C56FA41}">
      <dgm:prSet phldrT="[Texte]" custT="1"/>
      <dgm:spPr>
        <a:solidFill>
          <a:schemeClr val="accent3">
            <a:lumMod val="75000"/>
          </a:schemeClr>
        </a:solidFill>
      </dgm:spPr>
      <dgm:t>
        <a:bodyPr/>
        <a:lstStyle/>
        <a:p>
          <a:pPr marL="0" marR="0" indent="0" defTabSz="914400" eaLnBrk="1" fontAlgn="auto" latinLnBrk="0" hangingPunct="1">
            <a:lnSpc>
              <a:spcPct val="100000"/>
            </a:lnSpc>
            <a:spcBef>
              <a:spcPts val="0"/>
            </a:spcBef>
            <a:spcAft>
              <a:spcPts val="0"/>
            </a:spcAft>
            <a:buClrTx/>
            <a:buSzTx/>
            <a:buFontTx/>
            <a:buNone/>
            <a:tabLst/>
            <a:defRPr/>
          </a:pPr>
          <a:endParaRPr lang="fr-FR" sz="2900" dirty="0" smtClean="0"/>
        </a:p>
        <a:p>
          <a:pPr marL="0" marR="0" indent="0" defTabSz="914400" eaLnBrk="1" fontAlgn="auto" latinLnBrk="0" hangingPunct="1">
            <a:lnSpc>
              <a:spcPct val="100000"/>
            </a:lnSpc>
            <a:spcBef>
              <a:spcPts val="0"/>
            </a:spcBef>
            <a:spcAft>
              <a:spcPts val="0"/>
            </a:spcAft>
            <a:buClrTx/>
            <a:buSzTx/>
            <a:buFontTx/>
            <a:buNone/>
            <a:tabLst/>
            <a:defRPr/>
          </a:pPr>
          <a:r>
            <a:rPr lang="fr-FR" sz="3200" dirty="0" smtClean="0"/>
            <a:t>rapport de force</a:t>
          </a:r>
        </a:p>
        <a:p>
          <a:pPr defTabSz="711200">
            <a:lnSpc>
              <a:spcPct val="90000"/>
            </a:lnSpc>
            <a:spcBef>
              <a:spcPct val="0"/>
            </a:spcBef>
            <a:spcAft>
              <a:spcPct val="35000"/>
            </a:spcAft>
          </a:pPr>
          <a:endParaRPr lang="fr-FR" sz="2900" dirty="0"/>
        </a:p>
      </dgm:t>
    </dgm:pt>
    <dgm:pt modelId="{1841A486-C1A5-4B7F-A75A-217870620235}" type="parTrans" cxnId="{5E6DDBA0-07FB-48B1-857B-48B8D744C462}">
      <dgm:prSet/>
      <dgm:spPr/>
      <dgm:t>
        <a:bodyPr/>
        <a:lstStyle/>
        <a:p>
          <a:endParaRPr lang="fr-FR"/>
        </a:p>
      </dgm:t>
    </dgm:pt>
    <dgm:pt modelId="{42CB09A7-AEB8-4B5D-9D0D-CDBEB4961E98}" type="sibTrans" cxnId="{5E6DDBA0-07FB-48B1-857B-48B8D744C462}">
      <dgm:prSet/>
      <dgm:spPr/>
      <dgm:t>
        <a:bodyPr/>
        <a:lstStyle/>
        <a:p>
          <a:endParaRPr lang="fr-FR"/>
        </a:p>
      </dgm:t>
    </dgm:pt>
    <dgm:pt modelId="{8C40B8EF-F6B7-4569-A18C-F276EA06A0BC}">
      <dgm:prSet phldrT="[Texte]"/>
      <dgm:spPr>
        <a:solidFill>
          <a:srgbClr val="D755CE"/>
        </a:solidFill>
      </dgm:spPr>
      <dgm:t>
        <a:bodyPr/>
        <a:lstStyle/>
        <a:p>
          <a:r>
            <a:rPr lang="fr-FR" dirty="0" smtClean="0"/>
            <a:t>M’imposer</a:t>
          </a:r>
          <a:endParaRPr lang="fr-FR" dirty="0"/>
        </a:p>
      </dgm:t>
    </dgm:pt>
    <dgm:pt modelId="{0CC9F757-A91F-4C94-9024-F95D7CDD1E99}" type="parTrans" cxnId="{03C6EEFC-CE75-4CDE-A804-5D62A3A58BCB}">
      <dgm:prSet/>
      <dgm:spPr/>
      <dgm:t>
        <a:bodyPr/>
        <a:lstStyle/>
        <a:p>
          <a:endParaRPr lang="fr-FR"/>
        </a:p>
      </dgm:t>
    </dgm:pt>
    <dgm:pt modelId="{0AD152F0-88D7-4D26-B150-A2063B5929D3}" type="sibTrans" cxnId="{03C6EEFC-CE75-4CDE-A804-5D62A3A58BCB}">
      <dgm:prSet/>
      <dgm:spPr/>
      <dgm:t>
        <a:bodyPr/>
        <a:lstStyle/>
        <a:p>
          <a:endParaRPr lang="fr-FR"/>
        </a:p>
      </dgm:t>
    </dgm:pt>
    <dgm:pt modelId="{8C8883C8-346D-48A4-B551-2B3EB56E9DCD}">
      <dgm:prSet phldrT="[Texte]" custT="1"/>
      <dgm:spPr>
        <a:solidFill>
          <a:srgbClr val="7030A0"/>
        </a:solidFill>
      </dgm:spPr>
      <dgm:t>
        <a:bodyPr/>
        <a:lstStyle/>
        <a:p>
          <a:r>
            <a:rPr lang="fr-FR" sz="3200" dirty="0" smtClean="0"/>
            <a:t>Raison du </a:t>
          </a:r>
        </a:p>
        <a:p>
          <a:r>
            <a:rPr lang="fr-FR" sz="3200" dirty="0" smtClean="0"/>
            <a:t>plus fort</a:t>
          </a:r>
          <a:endParaRPr lang="fr-FR" sz="3200" dirty="0"/>
        </a:p>
      </dgm:t>
    </dgm:pt>
    <dgm:pt modelId="{227C3251-5003-4FD6-A3AC-336D9CC71AE0}" type="parTrans" cxnId="{B3BC8A7D-8C3E-492D-AE3A-DD874FD15B03}">
      <dgm:prSet/>
      <dgm:spPr/>
      <dgm:t>
        <a:bodyPr/>
        <a:lstStyle/>
        <a:p>
          <a:endParaRPr lang="fr-FR"/>
        </a:p>
      </dgm:t>
    </dgm:pt>
    <dgm:pt modelId="{C774228C-2854-41DC-843F-67D34E655176}" type="sibTrans" cxnId="{B3BC8A7D-8C3E-492D-AE3A-DD874FD15B03}">
      <dgm:prSet/>
      <dgm:spPr/>
      <dgm:t>
        <a:bodyPr/>
        <a:lstStyle/>
        <a:p>
          <a:endParaRPr lang="fr-FR"/>
        </a:p>
      </dgm:t>
    </dgm:pt>
    <dgm:pt modelId="{5E4E0366-A40C-45FB-A9E1-FD3F59618598}">
      <dgm:prSet phldrT="[Texte]"/>
      <dgm:spPr>
        <a:solidFill>
          <a:srgbClr val="7030A0"/>
        </a:solidFill>
      </dgm:spPr>
      <dgm:t>
        <a:bodyPr/>
        <a:lstStyle/>
        <a:p>
          <a:r>
            <a:rPr lang="fr-FR" dirty="0" smtClean="0"/>
            <a:t>Position dominante</a:t>
          </a:r>
        </a:p>
        <a:p>
          <a:r>
            <a:rPr lang="fr-FR" dirty="0" smtClean="0"/>
            <a:t>Garder ma place</a:t>
          </a:r>
          <a:endParaRPr lang="fr-FR" dirty="0"/>
        </a:p>
      </dgm:t>
    </dgm:pt>
    <dgm:pt modelId="{9EFAC13B-E622-4E20-9EEB-34FE4D148A06}" type="parTrans" cxnId="{80CED208-B77B-4EA7-B523-AADC0C18E8E3}">
      <dgm:prSet/>
      <dgm:spPr/>
      <dgm:t>
        <a:bodyPr/>
        <a:lstStyle/>
        <a:p>
          <a:endParaRPr lang="fr-FR"/>
        </a:p>
      </dgm:t>
    </dgm:pt>
    <dgm:pt modelId="{CE54C764-6DFE-4B70-8088-5CD3DC358D74}" type="sibTrans" cxnId="{80CED208-B77B-4EA7-B523-AADC0C18E8E3}">
      <dgm:prSet/>
      <dgm:spPr/>
      <dgm:t>
        <a:bodyPr/>
        <a:lstStyle/>
        <a:p>
          <a:endParaRPr lang="fr-FR"/>
        </a:p>
      </dgm:t>
    </dgm:pt>
    <dgm:pt modelId="{2084B1BC-A215-4BF9-B7BA-4CA53D3C0921}" type="pres">
      <dgm:prSet presAssocID="{38C4801C-41BC-4317-834B-B078EB398947}" presName="theList" presStyleCnt="0">
        <dgm:presLayoutVars>
          <dgm:dir/>
          <dgm:animLvl val="lvl"/>
          <dgm:resizeHandles val="exact"/>
        </dgm:presLayoutVars>
      </dgm:prSet>
      <dgm:spPr/>
      <dgm:t>
        <a:bodyPr/>
        <a:lstStyle/>
        <a:p>
          <a:endParaRPr lang="fr-FR"/>
        </a:p>
      </dgm:t>
    </dgm:pt>
    <dgm:pt modelId="{D3DC5A1C-9880-4395-B18A-BEF02D74780B}" type="pres">
      <dgm:prSet presAssocID="{05F75821-5DB5-4917-8BFC-8ACF2C91695C}" presName="compNode" presStyleCnt="0"/>
      <dgm:spPr/>
      <dgm:t>
        <a:bodyPr/>
        <a:lstStyle/>
        <a:p>
          <a:endParaRPr lang="fr-FR"/>
        </a:p>
      </dgm:t>
    </dgm:pt>
    <dgm:pt modelId="{11661A5C-A04F-411D-8A6A-9EEA4F7F6FBC}" type="pres">
      <dgm:prSet presAssocID="{05F75821-5DB5-4917-8BFC-8ACF2C91695C}" presName="aNode" presStyleLbl="bgShp" presStyleIdx="0" presStyleCnt="3"/>
      <dgm:spPr/>
      <dgm:t>
        <a:bodyPr/>
        <a:lstStyle/>
        <a:p>
          <a:endParaRPr lang="fr-FR"/>
        </a:p>
      </dgm:t>
    </dgm:pt>
    <dgm:pt modelId="{DCE014E1-98D6-4EEC-B6A5-1F0B2450AC6D}" type="pres">
      <dgm:prSet presAssocID="{05F75821-5DB5-4917-8BFC-8ACF2C91695C}" presName="textNode" presStyleLbl="bgShp" presStyleIdx="0" presStyleCnt="3"/>
      <dgm:spPr/>
      <dgm:t>
        <a:bodyPr/>
        <a:lstStyle/>
        <a:p>
          <a:endParaRPr lang="fr-FR"/>
        </a:p>
      </dgm:t>
    </dgm:pt>
    <dgm:pt modelId="{06CFB929-A4BC-4BCC-807B-8B6B5CE021E3}" type="pres">
      <dgm:prSet presAssocID="{05F75821-5DB5-4917-8BFC-8ACF2C91695C}" presName="compChildNode" presStyleCnt="0"/>
      <dgm:spPr/>
      <dgm:t>
        <a:bodyPr/>
        <a:lstStyle/>
        <a:p>
          <a:endParaRPr lang="fr-FR"/>
        </a:p>
      </dgm:t>
    </dgm:pt>
    <dgm:pt modelId="{12FCDED6-BDC2-4010-A544-018EB7DC4285}" type="pres">
      <dgm:prSet presAssocID="{05F75821-5DB5-4917-8BFC-8ACF2C91695C}" presName="theInnerList" presStyleCnt="0"/>
      <dgm:spPr/>
      <dgm:t>
        <a:bodyPr/>
        <a:lstStyle/>
        <a:p>
          <a:endParaRPr lang="fr-FR"/>
        </a:p>
      </dgm:t>
    </dgm:pt>
    <dgm:pt modelId="{9D61D5D1-6C21-414F-8911-42245B2AD061}" type="pres">
      <dgm:prSet presAssocID="{B1FD5C2A-E6F7-4112-99CC-11A54B3EBF2D}" presName="childNode" presStyleLbl="node1" presStyleIdx="0" presStyleCnt="6">
        <dgm:presLayoutVars>
          <dgm:bulletEnabled val="1"/>
        </dgm:presLayoutVars>
      </dgm:prSet>
      <dgm:spPr/>
      <dgm:t>
        <a:bodyPr/>
        <a:lstStyle/>
        <a:p>
          <a:endParaRPr lang="fr-FR"/>
        </a:p>
      </dgm:t>
    </dgm:pt>
    <dgm:pt modelId="{5AC90D25-04CA-41F3-99A5-91F4D7A9DA06}" type="pres">
      <dgm:prSet presAssocID="{B1FD5C2A-E6F7-4112-99CC-11A54B3EBF2D}" presName="aSpace2" presStyleCnt="0"/>
      <dgm:spPr/>
      <dgm:t>
        <a:bodyPr/>
        <a:lstStyle/>
        <a:p>
          <a:endParaRPr lang="fr-FR"/>
        </a:p>
      </dgm:t>
    </dgm:pt>
    <dgm:pt modelId="{25672DBC-6869-4AA9-8163-5FEE307510AC}" type="pres">
      <dgm:prSet presAssocID="{E403BB9A-0304-4FEE-B3D3-5BF2DA64BC22}" presName="childNode" presStyleLbl="node1" presStyleIdx="1" presStyleCnt="6">
        <dgm:presLayoutVars>
          <dgm:bulletEnabled val="1"/>
        </dgm:presLayoutVars>
      </dgm:prSet>
      <dgm:spPr/>
      <dgm:t>
        <a:bodyPr/>
        <a:lstStyle/>
        <a:p>
          <a:endParaRPr lang="fr-FR"/>
        </a:p>
      </dgm:t>
    </dgm:pt>
    <dgm:pt modelId="{0D4E31B0-D035-4B69-B27B-CDD42A2D1033}" type="pres">
      <dgm:prSet presAssocID="{05F75821-5DB5-4917-8BFC-8ACF2C91695C}" presName="aSpace" presStyleCnt="0"/>
      <dgm:spPr/>
      <dgm:t>
        <a:bodyPr/>
        <a:lstStyle/>
        <a:p>
          <a:endParaRPr lang="fr-FR"/>
        </a:p>
      </dgm:t>
    </dgm:pt>
    <dgm:pt modelId="{23E6C070-F1AF-419C-8A91-B1A3744DA963}" type="pres">
      <dgm:prSet presAssocID="{C0B52BE1-D37C-4603-9006-3EB5A9C3CEE1}" presName="compNode" presStyleCnt="0"/>
      <dgm:spPr/>
      <dgm:t>
        <a:bodyPr/>
        <a:lstStyle/>
        <a:p>
          <a:endParaRPr lang="fr-FR"/>
        </a:p>
      </dgm:t>
    </dgm:pt>
    <dgm:pt modelId="{AF3B2E85-4860-4C0D-9CA0-FB144C2B3293}" type="pres">
      <dgm:prSet presAssocID="{C0B52BE1-D37C-4603-9006-3EB5A9C3CEE1}" presName="aNode" presStyleLbl="bgShp" presStyleIdx="1" presStyleCnt="3"/>
      <dgm:spPr/>
      <dgm:t>
        <a:bodyPr/>
        <a:lstStyle/>
        <a:p>
          <a:endParaRPr lang="fr-FR"/>
        </a:p>
      </dgm:t>
    </dgm:pt>
    <dgm:pt modelId="{E5E8A8F9-6433-4733-969F-807273802FC8}" type="pres">
      <dgm:prSet presAssocID="{C0B52BE1-D37C-4603-9006-3EB5A9C3CEE1}" presName="textNode" presStyleLbl="bgShp" presStyleIdx="1" presStyleCnt="3"/>
      <dgm:spPr/>
      <dgm:t>
        <a:bodyPr/>
        <a:lstStyle/>
        <a:p>
          <a:endParaRPr lang="fr-FR"/>
        </a:p>
      </dgm:t>
    </dgm:pt>
    <dgm:pt modelId="{7D0E4896-B279-499B-A439-0E376A04BAE6}" type="pres">
      <dgm:prSet presAssocID="{C0B52BE1-D37C-4603-9006-3EB5A9C3CEE1}" presName="compChildNode" presStyleCnt="0"/>
      <dgm:spPr/>
      <dgm:t>
        <a:bodyPr/>
        <a:lstStyle/>
        <a:p>
          <a:endParaRPr lang="fr-FR"/>
        </a:p>
      </dgm:t>
    </dgm:pt>
    <dgm:pt modelId="{C850F64A-5DAC-4E62-91EA-4CE92261636E}" type="pres">
      <dgm:prSet presAssocID="{C0B52BE1-D37C-4603-9006-3EB5A9C3CEE1}" presName="theInnerList" presStyleCnt="0"/>
      <dgm:spPr/>
      <dgm:t>
        <a:bodyPr/>
        <a:lstStyle/>
        <a:p>
          <a:endParaRPr lang="fr-FR"/>
        </a:p>
      </dgm:t>
    </dgm:pt>
    <dgm:pt modelId="{CE9DC3BE-99E2-428D-87E1-0CD9ADF383C2}" type="pres">
      <dgm:prSet presAssocID="{8C65D5BE-20F7-49DE-8314-CA3B653A2D38}" presName="childNode" presStyleLbl="node1" presStyleIdx="2" presStyleCnt="6">
        <dgm:presLayoutVars>
          <dgm:bulletEnabled val="1"/>
        </dgm:presLayoutVars>
      </dgm:prSet>
      <dgm:spPr/>
      <dgm:t>
        <a:bodyPr/>
        <a:lstStyle/>
        <a:p>
          <a:endParaRPr lang="fr-FR"/>
        </a:p>
      </dgm:t>
    </dgm:pt>
    <dgm:pt modelId="{E034E23D-830D-4ADB-B180-926F00D85F0E}" type="pres">
      <dgm:prSet presAssocID="{8C65D5BE-20F7-49DE-8314-CA3B653A2D38}" presName="aSpace2" presStyleCnt="0"/>
      <dgm:spPr/>
      <dgm:t>
        <a:bodyPr/>
        <a:lstStyle/>
        <a:p>
          <a:endParaRPr lang="fr-FR"/>
        </a:p>
      </dgm:t>
    </dgm:pt>
    <dgm:pt modelId="{54BCBC56-A928-442C-8E93-26D246D19426}" type="pres">
      <dgm:prSet presAssocID="{5B5BAFC2-3CF5-41D5-A62C-A5990C56FA41}" presName="childNode" presStyleLbl="node1" presStyleIdx="3" presStyleCnt="6">
        <dgm:presLayoutVars>
          <dgm:bulletEnabled val="1"/>
        </dgm:presLayoutVars>
      </dgm:prSet>
      <dgm:spPr/>
      <dgm:t>
        <a:bodyPr/>
        <a:lstStyle/>
        <a:p>
          <a:endParaRPr lang="fr-FR"/>
        </a:p>
      </dgm:t>
    </dgm:pt>
    <dgm:pt modelId="{98C69534-F812-4C67-8DBE-B5EE9BD95209}" type="pres">
      <dgm:prSet presAssocID="{C0B52BE1-D37C-4603-9006-3EB5A9C3CEE1}" presName="aSpace" presStyleCnt="0"/>
      <dgm:spPr/>
      <dgm:t>
        <a:bodyPr/>
        <a:lstStyle/>
        <a:p>
          <a:endParaRPr lang="fr-FR"/>
        </a:p>
      </dgm:t>
    </dgm:pt>
    <dgm:pt modelId="{4A91AF33-E879-408B-BFC6-20ED198CF2BB}" type="pres">
      <dgm:prSet presAssocID="{8C40B8EF-F6B7-4569-A18C-F276EA06A0BC}" presName="compNode" presStyleCnt="0"/>
      <dgm:spPr/>
      <dgm:t>
        <a:bodyPr/>
        <a:lstStyle/>
        <a:p>
          <a:endParaRPr lang="fr-FR"/>
        </a:p>
      </dgm:t>
    </dgm:pt>
    <dgm:pt modelId="{9F4C7C9B-BAF5-4662-A604-50771B6BBAC5}" type="pres">
      <dgm:prSet presAssocID="{8C40B8EF-F6B7-4569-A18C-F276EA06A0BC}" presName="aNode" presStyleLbl="bgShp" presStyleIdx="2" presStyleCnt="3"/>
      <dgm:spPr/>
      <dgm:t>
        <a:bodyPr/>
        <a:lstStyle/>
        <a:p>
          <a:endParaRPr lang="fr-FR"/>
        </a:p>
      </dgm:t>
    </dgm:pt>
    <dgm:pt modelId="{22FA797D-015D-49C9-B842-1171FD1623F1}" type="pres">
      <dgm:prSet presAssocID="{8C40B8EF-F6B7-4569-A18C-F276EA06A0BC}" presName="textNode" presStyleLbl="bgShp" presStyleIdx="2" presStyleCnt="3"/>
      <dgm:spPr/>
      <dgm:t>
        <a:bodyPr/>
        <a:lstStyle/>
        <a:p>
          <a:endParaRPr lang="fr-FR"/>
        </a:p>
      </dgm:t>
    </dgm:pt>
    <dgm:pt modelId="{0F675D9B-05E8-4058-BB14-448F875FE080}" type="pres">
      <dgm:prSet presAssocID="{8C40B8EF-F6B7-4569-A18C-F276EA06A0BC}" presName="compChildNode" presStyleCnt="0"/>
      <dgm:spPr/>
      <dgm:t>
        <a:bodyPr/>
        <a:lstStyle/>
        <a:p>
          <a:endParaRPr lang="fr-FR"/>
        </a:p>
      </dgm:t>
    </dgm:pt>
    <dgm:pt modelId="{869DD3A2-3642-49CB-BBB5-C5C4F8F3ABD0}" type="pres">
      <dgm:prSet presAssocID="{8C40B8EF-F6B7-4569-A18C-F276EA06A0BC}" presName="theInnerList" presStyleCnt="0"/>
      <dgm:spPr/>
      <dgm:t>
        <a:bodyPr/>
        <a:lstStyle/>
        <a:p>
          <a:endParaRPr lang="fr-FR"/>
        </a:p>
      </dgm:t>
    </dgm:pt>
    <dgm:pt modelId="{0BB97342-26A5-473E-82A4-31B12C2577C9}" type="pres">
      <dgm:prSet presAssocID="{8C8883C8-346D-48A4-B551-2B3EB56E9DCD}" presName="childNode" presStyleLbl="node1" presStyleIdx="4" presStyleCnt="6">
        <dgm:presLayoutVars>
          <dgm:bulletEnabled val="1"/>
        </dgm:presLayoutVars>
      </dgm:prSet>
      <dgm:spPr/>
      <dgm:t>
        <a:bodyPr/>
        <a:lstStyle/>
        <a:p>
          <a:endParaRPr lang="fr-FR"/>
        </a:p>
      </dgm:t>
    </dgm:pt>
    <dgm:pt modelId="{4361C747-75D1-4270-9C93-B027FE4479CF}" type="pres">
      <dgm:prSet presAssocID="{8C8883C8-346D-48A4-B551-2B3EB56E9DCD}" presName="aSpace2" presStyleCnt="0"/>
      <dgm:spPr/>
      <dgm:t>
        <a:bodyPr/>
        <a:lstStyle/>
        <a:p>
          <a:endParaRPr lang="fr-FR"/>
        </a:p>
      </dgm:t>
    </dgm:pt>
    <dgm:pt modelId="{242D62CC-7CE8-46BB-B2C7-B0DCBF6BBA83}" type="pres">
      <dgm:prSet presAssocID="{5E4E0366-A40C-45FB-A9E1-FD3F59618598}" presName="childNode" presStyleLbl="node1" presStyleIdx="5" presStyleCnt="6">
        <dgm:presLayoutVars>
          <dgm:bulletEnabled val="1"/>
        </dgm:presLayoutVars>
      </dgm:prSet>
      <dgm:spPr/>
      <dgm:t>
        <a:bodyPr/>
        <a:lstStyle/>
        <a:p>
          <a:endParaRPr lang="fr-FR"/>
        </a:p>
      </dgm:t>
    </dgm:pt>
  </dgm:ptLst>
  <dgm:cxnLst>
    <dgm:cxn modelId="{0E5C1164-EA77-403F-B328-DF037A0981C7}" srcId="{38C4801C-41BC-4317-834B-B078EB398947}" destId="{05F75821-5DB5-4917-8BFC-8ACF2C91695C}" srcOrd="0" destOrd="0" parTransId="{4AC934E7-400F-4983-AC13-B03AB8CB4A4F}" sibTransId="{C2281A12-C46F-4FC5-8392-2BBB4CD09E67}"/>
    <dgm:cxn modelId="{EB39753E-5FA2-4609-9BB2-E2EFA677F8D7}" type="presOf" srcId="{8C40B8EF-F6B7-4569-A18C-F276EA06A0BC}" destId="{9F4C7C9B-BAF5-4662-A604-50771B6BBAC5}" srcOrd="0" destOrd="0" presId="urn:microsoft.com/office/officeart/2005/8/layout/lProcess2"/>
    <dgm:cxn modelId="{3585378A-B7AE-49AD-9907-7419AA5C1D6E}" type="presOf" srcId="{8C40B8EF-F6B7-4569-A18C-F276EA06A0BC}" destId="{22FA797D-015D-49C9-B842-1171FD1623F1}" srcOrd="1" destOrd="0" presId="urn:microsoft.com/office/officeart/2005/8/layout/lProcess2"/>
    <dgm:cxn modelId="{2F276544-73BC-48CD-9D99-44050FB1CBC4}" type="presOf" srcId="{C0B52BE1-D37C-4603-9006-3EB5A9C3CEE1}" destId="{AF3B2E85-4860-4C0D-9CA0-FB144C2B3293}" srcOrd="0" destOrd="0" presId="urn:microsoft.com/office/officeart/2005/8/layout/lProcess2"/>
    <dgm:cxn modelId="{5E6DDBA0-07FB-48B1-857B-48B8D744C462}" srcId="{C0B52BE1-D37C-4603-9006-3EB5A9C3CEE1}" destId="{5B5BAFC2-3CF5-41D5-A62C-A5990C56FA41}" srcOrd="1" destOrd="0" parTransId="{1841A486-C1A5-4B7F-A75A-217870620235}" sibTransId="{42CB09A7-AEB8-4B5D-9D0D-CDBEB4961E98}"/>
    <dgm:cxn modelId="{F566B176-850D-4A4E-938E-E52A99C54594}" type="presOf" srcId="{8C65D5BE-20F7-49DE-8314-CA3B653A2D38}" destId="{CE9DC3BE-99E2-428D-87E1-0CD9ADF383C2}" srcOrd="0" destOrd="0" presId="urn:microsoft.com/office/officeart/2005/8/layout/lProcess2"/>
    <dgm:cxn modelId="{D2FAC423-9846-4ACA-99BA-E77084EE182D}" srcId="{05F75821-5DB5-4917-8BFC-8ACF2C91695C}" destId="{E403BB9A-0304-4FEE-B3D3-5BF2DA64BC22}" srcOrd="1" destOrd="0" parTransId="{9E2E0FCC-54D2-4338-9DF0-066F7A545249}" sibTransId="{97E605BA-813D-4111-A2C2-CEA1AB0CEE35}"/>
    <dgm:cxn modelId="{B6523360-866C-4D70-943D-4521AF92F8C6}" type="presOf" srcId="{05F75821-5DB5-4917-8BFC-8ACF2C91695C}" destId="{DCE014E1-98D6-4EEC-B6A5-1F0B2450AC6D}" srcOrd="1" destOrd="0" presId="urn:microsoft.com/office/officeart/2005/8/layout/lProcess2"/>
    <dgm:cxn modelId="{B9BB4836-EA4A-49A7-A9C0-BCD46E16A32B}" srcId="{05F75821-5DB5-4917-8BFC-8ACF2C91695C}" destId="{B1FD5C2A-E6F7-4112-99CC-11A54B3EBF2D}" srcOrd="0" destOrd="0" parTransId="{2399F01D-DC4B-4DFB-81B9-4383AF2CDB90}" sibTransId="{72DC9082-1B69-45CF-93B4-D450B0AEFB3A}"/>
    <dgm:cxn modelId="{65863743-E9A4-481B-B386-F4E52EE08971}" type="presOf" srcId="{05F75821-5DB5-4917-8BFC-8ACF2C91695C}" destId="{11661A5C-A04F-411D-8A6A-9EEA4F7F6FBC}" srcOrd="0" destOrd="0" presId="urn:microsoft.com/office/officeart/2005/8/layout/lProcess2"/>
    <dgm:cxn modelId="{03C6EEFC-CE75-4CDE-A804-5D62A3A58BCB}" srcId="{38C4801C-41BC-4317-834B-B078EB398947}" destId="{8C40B8EF-F6B7-4569-A18C-F276EA06A0BC}" srcOrd="2" destOrd="0" parTransId="{0CC9F757-A91F-4C94-9024-F95D7CDD1E99}" sibTransId="{0AD152F0-88D7-4D26-B150-A2063B5929D3}"/>
    <dgm:cxn modelId="{B3BC8A7D-8C3E-492D-AE3A-DD874FD15B03}" srcId="{8C40B8EF-F6B7-4569-A18C-F276EA06A0BC}" destId="{8C8883C8-346D-48A4-B551-2B3EB56E9DCD}" srcOrd="0" destOrd="0" parTransId="{227C3251-5003-4FD6-A3AC-336D9CC71AE0}" sibTransId="{C774228C-2854-41DC-843F-67D34E655176}"/>
    <dgm:cxn modelId="{7120C18C-340E-4BFC-82A8-8A8C334DED28}" type="presOf" srcId="{8C8883C8-346D-48A4-B551-2B3EB56E9DCD}" destId="{0BB97342-26A5-473E-82A4-31B12C2577C9}" srcOrd="0" destOrd="0" presId="urn:microsoft.com/office/officeart/2005/8/layout/lProcess2"/>
    <dgm:cxn modelId="{B0AB9FE6-E478-400B-B6EF-37DC4DC3083D}" srcId="{C0B52BE1-D37C-4603-9006-3EB5A9C3CEE1}" destId="{8C65D5BE-20F7-49DE-8314-CA3B653A2D38}" srcOrd="0" destOrd="0" parTransId="{7FE2AA55-2754-4D00-8963-D386C9957113}" sibTransId="{8CC32ECA-4A6F-4C61-80FB-342AA99E45EF}"/>
    <dgm:cxn modelId="{BB7A8288-26CF-4460-90CF-C6C7CBD138BC}" type="presOf" srcId="{38C4801C-41BC-4317-834B-B078EB398947}" destId="{2084B1BC-A215-4BF9-B7BA-4CA53D3C0921}" srcOrd="0" destOrd="0" presId="urn:microsoft.com/office/officeart/2005/8/layout/lProcess2"/>
    <dgm:cxn modelId="{96709E72-508C-47DB-9109-C936A547BC5A}" type="presOf" srcId="{E403BB9A-0304-4FEE-B3D3-5BF2DA64BC22}" destId="{25672DBC-6869-4AA9-8163-5FEE307510AC}" srcOrd="0" destOrd="0" presId="urn:microsoft.com/office/officeart/2005/8/layout/lProcess2"/>
    <dgm:cxn modelId="{80CED208-B77B-4EA7-B523-AADC0C18E8E3}" srcId="{8C40B8EF-F6B7-4569-A18C-F276EA06A0BC}" destId="{5E4E0366-A40C-45FB-A9E1-FD3F59618598}" srcOrd="1" destOrd="0" parTransId="{9EFAC13B-E622-4E20-9EEB-34FE4D148A06}" sibTransId="{CE54C764-6DFE-4B70-8088-5CD3DC358D74}"/>
    <dgm:cxn modelId="{40B48A0A-D46D-41B9-8F83-553302F435F8}" type="presOf" srcId="{C0B52BE1-D37C-4603-9006-3EB5A9C3CEE1}" destId="{E5E8A8F9-6433-4733-969F-807273802FC8}" srcOrd="1" destOrd="0" presId="urn:microsoft.com/office/officeart/2005/8/layout/lProcess2"/>
    <dgm:cxn modelId="{66AFB060-783B-488F-B4E9-C845C62DED5F}" type="presOf" srcId="{5E4E0366-A40C-45FB-A9E1-FD3F59618598}" destId="{242D62CC-7CE8-46BB-B2C7-B0DCBF6BBA83}" srcOrd="0" destOrd="0" presId="urn:microsoft.com/office/officeart/2005/8/layout/lProcess2"/>
    <dgm:cxn modelId="{FD28F245-DBC5-45E1-93DC-5EAC90547321}" type="presOf" srcId="{5B5BAFC2-3CF5-41D5-A62C-A5990C56FA41}" destId="{54BCBC56-A928-442C-8E93-26D246D19426}" srcOrd="0" destOrd="0" presId="urn:microsoft.com/office/officeart/2005/8/layout/lProcess2"/>
    <dgm:cxn modelId="{5FB5111F-966A-4EDA-B2B5-7B64E2D0279D}" srcId="{38C4801C-41BC-4317-834B-B078EB398947}" destId="{C0B52BE1-D37C-4603-9006-3EB5A9C3CEE1}" srcOrd="1" destOrd="0" parTransId="{9BC4E6E1-A56A-44E0-BC26-C76F20785CDD}" sibTransId="{4B7AC24D-7572-4D9F-A134-52F42E101529}"/>
    <dgm:cxn modelId="{D655DCED-1A31-4449-9D16-4F3B967D62F0}" type="presOf" srcId="{B1FD5C2A-E6F7-4112-99CC-11A54B3EBF2D}" destId="{9D61D5D1-6C21-414F-8911-42245B2AD061}" srcOrd="0" destOrd="0" presId="urn:microsoft.com/office/officeart/2005/8/layout/lProcess2"/>
    <dgm:cxn modelId="{C27E7718-E5D5-4447-9937-63472BECC27C}" type="presParOf" srcId="{2084B1BC-A215-4BF9-B7BA-4CA53D3C0921}" destId="{D3DC5A1C-9880-4395-B18A-BEF02D74780B}" srcOrd="0" destOrd="0" presId="urn:microsoft.com/office/officeart/2005/8/layout/lProcess2"/>
    <dgm:cxn modelId="{43309F7C-B7FD-4BF4-A2EC-F6AB74E9CCDB}" type="presParOf" srcId="{D3DC5A1C-9880-4395-B18A-BEF02D74780B}" destId="{11661A5C-A04F-411D-8A6A-9EEA4F7F6FBC}" srcOrd="0" destOrd="0" presId="urn:microsoft.com/office/officeart/2005/8/layout/lProcess2"/>
    <dgm:cxn modelId="{DA4F14A4-F7AD-4442-9CFA-37EC614115E6}" type="presParOf" srcId="{D3DC5A1C-9880-4395-B18A-BEF02D74780B}" destId="{DCE014E1-98D6-4EEC-B6A5-1F0B2450AC6D}" srcOrd="1" destOrd="0" presId="urn:microsoft.com/office/officeart/2005/8/layout/lProcess2"/>
    <dgm:cxn modelId="{F4E0F6FE-3A6F-44B5-9C5B-4FF704692FCC}" type="presParOf" srcId="{D3DC5A1C-9880-4395-B18A-BEF02D74780B}" destId="{06CFB929-A4BC-4BCC-807B-8B6B5CE021E3}" srcOrd="2" destOrd="0" presId="urn:microsoft.com/office/officeart/2005/8/layout/lProcess2"/>
    <dgm:cxn modelId="{618A326C-6C69-4F5D-9BE2-F3589D36277F}" type="presParOf" srcId="{06CFB929-A4BC-4BCC-807B-8B6B5CE021E3}" destId="{12FCDED6-BDC2-4010-A544-018EB7DC4285}" srcOrd="0" destOrd="0" presId="urn:microsoft.com/office/officeart/2005/8/layout/lProcess2"/>
    <dgm:cxn modelId="{40546636-BAB7-439F-A412-3C91BAD226BF}" type="presParOf" srcId="{12FCDED6-BDC2-4010-A544-018EB7DC4285}" destId="{9D61D5D1-6C21-414F-8911-42245B2AD061}" srcOrd="0" destOrd="0" presId="urn:microsoft.com/office/officeart/2005/8/layout/lProcess2"/>
    <dgm:cxn modelId="{D17278FC-D23D-4339-B281-76F5EE11AB96}" type="presParOf" srcId="{12FCDED6-BDC2-4010-A544-018EB7DC4285}" destId="{5AC90D25-04CA-41F3-99A5-91F4D7A9DA06}" srcOrd="1" destOrd="0" presId="urn:microsoft.com/office/officeart/2005/8/layout/lProcess2"/>
    <dgm:cxn modelId="{C16AFBC2-E259-4289-AB90-5558521D78B0}" type="presParOf" srcId="{12FCDED6-BDC2-4010-A544-018EB7DC4285}" destId="{25672DBC-6869-4AA9-8163-5FEE307510AC}" srcOrd="2" destOrd="0" presId="urn:microsoft.com/office/officeart/2005/8/layout/lProcess2"/>
    <dgm:cxn modelId="{845E70C8-78A5-4DB5-91C1-DF4BBEFE72A1}" type="presParOf" srcId="{2084B1BC-A215-4BF9-B7BA-4CA53D3C0921}" destId="{0D4E31B0-D035-4B69-B27B-CDD42A2D1033}" srcOrd="1" destOrd="0" presId="urn:microsoft.com/office/officeart/2005/8/layout/lProcess2"/>
    <dgm:cxn modelId="{31664EB6-3942-412A-8E32-518DC16ADECB}" type="presParOf" srcId="{2084B1BC-A215-4BF9-B7BA-4CA53D3C0921}" destId="{23E6C070-F1AF-419C-8A91-B1A3744DA963}" srcOrd="2" destOrd="0" presId="urn:microsoft.com/office/officeart/2005/8/layout/lProcess2"/>
    <dgm:cxn modelId="{B743EDB3-0CCC-46F2-96E3-AE13FC49B03B}" type="presParOf" srcId="{23E6C070-F1AF-419C-8A91-B1A3744DA963}" destId="{AF3B2E85-4860-4C0D-9CA0-FB144C2B3293}" srcOrd="0" destOrd="0" presId="urn:microsoft.com/office/officeart/2005/8/layout/lProcess2"/>
    <dgm:cxn modelId="{E1154292-75CC-4AD9-8D60-2CA9DAA7BFC0}" type="presParOf" srcId="{23E6C070-F1AF-419C-8A91-B1A3744DA963}" destId="{E5E8A8F9-6433-4733-969F-807273802FC8}" srcOrd="1" destOrd="0" presId="urn:microsoft.com/office/officeart/2005/8/layout/lProcess2"/>
    <dgm:cxn modelId="{6073FB7F-0662-4E08-B58E-F604DE3F0418}" type="presParOf" srcId="{23E6C070-F1AF-419C-8A91-B1A3744DA963}" destId="{7D0E4896-B279-499B-A439-0E376A04BAE6}" srcOrd="2" destOrd="0" presId="urn:microsoft.com/office/officeart/2005/8/layout/lProcess2"/>
    <dgm:cxn modelId="{6D8E9B54-6D15-4C4E-B800-D506BCD2B299}" type="presParOf" srcId="{7D0E4896-B279-499B-A439-0E376A04BAE6}" destId="{C850F64A-5DAC-4E62-91EA-4CE92261636E}" srcOrd="0" destOrd="0" presId="urn:microsoft.com/office/officeart/2005/8/layout/lProcess2"/>
    <dgm:cxn modelId="{B3655251-F378-4FB8-8B8A-FEFE8D8C1297}" type="presParOf" srcId="{C850F64A-5DAC-4E62-91EA-4CE92261636E}" destId="{CE9DC3BE-99E2-428D-87E1-0CD9ADF383C2}" srcOrd="0" destOrd="0" presId="urn:microsoft.com/office/officeart/2005/8/layout/lProcess2"/>
    <dgm:cxn modelId="{E353E76B-A5A6-4270-94AA-9E0ABEE0B9C6}" type="presParOf" srcId="{C850F64A-5DAC-4E62-91EA-4CE92261636E}" destId="{E034E23D-830D-4ADB-B180-926F00D85F0E}" srcOrd="1" destOrd="0" presId="urn:microsoft.com/office/officeart/2005/8/layout/lProcess2"/>
    <dgm:cxn modelId="{0E921052-369F-44F2-8D3E-49679E5A92CA}" type="presParOf" srcId="{C850F64A-5DAC-4E62-91EA-4CE92261636E}" destId="{54BCBC56-A928-442C-8E93-26D246D19426}" srcOrd="2" destOrd="0" presId="urn:microsoft.com/office/officeart/2005/8/layout/lProcess2"/>
    <dgm:cxn modelId="{E7A9A218-1D38-4494-922E-9CA6F406C761}" type="presParOf" srcId="{2084B1BC-A215-4BF9-B7BA-4CA53D3C0921}" destId="{98C69534-F812-4C67-8DBE-B5EE9BD95209}" srcOrd="3" destOrd="0" presId="urn:microsoft.com/office/officeart/2005/8/layout/lProcess2"/>
    <dgm:cxn modelId="{828FCAE6-1DBB-4056-8922-475EDF1CEDED}" type="presParOf" srcId="{2084B1BC-A215-4BF9-B7BA-4CA53D3C0921}" destId="{4A91AF33-E879-408B-BFC6-20ED198CF2BB}" srcOrd="4" destOrd="0" presId="urn:microsoft.com/office/officeart/2005/8/layout/lProcess2"/>
    <dgm:cxn modelId="{DB78257B-561B-4F92-8DC4-CADE53D8786E}" type="presParOf" srcId="{4A91AF33-E879-408B-BFC6-20ED198CF2BB}" destId="{9F4C7C9B-BAF5-4662-A604-50771B6BBAC5}" srcOrd="0" destOrd="0" presId="urn:microsoft.com/office/officeart/2005/8/layout/lProcess2"/>
    <dgm:cxn modelId="{458BAE29-88A3-4F24-8E61-C56632F2EADD}" type="presParOf" srcId="{4A91AF33-E879-408B-BFC6-20ED198CF2BB}" destId="{22FA797D-015D-49C9-B842-1171FD1623F1}" srcOrd="1" destOrd="0" presId="urn:microsoft.com/office/officeart/2005/8/layout/lProcess2"/>
    <dgm:cxn modelId="{FBA1BB70-BDC0-4A26-AF73-B06A83AB647B}" type="presParOf" srcId="{4A91AF33-E879-408B-BFC6-20ED198CF2BB}" destId="{0F675D9B-05E8-4058-BB14-448F875FE080}" srcOrd="2" destOrd="0" presId="urn:microsoft.com/office/officeart/2005/8/layout/lProcess2"/>
    <dgm:cxn modelId="{FC4B7E4B-6E99-40B3-BE63-6BF95987D58C}" type="presParOf" srcId="{0F675D9B-05E8-4058-BB14-448F875FE080}" destId="{869DD3A2-3642-49CB-BBB5-C5C4F8F3ABD0}" srcOrd="0" destOrd="0" presId="urn:microsoft.com/office/officeart/2005/8/layout/lProcess2"/>
    <dgm:cxn modelId="{CD491830-52D3-40F3-8E84-237364B93E64}" type="presParOf" srcId="{869DD3A2-3642-49CB-BBB5-C5C4F8F3ABD0}" destId="{0BB97342-26A5-473E-82A4-31B12C2577C9}" srcOrd="0" destOrd="0" presId="urn:microsoft.com/office/officeart/2005/8/layout/lProcess2"/>
    <dgm:cxn modelId="{16FABFD0-54CA-46F2-B016-B832FB785185}" type="presParOf" srcId="{869DD3A2-3642-49CB-BBB5-C5C4F8F3ABD0}" destId="{4361C747-75D1-4270-9C93-B027FE4479CF}" srcOrd="1" destOrd="0" presId="urn:microsoft.com/office/officeart/2005/8/layout/lProcess2"/>
    <dgm:cxn modelId="{361C1FFD-3C64-40DE-8E5C-E528C90060EA}" type="presParOf" srcId="{869DD3A2-3642-49CB-BBB5-C5C4F8F3ABD0}" destId="{242D62CC-7CE8-46BB-B2C7-B0DCBF6BBA83}" srcOrd="2"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D656FC9-AAFB-475B-96AB-0D28DEADA355}" type="doc">
      <dgm:prSet loTypeId="urn:microsoft.com/office/officeart/2005/8/layout/radial5" loCatId="cycle" qsTypeId="urn:microsoft.com/office/officeart/2005/8/quickstyle/simple1" qsCatId="simple" csTypeId="urn:microsoft.com/office/officeart/2005/8/colors/colorful2" csCatId="colorful" phldr="1"/>
      <dgm:spPr/>
      <dgm:t>
        <a:bodyPr/>
        <a:lstStyle/>
        <a:p>
          <a:endParaRPr lang="fr-FR"/>
        </a:p>
      </dgm:t>
    </dgm:pt>
    <dgm:pt modelId="{0D91A5E1-F62C-46C3-A8A6-B05DA610451B}">
      <dgm:prSet phldrT="[Texte]" custT="1"/>
      <dgm:spPr/>
      <dgm:t>
        <a:bodyPr/>
        <a:lstStyle/>
        <a:p>
          <a:r>
            <a:rPr lang="fr-FR" sz="300" dirty="0" smtClean="0"/>
            <a:t>l</a:t>
          </a:r>
          <a:endParaRPr lang="fr-FR" sz="300" dirty="0"/>
        </a:p>
      </dgm:t>
    </dgm:pt>
    <dgm:pt modelId="{CF695727-A2D3-4F29-8EC8-6E829FF1A748}" type="parTrans" cxnId="{45130EE7-5FEB-47E0-9119-8C3DB0EFE9E6}">
      <dgm:prSet/>
      <dgm:spPr/>
      <dgm:t>
        <a:bodyPr/>
        <a:lstStyle/>
        <a:p>
          <a:endParaRPr lang="fr-FR"/>
        </a:p>
      </dgm:t>
    </dgm:pt>
    <dgm:pt modelId="{FD090DF4-4611-4239-8DA1-FBFD8C82C03E}" type="sibTrans" cxnId="{45130EE7-5FEB-47E0-9119-8C3DB0EFE9E6}">
      <dgm:prSet/>
      <dgm:spPr/>
      <dgm:t>
        <a:bodyPr/>
        <a:lstStyle/>
        <a:p>
          <a:endParaRPr lang="fr-FR"/>
        </a:p>
      </dgm:t>
    </dgm:pt>
    <dgm:pt modelId="{E4ADDA5F-27F6-4147-A3BA-8FB11375B8C7}">
      <dgm:prSet phldrT="[Texte]">
        <dgm:style>
          <a:lnRef idx="0">
            <a:schemeClr val="accent6"/>
          </a:lnRef>
          <a:fillRef idx="3">
            <a:schemeClr val="accent6"/>
          </a:fillRef>
          <a:effectRef idx="3">
            <a:schemeClr val="accent6"/>
          </a:effectRef>
          <a:fontRef idx="minor">
            <a:schemeClr val="lt1"/>
          </a:fontRef>
        </dgm:style>
      </dgm:prSet>
      <dgm:spPr/>
      <dgm:t>
        <a:bodyPr/>
        <a:lstStyle/>
        <a:p>
          <a:r>
            <a:rPr lang="fr-FR" dirty="0" smtClean="0">
              <a:latin typeface="Garamond" panose="02020404030301010803" pitchFamily="18" charset="0"/>
            </a:rPr>
            <a:t>(1)</a:t>
          </a:r>
        </a:p>
        <a:p>
          <a:r>
            <a:rPr lang="fr-FR" dirty="0" err="1" smtClean="0">
              <a:latin typeface="Garamond" panose="02020404030301010803" pitchFamily="18" charset="0"/>
            </a:rPr>
            <a:t>Oeuvre</a:t>
          </a:r>
          <a:endParaRPr lang="fr-FR" dirty="0" smtClean="0">
            <a:latin typeface="Garamond" panose="02020404030301010803" pitchFamily="18" charset="0"/>
          </a:endParaRPr>
        </a:p>
      </dgm:t>
    </dgm:pt>
    <dgm:pt modelId="{A71DDFB2-13FC-499D-9665-965B9DA9B493}" type="parTrans" cxnId="{1B6AC585-C974-4245-BF58-671C86CE0F37}">
      <dgm:prSet/>
      <dgm:spPr/>
      <dgm:t>
        <a:bodyPr/>
        <a:lstStyle/>
        <a:p>
          <a:endParaRPr lang="fr-FR"/>
        </a:p>
      </dgm:t>
    </dgm:pt>
    <dgm:pt modelId="{236EAA6E-118F-415B-B2E8-098C4BD431F5}" type="sibTrans" cxnId="{1B6AC585-C974-4245-BF58-671C86CE0F37}">
      <dgm:prSet/>
      <dgm:spPr/>
      <dgm:t>
        <a:bodyPr/>
        <a:lstStyle/>
        <a:p>
          <a:endParaRPr lang="fr-FR"/>
        </a:p>
      </dgm:t>
    </dgm:pt>
    <dgm:pt modelId="{0FC25B88-412B-426B-8C0F-EB72FFE5EC0A}">
      <dgm:prSet phldrT="[Texte]">
        <dgm:style>
          <a:lnRef idx="0">
            <a:schemeClr val="accent2"/>
          </a:lnRef>
          <a:fillRef idx="3">
            <a:schemeClr val="accent2"/>
          </a:fillRef>
          <a:effectRef idx="3">
            <a:schemeClr val="accent2"/>
          </a:effectRef>
          <a:fontRef idx="minor">
            <a:schemeClr val="lt1"/>
          </a:fontRef>
        </dgm:style>
      </dgm:prSet>
      <dgm:spPr/>
      <dgm:t>
        <a:bodyPr/>
        <a:lstStyle/>
        <a:p>
          <a:r>
            <a:rPr lang="fr-FR" dirty="0" smtClean="0">
              <a:latin typeface="Garamond" panose="02020404030301010803" pitchFamily="18" charset="0"/>
            </a:rPr>
            <a:t>(2)</a:t>
          </a:r>
        </a:p>
        <a:p>
          <a:r>
            <a:rPr lang="fr-FR" smtClean="0">
              <a:latin typeface="Garamond" panose="02020404030301010803" pitchFamily="18" charset="0"/>
            </a:rPr>
            <a:t>Orchetre</a:t>
          </a:r>
          <a:endParaRPr lang="fr-FR" dirty="0" smtClean="0">
            <a:latin typeface="Garamond" panose="02020404030301010803" pitchFamily="18" charset="0"/>
          </a:endParaRPr>
        </a:p>
      </dgm:t>
    </dgm:pt>
    <dgm:pt modelId="{687D2D5E-0E9C-491A-8C11-7C3F8A8B155A}" type="parTrans" cxnId="{5F830007-22B9-49BE-A4E0-D8E6B902474B}">
      <dgm:prSet/>
      <dgm:spPr/>
      <dgm:t>
        <a:bodyPr/>
        <a:lstStyle/>
        <a:p>
          <a:endParaRPr lang="fr-FR"/>
        </a:p>
      </dgm:t>
    </dgm:pt>
    <dgm:pt modelId="{59B38659-D21C-498B-B276-A6391A8FF396}" type="sibTrans" cxnId="{5F830007-22B9-49BE-A4E0-D8E6B902474B}">
      <dgm:prSet/>
      <dgm:spPr/>
      <dgm:t>
        <a:bodyPr/>
        <a:lstStyle/>
        <a:p>
          <a:endParaRPr lang="fr-FR"/>
        </a:p>
      </dgm:t>
    </dgm:pt>
    <dgm:pt modelId="{B897A069-AB51-4FCD-8805-F7F84DF974BE}">
      <dgm:prSet phldrT="[Texte]">
        <dgm:style>
          <a:lnRef idx="0">
            <a:schemeClr val="accent4"/>
          </a:lnRef>
          <a:fillRef idx="3">
            <a:schemeClr val="accent4"/>
          </a:fillRef>
          <a:effectRef idx="3">
            <a:schemeClr val="accent4"/>
          </a:effectRef>
          <a:fontRef idx="minor">
            <a:schemeClr val="lt1"/>
          </a:fontRef>
        </dgm:style>
      </dgm:prSet>
      <dgm:spPr/>
      <dgm:t>
        <a:bodyPr/>
        <a:lstStyle/>
        <a:p>
          <a:r>
            <a:rPr lang="fr-FR" dirty="0" smtClean="0"/>
            <a:t>Public</a:t>
          </a:r>
        </a:p>
        <a:p>
          <a:r>
            <a:rPr lang="fr-FR" dirty="0" smtClean="0"/>
            <a:t>(3)</a:t>
          </a:r>
          <a:endParaRPr lang="fr-FR" dirty="0"/>
        </a:p>
      </dgm:t>
    </dgm:pt>
    <dgm:pt modelId="{ED0AA6E0-9B3E-4E49-96C3-4FE9154F552B}" type="parTrans" cxnId="{74658054-88F4-420E-B47E-C9A33B5E05F1}">
      <dgm:prSet/>
      <dgm:spPr/>
      <dgm:t>
        <a:bodyPr/>
        <a:lstStyle/>
        <a:p>
          <a:endParaRPr lang="fr-FR"/>
        </a:p>
      </dgm:t>
    </dgm:pt>
    <dgm:pt modelId="{7A806055-814A-42A6-A186-E36928149087}" type="sibTrans" cxnId="{74658054-88F4-420E-B47E-C9A33B5E05F1}">
      <dgm:prSet/>
      <dgm:spPr/>
      <dgm:t>
        <a:bodyPr/>
        <a:lstStyle/>
        <a:p>
          <a:endParaRPr lang="fr-FR"/>
        </a:p>
      </dgm:t>
    </dgm:pt>
    <dgm:pt modelId="{7F224A92-634E-4C42-A275-C336CD49F0E9}">
      <dgm:prSet phldrT="[Texte]">
        <dgm:style>
          <a:lnRef idx="0">
            <a:schemeClr val="accent4"/>
          </a:lnRef>
          <a:fillRef idx="3">
            <a:schemeClr val="accent4"/>
          </a:fillRef>
          <a:effectRef idx="3">
            <a:schemeClr val="accent4"/>
          </a:effectRef>
          <a:fontRef idx="minor">
            <a:schemeClr val="lt1"/>
          </a:fontRef>
        </dgm:style>
      </dgm:prSet>
      <dgm:spPr>
        <a:solidFill>
          <a:srgbClr val="002060"/>
        </a:solidFill>
      </dgm:spPr>
      <dgm:t>
        <a:bodyPr/>
        <a:lstStyle/>
        <a:p>
          <a:r>
            <a:rPr lang="fr-FR" dirty="0" smtClean="0">
              <a:latin typeface="Garamond" panose="02020404030301010803" pitchFamily="18" charset="0"/>
            </a:rPr>
            <a:t>Chef d’Orchestre</a:t>
          </a:r>
        </a:p>
        <a:p>
          <a:r>
            <a:rPr lang="fr-FR" dirty="0" smtClean="0">
              <a:latin typeface="Garamond" panose="02020404030301010803" pitchFamily="18" charset="0"/>
            </a:rPr>
            <a:t>(médiateur)</a:t>
          </a:r>
          <a:endParaRPr lang="fr-FR" dirty="0">
            <a:latin typeface="Garamond" panose="02020404030301010803" pitchFamily="18" charset="0"/>
          </a:endParaRPr>
        </a:p>
      </dgm:t>
    </dgm:pt>
    <dgm:pt modelId="{853954BF-C458-4A47-A468-02B2B7944765}" type="parTrans" cxnId="{68A50192-674A-4CEB-B788-9B0129AF5B0F}">
      <dgm:prSet/>
      <dgm:spPr/>
      <dgm:t>
        <a:bodyPr/>
        <a:lstStyle/>
        <a:p>
          <a:endParaRPr lang="fr-FR" dirty="0"/>
        </a:p>
      </dgm:t>
    </dgm:pt>
    <dgm:pt modelId="{8ACBF6EA-5E46-463E-8006-DAFA7FA314FE}" type="sibTrans" cxnId="{68A50192-674A-4CEB-B788-9B0129AF5B0F}">
      <dgm:prSet/>
      <dgm:spPr/>
      <dgm:t>
        <a:bodyPr/>
        <a:lstStyle/>
        <a:p>
          <a:endParaRPr lang="fr-FR"/>
        </a:p>
      </dgm:t>
    </dgm:pt>
    <dgm:pt modelId="{A4B9932C-9D33-4EDF-83F1-72A186D14A57}" type="pres">
      <dgm:prSet presAssocID="{0D656FC9-AAFB-475B-96AB-0D28DEADA355}" presName="Name0" presStyleCnt="0">
        <dgm:presLayoutVars>
          <dgm:chMax val="1"/>
          <dgm:dir/>
          <dgm:animLvl val="ctr"/>
          <dgm:resizeHandles val="exact"/>
        </dgm:presLayoutVars>
      </dgm:prSet>
      <dgm:spPr/>
      <dgm:t>
        <a:bodyPr/>
        <a:lstStyle/>
        <a:p>
          <a:endParaRPr lang="fr-FR"/>
        </a:p>
      </dgm:t>
    </dgm:pt>
    <dgm:pt modelId="{38347447-2E82-4BAD-8D28-8C2F9E01BCF3}" type="pres">
      <dgm:prSet presAssocID="{0D91A5E1-F62C-46C3-A8A6-B05DA610451B}" presName="centerShape" presStyleLbl="node0" presStyleIdx="0" presStyleCnt="1" custScaleX="65934" custScaleY="65075"/>
      <dgm:spPr/>
      <dgm:t>
        <a:bodyPr/>
        <a:lstStyle/>
        <a:p>
          <a:endParaRPr lang="fr-FR"/>
        </a:p>
      </dgm:t>
    </dgm:pt>
    <dgm:pt modelId="{05FD03DF-1246-4449-8813-582B2D262D19}" type="pres">
      <dgm:prSet presAssocID="{A71DDFB2-13FC-499D-9665-965B9DA9B493}" presName="parTrans" presStyleLbl="sibTrans2D1" presStyleIdx="0" presStyleCnt="4"/>
      <dgm:spPr/>
      <dgm:t>
        <a:bodyPr/>
        <a:lstStyle/>
        <a:p>
          <a:endParaRPr lang="fr-FR"/>
        </a:p>
      </dgm:t>
    </dgm:pt>
    <dgm:pt modelId="{D0983400-B0DF-4673-BF81-5566DEA99138}" type="pres">
      <dgm:prSet presAssocID="{A71DDFB2-13FC-499D-9665-965B9DA9B493}" presName="connectorText" presStyleLbl="sibTrans2D1" presStyleIdx="0" presStyleCnt="4"/>
      <dgm:spPr/>
      <dgm:t>
        <a:bodyPr/>
        <a:lstStyle/>
        <a:p>
          <a:endParaRPr lang="fr-FR"/>
        </a:p>
      </dgm:t>
    </dgm:pt>
    <dgm:pt modelId="{7D961E0A-E366-4E1F-9F73-368C3C2B608E}" type="pres">
      <dgm:prSet presAssocID="{E4ADDA5F-27F6-4147-A3BA-8FB11375B8C7}" presName="node" presStyleLbl="node1" presStyleIdx="0" presStyleCnt="4">
        <dgm:presLayoutVars>
          <dgm:bulletEnabled val="1"/>
        </dgm:presLayoutVars>
      </dgm:prSet>
      <dgm:spPr/>
      <dgm:t>
        <a:bodyPr/>
        <a:lstStyle/>
        <a:p>
          <a:endParaRPr lang="fr-FR"/>
        </a:p>
      </dgm:t>
    </dgm:pt>
    <dgm:pt modelId="{3E247303-E310-4A7B-89DD-AF9053C0387B}" type="pres">
      <dgm:prSet presAssocID="{687D2D5E-0E9C-491A-8C11-7C3F8A8B155A}" presName="parTrans" presStyleLbl="sibTrans2D1" presStyleIdx="1" presStyleCnt="4"/>
      <dgm:spPr/>
      <dgm:t>
        <a:bodyPr/>
        <a:lstStyle/>
        <a:p>
          <a:endParaRPr lang="fr-FR"/>
        </a:p>
      </dgm:t>
    </dgm:pt>
    <dgm:pt modelId="{C6944CA3-D896-420A-A074-8C4CB4E07489}" type="pres">
      <dgm:prSet presAssocID="{687D2D5E-0E9C-491A-8C11-7C3F8A8B155A}" presName="connectorText" presStyleLbl="sibTrans2D1" presStyleIdx="1" presStyleCnt="4"/>
      <dgm:spPr/>
      <dgm:t>
        <a:bodyPr/>
        <a:lstStyle/>
        <a:p>
          <a:endParaRPr lang="fr-FR"/>
        </a:p>
      </dgm:t>
    </dgm:pt>
    <dgm:pt modelId="{91C65342-EA61-4B4C-9EC8-820E13A9567D}" type="pres">
      <dgm:prSet presAssocID="{0FC25B88-412B-426B-8C0F-EB72FFE5EC0A}" presName="node" presStyleLbl="node1" presStyleIdx="1" presStyleCnt="4">
        <dgm:presLayoutVars>
          <dgm:bulletEnabled val="1"/>
        </dgm:presLayoutVars>
      </dgm:prSet>
      <dgm:spPr/>
      <dgm:t>
        <a:bodyPr/>
        <a:lstStyle/>
        <a:p>
          <a:endParaRPr lang="fr-FR"/>
        </a:p>
      </dgm:t>
    </dgm:pt>
    <dgm:pt modelId="{EC65675A-2C6A-4C25-BB87-A2C7A0B0F525}" type="pres">
      <dgm:prSet presAssocID="{ED0AA6E0-9B3E-4E49-96C3-4FE9154F552B}" presName="parTrans" presStyleLbl="sibTrans2D1" presStyleIdx="2" presStyleCnt="4"/>
      <dgm:spPr/>
      <dgm:t>
        <a:bodyPr/>
        <a:lstStyle/>
        <a:p>
          <a:endParaRPr lang="fr-FR"/>
        </a:p>
      </dgm:t>
    </dgm:pt>
    <dgm:pt modelId="{7F32C660-C7AF-4F5E-BE03-919B32FA2B41}" type="pres">
      <dgm:prSet presAssocID="{ED0AA6E0-9B3E-4E49-96C3-4FE9154F552B}" presName="connectorText" presStyleLbl="sibTrans2D1" presStyleIdx="2" presStyleCnt="4"/>
      <dgm:spPr/>
      <dgm:t>
        <a:bodyPr/>
        <a:lstStyle/>
        <a:p>
          <a:endParaRPr lang="fr-FR"/>
        </a:p>
      </dgm:t>
    </dgm:pt>
    <dgm:pt modelId="{BA459950-FF3E-4D67-B4A0-C82C04EECA5B}" type="pres">
      <dgm:prSet presAssocID="{B897A069-AB51-4FCD-8805-F7F84DF974BE}" presName="node" presStyleLbl="node1" presStyleIdx="2" presStyleCnt="4">
        <dgm:presLayoutVars>
          <dgm:bulletEnabled val="1"/>
        </dgm:presLayoutVars>
      </dgm:prSet>
      <dgm:spPr/>
      <dgm:t>
        <a:bodyPr/>
        <a:lstStyle/>
        <a:p>
          <a:endParaRPr lang="fr-FR"/>
        </a:p>
      </dgm:t>
    </dgm:pt>
    <dgm:pt modelId="{212DFE86-EBCE-4DB3-A763-B192FDDAEDBA}" type="pres">
      <dgm:prSet presAssocID="{853954BF-C458-4A47-A468-02B2B7944765}" presName="parTrans" presStyleLbl="sibTrans2D1" presStyleIdx="3" presStyleCnt="4" custLinFactX="-100000" custLinFactNeighborX="-103957" custLinFactNeighborY="-3176"/>
      <dgm:spPr/>
      <dgm:t>
        <a:bodyPr/>
        <a:lstStyle/>
        <a:p>
          <a:endParaRPr lang="fr-FR"/>
        </a:p>
      </dgm:t>
    </dgm:pt>
    <dgm:pt modelId="{6E8FE616-BF62-47B0-99B5-974A21CA2F56}" type="pres">
      <dgm:prSet presAssocID="{853954BF-C458-4A47-A468-02B2B7944765}" presName="connectorText" presStyleLbl="sibTrans2D1" presStyleIdx="3" presStyleCnt="4"/>
      <dgm:spPr/>
      <dgm:t>
        <a:bodyPr/>
        <a:lstStyle/>
        <a:p>
          <a:endParaRPr lang="fr-FR"/>
        </a:p>
      </dgm:t>
    </dgm:pt>
    <dgm:pt modelId="{97E139F6-09DC-489F-8E75-009DE94A0173}" type="pres">
      <dgm:prSet presAssocID="{7F224A92-634E-4C42-A275-C336CD49F0E9}" presName="node" presStyleLbl="node1" presStyleIdx="3" presStyleCnt="4">
        <dgm:presLayoutVars>
          <dgm:bulletEnabled val="1"/>
        </dgm:presLayoutVars>
      </dgm:prSet>
      <dgm:spPr/>
      <dgm:t>
        <a:bodyPr/>
        <a:lstStyle/>
        <a:p>
          <a:endParaRPr lang="fr-FR"/>
        </a:p>
      </dgm:t>
    </dgm:pt>
  </dgm:ptLst>
  <dgm:cxnLst>
    <dgm:cxn modelId="{5967564D-3AC5-4F80-B46C-F153C1E4D021}" type="presOf" srcId="{ED0AA6E0-9B3E-4E49-96C3-4FE9154F552B}" destId="{EC65675A-2C6A-4C25-BB87-A2C7A0B0F525}" srcOrd="0" destOrd="0" presId="urn:microsoft.com/office/officeart/2005/8/layout/radial5"/>
    <dgm:cxn modelId="{13560604-DC3B-4E69-A725-AC1217A0FE43}" type="presOf" srcId="{0D91A5E1-F62C-46C3-A8A6-B05DA610451B}" destId="{38347447-2E82-4BAD-8D28-8C2F9E01BCF3}" srcOrd="0" destOrd="0" presId="urn:microsoft.com/office/officeart/2005/8/layout/radial5"/>
    <dgm:cxn modelId="{5807AC06-2CFF-4239-96AD-BE8A705650B6}" type="presOf" srcId="{853954BF-C458-4A47-A468-02B2B7944765}" destId="{212DFE86-EBCE-4DB3-A763-B192FDDAEDBA}" srcOrd="0" destOrd="0" presId="urn:microsoft.com/office/officeart/2005/8/layout/radial5"/>
    <dgm:cxn modelId="{8D6498F3-145D-4809-92C2-0ACE0DF60E48}" type="presOf" srcId="{A71DDFB2-13FC-499D-9665-965B9DA9B493}" destId="{D0983400-B0DF-4673-BF81-5566DEA99138}" srcOrd="1" destOrd="0" presId="urn:microsoft.com/office/officeart/2005/8/layout/radial5"/>
    <dgm:cxn modelId="{68A50192-674A-4CEB-B788-9B0129AF5B0F}" srcId="{0D91A5E1-F62C-46C3-A8A6-B05DA610451B}" destId="{7F224A92-634E-4C42-A275-C336CD49F0E9}" srcOrd="3" destOrd="0" parTransId="{853954BF-C458-4A47-A468-02B2B7944765}" sibTransId="{8ACBF6EA-5E46-463E-8006-DAFA7FA314FE}"/>
    <dgm:cxn modelId="{D2EAAF2F-3889-475F-8199-D00A64335B0B}" type="presOf" srcId="{A71DDFB2-13FC-499D-9665-965B9DA9B493}" destId="{05FD03DF-1246-4449-8813-582B2D262D19}" srcOrd="0" destOrd="0" presId="urn:microsoft.com/office/officeart/2005/8/layout/radial5"/>
    <dgm:cxn modelId="{1FF2E950-C079-4517-BA93-837F270CD4C2}" type="presOf" srcId="{853954BF-C458-4A47-A468-02B2B7944765}" destId="{6E8FE616-BF62-47B0-99B5-974A21CA2F56}" srcOrd="1" destOrd="0" presId="urn:microsoft.com/office/officeart/2005/8/layout/radial5"/>
    <dgm:cxn modelId="{F2C4478F-4D18-481A-9315-11950A313A03}" type="presOf" srcId="{0D656FC9-AAFB-475B-96AB-0D28DEADA355}" destId="{A4B9932C-9D33-4EDF-83F1-72A186D14A57}" srcOrd="0" destOrd="0" presId="urn:microsoft.com/office/officeart/2005/8/layout/radial5"/>
    <dgm:cxn modelId="{5F830007-22B9-49BE-A4E0-D8E6B902474B}" srcId="{0D91A5E1-F62C-46C3-A8A6-B05DA610451B}" destId="{0FC25B88-412B-426B-8C0F-EB72FFE5EC0A}" srcOrd="1" destOrd="0" parTransId="{687D2D5E-0E9C-491A-8C11-7C3F8A8B155A}" sibTransId="{59B38659-D21C-498B-B276-A6391A8FF396}"/>
    <dgm:cxn modelId="{74658054-88F4-420E-B47E-C9A33B5E05F1}" srcId="{0D91A5E1-F62C-46C3-A8A6-B05DA610451B}" destId="{B897A069-AB51-4FCD-8805-F7F84DF974BE}" srcOrd="2" destOrd="0" parTransId="{ED0AA6E0-9B3E-4E49-96C3-4FE9154F552B}" sibTransId="{7A806055-814A-42A6-A186-E36928149087}"/>
    <dgm:cxn modelId="{1B6AC585-C974-4245-BF58-671C86CE0F37}" srcId="{0D91A5E1-F62C-46C3-A8A6-B05DA610451B}" destId="{E4ADDA5F-27F6-4147-A3BA-8FB11375B8C7}" srcOrd="0" destOrd="0" parTransId="{A71DDFB2-13FC-499D-9665-965B9DA9B493}" sibTransId="{236EAA6E-118F-415B-B2E8-098C4BD431F5}"/>
    <dgm:cxn modelId="{F8544398-4F2E-49AF-A132-6A9E5DF8C04A}" type="presOf" srcId="{0FC25B88-412B-426B-8C0F-EB72FFE5EC0A}" destId="{91C65342-EA61-4B4C-9EC8-820E13A9567D}" srcOrd="0" destOrd="0" presId="urn:microsoft.com/office/officeart/2005/8/layout/radial5"/>
    <dgm:cxn modelId="{8F0F0FAD-36AF-4127-B714-17F5E1628479}" type="presOf" srcId="{687D2D5E-0E9C-491A-8C11-7C3F8A8B155A}" destId="{C6944CA3-D896-420A-A074-8C4CB4E07489}" srcOrd="1" destOrd="0" presId="urn:microsoft.com/office/officeart/2005/8/layout/radial5"/>
    <dgm:cxn modelId="{25AC7DD9-0B04-4015-8DDD-DE44617942A4}" type="presOf" srcId="{687D2D5E-0E9C-491A-8C11-7C3F8A8B155A}" destId="{3E247303-E310-4A7B-89DD-AF9053C0387B}" srcOrd="0" destOrd="0" presId="urn:microsoft.com/office/officeart/2005/8/layout/radial5"/>
    <dgm:cxn modelId="{7E594D34-5358-4341-B9EE-C5B3DEEDBF48}" type="presOf" srcId="{B897A069-AB51-4FCD-8805-F7F84DF974BE}" destId="{BA459950-FF3E-4D67-B4A0-C82C04EECA5B}" srcOrd="0" destOrd="0" presId="urn:microsoft.com/office/officeart/2005/8/layout/radial5"/>
    <dgm:cxn modelId="{6484F509-3E21-43BE-B17E-10C7FF625AF2}" type="presOf" srcId="{E4ADDA5F-27F6-4147-A3BA-8FB11375B8C7}" destId="{7D961E0A-E366-4E1F-9F73-368C3C2B608E}" srcOrd="0" destOrd="0" presId="urn:microsoft.com/office/officeart/2005/8/layout/radial5"/>
    <dgm:cxn modelId="{7AD84D66-6100-4B7F-B270-C97976C48B1C}" type="presOf" srcId="{ED0AA6E0-9B3E-4E49-96C3-4FE9154F552B}" destId="{7F32C660-C7AF-4F5E-BE03-919B32FA2B41}" srcOrd="1" destOrd="0" presId="urn:microsoft.com/office/officeart/2005/8/layout/radial5"/>
    <dgm:cxn modelId="{45130EE7-5FEB-47E0-9119-8C3DB0EFE9E6}" srcId="{0D656FC9-AAFB-475B-96AB-0D28DEADA355}" destId="{0D91A5E1-F62C-46C3-A8A6-B05DA610451B}" srcOrd="0" destOrd="0" parTransId="{CF695727-A2D3-4F29-8EC8-6E829FF1A748}" sibTransId="{FD090DF4-4611-4239-8DA1-FBFD8C82C03E}"/>
    <dgm:cxn modelId="{458604CF-62F5-4FDD-851D-3BBE997E1A8B}" type="presOf" srcId="{7F224A92-634E-4C42-A275-C336CD49F0E9}" destId="{97E139F6-09DC-489F-8E75-009DE94A0173}" srcOrd="0" destOrd="0" presId="urn:microsoft.com/office/officeart/2005/8/layout/radial5"/>
    <dgm:cxn modelId="{B876FE65-1D1A-4067-8278-B455297833C8}" type="presParOf" srcId="{A4B9932C-9D33-4EDF-83F1-72A186D14A57}" destId="{38347447-2E82-4BAD-8D28-8C2F9E01BCF3}" srcOrd="0" destOrd="0" presId="urn:microsoft.com/office/officeart/2005/8/layout/radial5"/>
    <dgm:cxn modelId="{B083A94D-4AA9-46CA-B987-71AFD8297368}" type="presParOf" srcId="{A4B9932C-9D33-4EDF-83F1-72A186D14A57}" destId="{05FD03DF-1246-4449-8813-582B2D262D19}" srcOrd="1" destOrd="0" presId="urn:microsoft.com/office/officeart/2005/8/layout/radial5"/>
    <dgm:cxn modelId="{8F3FF083-19FE-432B-92CD-7128A91E2960}" type="presParOf" srcId="{05FD03DF-1246-4449-8813-582B2D262D19}" destId="{D0983400-B0DF-4673-BF81-5566DEA99138}" srcOrd="0" destOrd="0" presId="urn:microsoft.com/office/officeart/2005/8/layout/radial5"/>
    <dgm:cxn modelId="{34ACAA17-F069-4AC6-B9F9-E53B4C5933BF}" type="presParOf" srcId="{A4B9932C-9D33-4EDF-83F1-72A186D14A57}" destId="{7D961E0A-E366-4E1F-9F73-368C3C2B608E}" srcOrd="2" destOrd="0" presId="urn:microsoft.com/office/officeart/2005/8/layout/radial5"/>
    <dgm:cxn modelId="{39E30C60-A468-41A3-8ABD-A69B06E8F1C9}" type="presParOf" srcId="{A4B9932C-9D33-4EDF-83F1-72A186D14A57}" destId="{3E247303-E310-4A7B-89DD-AF9053C0387B}" srcOrd="3" destOrd="0" presId="urn:microsoft.com/office/officeart/2005/8/layout/radial5"/>
    <dgm:cxn modelId="{2D63178F-F1FF-4F19-9744-0ADB9E6B851E}" type="presParOf" srcId="{3E247303-E310-4A7B-89DD-AF9053C0387B}" destId="{C6944CA3-D896-420A-A074-8C4CB4E07489}" srcOrd="0" destOrd="0" presId="urn:microsoft.com/office/officeart/2005/8/layout/radial5"/>
    <dgm:cxn modelId="{D9A01625-9E5C-4034-8B42-EA33D31855BE}" type="presParOf" srcId="{A4B9932C-9D33-4EDF-83F1-72A186D14A57}" destId="{91C65342-EA61-4B4C-9EC8-820E13A9567D}" srcOrd="4" destOrd="0" presId="urn:microsoft.com/office/officeart/2005/8/layout/radial5"/>
    <dgm:cxn modelId="{83F70FFC-ED67-47AF-A3E2-B396345DD6C3}" type="presParOf" srcId="{A4B9932C-9D33-4EDF-83F1-72A186D14A57}" destId="{EC65675A-2C6A-4C25-BB87-A2C7A0B0F525}" srcOrd="5" destOrd="0" presId="urn:microsoft.com/office/officeart/2005/8/layout/radial5"/>
    <dgm:cxn modelId="{F2EF891D-1D60-405B-8FB2-74DC54EBA752}" type="presParOf" srcId="{EC65675A-2C6A-4C25-BB87-A2C7A0B0F525}" destId="{7F32C660-C7AF-4F5E-BE03-919B32FA2B41}" srcOrd="0" destOrd="0" presId="urn:microsoft.com/office/officeart/2005/8/layout/radial5"/>
    <dgm:cxn modelId="{6D37006C-27C4-42F2-A147-3EA6ED6B9448}" type="presParOf" srcId="{A4B9932C-9D33-4EDF-83F1-72A186D14A57}" destId="{BA459950-FF3E-4D67-B4A0-C82C04EECA5B}" srcOrd="6" destOrd="0" presId="urn:microsoft.com/office/officeart/2005/8/layout/radial5"/>
    <dgm:cxn modelId="{8C4C09A8-FA9D-4430-A674-EAEB9285B9AF}" type="presParOf" srcId="{A4B9932C-9D33-4EDF-83F1-72A186D14A57}" destId="{212DFE86-EBCE-4DB3-A763-B192FDDAEDBA}" srcOrd="7" destOrd="0" presId="urn:microsoft.com/office/officeart/2005/8/layout/radial5"/>
    <dgm:cxn modelId="{9B6334A5-0B59-4921-8131-25E9BDF4EBB4}" type="presParOf" srcId="{212DFE86-EBCE-4DB3-A763-B192FDDAEDBA}" destId="{6E8FE616-BF62-47B0-99B5-974A21CA2F56}" srcOrd="0" destOrd="0" presId="urn:microsoft.com/office/officeart/2005/8/layout/radial5"/>
    <dgm:cxn modelId="{8FCDA815-EC22-4DD1-AFDA-9B6862313224}" type="presParOf" srcId="{A4B9932C-9D33-4EDF-83F1-72A186D14A57}" destId="{97E139F6-09DC-489F-8E75-009DE94A0173}" srcOrd="8"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D656FC9-AAFB-475B-96AB-0D28DEADA355}" type="doc">
      <dgm:prSet loTypeId="urn:microsoft.com/office/officeart/2005/8/layout/radial5" loCatId="cycle" qsTypeId="urn:microsoft.com/office/officeart/2005/8/quickstyle/simple1" qsCatId="simple" csTypeId="urn:microsoft.com/office/officeart/2005/8/colors/accent1_2" csCatId="accent1" phldr="1"/>
      <dgm:spPr/>
      <dgm:t>
        <a:bodyPr/>
        <a:lstStyle/>
        <a:p>
          <a:endParaRPr lang="fr-FR"/>
        </a:p>
      </dgm:t>
    </dgm:pt>
    <dgm:pt modelId="{0D91A5E1-F62C-46C3-A8A6-B05DA610451B}">
      <dgm:prSet phldrT="[Texte]" custT="1">
        <dgm:style>
          <a:lnRef idx="0">
            <a:schemeClr val="accent2"/>
          </a:lnRef>
          <a:fillRef idx="3">
            <a:schemeClr val="accent2"/>
          </a:fillRef>
          <a:effectRef idx="3">
            <a:schemeClr val="accent2"/>
          </a:effectRef>
          <a:fontRef idx="minor">
            <a:schemeClr val="lt1"/>
          </a:fontRef>
        </dgm:style>
      </dgm:prSet>
      <dgm:spPr/>
      <dgm:t>
        <a:bodyPr/>
        <a:lstStyle/>
        <a:p>
          <a:r>
            <a:rPr lang="fr-FR" sz="300" dirty="0" smtClean="0"/>
            <a:t>l</a:t>
          </a:r>
          <a:endParaRPr lang="fr-FR" sz="300" dirty="0"/>
        </a:p>
      </dgm:t>
    </dgm:pt>
    <dgm:pt modelId="{CF695727-A2D3-4F29-8EC8-6E829FF1A748}" type="parTrans" cxnId="{45130EE7-5FEB-47E0-9119-8C3DB0EFE9E6}">
      <dgm:prSet/>
      <dgm:spPr/>
      <dgm:t>
        <a:bodyPr/>
        <a:lstStyle/>
        <a:p>
          <a:endParaRPr lang="fr-FR"/>
        </a:p>
      </dgm:t>
    </dgm:pt>
    <dgm:pt modelId="{FD090DF4-4611-4239-8DA1-FBFD8C82C03E}" type="sibTrans" cxnId="{45130EE7-5FEB-47E0-9119-8C3DB0EFE9E6}">
      <dgm:prSet/>
      <dgm:spPr/>
      <dgm:t>
        <a:bodyPr/>
        <a:lstStyle/>
        <a:p>
          <a:endParaRPr lang="fr-FR"/>
        </a:p>
      </dgm:t>
    </dgm:pt>
    <dgm:pt modelId="{E4ADDA5F-27F6-4147-A3BA-8FB11375B8C7}">
      <dgm:prSet phldrT="[Texte]"/>
      <dgm:spPr>
        <a:solidFill>
          <a:srgbClr val="7030A0"/>
        </a:solidFill>
      </dgm:spPr>
      <dgm:t>
        <a:bodyPr/>
        <a:lstStyle/>
        <a:p>
          <a:r>
            <a:rPr lang="fr-FR" dirty="0" smtClean="0"/>
            <a:t>Origine</a:t>
          </a:r>
        </a:p>
        <a:p>
          <a:r>
            <a:rPr lang="fr-FR" dirty="0" smtClean="0"/>
            <a:t>(1)</a:t>
          </a:r>
          <a:endParaRPr lang="fr-FR" dirty="0"/>
        </a:p>
      </dgm:t>
    </dgm:pt>
    <dgm:pt modelId="{A71DDFB2-13FC-499D-9665-965B9DA9B493}" type="parTrans" cxnId="{1B6AC585-C974-4245-BF58-671C86CE0F37}">
      <dgm:prSet/>
      <dgm:spPr/>
      <dgm:t>
        <a:bodyPr/>
        <a:lstStyle/>
        <a:p>
          <a:endParaRPr lang="fr-FR"/>
        </a:p>
      </dgm:t>
    </dgm:pt>
    <dgm:pt modelId="{236EAA6E-118F-415B-B2E8-098C4BD431F5}" type="sibTrans" cxnId="{1B6AC585-C974-4245-BF58-671C86CE0F37}">
      <dgm:prSet/>
      <dgm:spPr/>
      <dgm:t>
        <a:bodyPr/>
        <a:lstStyle/>
        <a:p>
          <a:endParaRPr lang="fr-FR"/>
        </a:p>
      </dgm:t>
    </dgm:pt>
    <dgm:pt modelId="{0FC25B88-412B-426B-8C0F-EB72FFE5EC0A}">
      <dgm:prSet phldrT="[Texte]">
        <dgm:style>
          <a:lnRef idx="0">
            <a:schemeClr val="accent1"/>
          </a:lnRef>
          <a:fillRef idx="3">
            <a:schemeClr val="accent1"/>
          </a:fillRef>
          <a:effectRef idx="3">
            <a:schemeClr val="accent1"/>
          </a:effectRef>
          <a:fontRef idx="minor">
            <a:schemeClr val="lt1"/>
          </a:fontRef>
        </dgm:style>
      </dgm:prSet>
      <dgm:spPr/>
      <dgm:t>
        <a:bodyPr/>
        <a:lstStyle/>
        <a:p>
          <a:r>
            <a:rPr lang="fr-FR" dirty="0" smtClean="0"/>
            <a:t>Objet</a:t>
          </a:r>
        </a:p>
        <a:p>
          <a:r>
            <a:rPr lang="fr-FR" dirty="0" smtClean="0"/>
            <a:t>(2)</a:t>
          </a:r>
          <a:endParaRPr lang="fr-FR" dirty="0"/>
        </a:p>
      </dgm:t>
    </dgm:pt>
    <dgm:pt modelId="{687D2D5E-0E9C-491A-8C11-7C3F8A8B155A}" type="parTrans" cxnId="{5F830007-22B9-49BE-A4E0-D8E6B902474B}">
      <dgm:prSet/>
      <dgm:spPr/>
      <dgm:t>
        <a:bodyPr/>
        <a:lstStyle/>
        <a:p>
          <a:endParaRPr lang="fr-FR"/>
        </a:p>
      </dgm:t>
    </dgm:pt>
    <dgm:pt modelId="{59B38659-D21C-498B-B276-A6391A8FF396}" type="sibTrans" cxnId="{5F830007-22B9-49BE-A4E0-D8E6B902474B}">
      <dgm:prSet/>
      <dgm:spPr/>
      <dgm:t>
        <a:bodyPr/>
        <a:lstStyle/>
        <a:p>
          <a:endParaRPr lang="fr-FR"/>
        </a:p>
      </dgm:t>
    </dgm:pt>
    <dgm:pt modelId="{B897A069-AB51-4FCD-8805-F7F84DF974BE}">
      <dgm:prSet phldrT="[Texte]">
        <dgm:style>
          <a:lnRef idx="0">
            <a:schemeClr val="accent4"/>
          </a:lnRef>
          <a:fillRef idx="3">
            <a:schemeClr val="accent4"/>
          </a:fillRef>
          <a:effectRef idx="3">
            <a:schemeClr val="accent4"/>
          </a:effectRef>
          <a:fontRef idx="minor">
            <a:schemeClr val="lt1"/>
          </a:fontRef>
        </dgm:style>
      </dgm:prSet>
      <dgm:spPr/>
      <dgm:t>
        <a:bodyPr/>
        <a:lstStyle/>
        <a:p>
          <a:r>
            <a:rPr lang="fr-FR" dirty="0" smtClean="0"/>
            <a:t>Union</a:t>
          </a:r>
        </a:p>
        <a:p>
          <a:r>
            <a:rPr lang="fr-FR" dirty="0" smtClean="0"/>
            <a:t>(3)</a:t>
          </a:r>
          <a:endParaRPr lang="fr-FR" dirty="0"/>
        </a:p>
      </dgm:t>
    </dgm:pt>
    <dgm:pt modelId="{ED0AA6E0-9B3E-4E49-96C3-4FE9154F552B}" type="parTrans" cxnId="{74658054-88F4-420E-B47E-C9A33B5E05F1}">
      <dgm:prSet/>
      <dgm:spPr/>
      <dgm:t>
        <a:bodyPr/>
        <a:lstStyle/>
        <a:p>
          <a:endParaRPr lang="fr-FR"/>
        </a:p>
      </dgm:t>
    </dgm:pt>
    <dgm:pt modelId="{7A806055-814A-42A6-A186-E36928149087}" type="sibTrans" cxnId="{74658054-88F4-420E-B47E-C9A33B5E05F1}">
      <dgm:prSet/>
      <dgm:spPr/>
      <dgm:t>
        <a:bodyPr/>
        <a:lstStyle/>
        <a:p>
          <a:endParaRPr lang="fr-FR"/>
        </a:p>
      </dgm:t>
    </dgm:pt>
    <dgm:pt modelId="{7F224A92-634E-4C42-A275-C336CD49F0E9}">
      <dgm:prSet phldrT="[Texte]">
        <dgm:style>
          <a:lnRef idx="0">
            <a:schemeClr val="accent6"/>
          </a:lnRef>
          <a:fillRef idx="3">
            <a:schemeClr val="accent6"/>
          </a:fillRef>
          <a:effectRef idx="3">
            <a:schemeClr val="accent6"/>
          </a:effectRef>
          <a:fontRef idx="minor">
            <a:schemeClr val="lt1"/>
          </a:fontRef>
        </dgm:style>
      </dgm:prSet>
      <dgm:spPr/>
      <dgm:t>
        <a:bodyPr/>
        <a:lstStyle/>
        <a:p>
          <a:r>
            <a:rPr lang="fr-FR" dirty="0" smtClean="0"/>
            <a:t>Sujet</a:t>
          </a:r>
          <a:endParaRPr lang="fr-FR" dirty="0"/>
        </a:p>
      </dgm:t>
    </dgm:pt>
    <dgm:pt modelId="{853954BF-C458-4A47-A468-02B2B7944765}" type="parTrans" cxnId="{68A50192-674A-4CEB-B788-9B0129AF5B0F}">
      <dgm:prSet/>
      <dgm:spPr/>
      <dgm:t>
        <a:bodyPr/>
        <a:lstStyle/>
        <a:p>
          <a:endParaRPr lang="fr-FR" dirty="0"/>
        </a:p>
      </dgm:t>
    </dgm:pt>
    <dgm:pt modelId="{8ACBF6EA-5E46-463E-8006-DAFA7FA314FE}" type="sibTrans" cxnId="{68A50192-674A-4CEB-B788-9B0129AF5B0F}">
      <dgm:prSet/>
      <dgm:spPr/>
      <dgm:t>
        <a:bodyPr/>
        <a:lstStyle/>
        <a:p>
          <a:endParaRPr lang="fr-FR"/>
        </a:p>
      </dgm:t>
    </dgm:pt>
    <dgm:pt modelId="{A4B9932C-9D33-4EDF-83F1-72A186D14A57}" type="pres">
      <dgm:prSet presAssocID="{0D656FC9-AAFB-475B-96AB-0D28DEADA355}" presName="Name0" presStyleCnt="0">
        <dgm:presLayoutVars>
          <dgm:chMax val="1"/>
          <dgm:dir/>
          <dgm:animLvl val="ctr"/>
          <dgm:resizeHandles val="exact"/>
        </dgm:presLayoutVars>
      </dgm:prSet>
      <dgm:spPr/>
      <dgm:t>
        <a:bodyPr/>
        <a:lstStyle/>
        <a:p>
          <a:endParaRPr lang="fr-FR"/>
        </a:p>
      </dgm:t>
    </dgm:pt>
    <dgm:pt modelId="{38347447-2E82-4BAD-8D28-8C2F9E01BCF3}" type="pres">
      <dgm:prSet presAssocID="{0D91A5E1-F62C-46C3-A8A6-B05DA610451B}" presName="centerShape" presStyleLbl="node0" presStyleIdx="0" presStyleCnt="1" custScaleX="65934" custScaleY="65075"/>
      <dgm:spPr/>
      <dgm:t>
        <a:bodyPr/>
        <a:lstStyle/>
        <a:p>
          <a:endParaRPr lang="fr-FR"/>
        </a:p>
      </dgm:t>
    </dgm:pt>
    <dgm:pt modelId="{05FD03DF-1246-4449-8813-582B2D262D19}" type="pres">
      <dgm:prSet presAssocID="{A71DDFB2-13FC-499D-9665-965B9DA9B493}" presName="parTrans" presStyleLbl="sibTrans2D1" presStyleIdx="0" presStyleCnt="4"/>
      <dgm:spPr/>
      <dgm:t>
        <a:bodyPr/>
        <a:lstStyle/>
        <a:p>
          <a:endParaRPr lang="fr-FR"/>
        </a:p>
      </dgm:t>
    </dgm:pt>
    <dgm:pt modelId="{D0983400-B0DF-4673-BF81-5566DEA99138}" type="pres">
      <dgm:prSet presAssocID="{A71DDFB2-13FC-499D-9665-965B9DA9B493}" presName="connectorText" presStyleLbl="sibTrans2D1" presStyleIdx="0" presStyleCnt="4"/>
      <dgm:spPr/>
      <dgm:t>
        <a:bodyPr/>
        <a:lstStyle/>
        <a:p>
          <a:endParaRPr lang="fr-FR"/>
        </a:p>
      </dgm:t>
    </dgm:pt>
    <dgm:pt modelId="{7D961E0A-E366-4E1F-9F73-368C3C2B608E}" type="pres">
      <dgm:prSet presAssocID="{E4ADDA5F-27F6-4147-A3BA-8FB11375B8C7}" presName="node" presStyleLbl="node1" presStyleIdx="0" presStyleCnt="4">
        <dgm:presLayoutVars>
          <dgm:bulletEnabled val="1"/>
        </dgm:presLayoutVars>
      </dgm:prSet>
      <dgm:spPr/>
      <dgm:t>
        <a:bodyPr/>
        <a:lstStyle/>
        <a:p>
          <a:endParaRPr lang="fr-FR"/>
        </a:p>
      </dgm:t>
    </dgm:pt>
    <dgm:pt modelId="{3E247303-E310-4A7B-89DD-AF9053C0387B}" type="pres">
      <dgm:prSet presAssocID="{687D2D5E-0E9C-491A-8C11-7C3F8A8B155A}" presName="parTrans" presStyleLbl="sibTrans2D1" presStyleIdx="1" presStyleCnt="4"/>
      <dgm:spPr/>
      <dgm:t>
        <a:bodyPr/>
        <a:lstStyle/>
        <a:p>
          <a:endParaRPr lang="fr-FR"/>
        </a:p>
      </dgm:t>
    </dgm:pt>
    <dgm:pt modelId="{C6944CA3-D896-420A-A074-8C4CB4E07489}" type="pres">
      <dgm:prSet presAssocID="{687D2D5E-0E9C-491A-8C11-7C3F8A8B155A}" presName="connectorText" presStyleLbl="sibTrans2D1" presStyleIdx="1" presStyleCnt="4"/>
      <dgm:spPr/>
      <dgm:t>
        <a:bodyPr/>
        <a:lstStyle/>
        <a:p>
          <a:endParaRPr lang="fr-FR"/>
        </a:p>
      </dgm:t>
    </dgm:pt>
    <dgm:pt modelId="{91C65342-EA61-4B4C-9EC8-820E13A9567D}" type="pres">
      <dgm:prSet presAssocID="{0FC25B88-412B-426B-8C0F-EB72FFE5EC0A}" presName="node" presStyleLbl="node1" presStyleIdx="1" presStyleCnt="4">
        <dgm:presLayoutVars>
          <dgm:bulletEnabled val="1"/>
        </dgm:presLayoutVars>
      </dgm:prSet>
      <dgm:spPr/>
      <dgm:t>
        <a:bodyPr/>
        <a:lstStyle/>
        <a:p>
          <a:endParaRPr lang="fr-FR"/>
        </a:p>
      </dgm:t>
    </dgm:pt>
    <dgm:pt modelId="{EC65675A-2C6A-4C25-BB87-A2C7A0B0F525}" type="pres">
      <dgm:prSet presAssocID="{ED0AA6E0-9B3E-4E49-96C3-4FE9154F552B}" presName="parTrans" presStyleLbl="sibTrans2D1" presStyleIdx="2" presStyleCnt="4"/>
      <dgm:spPr/>
      <dgm:t>
        <a:bodyPr/>
        <a:lstStyle/>
        <a:p>
          <a:endParaRPr lang="fr-FR"/>
        </a:p>
      </dgm:t>
    </dgm:pt>
    <dgm:pt modelId="{7F32C660-C7AF-4F5E-BE03-919B32FA2B41}" type="pres">
      <dgm:prSet presAssocID="{ED0AA6E0-9B3E-4E49-96C3-4FE9154F552B}" presName="connectorText" presStyleLbl="sibTrans2D1" presStyleIdx="2" presStyleCnt="4"/>
      <dgm:spPr/>
      <dgm:t>
        <a:bodyPr/>
        <a:lstStyle/>
        <a:p>
          <a:endParaRPr lang="fr-FR"/>
        </a:p>
      </dgm:t>
    </dgm:pt>
    <dgm:pt modelId="{BA459950-FF3E-4D67-B4A0-C82C04EECA5B}" type="pres">
      <dgm:prSet presAssocID="{B897A069-AB51-4FCD-8805-F7F84DF974BE}" presName="node" presStyleLbl="node1" presStyleIdx="2" presStyleCnt="4">
        <dgm:presLayoutVars>
          <dgm:bulletEnabled val="1"/>
        </dgm:presLayoutVars>
      </dgm:prSet>
      <dgm:spPr/>
      <dgm:t>
        <a:bodyPr/>
        <a:lstStyle/>
        <a:p>
          <a:endParaRPr lang="fr-FR"/>
        </a:p>
      </dgm:t>
    </dgm:pt>
    <dgm:pt modelId="{212DFE86-EBCE-4DB3-A763-B192FDDAEDBA}" type="pres">
      <dgm:prSet presAssocID="{853954BF-C458-4A47-A468-02B2B7944765}" presName="parTrans" presStyleLbl="sibTrans2D1" presStyleIdx="3" presStyleCnt="4" custLinFactX="-100000" custLinFactNeighborX="-103957" custLinFactNeighborY="-3176"/>
      <dgm:spPr/>
      <dgm:t>
        <a:bodyPr/>
        <a:lstStyle/>
        <a:p>
          <a:endParaRPr lang="fr-FR"/>
        </a:p>
      </dgm:t>
    </dgm:pt>
    <dgm:pt modelId="{6E8FE616-BF62-47B0-99B5-974A21CA2F56}" type="pres">
      <dgm:prSet presAssocID="{853954BF-C458-4A47-A468-02B2B7944765}" presName="connectorText" presStyleLbl="sibTrans2D1" presStyleIdx="3" presStyleCnt="4"/>
      <dgm:spPr/>
      <dgm:t>
        <a:bodyPr/>
        <a:lstStyle/>
        <a:p>
          <a:endParaRPr lang="fr-FR"/>
        </a:p>
      </dgm:t>
    </dgm:pt>
    <dgm:pt modelId="{97E139F6-09DC-489F-8E75-009DE94A0173}" type="pres">
      <dgm:prSet presAssocID="{7F224A92-634E-4C42-A275-C336CD49F0E9}" presName="node" presStyleLbl="node1" presStyleIdx="3" presStyleCnt="4">
        <dgm:presLayoutVars>
          <dgm:bulletEnabled val="1"/>
        </dgm:presLayoutVars>
      </dgm:prSet>
      <dgm:spPr/>
      <dgm:t>
        <a:bodyPr/>
        <a:lstStyle/>
        <a:p>
          <a:endParaRPr lang="fr-FR"/>
        </a:p>
      </dgm:t>
    </dgm:pt>
  </dgm:ptLst>
  <dgm:cxnLst>
    <dgm:cxn modelId="{A7AD93A4-B102-43AB-8A50-23F9584604A8}" type="presOf" srcId="{853954BF-C458-4A47-A468-02B2B7944765}" destId="{212DFE86-EBCE-4DB3-A763-B192FDDAEDBA}" srcOrd="0" destOrd="0" presId="urn:microsoft.com/office/officeart/2005/8/layout/radial5"/>
    <dgm:cxn modelId="{CFE55A3C-87E7-45ED-8BD2-4209E165B9DB}" type="presOf" srcId="{853954BF-C458-4A47-A468-02B2B7944765}" destId="{6E8FE616-BF62-47B0-99B5-974A21CA2F56}" srcOrd="1" destOrd="0" presId="urn:microsoft.com/office/officeart/2005/8/layout/radial5"/>
    <dgm:cxn modelId="{AA9A9969-FED8-4906-A8D6-E76E97A2CBB2}" type="presOf" srcId="{ED0AA6E0-9B3E-4E49-96C3-4FE9154F552B}" destId="{EC65675A-2C6A-4C25-BB87-A2C7A0B0F525}" srcOrd="0" destOrd="0" presId="urn:microsoft.com/office/officeart/2005/8/layout/radial5"/>
    <dgm:cxn modelId="{AE666BFE-6353-4726-BDC2-451D23D0759D}" type="presOf" srcId="{0D91A5E1-F62C-46C3-A8A6-B05DA610451B}" destId="{38347447-2E82-4BAD-8D28-8C2F9E01BCF3}" srcOrd="0" destOrd="0" presId="urn:microsoft.com/office/officeart/2005/8/layout/radial5"/>
    <dgm:cxn modelId="{0241B2D2-DEE0-40F1-8A2D-5ED9EADE78F6}" type="presOf" srcId="{E4ADDA5F-27F6-4147-A3BA-8FB11375B8C7}" destId="{7D961E0A-E366-4E1F-9F73-368C3C2B608E}" srcOrd="0" destOrd="0" presId="urn:microsoft.com/office/officeart/2005/8/layout/radial5"/>
    <dgm:cxn modelId="{68A50192-674A-4CEB-B788-9B0129AF5B0F}" srcId="{0D91A5E1-F62C-46C3-A8A6-B05DA610451B}" destId="{7F224A92-634E-4C42-A275-C336CD49F0E9}" srcOrd="3" destOrd="0" parTransId="{853954BF-C458-4A47-A468-02B2B7944765}" sibTransId="{8ACBF6EA-5E46-463E-8006-DAFA7FA314FE}"/>
    <dgm:cxn modelId="{D5A15485-D260-4917-81BD-8DDE0217B3F7}" type="presOf" srcId="{B897A069-AB51-4FCD-8805-F7F84DF974BE}" destId="{BA459950-FF3E-4D67-B4A0-C82C04EECA5B}" srcOrd="0" destOrd="0" presId="urn:microsoft.com/office/officeart/2005/8/layout/radial5"/>
    <dgm:cxn modelId="{0E747F8D-B672-4C99-9BF5-A1A72D184C3F}" type="presOf" srcId="{687D2D5E-0E9C-491A-8C11-7C3F8A8B155A}" destId="{3E247303-E310-4A7B-89DD-AF9053C0387B}" srcOrd="0" destOrd="0" presId="urn:microsoft.com/office/officeart/2005/8/layout/radial5"/>
    <dgm:cxn modelId="{0EAC3216-EDA8-439E-AB1E-DB12D910D563}" type="presOf" srcId="{7F224A92-634E-4C42-A275-C336CD49F0E9}" destId="{97E139F6-09DC-489F-8E75-009DE94A0173}" srcOrd="0" destOrd="0" presId="urn:microsoft.com/office/officeart/2005/8/layout/radial5"/>
    <dgm:cxn modelId="{70E5A4F7-6E3A-4A7D-8845-CC9E5D92488A}" type="presOf" srcId="{A71DDFB2-13FC-499D-9665-965B9DA9B493}" destId="{D0983400-B0DF-4673-BF81-5566DEA99138}" srcOrd="1" destOrd="0" presId="urn:microsoft.com/office/officeart/2005/8/layout/radial5"/>
    <dgm:cxn modelId="{2585D85C-9AF5-4580-895F-F5E3409122AD}" type="presOf" srcId="{A71DDFB2-13FC-499D-9665-965B9DA9B493}" destId="{05FD03DF-1246-4449-8813-582B2D262D19}" srcOrd="0" destOrd="0" presId="urn:microsoft.com/office/officeart/2005/8/layout/radial5"/>
    <dgm:cxn modelId="{45130EE7-5FEB-47E0-9119-8C3DB0EFE9E6}" srcId="{0D656FC9-AAFB-475B-96AB-0D28DEADA355}" destId="{0D91A5E1-F62C-46C3-A8A6-B05DA610451B}" srcOrd="0" destOrd="0" parTransId="{CF695727-A2D3-4F29-8EC8-6E829FF1A748}" sibTransId="{FD090DF4-4611-4239-8DA1-FBFD8C82C03E}"/>
    <dgm:cxn modelId="{5F830007-22B9-49BE-A4E0-D8E6B902474B}" srcId="{0D91A5E1-F62C-46C3-A8A6-B05DA610451B}" destId="{0FC25B88-412B-426B-8C0F-EB72FFE5EC0A}" srcOrd="1" destOrd="0" parTransId="{687D2D5E-0E9C-491A-8C11-7C3F8A8B155A}" sibTransId="{59B38659-D21C-498B-B276-A6391A8FF396}"/>
    <dgm:cxn modelId="{29F1EE58-9F68-4CA9-94A8-E3C5CAC1A43E}" type="presOf" srcId="{0FC25B88-412B-426B-8C0F-EB72FFE5EC0A}" destId="{91C65342-EA61-4B4C-9EC8-820E13A9567D}" srcOrd="0" destOrd="0" presId="urn:microsoft.com/office/officeart/2005/8/layout/radial5"/>
    <dgm:cxn modelId="{1B6AC585-C974-4245-BF58-671C86CE0F37}" srcId="{0D91A5E1-F62C-46C3-A8A6-B05DA610451B}" destId="{E4ADDA5F-27F6-4147-A3BA-8FB11375B8C7}" srcOrd="0" destOrd="0" parTransId="{A71DDFB2-13FC-499D-9665-965B9DA9B493}" sibTransId="{236EAA6E-118F-415B-B2E8-098C4BD431F5}"/>
    <dgm:cxn modelId="{74658054-88F4-420E-B47E-C9A33B5E05F1}" srcId="{0D91A5E1-F62C-46C3-A8A6-B05DA610451B}" destId="{B897A069-AB51-4FCD-8805-F7F84DF974BE}" srcOrd="2" destOrd="0" parTransId="{ED0AA6E0-9B3E-4E49-96C3-4FE9154F552B}" sibTransId="{7A806055-814A-42A6-A186-E36928149087}"/>
    <dgm:cxn modelId="{117B1BCF-7105-46A4-BA8D-F52482FAA9FD}" type="presOf" srcId="{0D656FC9-AAFB-475B-96AB-0D28DEADA355}" destId="{A4B9932C-9D33-4EDF-83F1-72A186D14A57}" srcOrd="0" destOrd="0" presId="urn:microsoft.com/office/officeart/2005/8/layout/radial5"/>
    <dgm:cxn modelId="{85D09635-87DD-42A3-AE3F-04BB1AABE7B0}" type="presOf" srcId="{ED0AA6E0-9B3E-4E49-96C3-4FE9154F552B}" destId="{7F32C660-C7AF-4F5E-BE03-919B32FA2B41}" srcOrd="1" destOrd="0" presId="urn:microsoft.com/office/officeart/2005/8/layout/radial5"/>
    <dgm:cxn modelId="{1AD9ADF2-34E0-4079-82BC-47FB57B697F8}" type="presOf" srcId="{687D2D5E-0E9C-491A-8C11-7C3F8A8B155A}" destId="{C6944CA3-D896-420A-A074-8C4CB4E07489}" srcOrd="1" destOrd="0" presId="urn:microsoft.com/office/officeart/2005/8/layout/radial5"/>
    <dgm:cxn modelId="{2B6DDF9A-C18B-497F-9021-67C55922C3C1}" type="presParOf" srcId="{A4B9932C-9D33-4EDF-83F1-72A186D14A57}" destId="{38347447-2E82-4BAD-8D28-8C2F9E01BCF3}" srcOrd="0" destOrd="0" presId="urn:microsoft.com/office/officeart/2005/8/layout/radial5"/>
    <dgm:cxn modelId="{A7E0356B-B92C-4A37-AFB0-FD1FB7CB70B7}" type="presParOf" srcId="{A4B9932C-9D33-4EDF-83F1-72A186D14A57}" destId="{05FD03DF-1246-4449-8813-582B2D262D19}" srcOrd="1" destOrd="0" presId="urn:microsoft.com/office/officeart/2005/8/layout/radial5"/>
    <dgm:cxn modelId="{078D06DA-5AAA-43C1-BBFD-D2446E1FC561}" type="presParOf" srcId="{05FD03DF-1246-4449-8813-582B2D262D19}" destId="{D0983400-B0DF-4673-BF81-5566DEA99138}" srcOrd="0" destOrd="0" presId="urn:microsoft.com/office/officeart/2005/8/layout/radial5"/>
    <dgm:cxn modelId="{C44F1195-537D-436C-9BBC-1EAA01FBE02D}" type="presParOf" srcId="{A4B9932C-9D33-4EDF-83F1-72A186D14A57}" destId="{7D961E0A-E366-4E1F-9F73-368C3C2B608E}" srcOrd="2" destOrd="0" presId="urn:microsoft.com/office/officeart/2005/8/layout/radial5"/>
    <dgm:cxn modelId="{A8C4D54B-DA6C-428F-B4A8-E43837105C79}" type="presParOf" srcId="{A4B9932C-9D33-4EDF-83F1-72A186D14A57}" destId="{3E247303-E310-4A7B-89DD-AF9053C0387B}" srcOrd="3" destOrd="0" presId="urn:microsoft.com/office/officeart/2005/8/layout/radial5"/>
    <dgm:cxn modelId="{941557C3-1D7E-4BE9-8B28-2BBAA1C9EFDA}" type="presParOf" srcId="{3E247303-E310-4A7B-89DD-AF9053C0387B}" destId="{C6944CA3-D896-420A-A074-8C4CB4E07489}" srcOrd="0" destOrd="0" presId="urn:microsoft.com/office/officeart/2005/8/layout/radial5"/>
    <dgm:cxn modelId="{29DC267C-686B-4A3B-BA8C-121B7C005CB0}" type="presParOf" srcId="{A4B9932C-9D33-4EDF-83F1-72A186D14A57}" destId="{91C65342-EA61-4B4C-9EC8-820E13A9567D}" srcOrd="4" destOrd="0" presId="urn:microsoft.com/office/officeart/2005/8/layout/radial5"/>
    <dgm:cxn modelId="{8131180C-9CE5-4932-9CAE-1E3EEE152605}" type="presParOf" srcId="{A4B9932C-9D33-4EDF-83F1-72A186D14A57}" destId="{EC65675A-2C6A-4C25-BB87-A2C7A0B0F525}" srcOrd="5" destOrd="0" presId="urn:microsoft.com/office/officeart/2005/8/layout/radial5"/>
    <dgm:cxn modelId="{75B1362A-357D-4731-B1FC-D3F1C8422380}" type="presParOf" srcId="{EC65675A-2C6A-4C25-BB87-A2C7A0B0F525}" destId="{7F32C660-C7AF-4F5E-BE03-919B32FA2B41}" srcOrd="0" destOrd="0" presId="urn:microsoft.com/office/officeart/2005/8/layout/radial5"/>
    <dgm:cxn modelId="{3ADDBBB5-AB55-437C-A1AC-0FE6B4D9A516}" type="presParOf" srcId="{A4B9932C-9D33-4EDF-83F1-72A186D14A57}" destId="{BA459950-FF3E-4D67-B4A0-C82C04EECA5B}" srcOrd="6" destOrd="0" presId="urn:microsoft.com/office/officeart/2005/8/layout/radial5"/>
    <dgm:cxn modelId="{1541220B-8BC3-41E9-9CE8-9A64E23CA639}" type="presParOf" srcId="{A4B9932C-9D33-4EDF-83F1-72A186D14A57}" destId="{212DFE86-EBCE-4DB3-A763-B192FDDAEDBA}" srcOrd="7" destOrd="0" presId="urn:microsoft.com/office/officeart/2005/8/layout/radial5"/>
    <dgm:cxn modelId="{481AFA26-2C8F-407B-965E-F4C29CB94C6F}" type="presParOf" srcId="{212DFE86-EBCE-4DB3-A763-B192FDDAEDBA}" destId="{6E8FE616-BF62-47B0-99B5-974A21CA2F56}" srcOrd="0" destOrd="0" presId="urn:microsoft.com/office/officeart/2005/8/layout/radial5"/>
    <dgm:cxn modelId="{0A363160-9FF3-493E-937D-10814B70F40C}" type="presParOf" srcId="{A4B9932C-9D33-4EDF-83F1-72A186D14A57}" destId="{97E139F6-09DC-489F-8E75-009DE94A0173}" srcOrd="8"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37DA5F4-45E3-4E8E-BF3C-FEE9BCF5A78A}"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fr-FR"/>
        </a:p>
      </dgm:t>
    </dgm:pt>
    <dgm:pt modelId="{D1820406-F20D-4ABA-A4D5-B1590CFE8A55}">
      <dgm:prSet phldrT="[Texte]" custT="1"/>
      <dgm:spPr>
        <a:solidFill>
          <a:srgbClr val="D755CE"/>
        </a:solidFill>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fr-FR" sz="2400" dirty="0" smtClean="0">
              <a:latin typeface="Garamond" panose="02020404030301010803" pitchFamily="18" charset="0"/>
            </a:rPr>
            <a:t>Priorité à l’origine (abnégation)</a:t>
          </a:r>
          <a:endParaRPr lang="fr-FR" sz="2400" dirty="0"/>
        </a:p>
      </dgm:t>
    </dgm:pt>
    <dgm:pt modelId="{6ED0FF7B-D8BE-4839-998B-908E2C67C6D0}" type="parTrans" cxnId="{12F16B30-B397-488C-B4F4-FAC7EF4F72D4}">
      <dgm:prSet/>
      <dgm:spPr/>
      <dgm:t>
        <a:bodyPr/>
        <a:lstStyle/>
        <a:p>
          <a:endParaRPr lang="fr-FR"/>
        </a:p>
      </dgm:t>
    </dgm:pt>
    <dgm:pt modelId="{FA651490-92C0-4CB8-B244-BF45552C0CE0}" type="sibTrans" cxnId="{12F16B30-B397-488C-B4F4-FAC7EF4F72D4}">
      <dgm:prSet/>
      <dgm:spPr/>
      <dgm:t>
        <a:bodyPr/>
        <a:lstStyle/>
        <a:p>
          <a:endParaRPr lang="fr-FR"/>
        </a:p>
      </dgm:t>
    </dgm:pt>
    <dgm:pt modelId="{0E22725A-E290-4E2F-A97D-F24043E558AB}">
      <dgm:prSet phldrT="[Texte]" custT="1">
        <dgm:style>
          <a:lnRef idx="1">
            <a:schemeClr val="accent1"/>
          </a:lnRef>
          <a:fillRef idx="2">
            <a:schemeClr val="accent1"/>
          </a:fillRef>
          <a:effectRef idx="1">
            <a:schemeClr val="accent1"/>
          </a:effectRef>
          <a:fontRef idx="minor">
            <a:schemeClr val="dk1"/>
          </a:fontRef>
        </dgm:style>
      </dgm:prSet>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fr-FR" sz="2400" dirty="0" smtClean="0">
              <a:latin typeface="Garamond" panose="02020404030301010803" pitchFamily="18" charset="0"/>
            </a:rPr>
            <a:t>Priorité à l’autre (coopération)</a:t>
          </a:r>
          <a:endParaRPr lang="fr-FR" sz="2400" dirty="0"/>
        </a:p>
      </dgm:t>
    </dgm:pt>
    <dgm:pt modelId="{E052AED6-CF03-44D9-B726-621348E8D1C5}" type="parTrans" cxnId="{52DCA278-3F76-464C-9463-28B8C6689B3B}">
      <dgm:prSet/>
      <dgm:spPr/>
      <dgm:t>
        <a:bodyPr/>
        <a:lstStyle/>
        <a:p>
          <a:endParaRPr lang="fr-FR"/>
        </a:p>
      </dgm:t>
    </dgm:pt>
    <dgm:pt modelId="{06A6461E-0303-46F6-BB31-A8ABCD0FC3D9}" type="sibTrans" cxnId="{52DCA278-3F76-464C-9463-28B8C6689B3B}">
      <dgm:prSet/>
      <dgm:spPr/>
      <dgm:t>
        <a:bodyPr/>
        <a:lstStyle/>
        <a:p>
          <a:endParaRPr lang="fr-FR"/>
        </a:p>
      </dgm:t>
    </dgm:pt>
    <dgm:pt modelId="{5CA066E6-CB4F-46F5-8803-E0282B6EFBDB}">
      <dgm:prSet phldrT="[Texte]" custT="1">
        <dgm:style>
          <a:lnRef idx="1">
            <a:schemeClr val="accent4"/>
          </a:lnRef>
          <a:fillRef idx="2">
            <a:schemeClr val="accent4"/>
          </a:fillRef>
          <a:effectRef idx="1">
            <a:schemeClr val="accent4"/>
          </a:effectRef>
          <a:fontRef idx="minor">
            <a:schemeClr val="dk1"/>
          </a:fontRef>
        </dgm:style>
      </dgm:prSet>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fr-FR" sz="2400" dirty="0" smtClean="0">
              <a:latin typeface="Garamond" panose="02020404030301010803" pitchFamily="18" charset="0"/>
            </a:rPr>
            <a:t>Priorité au but (sublimation)</a:t>
          </a:r>
          <a:endParaRPr lang="fr-FR" sz="2400" dirty="0"/>
        </a:p>
      </dgm:t>
    </dgm:pt>
    <dgm:pt modelId="{89CE3FEC-2F72-483D-8149-4C098421ABA2}" type="parTrans" cxnId="{2F7B1ED3-D232-460E-9ED8-47E2EFF47AB9}">
      <dgm:prSet/>
      <dgm:spPr/>
      <dgm:t>
        <a:bodyPr/>
        <a:lstStyle/>
        <a:p>
          <a:endParaRPr lang="fr-FR"/>
        </a:p>
      </dgm:t>
    </dgm:pt>
    <dgm:pt modelId="{75662B30-D3FF-49AB-94F4-1E7D5CDDE3FD}" type="sibTrans" cxnId="{2F7B1ED3-D232-460E-9ED8-47E2EFF47AB9}">
      <dgm:prSet/>
      <dgm:spPr/>
      <dgm:t>
        <a:bodyPr/>
        <a:lstStyle/>
        <a:p>
          <a:endParaRPr lang="fr-FR"/>
        </a:p>
      </dgm:t>
    </dgm:pt>
    <dgm:pt modelId="{3B11ADE4-91BB-46F3-89E1-360043A29403}" type="pres">
      <dgm:prSet presAssocID="{937DA5F4-45E3-4E8E-BF3C-FEE9BCF5A78A}" presName="Name0" presStyleCnt="0">
        <dgm:presLayoutVars>
          <dgm:chMax val="7"/>
          <dgm:chPref val="7"/>
          <dgm:dir/>
        </dgm:presLayoutVars>
      </dgm:prSet>
      <dgm:spPr/>
      <dgm:t>
        <a:bodyPr/>
        <a:lstStyle/>
        <a:p>
          <a:endParaRPr lang="fr-FR"/>
        </a:p>
      </dgm:t>
    </dgm:pt>
    <dgm:pt modelId="{CC5A83F9-FD70-4F3A-BFA2-97F8C6E691FA}" type="pres">
      <dgm:prSet presAssocID="{937DA5F4-45E3-4E8E-BF3C-FEE9BCF5A78A}" presName="Name1" presStyleCnt="0"/>
      <dgm:spPr/>
    </dgm:pt>
    <dgm:pt modelId="{5D7D2006-FAD0-48E4-8B9C-E8A382D57107}" type="pres">
      <dgm:prSet presAssocID="{937DA5F4-45E3-4E8E-BF3C-FEE9BCF5A78A}" presName="cycle" presStyleCnt="0"/>
      <dgm:spPr/>
    </dgm:pt>
    <dgm:pt modelId="{1D3D8B80-E584-41A0-85AE-B033076A8F9B}" type="pres">
      <dgm:prSet presAssocID="{937DA5F4-45E3-4E8E-BF3C-FEE9BCF5A78A}" presName="srcNode" presStyleLbl="node1" presStyleIdx="0" presStyleCnt="3"/>
      <dgm:spPr/>
    </dgm:pt>
    <dgm:pt modelId="{26FF843D-DB6D-4C84-83C1-763F6D041979}" type="pres">
      <dgm:prSet presAssocID="{937DA5F4-45E3-4E8E-BF3C-FEE9BCF5A78A}" presName="conn" presStyleLbl="parChTrans1D2" presStyleIdx="0" presStyleCnt="1"/>
      <dgm:spPr/>
      <dgm:t>
        <a:bodyPr/>
        <a:lstStyle/>
        <a:p>
          <a:endParaRPr lang="fr-FR"/>
        </a:p>
      </dgm:t>
    </dgm:pt>
    <dgm:pt modelId="{8CB8C60B-4E20-4582-A6A8-9F8BB6914358}" type="pres">
      <dgm:prSet presAssocID="{937DA5F4-45E3-4E8E-BF3C-FEE9BCF5A78A}" presName="extraNode" presStyleLbl="node1" presStyleIdx="0" presStyleCnt="3"/>
      <dgm:spPr/>
    </dgm:pt>
    <dgm:pt modelId="{FD237A39-098D-413F-9C09-17912D0A051B}" type="pres">
      <dgm:prSet presAssocID="{937DA5F4-45E3-4E8E-BF3C-FEE9BCF5A78A}" presName="dstNode" presStyleLbl="node1" presStyleIdx="0" presStyleCnt="3"/>
      <dgm:spPr/>
    </dgm:pt>
    <dgm:pt modelId="{CA64BB84-D647-4A31-830B-BEA1710182C4}" type="pres">
      <dgm:prSet presAssocID="{D1820406-F20D-4ABA-A4D5-B1590CFE8A55}" presName="text_1" presStyleLbl="node1" presStyleIdx="0" presStyleCnt="3" custLinFactNeighborX="941">
        <dgm:presLayoutVars>
          <dgm:bulletEnabled val="1"/>
        </dgm:presLayoutVars>
      </dgm:prSet>
      <dgm:spPr/>
      <dgm:t>
        <a:bodyPr/>
        <a:lstStyle/>
        <a:p>
          <a:endParaRPr lang="fr-FR"/>
        </a:p>
      </dgm:t>
    </dgm:pt>
    <dgm:pt modelId="{903FA790-734E-4817-A9E8-D2ABC423D082}" type="pres">
      <dgm:prSet presAssocID="{D1820406-F20D-4ABA-A4D5-B1590CFE8A55}" presName="accent_1" presStyleCnt="0"/>
      <dgm:spPr/>
    </dgm:pt>
    <dgm:pt modelId="{B35849DF-87E6-4CD0-8FE4-C2B1F91C7983}" type="pres">
      <dgm:prSet presAssocID="{D1820406-F20D-4ABA-A4D5-B1590CFE8A55}" presName="accentRepeatNode" presStyleLbl="solidFgAcc1" presStyleIdx="0" presStyleCnt="3"/>
      <dgm:spPr>
        <a:solidFill>
          <a:srgbClr val="7030A0"/>
        </a:solidFill>
      </dgm:spPr>
    </dgm:pt>
    <dgm:pt modelId="{4AAC12F0-0444-4FBB-B334-5457713C57C4}" type="pres">
      <dgm:prSet presAssocID="{0E22725A-E290-4E2F-A97D-F24043E558AB}" presName="text_2" presStyleLbl="node1" presStyleIdx="1" presStyleCnt="3">
        <dgm:presLayoutVars>
          <dgm:bulletEnabled val="1"/>
        </dgm:presLayoutVars>
      </dgm:prSet>
      <dgm:spPr/>
      <dgm:t>
        <a:bodyPr/>
        <a:lstStyle/>
        <a:p>
          <a:endParaRPr lang="fr-FR"/>
        </a:p>
      </dgm:t>
    </dgm:pt>
    <dgm:pt modelId="{1EA9EE82-ACCF-4C5E-B0A0-6554761B7ADE}" type="pres">
      <dgm:prSet presAssocID="{0E22725A-E290-4E2F-A97D-F24043E558AB}" presName="accent_2" presStyleCnt="0"/>
      <dgm:spPr/>
    </dgm:pt>
    <dgm:pt modelId="{2BED10A3-371D-4DA0-AA5F-4E8B9A95C063}" type="pres">
      <dgm:prSet presAssocID="{0E22725A-E290-4E2F-A97D-F24043E558AB}" presName="accentRepeatNode" presStyleLbl="solidFgAcc1" presStyleIdx="1" presStyleCnt="3">
        <dgm:style>
          <a:lnRef idx="0">
            <a:schemeClr val="accent1"/>
          </a:lnRef>
          <a:fillRef idx="3">
            <a:schemeClr val="accent1"/>
          </a:fillRef>
          <a:effectRef idx="3">
            <a:schemeClr val="accent1"/>
          </a:effectRef>
          <a:fontRef idx="minor">
            <a:schemeClr val="lt1"/>
          </a:fontRef>
        </dgm:style>
      </dgm:prSet>
      <dgm:spPr/>
    </dgm:pt>
    <dgm:pt modelId="{32D69552-CD06-44EB-A15A-1E5F89F6F8DC}" type="pres">
      <dgm:prSet presAssocID="{5CA066E6-CB4F-46F5-8803-E0282B6EFBDB}" presName="text_3" presStyleLbl="node1" presStyleIdx="2" presStyleCnt="3">
        <dgm:presLayoutVars>
          <dgm:bulletEnabled val="1"/>
        </dgm:presLayoutVars>
      </dgm:prSet>
      <dgm:spPr/>
      <dgm:t>
        <a:bodyPr/>
        <a:lstStyle/>
        <a:p>
          <a:endParaRPr lang="fr-FR"/>
        </a:p>
      </dgm:t>
    </dgm:pt>
    <dgm:pt modelId="{FABFC93D-CBB6-42EB-8563-FEED1BEFC128}" type="pres">
      <dgm:prSet presAssocID="{5CA066E6-CB4F-46F5-8803-E0282B6EFBDB}" presName="accent_3" presStyleCnt="0"/>
      <dgm:spPr/>
    </dgm:pt>
    <dgm:pt modelId="{DCC197E2-34FB-4725-9DF5-40BB697DE14D}" type="pres">
      <dgm:prSet presAssocID="{5CA066E6-CB4F-46F5-8803-E0282B6EFBDB}" presName="accentRepeatNode" presStyleLbl="solidFgAcc1" presStyleIdx="2" presStyleCnt="3">
        <dgm:style>
          <a:lnRef idx="0">
            <a:schemeClr val="accent4"/>
          </a:lnRef>
          <a:fillRef idx="3">
            <a:schemeClr val="accent4"/>
          </a:fillRef>
          <a:effectRef idx="3">
            <a:schemeClr val="accent4"/>
          </a:effectRef>
          <a:fontRef idx="minor">
            <a:schemeClr val="lt1"/>
          </a:fontRef>
        </dgm:style>
      </dgm:prSet>
      <dgm:spPr/>
    </dgm:pt>
  </dgm:ptLst>
  <dgm:cxnLst>
    <dgm:cxn modelId="{12F16B30-B397-488C-B4F4-FAC7EF4F72D4}" srcId="{937DA5F4-45E3-4E8E-BF3C-FEE9BCF5A78A}" destId="{D1820406-F20D-4ABA-A4D5-B1590CFE8A55}" srcOrd="0" destOrd="0" parTransId="{6ED0FF7B-D8BE-4839-998B-908E2C67C6D0}" sibTransId="{FA651490-92C0-4CB8-B244-BF45552C0CE0}"/>
    <dgm:cxn modelId="{2F7B1ED3-D232-460E-9ED8-47E2EFF47AB9}" srcId="{937DA5F4-45E3-4E8E-BF3C-FEE9BCF5A78A}" destId="{5CA066E6-CB4F-46F5-8803-E0282B6EFBDB}" srcOrd="2" destOrd="0" parTransId="{89CE3FEC-2F72-483D-8149-4C098421ABA2}" sibTransId="{75662B30-D3FF-49AB-94F4-1E7D5CDDE3FD}"/>
    <dgm:cxn modelId="{52DCA278-3F76-464C-9463-28B8C6689B3B}" srcId="{937DA5F4-45E3-4E8E-BF3C-FEE9BCF5A78A}" destId="{0E22725A-E290-4E2F-A97D-F24043E558AB}" srcOrd="1" destOrd="0" parTransId="{E052AED6-CF03-44D9-B726-621348E8D1C5}" sibTransId="{06A6461E-0303-46F6-BB31-A8ABCD0FC3D9}"/>
    <dgm:cxn modelId="{5FAEA64A-D007-47C7-8CC3-3B7587069A33}" type="presOf" srcId="{5CA066E6-CB4F-46F5-8803-E0282B6EFBDB}" destId="{32D69552-CD06-44EB-A15A-1E5F89F6F8DC}" srcOrd="0" destOrd="0" presId="urn:microsoft.com/office/officeart/2008/layout/VerticalCurvedList"/>
    <dgm:cxn modelId="{F4E6C16D-ABBE-49B2-B79E-0A226D99B286}" type="presOf" srcId="{D1820406-F20D-4ABA-A4D5-B1590CFE8A55}" destId="{CA64BB84-D647-4A31-830B-BEA1710182C4}" srcOrd="0" destOrd="0" presId="urn:microsoft.com/office/officeart/2008/layout/VerticalCurvedList"/>
    <dgm:cxn modelId="{7BE65FEC-175D-4496-BCB0-428D7EF90F45}" type="presOf" srcId="{0E22725A-E290-4E2F-A97D-F24043E558AB}" destId="{4AAC12F0-0444-4FBB-B334-5457713C57C4}" srcOrd="0" destOrd="0" presId="urn:microsoft.com/office/officeart/2008/layout/VerticalCurvedList"/>
    <dgm:cxn modelId="{73B61503-ABCC-4728-BED4-3A6BCFA5132D}" type="presOf" srcId="{FA651490-92C0-4CB8-B244-BF45552C0CE0}" destId="{26FF843D-DB6D-4C84-83C1-763F6D041979}" srcOrd="0" destOrd="0" presId="urn:microsoft.com/office/officeart/2008/layout/VerticalCurvedList"/>
    <dgm:cxn modelId="{DAE7101B-2362-4D51-ABA9-B2027EF46A41}" type="presOf" srcId="{937DA5F4-45E3-4E8E-BF3C-FEE9BCF5A78A}" destId="{3B11ADE4-91BB-46F3-89E1-360043A29403}" srcOrd="0" destOrd="0" presId="urn:microsoft.com/office/officeart/2008/layout/VerticalCurvedList"/>
    <dgm:cxn modelId="{6B0BE494-4B9B-4D7B-8C58-764F80D02B7A}" type="presParOf" srcId="{3B11ADE4-91BB-46F3-89E1-360043A29403}" destId="{CC5A83F9-FD70-4F3A-BFA2-97F8C6E691FA}" srcOrd="0" destOrd="0" presId="urn:microsoft.com/office/officeart/2008/layout/VerticalCurvedList"/>
    <dgm:cxn modelId="{1867BCB3-F10C-4590-B8D3-0B810F3CB1AA}" type="presParOf" srcId="{CC5A83F9-FD70-4F3A-BFA2-97F8C6E691FA}" destId="{5D7D2006-FAD0-48E4-8B9C-E8A382D57107}" srcOrd="0" destOrd="0" presId="urn:microsoft.com/office/officeart/2008/layout/VerticalCurvedList"/>
    <dgm:cxn modelId="{24CA61F3-4ADF-45A9-933D-28D787C94CB8}" type="presParOf" srcId="{5D7D2006-FAD0-48E4-8B9C-E8A382D57107}" destId="{1D3D8B80-E584-41A0-85AE-B033076A8F9B}" srcOrd="0" destOrd="0" presId="urn:microsoft.com/office/officeart/2008/layout/VerticalCurvedList"/>
    <dgm:cxn modelId="{44592F54-8494-4AE9-AAD7-22E0393DE1CB}" type="presParOf" srcId="{5D7D2006-FAD0-48E4-8B9C-E8A382D57107}" destId="{26FF843D-DB6D-4C84-83C1-763F6D041979}" srcOrd="1" destOrd="0" presId="urn:microsoft.com/office/officeart/2008/layout/VerticalCurvedList"/>
    <dgm:cxn modelId="{8D2B04E4-3CDB-4818-8FF7-676A0D27ECB8}" type="presParOf" srcId="{5D7D2006-FAD0-48E4-8B9C-E8A382D57107}" destId="{8CB8C60B-4E20-4582-A6A8-9F8BB6914358}" srcOrd="2" destOrd="0" presId="urn:microsoft.com/office/officeart/2008/layout/VerticalCurvedList"/>
    <dgm:cxn modelId="{05EDA30A-526B-4A2A-91F9-3544FA6236C6}" type="presParOf" srcId="{5D7D2006-FAD0-48E4-8B9C-E8A382D57107}" destId="{FD237A39-098D-413F-9C09-17912D0A051B}" srcOrd="3" destOrd="0" presId="urn:microsoft.com/office/officeart/2008/layout/VerticalCurvedList"/>
    <dgm:cxn modelId="{BE34654E-7E9C-4678-A334-2BB40EC414D0}" type="presParOf" srcId="{CC5A83F9-FD70-4F3A-BFA2-97F8C6E691FA}" destId="{CA64BB84-D647-4A31-830B-BEA1710182C4}" srcOrd="1" destOrd="0" presId="urn:microsoft.com/office/officeart/2008/layout/VerticalCurvedList"/>
    <dgm:cxn modelId="{2E5511A0-8E42-4693-AA4D-C715246C01D0}" type="presParOf" srcId="{CC5A83F9-FD70-4F3A-BFA2-97F8C6E691FA}" destId="{903FA790-734E-4817-A9E8-D2ABC423D082}" srcOrd="2" destOrd="0" presId="urn:microsoft.com/office/officeart/2008/layout/VerticalCurvedList"/>
    <dgm:cxn modelId="{1459EB08-F14E-4186-96B8-F6F3C592F22D}" type="presParOf" srcId="{903FA790-734E-4817-A9E8-D2ABC423D082}" destId="{B35849DF-87E6-4CD0-8FE4-C2B1F91C7983}" srcOrd="0" destOrd="0" presId="urn:microsoft.com/office/officeart/2008/layout/VerticalCurvedList"/>
    <dgm:cxn modelId="{17064218-4425-41C2-989B-42A1B87896F0}" type="presParOf" srcId="{CC5A83F9-FD70-4F3A-BFA2-97F8C6E691FA}" destId="{4AAC12F0-0444-4FBB-B334-5457713C57C4}" srcOrd="3" destOrd="0" presId="urn:microsoft.com/office/officeart/2008/layout/VerticalCurvedList"/>
    <dgm:cxn modelId="{61E4BA22-C9A2-45EF-A7CE-C51EBF768FBD}" type="presParOf" srcId="{CC5A83F9-FD70-4F3A-BFA2-97F8C6E691FA}" destId="{1EA9EE82-ACCF-4C5E-B0A0-6554761B7ADE}" srcOrd="4" destOrd="0" presId="urn:microsoft.com/office/officeart/2008/layout/VerticalCurvedList"/>
    <dgm:cxn modelId="{4E906B23-424E-4C2B-B18A-45958A0A96D7}" type="presParOf" srcId="{1EA9EE82-ACCF-4C5E-B0A0-6554761B7ADE}" destId="{2BED10A3-371D-4DA0-AA5F-4E8B9A95C063}" srcOrd="0" destOrd="0" presId="urn:microsoft.com/office/officeart/2008/layout/VerticalCurvedList"/>
    <dgm:cxn modelId="{1FD069D4-2C0C-4788-B7FD-2FFC64CEA3C7}" type="presParOf" srcId="{CC5A83F9-FD70-4F3A-BFA2-97F8C6E691FA}" destId="{32D69552-CD06-44EB-A15A-1E5F89F6F8DC}" srcOrd="5" destOrd="0" presId="urn:microsoft.com/office/officeart/2008/layout/VerticalCurvedList"/>
    <dgm:cxn modelId="{361A3C5B-CC3C-463D-B9CE-6F8A83102EF1}" type="presParOf" srcId="{CC5A83F9-FD70-4F3A-BFA2-97F8C6E691FA}" destId="{FABFC93D-CBB6-42EB-8563-FEED1BEFC128}" srcOrd="6" destOrd="0" presId="urn:microsoft.com/office/officeart/2008/layout/VerticalCurvedList"/>
    <dgm:cxn modelId="{D5534DBA-3EAA-4136-957E-FD297A5E63D2}" type="presParOf" srcId="{FABFC93D-CBB6-42EB-8563-FEED1BEFC128}" destId="{DCC197E2-34FB-4725-9DF5-40BB697DE14D}" srcOrd="0" destOrd="0" presId="urn:microsoft.com/office/officeart/2008/layout/VerticalCurved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9425821-4518-4C54-844C-431CA02BEDCB}" type="doc">
      <dgm:prSet loTypeId="urn:microsoft.com/office/officeart/2005/8/layout/process1" loCatId="process" qsTypeId="urn:microsoft.com/office/officeart/2005/8/quickstyle/simple2" qsCatId="simple" csTypeId="urn:microsoft.com/office/officeart/2005/8/colors/colorful1" csCatId="colorful" phldr="1"/>
      <dgm:spPr/>
    </dgm:pt>
    <dgm:pt modelId="{EB159202-4B9C-4180-9D35-C207E997B647}">
      <dgm:prSet phldrT="[Texte]"/>
      <dgm:spPr/>
      <dgm:t>
        <a:bodyPr/>
        <a:lstStyle/>
        <a:p>
          <a:r>
            <a:rPr lang="fr-FR" dirty="0" smtClean="0"/>
            <a:t>désirs</a:t>
          </a:r>
          <a:endParaRPr lang="fr-FR" dirty="0"/>
        </a:p>
      </dgm:t>
    </dgm:pt>
    <dgm:pt modelId="{9001113F-BA1C-468B-A97D-75A50A68BB78}" type="parTrans" cxnId="{46E534FE-1CD7-407D-B0CE-8B204EDF5F7F}">
      <dgm:prSet/>
      <dgm:spPr/>
      <dgm:t>
        <a:bodyPr/>
        <a:lstStyle/>
        <a:p>
          <a:endParaRPr lang="fr-FR"/>
        </a:p>
      </dgm:t>
    </dgm:pt>
    <dgm:pt modelId="{960C5074-130F-437F-9392-8A6EF6773C76}" type="sibTrans" cxnId="{46E534FE-1CD7-407D-B0CE-8B204EDF5F7F}">
      <dgm:prSet/>
      <dgm:spPr/>
      <dgm:t>
        <a:bodyPr/>
        <a:lstStyle/>
        <a:p>
          <a:endParaRPr lang="fr-FR"/>
        </a:p>
      </dgm:t>
    </dgm:pt>
    <dgm:pt modelId="{3348391F-C79D-4000-924F-D13ECC727972}">
      <dgm:prSet phldrT="[Texte]"/>
      <dgm:spPr/>
      <dgm:t>
        <a:bodyPr/>
        <a:lstStyle/>
        <a:p>
          <a:r>
            <a:rPr lang="fr-FR" dirty="0" smtClean="0"/>
            <a:t>priorités</a:t>
          </a:r>
          <a:endParaRPr lang="fr-FR" dirty="0"/>
        </a:p>
      </dgm:t>
    </dgm:pt>
    <dgm:pt modelId="{3FBE822E-C020-4B8B-880A-E29704FAA665}" type="parTrans" cxnId="{9AEEE9C2-4D2E-493B-9E81-095712E235A2}">
      <dgm:prSet/>
      <dgm:spPr/>
      <dgm:t>
        <a:bodyPr/>
        <a:lstStyle/>
        <a:p>
          <a:endParaRPr lang="fr-FR"/>
        </a:p>
      </dgm:t>
    </dgm:pt>
    <dgm:pt modelId="{C924DA02-6973-4262-BA07-2FB031F0B254}" type="sibTrans" cxnId="{9AEEE9C2-4D2E-493B-9E81-095712E235A2}">
      <dgm:prSet/>
      <dgm:spPr/>
      <dgm:t>
        <a:bodyPr/>
        <a:lstStyle/>
        <a:p>
          <a:endParaRPr lang="fr-FR"/>
        </a:p>
      </dgm:t>
    </dgm:pt>
    <dgm:pt modelId="{C124800F-48A8-4913-9974-B333A0DED7AF}">
      <dgm:prSet phldrT="[Texte]"/>
      <dgm:spPr/>
      <dgm:t>
        <a:bodyPr/>
        <a:lstStyle/>
        <a:p>
          <a:r>
            <a:rPr lang="fr-FR" dirty="0" smtClean="0"/>
            <a:t>actes</a:t>
          </a:r>
          <a:endParaRPr lang="fr-FR" dirty="0"/>
        </a:p>
      </dgm:t>
    </dgm:pt>
    <dgm:pt modelId="{42A49C3A-0415-4A3D-844E-40BB0B627EE6}" type="parTrans" cxnId="{69137207-8B77-465B-BB94-E4BB02812A7B}">
      <dgm:prSet/>
      <dgm:spPr/>
      <dgm:t>
        <a:bodyPr/>
        <a:lstStyle/>
        <a:p>
          <a:endParaRPr lang="fr-FR"/>
        </a:p>
      </dgm:t>
    </dgm:pt>
    <dgm:pt modelId="{32D00F10-2CB0-4F87-B4C9-442864F0558D}" type="sibTrans" cxnId="{69137207-8B77-465B-BB94-E4BB02812A7B}">
      <dgm:prSet/>
      <dgm:spPr/>
      <dgm:t>
        <a:bodyPr/>
        <a:lstStyle/>
        <a:p>
          <a:endParaRPr lang="fr-FR"/>
        </a:p>
      </dgm:t>
    </dgm:pt>
    <dgm:pt modelId="{F25F6002-38B1-4BE2-AE86-E0800C5E35D8}">
      <dgm:prSet/>
      <dgm:spPr/>
      <dgm:t>
        <a:bodyPr/>
        <a:lstStyle/>
        <a:p>
          <a:r>
            <a:rPr lang="fr-FR" dirty="0" smtClean="0"/>
            <a:t>choix</a:t>
          </a:r>
          <a:endParaRPr lang="fr-FR" dirty="0"/>
        </a:p>
      </dgm:t>
    </dgm:pt>
    <dgm:pt modelId="{5971C85C-8E85-474E-8D83-B4EC8570B560}" type="parTrans" cxnId="{944034F5-223D-40EE-9753-EFA22C6D12BF}">
      <dgm:prSet/>
      <dgm:spPr/>
      <dgm:t>
        <a:bodyPr/>
        <a:lstStyle/>
        <a:p>
          <a:endParaRPr lang="fr-FR"/>
        </a:p>
      </dgm:t>
    </dgm:pt>
    <dgm:pt modelId="{F46D0C27-C4D1-49EA-B61A-F2575B96023A}" type="sibTrans" cxnId="{944034F5-223D-40EE-9753-EFA22C6D12BF}">
      <dgm:prSet/>
      <dgm:spPr/>
      <dgm:t>
        <a:bodyPr/>
        <a:lstStyle/>
        <a:p>
          <a:endParaRPr lang="fr-FR"/>
        </a:p>
      </dgm:t>
    </dgm:pt>
    <dgm:pt modelId="{B940DFDA-7AB1-419D-9000-38B6779AC5A7}" type="pres">
      <dgm:prSet presAssocID="{89425821-4518-4C54-844C-431CA02BEDCB}" presName="Name0" presStyleCnt="0">
        <dgm:presLayoutVars>
          <dgm:dir/>
          <dgm:resizeHandles val="exact"/>
        </dgm:presLayoutVars>
      </dgm:prSet>
      <dgm:spPr/>
    </dgm:pt>
    <dgm:pt modelId="{71EFC3CC-BF0D-47AC-B232-3017298390AC}" type="pres">
      <dgm:prSet presAssocID="{EB159202-4B9C-4180-9D35-C207E997B647}" presName="node" presStyleLbl="node1" presStyleIdx="0" presStyleCnt="4">
        <dgm:presLayoutVars>
          <dgm:bulletEnabled val="1"/>
        </dgm:presLayoutVars>
      </dgm:prSet>
      <dgm:spPr/>
      <dgm:t>
        <a:bodyPr/>
        <a:lstStyle/>
        <a:p>
          <a:endParaRPr lang="fr-FR"/>
        </a:p>
      </dgm:t>
    </dgm:pt>
    <dgm:pt modelId="{CEA05494-8B9C-490E-BCDC-455BC98D11E7}" type="pres">
      <dgm:prSet presAssocID="{960C5074-130F-437F-9392-8A6EF6773C76}" presName="sibTrans" presStyleLbl="sibTrans2D1" presStyleIdx="0" presStyleCnt="3"/>
      <dgm:spPr/>
      <dgm:t>
        <a:bodyPr/>
        <a:lstStyle/>
        <a:p>
          <a:endParaRPr lang="fr-FR"/>
        </a:p>
      </dgm:t>
    </dgm:pt>
    <dgm:pt modelId="{525252E7-8A2B-4D1E-99A6-56FE36E8E3F3}" type="pres">
      <dgm:prSet presAssocID="{960C5074-130F-437F-9392-8A6EF6773C76}" presName="connectorText" presStyleLbl="sibTrans2D1" presStyleIdx="0" presStyleCnt="3"/>
      <dgm:spPr/>
      <dgm:t>
        <a:bodyPr/>
        <a:lstStyle/>
        <a:p>
          <a:endParaRPr lang="fr-FR"/>
        </a:p>
      </dgm:t>
    </dgm:pt>
    <dgm:pt modelId="{22091DFC-62BC-4072-8616-3AA6A50D6D92}" type="pres">
      <dgm:prSet presAssocID="{3348391F-C79D-4000-924F-D13ECC727972}" presName="node" presStyleLbl="node1" presStyleIdx="1" presStyleCnt="4">
        <dgm:presLayoutVars>
          <dgm:bulletEnabled val="1"/>
        </dgm:presLayoutVars>
      </dgm:prSet>
      <dgm:spPr/>
      <dgm:t>
        <a:bodyPr/>
        <a:lstStyle/>
        <a:p>
          <a:endParaRPr lang="fr-FR"/>
        </a:p>
      </dgm:t>
    </dgm:pt>
    <dgm:pt modelId="{455472BB-3528-45E6-9A90-4D7794BE9722}" type="pres">
      <dgm:prSet presAssocID="{C924DA02-6973-4262-BA07-2FB031F0B254}" presName="sibTrans" presStyleLbl="sibTrans2D1" presStyleIdx="1" presStyleCnt="3"/>
      <dgm:spPr/>
      <dgm:t>
        <a:bodyPr/>
        <a:lstStyle/>
        <a:p>
          <a:endParaRPr lang="fr-FR"/>
        </a:p>
      </dgm:t>
    </dgm:pt>
    <dgm:pt modelId="{7948E064-8508-4AFE-8201-235AAB0593F9}" type="pres">
      <dgm:prSet presAssocID="{C924DA02-6973-4262-BA07-2FB031F0B254}" presName="connectorText" presStyleLbl="sibTrans2D1" presStyleIdx="1" presStyleCnt="3"/>
      <dgm:spPr/>
      <dgm:t>
        <a:bodyPr/>
        <a:lstStyle/>
        <a:p>
          <a:endParaRPr lang="fr-FR"/>
        </a:p>
      </dgm:t>
    </dgm:pt>
    <dgm:pt modelId="{530CD5D2-F5A9-4168-B3B4-91FB8ACADBFE}" type="pres">
      <dgm:prSet presAssocID="{F25F6002-38B1-4BE2-AE86-E0800C5E35D8}" presName="node" presStyleLbl="node1" presStyleIdx="2" presStyleCnt="4">
        <dgm:presLayoutVars>
          <dgm:bulletEnabled val="1"/>
        </dgm:presLayoutVars>
      </dgm:prSet>
      <dgm:spPr/>
      <dgm:t>
        <a:bodyPr/>
        <a:lstStyle/>
        <a:p>
          <a:endParaRPr lang="fr-FR"/>
        </a:p>
      </dgm:t>
    </dgm:pt>
    <dgm:pt modelId="{A5DEBB30-2DA6-401C-9AC2-8B6ECED1B3C6}" type="pres">
      <dgm:prSet presAssocID="{F46D0C27-C4D1-49EA-B61A-F2575B96023A}" presName="sibTrans" presStyleLbl="sibTrans2D1" presStyleIdx="2" presStyleCnt="3"/>
      <dgm:spPr/>
      <dgm:t>
        <a:bodyPr/>
        <a:lstStyle/>
        <a:p>
          <a:endParaRPr lang="fr-FR"/>
        </a:p>
      </dgm:t>
    </dgm:pt>
    <dgm:pt modelId="{6372DF0E-2CC8-442D-A6DF-038392CB917F}" type="pres">
      <dgm:prSet presAssocID="{F46D0C27-C4D1-49EA-B61A-F2575B96023A}" presName="connectorText" presStyleLbl="sibTrans2D1" presStyleIdx="2" presStyleCnt="3"/>
      <dgm:spPr/>
      <dgm:t>
        <a:bodyPr/>
        <a:lstStyle/>
        <a:p>
          <a:endParaRPr lang="fr-FR"/>
        </a:p>
      </dgm:t>
    </dgm:pt>
    <dgm:pt modelId="{FE0DF2DD-063E-403F-87E1-BCE69680A778}" type="pres">
      <dgm:prSet presAssocID="{C124800F-48A8-4913-9974-B333A0DED7AF}" presName="node" presStyleLbl="node1" presStyleIdx="3" presStyleCnt="4">
        <dgm:presLayoutVars>
          <dgm:bulletEnabled val="1"/>
        </dgm:presLayoutVars>
      </dgm:prSet>
      <dgm:spPr/>
      <dgm:t>
        <a:bodyPr/>
        <a:lstStyle/>
        <a:p>
          <a:endParaRPr lang="fr-FR"/>
        </a:p>
      </dgm:t>
    </dgm:pt>
  </dgm:ptLst>
  <dgm:cxnLst>
    <dgm:cxn modelId="{69137207-8B77-465B-BB94-E4BB02812A7B}" srcId="{89425821-4518-4C54-844C-431CA02BEDCB}" destId="{C124800F-48A8-4913-9974-B333A0DED7AF}" srcOrd="3" destOrd="0" parTransId="{42A49C3A-0415-4A3D-844E-40BB0B627EE6}" sibTransId="{32D00F10-2CB0-4F87-B4C9-442864F0558D}"/>
    <dgm:cxn modelId="{3004057F-8133-46CD-8F3C-B5E1B535FF66}" type="presOf" srcId="{F46D0C27-C4D1-49EA-B61A-F2575B96023A}" destId="{6372DF0E-2CC8-442D-A6DF-038392CB917F}" srcOrd="1" destOrd="0" presId="urn:microsoft.com/office/officeart/2005/8/layout/process1"/>
    <dgm:cxn modelId="{9AEEE9C2-4D2E-493B-9E81-095712E235A2}" srcId="{89425821-4518-4C54-844C-431CA02BEDCB}" destId="{3348391F-C79D-4000-924F-D13ECC727972}" srcOrd="1" destOrd="0" parTransId="{3FBE822E-C020-4B8B-880A-E29704FAA665}" sibTransId="{C924DA02-6973-4262-BA07-2FB031F0B254}"/>
    <dgm:cxn modelId="{89373938-ACEB-45F4-A27F-08C05C99886A}" type="presOf" srcId="{960C5074-130F-437F-9392-8A6EF6773C76}" destId="{525252E7-8A2B-4D1E-99A6-56FE36E8E3F3}" srcOrd="1" destOrd="0" presId="urn:microsoft.com/office/officeart/2005/8/layout/process1"/>
    <dgm:cxn modelId="{14DEAD12-0DE3-43E4-A665-5E90426E6CB5}" type="presOf" srcId="{F46D0C27-C4D1-49EA-B61A-F2575B96023A}" destId="{A5DEBB30-2DA6-401C-9AC2-8B6ECED1B3C6}" srcOrd="0" destOrd="0" presId="urn:microsoft.com/office/officeart/2005/8/layout/process1"/>
    <dgm:cxn modelId="{44B005AE-A461-414D-88A5-6B7AEB5DD248}" type="presOf" srcId="{C924DA02-6973-4262-BA07-2FB031F0B254}" destId="{455472BB-3528-45E6-9A90-4D7794BE9722}" srcOrd="0" destOrd="0" presId="urn:microsoft.com/office/officeart/2005/8/layout/process1"/>
    <dgm:cxn modelId="{1570E1EE-83EF-4296-903E-629A44276E29}" type="presOf" srcId="{3348391F-C79D-4000-924F-D13ECC727972}" destId="{22091DFC-62BC-4072-8616-3AA6A50D6D92}" srcOrd="0" destOrd="0" presId="urn:microsoft.com/office/officeart/2005/8/layout/process1"/>
    <dgm:cxn modelId="{AB48E3E2-13F7-4489-A7E2-0AE203BD2BA1}" type="presOf" srcId="{C124800F-48A8-4913-9974-B333A0DED7AF}" destId="{FE0DF2DD-063E-403F-87E1-BCE69680A778}" srcOrd="0" destOrd="0" presId="urn:microsoft.com/office/officeart/2005/8/layout/process1"/>
    <dgm:cxn modelId="{B1F44AE6-55F4-4609-BFE2-CD3BF6968554}" type="presOf" srcId="{EB159202-4B9C-4180-9D35-C207E997B647}" destId="{71EFC3CC-BF0D-47AC-B232-3017298390AC}" srcOrd="0" destOrd="0" presId="urn:microsoft.com/office/officeart/2005/8/layout/process1"/>
    <dgm:cxn modelId="{944034F5-223D-40EE-9753-EFA22C6D12BF}" srcId="{89425821-4518-4C54-844C-431CA02BEDCB}" destId="{F25F6002-38B1-4BE2-AE86-E0800C5E35D8}" srcOrd="2" destOrd="0" parTransId="{5971C85C-8E85-474E-8D83-B4EC8570B560}" sibTransId="{F46D0C27-C4D1-49EA-B61A-F2575B96023A}"/>
    <dgm:cxn modelId="{FE65FBB7-A9D1-46DA-AB0D-CFA08A247A0C}" type="presOf" srcId="{C924DA02-6973-4262-BA07-2FB031F0B254}" destId="{7948E064-8508-4AFE-8201-235AAB0593F9}" srcOrd="1" destOrd="0" presId="urn:microsoft.com/office/officeart/2005/8/layout/process1"/>
    <dgm:cxn modelId="{46E534FE-1CD7-407D-B0CE-8B204EDF5F7F}" srcId="{89425821-4518-4C54-844C-431CA02BEDCB}" destId="{EB159202-4B9C-4180-9D35-C207E997B647}" srcOrd="0" destOrd="0" parTransId="{9001113F-BA1C-468B-A97D-75A50A68BB78}" sibTransId="{960C5074-130F-437F-9392-8A6EF6773C76}"/>
    <dgm:cxn modelId="{01774911-D5C0-47A2-A6DF-E8C389878D22}" type="presOf" srcId="{F25F6002-38B1-4BE2-AE86-E0800C5E35D8}" destId="{530CD5D2-F5A9-4168-B3B4-91FB8ACADBFE}" srcOrd="0" destOrd="0" presId="urn:microsoft.com/office/officeart/2005/8/layout/process1"/>
    <dgm:cxn modelId="{190A3F99-2EEC-4445-8B87-FEFFFEB072E2}" type="presOf" srcId="{960C5074-130F-437F-9392-8A6EF6773C76}" destId="{CEA05494-8B9C-490E-BCDC-455BC98D11E7}" srcOrd="0" destOrd="0" presId="urn:microsoft.com/office/officeart/2005/8/layout/process1"/>
    <dgm:cxn modelId="{F80E7489-3376-4936-A9AF-28B82861E021}" type="presOf" srcId="{89425821-4518-4C54-844C-431CA02BEDCB}" destId="{B940DFDA-7AB1-419D-9000-38B6779AC5A7}" srcOrd="0" destOrd="0" presId="urn:microsoft.com/office/officeart/2005/8/layout/process1"/>
    <dgm:cxn modelId="{8DE56AAA-3102-4CFD-A4F0-1466DA64C3E1}" type="presParOf" srcId="{B940DFDA-7AB1-419D-9000-38B6779AC5A7}" destId="{71EFC3CC-BF0D-47AC-B232-3017298390AC}" srcOrd="0" destOrd="0" presId="urn:microsoft.com/office/officeart/2005/8/layout/process1"/>
    <dgm:cxn modelId="{C155CFE3-0F5B-4565-B514-8CEE83F4C878}" type="presParOf" srcId="{B940DFDA-7AB1-419D-9000-38B6779AC5A7}" destId="{CEA05494-8B9C-490E-BCDC-455BC98D11E7}" srcOrd="1" destOrd="0" presId="urn:microsoft.com/office/officeart/2005/8/layout/process1"/>
    <dgm:cxn modelId="{C589E249-DB7E-44C2-843E-9B23DA41E3B6}" type="presParOf" srcId="{CEA05494-8B9C-490E-BCDC-455BC98D11E7}" destId="{525252E7-8A2B-4D1E-99A6-56FE36E8E3F3}" srcOrd="0" destOrd="0" presId="urn:microsoft.com/office/officeart/2005/8/layout/process1"/>
    <dgm:cxn modelId="{85F1CED5-F8A2-445B-A2C6-15C41C335B69}" type="presParOf" srcId="{B940DFDA-7AB1-419D-9000-38B6779AC5A7}" destId="{22091DFC-62BC-4072-8616-3AA6A50D6D92}" srcOrd="2" destOrd="0" presId="urn:microsoft.com/office/officeart/2005/8/layout/process1"/>
    <dgm:cxn modelId="{7717D84D-3539-483A-825B-9E05AE05411E}" type="presParOf" srcId="{B940DFDA-7AB1-419D-9000-38B6779AC5A7}" destId="{455472BB-3528-45E6-9A90-4D7794BE9722}" srcOrd="3" destOrd="0" presId="urn:microsoft.com/office/officeart/2005/8/layout/process1"/>
    <dgm:cxn modelId="{68E9216D-3F39-473F-81F9-779D98FC0FBC}" type="presParOf" srcId="{455472BB-3528-45E6-9A90-4D7794BE9722}" destId="{7948E064-8508-4AFE-8201-235AAB0593F9}" srcOrd="0" destOrd="0" presId="urn:microsoft.com/office/officeart/2005/8/layout/process1"/>
    <dgm:cxn modelId="{C20D2DA5-AC2B-47BF-B489-CD9FEA4554C3}" type="presParOf" srcId="{B940DFDA-7AB1-419D-9000-38B6779AC5A7}" destId="{530CD5D2-F5A9-4168-B3B4-91FB8ACADBFE}" srcOrd="4" destOrd="0" presId="urn:microsoft.com/office/officeart/2005/8/layout/process1"/>
    <dgm:cxn modelId="{61396690-B4A8-4DEE-B78B-A58F9E76B312}" type="presParOf" srcId="{B940DFDA-7AB1-419D-9000-38B6779AC5A7}" destId="{A5DEBB30-2DA6-401C-9AC2-8B6ECED1B3C6}" srcOrd="5" destOrd="0" presId="urn:microsoft.com/office/officeart/2005/8/layout/process1"/>
    <dgm:cxn modelId="{96C8E165-4C7C-4B21-A8C9-BB928EF55C44}" type="presParOf" srcId="{A5DEBB30-2DA6-401C-9AC2-8B6ECED1B3C6}" destId="{6372DF0E-2CC8-442D-A6DF-038392CB917F}" srcOrd="0" destOrd="0" presId="urn:microsoft.com/office/officeart/2005/8/layout/process1"/>
    <dgm:cxn modelId="{109BC02F-2C82-48C0-A17C-A3A9AE020BBA}" type="presParOf" srcId="{B940DFDA-7AB1-419D-9000-38B6779AC5A7}" destId="{FE0DF2DD-063E-403F-87E1-BCE69680A778}" srcOrd="6"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676589-DAA0-419C-AADE-AA8DA6903160}">
      <dsp:nvSpPr>
        <dsp:cNvPr id="0" name=""/>
        <dsp:cNvSpPr/>
      </dsp:nvSpPr>
      <dsp:spPr>
        <a:xfrm>
          <a:off x="2845" y="0"/>
          <a:ext cx="2791822" cy="5163672"/>
        </a:xfrm>
        <a:prstGeom prst="roundRect">
          <a:avLst>
            <a:gd name="adj" fmla="val 10000"/>
          </a:avLst>
        </a:prstGeom>
        <a:gradFill rotWithShape="1">
          <a:gsLst>
            <a:gs pos="0">
              <a:schemeClr val="accent2">
                <a:tint val="69000"/>
                <a:alpha val="100000"/>
                <a:satMod val="109000"/>
                <a:lumMod val="110000"/>
              </a:schemeClr>
            </a:gs>
            <a:gs pos="52000">
              <a:schemeClr val="accent2">
                <a:tint val="74000"/>
                <a:satMod val="100000"/>
                <a:lumMod val="104000"/>
              </a:schemeClr>
            </a:gs>
            <a:gs pos="100000">
              <a:schemeClr val="accent2">
                <a:tint val="78000"/>
                <a:satMod val="100000"/>
                <a:lumMod val="100000"/>
              </a:schemeClr>
            </a:gs>
          </a:gsLst>
          <a:lin ang="5400000" scaled="0"/>
        </a:gradFill>
        <a:ln w="9525" cap="flat" cmpd="sng" algn="ctr">
          <a:solidFill>
            <a:schemeClr val="accent2"/>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fr-FR" sz="2500" kern="1200" dirty="0" smtClean="0"/>
            <a:t>Les Trois Premières Places</a:t>
          </a:r>
          <a:endParaRPr lang="fr-FR" sz="2500" kern="1200" dirty="0"/>
        </a:p>
      </dsp:txBody>
      <dsp:txXfrm>
        <a:off x="2845" y="0"/>
        <a:ext cx="2791822" cy="1549101"/>
      </dsp:txXfrm>
    </dsp:sp>
    <dsp:sp modelId="{BAEE87F2-0A92-466B-8C29-4D44E05AB757}">
      <dsp:nvSpPr>
        <dsp:cNvPr id="0" name=""/>
        <dsp:cNvSpPr/>
      </dsp:nvSpPr>
      <dsp:spPr>
        <a:xfrm>
          <a:off x="282027" y="1550614"/>
          <a:ext cx="2233457" cy="1556917"/>
        </a:xfrm>
        <a:prstGeom prst="roundRect">
          <a:avLst>
            <a:gd name="adj" fmla="val 10000"/>
          </a:avLst>
        </a:prstGeom>
        <a:gradFill rotWithShape="0">
          <a:gsLst>
            <a:gs pos="0">
              <a:schemeClr val="accent2">
                <a:hueOff val="0"/>
                <a:satOff val="0"/>
                <a:lumOff val="0"/>
                <a:alphaOff val="0"/>
                <a:tint val="96000"/>
                <a:satMod val="100000"/>
                <a:lumMod val="104000"/>
              </a:schemeClr>
            </a:gs>
            <a:gs pos="78000">
              <a:schemeClr val="accent2">
                <a:hueOff val="0"/>
                <a:satOff val="0"/>
                <a:lumOff val="0"/>
                <a:alphaOff val="0"/>
                <a:shade val="100000"/>
                <a:satMod val="110000"/>
                <a:lumMod val="100000"/>
              </a:schemeClr>
            </a:gs>
          </a:gsLst>
          <a:lin ang="5400000" scaled="0"/>
        </a:gradFill>
        <a:ln>
          <a:noFill/>
        </a:ln>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dsp:spPr>
      <dsp:style>
        <a:lnRef idx="0">
          <a:scrgbClr r="0" g="0" b="0"/>
        </a:lnRef>
        <a:fillRef idx="3">
          <a:scrgbClr r="0" g="0" b="0"/>
        </a:fillRef>
        <a:effectRef idx="3">
          <a:scrgbClr r="0" g="0" b="0"/>
        </a:effectRef>
        <a:fontRef idx="minor">
          <a:schemeClr val="lt1"/>
        </a:fontRef>
      </dsp:style>
      <dsp:txBody>
        <a:bodyPr spcFirstLastPara="0" vert="horz" wrap="square" lIns="78740" tIns="59055" rIns="78740" bIns="59055" numCol="1" spcCol="1270" anchor="ctr" anchorCtr="0">
          <a:noAutofit/>
        </a:bodyPr>
        <a:lstStyle/>
        <a:p>
          <a:pPr lvl="0" algn="ctr" defTabSz="1377950">
            <a:lnSpc>
              <a:spcPct val="90000"/>
            </a:lnSpc>
            <a:spcBef>
              <a:spcPct val="0"/>
            </a:spcBef>
            <a:spcAft>
              <a:spcPct val="35000"/>
            </a:spcAft>
          </a:pPr>
          <a:r>
            <a:rPr lang="fr-FR" sz="3100" kern="1200" dirty="0" smtClean="0"/>
            <a:t>Parole Donnée N°235</a:t>
          </a:r>
          <a:endParaRPr lang="fr-FR" sz="3100" kern="1200" dirty="0"/>
        </a:p>
      </dsp:txBody>
      <dsp:txXfrm>
        <a:off x="327628" y="1596215"/>
        <a:ext cx="2142255" cy="1465715"/>
      </dsp:txXfrm>
    </dsp:sp>
    <dsp:sp modelId="{513ACC3D-AA94-4F14-B15D-1ED71C884BB0}">
      <dsp:nvSpPr>
        <dsp:cNvPr id="0" name=""/>
        <dsp:cNvSpPr/>
      </dsp:nvSpPr>
      <dsp:spPr>
        <a:xfrm>
          <a:off x="282027" y="3347057"/>
          <a:ext cx="2233457" cy="1556917"/>
        </a:xfrm>
        <a:prstGeom prst="roundRect">
          <a:avLst>
            <a:gd name="adj" fmla="val 10000"/>
          </a:avLst>
        </a:prstGeom>
        <a:gradFill rotWithShape="1">
          <a:gsLst>
            <a:gs pos="0">
              <a:schemeClr val="accent2">
                <a:tint val="96000"/>
                <a:satMod val="100000"/>
                <a:lumMod val="104000"/>
              </a:schemeClr>
            </a:gs>
            <a:gs pos="78000">
              <a:schemeClr val="accent2">
                <a:shade val="100000"/>
                <a:satMod val="110000"/>
                <a:lumMod val="100000"/>
              </a:schemeClr>
            </a:gs>
          </a:gsLst>
          <a:lin ang="5400000" scaled="0"/>
        </a:gradFill>
        <a:ln>
          <a:noFill/>
        </a:ln>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dsp:spPr>
      <dsp:style>
        <a:lnRef idx="0">
          <a:schemeClr val="accent2"/>
        </a:lnRef>
        <a:fillRef idx="3">
          <a:schemeClr val="accent2"/>
        </a:fillRef>
        <a:effectRef idx="3">
          <a:schemeClr val="accent2"/>
        </a:effectRef>
        <a:fontRef idx="minor">
          <a:schemeClr val="lt1"/>
        </a:fontRef>
      </dsp:style>
      <dsp:txBody>
        <a:bodyPr spcFirstLastPara="0" vert="horz" wrap="square" lIns="78740" tIns="59055" rIns="78740" bIns="59055" numCol="1" spcCol="1270" anchor="ctr" anchorCtr="0">
          <a:noAutofit/>
        </a:bodyPr>
        <a:lstStyle/>
        <a:p>
          <a:pPr lvl="0" algn="ctr" defTabSz="1377950">
            <a:lnSpc>
              <a:spcPct val="90000"/>
            </a:lnSpc>
            <a:spcBef>
              <a:spcPct val="0"/>
            </a:spcBef>
            <a:spcAft>
              <a:spcPct val="35000"/>
            </a:spcAft>
          </a:pPr>
          <a:r>
            <a:rPr lang="fr-FR" sz="3100" kern="1200" dirty="0" smtClean="0"/>
            <a:t>Mercredi 6 janvier</a:t>
          </a:r>
          <a:endParaRPr lang="fr-FR" sz="3100" kern="1200" dirty="0"/>
        </a:p>
      </dsp:txBody>
      <dsp:txXfrm>
        <a:off x="327628" y="3392658"/>
        <a:ext cx="2142255" cy="1465715"/>
      </dsp:txXfrm>
    </dsp:sp>
    <dsp:sp modelId="{D1984B02-359F-4BCD-854A-A74F4CDCEF94}">
      <dsp:nvSpPr>
        <dsp:cNvPr id="0" name=""/>
        <dsp:cNvSpPr/>
      </dsp:nvSpPr>
      <dsp:spPr>
        <a:xfrm>
          <a:off x="3004053" y="0"/>
          <a:ext cx="2791822" cy="5163672"/>
        </a:xfrm>
        <a:prstGeom prst="roundRect">
          <a:avLst>
            <a:gd name="adj" fmla="val 10000"/>
          </a:avLst>
        </a:prstGeom>
        <a:gradFill rotWithShape="1">
          <a:gsLst>
            <a:gs pos="0">
              <a:schemeClr val="accent4">
                <a:tint val="69000"/>
                <a:alpha val="100000"/>
                <a:satMod val="109000"/>
                <a:lumMod val="110000"/>
              </a:schemeClr>
            </a:gs>
            <a:gs pos="52000">
              <a:schemeClr val="accent4">
                <a:tint val="74000"/>
                <a:satMod val="100000"/>
                <a:lumMod val="104000"/>
              </a:schemeClr>
            </a:gs>
            <a:gs pos="100000">
              <a:schemeClr val="accent4">
                <a:tint val="78000"/>
                <a:satMod val="100000"/>
                <a:lumMod val="100000"/>
              </a:schemeClr>
            </a:gs>
          </a:gsLst>
          <a:lin ang="5400000" scaled="0"/>
        </a:gradFill>
        <a:ln w="9525" cap="flat" cmpd="sng" algn="ctr">
          <a:solidFill>
            <a:schemeClr val="accent4"/>
          </a:solidFill>
          <a:prstDash val="solid"/>
        </a:ln>
        <a:effectLst/>
      </dsp:spPr>
      <dsp:style>
        <a:lnRef idx="1">
          <a:schemeClr val="accent4"/>
        </a:lnRef>
        <a:fillRef idx="2">
          <a:schemeClr val="accent4"/>
        </a:fillRef>
        <a:effectRef idx="1">
          <a:schemeClr val="accent4"/>
        </a:effectRef>
        <a:fontRef idx="minor">
          <a:schemeClr val="dk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fr-FR" sz="2500" kern="1200" dirty="0" smtClean="0"/>
            <a:t>Être, aimer, créer</a:t>
          </a:r>
          <a:endParaRPr lang="fr-FR" sz="2500" kern="1200" dirty="0"/>
        </a:p>
      </dsp:txBody>
      <dsp:txXfrm>
        <a:off x="3004053" y="0"/>
        <a:ext cx="2791822" cy="1549101"/>
      </dsp:txXfrm>
    </dsp:sp>
    <dsp:sp modelId="{C5057DC6-6B41-44AB-8296-2C6EE1543FAA}">
      <dsp:nvSpPr>
        <dsp:cNvPr id="0" name=""/>
        <dsp:cNvSpPr/>
      </dsp:nvSpPr>
      <dsp:spPr>
        <a:xfrm>
          <a:off x="3283236" y="1550614"/>
          <a:ext cx="2233457" cy="1556917"/>
        </a:xfrm>
        <a:prstGeom prst="roundRect">
          <a:avLst>
            <a:gd name="adj" fmla="val 10000"/>
          </a:avLst>
        </a:prstGeom>
        <a:gradFill rotWithShape="0">
          <a:gsLst>
            <a:gs pos="0">
              <a:schemeClr val="accent4">
                <a:hueOff val="0"/>
                <a:satOff val="0"/>
                <a:lumOff val="0"/>
                <a:alphaOff val="0"/>
                <a:tint val="96000"/>
                <a:satMod val="100000"/>
                <a:lumMod val="104000"/>
              </a:schemeClr>
            </a:gs>
            <a:gs pos="78000">
              <a:schemeClr val="accent4">
                <a:hueOff val="0"/>
                <a:satOff val="0"/>
                <a:lumOff val="0"/>
                <a:alphaOff val="0"/>
                <a:shade val="100000"/>
                <a:satMod val="110000"/>
                <a:lumMod val="100000"/>
              </a:schemeClr>
            </a:gs>
          </a:gsLst>
          <a:lin ang="5400000" scaled="0"/>
        </a:gradFill>
        <a:ln>
          <a:noFill/>
        </a:ln>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dsp:spPr>
      <dsp:style>
        <a:lnRef idx="0">
          <a:scrgbClr r="0" g="0" b="0"/>
        </a:lnRef>
        <a:fillRef idx="3">
          <a:scrgbClr r="0" g="0" b="0"/>
        </a:fillRef>
        <a:effectRef idx="3">
          <a:scrgbClr r="0" g="0" b="0"/>
        </a:effectRef>
        <a:fontRef idx="minor">
          <a:schemeClr val="lt1"/>
        </a:fontRef>
      </dsp:style>
      <dsp:txBody>
        <a:bodyPr spcFirstLastPara="0" vert="horz" wrap="square" lIns="78740" tIns="59055" rIns="78740" bIns="59055" numCol="1" spcCol="1270" anchor="ctr" anchorCtr="0">
          <a:noAutofit/>
        </a:bodyPr>
        <a:lstStyle/>
        <a:p>
          <a:pPr lvl="0" algn="ctr" defTabSz="1377950">
            <a:lnSpc>
              <a:spcPct val="90000"/>
            </a:lnSpc>
            <a:spcBef>
              <a:spcPct val="0"/>
            </a:spcBef>
            <a:spcAft>
              <a:spcPct val="35000"/>
            </a:spcAft>
          </a:pPr>
          <a:r>
            <a:rPr lang="fr-FR" sz="3100" kern="1200" dirty="0" smtClean="0"/>
            <a:t>Parole Donnée N° 236</a:t>
          </a:r>
          <a:endParaRPr lang="fr-FR" sz="3100" kern="1200" dirty="0"/>
        </a:p>
      </dsp:txBody>
      <dsp:txXfrm>
        <a:off x="3328837" y="1596215"/>
        <a:ext cx="2142255" cy="1465715"/>
      </dsp:txXfrm>
    </dsp:sp>
    <dsp:sp modelId="{974A11EE-D8F1-4BCB-9C8D-938C24328E35}">
      <dsp:nvSpPr>
        <dsp:cNvPr id="0" name=""/>
        <dsp:cNvSpPr/>
      </dsp:nvSpPr>
      <dsp:spPr>
        <a:xfrm>
          <a:off x="3283236" y="3347057"/>
          <a:ext cx="2233457" cy="1556917"/>
        </a:xfrm>
        <a:prstGeom prst="roundRect">
          <a:avLst>
            <a:gd name="adj" fmla="val 10000"/>
          </a:avLst>
        </a:prstGeom>
        <a:gradFill rotWithShape="1">
          <a:gsLst>
            <a:gs pos="0">
              <a:schemeClr val="accent4">
                <a:tint val="96000"/>
                <a:satMod val="100000"/>
                <a:lumMod val="104000"/>
              </a:schemeClr>
            </a:gs>
            <a:gs pos="78000">
              <a:schemeClr val="accent4">
                <a:shade val="100000"/>
                <a:satMod val="110000"/>
                <a:lumMod val="100000"/>
              </a:schemeClr>
            </a:gs>
          </a:gsLst>
          <a:lin ang="5400000" scaled="0"/>
        </a:gradFill>
        <a:ln>
          <a:noFill/>
        </a:ln>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dsp:spPr>
      <dsp:style>
        <a:lnRef idx="0">
          <a:schemeClr val="accent4"/>
        </a:lnRef>
        <a:fillRef idx="3">
          <a:schemeClr val="accent4"/>
        </a:fillRef>
        <a:effectRef idx="3">
          <a:schemeClr val="accent4"/>
        </a:effectRef>
        <a:fontRef idx="minor">
          <a:schemeClr val="lt1"/>
        </a:fontRef>
      </dsp:style>
      <dsp:txBody>
        <a:bodyPr spcFirstLastPara="0" vert="horz" wrap="square" lIns="78740" tIns="59055" rIns="78740" bIns="59055" numCol="1" spcCol="1270" anchor="ctr" anchorCtr="0">
          <a:noAutofit/>
        </a:bodyPr>
        <a:lstStyle/>
        <a:p>
          <a:pPr lvl="0" algn="ctr" defTabSz="1377950">
            <a:lnSpc>
              <a:spcPct val="90000"/>
            </a:lnSpc>
            <a:spcBef>
              <a:spcPct val="0"/>
            </a:spcBef>
            <a:spcAft>
              <a:spcPct val="35000"/>
            </a:spcAft>
          </a:pPr>
          <a:r>
            <a:rPr lang="fr-FR" sz="3100" kern="1200" dirty="0" smtClean="0"/>
            <a:t>Mercredi 13 janvier</a:t>
          </a:r>
          <a:endParaRPr lang="fr-FR" sz="3100" kern="1200" dirty="0"/>
        </a:p>
      </dsp:txBody>
      <dsp:txXfrm>
        <a:off x="3328837" y="3392658"/>
        <a:ext cx="2142255" cy="1465715"/>
      </dsp:txXfrm>
    </dsp:sp>
    <dsp:sp modelId="{60A5BDB9-80B6-4333-AF60-D03D92B3F29F}">
      <dsp:nvSpPr>
        <dsp:cNvPr id="0" name=""/>
        <dsp:cNvSpPr/>
      </dsp:nvSpPr>
      <dsp:spPr>
        <a:xfrm>
          <a:off x="6005262" y="0"/>
          <a:ext cx="2791822" cy="5163672"/>
        </a:xfrm>
        <a:prstGeom prst="roundRect">
          <a:avLst>
            <a:gd name="adj" fmla="val 10000"/>
          </a:avLst>
        </a:prstGeom>
        <a:gradFill rotWithShape="1">
          <a:gsLst>
            <a:gs pos="0">
              <a:schemeClr val="accent5">
                <a:tint val="69000"/>
                <a:alpha val="100000"/>
                <a:satMod val="109000"/>
                <a:lumMod val="110000"/>
              </a:schemeClr>
            </a:gs>
            <a:gs pos="52000">
              <a:schemeClr val="accent5">
                <a:tint val="74000"/>
                <a:satMod val="100000"/>
                <a:lumMod val="104000"/>
              </a:schemeClr>
            </a:gs>
            <a:gs pos="100000">
              <a:schemeClr val="accent5">
                <a:tint val="78000"/>
                <a:satMod val="100000"/>
                <a:lumMod val="100000"/>
              </a:schemeClr>
            </a:gs>
          </a:gsLst>
          <a:lin ang="5400000" scaled="0"/>
        </a:gradFill>
        <a:ln w="9525" cap="flat" cmpd="sng" algn="ctr">
          <a:solidFill>
            <a:schemeClr val="accent5"/>
          </a:solidFill>
          <a:prstDash val="solid"/>
        </a:ln>
        <a:effectLst/>
      </dsp:spPr>
      <dsp:style>
        <a:lnRef idx="1">
          <a:schemeClr val="accent5"/>
        </a:lnRef>
        <a:fillRef idx="2">
          <a:schemeClr val="accent5"/>
        </a:fillRef>
        <a:effectRef idx="1">
          <a:schemeClr val="accent5"/>
        </a:effectRef>
        <a:fontRef idx="minor">
          <a:schemeClr val="dk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fr-FR" sz="2500" kern="1200" dirty="0" smtClean="0"/>
            <a:t>L’homme, la femme et l’enfant d’abord</a:t>
          </a:r>
          <a:endParaRPr lang="fr-FR" sz="2500" kern="1200" dirty="0"/>
        </a:p>
      </dsp:txBody>
      <dsp:txXfrm>
        <a:off x="6005262" y="0"/>
        <a:ext cx="2791822" cy="1549101"/>
      </dsp:txXfrm>
    </dsp:sp>
    <dsp:sp modelId="{705BD17A-A13E-4CAD-876C-2EC3E56B22FA}">
      <dsp:nvSpPr>
        <dsp:cNvPr id="0" name=""/>
        <dsp:cNvSpPr/>
      </dsp:nvSpPr>
      <dsp:spPr>
        <a:xfrm>
          <a:off x="6284445" y="1550614"/>
          <a:ext cx="2233457" cy="1556917"/>
        </a:xfrm>
        <a:prstGeom prst="roundRect">
          <a:avLst>
            <a:gd name="adj" fmla="val 10000"/>
          </a:avLst>
        </a:prstGeom>
        <a:gradFill rotWithShape="0">
          <a:gsLst>
            <a:gs pos="0">
              <a:schemeClr val="accent6">
                <a:hueOff val="0"/>
                <a:satOff val="0"/>
                <a:lumOff val="0"/>
                <a:alphaOff val="0"/>
                <a:tint val="96000"/>
                <a:satMod val="100000"/>
                <a:lumMod val="104000"/>
              </a:schemeClr>
            </a:gs>
            <a:gs pos="78000">
              <a:schemeClr val="accent6">
                <a:hueOff val="0"/>
                <a:satOff val="0"/>
                <a:lumOff val="0"/>
                <a:alphaOff val="0"/>
                <a:shade val="100000"/>
                <a:satMod val="110000"/>
                <a:lumMod val="100000"/>
              </a:schemeClr>
            </a:gs>
          </a:gsLst>
          <a:lin ang="5400000" scaled="0"/>
        </a:gradFill>
        <a:ln>
          <a:noFill/>
        </a:ln>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dsp:spPr>
      <dsp:style>
        <a:lnRef idx="0">
          <a:scrgbClr r="0" g="0" b="0"/>
        </a:lnRef>
        <a:fillRef idx="3">
          <a:scrgbClr r="0" g="0" b="0"/>
        </a:fillRef>
        <a:effectRef idx="3">
          <a:scrgbClr r="0" g="0" b="0"/>
        </a:effectRef>
        <a:fontRef idx="minor">
          <a:schemeClr val="lt1"/>
        </a:fontRef>
      </dsp:style>
      <dsp:txBody>
        <a:bodyPr spcFirstLastPara="0" vert="horz" wrap="square" lIns="78740" tIns="59055" rIns="78740" bIns="59055" numCol="1" spcCol="1270" anchor="ctr" anchorCtr="0">
          <a:noAutofit/>
        </a:bodyPr>
        <a:lstStyle/>
        <a:p>
          <a:pPr lvl="0" algn="ctr" defTabSz="1377950">
            <a:lnSpc>
              <a:spcPct val="90000"/>
            </a:lnSpc>
            <a:spcBef>
              <a:spcPct val="0"/>
            </a:spcBef>
            <a:spcAft>
              <a:spcPct val="35000"/>
            </a:spcAft>
          </a:pPr>
          <a:r>
            <a:rPr lang="fr-FR" sz="3100" kern="1200" dirty="0" smtClean="0"/>
            <a:t>Parole Donnée N° 237</a:t>
          </a:r>
          <a:endParaRPr lang="fr-FR" sz="3100" kern="1200" dirty="0"/>
        </a:p>
      </dsp:txBody>
      <dsp:txXfrm>
        <a:off x="6330046" y="1596215"/>
        <a:ext cx="2142255" cy="1465715"/>
      </dsp:txXfrm>
    </dsp:sp>
    <dsp:sp modelId="{F2C43595-95FD-4B69-A3B0-1A2764CDF195}">
      <dsp:nvSpPr>
        <dsp:cNvPr id="0" name=""/>
        <dsp:cNvSpPr/>
      </dsp:nvSpPr>
      <dsp:spPr>
        <a:xfrm>
          <a:off x="6284445" y="3347057"/>
          <a:ext cx="2233457" cy="1556917"/>
        </a:xfrm>
        <a:prstGeom prst="roundRect">
          <a:avLst>
            <a:gd name="adj" fmla="val 10000"/>
          </a:avLst>
        </a:prstGeom>
        <a:gradFill rotWithShape="1">
          <a:gsLst>
            <a:gs pos="0">
              <a:schemeClr val="accent6">
                <a:tint val="96000"/>
                <a:satMod val="100000"/>
                <a:lumMod val="104000"/>
              </a:schemeClr>
            </a:gs>
            <a:gs pos="78000">
              <a:schemeClr val="accent6">
                <a:shade val="100000"/>
                <a:satMod val="110000"/>
                <a:lumMod val="100000"/>
              </a:schemeClr>
            </a:gs>
          </a:gsLst>
          <a:lin ang="5400000" scaled="0"/>
        </a:gradFill>
        <a:ln>
          <a:noFill/>
        </a:ln>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dsp:spPr>
      <dsp:style>
        <a:lnRef idx="0">
          <a:schemeClr val="accent6"/>
        </a:lnRef>
        <a:fillRef idx="3">
          <a:schemeClr val="accent6"/>
        </a:fillRef>
        <a:effectRef idx="3">
          <a:schemeClr val="accent6"/>
        </a:effectRef>
        <a:fontRef idx="minor">
          <a:schemeClr val="lt1"/>
        </a:fontRef>
      </dsp:style>
      <dsp:txBody>
        <a:bodyPr spcFirstLastPara="0" vert="horz" wrap="square" lIns="78740" tIns="59055" rIns="78740" bIns="59055" numCol="1" spcCol="1270" anchor="ctr" anchorCtr="0">
          <a:noAutofit/>
        </a:bodyPr>
        <a:lstStyle/>
        <a:p>
          <a:pPr lvl="0" algn="ctr" defTabSz="1377950">
            <a:lnSpc>
              <a:spcPct val="90000"/>
            </a:lnSpc>
            <a:spcBef>
              <a:spcPct val="0"/>
            </a:spcBef>
            <a:spcAft>
              <a:spcPct val="35000"/>
            </a:spcAft>
          </a:pPr>
          <a:r>
            <a:rPr lang="fr-FR" sz="3100" kern="1200" dirty="0" smtClean="0"/>
            <a:t>Mercredi 20 janvier</a:t>
          </a:r>
          <a:endParaRPr lang="fr-FR" sz="3100" kern="1200" dirty="0"/>
        </a:p>
      </dsp:txBody>
      <dsp:txXfrm>
        <a:off x="6330046" y="3392658"/>
        <a:ext cx="2142255" cy="1465715"/>
      </dsp:txXfrm>
    </dsp:sp>
    <dsp:sp modelId="{18445F10-4714-4679-9DB7-A2304F41A6A0}">
      <dsp:nvSpPr>
        <dsp:cNvPr id="0" name=""/>
        <dsp:cNvSpPr/>
      </dsp:nvSpPr>
      <dsp:spPr>
        <a:xfrm>
          <a:off x="9006471" y="0"/>
          <a:ext cx="2791822" cy="5163672"/>
        </a:xfrm>
        <a:prstGeom prst="roundRect">
          <a:avLst>
            <a:gd name="adj" fmla="val 10000"/>
          </a:avLst>
        </a:prstGeom>
        <a:gradFill rotWithShape="1">
          <a:gsLst>
            <a:gs pos="0">
              <a:schemeClr val="accent1">
                <a:tint val="69000"/>
                <a:alpha val="100000"/>
                <a:satMod val="109000"/>
                <a:lumMod val="110000"/>
              </a:schemeClr>
            </a:gs>
            <a:gs pos="52000">
              <a:schemeClr val="accent1">
                <a:tint val="74000"/>
                <a:satMod val="100000"/>
                <a:lumMod val="104000"/>
              </a:schemeClr>
            </a:gs>
            <a:gs pos="100000">
              <a:schemeClr val="accent1">
                <a:tint val="78000"/>
                <a:satMod val="100000"/>
                <a:lumMod val="100000"/>
              </a:schemeClr>
            </a:gs>
          </a:gsLst>
          <a:lin ang="5400000" scaled="0"/>
        </a:gradFill>
        <a:ln w="9525" cap="flat" cmpd="sng" algn="ctr">
          <a:solidFill>
            <a:schemeClr val="accent1"/>
          </a:solidFill>
          <a:prstDash val="solid"/>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fr-FR" sz="2500" kern="1200" dirty="0" smtClean="0"/>
            <a:t>Le Ciel, l’humanité et la terre</a:t>
          </a:r>
          <a:endParaRPr lang="fr-FR" sz="2500" kern="1200" dirty="0"/>
        </a:p>
      </dsp:txBody>
      <dsp:txXfrm>
        <a:off x="9006471" y="0"/>
        <a:ext cx="2791822" cy="1549101"/>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2FB1FE-62F0-43F1-A708-157E6A06C0ED}">
      <dsp:nvSpPr>
        <dsp:cNvPr id="0" name=""/>
        <dsp:cNvSpPr/>
      </dsp:nvSpPr>
      <dsp:spPr>
        <a:xfrm>
          <a:off x="0" y="0"/>
          <a:ext cx="11600328" cy="3086100"/>
        </a:xfrm>
        <a:prstGeom prst="roundRect">
          <a:avLst>
            <a:gd name="adj" fmla="val 10000"/>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a:scene3d>
          <a:camera prst="orthographicFront">
            <a:rot lat="0" lon="0" rev="0"/>
          </a:camera>
          <a:lightRig rig="threePt" dir="t"/>
        </a:scene3d>
        <a:sp3d>
          <a:bevelT w="25400" h="12700"/>
        </a:sp3d>
      </dsp:spPr>
      <dsp:style>
        <a:lnRef idx="1">
          <a:scrgbClr r="0" g="0" b="0"/>
        </a:lnRef>
        <a:fillRef idx="1">
          <a:scrgbClr r="0" g="0" b="0"/>
        </a:fillRef>
        <a:effectRef idx="2">
          <a:scrgbClr r="0" g="0" b="0"/>
        </a:effectRef>
        <a:fontRef idx="minor"/>
      </dsp:style>
    </dsp:sp>
    <dsp:sp modelId="{5DD5FEF9-D658-4888-A2C6-AAEF0E235D00}">
      <dsp:nvSpPr>
        <dsp:cNvPr id="0" name=""/>
        <dsp:cNvSpPr/>
      </dsp:nvSpPr>
      <dsp:spPr>
        <a:xfrm>
          <a:off x="348009" y="274322"/>
          <a:ext cx="3407596" cy="2537455"/>
        </a:xfrm>
        <a:prstGeom prst="roundRect">
          <a:avLst>
            <a:gd name="adj" fmla="val 10000"/>
          </a:avLst>
        </a:prstGeom>
        <a:blipFill rotWithShape="1">
          <a:blip xmlns:r="http://schemas.openxmlformats.org/officeDocument/2006/relationships" r:embed="rId1"/>
          <a:stretch>
            <a:fillRect/>
          </a:stretch>
        </a:blipFill>
        <a:ln>
          <a:noFill/>
        </a:ln>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dsp:spPr>
      <dsp:style>
        <a:lnRef idx="0">
          <a:scrgbClr r="0" g="0" b="0"/>
        </a:lnRef>
        <a:fillRef idx="1">
          <a:scrgbClr r="0" g="0" b="0"/>
        </a:fillRef>
        <a:effectRef idx="3">
          <a:scrgbClr r="0" g="0" b="0"/>
        </a:effectRef>
        <a:fontRef idx="minor"/>
      </dsp:style>
    </dsp:sp>
    <dsp:sp modelId="{0F4681BE-CC94-4E37-89BA-1E4752A8F189}">
      <dsp:nvSpPr>
        <dsp:cNvPr id="0" name=""/>
        <dsp:cNvSpPr/>
      </dsp:nvSpPr>
      <dsp:spPr>
        <a:xfrm rot="10800000">
          <a:off x="348009" y="3086099"/>
          <a:ext cx="3407596" cy="3771900"/>
        </a:xfrm>
        <a:prstGeom prst="round2SameRect">
          <a:avLst>
            <a:gd name="adj1" fmla="val 10500"/>
            <a:gd name="adj2" fmla="val 0"/>
          </a:avLst>
        </a:prstGeom>
        <a:gradFill rotWithShape="1">
          <a:gsLst>
            <a:gs pos="0">
              <a:schemeClr val="accent1">
                <a:tint val="96000"/>
                <a:satMod val="100000"/>
                <a:lumMod val="104000"/>
              </a:schemeClr>
            </a:gs>
            <a:gs pos="78000">
              <a:schemeClr val="accent1">
                <a:shade val="100000"/>
                <a:satMod val="110000"/>
                <a:lumMod val="100000"/>
              </a:schemeClr>
            </a:gs>
          </a:gsLst>
          <a:lin ang="5400000" scaled="0"/>
        </a:gradFill>
        <a:ln>
          <a:noFill/>
        </a:ln>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192024" tIns="192024" rIns="192024" bIns="192024" numCol="1" spcCol="1270" anchor="t" anchorCtr="0">
          <a:noAutofit/>
        </a:bodyPr>
        <a:lstStyle/>
        <a:p>
          <a:pPr lvl="0" algn="ctr" defTabSz="1200150">
            <a:lnSpc>
              <a:spcPct val="90000"/>
            </a:lnSpc>
            <a:spcBef>
              <a:spcPct val="0"/>
            </a:spcBef>
            <a:spcAft>
              <a:spcPct val="35000"/>
            </a:spcAft>
          </a:pPr>
          <a:endParaRPr lang="fr-FR" sz="2700" kern="1200" dirty="0" smtClean="0"/>
        </a:p>
        <a:p>
          <a:pPr lvl="0" algn="ctr" defTabSz="1200150">
            <a:lnSpc>
              <a:spcPct val="90000"/>
            </a:lnSpc>
            <a:spcBef>
              <a:spcPct val="0"/>
            </a:spcBef>
            <a:spcAft>
              <a:spcPct val="35000"/>
            </a:spcAft>
          </a:pPr>
          <a:r>
            <a:rPr lang="fr-FR" sz="2700" kern="1200" dirty="0" smtClean="0">
              <a:latin typeface="Garamond" panose="02020404030301010803" pitchFamily="18" charset="0"/>
            </a:rPr>
            <a:t>La civilisation commence quand tu donnes la priorité à l’autre sur toi-même. </a:t>
          </a:r>
        </a:p>
        <a:p>
          <a:pPr lvl="0" algn="ctr" defTabSz="1200150">
            <a:lnSpc>
              <a:spcPct val="90000"/>
            </a:lnSpc>
            <a:spcBef>
              <a:spcPct val="0"/>
            </a:spcBef>
            <a:spcAft>
              <a:spcPct val="35000"/>
            </a:spcAft>
          </a:pPr>
          <a:r>
            <a:rPr lang="fr-FR" sz="2700" i="1" kern="1200" dirty="0" smtClean="0">
              <a:latin typeface="Garamond" panose="02020404030301010803" pitchFamily="18" charset="0"/>
            </a:rPr>
            <a:t>Emmanuel </a:t>
          </a:r>
          <a:r>
            <a:rPr lang="fr-FR" sz="2700" i="1" kern="1200" dirty="0" err="1" smtClean="0">
              <a:latin typeface="Garamond" panose="02020404030301010803" pitchFamily="18" charset="0"/>
            </a:rPr>
            <a:t>Lévinas</a:t>
          </a:r>
          <a:endParaRPr lang="fr-FR" sz="2700" kern="1200" dirty="0">
            <a:latin typeface="Garamond" panose="02020404030301010803" pitchFamily="18" charset="0"/>
          </a:endParaRPr>
        </a:p>
      </dsp:txBody>
      <dsp:txXfrm rot="10800000">
        <a:off x="452804" y="3086099"/>
        <a:ext cx="3198006" cy="3667105"/>
      </dsp:txXfrm>
    </dsp:sp>
    <dsp:sp modelId="{5BF565AA-3183-4CA6-8B71-8B22F4EA5208}">
      <dsp:nvSpPr>
        <dsp:cNvPr id="0" name=""/>
        <dsp:cNvSpPr/>
      </dsp:nvSpPr>
      <dsp:spPr>
        <a:xfrm>
          <a:off x="4096366" y="426722"/>
          <a:ext cx="3407596" cy="2232655"/>
        </a:xfrm>
        <a:prstGeom prst="roundRect">
          <a:avLst>
            <a:gd name="adj" fmla="val 10000"/>
          </a:avLst>
        </a:prstGeom>
        <a:blipFill rotWithShape="1">
          <a:blip xmlns:r="http://schemas.openxmlformats.org/officeDocument/2006/relationships" r:embed="rId2" cstate="email">
            <a:extLst>
              <a:ext uri="{28A0092B-C50C-407E-A947-70E740481C1C}">
                <a14:useLocalDpi xmlns:a14="http://schemas.microsoft.com/office/drawing/2010/main"/>
              </a:ext>
            </a:extLst>
          </a:blip>
          <a:stretch>
            <a:fillRect/>
          </a:stretch>
        </a:blipFill>
        <a:ln>
          <a:noFill/>
        </a:ln>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dsp:spPr>
      <dsp:style>
        <a:lnRef idx="0">
          <a:scrgbClr r="0" g="0" b="0"/>
        </a:lnRef>
        <a:fillRef idx="1">
          <a:scrgbClr r="0" g="0" b="0"/>
        </a:fillRef>
        <a:effectRef idx="3">
          <a:scrgbClr r="0" g="0" b="0"/>
        </a:effectRef>
        <a:fontRef idx="minor"/>
      </dsp:style>
    </dsp:sp>
    <dsp:sp modelId="{71CE0008-F5B0-4757-B512-C2E1257CCDFD}">
      <dsp:nvSpPr>
        <dsp:cNvPr id="0" name=""/>
        <dsp:cNvSpPr/>
      </dsp:nvSpPr>
      <dsp:spPr>
        <a:xfrm rot="10800000">
          <a:off x="4096366" y="3086099"/>
          <a:ext cx="3407596" cy="3771900"/>
        </a:xfrm>
        <a:prstGeom prst="round2SameRect">
          <a:avLst>
            <a:gd name="adj1" fmla="val 10500"/>
            <a:gd name="adj2" fmla="val 0"/>
          </a:avLst>
        </a:prstGeom>
        <a:gradFill rotWithShape="1">
          <a:gsLst>
            <a:gs pos="0">
              <a:schemeClr val="accent5">
                <a:tint val="96000"/>
                <a:satMod val="100000"/>
                <a:lumMod val="104000"/>
              </a:schemeClr>
            </a:gs>
            <a:gs pos="78000">
              <a:schemeClr val="accent5">
                <a:shade val="100000"/>
                <a:satMod val="110000"/>
                <a:lumMod val="100000"/>
              </a:schemeClr>
            </a:gs>
          </a:gsLst>
          <a:lin ang="5400000" scaled="0"/>
        </a:gradFill>
        <a:ln>
          <a:noFill/>
        </a:ln>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dsp:spPr>
      <dsp:style>
        <a:lnRef idx="0">
          <a:schemeClr val="accent5"/>
        </a:lnRef>
        <a:fillRef idx="3">
          <a:schemeClr val="accent5"/>
        </a:fillRef>
        <a:effectRef idx="3">
          <a:schemeClr val="accent5"/>
        </a:effectRef>
        <a:fontRef idx="minor">
          <a:schemeClr val="lt1"/>
        </a:fontRef>
      </dsp:style>
      <dsp:txBody>
        <a:bodyPr spcFirstLastPara="0" vert="horz" wrap="square" lIns="192024" tIns="192024" rIns="192024" bIns="192024" numCol="1" spcCol="1270" anchor="t" anchorCtr="0">
          <a:noAutofit/>
        </a:bodyPr>
        <a:lstStyle/>
        <a:p>
          <a:pPr lvl="0" algn="ctr" defTabSz="1200150">
            <a:lnSpc>
              <a:spcPct val="90000"/>
            </a:lnSpc>
            <a:spcBef>
              <a:spcPct val="0"/>
            </a:spcBef>
            <a:spcAft>
              <a:spcPct val="35000"/>
            </a:spcAft>
          </a:pPr>
          <a:r>
            <a:rPr lang="fr-FR" sz="2700" kern="1200" dirty="0" smtClean="0">
              <a:latin typeface="Garamond" panose="02020404030301010803" pitchFamily="18" charset="0"/>
            </a:rPr>
            <a:t>Chaque heure où vous n’êtes pas à votre passion, à faire de vos rêves une réalité ou à définir votre but est une heure que vous n’allez pas retrouver. </a:t>
          </a:r>
        </a:p>
        <a:p>
          <a:pPr lvl="0" algn="ctr" defTabSz="1200150">
            <a:lnSpc>
              <a:spcPct val="90000"/>
            </a:lnSpc>
            <a:spcBef>
              <a:spcPct val="0"/>
            </a:spcBef>
            <a:spcAft>
              <a:spcPct val="35000"/>
            </a:spcAft>
          </a:pPr>
          <a:r>
            <a:rPr lang="fr-FR" sz="2700" i="1" kern="1200" dirty="0" smtClean="0">
              <a:latin typeface="Garamond" panose="02020404030301010803" pitchFamily="18" charset="0"/>
            </a:rPr>
            <a:t>Elizabeth </a:t>
          </a:r>
          <a:r>
            <a:rPr lang="fr-FR" sz="2700" i="1" kern="1200" dirty="0" err="1" smtClean="0">
              <a:latin typeface="Garamond" panose="02020404030301010803" pitchFamily="18" charset="0"/>
            </a:rPr>
            <a:t>Bourgeret</a:t>
          </a:r>
          <a:endParaRPr lang="fr-FR" sz="2700" i="1" kern="1200" dirty="0">
            <a:latin typeface="Garamond" panose="02020404030301010803" pitchFamily="18" charset="0"/>
          </a:endParaRPr>
        </a:p>
      </dsp:txBody>
      <dsp:txXfrm rot="10800000">
        <a:off x="4201161" y="3086099"/>
        <a:ext cx="3198006" cy="3667105"/>
      </dsp:txXfrm>
    </dsp:sp>
    <dsp:sp modelId="{671B3939-0E63-4E9A-B9ED-55A4E4611CAE}">
      <dsp:nvSpPr>
        <dsp:cNvPr id="0" name=""/>
        <dsp:cNvSpPr/>
      </dsp:nvSpPr>
      <dsp:spPr>
        <a:xfrm>
          <a:off x="7844722" y="527126"/>
          <a:ext cx="3407596" cy="2031847"/>
        </a:xfrm>
        <a:prstGeom prst="roundRect">
          <a:avLst>
            <a:gd name="adj" fmla="val 10000"/>
          </a:avLst>
        </a:prstGeom>
        <a:blipFill rotWithShape="1">
          <a:blip xmlns:r="http://schemas.openxmlformats.org/officeDocument/2006/relationships" r:embed="rId3" cstate="email">
            <a:extLst>
              <a:ext uri="{28A0092B-C50C-407E-A947-70E740481C1C}">
                <a14:useLocalDpi xmlns:a14="http://schemas.microsoft.com/office/drawing/2010/main"/>
              </a:ext>
            </a:extLst>
          </a:blip>
          <a:stretch>
            <a:fillRect/>
          </a:stretch>
        </a:blipFill>
        <a:ln>
          <a:noFill/>
        </a:ln>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dsp:spPr>
      <dsp:style>
        <a:lnRef idx="0">
          <a:scrgbClr r="0" g="0" b="0"/>
        </a:lnRef>
        <a:fillRef idx="1">
          <a:scrgbClr r="0" g="0" b="0"/>
        </a:fillRef>
        <a:effectRef idx="3">
          <a:scrgbClr r="0" g="0" b="0"/>
        </a:effectRef>
        <a:fontRef idx="minor"/>
      </dsp:style>
    </dsp:sp>
    <dsp:sp modelId="{38AC00A8-F24C-4EEB-9218-141E0EC65523}">
      <dsp:nvSpPr>
        <dsp:cNvPr id="0" name=""/>
        <dsp:cNvSpPr/>
      </dsp:nvSpPr>
      <dsp:spPr>
        <a:xfrm rot="10800000">
          <a:off x="7844722" y="3086099"/>
          <a:ext cx="3407596" cy="3771900"/>
        </a:xfrm>
        <a:prstGeom prst="round2SameRect">
          <a:avLst>
            <a:gd name="adj1" fmla="val 10500"/>
            <a:gd name="adj2" fmla="val 0"/>
          </a:avLst>
        </a:prstGeom>
        <a:solidFill>
          <a:srgbClr val="7030A0"/>
        </a:solidFill>
        <a:ln>
          <a:noFill/>
        </a:ln>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dsp:spPr>
      <dsp:style>
        <a:lnRef idx="0">
          <a:scrgbClr r="0" g="0" b="0"/>
        </a:lnRef>
        <a:fillRef idx="3">
          <a:scrgbClr r="0" g="0" b="0"/>
        </a:fillRef>
        <a:effectRef idx="3">
          <a:scrgbClr r="0" g="0" b="0"/>
        </a:effectRef>
        <a:fontRef idx="minor">
          <a:schemeClr val="lt1"/>
        </a:fontRef>
      </dsp:style>
      <dsp:txBody>
        <a:bodyPr spcFirstLastPara="0" vert="horz" wrap="square" lIns="192024" tIns="192024" rIns="192024" bIns="192024" numCol="1" spcCol="1270" anchor="t" anchorCtr="0">
          <a:noAutofit/>
        </a:bodyPr>
        <a:lstStyle/>
        <a:p>
          <a:pPr lvl="0" algn="ctr" defTabSz="1200150">
            <a:lnSpc>
              <a:spcPct val="90000"/>
            </a:lnSpc>
            <a:spcBef>
              <a:spcPct val="0"/>
            </a:spcBef>
            <a:spcAft>
              <a:spcPct val="35000"/>
            </a:spcAft>
          </a:pPr>
          <a:endParaRPr lang="fr-FR" sz="2700" kern="1200" dirty="0" smtClean="0"/>
        </a:p>
        <a:p>
          <a:pPr lvl="0" algn="ctr" defTabSz="1200150">
            <a:lnSpc>
              <a:spcPct val="90000"/>
            </a:lnSpc>
            <a:spcBef>
              <a:spcPct val="0"/>
            </a:spcBef>
            <a:spcAft>
              <a:spcPct val="35000"/>
            </a:spcAft>
          </a:pPr>
          <a:r>
            <a:rPr lang="fr-FR" sz="2700" kern="1200" dirty="0" smtClean="0">
              <a:latin typeface="Garamond" panose="02020404030301010803" pitchFamily="18" charset="0"/>
            </a:rPr>
            <a:t>Les désirs dictent nos priorités, les priorités forment nos choix et les choix déterminent nos actes. </a:t>
          </a:r>
        </a:p>
        <a:p>
          <a:pPr lvl="0" algn="ctr" defTabSz="1200150">
            <a:lnSpc>
              <a:spcPct val="90000"/>
            </a:lnSpc>
            <a:spcBef>
              <a:spcPct val="0"/>
            </a:spcBef>
            <a:spcAft>
              <a:spcPct val="35000"/>
            </a:spcAft>
          </a:pPr>
          <a:r>
            <a:rPr lang="fr-FR" sz="2700" i="1" kern="1200" dirty="0" err="1" smtClean="0">
              <a:latin typeface="Garamond" panose="02020404030301010803" pitchFamily="18" charset="0"/>
            </a:rPr>
            <a:t>Dallin</a:t>
          </a:r>
          <a:r>
            <a:rPr lang="fr-FR" sz="2700" i="1" kern="1200" dirty="0" smtClean="0">
              <a:latin typeface="Garamond" panose="02020404030301010803" pitchFamily="18" charset="0"/>
            </a:rPr>
            <a:t> </a:t>
          </a:r>
          <a:r>
            <a:rPr lang="fr-FR" sz="2700" i="1" kern="1200" dirty="0" err="1" smtClean="0">
              <a:latin typeface="Garamond" panose="02020404030301010803" pitchFamily="18" charset="0"/>
            </a:rPr>
            <a:t>H.Oaks</a:t>
          </a:r>
          <a:r>
            <a:rPr lang="fr-FR" sz="2700" i="1" kern="1200" dirty="0" smtClean="0">
              <a:latin typeface="Garamond" panose="02020404030301010803" pitchFamily="18" charset="0"/>
            </a:rPr>
            <a:t>  </a:t>
          </a:r>
          <a:endParaRPr lang="fr-FR" sz="2700" kern="1200" dirty="0">
            <a:latin typeface="Garamond" panose="02020404030301010803" pitchFamily="18" charset="0"/>
          </a:endParaRPr>
        </a:p>
      </dsp:txBody>
      <dsp:txXfrm rot="10800000">
        <a:off x="7949517" y="3086099"/>
        <a:ext cx="3198006" cy="366710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EFC3CC-BF0D-47AC-B232-3017298390AC}">
      <dsp:nvSpPr>
        <dsp:cNvPr id="0" name=""/>
        <dsp:cNvSpPr/>
      </dsp:nvSpPr>
      <dsp:spPr>
        <a:xfrm>
          <a:off x="4808" y="138887"/>
          <a:ext cx="2102442" cy="1261465"/>
        </a:xfrm>
        <a:prstGeom prst="roundRect">
          <a:avLst>
            <a:gd name="adj" fmla="val 10000"/>
          </a:avLst>
        </a:prstGeom>
        <a:gradFill rotWithShape="1">
          <a:gsLst>
            <a:gs pos="0">
              <a:schemeClr val="accent1">
                <a:tint val="96000"/>
                <a:satMod val="100000"/>
                <a:lumMod val="104000"/>
              </a:schemeClr>
            </a:gs>
            <a:gs pos="78000">
              <a:schemeClr val="accent1">
                <a:shade val="100000"/>
                <a:satMod val="110000"/>
                <a:lumMod val="100000"/>
              </a:schemeClr>
            </a:gs>
          </a:gsLst>
          <a:lin ang="5400000" scaled="0"/>
        </a:gradFill>
        <a:ln>
          <a:noFill/>
        </a:ln>
        <a:effectLst>
          <a:outerShdw blurRad="57150" dist="19050" dir="5400000" algn="ctr" rotWithShape="0">
            <a:srgbClr val="000000">
              <a:alpha val="48000"/>
            </a:srgbClr>
          </a:outerShdw>
        </a:effectLst>
        <a:scene3d>
          <a:camera prst="orthographicFront"/>
          <a:lightRig rig="flat" dir="t"/>
        </a:scene3d>
        <a:sp3d>
          <a:bevelT w="508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140970" tIns="140970" rIns="140970" bIns="140970" numCol="1" spcCol="1270" anchor="ctr" anchorCtr="0">
          <a:noAutofit/>
        </a:bodyPr>
        <a:lstStyle/>
        <a:p>
          <a:pPr lvl="0" algn="ctr" defTabSz="1644650">
            <a:lnSpc>
              <a:spcPct val="90000"/>
            </a:lnSpc>
            <a:spcBef>
              <a:spcPct val="0"/>
            </a:spcBef>
            <a:spcAft>
              <a:spcPct val="35000"/>
            </a:spcAft>
          </a:pPr>
          <a:r>
            <a:rPr lang="fr-FR" sz="3700" kern="1200" dirty="0" smtClean="0"/>
            <a:t>désirs</a:t>
          </a:r>
          <a:endParaRPr lang="fr-FR" sz="3700" kern="1200" dirty="0"/>
        </a:p>
      </dsp:txBody>
      <dsp:txXfrm>
        <a:off x="41755" y="175834"/>
        <a:ext cx="2028548" cy="1187571"/>
      </dsp:txXfrm>
    </dsp:sp>
    <dsp:sp modelId="{CEA05494-8B9C-490E-BCDC-455BC98D11E7}">
      <dsp:nvSpPr>
        <dsp:cNvPr id="0" name=""/>
        <dsp:cNvSpPr/>
      </dsp:nvSpPr>
      <dsp:spPr>
        <a:xfrm>
          <a:off x="2317495" y="508917"/>
          <a:ext cx="445717" cy="521405"/>
        </a:xfrm>
        <a:prstGeom prst="rightArrow">
          <a:avLst>
            <a:gd name="adj1" fmla="val 60000"/>
            <a:gd name="adj2" fmla="val 50000"/>
          </a:avLst>
        </a:prstGeom>
        <a:gradFill rotWithShape="1">
          <a:gsLst>
            <a:gs pos="0">
              <a:schemeClr val="accent1">
                <a:tint val="96000"/>
                <a:satMod val="100000"/>
                <a:lumMod val="104000"/>
              </a:schemeClr>
            </a:gs>
            <a:gs pos="78000">
              <a:schemeClr val="accent1">
                <a:shade val="100000"/>
                <a:satMod val="110000"/>
                <a:lumMod val="100000"/>
              </a:schemeClr>
            </a:gs>
          </a:gsLst>
          <a:lin ang="5400000" scaled="0"/>
        </a:gradFill>
        <a:ln>
          <a:noFill/>
        </a:ln>
        <a:effectLst>
          <a:outerShdw blurRad="57150" dist="19050" dir="5400000" algn="ctr" rotWithShape="0">
            <a:srgbClr val="000000">
              <a:alpha val="48000"/>
            </a:srgbClr>
          </a:outerShdw>
        </a:effectLst>
        <a:scene3d>
          <a:camera prst="orthographicFront"/>
          <a:lightRig rig="flat" dir="t"/>
        </a:scene3d>
        <a:sp3d z="-80000">
          <a:bevelT w="508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fr-FR" sz="2200" kern="1200"/>
        </a:p>
      </dsp:txBody>
      <dsp:txXfrm>
        <a:off x="2317495" y="613198"/>
        <a:ext cx="312002" cy="312843"/>
      </dsp:txXfrm>
    </dsp:sp>
    <dsp:sp modelId="{22091DFC-62BC-4072-8616-3AA6A50D6D92}">
      <dsp:nvSpPr>
        <dsp:cNvPr id="0" name=""/>
        <dsp:cNvSpPr/>
      </dsp:nvSpPr>
      <dsp:spPr>
        <a:xfrm>
          <a:off x="2948228" y="138887"/>
          <a:ext cx="2102442" cy="1261465"/>
        </a:xfrm>
        <a:prstGeom prst="roundRect">
          <a:avLst>
            <a:gd name="adj" fmla="val 10000"/>
          </a:avLst>
        </a:prstGeom>
        <a:solidFill>
          <a:srgbClr val="7030A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0970" tIns="140970" rIns="140970" bIns="140970" numCol="1" spcCol="1270" anchor="ctr" anchorCtr="0">
          <a:noAutofit/>
        </a:bodyPr>
        <a:lstStyle/>
        <a:p>
          <a:pPr lvl="0" algn="ctr" defTabSz="1644650">
            <a:lnSpc>
              <a:spcPct val="90000"/>
            </a:lnSpc>
            <a:spcBef>
              <a:spcPct val="0"/>
            </a:spcBef>
            <a:spcAft>
              <a:spcPct val="35000"/>
            </a:spcAft>
          </a:pPr>
          <a:r>
            <a:rPr lang="fr-FR" sz="3700" kern="1200" dirty="0" smtClean="0"/>
            <a:t>priorités</a:t>
          </a:r>
          <a:endParaRPr lang="fr-FR" sz="3700" kern="1200" dirty="0"/>
        </a:p>
      </dsp:txBody>
      <dsp:txXfrm>
        <a:off x="2985175" y="175834"/>
        <a:ext cx="2028548" cy="1187571"/>
      </dsp:txXfrm>
    </dsp:sp>
    <dsp:sp modelId="{455472BB-3528-45E6-9A90-4D7794BE9722}">
      <dsp:nvSpPr>
        <dsp:cNvPr id="0" name=""/>
        <dsp:cNvSpPr/>
      </dsp:nvSpPr>
      <dsp:spPr>
        <a:xfrm>
          <a:off x="5260915" y="508917"/>
          <a:ext cx="445717" cy="521405"/>
        </a:xfrm>
        <a:prstGeom prst="rightArrow">
          <a:avLst>
            <a:gd name="adj1" fmla="val 60000"/>
            <a:gd name="adj2" fmla="val 50000"/>
          </a:avLst>
        </a:prstGeom>
        <a:solidFill>
          <a:srgbClr val="7030A0"/>
        </a:soli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fr-FR" sz="2200" kern="1200"/>
        </a:p>
      </dsp:txBody>
      <dsp:txXfrm>
        <a:off x="5260915" y="613198"/>
        <a:ext cx="312002" cy="312843"/>
      </dsp:txXfrm>
    </dsp:sp>
    <dsp:sp modelId="{530CD5D2-F5A9-4168-B3B4-91FB8ACADBFE}">
      <dsp:nvSpPr>
        <dsp:cNvPr id="0" name=""/>
        <dsp:cNvSpPr/>
      </dsp:nvSpPr>
      <dsp:spPr>
        <a:xfrm>
          <a:off x="5891648" y="138887"/>
          <a:ext cx="2102442" cy="1261465"/>
        </a:xfrm>
        <a:prstGeom prst="roundRect">
          <a:avLst>
            <a:gd name="adj" fmla="val 10000"/>
          </a:avLst>
        </a:prstGeom>
        <a:gradFill rotWithShape="0">
          <a:gsLst>
            <a:gs pos="0">
              <a:schemeClr val="accent4">
                <a:hueOff val="0"/>
                <a:satOff val="0"/>
                <a:lumOff val="0"/>
                <a:alphaOff val="0"/>
                <a:tint val="96000"/>
                <a:satMod val="100000"/>
                <a:lumMod val="104000"/>
              </a:schemeClr>
            </a:gs>
            <a:gs pos="78000">
              <a:schemeClr val="accent4">
                <a:hueOff val="0"/>
                <a:satOff val="0"/>
                <a:lumOff val="0"/>
                <a:alphaOff val="0"/>
                <a:shade val="100000"/>
                <a:satMod val="110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0970" tIns="140970" rIns="140970" bIns="140970" numCol="1" spcCol="1270" anchor="ctr" anchorCtr="0">
          <a:noAutofit/>
        </a:bodyPr>
        <a:lstStyle/>
        <a:p>
          <a:pPr lvl="0" algn="ctr" defTabSz="1644650">
            <a:lnSpc>
              <a:spcPct val="90000"/>
            </a:lnSpc>
            <a:spcBef>
              <a:spcPct val="0"/>
            </a:spcBef>
            <a:spcAft>
              <a:spcPct val="35000"/>
            </a:spcAft>
          </a:pPr>
          <a:r>
            <a:rPr lang="fr-FR" sz="3700" kern="1200" dirty="0" smtClean="0"/>
            <a:t>choix</a:t>
          </a:r>
          <a:endParaRPr lang="fr-FR" sz="3700" kern="1200" dirty="0"/>
        </a:p>
      </dsp:txBody>
      <dsp:txXfrm>
        <a:off x="5928595" y="175834"/>
        <a:ext cx="2028548" cy="1187571"/>
      </dsp:txXfrm>
    </dsp:sp>
    <dsp:sp modelId="{A5DEBB30-2DA6-401C-9AC2-8B6ECED1B3C6}">
      <dsp:nvSpPr>
        <dsp:cNvPr id="0" name=""/>
        <dsp:cNvSpPr/>
      </dsp:nvSpPr>
      <dsp:spPr>
        <a:xfrm>
          <a:off x="8204335" y="508917"/>
          <a:ext cx="445717" cy="521405"/>
        </a:xfrm>
        <a:prstGeom prst="rightArrow">
          <a:avLst>
            <a:gd name="adj1" fmla="val 60000"/>
            <a:gd name="adj2" fmla="val 50000"/>
          </a:avLst>
        </a:prstGeom>
        <a:gradFill rotWithShape="0">
          <a:gsLst>
            <a:gs pos="0">
              <a:schemeClr val="accent4">
                <a:hueOff val="0"/>
                <a:satOff val="0"/>
                <a:lumOff val="0"/>
                <a:alphaOff val="0"/>
                <a:tint val="96000"/>
                <a:satMod val="100000"/>
                <a:lumMod val="104000"/>
              </a:schemeClr>
            </a:gs>
            <a:gs pos="78000">
              <a:schemeClr val="accent4">
                <a:hueOff val="0"/>
                <a:satOff val="0"/>
                <a:lumOff val="0"/>
                <a:alphaOff val="0"/>
                <a:shade val="100000"/>
                <a:satMod val="110000"/>
                <a:lumMod val="100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fr-FR" sz="2200" kern="1200"/>
        </a:p>
      </dsp:txBody>
      <dsp:txXfrm>
        <a:off x="8204335" y="613198"/>
        <a:ext cx="312002" cy="312843"/>
      </dsp:txXfrm>
    </dsp:sp>
    <dsp:sp modelId="{FE0DF2DD-063E-403F-87E1-BCE69680A778}">
      <dsp:nvSpPr>
        <dsp:cNvPr id="0" name=""/>
        <dsp:cNvSpPr/>
      </dsp:nvSpPr>
      <dsp:spPr>
        <a:xfrm>
          <a:off x="8835068" y="138887"/>
          <a:ext cx="2102442" cy="1261465"/>
        </a:xfrm>
        <a:prstGeom prst="roundRect">
          <a:avLst>
            <a:gd name="adj" fmla="val 10000"/>
          </a:avLst>
        </a:prstGeom>
        <a:gradFill rotWithShape="0">
          <a:gsLst>
            <a:gs pos="0">
              <a:schemeClr val="accent5">
                <a:hueOff val="0"/>
                <a:satOff val="0"/>
                <a:lumOff val="0"/>
                <a:alphaOff val="0"/>
                <a:tint val="96000"/>
                <a:satMod val="100000"/>
                <a:lumMod val="104000"/>
              </a:schemeClr>
            </a:gs>
            <a:gs pos="78000">
              <a:schemeClr val="accent5">
                <a:hueOff val="0"/>
                <a:satOff val="0"/>
                <a:lumOff val="0"/>
                <a:alphaOff val="0"/>
                <a:shade val="100000"/>
                <a:satMod val="110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0970" tIns="140970" rIns="140970" bIns="140970" numCol="1" spcCol="1270" anchor="ctr" anchorCtr="0">
          <a:noAutofit/>
        </a:bodyPr>
        <a:lstStyle/>
        <a:p>
          <a:pPr lvl="0" algn="ctr" defTabSz="1644650">
            <a:lnSpc>
              <a:spcPct val="90000"/>
            </a:lnSpc>
            <a:spcBef>
              <a:spcPct val="0"/>
            </a:spcBef>
            <a:spcAft>
              <a:spcPct val="35000"/>
            </a:spcAft>
          </a:pPr>
          <a:r>
            <a:rPr lang="fr-FR" sz="3700" kern="1200" dirty="0" smtClean="0"/>
            <a:t>actes</a:t>
          </a:r>
          <a:endParaRPr lang="fr-FR" sz="3700" kern="1200" dirty="0"/>
        </a:p>
      </dsp:txBody>
      <dsp:txXfrm>
        <a:off x="8872015" y="175834"/>
        <a:ext cx="2028548" cy="118757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B4129F-A63B-4DF0-9C1B-6E492009B835}">
      <dsp:nvSpPr>
        <dsp:cNvPr id="0" name=""/>
        <dsp:cNvSpPr/>
      </dsp:nvSpPr>
      <dsp:spPr>
        <a:xfrm>
          <a:off x="-5405975" y="-827880"/>
          <a:ext cx="6437621" cy="6437621"/>
        </a:xfrm>
        <a:prstGeom prst="blockArc">
          <a:avLst>
            <a:gd name="adj1" fmla="val 18900000"/>
            <a:gd name="adj2" fmla="val 2700000"/>
            <a:gd name="adj3" fmla="val 336"/>
          </a:avLst>
        </a:pr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EF2B9C7-0145-493F-8E3F-EE07FBEDB9CC}">
      <dsp:nvSpPr>
        <dsp:cNvPr id="0" name=""/>
        <dsp:cNvSpPr/>
      </dsp:nvSpPr>
      <dsp:spPr>
        <a:xfrm>
          <a:off x="663722" y="478186"/>
          <a:ext cx="10090688" cy="95637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59120" tIns="121920" rIns="121920" bIns="121920" numCol="1" spcCol="1270" anchor="ctr" anchorCtr="0">
          <a:noAutofit/>
        </a:bodyPr>
        <a:lstStyle/>
        <a:p>
          <a:pPr lvl="0" algn="l" defTabSz="2133600">
            <a:lnSpc>
              <a:spcPct val="90000"/>
            </a:lnSpc>
            <a:spcBef>
              <a:spcPct val="0"/>
            </a:spcBef>
            <a:spcAft>
              <a:spcPct val="35000"/>
            </a:spcAft>
          </a:pPr>
          <a:r>
            <a:rPr lang="fr-FR" sz="4800" kern="1200" dirty="0" smtClean="0"/>
            <a:t>Priorités à l’Ego ou à l’Alter Ego</a:t>
          </a:r>
          <a:endParaRPr lang="fr-FR" sz="4800" kern="1200" dirty="0"/>
        </a:p>
      </dsp:txBody>
      <dsp:txXfrm>
        <a:off x="663722" y="478186"/>
        <a:ext cx="10090688" cy="956372"/>
      </dsp:txXfrm>
    </dsp:sp>
    <dsp:sp modelId="{8A9F4F85-1B75-4084-A68B-85512D086A8E}">
      <dsp:nvSpPr>
        <dsp:cNvPr id="0" name=""/>
        <dsp:cNvSpPr/>
      </dsp:nvSpPr>
      <dsp:spPr>
        <a:xfrm>
          <a:off x="65989" y="358639"/>
          <a:ext cx="1195465" cy="1195465"/>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0607BFB-8C6A-40AA-9776-0E4C11FF6186}">
      <dsp:nvSpPr>
        <dsp:cNvPr id="0" name=""/>
        <dsp:cNvSpPr/>
      </dsp:nvSpPr>
      <dsp:spPr>
        <a:xfrm>
          <a:off x="1011363" y="1912744"/>
          <a:ext cx="9743046" cy="95637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59120" tIns="121920" rIns="121920" bIns="121920" numCol="1" spcCol="1270" anchor="ctr" anchorCtr="0">
          <a:noAutofit/>
        </a:bodyPr>
        <a:lstStyle/>
        <a:p>
          <a:pPr lvl="0" algn="l" defTabSz="2133600">
            <a:lnSpc>
              <a:spcPct val="90000"/>
            </a:lnSpc>
            <a:spcBef>
              <a:spcPct val="0"/>
            </a:spcBef>
            <a:spcAft>
              <a:spcPct val="35000"/>
            </a:spcAft>
          </a:pPr>
          <a:r>
            <a:rPr lang="fr-FR" sz="4800" kern="1200" dirty="0" smtClean="0"/>
            <a:t>Diriger </a:t>
          </a:r>
          <a:r>
            <a:rPr lang="fr-FR" sz="4800" kern="1200" smtClean="0"/>
            <a:t>en servant</a:t>
          </a:r>
          <a:endParaRPr lang="fr-FR" sz="4800" kern="1200" dirty="0"/>
        </a:p>
      </dsp:txBody>
      <dsp:txXfrm>
        <a:off x="1011363" y="1912744"/>
        <a:ext cx="9743046" cy="956372"/>
      </dsp:txXfrm>
    </dsp:sp>
    <dsp:sp modelId="{D36EB299-8702-4139-8E2E-ACA523526442}">
      <dsp:nvSpPr>
        <dsp:cNvPr id="0" name=""/>
        <dsp:cNvSpPr/>
      </dsp:nvSpPr>
      <dsp:spPr>
        <a:xfrm>
          <a:off x="413630" y="1793197"/>
          <a:ext cx="1195465" cy="1195465"/>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EAA16B7-D33B-4BC9-8C69-7CCEC57E29FB}">
      <dsp:nvSpPr>
        <dsp:cNvPr id="0" name=""/>
        <dsp:cNvSpPr/>
      </dsp:nvSpPr>
      <dsp:spPr>
        <a:xfrm>
          <a:off x="663722" y="3347302"/>
          <a:ext cx="10090688" cy="95637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59120" tIns="121920" rIns="121920" bIns="121920" numCol="1" spcCol="1270" anchor="ctr" anchorCtr="0">
          <a:noAutofit/>
        </a:bodyPr>
        <a:lstStyle/>
        <a:p>
          <a:pPr lvl="0" algn="l" defTabSz="2133600">
            <a:lnSpc>
              <a:spcPct val="90000"/>
            </a:lnSpc>
            <a:spcBef>
              <a:spcPct val="0"/>
            </a:spcBef>
            <a:spcAft>
              <a:spcPct val="35000"/>
            </a:spcAft>
          </a:pPr>
          <a:r>
            <a:rPr lang="fr-FR" sz="4800" kern="1200" dirty="0" smtClean="0"/>
            <a:t>Désir et priorités</a:t>
          </a:r>
          <a:endParaRPr lang="fr-FR" sz="4800" kern="1200" dirty="0"/>
        </a:p>
      </dsp:txBody>
      <dsp:txXfrm>
        <a:off x="663722" y="3347302"/>
        <a:ext cx="10090688" cy="956372"/>
      </dsp:txXfrm>
    </dsp:sp>
    <dsp:sp modelId="{72ED3409-B96E-4A55-957C-7FF8D32D640B}">
      <dsp:nvSpPr>
        <dsp:cNvPr id="0" name=""/>
        <dsp:cNvSpPr/>
      </dsp:nvSpPr>
      <dsp:spPr>
        <a:xfrm>
          <a:off x="65989" y="3227756"/>
          <a:ext cx="1195465" cy="1195465"/>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8.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9.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fr-FR" smtClean="0"/>
              <a:t>Modifiez le style du titre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dirty="0"/>
              <a:t>3/4/2016</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dirty="0"/>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48A87A34-81AB-432B-8DAE-1953F412C126}" type="datetimeFigureOut">
              <a:rPr lang="en-US" dirty="0"/>
              <a:t>3/4/2016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re et légende">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fr-FR" smtClean="0"/>
              <a:t>Modifiez le style du titre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3/4/2016</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‹N°›</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tion avec légende">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fr-FR" smtClean="0"/>
              <a:t>Modifiez le style du titre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3/4/2016</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‹N°›</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Carte nom">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fr-FR" smtClean="0"/>
              <a:t>Modifiez le style du titre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dirty="0"/>
              <a:pPr/>
              <a:t>3/4/2016</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‹N°›</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fr-FR" smtClean="0"/>
              <a:t>Modifiez le style du titre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3" name="Date Placeholder 2"/>
          <p:cNvSpPr>
            <a:spLocks noGrp="1"/>
          </p:cNvSpPr>
          <p:nvPr>
            <p:ph type="dt" sz="half" idx="10"/>
          </p:nvPr>
        </p:nvSpPr>
        <p:spPr/>
        <p:txBody>
          <a:bodyPr/>
          <a:lstStyle/>
          <a:p>
            <a:fld id="{48A87A34-81AB-432B-8DAE-1953F412C126}" type="datetimeFigureOut">
              <a:rPr lang="en-US" dirty="0"/>
              <a:t>3/4/2016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s d’image">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fr-FR" smtClean="0"/>
              <a:t>Modifiez le style du titre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3" name="Date Placeholder 2"/>
          <p:cNvSpPr>
            <a:spLocks noGrp="1"/>
          </p:cNvSpPr>
          <p:nvPr>
            <p:ph type="dt" sz="half" idx="10"/>
          </p:nvPr>
        </p:nvSpPr>
        <p:spPr/>
        <p:txBody>
          <a:bodyPr/>
          <a:lstStyle/>
          <a:p>
            <a:fld id="{48A87A34-81AB-432B-8DAE-1953F412C126}" type="datetimeFigureOut">
              <a:rPr lang="en-US" dirty="0"/>
              <a:t>3/4/2016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fr-FR" smtClean="0"/>
              <a:t>Modifiez le style du titre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dirty="0"/>
              <a:pPr/>
              <a:t>3/4/2016</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‹N°›</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Titre and Content">
    <p:spTree>
      <p:nvGrpSpPr>
        <p:cNvPr id="1" name=""/>
        <p:cNvGrpSpPr/>
        <p:nvPr/>
      </p:nvGrpSpPr>
      <p:grpSpPr>
        <a:xfrm>
          <a:off x="0" y="0"/>
          <a:ext cx="0" cy="0"/>
          <a:chOff x="0" y="0"/>
          <a:chExt cx="0" cy="0"/>
        </a:xfrm>
      </p:grpSpPr>
      <p:sp>
        <p:nvSpPr>
          <p:cNvPr id="2" name="Titre 1"/>
          <p:cNvSpPr>
            <a:spLocks noGrp="1"/>
          </p:cNvSpPr>
          <p:nvPr>
            <p:ph/>
          </p:nvPr>
        </p:nvSpPr>
        <p:spPr/>
        <p:txBody>
          <a:bodyPr/>
          <a:lstStyle/>
          <a:p>
            <a:pPr lvl="0"/>
            <a:r>
              <a:rPr lang="fr-FR" smtClean="0"/>
              <a:t>Modifiez les styles du texte du masque</a:t>
            </a:r>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37CC0096-1860-4642-9CD2-0079EA5E7CD1}" type="datetimeFigureOut">
              <a:rPr lang="en-US" smtClean="0"/>
              <a:t>3/4/2016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‹N°›</a:t>
            </a:fld>
            <a:endParaRPr lang="en-US"/>
          </a:p>
        </p:txBody>
      </p:sp>
    </p:spTree>
    <p:extLst>
      <p:ext uri="{BB962C8B-B14F-4D97-AF65-F5344CB8AC3E}">
        <p14:creationId xmlns:p14="http://schemas.microsoft.com/office/powerpoint/2010/main" val="921649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fr-FR" smtClean="0"/>
              <a:t>Modifiez le style du titre</a:t>
            </a:r>
            <a:endParaRPr lang="es-ES"/>
          </a:p>
        </p:txBody>
      </p:sp>
      <p:sp>
        <p:nvSpPr>
          <p:cNvPr id="3" name="Marcador de texto 2"/>
          <p:cNvSpPr>
            <a:spLocks noGrp="1"/>
          </p:cNvSpPr>
          <p:nvPr>
            <p:ph type="body"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s-ES"/>
          </a:p>
        </p:txBody>
      </p:sp>
      <p:sp>
        <p:nvSpPr>
          <p:cNvPr id="4" name="Marcador de fecha 3"/>
          <p:cNvSpPr>
            <a:spLocks noGrp="1"/>
          </p:cNvSpPr>
          <p:nvPr>
            <p:ph type="dt" sz="half" idx="10"/>
          </p:nvPr>
        </p:nvSpPr>
        <p:spPr/>
        <p:txBody>
          <a:bodyPr/>
          <a:lstStyle/>
          <a:p>
            <a:fld id="{37CC0096-1860-4642-9CD2-0079EA5E7CD1}" type="datetimeFigureOut">
              <a:rPr lang="en-US" smtClean="0"/>
              <a:pPr/>
              <a:t>3/4/2016</a:t>
            </a:fld>
            <a:endParaRPr lang="en-US"/>
          </a:p>
        </p:txBody>
      </p:sp>
      <p:sp>
        <p:nvSpPr>
          <p:cNvPr id="5" name="Marcador de pie de página 4"/>
          <p:cNvSpPr>
            <a:spLocks noGrp="1"/>
          </p:cNvSpPr>
          <p:nvPr>
            <p:ph type="ftr" sz="quarter" idx="11"/>
          </p:nvPr>
        </p:nvSpPr>
        <p:spPr/>
        <p:txBody>
          <a:bodyPr/>
          <a:lstStyle/>
          <a:p>
            <a:endParaRPr lang="en-US" dirty="0"/>
          </a:p>
        </p:txBody>
      </p:sp>
      <p:sp>
        <p:nvSpPr>
          <p:cNvPr id="6" name="Marcador de número de diapositiva 5"/>
          <p:cNvSpPr>
            <a:spLocks noGrp="1"/>
          </p:cNvSpPr>
          <p:nvPr>
            <p:ph type="sldNum" sz="quarter" idx="12"/>
          </p:nvPr>
        </p:nvSpPr>
        <p:spPr/>
        <p:txBody>
          <a:bodyPr/>
          <a:lstStyle/>
          <a:p>
            <a:fld id="{E31375A4-56A4-47D6-9801-1991572033F7}" type="slidenum">
              <a:rPr lang="en-US" smtClean="0"/>
              <a:pPr/>
              <a:t>‹N°›</a:t>
            </a:fld>
            <a:endParaRPr lang="en-US"/>
          </a:p>
        </p:txBody>
      </p:sp>
    </p:spTree>
    <p:extLst>
      <p:ext uri="{BB962C8B-B14F-4D97-AF65-F5344CB8AC3E}">
        <p14:creationId xmlns:p14="http://schemas.microsoft.com/office/powerpoint/2010/main" val="20197113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fr-FR" smtClean="0"/>
              <a:t>Modifiez le style du titre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3/4/2016</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3/4/2016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fr-FR" smtClean="0"/>
              <a:t>Modifiez le style du titre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685800" y="3132666"/>
            <a:ext cx="5311775" cy="3086019"/>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6172200" y="3132666"/>
            <a:ext cx="5334000" cy="3086019"/>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3/4/2016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3/4/2016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3/4/2016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fr-FR" smtClean="0"/>
              <a:t>Modifiez le style du titre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48A87A34-81AB-432B-8DAE-1953F412C126}" type="datetimeFigureOut">
              <a:rPr lang="en-US" dirty="0"/>
              <a:t>3/4/2016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48A87A34-81AB-432B-8DAE-1953F412C126}" type="datetimeFigureOut">
              <a:rPr lang="en-US" dirty="0"/>
              <a:t>3/4/2016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21" cstate="email">
            <a:extLst>
              <a:ext uri="{28A0092B-C50C-407E-A947-70E740481C1C}">
                <a14:useLocalDpi xmlns:a14="http://schemas.microsoft.com/office/drawing/2010/main"/>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fr-FR" smtClean="0"/>
              <a:t>Modifiez le style du titre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3/4/2016</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‹N°›</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 id="2147483669" r:id="rId18"/>
    <p:sldLayoutId id="2147483670" r:id="rId19"/>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news.yahoo.com/wbc-heavyweight-champ-wilder-set-meet-frenchman-duhaupas-181533032.html" TargetMode="External"/><Relationship Id="rId7" Type="http://schemas.openxmlformats.org/officeDocument/2006/relationships/image" Target="../media/image11.jpe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hyperlink" Target="http://c7.alamy.com/comp/CA8N3W/epa03020858-german-boxer-felix-sturm-l-and-his-british-challenger-CA8N3W.jpg" TargetMode="External"/><Relationship Id="rId5" Type="http://schemas.openxmlformats.org/officeDocument/2006/relationships/image" Target="../media/image10.jpeg"/><Relationship Id="rId4" Type="http://schemas.openxmlformats.org/officeDocument/2006/relationships/image" Target="../media/image9.jpeg"/></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4.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gif"/><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15.jpeg"/><Relationship Id="rId2" Type="http://schemas.openxmlformats.org/officeDocument/2006/relationships/diagramData" Target="../diagrams/data6.xml"/><Relationship Id="rId1" Type="http://schemas.openxmlformats.org/officeDocument/2006/relationships/slideLayout" Target="../slideLayouts/slideLayout4.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diagramLayout" Target="../diagrams/layout8.xml"/><Relationship Id="rId3" Type="http://schemas.openxmlformats.org/officeDocument/2006/relationships/diagramLayout" Target="../diagrams/layout7.xml"/><Relationship Id="rId7" Type="http://schemas.openxmlformats.org/officeDocument/2006/relationships/diagramData" Target="../diagrams/data8.xml"/><Relationship Id="rId2" Type="http://schemas.openxmlformats.org/officeDocument/2006/relationships/diagramData" Target="../diagrams/data7.xml"/><Relationship Id="rId1" Type="http://schemas.openxmlformats.org/officeDocument/2006/relationships/slideLayout" Target="../slideLayouts/slideLayout4.xml"/><Relationship Id="rId6" Type="http://schemas.microsoft.com/office/2007/relationships/diagramDrawing" Target="../diagrams/drawing7.xml"/><Relationship Id="rId11" Type="http://schemas.microsoft.com/office/2007/relationships/diagramDrawing" Target="../diagrams/drawing8.xml"/><Relationship Id="rId5" Type="http://schemas.openxmlformats.org/officeDocument/2006/relationships/diagramColors" Target="../diagrams/colors7.xml"/><Relationship Id="rId10" Type="http://schemas.openxmlformats.org/officeDocument/2006/relationships/diagramColors" Target="../diagrams/colors8.xml"/><Relationship Id="rId4" Type="http://schemas.openxmlformats.org/officeDocument/2006/relationships/diagramQuickStyle" Target="../diagrams/quickStyle7.xml"/><Relationship Id="rId9" Type="http://schemas.openxmlformats.org/officeDocument/2006/relationships/diagramQuickStyle" Target="../diagrams/quickStyle8.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hurricanefour.com/wp-content/uploads/2013/02/iStock_000013877231Medium.jpg" TargetMode="Externa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4.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4.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hyperlink" Target="http://static.decitre.fr/media/catalog/product/cache/1/image/9df78eab33525d08d6e5fb8d27136e95/9/7/8/2/7/0/2/1/9782702133163FS.gif" TargetMode="External"/><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hyperlink" Target="http://www.images-chapitre.com/ima1/original/389/35330389_8333755.jpg" TargetMode="External"/><Relationship Id="rId4" Type="http://schemas.openxmlformats.org/officeDocument/2006/relationships/image" Target="../media/image20.jpeg"/></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887967" y="3055172"/>
            <a:ext cx="8729831" cy="1089696"/>
          </a:xfrm>
        </p:spPr>
        <p:txBody>
          <a:bodyPr>
            <a:normAutofit/>
          </a:bodyPr>
          <a:lstStyle/>
          <a:p>
            <a:r>
              <a:rPr lang="fr-FR" sz="4800" dirty="0" smtClean="0"/>
              <a:t>Les trois premières places</a:t>
            </a:r>
            <a:endParaRPr lang="fr-FR" sz="4800" dirty="0"/>
          </a:p>
        </p:txBody>
      </p:sp>
      <p:sp>
        <p:nvSpPr>
          <p:cNvPr id="3" name="Sous-titre 2"/>
          <p:cNvSpPr>
            <a:spLocks noGrp="1"/>
          </p:cNvSpPr>
          <p:nvPr>
            <p:ph type="subTitle" idx="1"/>
          </p:nvPr>
        </p:nvSpPr>
        <p:spPr>
          <a:xfrm>
            <a:off x="0" y="1796527"/>
            <a:ext cx="12192000" cy="1159138"/>
          </a:xfrm>
        </p:spPr>
        <p:txBody>
          <a:bodyPr>
            <a:noAutofit/>
          </a:bodyPr>
          <a:lstStyle/>
          <a:p>
            <a:pPr algn="ctr"/>
            <a:r>
              <a:rPr lang="fr-FR" sz="5400" dirty="0" smtClean="0"/>
              <a:t>Les semaines des priorités</a:t>
            </a:r>
            <a:endParaRPr lang="fr-FR" sz="5400" dirty="0"/>
          </a:p>
        </p:txBody>
      </p:sp>
    </p:spTree>
    <p:extLst>
      <p:ext uri="{BB962C8B-B14F-4D97-AF65-F5344CB8AC3E}">
        <p14:creationId xmlns:p14="http://schemas.microsoft.com/office/powerpoint/2010/main" val="23013280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55320" y="261453"/>
            <a:ext cx="10591800" cy="1293028"/>
          </a:xfrm>
        </p:spPr>
        <p:txBody>
          <a:bodyPr/>
          <a:lstStyle/>
          <a:p>
            <a:pPr algn="l"/>
            <a:r>
              <a:rPr lang="fr-FR" dirty="0" smtClean="0"/>
              <a:t>Table 2</a:t>
            </a:r>
            <a:endParaRPr lang="fr-FR" dirty="0"/>
          </a:p>
        </p:txBody>
      </p:sp>
      <p:sp>
        <p:nvSpPr>
          <p:cNvPr id="3" name="Espace réservé du contenu 2"/>
          <p:cNvSpPr>
            <a:spLocks noGrp="1"/>
          </p:cNvSpPr>
          <p:nvPr>
            <p:ph idx="1"/>
          </p:nvPr>
        </p:nvSpPr>
        <p:spPr>
          <a:xfrm>
            <a:off x="563880" y="1341120"/>
            <a:ext cx="10820400" cy="4024125"/>
          </a:xfrm>
        </p:spPr>
        <p:txBody>
          <a:bodyPr>
            <a:normAutofit/>
          </a:bodyPr>
          <a:lstStyle/>
          <a:p>
            <a:r>
              <a:rPr lang="fr-FR" sz="3200" dirty="0" smtClean="0"/>
              <a:t>Vous parlerez de votre plus grand désir pour l’année 2016 et comment le traduire en un projet concret. </a:t>
            </a:r>
          </a:p>
          <a:p>
            <a:r>
              <a:rPr lang="fr-FR" sz="2800" dirty="0" smtClean="0"/>
              <a:t>Quel est le meilleur ordre de priorités pour que ce projet se réalise ? Vous parlerez à la fois des facteurs nécessaires et des étapes pour concrétiser votre projet. </a:t>
            </a:r>
            <a:endParaRPr lang="fr-FR" sz="2800" dirty="0"/>
          </a:p>
        </p:txBody>
      </p:sp>
      <p:graphicFrame>
        <p:nvGraphicFramePr>
          <p:cNvPr id="4" name="Espace réservé du contenu 7"/>
          <p:cNvGraphicFramePr>
            <a:graphicFrameLocks/>
          </p:cNvGraphicFramePr>
          <p:nvPr>
            <p:extLst>
              <p:ext uri="{D42A27DB-BD31-4B8C-83A1-F6EECF244321}">
                <p14:modId xmlns:p14="http://schemas.microsoft.com/office/powerpoint/2010/main" val="2725065618"/>
              </p:ext>
            </p:extLst>
          </p:nvPr>
        </p:nvGraphicFramePr>
        <p:xfrm>
          <a:off x="640080" y="3901440"/>
          <a:ext cx="10942320" cy="15392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a:off x="716280" y="5724434"/>
            <a:ext cx="10789920" cy="707886"/>
          </a:xfrm>
          <a:prstGeom prst="rect">
            <a:avLst/>
          </a:prstGeom>
        </p:spPr>
        <p:txBody>
          <a:bodyPr wrap="square">
            <a:spAutoFit/>
          </a:bodyPr>
          <a:lstStyle/>
          <a:p>
            <a:pPr lvl="0"/>
            <a:r>
              <a:rPr lang="fr-FR" sz="2000" dirty="0" smtClean="0"/>
              <a:t>Les désirs dictent nos priorités, les priorités forment nos choix et les choix déterminent nos actes. </a:t>
            </a:r>
            <a:r>
              <a:rPr lang="fr-FR" sz="2000" i="1" dirty="0" err="1" smtClean="0"/>
              <a:t>Dallin</a:t>
            </a:r>
            <a:r>
              <a:rPr lang="fr-FR" sz="2000" i="1" dirty="0" smtClean="0"/>
              <a:t> </a:t>
            </a:r>
            <a:r>
              <a:rPr lang="fr-FR" sz="2000" i="1" dirty="0" err="1" smtClean="0"/>
              <a:t>H.Oaks</a:t>
            </a:r>
            <a:r>
              <a:rPr lang="fr-FR" sz="2000" i="1" dirty="0" smtClean="0"/>
              <a:t> </a:t>
            </a:r>
            <a:endParaRPr lang="fr-FR" sz="2000" dirty="0"/>
          </a:p>
        </p:txBody>
      </p:sp>
    </p:spTree>
    <p:extLst>
      <p:ext uri="{BB962C8B-B14F-4D97-AF65-F5344CB8AC3E}">
        <p14:creationId xmlns:p14="http://schemas.microsoft.com/office/powerpoint/2010/main" val="16979282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956560" y="0"/>
            <a:ext cx="8610600" cy="1293028"/>
          </a:xfrm>
        </p:spPr>
        <p:txBody>
          <a:bodyPr/>
          <a:lstStyle/>
          <a:p>
            <a:r>
              <a:rPr lang="fr-FR" dirty="0" err="1" smtClean="0"/>
              <a:t>TablE</a:t>
            </a:r>
            <a:r>
              <a:rPr lang="fr-FR" dirty="0" smtClean="0"/>
              <a:t> 2</a:t>
            </a:r>
            <a:endParaRPr lang="fr-FR" dirty="0"/>
          </a:p>
        </p:txBody>
      </p:sp>
      <p:sp>
        <p:nvSpPr>
          <p:cNvPr id="3" name="Espace réservé du contenu 2"/>
          <p:cNvSpPr>
            <a:spLocks noGrp="1"/>
          </p:cNvSpPr>
          <p:nvPr>
            <p:ph idx="1"/>
          </p:nvPr>
        </p:nvSpPr>
        <p:spPr>
          <a:xfrm>
            <a:off x="0" y="1686560"/>
            <a:ext cx="12192000" cy="5171440"/>
          </a:xfrm>
        </p:spPr>
        <p:txBody>
          <a:bodyPr>
            <a:normAutofit/>
          </a:bodyPr>
          <a:lstStyle/>
          <a:p>
            <a:r>
              <a:rPr lang="fr-FR" sz="2800" dirty="0" smtClean="0"/>
              <a:t>Nicole, Françoise : Oser faire, oser dire, oser agir, oser plus. Il faut avoir une audace contagieuse. </a:t>
            </a:r>
          </a:p>
          <a:p>
            <a:r>
              <a:rPr lang="fr-FR" sz="2800" dirty="0" smtClean="0"/>
              <a:t>Alexandre : je veux d’abord penser à des choses altruistes. Je veux devenir professeur des écoles, pour les enfants. Mais j’ai du mal à terminer mon master, je manque de motivation.</a:t>
            </a:r>
          </a:p>
          <a:p>
            <a:r>
              <a:rPr lang="fr-FR" sz="2800" dirty="0" smtClean="0"/>
              <a:t>Kam : J’ai le désir de faire un jumelage entre ma région du </a:t>
            </a:r>
            <a:r>
              <a:rPr lang="fr-FR" sz="2800" dirty="0" err="1" smtClean="0"/>
              <a:t>Béré</a:t>
            </a:r>
            <a:r>
              <a:rPr lang="fr-FR" sz="2800" dirty="0" smtClean="0"/>
              <a:t>, en Côte d’Ivoire et une région. Faire prendre conscience de la différence culture. </a:t>
            </a:r>
          </a:p>
          <a:p>
            <a:r>
              <a:rPr lang="fr-FR" sz="2800" dirty="0" smtClean="0"/>
              <a:t>Alain : Ma priorité est d’obtenir un certificat de psychologie.</a:t>
            </a:r>
            <a:endParaRPr lang="fr-FR" sz="2800" dirty="0"/>
          </a:p>
        </p:txBody>
      </p:sp>
    </p:spTree>
    <p:extLst>
      <p:ext uri="{BB962C8B-B14F-4D97-AF65-F5344CB8AC3E}">
        <p14:creationId xmlns:p14="http://schemas.microsoft.com/office/powerpoint/2010/main" val="30625508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5800" y="764373"/>
            <a:ext cx="10820400" cy="1293028"/>
          </a:xfrm>
        </p:spPr>
        <p:txBody>
          <a:bodyPr>
            <a:normAutofit/>
          </a:bodyPr>
          <a:lstStyle/>
          <a:p>
            <a:r>
              <a:rPr lang="fr-FR" dirty="0" smtClean="0"/>
              <a:t>Table 3 : Résolutions – vision 2020</a:t>
            </a:r>
            <a:br>
              <a:rPr lang="fr-FR" dirty="0" smtClean="0"/>
            </a:br>
            <a:r>
              <a:rPr lang="fr-FR" dirty="0" smtClean="0"/>
              <a:t>Des priorités pour les français </a:t>
            </a:r>
            <a:endParaRPr lang="fr-FR" dirty="0"/>
          </a:p>
        </p:txBody>
      </p:sp>
      <p:sp>
        <p:nvSpPr>
          <p:cNvPr id="3" name="Espace réservé du contenu 2"/>
          <p:cNvSpPr>
            <a:spLocks noGrp="1"/>
          </p:cNvSpPr>
          <p:nvPr>
            <p:ph idx="1"/>
          </p:nvPr>
        </p:nvSpPr>
        <p:spPr/>
        <p:txBody>
          <a:bodyPr/>
          <a:lstStyle/>
          <a:p>
            <a:pPr marL="0" indent="0">
              <a:buNone/>
            </a:pPr>
            <a:r>
              <a:rPr lang="fr-FR" sz="2800" dirty="0" smtClean="0">
                <a:sym typeface="Wingdings"/>
              </a:rPr>
              <a:t>D’après certains, les Français ont un problème d’identité et ne savent plus qui ils sont. Selon d’autres, nous sommes trop pessimistes et ne croyons plus assez. D’autres trouvent les Français paresseux et immobiles … Voici douze verbes. Vous allez les répartir en trois paquets de quatre et essayer de trouver un fil directeur de 1 à 12</a:t>
            </a:r>
          </a:p>
          <a:p>
            <a:pPr marL="0" indent="0">
              <a:buNone/>
            </a:pPr>
            <a:endParaRPr lang="fr-FR" dirty="0">
              <a:sym typeface="Wingdings"/>
            </a:endParaRPr>
          </a:p>
          <a:p>
            <a:pPr marL="0" indent="0">
              <a:buNone/>
            </a:pPr>
            <a:r>
              <a:rPr lang="fr-FR" sz="3200" dirty="0" smtClean="0">
                <a:sym typeface="Wingdings"/>
              </a:rPr>
              <a:t></a:t>
            </a:r>
            <a:r>
              <a:rPr lang="fr-FR" sz="3200" dirty="0"/>
              <a:t>travailler </a:t>
            </a:r>
            <a:r>
              <a:rPr lang="fr-FR" sz="3200" dirty="0" smtClean="0">
                <a:sym typeface="Wingdings"/>
              </a:rPr>
              <a:t></a:t>
            </a:r>
            <a:r>
              <a:rPr lang="fr-FR" sz="3200" dirty="0" smtClean="0"/>
              <a:t>servir </a:t>
            </a:r>
            <a:r>
              <a:rPr lang="fr-FR" sz="3200" dirty="0">
                <a:sym typeface="Wingdings"/>
              </a:rPr>
              <a:t></a:t>
            </a:r>
            <a:r>
              <a:rPr lang="fr-FR" sz="3200" dirty="0"/>
              <a:t>être </a:t>
            </a:r>
            <a:r>
              <a:rPr lang="fr-FR" sz="3200" dirty="0">
                <a:sym typeface="Wingdings"/>
              </a:rPr>
              <a:t></a:t>
            </a:r>
            <a:r>
              <a:rPr lang="fr-FR" sz="3200" dirty="0"/>
              <a:t>agir </a:t>
            </a:r>
            <a:r>
              <a:rPr lang="fr-FR" sz="3200" dirty="0">
                <a:sym typeface="Wingdings"/>
              </a:rPr>
              <a:t></a:t>
            </a:r>
            <a:r>
              <a:rPr lang="fr-FR" sz="3200" dirty="0"/>
              <a:t>créer </a:t>
            </a:r>
            <a:r>
              <a:rPr lang="fr-FR" sz="3200" dirty="0">
                <a:sym typeface="Wingdings"/>
              </a:rPr>
              <a:t></a:t>
            </a:r>
            <a:r>
              <a:rPr lang="fr-FR" sz="3200" dirty="0"/>
              <a:t>aimer </a:t>
            </a:r>
            <a:endParaRPr lang="fr-FR" sz="3200" dirty="0" smtClean="0"/>
          </a:p>
          <a:p>
            <a:pPr marL="0" indent="0">
              <a:buNone/>
            </a:pPr>
            <a:r>
              <a:rPr lang="fr-FR" sz="3200" dirty="0" smtClean="0">
                <a:sym typeface="Wingdings"/>
              </a:rPr>
              <a:t></a:t>
            </a:r>
            <a:r>
              <a:rPr lang="fr-FR" sz="3200" dirty="0"/>
              <a:t>espérer </a:t>
            </a:r>
            <a:r>
              <a:rPr lang="fr-FR" sz="3200" dirty="0">
                <a:sym typeface="Wingdings"/>
              </a:rPr>
              <a:t></a:t>
            </a:r>
            <a:r>
              <a:rPr lang="fr-FR" sz="3200" dirty="0"/>
              <a:t>réussir </a:t>
            </a:r>
            <a:r>
              <a:rPr lang="fr-FR" sz="3200" dirty="0">
                <a:sym typeface="Wingdings"/>
              </a:rPr>
              <a:t></a:t>
            </a:r>
            <a:r>
              <a:rPr lang="fr-FR" sz="3200" dirty="0"/>
              <a:t>croire </a:t>
            </a:r>
            <a:r>
              <a:rPr lang="fr-FR" sz="3200" dirty="0">
                <a:sym typeface="Wingdings"/>
              </a:rPr>
              <a:t></a:t>
            </a:r>
            <a:r>
              <a:rPr lang="fr-FR" sz="3200" dirty="0"/>
              <a:t>donner </a:t>
            </a:r>
            <a:r>
              <a:rPr lang="fr-FR" sz="3200" dirty="0" smtClean="0">
                <a:sym typeface="Wingdings"/>
              </a:rPr>
              <a:t></a:t>
            </a:r>
            <a:r>
              <a:rPr lang="fr-FR" sz="3200" dirty="0" smtClean="0"/>
              <a:t>penser </a:t>
            </a:r>
            <a:r>
              <a:rPr lang="fr-FR" sz="3200" dirty="0" smtClean="0">
                <a:sym typeface="Wingdings"/>
              </a:rPr>
              <a:t>ouvrir</a:t>
            </a:r>
            <a:endParaRPr lang="fr-FR" sz="3200" dirty="0"/>
          </a:p>
          <a:p>
            <a:endParaRPr lang="fr-FR" dirty="0"/>
          </a:p>
        </p:txBody>
      </p:sp>
    </p:spTree>
    <p:extLst>
      <p:ext uri="{BB962C8B-B14F-4D97-AF65-F5344CB8AC3E}">
        <p14:creationId xmlns:p14="http://schemas.microsoft.com/office/powerpoint/2010/main" val="6569089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4693920" cy="1036320"/>
          </a:xfrm>
        </p:spPr>
        <p:txBody>
          <a:bodyPr/>
          <a:lstStyle/>
          <a:p>
            <a:pPr algn="l"/>
            <a:r>
              <a:rPr lang="fr-FR" dirty="0" smtClean="0"/>
              <a:t>Table 3</a:t>
            </a:r>
            <a:endParaRPr lang="fr-FR" dirty="0"/>
          </a:p>
        </p:txBody>
      </p:sp>
      <p:sp>
        <p:nvSpPr>
          <p:cNvPr id="3" name="Espace réservé du contenu 2"/>
          <p:cNvSpPr>
            <a:spLocks noGrp="1"/>
          </p:cNvSpPr>
          <p:nvPr>
            <p:ph idx="1"/>
          </p:nvPr>
        </p:nvSpPr>
        <p:spPr>
          <a:xfrm>
            <a:off x="0" y="853440"/>
            <a:ext cx="12192000" cy="6004560"/>
          </a:xfrm>
        </p:spPr>
        <p:txBody>
          <a:bodyPr>
            <a:normAutofit lnSpcReduction="10000"/>
          </a:bodyPr>
          <a:lstStyle/>
          <a:p>
            <a:r>
              <a:rPr lang="fr-FR" dirty="0" smtClean="0"/>
              <a:t>Être, espérer, croire, penser : verbes liés à moi (subjectivité, niveau personnel)</a:t>
            </a:r>
          </a:p>
          <a:p>
            <a:r>
              <a:rPr lang="fr-FR" dirty="0" smtClean="0"/>
              <a:t>Servir, ouvrir, aimer, donner : verbes liés à l’autre (objectivité)</a:t>
            </a:r>
          </a:p>
          <a:p>
            <a:r>
              <a:rPr lang="fr-FR" dirty="0" smtClean="0"/>
              <a:t>Travailler, agir, créer, réussir : verbes d’action</a:t>
            </a:r>
          </a:p>
          <a:p>
            <a:endParaRPr lang="fr-FR" sz="1800" dirty="0"/>
          </a:p>
          <a:p>
            <a:r>
              <a:rPr lang="fr-FR" sz="2400" dirty="0" smtClean="0"/>
              <a:t>La France doit résoudre un problème d’identité. Il y a une crise de l’espoir. Et la force productive est en panne. </a:t>
            </a:r>
          </a:p>
          <a:p>
            <a:r>
              <a:rPr lang="fr-FR" sz="2400" dirty="0" smtClean="0"/>
              <a:t>Groupe 1: être (affirmer) =&gt; penser (raisonner), espérer (plutôt vague et général) et croire (but précis). Après cela, il faut réaliser</a:t>
            </a:r>
          </a:p>
          <a:p>
            <a:r>
              <a:rPr lang="fr-FR" sz="2400" dirty="0" smtClean="0"/>
              <a:t>Groupe 2 : ouvrir à l’autre (extraverti), donner, servir (plus orienté), aimer (concrètement)</a:t>
            </a:r>
          </a:p>
          <a:p>
            <a:r>
              <a:rPr lang="fr-FR" sz="2400" dirty="0" smtClean="0"/>
              <a:t>Groupe 3 : agir, travailler (des moyens), créer, réussir</a:t>
            </a:r>
          </a:p>
          <a:p>
            <a:endParaRPr lang="fr-FR" sz="1800" dirty="0"/>
          </a:p>
          <a:p>
            <a:pPr marL="0" indent="0">
              <a:buNone/>
            </a:pPr>
            <a:r>
              <a:rPr lang="fr-FR" sz="2400" dirty="0" smtClean="0"/>
              <a:t>Le problème de l’identité est capital pour la France en ce moment. Groupe 2: surmonter les préjugés. Groupe 3 : un des problèmes de la France = efficacité. Il y a une créativité en France, mais l’organisation systématique manque. Les Français ont du mal à vendre leurs produits.</a:t>
            </a:r>
          </a:p>
          <a:p>
            <a:endParaRPr lang="fr-FR" sz="2400" dirty="0"/>
          </a:p>
        </p:txBody>
      </p:sp>
    </p:spTree>
    <p:extLst>
      <p:ext uri="{BB962C8B-B14F-4D97-AF65-F5344CB8AC3E}">
        <p14:creationId xmlns:p14="http://schemas.microsoft.com/office/powerpoint/2010/main" val="5033634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41587" y="1333499"/>
            <a:ext cx="10820400" cy="2802467"/>
          </a:xfrm>
        </p:spPr>
        <p:txBody>
          <a:bodyPr>
            <a:normAutofit/>
          </a:bodyPr>
          <a:lstStyle/>
          <a:p>
            <a:r>
              <a:rPr lang="fr-FR" sz="9600" u="sng" dirty="0" smtClean="0"/>
              <a:t>Deuxième partie</a:t>
            </a:r>
            <a:endParaRPr lang="fr-FR" sz="9600" u="sng" dirty="0"/>
          </a:p>
        </p:txBody>
      </p:sp>
      <p:sp>
        <p:nvSpPr>
          <p:cNvPr id="3" name="Espace réservé du contenu 2"/>
          <p:cNvSpPr>
            <a:spLocks noGrp="1"/>
          </p:cNvSpPr>
          <p:nvPr>
            <p:ph type="body" sz="half" idx="2"/>
          </p:nvPr>
        </p:nvSpPr>
        <p:spPr>
          <a:xfrm>
            <a:off x="970679" y="3136899"/>
            <a:ext cx="10130516" cy="999067"/>
          </a:xfrm>
        </p:spPr>
        <p:txBody>
          <a:bodyPr>
            <a:normAutofit/>
          </a:bodyPr>
          <a:lstStyle/>
          <a:p>
            <a:pPr marL="0" indent="0">
              <a:buNone/>
            </a:pPr>
            <a:r>
              <a:rPr lang="fr-FR" sz="2400" dirty="0" smtClean="0"/>
              <a:t>Exposé de Laurent </a:t>
            </a:r>
            <a:r>
              <a:rPr lang="fr-FR" sz="2400" dirty="0" err="1" smtClean="0"/>
              <a:t>Ladouce</a:t>
            </a:r>
            <a:r>
              <a:rPr lang="fr-FR" sz="2400" dirty="0" smtClean="0"/>
              <a:t>, directeur de l’Espace Culture et Paix</a:t>
            </a:r>
          </a:p>
        </p:txBody>
      </p:sp>
    </p:spTree>
    <p:extLst>
      <p:ext uri="{BB962C8B-B14F-4D97-AF65-F5344CB8AC3E}">
        <p14:creationId xmlns:p14="http://schemas.microsoft.com/office/powerpoint/2010/main" val="23445081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557134" y="689422"/>
            <a:ext cx="8610600" cy="1293028"/>
          </a:xfrm>
        </p:spPr>
        <p:txBody>
          <a:bodyPr/>
          <a:lstStyle/>
          <a:p>
            <a:r>
              <a:rPr lang="fr-FR" dirty="0" smtClean="0"/>
              <a:t>Dans cette présentation</a:t>
            </a:r>
            <a:endParaRPr lang="fr-FR" dirty="0"/>
          </a:p>
        </p:txBody>
      </p:sp>
      <p:graphicFrame>
        <p:nvGraphicFramePr>
          <p:cNvPr id="6" name="Espace réservé du contenu 5"/>
          <p:cNvGraphicFramePr>
            <a:graphicFrameLocks noGrp="1"/>
          </p:cNvGraphicFramePr>
          <p:nvPr>
            <p:ph idx="1"/>
            <p:extLst>
              <p:ext uri="{D42A27DB-BD31-4B8C-83A1-F6EECF244321}">
                <p14:modId xmlns:p14="http://schemas.microsoft.com/office/powerpoint/2010/main" val="4233066445"/>
              </p:ext>
            </p:extLst>
          </p:nvPr>
        </p:nvGraphicFramePr>
        <p:xfrm>
          <a:off x="685800" y="1813810"/>
          <a:ext cx="10820400" cy="47818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41269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00953" y="2176313"/>
            <a:ext cx="10149840" cy="3579027"/>
          </a:xfrm>
        </p:spPr>
        <p:txBody>
          <a:bodyPr>
            <a:noAutofit/>
          </a:bodyPr>
          <a:lstStyle/>
          <a:p>
            <a:pPr algn="ctr"/>
            <a:r>
              <a:rPr lang="fr-FR" sz="8800" b="1" dirty="0" smtClean="0">
                <a:effectLst>
                  <a:outerShdw blurRad="38100" dist="38100" dir="2700000" algn="tl">
                    <a:srgbClr val="000000">
                      <a:alpha val="43137"/>
                    </a:srgbClr>
                  </a:outerShdw>
                </a:effectLst>
              </a:rPr>
              <a:t>Priorité à l’ego ou à l’alter ego</a:t>
            </a:r>
            <a:endParaRPr lang="fr-FR" sz="88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7103276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2953" y="298252"/>
            <a:ext cx="11354398" cy="1229826"/>
          </a:xfrm>
        </p:spPr>
        <p:txBody>
          <a:bodyPr/>
          <a:lstStyle/>
          <a:p>
            <a:r>
              <a:rPr lang="fr-FR" dirty="0" smtClean="0"/>
              <a:t>Les priorités d’un esprit compétiteur</a:t>
            </a:r>
            <a:endParaRPr lang="fr-FR" dirty="0"/>
          </a:p>
        </p:txBody>
      </p:sp>
      <p:pic>
        <p:nvPicPr>
          <p:cNvPr id="1026" name="Picture 2" descr="podium.pn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l="7665" r="8336"/>
          <a:stretch/>
        </p:blipFill>
        <p:spPr bwMode="auto">
          <a:xfrm>
            <a:off x="392953" y="1273901"/>
            <a:ext cx="2971800" cy="288431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547972" y="2174168"/>
            <a:ext cx="8515385" cy="1384995"/>
          </a:xfrm>
          <a:prstGeom prst="rect">
            <a:avLst/>
          </a:prstGeom>
        </p:spPr>
        <p:txBody>
          <a:bodyPr wrap="square">
            <a:spAutoFit/>
          </a:bodyPr>
          <a:lstStyle/>
          <a:p>
            <a:pPr marL="342900" indent="-342900">
              <a:buAutoNum type="arabicPeriod"/>
            </a:pPr>
            <a:r>
              <a:rPr lang="fr-FR" sz="2800" dirty="0" smtClean="0"/>
              <a:t>M’entraîner très fort pour être le meilleur</a:t>
            </a:r>
          </a:p>
          <a:p>
            <a:pPr marL="342900" indent="-342900">
              <a:buAutoNum type="arabicPeriod"/>
            </a:pPr>
            <a:r>
              <a:rPr lang="fr-FR" sz="2800" dirty="0" smtClean="0"/>
              <a:t>Mes concurrents ne doivent pas me battre</a:t>
            </a:r>
          </a:p>
          <a:p>
            <a:pPr marL="342900" indent="-342900">
              <a:buAutoNum type="arabicPeriod"/>
            </a:pPr>
            <a:r>
              <a:rPr lang="fr-FR" sz="2800" dirty="0" smtClean="0"/>
              <a:t>Le Jour J, je dois battre tous mes adversaires</a:t>
            </a:r>
            <a:endParaRPr lang="fr-FR" sz="2800" dirty="0"/>
          </a:p>
        </p:txBody>
      </p:sp>
      <p:pic>
        <p:nvPicPr>
          <p:cNvPr id="93" name="Picture 3" descr="WBC heavyweight boxing champion Deontay Wilder, left, and challenger Johann Duhaupas, face each other at the weigh-in for their boxing match Friday, Sept. 25, 2015, in Birmingham, Ala. Wilder is preparing for a title defense, when he takes on Johann Duhaupas on Saturday, Sept. 26 in Birmingham. (AP Photo/Brynn Anderson)">
            <a:hlinkClick r:id="rId3"/>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951176" y="4308821"/>
            <a:ext cx="4334342" cy="2442522"/>
          </a:xfrm>
          <a:prstGeom prst="rect">
            <a:avLst/>
          </a:prstGeom>
          <a:noFill/>
          <a:extLst>
            <a:ext uri="{909E8E84-426E-40DD-AFC4-6F175D3DCCD1}">
              <a14:hiddenFill xmlns:a14="http://schemas.microsoft.com/office/drawing/2010/main">
                <a:solidFill>
                  <a:srgbClr val="FFFFFF"/>
                </a:solidFill>
              </a14:hiddenFill>
            </a:ext>
          </a:extLst>
        </p:spPr>
      </p:pic>
      <p:pic>
        <p:nvPicPr>
          <p:cNvPr id="1072" name="Picture 48" descr="British boxer Dereck Chisora slaps the face of Ukrainian heavyweight WBC boxing champion Vitali Klitschko"/>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8446439" y="4399878"/>
            <a:ext cx="3535822" cy="2351465"/>
          </a:xfrm>
          <a:prstGeom prst="rect">
            <a:avLst/>
          </a:prstGeom>
          <a:noFill/>
          <a:extLst>
            <a:ext uri="{909E8E84-426E-40DD-AFC4-6F175D3DCCD1}">
              <a14:hiddenFill xmlns:a14="http://schemas.microsoft.com/office/drawing/2010/main">
                <a:solidFill>
                  <a:srgbClr val="FFFFFF"/>
                </a:solidFill>
              </a14:hiddenFill>
            </a:ext>
          </a:extLst>
        </p:spPr>
      </p:pic>
      <p:sp>
        <p:nvSpPr>
          <p:cNvPr id="28" name="Rectangle 49"/>
          <p:cNvSpPr>
            <a:spLocks noChangeArrowheads="1"/>
          </p:cNvSpPr>
          <p:nvPr/>
        </p:nvSpPr>
        <p:spPr bwMode="auto">
          <a:xfrm>
            <a:off x="4878241" y="3628597"/>
            <a:ext cx="45590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800" b="0" i="0" u="none" strike="noStrike" cap="none" normalizeH="0" baseline="0" smtClean="0">
                <a:ln>
                  <a:noFill/>
                </a:ln>
                <a:solidFill>
                  <a:schemeClr val="tx1"/>
                </a:solidFill>
                <a:effectLst/>
                <a:latin typeface="Arial" panose="020B0604020202020204" pitchFamily="34" charset="0"/>
              </a:rPr>
              <a:t/>
            </a:r>
            <a:br>
              <a:rPr kumimoji="0" lang="fr-FR" altLang="fr-FR" sz="1800" b="0" i="0" u="none" strike="noStrike" cap="none" normalizeH="0" baseline="0" smtClean="0">
                <a:ln>
                  <a:noFill/>
                </a:ln>
                <a:solidFill>
                  <a:schemeClr val="tx1"/>
                </a:solidFill>
                <a:effectLst/>
                <a:latin typeface="Arial" panose="020B0604020202020204" pitchFamily="34" charset="0"/>
              </a:rPr>
            </a:b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pic>
        <p:nvPicPr>
          <p:cNvPr id="1075" name="Picture 51" descr="epa03020858 German boxer Felix Sturm (L) and his British challenger Martin Murray face each other during a weigh-in before the World Boxing Association (WBA) Middleweight title fight against German boxer Felix Strum (not pictured) in Mannheim, Germany, 01 December 2011. Sturm will defend his WBA Mid Stock Photo">
            <a:hlinkClick r:id="rId6"/>
          </p:cNvPr>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auto">
          <a:xfrm>
            <a:off x="299128" y="4470453"/>
            <a:ext cx="3350834" cy="22103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542587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2"/>
          <p:cNvSpPr>
            <a:spLocks noGrp="1"/>
          </p:cNvSpPr>
          <p:nvPr>
            <p:ph idx="1"/>
          </p:nvPr>
        </p:nvSpPr>
        <p:spPr>
          <a:xfrm>
            <a:off x="174171" y="1088571"/>
            <a:ext cx="11858171" cy="1767455"/>
          </a:xfrm>
        </p:spPr>
        <p:txBody>
          <a:bodyPr>
            <a:noAutofit/>
          </a:bodyPr>
          <a:lstStyle/>
          <a:p>
            <a:pPr marL="457200" indent="-457200">
              <a:buAutoNum type="arabicPeriod"/>
            </a:pPr>
            <a:r>
              <a:rPr lang="fr-FR" sz="2800" b="1" dirty="0" smtClean="0"/>
              <a:t>M’affirmer, faire face, développer ma force.</a:t>
            </a:r>
          </a:p>
          <a:p>
            <a:pPr marL="457200" indent="-457200">
              <a:buAutoNum type="arabicPeriod"/>
            </a:pPr>
            <a:r>
              <a:rPr lang="fr-FR" sz="2800" b="1" dirty="0" smtClean="0"/>
              <a:t>Identifier l’adversaire, l’obstacle, la menace, prévenir</a:t>
            </a:r>
          </a:p>
          <a:p>
            <a:pPr marL="457200" indent="-457200">
              <a:buAutoNum type="arabicPeriod"/>
            </a:pPr>
            <a:r>
              <a:rPr lang="fr-FR" sz="2800" b="1" dirty="0" smtClean="0"/>
              <a:t>Rester en tête, rester toujours le N° 1, ne jamais céder</a:t>
            </a:r>
            <a:endParaRPr lang="fr-FR" sz="2800" b="1" dirty="0"/>
          </a:p>
        </p:txBody>
      </p:sp>
      <p:sp>
        <p:nvSpPr>
          <p:cNvPr id="5" name="Flèche vers le bas 4"/>
          <p:cNvSpPr/>
          <p:nvPr/>
        </p:nvSpPr>
        <p:spPr>
          <a:xfrm rot="10800000">
            <a:off x="4826457" y="4750244"/>
            <a:ext cx="677732" cy="1784484"/>
          </a:xfrm>
          <a:prstGeom prst="down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fr-FR"/>
          </a:p>
        </p:txBody>
      </p:sp>
      <p:sp>
        <p:nvSpPr>
          <p:cNvPr id="6" name="Flèche vers le bas 5"/>
          <p:cNvSpPr/>
          <p:nvPr/>
        </p:nvSpPr>
        <p:spPr>
          <a:xfrm rot="5400000">
            <a:off x="6228605" y="4215352"/>
            <a:ext cx="854570" cy="909447"/>
          </a:xfrm>
          <a:prstGeom prst="down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fr-FR"/>
          </a:p>
        </p:txBody>
      </p:sp>
      <p:cxnSp>
        <p:nvCxnSpPr>
          <p:cNvPr id="8" name="Connecteur droit 7"/>
          <p:cNvCxnSpPr/>
          <p:nvPr/>
        </p:nvCxnSpPr>
        <p:spPr>
          <a:xfrm flipH="1">
            <a:off x="5448798" y="4043030"/>
            <a:ext cx="949207" cy="1305145"/>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2" name="Connecteur droit 11"/>
          <p:cNvCxnSpPr/>
          <p:nvPr/>
        </p:nvCxnSpPr>
        <p:spPr>
          <a:xfrm>
            <a:off x="5504189" y="4017503"/>
            <a:ext cx="1013362" cy="1305145"/>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7" name="Flèche vers le bas 16"/>
          <p:cNvSpPr/>
          <p:nvPr/>
        </p:nvSpPr>
        <p:spPr>
          <a:xfrm rot="10800000">
            <a:off x="4791581" y="3065811"/>
            <a:ext cx="712608" cy="1431620"/>
          </a:xfrm>
          <a:prstGeom prst="down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fr-FR"/>
          </a:p>
        </p:txBody>
      </p:sp>
      <p:pic>
        <p:nvPicPr>
          <p:cNvPr id="2052" name="Picture 4" descr="Priorité de droite avec deux voitures"/>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47674" y="3065811"/>
            <a:ext cx="4162699" cy="3468917"/>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à coins arrondis 10"/>
          <p:cNvSpPr/>
          <p:nvPr/>
        </p:nvSpPr>
        <p:spPr>
          <a:xfrm>
            <a:off x="7442780" y="2856027"/>
            <a:ext cx="4361259" cy="3667089"/>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r>
              <a:rPr lang="fr-FR" sz="2400" i="1" dirty="0">
                <a:latin typeface="Garamond" panose="02020404030301010803" pitchFamily="18" charset="0"/>
              </a:rPr>
              <a:t>« La guerre (</a:t>
            </a:r>
            <a:r>
              <a:rPr lang="fr-FR" sz="2400" i="1" dirty="0" err="1">
                <a:latin typeface="Garamond" panose="02020404030301010803" pitchFamily="18" charset="0"/>
              </a:rPr>
              <a:t>Polemos</a:t>
            </a:r>
            <a:r>
              <a:rPr lang="fr-FR" sz="2400" i="1" dirty="0">
                <a:latin typeface="Garamond" panose="02020404030301010803" pitchFamily="18" charset="0"/>
              </a:rPr>
              <a:t>), est le père de toutes choses, de toutes le roi ; et les uns, elle les porte à la lumière comme dieux ; les autres, comme hommes ; les uns elle les fait esclaves, les autres, libres. </a:t>
            </a:r>
            <a:r>
              <a:rPr lang="fr-FR" sz="2400" i="1" dirty="0" smtClean="0">
                <a:latin typeface="Garamond" panose="02020404030301010803" pitchFamily="18" charset="0"/>
              </a:rPr>
              <a:t>» </a:t>
            </a:r>
            <a:r>
              <a:rPr lang="fr-FR" sz="2400" dirty="0" smtClean="0">
                <a:latin typeface="Garamond" panose="02020404030301010803" pitchFamily="18" charset="0"/>
              </a:rPr>
              <a:t>(Héraclite</a:t>
            </a:r>
            <a:r>
              <a:rPr lang="fr-FR" sz="2400" dirty="0">
                <a:latin typeface="Garamond" panose="02020404030301010803" pitchFamily="18" charset="0"/>
              </a:rPr>
              <a:t>, le fondateur de la pensée dialectique)</a:t>
            </a:r>
          </a:p>
        </p:txBody>
      </p:sp>
      <p:sp>
        <p:nvSpPr>
          <p:cNvPr id="10" name="Titre 1"/>
          <p:cNvSpPr>
            <a:spLocks noGrp="1"/>
          </p:cNvSpPr>
          <p:nvPr>
            <p:ph type="title"/>
          </p:nvPr>
        </p:nvSpPr>
        <p:spPr>
          <a:xfrm>
            <a:off x="449641" y="53328"/>
            <a:ext cx="11354398" cy="1229826"/>
          </a:xfrm>
        </p:spPr>
        <p:txBody>
          <a:bodyPr/>
          <a:lstStyle/>
          <a:p>
            <a:pPr algn="l"/>
            <a:r>
              <a:rPr lang="fr-FR" dirty="0" smtClean="0"/>
              <a:t>priorités à l’EGO (Compétition)</a:t>
            </a:r>
            <a:endParaRPr lang="fr-FR" dirty="0"/>
          </a:p>
        </p:txBody>
      </p:sp>
    </p:spTree>
    <p:extLst>
      <p:ext uri="{BB962C8B-B14F-4D97-AF65-F5344CB8AC3E}">
        <p14:creationId xmlns:p14="http://schemas.microsoft.com/office/powerpoint/2010/main" val="2288505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wheel(1)">
                                      <p:cBhvr>
                                        <p:cTn id="7" dur="2000"/>
                                        <p:tgtEl>
                                          <p:spTgt spid="205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down)">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inVertical)">
                                      <p:cBhvr>
                                        <p:cTn id="24" dur="5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ipe(down)">
                                      <p:cBhvr>
                                        <p:cTn id="29" dur="5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1000"/>
                                        <p:tgtEl>
                                          <p:spTgt spid="17"/>
                                        </p:tgtEl>
                                      </p:cBhvr>
                                    </p:animEffect>
                                    <p:anim calcmode="lin" valueType="num">
                                      <p:cBhvr>
                                        <p:cTn id="35" dur="1000" fill="hold"/>
                                        <p:tgtEl>
                                          <p:spTgt spid="17"/>
                                        </p:tgtEl>
                                        <p:attrNameLst>
                                          <p:attrName>ppt_x</p:attrName>
                                        </p:attrNameLst>
                                      </p:cBhvr>
                                      <p:tavLst>
                                        <p:tav tm="0">
                                          <p:val>
                                            <p:strVal val="#ppt_x"/>
                                          </p:val>
                                        </p:tav>
                                        <p:tav tm="100000">
                                          <p:val>
                                            <p:strVal val="#ppt_x"/>
                                          </p:val>
                                        </p:tav>
                                      </p:tavLst>
                                    </p:anim>
                                    <p:anim calcmode="lin" valueType="num">
                                      <p:cBhvr>
                                        <p:cTn id="36"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Espace réservé du contenu 6"/>
          <p:cNvGraphicFramePr>
            <a:graphicFrameLocks noGrp="1"/>
          </p:cNvGraphicFramePr>
          <p:nvPr>
            <p:ph sz="half" idx="2"/>
            <p:extLst>
              <p:ext uri="{D42A27DB-BD31-4B8C-83A1-F6EECF244321}">
                <p14:modId xmlns:p14="http://schemas.microsoft.com/office/powerpoint/2010/main" val="1173449234"/>
              </p:ext>
            </p:extLst>
          </p:nvPr>
        </p:nvGraphicFramePr>
        <p:xfrm>
          <a:off x="1" y="0"/>
          <a:ext cx="12192000" cy="6736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391432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16411" y="2380483"/>
            <a:ext cx="11341698" cy="3539430"/>
          </a:xfrm>
          <a:prstGeom prst="rect">
            <a:avLst/>
          </a:prstGeom>
        </p:spPr>
        <p:txBody>
          <a:bodyPr wrap="square">
            <a:spAutoFit/>
          </a:bodyPr>
          <a:lstStyle/>
          <a:p>
            <a:pPr>
              <a:spcAft>
                <a:spcPts val="0"/>
              </a:spcAft>
            </a:pPr>
            <a:r>
              <a:rPr lang="fr-FR" sz="2800" i="1" dirty="0">
                <a:solidFill>
                  <a:srgbClr val="FFC000"/>
                </a:solidFill>
                <a:latin typeface="Garamond" panose="02020404030301010803" pitchFamily="18" charset="0"/>
                <a:ea typeface="MS Mincho"/>
                <a:cs typeface="Arial" panose="020B0604020202020204" pitchFamily="34" charset="0"/>
              </a:rPr>
              <a:t>En janvier 2016, l’Espace Culture et Paix vous propose les semaines des priorités. Quelles sont les priorités  pour donner du sens à notre vie, nous épanouir et apporter notre contribution à notre entourage ? Une priorité, c’est quelque chose qui concerne beaucoup plus que notre emploi du temps, et notre efficacité à faire les choses. Les vraies priorités d’une personne sont souvent invisibles car elles touchent à l’intime et aux désirs les plus profonds qui l’animent. Toute personne est capable d’accomplir peu à peu ses désirs les plus chers et d’en faire profiter les autres. Mais il y a deux conditions pour y arriver : les désirs ne doivent être ni excessifs ni prématurés. Toute la question de la priorité est là.</a:t>
            </a:r>
            <a:endParaRPr lang="fr-FR" sz="2400" dirty="0">
              <a:solidFill>
                <a:srgbClr val="FFC000"/>
              </a:solidFill>
              <a:effectLst/>
              <a:latin typeface="Calibri" panose="020F0502020204030204" pitchFamily="34" charset="0"/>
              <a:ea typeface="MS Mincho"/>
              <a:cs typeface="Times New Roman" panose="02020603050405020304" pitchFamily="18" charset="0"/>
            </a:endParaRPr>
          </a:p>
        </p:txBody>
      </p:sp>
    </p:spTree>
    <p:extLst>
      <p:ext uri="{BB962C8B-B14F-4D97-AF65-F5344CB8AC3E}">
        <p14:creationId xmlns:p14="http://schemas.microsoft.com/office/powerpoint/2010/main" val="32946677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7" name="Picture 1" descr="picto_3_gif"/>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77705" y="1656035"/>
            <a:ext cx="4657679" cy="465767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7" name="Imag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14356" y="1554435"/>
            <a:ext cx="6500525" cy="4875394"/>
          </a:xfrm>
          <a:prstGeom prst="rect">
            <a:avLst/>
          </a:prstGeom>
        </p:spPr>
      </p:pic>
      <p:sp>
        <p:nvSpPr>
          <p:cNvPr id="5" name="Titre 1"/>
          <p:cNvSpPr>
            <a:spLocks noGrp="1"/>
          </p:cNvSpPr>
          <p:nvPr>
            <p:ph type="title"/>
          </p:nvPr>
        </p:nvSpPr>
        <p:spPr>
          <a:xfrm>
            <a:off x="0" y="0"/>
            <a:ext cx="12192000" cy="1293028"/>
          </a:xfrm>
        </p:spPr>
        <p:txBody>
          <a:bodyPr/>
          <a:lstStyle/>
          <a:p>
            <a:pPr algn="l"/>
            <a:r>
              <a:rPr lang="fr-FR" dirty="0" smtClean="0"/>
              <a:t>Priorités d’un esprit coopératif</a:t>
            </a:r>
            <a:endParaRPr lang="fr-FR" dirty="0"/>
          </a:p>
        </p:txBody>
      </p:sp>
    </p:spTree>
    <p:extLst>
      <p:ext uri="{BB962C8B-B14F-4D97-AF65-F5344CB8AC3E}">
        <p14:creationId xmlns:p14="http://schemas.microsoft.com/office/powerpoint/2010/main" val="125090143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nvPr>
        </p:nvSpPr>
        <p:spPr>
          <a:xfrm>
            <a:off x="1775012" y="764373"/>
            <a:ext cx="9731188" cy="1293028"/>
          </a:xfrm>
        </p:spPr>
        <p:txBody>
          <a:bodyPr>
            <a:normAutofit/>
          </a:bodyPr>
          <a:lstStyle/>
          <a:p>
            <a:pPr algn="l"/>
            <a:r>
              <a:rPr lang="fr-FR" sz="4400" b="1" dirty="0" smtClean="0"/>
              <a:t>Priorités d’un esprit coopératif</a:t>
            </a:r>
            <a:endParaRPr lang="fr-FR" sz="4400" b="1" dirty="0"/>
          </a:p>
        </p:txBody>
      </p:sp>
      <p:sp>
        <p:nvSpPr>
          <p:cNvPr id="2" name="Espace réservé du contenu 1"/>
          <p:cNvSpPr>
            <a:spLocks noGrp="1"/>
          </p:cNvSpPr>
          <p:nvPr>
            <p:ph sz="half" idx="1"/>
          </p:nvPr>
        </p:nvSpPr>
        <p:spPr>
          <a:xfrm>
            <a:off x="449131" y="2317508"/>
            <a:ext cx="5334000" cy="4024125"/>
          </a:xfrm>
        </p:spPr>
        <p:txBody>
          <a:bodyPr/>
          <a:lstStyle/>
          <a:p>
            <a:r>
              <a:rPr lang="fr-FR" sz="2400" b="1" u="sng" dirty="0">
                <a:effectLst>
                  <a:outerShdw blurRad="38100" dist="38100" dir="2700000" algn="tl">
                    <a:srgbClr val="000000">
                      <a:alpha val="43137"/>
                    </a:srgbClr>
                  </a:outerShdw>
                </a:effectLst>
              </a:rPr>
              <a:t>Esprit coopératif :</a:t>
            </a:r>
            <a:r>
              <a:rPr lang="fr-FR" sz="2400" b="1" dirty="0">
                <a:effectLst>
                  <a:outerShdw blurRad="38100" dist="38100" dir="2700000" algn="tl">
                    <a:srgbClr val="000000">
                      <a:alpha val="43137"/>
                    </a:srgbClr>
                  </a:outerShdw>
                </a:effectLst>
              </a:rPr>
              <a:t> </a:t>
            </a:r>
            <a:endParaRPr lang="fr-FR" sz="2400" b="1" dirty="0" smtClean="0">
              <a:effectLst>
                <a:outerShdw blurRad="38100" dist="38100" dir="2700000" algn="tl">
                  <a:srgbClr val="000000">
                    <a:alpha val="43137"/>
                  </a:srgbClr>
                </a:outerShdw>
              </a:effectLst>
            </a:endParaRPr>
          </a:p>
          <a:p>
            <a:r>
              <a:rPr lang="fr-FR" sz="2400" b="1" dirty="0" smtClean="0">
                <a:effectLst>
                  <a:outerShdw blurRad="38100" dist="38100" dir="2700000" algn="tl">
                    <a:srgbClr val="000000">
                      <a:alpha val="43137"/>
                    </a:srgbClr>
                  </a:outerShdw>
                </a:effectLst>
              </a:rPr>
              <a:t>regard </a:t>
            </a:r>
            <a:r>
              <a:rPr lang="fr-FR" sz="2400" b="1" dirty="0">
                <a:effectLst>
                  <a:outerShdw blurRad="38100" dist="38100" dir="2700000" algn="tl">
                    <a:srgbClr val="000000">
                      <a:alpha val="43137"/>
                    </a:srgbClr>
                  </a:outerShdw>
                </a:effectLst>
              </a:rPr>
              <a:t>(pensée) et attitude (comportement) qui favorisent la mutualisation, la collaboration, l’entente à plusieurs, la mise en commun des ressources et compétences </a:t>
            </a:r>
            <a:endParaRPr lang="fr-FR" sz="2400" b="1" dirty="0" smtClean="0">
              <a:effectLst>
                <a:outerShdw blurRad="38100" dist="38100" dir="2700000" algn="tl">
                  <a:srgbClr val="000000">
                    <a:alpha val="43137"/>
                  </a:srgbClr>
                </a:outerShdw>
              </a:effectLst>
            </a:endParaRPr>
          </a:p>
          <a:p>
            <a:r>
              <a:rPr lang="fr-FR" sz="2400" b="1" dirty="0" smtClean="0">
                <a:effectLst>
                  <a:outerShdw blurRad="38100" dist="38100" dir="2700000" algn="tl">
                    <a:srgbClr val="000000">
                      <a:alpha val="43137"/>
                    </a:srgbClr>
                  </a:outerShdw>
                </a:effectLst>
              </a:rPr>
              <a:t>l’union </a:t>
            </a:r>
            <a:r>
              <a:rPr lang="fr-FR" sz="2400" b="1" dirty="0">
                <a:effectLst>
                  <a:outerShdw blurRad="38100" dist="38100" dir="2700000" algn="tl">
                    <a:srgbClr val="000000">
                      <a:alpha val="43137"/>
                    </a:srgbClr>
                  </a:outerShdw>
                </a:effectLst>
              </a:rPr>
              <a:t>fait la force)</a:t>
            </a:r>
          </a:p>
          <a:p>
            <a:endParaRPr lang="fr-FR" dirty="0"/>
          </a:p>
        </p:txBody>
      </p:sp>
      <p:sp>
        <p:nvSpPr>
          <p:cNvPr id="3" name="Espace réservé du contenu 2"/>
          <p:cNvSpPr>
            <a:spLocks noGrp="1"/>
          </p:cNvSpPr>
          <p:nvPr>
            <p:ph sz="half" idx="2"/>
          </p:nvPr>
        </p:nvSpPr>
        <p:spPr>
          <a:xfrm>
            <a:off x="6172199" y="2398954"/>
            <a:ext cx="5865607" cy="4024125"/>
          </a:xfrm>
        </p:spPr>
        <p:txBody>
          <a:bodyPr/>
          <a:lstStyle/>
          <a:p>
            <a:pPr marL="457200" indent="-457200"/>
            <a:r>
              <a:rPr lang="fr-FR" sz="2400" b="1" dirty="0">
                <a:effectLst>
                  <a:outerShdw blurRad="38100" dist="38100" dir="2700000" algn="tl">
                    <a:srgbClr val="000000">
                      <a:alpha val="43137"/>
                    </a:srgbClr>
                  </a:outerShdw>
                </a:effectLst>
              </a:rPr>
              <a:t>Abnégation </a:t>
            </a:r>
          </a:p>
          <a:p>
            <a:pPr marL="457200" indent="-457200"/>
            <a:r>
              <a:rPr lang="fr-FR" sz="2400" b="1" dirty="0">
                <a:effectLst>
                  <a:outerShdw blurRad="38100" dist="38100" dir="2700000" algn="tl">
                    <a:srgbClr val="000000">
                      <a:alpha val="43137"/>
                    </a:srgbClr>
                  </a:outerShdw>
                </a:effectLst>
              </a:rPr>
              <a:t>Bienveillance </a:t>
            </a:r>
            <a:endParaRPr lang="fr-FR" sz="2400" b="1" dirty="0" smtClean="0">
              <a:effectLst>
                <a:outerShdw blurRad="38100" dist="38100" dir="2700000" algn="tl">
                  <a:srgbClr val="000000">
                    <a:alpha val="43137"/>
                  </a:srgbClr>
                </a:outerShdw>
              </a:effectLst>
            </a:endParaRPr>
          </a:p>
          <a:p>
            <a:pPr marL="457200" indent="-457200"/>
            <a:r>
              <a:rPr lang="fr-FR" sz="2400" b="1" dirty="0" smtClean="0">
                <a:effectLst>
                  <a:outerShdw blurRad="38100" dist="38100" dir="2700000" algn="tl">
                    <a:srgbClr val="000000">
                      <a:alpha val="43137"/>
                    </a:srgbClr>
                  </a:outerShdw>
                </a:effectLst>
              </a:rPr>
              <a:t>Premier </a:t>
            </a:r>
            <a:r>
              <a:rPr lang="fr-FR" sz="2400" b="1" dirty="0">
                <a:effectLst>
                  <a:outerShdw blurRad="38100" dist="38100" dir="2700000" algn="tl">
                    <a:srgbClr val="000000">
                      <a:alpha val="43137"/>
                    </a:srgbClr>
                  </a:outerShdw>
                </a:effectLst>
              </a:rPr>
              <a:t>à servir, dernier à </a:t>
            </a:r>
            <a:r>
              <a:rPr lang="fr-FR" sz="2400" b="1" dirty="0" smtClean="0">
                <a:effectLst>
                  <a:outerShdw blurRad="38100" dist="38100" dir="2700000" algn="tl">
                    <a:srgbClr val="000000">
                      <a:alpha val="43137"/>
                    </a:srgbClr>
                  </a:outerShdw>
                </a:effectLst>
              </a:rPr>
              <a:t>se servir</a:t>
            </a:r>
            <a:endParaRPr lang="fr-FR" sz="2400" b="1" dirty="0">
              <a:effectLst>
                <a:outerShdw blurRad="38100" dist="38100" dir="2700000" algn="tl">
                  <a:srgbClr val="000000">
                    <a:alpha val="43137"/>
                  </a:srgbClr>
                </a:outerShdw>
              </a:effectLst>
            </a:endParaRPr>
          </a:p>
          <a:p>
            <a:pPr marL="457200" indent="-457200"/>
            <a:r>
              <a:rPr lang="fr-FR" sz="2400" b="1" dirty="0">
                <a:effectLst>
                  <a:outerShdw blurRad="38100" dist="38100" dir="2700000" algn="tl">
                    <a:srgbClr val="000000">
                      <a:alpha val="43137"/>
                    </a:srgbClr>
                  </a:outerShdw>
                </a:effectLst>
              </a:rPr>
              <a:t>Coopération et interaction</a:t>
            </a:r>
          </a:p>
          <a:p>
            <a:pPr marL="457200" indent="-457200"/>
            <a:r>
              <a:rPr lang="fr-FR" sz="2400" b="1" dirty="0">
                <a:effectLst>
                  <a:outerShdw blurRad="38100" dist="38100" dir="2700000" algn="tl">
                    <a:srgbClr val="000000">
                      <a:alpha val="43137"/>
                    </a:srgbClr>
                  </a:outerShdw>
                </a:effectLst>
              </a:rPr>
              <a:t>Sacrifice pour un objectif supérieur</a:t>
            </a:r>
          </a:p>
          <a:p>
            <a:endParaRPr lang="fr-FR" dirty="0"/>
          </a:p>
        </p:txBody>
      </p:sp>
    </p:spTree>
    <p:extLst>
      <p:ext uri="{BB962C8B-B14F-4D97-AF65-F5344CB8AC3E}">
        <p14:creationId xmlns:p14="http://schemas.microsoft.com/office/powerpoint/2010/main" val="7400573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48307"/>
            <a:ext cx="11026588" cy="960120"/>
          </a:xfrm>
        </p:spPr>
        <p:txBody>
          <a:bodyPr>
            <a:normAutofit/>
          </a:bodyPr>
          <a:lstStyle/>
          <a:p>
            <a:pPr algn="ctr"/>
            <a:r>
              <a:rPr lang="fr-FR" sz="2800" b="1" dirty="0" smtClean="0">
                <a:effectLst>
                  <a:outerShdw blurRad="38100" dist="38100" dir="2700000" algn="tl">
                    <a:srgbClr val="000000">
                      <a:alpha val="43137"/>
                    </a:srgbClr>
                  </a:outerShdw>
                </a:effectLst>
              </a:rPr>
              <a:t>Les trois Priorités d’un chef d’orchestre</a:t>
            </a:r>
            <a:endParaRPr lang="fr-FR" sz="2800" b="1" dirty="0">
              <a:effectLst>
                <a:outerShdw blurRad="38100" dist="38100" dir="2700000" algn="tl">
                  <a:srgbClr val="000000">
                    <a:alpha val="43137"/>
                  </a:srgbClr>
                </a:outerShdw>
              </a:effectLst>
            </a:endParaRPr>
          </a:p>
        </p:txBody>
      </p:sp>
      <p:graphicFrame>
        <p:nvGraphicFramePr>
          <p:cNvPr id="5" name="Espace réservé du contenu 5"/>
          <p:cNvGraphicFramePr>
            <a:graphicFrameLocks/>
          </p:cNvGraphicFramePr>
          <p:nvPr>
            <p:extLst>
              <p:ext uri="{D42A27DB-BD31-4B8C-83A1-F6EECF244321}">
                <p14:modId xmlns:p14="http://schemas.microsoft.com/office/powerpoint/2010/main" val="132233233"/>
              </p:ext>
            </p:extLst>
          </p:nvPr>
        </p:nvGraphicFramePr>
        <p:xfrm>
          <a:off x="161366" y="1538345"/>
          <a:ext cx="4797910" cy="51944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3"/>
          <p:cNvSpPr/>
          <p:nvPr/>
        </p:nvSpPr>
        <p:spPr>
          <a:xfrm>
            <a:off x="3035262" y="4823141"/>
            <a:ext cx="3318510" cy="523220"/>
          </a:xfrm>
          <a:prstGeom prst="rect">
            <a:avLst/>
          </a:prstGeom>
        </p:spPr>
        <p:txBody>
          <a:bodyPr wrap="square">
            <a:spAutoFit/>
          </a:bodyPr>
          <a:lstStyle/>
          <a:p>
            <a:r>
              <a:rPr lang="fr-FR" dirty="0" smtClean="0">
                <a:latin typeface="Garamond" panose="02020404030301010803" pitchFamily="18" charset="0"/>
              </a:rPr>
              <a:t>2</a:t>
            </a:r>
            <a:r>
              <a:rPr lang="fr-FR" sz="2800" dirty="0" smtClean="0">
                <a:latin typeface="Garamond" panose="02020404030301010803" pitchFamily="18" charset="0"/>
              </a:rPr>
              <a:t>. Priorité au collectif</a:t>
            </a:r>
            <a:endParaRPr lang="fr-FR" sz="2800" dirty="0">
              <a:latin typeface="Garamond" panose="02020404030301010803" pitchFamily="18" charset="0"/>
            </a:endParaRPr>
          </a:p>
        </p:txBody>
      </p:sp>
      <p:sp>
        <p:nvSpPr>
          <p:cNvPr id="8" name="Rectangle 7"/>
          <p:cNvSpPr/>
          <p:nvPr/>
        </p:nvSpPr>
        <p:spPr>
          <a:xfrm>
            <a:off x="1063233" y="6471219"/>
            <a:ext cx="2994175" cy="523220"/>
          </a:xfrm>
          <a:prstGeom prst="rect">
            <a:avLst/>
          </a:prstGeom>
        </p:spPr>
        <p:txBody>
          <a:bodyPr wrap="square">
            <a:spAutoFit/>
          </a:bodyPr>
          <a:lstStyle/>
          <a:p>
            <a:r>
              <a:rPr lang="fr-FR" dirty="0">
                <a:latin typeface="Garamond" panose="02020404030301010803" pitchFamily="18" charset="0"/>
              </a:rPr>
              <a:t>3</a:t>
            </a:r>
            <a:r>
              <a:rPr lang="fr-FR" sz="2800" dirty="0" smtClean="0">
                <a:latin typeface="Garamond" panose="02020404030301010803" pitchFamily="18" charset="0"/>
              </a:rPr>
              <a:t>. Priorité au public</a:t>
            </a:r>
            <a:endParaRPr lang="fr-FR" sz="2800" dirty="0">
              <a:latin typeface="Garamond" panose="02020404030301010803" pitchFamily="18" charset="0"/>
            </a:endParaRPr>
          </a:p>
        </p:txBody>
      </p:sp>
      <p:pic>
        <p:nvPicPr>
          <p:cNvPr id="9" name="Picture 2" descr="JPEG - 262.8 ko"/>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auto">
          <a:xfrm>
            <a:off x="6612852" y="1163360"/>
            <a:ext cx="5178426" cy="2972227"/>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à coins arrondis 9"/>
          <p:cNvSpPr/>
          <p:nvPr/>
        </p:nvSpPr>
        <p:spPr>
          <a:xfrm>
            <a:off x="6353772" y="4537037"/>
            <a:ext cx="5696586" cy="20116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r>
              <a:rPr lang="fr-FR" i="1" dirty="0"/>
              <a:t> « Il n’y a pas que les mains : le chef dirige aussi avec le regard, le visage, tout son corps... Et ce n’est pas seulement de la technique. Il faut avoir la capacité à faire passer ses idées. Un chef est juste le médium entre le compositeur et le public. » </a:t>
            </a:r>
            <a:r>
              <a:rPr lang="fr-FR" dirty="0"/>
              <a:t>Alain </a:t>
            </a:r>
            <a:r>
              <a:rPr lang="fr-FR" dirty="0" err="1"/>
              <a:t>Altinoglu</a:t>
            </a:r>
            <a:r>
              <a:rPr lang="fr-FR" dirty="0"/>
              <a:t>, chef d’orchestre</a:t>
            </a:r>
          </a:p>
        </p:txBody>
      </p:sp>
    </p:spTree>
    <p:extLst>
      <p:ext uri="{BB962C8B-B14F-4D97-AF65-F5344CB8AC3E}">
        <p14:creationId xmlns:p14="http://schemas.microsoft.com/office/powerpoint/2010/main" val="4156511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graphicEl>
                                              <a:dgm id="{38347447-2E82-4BAD-8D28-8C2F9E01BCF3}"/>
                                            </p:graphicEl>
                                          </p:spTgt>
                                        </p:tgtEl>
                                        <p:attrNameLst>
                                          <p:attrName>style.visibility</p:attrName>
                                        </p:attrNameLst>
                                      </p:cBhvr>
                                      <p:to>
                                        <p:strVal val="visible"/>
                                      </p:to>
                                    </p:set>
                                    <p:anim calcmode="lin" valueType="num">
                                      <p:cBhvr>
                                        <p:cTn id="7" dur="1000" fill="hold"/>
                                        <p:tgtEl>
                                          <p:spTgt spid="5">
                                            <p:graphicEl>
                                              <a:dgm id="{38347447-2E82-4BAD-8D28-8C2F9E01BCF3}"/>
                                            </p:graphicEl>
                                          </p:spTgt>
                                        </p:tgtEl>
                                        <p:attrNameLst>
                                          <p:attrName>ppt_w</p:attrName>
                                        </p:attrNameLst>
                                      </p:cBhvr>
                                      <p:tavLst>
                                        <p:tav tm="0">
                                          <p:val>
                                            <p:fltVal val="0"/>
                                          </p:val>
                                        </p:tav>
                                        <p:tav tm="100000">
                                          <p:val>
                                            <p:strVal val="#ppt_w"/>
                                          </p:val>
                                        </p:tav>
                                      </p:tavLst>
                                    </p:anim>
                                    <p:anim calcmode="lin" valueType="num">
                                      <p:cBhvr>
                                        <p:cTn id="8" dur="1000" fill="hold"/>
                                        <p:tgtEl>
                                          <p:spTgt spid="5">
                                            <p:graphicEl>
                                              <a:dgm id="{38347447-2E82-4BAD-8D28-8C2F9E01BCF3}"/>
                                            </p:graphicEl>
                                          </p:spTgt>
                                        </p:tgtEl>
                                        <p:attrNameLst>
                                          <p:attrName>ppt_h</p:attrName>
                                        </p:attrNameLst>
                                      </p:cBhvr>
                                      <p:tavLst>
                                        <p:tav tm="0">
                                          <p:val>
                                            <p:fltVal val="0"/>
                                          </p:val>
                                        </p:tav>
                                        <p:tav tm="100000">
                                          <p:val>
                                            <p:strVal val="#ppt_h"/>
                                          </p:val>
                                        </p:tav>
                                      </p:tavLst>
                                    </p:anim>
                                    <p:anim calcmode="lin" valueType="num">
                                      <p:cBhvr>
                                        <p:cTn id="9" dur="1000" fill="hold"/>
                                        <p:tgtEl>
                                          <p:spTgt spid="5">
                                            <p:graphicEl>
                                              <a:dgm id="{38347447-2E82-4BAD-8D28-8C2F9E01BCF3}"/>
                                            </p:graphicEl>
                                          </p:spTgt>
                                        </p:tgtEl>
                                        <p:attrNameLst>
                                          <p:attrName>style.rotation</p:attrName>
                                        </p:attrNameLst>
                                      </p:cBhvr>
                                      <p:tavLst>
                                        <p:tav tm="0">
                                          <p:val>
                                            <p:fltVal val="90"/>
                                          </p:val>
                                        </p:tav>
                                        <p:tav tm="100000">
                                          <p:val>
                                            <p:fltVal val="0"/>
                                          </p:val>
                                        </p:tav>
                                      </p:tavLst>
                                    </p:anim>
                                    <p:animEffect transition="in" filter="fade">
                                      <p:cBhvr>
                                        <p:cTn id="10" dur="1000"/>
                                        <p:tgtEl>
                                          <p:spTgt spid="5">
                                            <p:graphicEl>
                                              <a:dgm id="{38347447-2E82-4BAD-8D28-8C2F9E01BCF3}"/>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5">
                                            <p:graphicEl>
                                              <a:dgm id="{05FD03DF-1246-4449-8813-582B2D262D19}"/>
                                            </p:graphicEl>
                                          </p:spTgt>
                                        </p:tgtEl>
                                        <p:attrNameLst>
                                          <p:attrName>style.visibility</p:attrName>
                                        </p:attrNameLst>
                                      </p:cBhvr>
                                      <p:to>
                                        <p:strVal val="visible"/>
                                      </p:to>
                                    </p:set>
                                    <p:anim calcmode="lin" valueType="num">
                                      <p:cBhvr>
                                        <p:cTn id="15" dur="1000" fill="hold"/>
                                        <p:tgtEl>
                                          <p:spTgt spid="5">
                                            <p:graphicEl>
                                              <a:dgm id="{05FD03DF-1246-4449-8813-582B2D262D19}"/>
                                            </p:graphicEl>
                                          </p:spTgt>
                                        </p:tgtEl>
                                        <p:attrNameLst>
                                          <p:attrName>ppt_w</p:attrName>
                                        </p:attrNameLst>
                                      </p:cBhvr>
                                      <p:tavLst>
                                        <p:tav tm="0">
                                          <p:val>
                                            <p:fltVal val="0"/>
                                          </p:val>
                                        </p:tav>
                                        <p:tav tm="100000">
                                          <p:val>
                                            <p:strVal val="#ppt_w"/>
                                          </p:val>
                                        </p:tav>
                                      </p:tavLst>
                                    </p:anim>
                                    <p:anim calcmode="lin" valueType="num">
                                      <p:cBhvr>
                                        <p:cTn id="16" dur="1000" fill="hold"/>
                                        <p:tgtEl>
                                          <p:spTgt spid="5">
                                            <p:graphicEl>
                                              <a:dgm id="{05FD03DF-1246-4449-8813-582B2D262D19}"/>
                                            </p:graphicEl>
                                          </p:spTgt>
                                        </p:tgtEl>
                                        <p:attrNameLst>
                                          <p:attrName>ppt_h</p:attrName>
                                        </p:attrNameLst>
                                      </p:cBhvr>
                                      <p:tavLst>
                                        <p:tav tm="0">
                                          <p:val>
                                            <p:fltVal val="0"/>
                                          </p:val>
                                        </p:tav>
                                        <p:tav tm="100000">
                                          <p:val>
                                            <p:strVal val="#ppt_h"/>
                                          </p:val>
                                        </p:tav>
                                      </p:tavLst>
                                    </p:anim>
                                    <p:anim calcmode="lin" valueType="num">
                                      <p:cBhvr>
                                        <p:cTn id="17" dur="1000" fill="hold"/>
                                        <p:tgtEl>
                                          <p:spTgt spid="5">
                                            <p:graphicEl>
                                              <a:dgm id="{05FD03DF-1246-4449-8813-582B2D262D19}"/>
                                            </p:graphicEl>
                                          </p:spTgt>
                                        </p:tgtEl>
                                        <p:attrNameLst>
                                          <p:attrName>style.rotation</p:attrName>
                                        </p:attrNameLst>
                                      </p:cBhvr>
                                      <p:tavLst>
                                        <p:tav tm="0">
                                          <p:val>
                                            <p:fltVal val="90"/>
                                          </p:val>
                                        </p:tav>
                                        <p:tav tm="100000">
                                          <p:val>
                                            <p:fltVal val="0"/>
                                          </p:val>
                                        </p:tav>
                                      </p:tavLst>
                                    </p:anim>
                                    <p:animEffect transition="in" filter="fade">
                                      <p:cBhvr>
                                        <p:cTn id="18" dur="1000"/>
                                        <p:tgtEl>
                                          <p:spTgt spid="5">
                                            <p:graphicEl>
                                              <a:dgm id="{05FD03DF-1246-4449-8813-582B2D262D19}"/>
                                            </p:graphicEl>
                                          </p:spTgt>
                                        </p:tgtEl>
                                      </p:cBhvr>
                                    </p:animEffect>
                                  </p:childTnLst>
                                </p:cTn>
                              </p:par>
                              <p:par>
                                <p:cTn id="19" presetID="31" presetClass="entr" presetSubtype="0" fill="hold" grpId="0" nodeType="withEffect">
                                  <p:stCondLst>
                                    <p:cond delay="0"/>
                                  </p:stCondLst>
                                  <p:childTnLst>
                                    <p:set>
                                      <p:cBhvr>
                                        <p:cTn id="20" dur="1" fill="hold">
                                          <p:stCondLst>
                                            <p:cond delay="0"/>
                                          </p:stCondLst>
                                        </p:cTn>
                                        <p:tgtEl>
                                          <p:spTgt spid="5">
                                            <p:graphicEl>
                                              <a:dgm id="{7D961E0A-E366-4E1F-9F73-368C3C2B608E}"/>
                                            </p:graphicEl>
                                          </p:spTgt>
                                        </p:tgtEl>
                                        <p:attrNameLst>
                                          <p:attrName>style.visibility</p:attrName>
                                        </p:attrNameLst>
                                      </p:cBhvr>
                                      <p:to>
                                        <p:strVal val="visible"/>
                                      </p:to>
                                    </p:set>
                                    <p:anim calcmode="lin" valueType="num">
                                      <p:cBhvr>
                                        <p:cTn id="21" dur="1000" fill="hold"/>
                                        <p:tgtEl>
                                          <p:spTgt spid="5">
                                            <p:graphicEl>
                                              <a:dgm id="{7D961E0A-E366-4E1F-9F73-368C3C2B608E}"/>
                                            </p:graphicEl>
                                          </p:spTgt>
                                        </p:tgtEl>
                                        <p:attrNameLst>
                                          <p:attrName>ppt_w</p:attrName>
                                        </p:attrNameLst>
                                      </p:cBhvr>
                                      <p:tavLst>
                                        <p:tav tm="0">
                                          <p:val>
                                            <p:fltVal val="0"/>
                                          </p:val>
                                        </p:tav>
                                        <p:tav tm="100000">
                                          <p:val>
                                            <p:strVal val="#ppt_w"/>
                                          </p:val>
                                        </p:tav>
                                      </p:tavLst>
                                    </p:anim>
                                    <p:anim calcmode="lin" valueType="num">
                                      <p:cBhvr>
                                        <p:cTn id="22" dur="1000" fill="hold"/>
                                        <p:tgtEl>
                                          <p:spTgt spid="5">
                                            <p:graphicEl>
                                              <a:dgm id="{7D961E0A-E366-4E1F-9F73-368C3C2B608E}"/>
                                            </p:graphicEl>
                                          </p:spTgt>
                                        </p:tgtEl>
                                        <p:attrNameLst>
                                          <p:attrName>ppt_h</p:attrName>
                                        </p:attrNameLst>
                                      </p:cBhvr>
                                      <p:tavLst>
                                        <p:tav tm="0">
                                          <p:val>
                                            <p:fltVal val="0"/>
                                          </p:val>
                                        </p:tav>
                                        <p:tav tm="100000">
                                          <p:val>
                                            <p:strVal val="#ppt_h"/>
                                          </p:val>
                                        </p:tav>
                                      </p:tavLst>
                                    </p:anim>
                                    <p:anim calcmode="lin" valueType="num">
                                      <p:cBhvr>
                                        <p:cTn id="23" dur="1000" fill="hold"/>
                                        <p:tgtEl>
                                          <p:spTgt spid="5">
                                            <p:graphicEl>
                                              <a:dgm id="{7D961E0A-E366-4E1F-9F73-368C3C2B608E}"/>
                                            </p:graphicEl>
                                          </p:spTgt>
                                        </p:tgtEl>
                                        <p:attrNameLst>
                                          <p:attrName>style.rotation</p:attrName>
                                        </p:attrNameLst>
                                      </p:cBhvr>
                                      <p:tavLst>
                                        <p:tav tm="0">
                                          <p:val>
                                            <p:fltVal val="90"/>
                                          </p:val>
                                        </p:tav>
                                        <p:tav tm="100000">
                                          <p:val>
                                            <p:fltVal val="0"/>
                                          </p:val>
                                        </p:tav>
                                      </p:tavLst>
                                    </p:anim>
                                    <p:animEffect transition="in" filter="fade">
                                      <p:cBhvr>
                                        <p:cTn id="24" dur="1000"/>
                                        <p:tgtEl>
                                          <p:spTgt spid="5">
                                            <p:graphicEl>
                                              <a:dgm id="{7D961E0A-E366-4E1F-9F73-368C3C2B608E}"/>
                                            </p:graphicEl>
                                          </p:spTgt>
                                        </p:tgtEl>
                                      </p:cBhvr>
                                    </p:animEffect>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grpId="0" nodeType="clickEffect">
                                  <p:stCondLst>
                                    <p:cond delay="0"/>
                                  </p:stCondLst>
                                  <p:childTnLst>
                                    <p:set>
                                      <p:cBhvr>
                                        <p:cTn id="28" dur="1" fill="hold">
                                          <p:stCondLst>
                                            <p:cond delay="0"/>
                                          </p:stCondLst>
                                        </p:cTn>
                                        <p:tgtEl>
                                          <p:spTgt spid="5">
                                            <p:graphicEl>
                                              <a:dgm id="{3E247303-E310-4A7B-89DD-AF9053C0387B}"/>
                                            </p:graphicEl>
                                          </p:spTgt>
                                        </p:tgtEl>
                                        <p:attrNameLst>
                                          <p:attrName>style.visibility</p:attrName>
                                        </p:attrNameLst>
                                      </p:cBhvr>
                                      <p:to>
                                        <p:strVal val="visible"/>
                                      </p:to>
                                    </p:set>
                                    <p:anim calcmode="lin" valueType="num">
                                      <p:cBhvr>
                                        <p:cTn id="29" dur="1000" fill="hold"/>
                                        <p:tgtEl>
                                          <p:spTgt spid="5">
                                            <p:graphicEl>
                                              <a:dgm id="{3E247303-E310-4A7B-89DD-AF9053C0387B}"/>
                                            </p:graphicEl>
                                          </p:spTgt>
                                        </p:tgtEl>
                                        <p:attrNameLst>
                                          <p:attrName>ppt_w</p:attrName>
                                        </p:attrNameLst>
                                      </p:cBhvr>
                                      <p:tavLst>
                                        <p:tav tm="0">
                                          <p:val>
                                            <p:fltVal val="0"/>
                                          </p:val>
                                        </p:tav>
                                        <p:tav tm="100000">
                                          <p:val>
                                            <p:strVal val="#ppt_w"/>
                                          </p:val>
                                        </p:tav>
                                      </p:tavLst>
                                    </p:anim>
                                    <p:anim calcmode="lin" valueType="num">
                                      <p:cBhvr>
                                        <p:cTn id="30" dur="1000" fill="hold"/>
                                        <p:tgtEl>
                                          <p:spTgt spid="5">
                                            <p:graphicEl>
                                              <a:dgm id="{3E247303-E310-4A7B-89DD-AF9053C0387B}"/>
                                            </p:graphicEl>
                                          </p:spTgt>
                                        </p:tgtEl>
                                        <p:attrNameLst>
                                          <p:attrName>ppt_h</p:attrName>
                                        </p:attrNameLst>
                                      </p:cBhvr>
                                      <p:tavLst>
                                        <p:tav tm="0">
                                          <p:val>
                                            <p:fltVal val="0"/>
                                          </p:val>
                                        </p:tav>
                                        <p:tav tm="100000">
                                          <p:val>
                                            <p:strVal val="#ppt_h"/>
                                          </p:val>
                                        </p:tav>
                                      </p:tavLst>
                                    </p:anim>
                                    <p:anim calcmode="lin" valueType="num">
                                      <p:cBhvr>
                                        <p:cTn id="31" dur="1000" fill="hold"/>
                                        <p:tgtEl>
                                          <p:spTgt spid="5">
                                            <p:graphicEl>
                                              <a:dgm id="{3E247303-E310-4A7B-89DD-AF9053C0387B}"/>
                                            </p:graphicEl>
                                          </p:spTgt>
                                        </p:tgtEl>
                                        <p:attrNameLst>
                                          <p:attrName>style.rotation</p:attrName>
                                        </p:attrNameLst>
                                      </p:cBhvr>
                                      <p:tavLst>
                                        <p:tav tm="0">
                                          <p:val>
                                            <p:fltVal val="90"/>
                                          </p:val>
                                        </p:tav>
                                        <p:tav tm="100000">
                                          <p:val>
                                            <p:fltVal val="0"/>
                                          </p:val>
                                        </p:tav>
                                      </p:tavLst>
                                    </p:anim>
                                    <p:animEffect transition="in" filter="fade">
                                      <p:cBhvr>
                                        <p:cTn id="32" dur="1000"/>
                                        <p:tgtEl>
                                          <p:spTgt spid="5">
                                            <p:graphicEl>
                                              <a:dgm id="{3E247303-E310-4A7B-89DD-AF9053C0387B}"/>
                                            </p:graphicEl>
                                          </p:spTgt>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5">
                                            <p:graphicEl>
                                              <a:dgm id="{91C65342-EA61-4B4C-9EC8-820E13A9567D}"/>
                                            </p:graphicEl>
                                          </p:spTgt>
                                        </p:tgtEl>
                                        <p:attrNameLst>
                                          <p:attrName>style.visibility</p:attrName>
                                        </p:attrNameLst>
                                      </p:cBhvr>
                                      <p:to>
                                        <p:strVal val="visible"/>
                                      </p:to>
                                    </p:set>
                                    <p:anim calcmode="lin" valueType="num">
                                      <p:cBhvr>
                                        <p:cTn id="35" dur="1000" fill="hold"/>
                                        <p:tgtEl>
                                          <p:spTgt spid="5">
                                            <p:graphicEl>
                                              <a:dgm id="{91C65342-EA61-4B4C-9EC8-820E13A9567D}"/>
                                            </p:graphicEl>
                                          </p:spTgt>
                                        </p:tgtEl>
                                        <p:attrNameLst>
                                          <p:attrName>ppt_w</p:attrName>
                                        </p:attrNameLst>
                                      </p:cBhvr>
                                      <p:tavLst>
                                        <p:tav tm="0">
                                          <p:val>
                                            <p:fltVal val="0"/>
                                          </p:val>
                                        </p:tav>
                                        <p:tav tm="100000">
                                          <p:val>
                                            <p:strVal val="#ppt_w"/>
                                          </p:val>
                                        </p:tav>
                                      </p:tavLst>
                                    </p:anim>
                                    <p:anim calcmode="lin" valueType="num">
                                      <p:cBhvr>
                                        <p:cTn id="36" dur="1000" fill="hold"/>
                                        <p:tgtEl>
                                          <p:spTgt spid="5">
                                            <p:graphicEl>
                                              <a:dgm id="{91C65342-EA61-4B4C-9EC8-820E13A9567D}"/>
                                            </p:graphicEl>
                                          </p:spTgt>
                                        </p:tgtEl>
                                        <p:attrNameLst>
                                          <p:attrName>ppt_h</p:attrName>
                                        </p:attrNameLst>
                                      </p:cBhvr>
                                      <p:tavLst>
                                        <p:tav tm="0">
                                          <p:val>
                                            <p:fltVal val="0"/>
                                          </p:val>
                                        </p:tav>
                                        <p:tav tm="100000">
                                          <p:val>
                                            <p:strVal val="#ppt_h"/>
                                          </p:val>
                                        </p:tav>
                                      </p:tavLst>
                                    </p:anim>
                                    <p:anim calcmode="lin" valueType="num">
                                      <p:cBhvr>
                                        <p:cTn id="37" dur="1000" fill="hold"/>
                                        <p:tgtEl>
                                          <p:spTgt spid="5">
                                            <p:graphicEl>
                                              <a:dgm id="{91C65342-EA61-4B4C-9EC8-820E13A9567D}"/>
                                            </p:graphicEl>
                                          </p:spTgt>
                                        </p:tgtEl>
                                        <p:attrNameLst>
                                          <p:attrName>style.rotation</p:attrName>
                                        </p:attrNameLst>
                                      </p:cBhvr>
                                      <p:tavLst>
                                        <p:tav tm="0">
                                          <p:val>
                                            <p:fltVal val="90"/>
                                          </p:val>
                                        </p:tav>
                                        <p:tav tm="100000">
                                          <p:val>
                                            <p:fltVal val="0"/>
                                          </p:val>
                                        </p:tav>
                                      </p:tavLst>
                                    </p:anim>
                                    <p:animEffect transition="in" filter="fade">
                                      <p:cBhvr>
                                        <p:cTn id="38" dur="1000"/>
                                        <p:tgtEl>
                                          <p:spTgt spid="5">
                                            <p:graphicEl>
                                              <a:dgm id="{91C65342-EA61-4B4C-9EC8-820E13A9567D}"/>
                                            </p:graphicEl>
                                          </p:spTgt>
                                        </p:tgtEl>
                                      </p:cBhvr>
                                    </p:animEffect>
                                  </p:childTnLst>
                                </p:cTn>
                              </p:par>
                            </p:childTnLst>
                          </p:cTn>
                        </p:par>
                      </p:childTnLst>
                    </p:cTn>
                  </p:par>
                  <p:par>
                    <p:cTn id="39" fill="hold">
                      <p:stCondLst>
                        <p:cond delay="indefinite"/>
                      </p:stCondLst>
                      <p:childTnLst>
                        <p:par>
                          <p:cTn id="40" fill="hold">
                            <p:stCondLst>
                              <p:cond delay="0"/>
                            </p:stCondLst>
                            <p:childTnLst>
                              <p:par>
                                <p:cTn id="41" presetID="31" presetClass="entr" presetSubtype="0" fill="hold" grpId="0" nodeType="clickEffect">
                                  <p:stCondLst>
                                    <p:cond delay="0"/>
                                  </p:stCondLst>
                                  <p:childTnLst>
                                    <p:set>
                                      <p:cBhvr>
                                        <p:cTn id="42" dur="1" fill="hold">
                                          <p:stCondLst>
                                            <p:cond delay="0"/>
                                          </p:stCondLst>
                                        </p:cTn>
                                        <p:tgtEl>
                                          <p:spTgt spid="5">
                                            <p:graphicEl>
                                              <a:dgm id="{EC65675A-2C6A-4C25-BB87-A2C7A0B0F525}"/>
                                            </p:graphicEl>
                                          </p:spTgt>
                                        </p:tgtEl>
                                        <p:attrNameLst>
                                          <p:attrName>style.visibility</p:attrName>
                                        </p:attrNameLst>
                                      </p:cBhvr>
                                      <p:to>
                                        <p:strVal val="visible"/>
                                      </p:to>
                                    </p:set>
                                    <p:anim calcmode="lin" valueType="num">
                                      <p:cBhvr>
                                        <p:cTn id="43" dur="1000" fill="hold"/>
                                        <p:tgtEl>
                                          <p:spTgt spid="5">
                                            <p:graphicEl>
                                              <a:dgm id="{EC65675A-2C6A-4C25-BB87-A2C7A0B0F525}"/>
                                            </p:graphicEl>
                                          </p:spTgt>
                                        </p:tgtEl>
                                        <p:attrNameLst>
                                          <p:attrName>ppt_w</p:attrName>
                                        </p:attrNameLst>
                                      </p:cBhvr>
                                      <p:tavLst>
                                        <p:tav tm="0">
                                          <p:val>
                                            <p:fltVal val="0"/>
                                          </p:val>
                                        </p:tav>
                                        <p:tav tm="100000">
                                          <p:val>
                                            <p:strVal val="#ppt_w"/>
                                          </p:val>
                                        </p:tav>
                                      </p:tavLst>
                                    </p:anim>
                                    <p:anim calcmode="lin" valueType="num">
                                      <p:cBhvr>
                                        <p:cTn id="44" dur="1000" fill="hold"/>
                                        <p:tgtEl>
                                          <p:spTgt spid="5">
                                            <p:graphicEl>
                                              <a:dgm id="{EC65675A-2C6A-4C25-BB87-A2C7A0B0F525}"/>
                                            </p:graphicEl>
                                          </p:spTgt>
                                        </p:tgtEl>
                                        <p:attrNameLst>
                                          <p:attrName>ppt_h</p:attrName>
                                        </p:attrNameLst>
                                      </p:cBhvr>
                                      <p:tavLst>
                                        <p:tav tm="0">
                                          <p:val>
                                            <p:fltVal val="0"/>
                                          </p:val>
                                        </p:tav>
                                        <p:tav tm="100000">
                                          <p:val>
                                            <p:strVal val="#ppt_h"/>
                                          </p:val>
                                        </p:tav>
                                      </p:tavLst>
                                    </p:anim>
                                    <p:anim calcmode="lin" valueType="num">
                                      <p:cBhvr>
                                        <p:cTn id="45" dur="1000" fill="hold"/>
                                        <p:tgtEl>
                                          <p:spTgt spid="5">
                                            <p:graphicEl>
                                              <a:dgm id="{EC65675A-2C6A-4C25-BB87-A2C7A0B0F525}"/>
                                            </p:graphicEl>
                                          </p:spTgt>
                                        </p:tgtEl>
                                        <p:attrNameLst>
                                          <p:attrName>style.rotation</p:attrName>
                                        </p:attrNameLst>
                                      </p:cBhvr>
                                      <p:tavLst>
                                        <p:tav tm="0">
                                          <p:val>
                                            <p:fltVal val="90"/>
                                          </p:val>
                                        </p:tav>
                                        <p:tav tm="100000">
                                          <p:val>
                                            <p:fltVal val="0"/>
                                          </p:val>
                                        </p:tav>
                                      </p:tavLst>
                                    </p:anim>
                                    <p:animEffect transition="in" filter="fade">
                                      <p:cBhvr>
                                        <p:cTn id="46" dur="1000"/>
                                        <p:tgtEl>
                                          <p:spTgt spid="5">
                                            <p:graphicEl>
                                              <a:dgm id="{EC65675A-2C6A-4C25-BB87-A2C7A0B0F525}"/>
                                            </p:graphicEl>
                                          </p:spTgt>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5">
                                            <p:graphicEl>
                                              <a:dgm id="{BA459950-FF3E-4D67-B4A0-C82C04EECA5B}"/>
                                            </p:graphicEl>
                                          </p:spTgt>
                                        </p:tgtEl>
                                        <p:attrNameLst>
                                          <p:attrName>style.visibility</p:attrName>
                                        </p:attrNameLst>
                                      </p:cBhvr>
                                      <p:to>
                                        <p:strVal val="visible"/>
                                      </p:to>
                                    </p:set>
                                    <p:anim calcmode="lin" valueType="num">
                                      <p:cBhvr>
                                        <p:cTn id="49" dur="1000" fill="hold"/>
                                        <p:tgtEl>
                                          <p:spTgt spid="5">
                                            <p:graphicEl>
                                              <a:dgm id="{BA459950-FF3E-4D67-B4A0-C82C04EECA5B}"/>
                                            </p:graphicEl>
                                          </p:spTgt>
                                        </p:tgtEl>
                                        <p:attrNameLst>
                                          <p:attrName>ppt_w</p:attrName>
                                        </p:attrNameLst>
                                      </p:cBhvr>
                                      <p:tavLst>
                                        <p:tav tm="0">
                                          <p:val>
                                            <p:fltVal val="0"/>
                                          </p:val>
                                        </p:tav>
                                        <p:tav tm="100000">
                                          <p:val>
                                            <p:strVal val="#ppt_w"/>
                                          </p:val>
                                        </p:tav>
                                      </p:tavLst>
                                    </p:anim>
                                    <p:anim calcmode="lin" valueType="num">
                                      <p:cBhvr>
                                        <p:cTn id="50" dur="1000" fill="hold"/>
                                        <p:tgtEl>
                                          <p:spTgt spid="5">
                                            <p:graphicEl>
                                              <a:dgm id="{BA459950-FF3E-4D67-B4A0-C82C04EECA5B}"/>
                                            </p:graphicEl>
                                          </p:spTgt>
                                        </p:tgtEl>
                                        <p:attrNameLst>
                                          <p:attrName>ppt_h</p:attrName>
                                        </p:attrNameLst>
                                      </p:cBhvr>
                                      <p:tavLst>
                                        <p:tav tm="0">
                                          <p:val>
                                            <p:fltVal val="0"/>
                                          </p:val>
                                        </p:tav>
                                        <p:tav tm="100000">
                                          <p:val>
                                            <p:strVal val="#ppt_h"/>
                                          </p:val>
                                        </p:tav>
                                      </p:tavLst>
                                    </p:anim>
                                    <p:anim calcmode="lin" valueType="num">
                                      <p:cBhvr>
                                        <p:cTn id="51" dur="1000" fill="hold"/>
                                        <p:tgtEl>
                                          <p:spTgt spid="5">
                                            <p:graphicEl>
                                              <a:dgm id="{BA459950-FF3E-4D67-B4A0-C82C04EECA5B}"/>
                                            </p:graphicEl>
                                          </p:spTgt>
                                        </p:tgtEl>
                                        <p:attrNameLst>
                                          <p:attrName>style.rotation</p:attrName>
                                        </p:attrNameLst>
                                      </p:cBhvr>
                                      <p:tavLst>
                                        <p:tav tm="0">
                                          <p:val>
                                            <p:fltVal val="90"/>
                                          </p:val>
                                        </p:tav>
                                        <p:tav tm="100000">
                                          <p:val>
                                            <p:fltVal val="0"/>
                                          </p:val>
                                        </p:tav>
                                      </p:tavLst>
                                    </p:anim>
                                    <p:animEffect transition="in" filter="fade">
                                      <p:cBhvr>
                                        <p:cTn id="52" dur="1000"/>
                                        <p:tgtEl>
                                          <p:spTgt spid="5">
                                            <p:graphicEl>
                                              <a:dgm id="{BA459950-FF3E-4D67-B4A0-C82C04EECA5B}"/>
                                            </p:graphicEl>
                                          </p:spTgt>
                                        </p:tgtEl>
                                      </p:cBhvr>
                                    </p:animEffect>
                                  </p:childTnLst>
                                </p:cTn>
                              </p:par>
                            </p:childTnLst>
                          </p:cTn>
                        </p:par>
                      </p:childTnLst>
                    </p:cTn>
                  </p:par>
                  <p:par>
                    <p:cTn id="53" fill="hold">
                      <p:stCondLst>
                        <p:cond delay="indefinite"/>
                      </p:stCondLst>
                      <p:childTnLst>
                        <p:par>
                          <p:cTn id="54" fill="hold">
                            <p:stCondLst>
                              <p:cond delay="0"/>
                            </p:stCondLst>
                            <p:childTnLst>
                              <p:par>
                                <p:cTn id="55" presetID="31" presetClass="entr" presetSubtype="0" fill="hold" grpId="0" nodeType="clickEffect">
                                  <p:stCondLst>
                                    <p:cond delay="0"/>
                                  </p:stCondLst>
                                  <p:childTnLst>
                                    <p:set>
                                      <p:cBhvr>
                                        <p:cTn id="56" dur="1" fill="hold">
                                          <p:stCondLst>
                                            <p:cond delay="0"/>
                                          </p:stCondLst>
                                        </p:cTn>
                                        <p:tgtEl>
                                          <p:spTgt spid="5">
                                            <p:graphicEl>
                                              <a:dgm id="{212DFE86-EBCE-4DB3-A763-B192FDDAEDBA}"/>
                                            </p:graphicEl>
                                          </p:spTgt>
                                        </p:tgtEl>
                                        <p:attrNameLst>
                                          <p:attrName>style.visibility</p:attrName>
                                        </p:attrNameLst>
                                      </p:cBhvr>
                                      <p:to>
                                        <p:strVal val="visible"/>
                                      </p:to>
                                    </p:set>
                                    <p:anim calcmode="lin" valueType="num">
                                      <p:cBhvr>
                                        <p:cTn id="57" dur="1000" fill="hold"/>
                                        <p:tgtEl>
                                          <p:spTgt spid="5">
                                            <p:graphicEl>
                                              <a:dgm id="{212DFE86-EBCE-4DB3-A763-B192FDDAEDBA}"/>
                                            </p:graphicEl>
                                          </p:spTgt>
                                        </p:tgtEl>
                                        <p:attrNameLst>
                                          <p:attrName>ppt_w</p:attrName>
                                        </p:attrNameLst>
                                      </p:cBhvr>
                                      <p:tavLst>
                                        <p:tav tm="0">
                                          <p:val>
                                            <p:fltVal val="0"/>
                                          </p:val>
                                        </p:tav>
                                        <p:tav tm="100000">
                                          <p:val>
                                            <p:strVal val="#ppt_w"/>
                                          </p:val>
                                        </p:tav>
                                      </p:tavLst>
                                    </p:anim>
                                    <p:anim calcmode="lin" valueType="num">
                                      <p:cBhvr>
                                        <p:cTn id="58" dur="1000" fill="hold"/>
                                        <p:tgtEl>
                                          <p:spTgt spid="5">
                                            <p:graphicEl>
                                              <a:dgm id="{212DFE86-EBCE-4DB3-A763-B192FDDAEDBA}"/>
                                            </p:graphicEl>
                                          </p:spTgt>
                                        </p:tgtEl>
                                        <p:attrNameLst>
                                          <p:attrName>ppt_h</p:attrName>
                                        </p:attrNameLst>
                                      </p:cBhvr>
                                      <p:tavLst>
                                        <p:tav tm="0">
                                          <p:val>
                                            <p:fltVal val="0"/>
                                          </p:val>
                                        </p:tav>
                                        <p:tav tm="100000">
                                          <p:val>
                                            <p:strVal val="#ppt_h"/>
                                          </p:val>
                                        </p:tav>
                                      </p:tavLst>
                                    </p:anim>
                                    <p:anim calcmode="lin" valueType="num">
                                      <p:cBhvr>
                                        <p:cTn id="59" dur="1000" fill="hold"/>
                                        <p:tgtEl>
                                          <p:spTgt spid="5">
                                            <p:graphicEl>
                                              <a:dgm id="{212DFE86-EBCE-4DB3-A763-B192FDDAEDBA}"/>
                                            </p:graphicEl>
                                          </p:spTgt>
                                        </p:tgtEl>
                                        <p:attrNameLst>
                                          <p:attrName>style.rotation</p:attrName>
                                        </p:attrNameLst>
                                      </p:cBhvr>
                                      <p:tavLst>
                                        <p:tav tm="0">
                                          <p:val>
                                            <p:fltVal val="90"/>
                                          </p:val>
                                        </p:tav>
                                        <p:tav tm="100000">
                                          <p:val>
                                            <p:fltVal val="0"/>
                                          </p:val>
                                        </p:tav>
                                      </p:tavLst>
                                    </p:anim>
                                    <p:animEffect transition="in" filter="fade">
                                      <p:cBhvr>
                                        <p:cTn id="60" dur="1000"/>
                                        <p:tgtEl>
                                          <p:spTgt spid="5">
                                            <p:graphicEl>
                                              <a:dgm id="{212DFE86-EBCE-4DB3-A763-B192FDDAEDBA}"/>
                                            </p:graphicEl>
                                          </p:spTgt>
                                        </p:tgtEl>
                                      </p:cBhvr>
                                    </p:animEffect>
                                  </p:childTnLst>
                                </p:cTn>
                              </p:par>
                              <p:par>
                                <p:cTn id="61" presetID="31" presetClass="entr" presetSubtype="0" fill="hold" grpId="0" nodeType="withEffect">
                                  <p:stCondLst>
                                    <p:cond delay="0"/>
                                  </p:stCondLst>
                                  <p:childTnLst>
                                    <p:set>
                                      <p:cBhvr>
                                        <p:cTn id="62" dur="1" fill="hold">
                                          <p:stCondLst>
                                            <p:cond delay="0"/>
                                          </p:stCondLst>
                                        </p:cTn>
                                        <p:tgtEl>
                                          <p:spTgt spid="5">
                                            <p:graphicEl>
                                              <a:dgm id="{97E139F6-09DC-489F-8E75-009DE94A0173}"/>
                                            </p:graphicEl>
                                          </p:spTgt>
                                        </p:tgtEl>
                                        <p:attrNameLst>
                                          <p:attrName>style.visibility</p:attrName>
                                        </p:attrNameLst>
                                      </p:cBhvr>
                                      <p:to>
                                        <p:strVal val="visible"/>
                                      </p:to>
                                    </p:set>
                                    <p:anim calcmode="lin" valueType="num">
                                      <p:cBhvr>
                                        <p:cTn id="63" dur="1000" fill="hold"/>
                                        <p:tgtEl>
                                          <p:spTgt spid="5">
                                            <p:graphicEl>
                                              <a:dgm id="{97E139F6-09DC-489F-8E75-009DE94A0173}"/>
                                            </p:graphicEl>
                                          </p:spTgt>
                                        </p:tgtEl>
                                        <p:attrNameLst>
                                          <p:attrName>ppt_w</p:attrName>
                                        </p:attrNameLst>
                                      </p:cBhvr>
                                      <p:tavLst>
                                        <p:tav tm="0">
                                          <p:val>
                                            <p:fltVal val="0"/>
                                          </p:val>
                                        </p:tav>
                                        <p:tav tm="100000">
                                          <p:val>
                                            <p:strVal val="#ppt_w"/>
                                          </p:val>
                                        </p:tav>
                                      </p:tavLst>
                                    </p:anim>
                                    <p:anim calcmode="lin" valueType="num">
                                      <p:cBhvr>
                                        <p:cTn id="64" dur="1000" fill="hold"/>
                                        <p:tgtEl>
                                          <p:spTgt spid="5">
                                            <p:graphicEl>
                                              <a:dgm id="{97E139F6-09DC-489F-8E75-009DE94A0173}"/>
                                            </p:graphicEl>
                                          </p:spTgt>
                                        </p:tgtEl>
                                        <p:attrNameLst>
                                          <p:attrName>ppt_h</p:attrName>
                                        </p:attrNameLst>
                                      </p:cBhvr>
                                      <p:tavLst>
                                        <p:tav tm="0">
                                          <p:val>
                                            <p:fltVal val="0"/>
                                          </p:val>
                                        </p:tav>
                                        <p:tav tm="100000">
                                          <p:val>
                                            <p:strVal val="#ppt_h"/>
                                          </p:val>
                                        </p:tav>
                                      </p:tavLst>
                                    </p:anim>
                                    <p:anim calcmode="lin" valueType="num">
                                      <p:cBhvr>
                                        <p:cTn id="65" dur="1000" fill="hold"/>
                                        <p:tgtEl>
                                          <p:spTgt spid="5">
                                            <p:graphicEl>
                                              <a:dgm id="{97E139F6-09DC-489F-8E75-009DE94A0173}"/>
                                            </p:graphicEl>
                                          </p:spTgt>
                                        </p:tgtEl>
                                        <p:attrNameLst>
                                          <p:attrName>style.rotation</p:attrName>
                                        </p:attrNameLst>
                                      </p:cBhvr>
                                      <p:tavLst>
                                        <p:tav tm="0">
                                          <p:val>
                                            <p:fltVal val="90"/>
                                          </p:val>
                                        </p:tav>
                                        <p:tav tm="100000">
                                          <p:val>
                                            <p:fltVal val="0"/>
                                          </p:val>
                                        </p:tav>
                                      </p:tavLst>
                                    </p:anim>
                                    <p:animEffect transition="in" filter="fade">
                                      <p:cBhvr>
                                        <p:cTn id="66" dur="1000"/>
                                        <p:tgtEl>
                                          <p:spTgt spid="5">
                                            <p:graphicEl>
                                              <a:dgm id="{97E139F6-09DC-489F-8E75-009DE94A0173}"/>
                                            </p:graphicEl>
                                          </p:spTgt>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4"/>
                                        </p:tgtEl>
                                        <p:attrNameLst>
                                          <p:attrName>style.visibility</p:attrName>
                                        </p:attrNameLst>
                                      </p:cBhvr>
                                      <p:to>
                                        <p:strVal val="visible"/>
                                      </p:to>
                                    </p:set>
                                    <p:animEffect transition="in" filter="fade">
                                      <p:cBhvr>
                                        <p:cTn id="71" dur="500"/>
                                        <p:tgtEl>
                                          <p:spTgt spid="4"/>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8"/>
                                        </p:tgtEl>
                                        <p:attrNameLst>
                                          <p:attrName>style.visibility</p:attrName>
                                        </p:attrNameLst>
                                      </p:cBhvr>
                                      <p:to>
                                        <p:strVal val="visible"/>
                                      </p:to>
                                    </p:set>
                                    <p:animEffect transition="in" filter="fade">
                                      <p:cBhvr>
                                        <p:cTn id="76" dur="500"/>
                                        <p:tgtEl>
                                          <p:spTgt spid="8"/>
                                        </p:tgtEl>
                                      </p:cBhvr>
                                    </p:animEffect>
                                  </p:childTnLst>
                                </p:cTn>
                              </p:par>
                            </p:childTnLst>
                          </p:cTn>
                        </p:par>
                      </p:childTnLst>
                    </p:cTn>
                  </p:par>
                  <p:par>
                    <p:cTn id="77" fill="hold">
                      <p:stCondLst>
                        <p:cond delay="indefinite"/>
                      </p:stCondLst>
                      <p:childTnLst>
                        <p:par>
                          <p:cTn id="78" fill="hold">
                            <p:stCondLst>
                              <p:cond delay="0"/>
                            </p:stCondLst>
                            <p:childTnLst>
                              <p:par>
                                <p:cTn id="79" presetID="31" presetClass="entr" presetSubtype="0" fill="hold" grpId="1" nodeType="clickEffect">
                                  <p:stCondLst>
                                    <p:cond delay="0"/>
                                  </p:stCondLst>
                                  <p:childTnLst>
                                    <p:set>
                                      <p:cBhvr>
                                        <p:cTn id="80" dur="1" fill="hold">
                                          <p:stCondLst>
                                            <p:cond delay="0"/>
                                          </p:stCondLst>
                                        </p:cTn>
                                        <p:tgtEl>
                                          <p:spTgt spid="5">
                                            <p:graphicEl>
                                              <a:dgm id="{38347447-2E82-4BAD-8D28-8C2F9E01BCF3}"/>
                                            </p:graphicEl>
                                          </p:spTgt>
                                        </p:tgtEl>
                                        <p:attrNameLst>
                                          <p:attrName>style.visibility</p:attrName>
                                        </p:attrNameLst>
                                      </p:cBhvr>
                                      <p:to>
                                        <p:strVal val="visible"/>
                                      </p:to>
                                    </p:set>
                                    <p:anim calcmode="lin" valueType="num">
                                      <p:cBhvr>
                                        <p:cTn id="81" dur="1000" fill="hold"/>
                                        <p:tgtEl>
                                          <p:spTgt spid="5">
                                            <p:graphicEl>
                                              <a:dgm id="{38347447-2E82-4BAD-8D28-8C2F9E01BCF3}"/>
                                            </p:graphicEl>
                                          </p:spTgt>
                                        </p:tgtEl>
                                        <p:attrNameLst>
                                          <p:attrName>ppt_w</p:attrName>
                                        </p:attrNameLst>
                                      </p:cBhvr>
                                      <p:tavLst>
                                        <p:tav tm="0">
                                          <p:val>
                                            <p:fltVal val="0"/>
                                          </p:val>
                                        </p:tav>
                                        <p:tav tm="100000">
                                          <p:val>
                                            <p:strVal val="#ppt_w"/>
                                          </p:val>
                                        </p:tav>
                                      </p:tavLst>
                                    </p:anim>
                                    <p:anim calcmode="lin" valueType="num">
                                      <p:cBhvr>
                                        <p:cTn id="82" dur="1000" fill="hold"/>
                                        <p:tgtEl>
                                          <p:spTgt spid="5">
                                            <p:graphicEl>
                                              <a:dgm id="{38347447-2E82-4BAD-8D28-8C2F9E01BCF3}"/>
                                            </p:graphicEl>
                                          </p:spTgt>
                                        </p:tgtEl>
                                        <p:attrNameLst>
                                          <p:attrName>ppt_h</p:attrName>
                                        </p:attrNameLst>
                                      </p:cBhvr>
                                      <p:tavLst>
                                        <p:tav tm="0">
                                          <p:val>
                                            <p:fltVal val="0"/>
                                          </p:val>
                                        </p:tav>
                                        <p:tav tm="100000">
                                          <p:val>
                                            <p:strVal val="#ppt_h"/>
                                          </p:val>
                                        </p:tav>
                                      </p:tavLst>
                                    </p:anim>
                                    <p:anim calcmode="lin" valueType="num">
                                      <p:cBhvr>
                                        <p:cTn id="83" dur="1000" fill="hold"/>
                                        <p:tgtEl>
                                          <p:spTgt spid="5">
                                            <p:graphicEl>
                                              <a:dgm id="{38347447-2E82-4BAD-8D28-8C2F9E01BCF3}"/>
                                            </p:graphicEl>
                                          </p:spTgt>
                                        </p:tgtEl>
                                        <p:attrNameLst>
                                          <p:attrName>style.rotation</p:attrName>
                                        </p:attrNameLst>
                                      </p:cBhvr>
                                      <p:tavLst>
                                        <p:tav tm="0">
                                          <p:val>
                                            <p:fltVal val="90"/>
                                          </p:val>
                                        </p:tav>
                                        <p:tav tm="100000">
                                          <p:val>
                                            <p:fltVal val="0"/>
                                          </p:val>
                                        </p:tav>
                                      </p:tavLst>
                                    </p:anim>
                                    <p:animEffect transition="in" filter="fade">
                                      <p:cBhvr>
                                        <p:cTn id="84" dur="1000"/>
                                        <p:tgtEl>
                                          <p:spTgt spid="5">
                                            <p:graphicEl>
                                              <a:dgm id="{38347447-2E82-4BAD-8D28-8C2F9E01BCF3}"/>
                                            </p:graphicEl>
                                          </p:spTgt>
                                        </p:tgtEl>
                                      </p:cBhvr>
                                    </p:animEffect>
                                  </p:childTnLst>
                                </p:cTn>
                              </p:par>
                            </p:childTnLst>
                          </p:cTn>
                        </p:par>
                      </p:childTnLst>
                    </p:cTn>
                  </p:par>
                  <p:par>
                    <p:cTn id="85" fill="hold">
                      <p:stCondLst>
                        <p:cond delay="indefinite"/>
                      </p:stCondLst>
                      <p:childTnLst>
                        <p:par>
                          <p:cTn id="86" fill="hold">
                            <p:stCondLst>
                              <p:cond delay="0"/>
                            </p:stCondLst>
                            <p:childTnLst>
                              <p:par>
                                <p:cTn id="87" presetID="31" presetClass="entr" presetSubtype="0" fill="hold" grpId="1" nodeType="clickEffect">
                                  <p:stCondLst>
                                    <p:cond delay="0"/>
                                  </p:stCondLst>
                                  <p:childTnLst>
                                    <p:set>
                                      <p:cBhvr>
                                        <p:cTn id="88" dur="1" fill="hold">
                                          <p:stCondLst>
                                            <p:cond delay="0"/>
                                          </p:stCondLst>
                                        </p:cTn>
                                        <p:tgtEl>
                                          <p:spTgt spid="5">
                                            <p:graphicEl>
                                              <a:dgm id="{05FD03DF-1246-4449-8813-582B2D262D19}"/>
                                            </p:graphicEl>
                                          </p:spTgt>
                                        </p:tgtEl>
                                        <p:attrNameLst>
                                          <p:attrName>style.visibility</p:attrName>
                                        </p:attrNameLst>
                                      </p:cBhvr>
                                      <p:to>
                                        <p:strVal val="visible"/>
                                      </p:to>
                                    </p:set>
                                    <p:anim calcmode="lin" valueType="num">
                                      <p:cBhvr>
                                        <p:cTn id="89" dur="1000" fill="hold"/>
                                        <p:tgtEl>
                                          <p:spTgt spid="5">
                                            <p:graphicEl>
                                              <a:dgm id="{05FD03DF-1246-4449-8813-582B2D262D19}"/>
                                            </p:graphicEl>
                                          </p:spTgt>
                                        </p:tgtEl>
                                        <p:attrNameLst>
                                          <p:attrName>ppt_w</p:attrName>
                                        </p:attrNameLst>
                                      </p:cBhvr>
                                      <p:tavLst>
                                        <p:tav tm="0">
                                          <p:val>
                                            <p:fltVal val="0"/>
                                          </p:val>
                                        </p:tav>
                                        <p:tav tm="100000">
                                          <p:val>
                                            <p:strVal val="#ppt_w"/>
                                          </p:val>
                                        </p:tav>
                                      </p:tavLst>
                                    </p:anim>
                                    <p:anim calcmode="lin" valueType="num">
                                      <p:cBhvr>
                                        <p:cTn id="90" dur="1000" fill="hold"/>
                                        <p:tgtEl>
                                          <p:spTgt spid="5">
                                            <p:graphicEl>
                                              <a:dgm id="{05FD03DF-1246-4449-8813-582B2D262D19}"/>
                                            </p:graphicEl>
                                          </p:spTgt>
                                        </p:tgtEl>
                                        <p:attrNameLst>
                                          <p:attrName>ppt_h</p:attrName>
                                        </p:attrNameLst>
                                      </p:cBhvr>
                                      <p:tavLst>
                                        <p:tav tm="0">
                                          <p:val>
                                            <p:fltVal val="0"/>
                                          </p:val>
                                        </p:tav>
                                        <p:tav tm="100000">
                                          <p:val>
                                            <p:strVal val="#ppt_h"/>
                                          </p:val>
                                        </p:tav>
                                      </p:tavLst>
                                    </p:anim>
                                    <p:anim calcmode="lin" valueType="num">
                                      <p:cBhvr>
                                        <p:cTn id="91" dur="1000" fill="hold"/>
                                        <p:tgtEl>
                                          <p:spTgt spid="5">
                                            <p:graphicEl>
                                              <a:dgm id="{05FD03DF-1246-4449-8813-582B2D262D19}"/>
                                            </p:graphicEl>
                                          </p:spTgt>
                                        </p:tgtEl>
                                        <p:attrNameLst>
                                          <p:attrName>style.rotation</p:attrName>
                                        </p:attrNameLst>
                                      </p:cBhvr>
                                      <p:tavLst>
                                        <p:tav tm="0">
                                          <p:val>
                                            <p:fltVal val="90"/>
                                          </p:val>
                                        </p:tav>
                                        <p:tav tm="100000">
                                          <p:val>
                                            <p:fltVal val="0"/>
                                          </p:val>
                                        </p:tav>
                                      </p:tavLst>
                                    </p:anim>
                                    <p:animEffect transition="in" filter="fade">
                                      <p:cBhvr>
                                        <p:cTn id="92" dur="1000"/>
                                        <p:tgtEl>
                                          <p:spTgt spid="5">
                                            <p:graphicEl>
                                              <a:dgm id="{05FD03DF-1246-4449-8813-582B2D262D19}"/>
                                            </p:graphicEl>
                                          </p:spTgt>
                                        </p:tgtEl>
                                      </p:cBhvr>
                                    </p:animEffect>
                                  </p:childTnLst>
                                </p:cTn>
                              </p:par>
                              <p:par>
                                <p:cTn id="93" presetID="31" presetClass="entr" presetSubtype="0" fill="hold" grpId="1" nodeType="withEffect">
                                  <p:stCondLst>
                                    <p:cond delay="0"/>
                                  </p:stCondLst>
                                  <p:childTnLst>
                                    <p:set>
                                      <p:cBhvr>
                                        <p:cTn id="94" dur="1" fill="hold">
                                          <p:stCondLst>
                                            <p:cond delay="0"/>
                                          </p:stCondLst>
                                        </p:cTn>
                                        <p:tgtEl>
                                          <p:spTgt spid="5">
                                            <p:graphicEl>
                                              <a:dgm id="{7D961E0A-E366-4E1F-9F73-368C3C2B608E}"/>
                                            </p:graphicEl>
                                          </p:spTgt>
                                        </p:tgtEl>
                                        <p:attrNameLst>
                                          <p:attrName>style.visibility</p:attrName>
                                        </p:attrNameLst>
                                      </p:cBhvr>
                                      <p:to>
                                        <p:strVal val="visible"/>
                                      </p:to>
                                    </p:set>
                                    <p:anim calcmode="lin" valueType="num">
                                      <p:cBhvr>
                                        <p:cTn id="95" dur="1000" fill="hold"/>
                                        <p:tgtEl>
                                          <p:spTgt spid="5">
                                            <p:graphicEl>
                                              <a:dgm id="{7D961E0A-E366-4E1F-9F73-368C3C2B608E}"/>
                                            </p:graphicEl>
                                          </p:spTgt>
                                        </p:tgtEl>
                                        <p:attrNameLst>
                                          <p:attrName>ppt_w</p:attrName>
                                        </p:attrNameLst>
                                      </p:cBhvr>
                                      <p:tavLst>
                                        <p:tav tm="0">
                                          <p:val>
                                            <p:fltVal val="0"/>
                                          </p:val>
                                        </p:tav>
                                        <p:tav tm="100000">
                                          <p:val>
                                            <p:strVal val="#ppt_w"/>
                                          </p:val>
                                        </p:tav>
                                      </p:tavLst>
                                    </p:anim>
                                    <p:anim calcmode="lin" valueType="num">
                                      <p:cBhvr>
                                        <p:cTn id="96" dur="1000" fill="hold"/>
                                        <p:tgtEl>
                                          <p:spTgt spid="5">
                                            <p:graphicEl>
                                              <a:dgm id="{7D961E0A-E366-4E1F-9F73-368C3C2B608E}"/>
                                            </p:graphicEl>
                                          </p:spTgt>
                                        </p:tgtEl>
                                        <p:attrNameLst>
                                          <p:attrName>ppt_h</p:attrName>
                                        </p:attrNameLst>
                                      </p:cBhvr>
                                      <p:tavLst>
                                        <p:tav tm="0">
                                          <p:val>
                                            <p:fltVal val="0"/>
                                          </p:val>
                                        </p:tav>
                                        <p:tav tm="100000">
                                          <p:val>
                                            <p:strVal val="#ppt_h"/>
                                          </p:val>
                                        </p:tav>
                                      </p:tavLst>
                                    </p:anim>
                                    <p:anim calcmode="lin" valueType="num">
                                      <p:cBhvr>
                                        <p:cTn id="97" dur="1000" fill="hold"/>
                                        <p:tgtEl>
                                          <p:spTgt spid="5">
                                            <p:graphicEl>
                                              <a:dgm id="{7D961E0A-E366-4E1F-9F73-368C3C2B608E}"/>
                                            </p:graphicEl>
                                          </p:spTgt>
                                        </p:tgtEl>
                                        <p:attrNameLst>
                                          <p:attrName>style.rotation</p:attrName>
                                        </p:attrNameLst>
                                      </p:cBhvr>
                                      <p:tavLst>
                                        <p:tav tm="0">
                                          <p:val>
                                            <p:fltVal val="90"/>
                                          </p:val>
                                        </p:tav>
                                        <p:tav tm="100000">
                                          <p:val>
                                            <p:fltVal val="0"/>
                                          </p:val>
                                        </p:tav>
                                      </p:tavLst>
                                    </p:anim>
                                    <p:animEffect transition="in" filter="fade">
                                      <p:cBhvr>
                                        <p:cTn id="98" dur="1000"/>
                                        <p:tgtEl>
                                          <p:spTgt spid="5">
                                            <p:graphicEl>
                                              <a:dgm id="{7D961E0A-E366-4E1F-9F73-368C3C2B608E}"/>
                                            </p:graphicEl>
                                          </p:spTgt>
                                        </p:tgtEl>
                                      </p:cBhvr>
                                    </p:animEffect>
                                  </p:childTnLst>
                                </p:cTn>
                              </p:par>
                            </p:childTnLst>
                          </p:cTn>
                        </p:par>
                      </p:childTnLst>
                    </p:cTn>
                  </p:par>
                  <p:par>
                    <p:cTn id="99" fill="hold">
                      <p:stCondLst>
                        <p:cond delay="indefinite"/>
                      </p:stCondLst>
                      <p:childTnLst>
                        <p:par>
                          <p:cTn id="100" fill="hold">
                            <p:stCondLst>
                              <p:cond delay="0"/>
                            </p:stCondLst>
                            <p:childTnLst>
                              <p:par>
                                <p:cTn id="101" presetID="31" presetClass="entr" presetSubtype="0" fill="hold" grpId="1" nodeType="clickEffect">
                                  <p:stCondLst>
                                    <p:cond delay="0"/>
                                  </p:stCondLst>
                                  <p:childTnLst>
                                    <p:set>
                                      <p:cBhvr>
                                        <p:cTn id="102" dur="1" fill="hold">
                                          <p:stCondLst>
                                            <p:cond delay="0"/>
                                          </p:stCondLst>
                                        </p:cTn>
                                        <p:tgtEl>
                                          <p:spTgt spid="5">
                                            <p:graphicEl>
                                              <a:dgm id="{3E247303-E310-4A7B-89DD-AF9053C0387B}"/>
                                            </p:graphicEl>
                                          </p:spTgt>
                                        </p:tgtEl>
                                        <p:attrNameLst>
                                          <p:attrName>style.visibility</p:attrName>
                                        </p:attrNameLst>
                                      </p:cBhvr>
                                      <p:to>
                                        <p:strVal val="visible"/>
                                      </p:to>
                                    </p:set>
                                    <p:anim calcmode="lin" valueType="num">
                                      <p:cBhvr>
                                        <p:cTn id="103" dur="1000" fill="hold"/>
                                        <p:tgtEl>
                                          <p:spTgt spid="5">
                                            <p:graphicEl>
                                              <a:dgm id="{3E247303-E310-4A7B-89DD-AF9053C0387B}"/>
                                            </p:graphicEl>
                                          </p:spTgt>
                                        </p:tgtEl>
                                        <p:attrNameLst>
                                          <p:attrName>ppt_w</p:attrName>
                                        </p:attrNameLst>
                                      </p:cBhvr>
                                      <p:tavLst>
                                        <p:tav tm="0">
                                          <p:val>
                                            <p:fltVal val="0"/>
                                          </p:val>
                                        </p:tav>
                                        <p:tav tm="100000">
                                          <p:val>
                                            <p:strVal val="#ppt_w"/>
                                          </p:val>
                                        </p:tav>
                                      </p:tavLst>
                                    </p:anim>
                                    <p:anim calcmode="lin" valueType="num">
                                      <p:cBhvr>
                                        <p:cTn id="104" dur="1000" fill="hold"/>
                                        <p:tgtEl>
                                          <p:spTgt spid="5">
                                            <p:graphicEl>
                                              <a:dgm id="{3E247303-E310-4A7B-89DD-AF9053C0387B}"/>
                                            </p:graphicEl>
                                          </p:spTgt>
                                        </p:tgtEl>
                                        <p:attrNameLst>
                                          <p:attrName>ppt_h</p:attrName>
                                        </p:attrNameLst>
                                      </p:cBhvr>
                                      <p:tavLst>
                                        <p:tav tm="0">
                                          <p:val>
                                            <p:fltVal val="0"/>
                                          </p:val>
                                        </p:tav>
                                        <p:tav tm="100000">
                                          <p:val>
                                            <p:strVal val="#ppt_h"/>
                                          </p:val>
                                        </p:tav>
                                      </p:tavLst>
                                    </p:anim>
                                    <p:anim calcmode="lin" valueType="num">
                                      <p:cBhvr>
                                        <p:cTn id="105" dur="1000" fill="hold"/>
                                        <p:tgtEl>
                                          <p:spTgt spid="5">
                                            <p:graphicEl>
                                              <a:dgm id="{3E247303-E310-4A7B-89DD-AF9053C0387B}"/>
                                            </p:graphicEl>
                                          </p:spTgt>
                                        </p:tgtEl>
                                        <p:attrNameLst>
                                          <p:attrName>style.rotation</p:attrName>
                                        </p:attrNameLst>
                                      </p:cBhvr>
                                      <p:tavLst>
                                        <p:tav tm="0">
                                          <p:val>
                                            <p:fltVal val="90"/>
                                          </p:val>
                                        </p:tav>
                                        <p:tav tm="100000">
                                          <p:val>
                                            <p:fltVal val="0"/>
                                          </p:val>
                                        </p:tav>
                                      </p:tavLst>
                                    </p:anim>
                                    <p:animEffect transition="in" filter="fade">
                                      <p:cBhvr>
                                        <p:cTn id="106" dur="1000"/>
                                        <p:tgtEl>
                                          <p:spTgt spid="5">
                                            <p:graphicEl>
                                              <a:dgm id="{3E247303-E310-4A7B-89DD-AF9053C0387B}"/>
                                            </p:graphicEl>
                                          </p:spTgt>
                                        </p:tgtEl>
                                      </p:cBhvr>
                                    </p:animEffect>
                                  </p:childTnLst>
                                </p:cTn>
                              </p:par>
                              <p:par>
                                <p:cTn id="107" presetID="31" presetClass="entr" presetSubtype="0" fill="hold" grpId="1" nodeType="withEffect">
                                  <p:stCondLst>
                                    <p:cond delay="0"/>
                                  </p:stCondLst>
                                  <p:childTnLst>
                                    <p:set>
                                      <p:cBhvr>
                                        <p:cTn id="108" dur="1" fill="hold">
                                          <p:stCondLst>
                                            <p:cond delay="0"/>
                                          </p:stCondLst>
                                        </p:cTn>
                                        <p:tgtEl>
                                          <p:spTgt spid="5">
                                            <p:graphicEl>
                                              <a:dgm id="{91C65342-EA61-4B4C-9EC8-820E13A9567D}"/>
                                            </p:graphicEl>
                                          </p:spTgt>
                                        </p:tgtEl>
                                        <p:attrNameLst>
                                          <p:attrName>style.visibility</p:attrName>
                                        </p:attrNameLst>
                                      </p:cBhvr>
                                      <p:to>
                                        <p:strVal val="visible"/>
                                      </p:to>
                                    </p:set>
                                    <p:anim calcmode="lin" valueType="num">
                                      <p:cBhvr>
                                        <p:cTn id="109" dur="1000" fill="hold"/>
                                        <p:tgtEl>
                                          <p:spTgt spid="5">
                                            <p:graphicEl>
                                              <a:dgm id="{91C65342-EA61-4B4C-9EC8-820E13A9567D}"/>
                                            </p:graphicEl>
                                          </p:spTgt>
                                        </p:tgtEl>
                                        <p:attrNameLst>
                                          <p:attrName>ppt_w</p:attrName>
                                        </p:attrNameLst>
                                      </p:cBhvr>
                                      <p:tavLst>
                                        <p:tav tm="0">
                                          <p:val>
                                            <p:fltVal val="0"/>
                                          </p:val>
                                        </p:tav>
                                        <p:tav tm="100000">
                                          <p:val>
                                            <p:strVal val="#ppt_w"/>
                                          </p:val>
                                        </p:tav>
                                      </p:tavLst>
                                    </p:anim>
                                    <p:anim calcmode="lin" valueType="num">
                                      <p:cBhvr>
                                        <p:cTn id="110" dur="1000" fill="hold"/>
                                        <p:tgtEl>
                                          <p:spTgt spid="5">
                                            <p:graphicEl>
                                              <a:dgm id="{91C65342-EA61-4B4C-9EC8-820E13A9567D}"/>
                                            </p:graphicEl>
                                          </p:spTgt>
                                        </p:tgtEl>
                                        <p:attrNameLst>
                                          <p:attrName>ppt_h</p:attrName>
                                        </p:attrNameLst>
                                      </p:cBhvr>
                                      <p:tavLst>
                                        <p:tav tm="0">
                                          <p:val>
                                            <p:fltVal val="0"/>
                                          </p:val>
                                        </p:tav>
                                        <p:tav tm="100000">
                                          <p:val>
                                            <p:strVal val="#ppt_h"/>
                                          </p:val>
                                        </p:tav>
                                      </p:tavLst>
                                    </p:anim>
                                    <p:anim calcmode="lin" valueType="num">
                                      <p:cBhvr>
                                        <p:cTn id="111" dur="1000" fill="hold"/>
                                        <p:tgtEl>
                                          <p:spTgt spid="5">
                                            <p:graphicEl>
                                              <a:dgm id="{91C65342-EA61-4B4C-9EC8-820E13A9567D}"/>
                                            </p:graphicEl>
                                          </p:spTgt>
                                        </p:tgtEl>
                                        <p:attrNameLst>
                                          <p:attrName>style.rotation</p:attrName>
                                        </p:attrNameLst>
                                      </p:cBhvr>
                                      <p:tavLst>
                                        <p:tav tm="0">
                                          <p:val>
                                            <p:fltVal val="90"/>
                                          </p:val>
                                        </p:tav>
                                        <p:tav tm="100000">
                                          <p:val>
                                            <p:fltVal val="0"/>
                                          </p:val>
                                        </p:tav>
                                      </p:tavLst>
                                    </p:anim>
                                    <p:animEffect transition="in" filter="fade">
                                      <p:cBhvr>
                                        <p:cTn id="112" dur="1000"/>
                                        <p:tgtEl>
                                          <p:spTgt spid="5">
                                            <p:graphicEl>
                                              <a:dgm id="{91C65342-EA61-4B4C-9EC8-820E13A9567D}"/>
                                            </p:graphicEl>
                                          </p:spTgt>
                                        </p:tgtEl>
                                      </p:cBhvr>
                                    </p:animEffect>
                                  </p:childTnLst>
                                </p:cTn>
                              </p:par>
                            </p:childTnLst>
                          </p:cTn>
                        </p:par>
                      </p:childTnLst>
                    </p:cTn>
                  </p:par>
                  <p:par>
                    <p:cTn id="113" fill="hold">
                      <p:stCondLst>
                        <p:cond delay="indefinite"/>
                      </p:stCondLst>
                      <p:childTnLst>
                        <p:par>
                          <p:cTn id="114" fill="hold">
                            <p:stCondLst>
                              <p:cond delay="0"/>
                            </p:stCondLst>
                            <p:childTnLst>
                              <p:par>
                                <p:cTn id="115" presetID="31" presetClass="entr" presetSubtype="0" fill="hold" grpId="1" nodeType="clickEffect">
                                  <p:stCondLst>
                                    <p:cond delay="0"/>
                                  </p:stCondLst>
                                  <p:childTnLst>
                                    <p:set>
                                      <p:cBhvr>
                                        <p:cTn id="116" dur="1" fill="hold">
                                          <p:stCondLst>
                                            <p:cond delay="0"/>
                                          </p:stCondLst>
                                        </p:cTn>
                                        <p:tgtEl>
                                          <p:spTgt spid="5">
                                            <p:graphicEl>
                                              <a:dgm id="{EC65675A-2C6A-4C25-BB87-A2C7A0B0F525}"/>
                                            </p:graphicEl>
                                          </p:spTgt>
                                        </p:tgtEl>
                                        <p:attrNameLst>
                                          <p:attrName>style.visibility</p:attrName>
                                        </p:attrNameLst>
                                      </p:cBhvr>
                                      <p:to>
                                        <p:strVal val="visible"/>
                                      </p:to>
                                    </p:set>
                                    <p:anim calcmode="lin" valueType="num">
                                      <p:cBhvr>
                                        <p:cTn id="117" dur="1000" fill="hold"/>
                                        <p:tgtEl>
                                          <p:spTgt spid="5">
                                            <p:graphicEl>
                                              <a:dgm id="{EC65675A-2C6A-4C25-BB87-A2C7A0B0F525}"/>
                                            </p:graphicEl>
                                          </p:spTgt>
                                        </p:tgtEl>
                                        <p:attrNameLst>
                                          <p:attrName>ppt_w</p:attrName>
                                        </p:attrNameLst>
                                      </p:cBhvr>
                                      <p:tavLst>
                                        <p:tav tm="0">
                                          <p:val>
                                            <p:fltVal val="0"/>
                                          </p:val>
                                        </p:tav>
                                        <p:tav tm="100000">
                                          <p:val>
                                            <p:strVal val="#ppt_w"/>
                                          </p:val>
                                        </p:tav>
                                      </p:tavLst>
                                    </p:anim>
                                    <p:anim calcmode="lin" valueType="num">
                                      <p:cBhvr>
                                        <p:cTn id="118" dur="1000" fill="hold"/>
                                        <p:tgtEl>
                                          <p:spTgt spid="5">
                                            <p:graphicEl>
                                              <a:dgm id="{EC65675A-2C6A-4C25-BB87-A2C7A0B0F525}"/>
                                            </p:graphicEl>
                                          </p:spTgt>
                                        </p:tgtEl>
                                        <p:attrNameLst>
                                          <p:attrName>ppt_h</p:attrName>
                                        </p:attrNameLst>
                                      </p:cBhvr>
                                      <p:tavLst>
                                        <p:tav tm="0">
                                          <p:val>
                                            <p:fltVal val="0"/>
                                          </p:val>
                                        </p:tav>
                                        <p:tav tm="100000">
                                          <p:val>
                                            <p:strVal val="#ppt_h"/>
                                          </p:val>
                                        </p:tav>
                                      </p:tavLst>
                                    </p:anim>
                                    <p:anim calcmode="lin" valueType="num">
                                      <p:cBhvr>
                                        <p:cTn id="119" dur="1000" fill="hold"/>
                                        <p:tgtEl>
                                          <p:spTgt spid="5">
                                            <p:graphicEl>
                                              <a:dgm id="{EC65675A-2C6A-4C25-BB87-A2C7A0B0F525}"/>
                                            </p:graphicEl>
                                          </p:spTgt>
                                        </p:tgtEl>
                                        <p:attrNameLst>
                                          <p:attrName>style.rotation</p:attrName>
                                        </p:attrNameLst>
                                      </p:cBhvr>
                                      <p:tavLst>
                                        <p:tav tm="0">
                                          <p:val>
                                            <p:fltVal val="90"/>
                                          </p:val>
                                        </p:tav>
                                        <p:tav tm="100000">
                                          <p:val>
                                            <p:fltVal val="0"/>
                                          </p:val>
                                        </p:tav>
                                      </p:tavLst>
                                    </p:anim>
                                    <p:animEffect transition="in" filter="fade">
                                      <p:cBhvr>
                                        <p:cTn id="120" dur="1000"/>
                                        <p:tgtEl>
                                          <p:spTgt spid="5">
                                            <p:graphicEl>
                                              <a:dgm id="{EC65675A-2C6A-4C25-BB87-A2C7A0B0F525}"/>
                                            </p:graphicEl>
                                          </p:spTgt>
                                        </p:tgtEl>
                                      </p:cBhvr>
                                    </p:animEffect>
                                  </p:childTnLst>
                                </p:cTn>
                              </p:par>
                              <p:par>
                                <p:cTn id="121" presetID="31" presetClass="entr" presetSubtype="0" fill="hold" grpId="1" nodeType="withEffect">
                                  <p:stCondLst>
                                    <p:cond delay="0"/>
                                  </p:stCondLst>
                                  <p:childTnLst>
                                    <p:set>
                                      <p:cBhvr>
                                        <p:cTn id="122" dur="1" fill="hold">
                                          <p:stCondLst>
                                            <p:cond delay="0"/>
                                          </p:stCondLst>
                                        </p:cTn>
                                        <p:tgtEl>
                                          <p:spTgt spid="5">
                                            <p:graphicEl>
                                              <a:dgm id="{BA459950-FF3E-4D67-B4A0-C82C04EECA5B}"/>
                                            </p:graphicEl>
                                          </p:spTgt>
                                        </p:tgtEl>
                                        <p:attrNameLst>
                                          <p:attrName>style.visibility</p:attrName>
                                        </p:attrNameLst>
                                      </p:cBhvr>
                                      <p:to>
                                        <p:strVal val="visible"/>
                                      </p:to>
                                    </p:set>
                                    <p:anim calcmode="lin" valueType="num">
                                      <p:cBhvr>
                                        <p:cTn id="123" dur="1000" fill="hold"/>
                                        <p:tgtEl>
                                          <p:spTgt spid="5">
                                            <p:graphicEl>
                                              <a:dgm id="{BA459950-FF3E-4D67-B4A0-C82C04EECA5B}"/>
                                            </p:graphicEl>
                                          </p:spTgt>
                                        </p:tgtEl>
                                        <p:attrNameLst>
                                          <p:attrName>ppt_w</p:attrName>
                                        </p:attrNameLst>
                                      </p:cBhvr>
                                      <p:tavLst>
                                        <p:tav tm="0">
                                          <p:val>
                                            <p:fltVal val="0"/>
                                          </p:val>
                                        </p:tav>
                                        <p:tav tm="100000">
                                          <p:val>
                                            <p:strVal val="#ppt_w"/>
                                          </p:val>
                                        </p:tav>
                                      </p:tavLst>
                                    </p:anim>
                                    <p:anim calcmode="lin" valueType="num">
                                      <p:cBhvr>
                                        <p:cTn id="124" dur="1000" fill="hold"/>
                                        <p:tgtEl>
                                          <p:spTgt spid="5">
                                            <p:graphicEl>
                                              <a:dgm id="{BA459950-FF3E-4D67-B4A0-C82C04EECA5B}"/>
                                            </p:graphicEl>
                                          </p:spTgt>
                                        </p:tgtEl>
                                        <p:attrNameLst>
                                          <p:attrName>ppt_h</p:attrName>
                                        </p:attrNameLst>
                                      </p:cBhvr>
                                      <p:tavLst>
                                        <p:tav tm="0">
                                          <p:val>
                                            <p:fltVal val="0"/>
                                          </p:val>
                                        </p:tav>
                                        <p:tav tm="100000">
                                          <p:val>
                                            <p:strVal val="#ppt_h"/>
                                          </p:val>
                                        </p:tav>
                                      </p:tavLst>
                                    </p:anim>
                                    <p:anim calcmode="lin" valueType="num">
                                      <p:cBhvr>
                                        <p:cTn id="125" dur="1000" fill="hold"/>
                                        <p:tgtEl>
                                          <p:spTgt spid="5">
                                            <p:graphicEl>
                                              <a:dgm id="{BA459950-FF3E-4D67-B4A0-C82C04EECA5B}"/>
                                            </p:graphicEl>
                                          </p:spTgt>
                                        </p:tgtEl>
                                        <p:attrNameLst>
                                          <p:attrName>style.rotation</p:attrName>
                                        </p:attrNameLst>
                                      </p:cBhvr>
                                      <p:tavLst>
                                        <p:tav tm="0">
                                          <p:val>
                                            <p:fltVal val="90"/>
                                          </p:val>
                                        </p:tav>
                                        <p:tav tm="100000">
                                          <p:val>
                                            <p:fltVal val="0"/>
                                          </p:val>
                                        </p:tav>
                                      </p:tavLst>
                                    </p:anim>
                                    <p:animEffect transition="in" filter="fade">
                                      <p:cBhvr>
                                        <p:cTn id="126" dur="1000"/>
                                        <p:tgtEl>
                                          <p:spTgt spid="5">
                                            <p:graphicEl>
                                              <a:dgm id="{BA459950-FF3E-4D67-B4A0-C82C04EECA5B}"/>
                                            </p:graphicEl>
                                          </p:spTgt>
                                        </p:tgtEl>
                                      </p:cBhvr>
                                    </p:animEffect>
                                  </p:childTnLst>
                                </p:cTn>
                              </p:par>
                            </p:childTnLst>
                          </p:cTn>
                        </p:par>
                      </p:childTnLst>
                    </p:cTn>
                  </p:par>
                  <p:par>
                    <p:cTn id="127" fill="hold">
                      <p:stCondLst>
                        <p:cond delay="indefinite"/>
                      </p:stCondLst>
                      <p:childTnLst>
                        <p:par>
                          <p:cTn id="128" fill="hold">
                            <p:stCondLst>
                              <p:cond delay="0"/>
                            </p:stCondLst>
                            <p:childTnLst>
                              <p:par>
                                <p:cTn id="129" presetID="31" presetClass="entr" presetSubtype="0" fill="hold" grpId="1" nodeType="clickEffect">
                                  <p:stCondLst>
                                    <p:cond delay="0"/>
                                  </p:stCondLst>
                                  <p:childTnLst>
                                    <p:set>
                                      <p:cBhvr>
                                        <p:cTn id="130" dur="1" fill="hold">
                                          <p:stCondLst>
                                            <p:cond delay="0"/>
                                          </p:stCondLst>
                                        </p:cTn>
                                        <p:tgtEl>
                                          <p:spTgt spid="5">
                                            <p:graphicEl>
                                              <a:dgm id="{212DFE86-EBCE-4DB3-A763-B192FDDAEDBA}"/>
                                            </p:graphicEl>
                                          </p:spTgt>
                                        </p:tgtEl>
                                        <p:attrNameLst>
                                          <p:attrName>style.visibility</p:attrName>
                                        </p:attrNameLst>
                                      </p:cBhvr>
                                      <p:to>
                                        <p:strVal val="visible"/>
                                      </p:to>
                                    </p:set>
                                    <p:anim calcmode="lin" valueType="num">
                                      <p:cBhvr>
                                        <p:cTn id="131" dur="1000" fill="hold"/>
                                        <p:tgtEl>
                                          <p:spTgt spid="5">
                                            <p:graphicEl>
                                              <a:dgm id="{212DFE86-EBCE-4DB3-A763-B192FDDAEDBA}"/>
                                            </p:graphicEl>
                                          </p:spTgt>
                                        </p:tgtEl>
                                        <p:attrNameLst>
                                          <p:attrName>ppt_w</p:attrName>
                                        </p:attrNameLst>
                                      </p:cBhvr>
                                      <p:tavLst>
                                        <p:tav tm="0">
                                          <p:val>
                                            <p:fltVal val="0"/>
                                          </p:val>
                                        </p:tav>
                                        <p:tav tm="100000">
                                          <p:val>
                                            <p:strVal val="#ppt_w"/>
                                          </p:val>
                                        </p:tav>
                                      </p:tavLst>
                                    </p:anim>
                                    <p:anim calcmode="lin" valueType="num">
                                      <p:cBhvr>
                                        <p:cTn id="132" dur="1000" fill="hold"/>
                                        <p:tgtEl>
                                          <p:spTgt spid="5">
                                            <p:graphicEl>
                                              <a:dgm id="{212DFE86-EBCE-4DB3-A763-B192FDDAEDBA}"/>
                                            </p:graphicEl>
                                          </p:spTgt>
                                        </p:tgtEl>
                                        <p:attrNameLst>
                                          <p:attrName>ppt_h</p:attrName>
                                        </p:attrNameLst>
                                      </p:cBhvr>
                                      <p:tavLst>
                                        <p:tav tm="0">
                                          <p:val>
                                            <p:fltVal val="0"/>
                                          </p:val>
                                        </p:tav>
                                        <p:tav tm="100000">
                                          <p:val>
                                            <p:strVal val="#ppt_h"/>
                                          </p:val>
                                        </p:tav>
                                      </p:tavLst>
                                    </p:anim>
                                    <p:anim calcmode="lin" valueType="num">
                                      <p:cBhvr>
                                        <p:cTn id="133" dur="1000" fill="hold"/>
                                        <p:tgtEl>
                                          <p:spTgt spid="5">
                                            <p:graphicEl>
                                              <a:dgm id="{212DFE86-EBCE-4DB3-A763-B192FDDAEDBA}"/>
                                            </p:graphicEl>
                                          </p:spTgt>
                                        </p:tgtEl>
                                        <p:attrNameLst>
                                          <p:attrName>style.rotation</p:attrName>
                                        </p:attrNameLst>
                                      </p:cBhvr>
                                      <p:tavLst>
                                        <p:tav tm="0">
                                          <p:val>
                                            <p:fltVal val="90"/>
                                          </p:val>
                                        </p:tav>
                                        <p:tav tm="100000">
                                          <p:val>
                                            <p:fltVal val="0"/>
                                          </p:val>
                                        </p:tav>
                                      </p:tavLst>
                                    </p:anim>
                                    <p:animEffect transition="in" filter="fade">
                                      <p:cBhvr>
                                        <p:cTn id="134" dur="1000"/>
                                        <p:tgtEl>
                                          <p:spTgt spid="5">
                                            <p:graphicEl>
                                              <a:dgm id="{212DFE86-EBCE-4DB3-A763-B192FDDAEDBA}"/>
                                            </p:graphicEl>
                                          </p:spTgt>
                                        </p:tgtEl>
                                      </p:cBhvr>
                                    </p:animEffect>
                                  </p:childTnLst>
                                </p:cTn>
                              </p:par>
                              <p:par>
                                <p:cTn id="135" presetID="31" presetClass="entr" presetSubtype="0" fill="hold" grpId="1" nodeType="withEffect">
                                  <p:stCondLst>
                                    <p:cond delay="0"/>
                                  </p:stCondLst>
                                  <p:childTnLst>
                                    <p:set>
                                      <p:cBhvr>
                                        <p:cTn id="136" dur="1" fill="hold">
                                          <p:stCondLst>
                                            <p:cond delay="0"/>
                                          </p:stCondLst>
                                        </p:cTn>
                                        <p:tgtEl>
                                          <p:spTgt spid="5">
                                            <p:graphicEl>
                                              <a:dgm id="{97E139F6-09DC-489F-8E75-009DE94A0173}"/>
                                            </p:graphicEl>
                                          </p:spTgt>
                                        </p:tgtEl>
                                        <p:attrNameLst>
                                          <p:attrName>style.visibility</p:attrName>
                                        </p:attrNameLst>
                                      </p:cBhvr>
                                      <p:to>
                                        <p:strVal val="visible"/>
                                      </p:to>
                                    </p:set>
                                    <p:anim calcmode="lin" valueType="num">
                                      <p:cBhvr>
                                        <p:cTn id="137" dur="1000" fill="hold"/>
                                        <p:tgtEl>
                                          <p:spTgt spid="5">
                                            <p:graphicEl>
                                              <a:dgm id="{97E139F6-09DC-489F-8E75-009DE94A0173}"/>
                                            </p:graphicEl>
                                          </p:spTgt>
                                        </p:tgtEl>
                                        <p:attrNameLst>
                                          <p:attrName>ppt_w</p:attrName>
                                        </p:attrNameLst>
                                      </p:cBhvr>
                                      <p:tavLst>
                                        <p:tav tm="0">
                                          <p:val>
                                            <p:fltVal val="0"/>
                                          </p:val>
                                        </p:tav>
                                        <p:tav tm="100000">
                                          <p:val>
                                            <p:strVal val="#ppt_w"/>
                                          </p:val>
                                        </p:tav>
                                      </p:tavLst>
                                    </p:anim>
                                    <p:anim calcmode="lin" valueType="num">
                                      <p:cBhvr>
                                        <p:cTn id="138" dur="1000" fill="hold"/>
                                        <p:tgtEl>
                                          <p:spTgt spid="5">
                                            <p:graphicEl>
                                              <a:dgm id="{97E139F6-09DC-489F-8E75-009DE94A0173}"/>
                                            </p:graphicEl>
                                          </p:spTgt>
                                        </p:tgtEl>
                                        <p:attrNameLst>
                                          <p:attrName>ppt_h</p:attrName>
                                        </p:attrNameLst>
                                      </p:cBhvr>
                                      <p:tavLst>
                                        <p:tav tm="0">
                                          <p:val>
                                            <p:fltVal val="0"/>
                                          </p:val>
                                        </p:tav>
                                        <p:tav tm="100000">
                                          <p:val>
                                            <p:strVal val="#ppt_h"/>
                                          </p:val>
                                        </p:tav>
                                      </p:tavLst>
                                    </p:anim>
                                    <p:anim calcmode="lin" valueType="num">
                                      <p:cBhvr>
                                        <p:cTn id="139" dur="1000" fill="hold"/>
                                        <p:tgtEl>
                                          <p:spTgt spid="5">
                                            <p:graphicEl>
                                              <a:dgm id="{97E139F6-09DC-489F-8E75-009DE94A0173}"/>
                                            </p:graphicEl>
                                          </p:spTgt>
                                        </p:tgtEl>
                                        <p:attrNameLst>
                                          <p:attrName>style.rotation</p:attrName>
                                        </p:attrNameLst>
                                      </p:cBhvr>
                                      <p:tavLst>
                                        <p:tav tm="0">
                                          <p:val>
                                            <p:fltVal val="90"/>
                                          </p:val>
                                        </p:tav>
                                        <p:tav tm="100000">
                                          <p:val>
                                            <p:fltVal val="0"/>
                                          </p:val>
                                        </p:tav>
                                      </p:tavLst>
                                    </p:anim>
                                    <p:animEffect transition="in" filter="fade">
                                      <p:cBhvr>
                                        <p:cTn id="140" dur="1000"/>
                                        <p:tgtEl>
                                          <p:spTgt spid="5">
                                            <p:graphicEl>
                                              <a:dgm id="{97E139F6-09DC-489F-8E75-009DE94A0173}"/>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lvlOne"/>
        </p:bldSub>
      </p:bldGraphic>
      <p:bldGraphic spid="5" grpId="1">
        <p:bldSub>
          <a:bldDgm bld="lvlOne"/>
        </p:bldSub>
      </p:bldGraphic>
      <p:bldP spid="4"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1077" y="1455821"/>
            <a:ext cx="11373617" cy="4960572"/>
          </a:xfrm>
        </p:spPr>
        <p:txBody>
          <a:bodyPr>
            <a:noAutofit/>
          </a:bodyPr>
          <a:lstStyle/>
          <a:p>
            <a:pPr fontAlgn="base"/>
            <a:r>
              <a:rPr lang="fr-FR" sz="3200" i="1" dirty="0" smtClean="0"/>
              <a:t>Le </a:t>
            </a:r>
            <a:r>
              <a:rPr lang="fr-FR" sz="3200" i="1" dirty="0"/>
              <a:t>chef travaille la sonorité collective de l’orchestre et élabore </a:t>
            </a:r>
            <a:r>
              <a:rPr lang="fr-FR" sz="3200" b="1" i="1" dirty="0"/>
              <a:t>l’interprétation </a:t>
            </a:r>
            <a:r>
              <a:rPr lang="fr-FR" sz="3200" b="1" i="1" dirty="0" smtClean="0"/>
              <a:t>juste </a:t>
            </a:r>
            <a:r>
              <a:rPr lang="fr-FR" sz="3200" b="1" i="1" dirty="0"/>
              <a:t>et fidèle d’une œuvre qu’il doit partager avec les musiciens.</a:t>
            </a:r>
            <a:endParaRPr lang="fr-FR" sz="3200" b="1" dirty="0"/>
          </a:p>
          <a:p>
            <a:pPr fontAlgn="base"/>
            <a:r>
              <a:rPr lang="fr-FR" sz="3200" i="1" dirty="0"/>
              <a:t>À la personnalité et au charisme s’ajoutent des compétences d’organisation et de gestion pour </a:t>
            </a:r>
            <a:r>
              <a:rPr lang="fr-FR" sz="3200" b="1" i="1" dirty="0"/>
              <a:t>fédérer, communiquer et travailler avec les musiciens</a:t>
            </a:r>
            <a:r>
              <a:rPr lang="fr-FR" sz="3200" i="1" dirty="0"/>
              <a:t>. </a:t>
            </a:r>
            <a:r>
              <a:rPr lang="fr-FR" sz="3200" i="1" dirty="0" smtClean="0"/>
              <a:t>Le </a:t>
            </a:r>
            <a:r>
              <a:rPr lang="fr-FR" sz="3200" i="1" dirty="0"/>
              <a:t>chef d’orchestre est un véritable </a:t>
            </a:r>
            <a:r>
              <a:rPr lang="fr-FR" sz="3200" b="1" i="1" dirty="0"/>
              <a:t>médiateur de la musique, un intermédiaire entre les répertoires, l’orchestre et le public </a:t>
            </a:r>
            <a:r>
              <a:rPr lang="fr-FR" sz="3200" i="1" dirty="0"/>
              <a:t>(http://</a:t>
            </a:r>
            <a:r>
              <a:rPr lang="fr-FR" sz="3200" i="1" dirty="0" smtClean="0"/>
              <a:t>mediatheque.cite-musique.fr)</a:t>
            </a:r>
            <a:endParaRPr lang="fr-FR" sz="3200" dirty="0"/>
          </a:p>
        </p:txBody>
      </p:sp>
    </p:spTree>
    <p:extLst>
      <p:ext uri="{BB962C8B-B14F-4D97-AF65-F5344CB8AC3E}">
        <p14:creationId xmlns:p14="http://schemas.microsoft.com/office/powerpoint/2010/main" val="186025313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Espace réservé du contenu 5"/>
          <p:cNvGraphicFramePr>
            <a:graphicFrameLocks noGrp="1"/>
          </p:cNvGraphicFramePr>
          <p:nvPr>
            <p:ph sz="half" idx="1"/>
            <p:extLst>
              <p:ext uri="{D42A27DB-BD31-4B8C-83A1-F6EECF244321}">
                <p14:modId xmlns:p14="http://schemas.microsoft.com/office/powerpoint/2010/main" val="2594649665"/>
              </p:ext>
            </p:extLst>
          </p:nvPr>
        </p:nvGraphicFramePr>
        <p:xfrm>
          <a:off x="-241271" y="1337480"/>
          <a:ext cx="6068865" cy="52871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ectangle 6"/>
          <p:cNvSpPr/>
          <p:nvPr/>
        </p:nvSpPr>
        <p:spPr>
          <a:xfrm>
            <a:off x="79992" y="0"/>
            <a:ext cx="12112007" cy="646331"/>
          </a:xfrm>
          <a:prstGeom prst="rect">
            <a:avLst/>
          </a:prstGeom>
        </p:spPr>
        <p:txBody>
          <a:bodyPr wrap="square">
            <a:spAutoFit/>
          </a:bodyPr>
          <a:lstStyle/>
          <a:p>
            <a:r>
              <a:rPr lang="fr-FR" sz="3600" dirty="0">
                <a:latin typeface="Garamond" panose="02020404030301010803" pitchFamily="18" charset="0"/>
              </a:rPr>
              <a:t>A</a:t>
            </a:r>
            <a:r>
              <a:rPr lang="fr-FR" sz="3600" dirty="0" smtClean="0">
                <a:latin typeface="Garamond" panose="02020404030301010803" pitchFamily="18" charset="0"/>
              </a:rPr>
              <a:t>ction d’origine-division-union et fondement des quatre positions</a:t>
            </a:r>
            <a:endParaRPr lang="fr-FR" sz="3600" dirty="0">
              <a:latin typeface="Garamond" panose="02020404030301010803" pitchFamily="18" charset="0"/>
            </a:endParaRPr>
          </a:p>
        </p:txBody>
      </p:sp>
      <p:graphicFrame>
        <p:nvGraphicFramePr>
          <p:cNvPr id="9" name="Espace réservé du contenu 8"/>
          <p:cNvGraphicFramePr>
            <a:graphicFrameLocks noGrp="1"/>
          </p:cNvGraphicFramePr>
          <p:nvPr>
            <p:ph sz="half" idx="2"/>
            <p:extLst>
              <p:ext uri="{D42A27DB-BD31-4B8C-83A1-F6EECF244321}">
                <p14:modId xmlns:p14="http://schemas.microsoft.com/office/powerpoint/2010/main" val="3671831490"/>
              </p:ext>
            </p:extLst>
          </p:nvPr>
        </p:nvGraphicFramePr>
        <p:xfrm>
          <a:off x="5650173" y="887396"/>
          <a:ext cx="6309965" cy="597830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4289386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graphicEl>
                                              <a:dgm id="{38347447-2E82-4BAD-8D28-8C2F9E01BCF3}"/>
                                            </p:graphicEl>
                                          </p:spTgt>
                                        </p:tgtEl>
                                        <p:attrNameLst>
                                          <p:attrName>style.visibility</p:attrName>
                                        </p:attrNameLst>
                                      </p:cBhvr>
                                      <p:to>
                                        <p:strVal val="visible"/>
                                      </p:to>
                                    </p:set>
                                    <p:anim calcmode="lin" valueType="num">
                                      <p:cBhvr>
                                        <p:cTn id="7" dur="1000" fill="hold"/>
                                        <p:tgtEl>
                                          <p:spTgt spid="6">
                                            <p:graphicEl>
                                              <a:dgm id="{38347447-2E82-4BAD-8D28-8C2F9E01BCF3}"/>
                                            </p:graphicEl>
                                          </p:spTgt>
                                        </p:tgtEl>
                                        <p:attrNameLst>
                                          <p:attrName>ppt_w</p:attrName>
                                        </p:attrNameLst>
                                      </p:cBhvr>
                                      <p:tavLst>
                                        <p:tav tm="0">
                                          <p:val>
                                            <p:fltVal val="0"/>
                                          </p:val>
                                        </p:tav>
                                        <p:tav tm="100000">
                                          <p:val>
                                            <p:strVal val="#ppt_w"/>
                                          </p:val>
                                        </p:tav>
                                      </p:tavLst>
                                    </p:anim>
                                    <p:anim calcmode="lin" valueType="num">
                                      <p:cBhvr>
                                        <p:cTn id="8" dur="1000" fill="hold"/>
                                        <p:tgtEl>
                                          <p:spTgt spid="6">
                                            <p:graphicEl>
                                              <a:dgm id="{38347447-2E82-4BAD-8D28-8C2F9E01BCF3}"/>
                                            </p:graphicEl>
                                          </p:spTgt>
                                        </p:tgtEl>
                                        <p:attrNameLst>
                                          <p:attrName>ppt_h</p:attrName>
                                        </p:attrNameLst>
                                      </p:cBhvr>
                                      <p:tavLst>
                                        <p:tav tm="0">
                                          <p:val>
                                            <p:fltVal val="0"/>
                                          </p:val>
                                        </p:tav>
                                        <p:tav tm="100000">
                                          <p:val>
                                            <p:strVal val="#ppt_h"/>
                                          </p:val>
                                        </p:tav>
                                      </p:tavLst>
                                    </p:anim>
                                    <p:anim calcmode="lin" valueType="num">
                                      <p:cBhvr>
                                        <p:cTn id="9" dur="1000" fill="hold"/>
                                        <p:tgtEl>
                                          <p:spTgt spid="6">
                                            <p:graphicEl>
                                              <a:dgm id="{38347447-2E82-4BAD-8D28-8C2F9E01BCF3}"/>
                                            </p:graphicEl>
                                          </p:spTgt>
                                        </p:tgtEl>
                                        <p:attrNameLst>
                                          <p:attrName>style.rotation</p:attrName>
                                        </p:attrNameLst>
                                      </p:cBhvr>
                                      <p:tavLst>
                                        <p:tav tm="0">
                                          <p:val>
                                            <p:fltVal val="90"/>
                                          </p:val>
                                        </p:tav>
                                        <p:tav tm="100000">
                                          <p:val>
                                            <p:fltVal val="0"/>
                                          </p:val>
                                        </p:tav>
                                      </p:tavLst>
                                    </p:anim>
                                    <p:animEffect transition="in" filter="fade">
                                      <p:cBhvr>
                                        <p:cTn id="10" dur="1000"/>
                                        <p:tgtEl>
                                          <p:spTgt spid="6">
                                            <p:graphicEl>
                                              <a:dgm id="{38347447-2E82-4BAD-8D28-8C2F9E01BCF3}"/>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6">
                                            <p:graphicEl>
                                              <a:dgm id="{05FD03DF-1246-4449-8813-582B2D262D19}"/>
                                            </p:graphicEl>
                                          </p:spTgt>
                                        </p:tgtEl>
                                        <p:attrNameLst>
                                          <p:attrName>style.visibility</p:attrName>
                                        </p:attrNameLst>
                                      </p:cBhvr>
                                      <p:to>
                                        <p:strVal val="visible"/>
                                      </p:to>
                                    </p:set>
                                    <p:anim calcmode="lin" valueType="num">
                                      <p:cBhvr>
                                        <p:cTn id="15" dur="1000" fill="hold"/>
                                        <p:tgtEl>
                                          <p:spTgt spid="6">
                                            <p:graphicEl>
                                              <a:dgm id="{05FD03DF-1246-4449-8813-582B2D262D19}"/>
                                            </p:graphicEl>
                                          </p:spTgt>
                                        </p:tgtEl>
                                        <p:attrNameLst>
                                          <p:attrName>ppt_w</p:attrName>
                                        </p:attrNameLst>
                                      </p:cBhvr>
                                      <p:tavLst>
                                        <p:tav tm="0">
                                          <p:val>
                                            <p:fltVal val="0"/>
                                          </p:val>
                                        </p:tav>
                                        <p:tav tm="100000">
                                          <p:val>
                                            <p:strVal val="#ppt_w"/>
                                          </p:val>
                                        </p:tav>
                                      </p:tavLst>
                                    </p:anim>
                                    <p:anim calcmode="lin" valueType="num">
                                      <p:cBhvr>
                                        <p:cTn id="16" dur="1000" fill="hold"/>
                                        <p:tgtEl>
                                          <p:spTgt spid="6">
                                            <p:graphicEl>
                                              <a:dgm id="{05FD03DF-1246-4449-8813-582B2D262D19}"/>
                                            </p:graphicEl>
                                          </p:spTgt>
                                        </p:tgtEl>
                                        <p:attrNameLst>
                                          <p:attrName>ppt_h</p:attrName>
                                        </p:attrNameLst>
                                      </p:cBhvr>
                                      <p:tavLst>
                                        <p:tav tm="0">
                                          <p:val>
                                            <p:fltVal val="0"/>
                                          </p:val>
                                        </p:tav>
                                        <p:tav tm="100000">
                                          <p:val>
                                            <p:strVal val="#ppt_h"/>
                                          </p:val>
                                        </p:tav>
                                      </p:tavLst>
                                    </p:anim>
                                    <p:anim calcmode="lin" valueType="num">
                                      <p:cBhvr>
                                        <p:cTn id="17" dur="1000" fill="hold"/>
                                        <p:tgtEl>
                                          <p:spTgt spid="6">
                                            <p:graphicEl>
                                              <a:dgm id="{05FD03DF-1246-4449-8813-582B2D262D19}"/>
                                            </p:graphicEl>
                                          </p:spTgt>
                                        </p:tgtEl>
                                        <p:attrNameLst>
                                          <p:attrName>style.rotation</p:attrName>
                                        </p:attrNameLst>
                                      </p:cBhvr>
                                      <p:tavLst>
                                        <p:tav tm="0">
                                          <p:val>
                                            <p:fltVal val="90"/>
                                          </p:val>
                                        </p:tav>
                                        <p:tav tm="100000">
                                          <p:val>
                                            <p:fltVal val="0"/>
                                          </p:val>
                                        </p:tav>
                                      </p:tavLst>
                                    </p:anim>
                                    <p:animEffect transition="in" filter="fade">
                                      <p:cBhvr>
                                        <p:cTn id="18" dur="1000"/>
                                        <p:tgtEl>
                                          <p:spTgt spid="6">
                                            <p:graphicEl>
                                              <a:dgm id="{05FD03DF-1246-4449-8813-582B2D262D19}"/>
                                            </p:graphicEl>
                                          </p:spTgt>
                                        </p:tgtEl>
                                      </p:cBhvr>
                                    </p:animEffect>
                                  </p:childTnLst>
                                </p:cTn>
                              </p:par>
                              <p:par>
                                <p:cTn id="19" presetID="31" presetClass="entr" presetSubtype="0" fill="hold" grpId="0" nodeType="withEffect">
                                  <p:stCondLst>
                                    <p:cond delay="0"/>
                                  </p:stCondLst>
                                  <p:childTnLst>
                                    <p:set>
                                      <p:cBhvr>
                                        <p:cTn id="20" dur="1" fill="hold">
                                          <p:stCondLst>
                                            <p:cond delay="0"/>
                                          </p:stCondLst>
                                        </p:cTn>
                                        <p:tgtEl>
                                          <p:spTgt spid="6">
                                            <p:graphicEl>
                                              <a:dgm id="{7D961E0A-E366-4E1F-9F73-368C3C2B608E}"/>
                                            </p:graphicEl>
                                          </p:spTgt>
                                        </p:tgtEl>
                                        <p:attrNameLst>
                                          <p:attrName>style.visibility</p:attrName>
                                        </p:attrNameLst>
                                      </p:cBhvr>
                                      <p:to>
                                        <p:strVal val="visible"/>
                                      </p:to>
                                    </p:set>
                                    <p:anim calcmode="lin" valueType="num">
                                      <p:cBhvr>
                                        <p:cTn id="21" dur="1000" fill="hold"/>
                                        <p:tgtEl>
                                          <p:spTgt spid="6">
                                            <p:graphicEl>
                                              <a:dgm id="{7D961E0A-E366-4E1F-9F73-368C3C2B608E}"/>
                                            </p:graphicEl>
                                          </p:spTgt>
                                        </p:tgtEl>
                                        <p:attrNameLst>
                                          <p:attrName>ppt_w</p:attrName>
                                        </p:attrNameLst>
                                      </p:cBhvr>
                                      <p:tavLst>
                                        <p:tav tm="0">
                                          <p:val>
                                            <p:fltVal val="0"/>
                                          </p:val>
                                        </p:tav>
                                        <p:tav tm="100000">
                                          <p:val>
                                            <p:strVal val="#ppt_w"/>
                                          </p:val>
                                        </p:tav>
                                      </p:tavLst>
                                    </p:anim>
                                    <p:anim calcmode="lin" valueType="num">
                                      <p:cBhvr>
                                        <p:cTn id="22" dur="1000" fill="hold"/>
                                        <p:tgtEl>
                                          <p:spTgt spid="6">
                                            <p:graphicEl>
                                              <a:dgm id="{7D961E0A-E366-4E1F-9F73-368C3C2B608E}"/>
                                            </p:graphicEl>
                                          </p:spTgt>
                                        </p:tgtEl>
                                        <p:attrNameLst>
                                          <p:attrName>ppt_h</p:attrName>
                                        </p:attrNameLst>
                                      </p:cBhvr>
                                      <p:tavLst>
                                        <p:tav tm="0">
                                          <p:val>
                                            <p:fltVal val="0"/>
                                          </p:val>
                                        </p:tav>
                                        <p:tav tm="100000">
                                          <p:val>
                                            <p:strVal val="#ppt_h"/>
                                          </p:val>
                                        </p:tav>
                                      </p:tavLst>
                                    </p:anim>
                                    <p:anim calcmode="lin" valueType="num">
                                      <p:cBhvr>
                                        <p:cTn id="23" dur="1000" fill="hold"/>
                                        <p:tgtEl>
                                          <p:spTgt spid="6">
                                            <p:graphicEl>
                                              <a:dgm id="{7D961E0A-E366-4E1F-9F73-368C3C2B608E}"/>
                                            </p:graphicEl>
                                          </p:spTgt>
                                        </p:tgtEl>
                                        <p:attrNameLst>
                                          <p:attrName>style.rotation</p:attrName>
                                        </p:attrNameLst>
                                      </p:cBhvr>
                                      <p:tavLst>
                                        <p:tav tm="0">
                                          <p:val>
                                            <p:fltVal val="90"/>
                                          </p:val>
                                        </p:tav>
                                        <p:tav tm="100000">
                                          <p:val>
                                            <p:fltVal val="0"/>
                                          </p:val>
                                        </p:tav>
                                      </p:tavLst>
                                    </p:anim>
                                    <p:animEffect transition="in" filter="fade">
                                      <p:cBhvr>
                                        <p:cTn id="24" dur="1000"/>
                                        <p:tgtEl>
                                          <p:spTgt spid="6">
                                            <p:graphicEl>
                                              <a:dgm id="{7D961E0A-E366-4E1F-9F73-368C3C2B608E}"/>
                                            </p:graphicEl>
                                          </p:spTgt>
                                        </p:tgtEl>
                                      </p:cBhvr>
                                    </p:animEffect>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grpId="0" nodeType="clickEffect">
                                  <p:stCondLst>
                                    <p:cond delay="0"/>
                                  </p:stCondLst>
                                  <p:childTnLst>
                                    <p:set>
                                      <p:cBhvr>
                                        <p:cTn id="28" dur="1" fill="hold">
                                          <p:stCondLst>
                                            <p:cond delay="0"/>
                                          </p:stCondLst>
                                        </p:cTn>
                                        <p:tgtEl>
                                          <p:spTgt spid="6">
                                            <p:graphicEl>
                                              <a:dgm id="{3E247303-E310-4A7B-89DD-AF9053C0387B}"/>
                                            </p:graphicEl>
                                          </p:spTgt>
                                        </p:tgtEl>
                                        <p:attrNameLst>
                                          <p:attrName>style.visibility</p:attrName>
                                        </p:attrNameLst>
                                      </p:cBhvr>
                                      <p:to>
                                        <p:strVal val="visible"/>
                                      </p:to>
                                    </p:set>
                                    <p:anim calcmode="lin" valueType="num">
                                      <p:cBhvr>
                                        <p:cTn id="29" dur="1000" fill="hold"/>
                                        <p:tgtEl>
                                          <p:spTgt spid="6">
                                            <p:graphicEl>
                                              <a:dgm id="{3E247303-E310-4A7B-89DD-AF9053C0387B}"/>
                                            </p:graphicEl>
                                          </p:spTgt>
                                        </p:tgtEl>
                                        <p:attrNameLst>
                                          <p:attrName>ppt_w</p:attrName>
                                        </p:attrNameLst>
                                      </p:cBhvr>
                                      <p:tavLst>
                                        <p:tav tm="0">
                                          <p:val>
                                            <p:fltVal val="0"/>
                                          </p:val>
                                        </p:tav>
                                        <p:tav tm="100000">
                                          <p:val>
                                            <p:strVal val="#ppt_w"/>
                                          </p:val>
                                        </p:tav>
                                      </p:tavLst>
                                    </p:anim>
                                    <p:anim calcmode="lin" valueType="num">
                                      <p:cBhvr>
                                        <p:cTn id="30" dur="1000" fill="hold"/>
                                        <p:tgtEl>
                                          <p:spTgt spid="6">
                                            <p:graphicEl>
                                              <a:dgm id="{3E247303-E310-4A7B-89DD-AF9053C0387B}"/>
                                            </p:graphicEl>
                                          </p:spTgt>
                                        </p:tgtEl>
                                        <p:attrNameLst>
                                          <p:attrName>ppt_h</p:attrName>
                                        </p:attrNameLst>
                                      </p:cBhvr>
                                      <p:tavLst>
                                        <p:tav tm="0">
                                          <p:val>
                                            <p:fltVal val="0"/>
                                          </p:val>
                                        </p:tav>
                                        <p:tav tm="100000">
                                          <p:val>
                                            <p:strVal val="#ppt_h"/>
                                          </p:val>
                                        </p:tav>
                                      </p:tavLst>
                                    </p:anim>
                                    <p:anim calcmode="lin" valueType="num">
                                      <p:cBhvr>
                                        <p:cTn id="31" dur="1000" fill="hold"/>
                                        <p:tgtEl>
                                          <p:spTgt spid="6">
                                            <p:graphicEl>
                                              <a:dgm id="{3E247303-E310-4A7B-89DD-AF9053C0387B}"/>
                                            </p:graphicEl>
                                          </p:spTgt>
                                        </p:tgtEl>
                                        <p:attrNameLst>
                                          <p:attrName>style.rotation</p:attrName>
                                        </p:attrNameLst>
                                      </p:cBhvr>
                                      <p:tavLst>
                                        <p:tav tm="0">
                                          <p:val>
                                            <p:fltVal val="90"/>
                                          </p:val>
                                        </p:tav>
                                        <p:tav tm="100000">
                                          <p:val>
                                            <p:fltVal val="0"/>
                                          </p:val>
                                        </p:tav>
                                      </p:tavLst>
                                    </p:anim>
                                    <p:animEffect transition="in" filter="fade">
                                      <p:cBhvr>
                                        <p:cTn id="32" dur="1000"/>
                                        <p:tgtEl>
                                          <p:spTgt spid="6">
                                            <p:graphicEl>
                                              <a:dgm id="{3E247303-E310-4A7B-89DD-AF9053C0387B}"/>
                                            </p:graphicEl>
                                          </p:spTgt>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6">
                                            <p:graphicEl>
                                              <a:dgm id="{91C65342-EA61-4B4C-9EC8-820E13A9567D}"/>
                                            </p:graphicEl>
                                          </p:spTgt>
                                        </p:tgtEl>
                                        <p:attrNameLst>
                                          <p:attrName>style.visibility</p:attrName>
                                        </p:attrNameLst>
                                      </p:cBhvr>
                                      <p:to>
                                        <p:strVal val="visible"/>
                                      </p:to>
                                    </p:set>
                                    <p:anim calcmode="lin" valueType="num">
                                      <p:cBhvr>
                                        <p:cTn id="35" dur="1000" fill="hold"/>
                                        <p:tgtEl>
                                          <p:spTgt spid="6">
                                            <p:graphicEl>
                                              <a:dgm id="{91C65342-EA61-4B4C-9EC8-820E13A9567D}"/>
                                            </p:graphicEl>
                                          </p:spTgt>
                                        </p:tgtEl>
                                        <p:attrNameLst>
                                          <p:attrName>ppt_w</p:attrName>
                                        </p:attrNameLst>
                                      </p:cBhvr>
                                      <p:tavLst>
                                        <p:tav tm="0">
                                          <p:val>
                                            <p:fltVal val="0"/>
                                          </p:val>
                                        </p:tav>
                                        <p:tav tm="100000">
                                          <p:val>
                                            <p:strVal val="#ppt_w"/>
                                          </p:val>
                                        </p:tav>
                                      </p:tavLst>
                                    </p:anim>
                                    <p:anim calcmode="lin" valueType="num">
                                      <p:cBhvr>
                                        <p:cTn id="36" dur="1000" fill="hold"/>
                                        <p:tgtEl>
                                          <p:spTgt spid="6">
                                            <p:graphicEl>
                                              <a:dgm id="{91C65342-EA61-4B4C-9EC8-820E13A9567D}"/>
                                            </p:graphicEl>
                                          </p:spTgt>
                                        </p:tgtEl>
                                        <p:attrNameLst>
                                          <p:attrName>ppt_h</p:attrName>
                                        </p:attrNameLst>
                                      </p:cBhvr>
                                      <p:tavLst>
                                        <p:tav tm="0">
                                          <p:val>
                                            <p:fltVal val="0"/>
                                          </p:val>
                                        </p:tav>
                                        <p:tav tm="100000">
                                          <p:val>
                                            <p:strVal val="#ppt_h"/>
                                          </p:val>
                                        </p:tav>
                                      </p:tavLst>
                                    </p:anim>
                                    <p:anim calcmode="lin" valueType="num">
                                      <p:cBhvr>
                                        <p:cTn id="37" dur="1000" fill="hold"/>
                                        <p:tgtEl>
                                          <p:spTgt spid="6">
                                            <p:graphicEl>
                                              <a:dgm id="{91C65342-EA61-4B4C-9EC8-820E13A9567D}"/>
                                            </p:graphicEl>
                                          </p:spTgt>
                                        </p:tgtEl>
                                        <p:attrNameLst>
                                          <p:attrName>style.rotation</p:attrName>
                                        </p:attrNameLst>
                                      </p:cBhvr>
                                      <p:tavLst>
                                        <p:tav tm="0">
                                          <p:val>
                                            <p:fltVal val="90"/>
                                          </p:val>
                                        </p:tav>
                                        <p:tav tm="100000">
                                          <p:val>
                                            <p:fltVal val="0"/>
                                          </p:val>
                                        </p:tav>
                                      </p:tavLst>
                                    </p:anim>
                                    <p:animEffect transition="in" filter="fade">
                                      <p:cBhvr>
                                        <p:cTn id="38" dur="1000"/>
                                        <p:tgtEl>
                                          <p:spTgt spid="6">
                                            <p:graphicEl>
                                              <a:dgm id="{91C65342-EA61-4B4C-9EC8-820E13A9567D}"/>
                                            </p:graphicEl>
                                          </p:spTgt>
                                        </p:tgtEl>
                                      </p:cBhvr>
                                    </p:animEffect>
                                  </p:childTnLst>
                                </p:cTn>
                              </p:par>
                            </p:childTnLst>
                          </p:cTn>
                        </p:par>
                      </p:childTnLst>
                    </p:cTn>
                  </p:par>
                  <p:par>
                    <p:cTn id="39" fill="hold">
                      <p:stCondLst>
                        <p:cond delay="indefinite"/>
                      </p:stCondLst>
                      <p:childTnLst>
                        <p:par>
                          <p:cTn id="40" fill="hold">
                            <p:stCondLst>
                              <p:cond delay="0"/>
                            </p:stCondLst>
                            <p:childTnLst>
                              <p:par>
                                <p:cTn id="41" presetID="31" presetClass="entr" presetSubtype="0" fill="hold" grpId="0" nodeType="clickEffect">
                                  <p:stCondLst>
                                    <p:cond delay="0"/>
                                  </p:stCondLst>
                                  <p:childTnLst>
                                    <p:set>
                                      <p:cBhvr>
                                        <p:cTn id="42" dur="1" fill="hold">
                                          <p:stCondLst>
                                            <p:cond delay="0"/>
                                          </p:stCondLst>
                                        </p:cTn>
                                        <p:tgtEl>
                                          <p:spTgt spid="6">
                                            <p:graphicEl>
                                              <a:dgm id="{EC65675A-2C6A-4C25-BB87-A2C7A0B0F525}"/>
                                            </p:graphicEl>
                                          </p:spTgt>
                                        </p:tgtEl>
                                        <p:attrNameLst>
                                          <p:attrName>style.visibility</p:attrName>
                                        </p:attrNameLst>
                                      </p:cBhvr>
                                      <p:to>
                                        <p:strVal val="visible"/>
                                      </p:to>
                                    </p:set>
                                    <p:anim calcmode="lin" valueType="num">
                                      <p:cBhvr>
                                        <p:cTn id="43" dur="1000" fill="hold"/>
                                        <p:tgtEl>
                                          <p:spTgt spid="6">
                                            <p:graphicEl>
                                              <a:dgm id="{EC65675A-2C6A-4C25-BB87-A2C7A0B0F525}"/>
                                            </p:graphicEl>
                                          </p:spTgt>
                                        </p:tgtEl>
                                        <p:attrNameLst>
                                          <p:attrName>ppt_w</p:attrName>
                                        </p:attrNameLst>
                                      </p:cBhvr>
                                      <p:tavLst>
                                        <p:tav tm="0">
                                          <p:val>
                                            <p:fltVal val="0"/>
                                          </p:val>
                                        </p:tav>
                                        <p:tav tm="100000">
                                          <p:val>
                                            <p:strVal val="#ppt_w"/>
                                          </p:val>
                                        </p:tav>
                                      </p:tavLst>
                                    </p:anim>
                                    <p:anim calcmode="lin" valueType="num">
                                      <p:cBhvr>
                                        <p:cTn id="44" dur="1000" fill="hold"/>
                                        <p:tgtEl>
                                          <p:spTgt spid="6">
                                            <p:graphicEl>
                                              <a:dgm id="{EC65675A-2C6A-4C25-BB87-A2C7A0B0F525}"/>
                                            </p:graphicEl>
                                          </p:spTgt>
                                        </p:tgtEl>
                                        <p:attrNameLst>
                                          <p:attrName>ppt_h</p:attrName>
                                        </p:attrNameLst>
                                      </p:cBhvr>
                                      <p:tavLst>
                                        <p:tav tm="0">
                                          <p:val>
                                            <p:fltVal val="0"/>
                                          </p:val>
                                        </p:tav>
                                        <p:tav tm="100000">
                                          <p:val>
                                            <p:strVal val="#ppt_h"/>
                                          </p:val>
                                        </p:tav>
                                      </p:tavLst>
                                    </p:anim>
                                    <p:anim calcmode="lin" valueType="num">
                                      <p:cBhvr>
                                        <p:cTn id="45" dur="1000" fill="hold"/>
                                        <p:tgtEl>
                                          <p:spTgt spid="6">
                                            <p:graphicEl>
                                              <a:dgm id="{EC65675A-2C6A-4C25-BB87-A2C7A0B0F525}"/>
                                            </p:graphicEl>
                                          </p:spTgt>
                                        </p:tgtEl>
                                        <p:attrNameLst>
                                          <p:attrName>style.rotation</p:attrName>
                                        </p:attrNameLst>
                                      </p:cBhvr>
                                      <p:tavLst>
                                        <p:tav tm="0">
                                          <p:val>
                                            <p:fltVal val="90"/>
                                          </p:val>
                                        </p:tav>
                                        <p:tav tm="100000">
                                          <p:val>
                                            <p:fltVal val="0"/>
                                          </p:val>
                                        </p:tav>
                                      </p:tavLst>
                                    </p:anim>
                                    <p:animEffect transition="in" filter="fade">
                                      <p:cBhvr>
                                        <p:cTn id="46" dur="1000"/>
                                        <p:tgtEl>
                                          <p:spTgt spid="6">
                                            <p:graphicEl>
                                              <a:dgm id="{EC65675A-2C6A-4C25-BB87-A2C7A0B0F525}"/>
                                            </p:graphicEl>
                                          </p:spTgt>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6">
                                            <p:graphicEl>
                                              <a:dgm id="{BA459950-FF3E-4D67-B4A0-C82C04EECA5B}"/>
                                            </p:graphicEl>
                                          </p:spTgt>
                                        </p:tgtEl>
                                        <p:attrNameLst>
                                          <p:attrName>style.visibility</p:attrName>
                                        </p:attrNameLst>
                                      </p:cBhvr>
                                      <p:to>
                                        <p:strVal val="visible"/>
                                      </p:to>
                                    </p:set>
                                    <p:anim calcmode="lin" valueType="num">
                                      <p:cBhvr>
                                        <p:cTn id="49" dur="1000" fill="hold"/>
                                        <p:tgtEl>
                                          <p:spTgt spid="6">
                                            <p:graphicEl>
                                              <a:dgm id="{BA459950-FF3E-4D67-B4A0-C82C04EECA5B}"/>
                                            </p:graphicEl>
                                          </p:spTgt>
                                        </p:tgtEl>
                                        <p:attrNameLst>
                                          <p:attrName>ppt_w</p:attrName>
                                        </p:attrNameLst>
                                      </p:cBhvr>
                                      <p:tavLst>
                                        <p:tav tm="0">
                                          <p:val>
                                            <p:fltVal val="0"/>
                                          </p:val>
                                        </p:tav>
                                        <p:tav tm="100000">
                                          <p:val>
                                            <p:strVal val="#ppt_w"/>
                                          </p:val>
                                        </p:tav>
                                      </p:tavLst>
                                    </p:anim>
                                    <p:anim calcmode="lin" valueType="num">
                                      <p:cBhvr>
                                        <p:cTn id="50" dur="1000" fill="hold"/>
                                        <p:tgtEl>
                                          <p:spTgt spid="6">
                                            <p:graphicEl>
                                              <a:dgm id="{BA459950-FF3E-4D67-B4A0-C82C04EECA5B}"/>
                                            </p:graphicEl>
                                          </p:spTgt>
                                        </p:tgtEl>
                                        <p:attrNameLst>
                                          <p:attrName>ppt_h</p:attrName>
                                        </p:attrNameLst>
                                      </p:cBhvr>
                                      <p:tavLst>
                                        <p:tav tm="0">
                                          <p:val>
                                            <p:fltVal val="0"/>
                                          </p:val>
                                        </p:tav>
                                        <p:tav tm="100000">
                                          <p:val>
                                            <p:strVal val="#ppt_h"/>
                                          </p:val>
                                        </p:tav>
                                      </p:tavLst>
                                    </p:anim>
                                    <p:anim calcmode="lin" valueType="num">
                                      <p:cBhvr>
                                        <p:cTn id="51" dur="1000" fill="hold"/>
                                        <p:tgtEl>
                                          <p:spTgt spid="6">
                                            <p:graphicEl>
                                              <a:dgm id="{BA459950-FF3E-4D67-B4A0-C82C04EECA5B}"/>
                                            </p:graphicEl>
                                          </p:spTgt>
                                        </p:tgtEl>
                                        <p:attrNameLst>
                                          <p:attrName>style.rotation</p:attrName>
                                        </p:attrNameLst>
                                      </p:cBhvr>
                                      <p:tavLst>
                                        <p:tav tm="0">
                                          <p:val>
                                            <p:fltVal val="90"/>
                                          </p:val>
                                        </p:tav>
                                        <p:tav tm="100000">
                                          <p:val>
                                            <p:fltVal val="0"/>
                                          </p:val>
                                        </p:tav>
                                      </p:tavLst>
                                    </p:anim>
                                    <p:animEffect transition="in" filter="fade">
                                      <p:cBhvr>
                                        <p:cTn id="52" dur="1000"/>
                                        <p:tgtEl>
                                          <p:spTgt spid="6">
                                            <p:graphicEl>
                                              <a:dgm id="{BA459950-FF3E-4D67-B4A0-C82C04EECA5B}"/>
                                            </p:graphicEl>
                                          </p:spTgt>
                                        </p:tgtEl>
                                      </p:cBhvr>
                                    </p:animEffect>
                                  </p:childTnLst>
                                </p:cTn>
                              </p:par>
                            </p:childTnLst>
                          </p:cTn>
                        </p:par>
                      </p:childTnLst>
                    </p:cTn>
                  </p:par>
                  <p:par>
                    <p:cTn id="53" fill="hold">
                      <p:stCondLst>
                        <p:cond delay="indefinite"/>
                      </p:stCondLst>
                      <p:childTnLst>
                        <p:par>
                          <p:cTn id="54" fill="hold">
                            <p:stCondLst>
                              <p:cond delay="0"/>
                            </p:stCondLst>
                            <p:childTnLst>
                              <p:par>
                                <p:cTn id="55" presetID="31" presetClass="entr" presetSubtype="0" fill="hold" grpId="0" nodeType="clickEffect">
                                  <p:stCondLst>
                                    <p:cond delay="0"/>
                                  </p:stCondLst>
                                  <p:childTnLst>
                                    <p:set>
                                      <p:cBhvr>
                                        <p:cTn id="56" dur="1" fill="hold">
                                          <p:stCondLst>
                                            <p:cond delay="0"/>
                                          </p:stCondLst>
                                        </p:cTn>
                                        <p:tgtEl>
                                          <p:spTgt spid="6">
                                            <p:graphicEl>
                                              <a:dgm id="{212DFE86-EBCE-4DB3-A763-B192FDDAEDBA}"/>
                                            </p:graphicEl>
                                          </p:spTgt>
                                        </p:tgtEl>
                                        <p:attrNameLst>
                                          <p:attrName>style.visibility</p:attrName>
                                        </p:attrNameLst>
                                      </p:cBhvr>
                                      <p:to>
                                        <p:strVal val="visible"/>
                                      </p:to>
                                    </p:set>
                                    <p:anim calcmode="lin" valueType="num">
                                      <p:cBhvr>
                                        <p:cTn id="57" dur="1000" fill="hold"/>
                                        <p:tgtEl>
                                          <p:spTgt spid="6">
                                            <p:graphicEl>
                                              <a:dgm id="{212DFE86-EBCE-4DB3-A763-B192FDDAEDBA}"/>
                                            </p:graphicEl>
                                          </p:spTgt>
                                        </p:tgtEl>
                                        <p:attrNameLst>
                                          <p:attrName>ppt_w</p:attrName>
                                        </p:attrNameLst>
                                      </p:cBhvr>
                                      <p:tavLst>
                                        <p:tav tm="0">
                                          <p:val>
                                            <p:fltVal val="0"/>
                                          </p:val>
                                        </p:tav>
                                        <p:tav tm="100000">
                                          <p:val>
                                            <p:strVal val="#ppt_w"/>
                                          </p:val>
                                        </p:tav>
                                      </p:tavLst>
                                    </p:anim>
                                    <p:anim calcmode="lin" valueType="num">
                                      <p:cBhvr>
                                        <p:cTn id="58" dur="1000" fill="hold"/>
                                        <p:tgtEl>
                                          <p:spTgt spid="6">
                                            <p:graphicEl>
                                              <a:dgm id="{212DFE86-EBCE-4DB3-A763-B192FDDAEDBA}"/>
                                            </p:graphicEl>
                                          </p:spTgt>
                                        </p:tgtEl>
                                        <p:attrNameLst>
                                          <p:attrName>ppt_h</p:attrName>
                                        </p:attrNameLst>
                                      </p:cBhvr>
                                      <p:tavLst>
                                        <p:tav tm="0">
                                          <p:val>
                                            <p:fltVal val="0"/>
                                          </p:val>
                                        </p:tav>
                                        <p:tav tm="100000">
                                          <p:val>
                                            <p:strVal val="#ppt_h"/>
                                          </p:val>
                                        </p:tav>
                                      </p:tavLst>
                                    </p:anim>
                                    <p:anim calcmode="lin" valueType="num">
                                      <p:cBhvr>
                                        <p:cTn id="59" dur="1000" fill="hold"/>
                                        <p:tgtEl>
                                          <p:spTgt spid="6">
                                            <p:graphicEl>
                                              <a:dgm id="{212DFE86-EBCE-4DB3-A763-B192FDDAEDBA}"/>
                                            </p:graphicEl>
                                          </p:spTgt>
                                        </p:tgtEl>
                                        <p:attrNameLst>
                                          <p:attrName>style.rotation</p:attrName>
                                        </p:attrNameLst>
                                      </p:cBhvr>
                                      <p:tavLst>
                                        <p:tav tm="0">
                                          <p:val>
                                            <p:fltVal val="90"/>
                                          </p:val>
                                        </p:tav>
                                        <p:tav tm="100000">
                                          <p:val>
                                            <p:fltVal val="0"/>
                                          </p:val>
                                        </p:tav>
                                      </p:tavLst>
                                    </p:anim>
                                    <p:animEffect transition="in" filter="fade">
                                      <p:cBhvr>
                                        <p:cTn id="60" dur="1000"/>
                                        <p:tgtEl>
                                          <p:spTgt spid="6">
                                            <p:graphicEl>
                                              <a:dgm id="{212DFE86-EBCE-4DB3-A763-B192FDDAEDBA}"/>
                                            </p:graphicEl>
                                          </p:spTgt>
                                        </p:tgtEl>
                                      </p:cBhvr>
                                    </p:animEffect>
                                  </p:childTnLst>
                                </p:cTn>
                              </p:par>
                              <p:par>
                                <p:cTn id="61" presetID="31" presetClass="entr" presetSubtype="0" fill="hold" grpId="0" nodeType="withEffect">
                                  <p:stCondLst>
                                    <p:cond delay="0"/>
                                  </p:stCondLst>
                                  <p:childTnLst>
                                    <p:set>
                                      <p:cBhvr>
                                        <p:cTn id="62" dur="1" fill="hold">
                                          <p:stCondLst>
                                            <p:cond delay="0"/>
                                          </p:stCondLst>
                                        </p:cTn>
                                        <p:tgtEl>
                                          <p:spTgt spid="6">
                                            <p:graphicEl>
                                              <a:dgm id="{97E139F6-09DC-489F-8E75-009DE94A0173}"/>
                                            </p:graphicEl>
                                          </p:spTgt>
                                        </p:tgtEl>
                                        <p:attrNameLst>
                                          <p:attrName>style.visibility</p:attrName>
                                        </p:attrNameLst>
                                      </p:cBhvr>
                                      <p:to>
                                        <p:strVal val="visible"/>
                                      </p:to>
                                    </p:set>
                                    <p:anim calcmode="lin" valueType="num">
                                      <p:cBhvr>
                                        <p:cTn id="63" dur="1000" fill="hold"/>
                                        <p:tgtEl>
                                          <p:spTgt spid="6">
                                            <p:graphicEl>
                                              <a:dgm id="{97E139F6-09DC-489F-8E75-009DE94A0173}"/>
                                            </p:graphicEl>
                                          </p:spTgt>
                                        </p:tgtEl>
                                        <p:attrNameLst>
                                          <p:attrName>ppt_w</p:attrName>
                                        </p:attrNameLst>
                                      </p:cBhvr>
                                      <p:tavLst>
                                        <p:tav tm="0">
                                          <p:val>
                                            <p:fltVal val="0"/>
                                          </p:val>
                                        </p:tav>
                                        <p:tav tm="100000">
                                          <p:val>
                                            <p:strVal val="#ppt_w"/>
                                          </p:val>
                                        </p:tav>
                                      </p:tavLst>
                                    </p:anim>
                                    <p:anim calcmode="lin" valueType="num">
                                      <p:cBhvr>
                                        <p:cTn id="64" dur="1000" fill="hold"/>
                                        <p:tgtEl>
                                          <p:spTgt spid="6">
                                            <p:graphicEl>
                                              <a:dgm id="{97E139F6-09DC-489F-8E75-009DE94A0173}"/>
                                            </p:graphicEl>
                                          </p:spTgt>
                                        </p:tgtEl>
                                        <p:attrNameLst>
                                          <p:attrName>ppt_h</p:attrName>
                                        </p:attrNameLst>
                                      </p:cBhvr>
                                      <p:tavLst>
                                        <p:tav tm="0">
                                          <p:val>
                                            <p:fltVal val="0"/>
                                          </p:val>
                                        </p:tav>
                                        <p:tav tm="100000">
                                          <p:val>
                                            <p:strVal val="#ppt_h"/>
                                          </p:val>
                                        </p:tav>
                                      </p:tavLst>
                                    </p:anim>
                                    <p:anim calcmode="lin" valueType="num">
                                      <p:cBhvr>
                                        <p:cTn id="65" dur="1000" fill="hold"/>
                                        <p:tgtEl>
                                          <p:spTgt spid="6">
                                            <p:graphicEl>
                                              <a:dgm id="{97E139F6-09DC-489F-8E75-009DE94A0173}"/>
                                            </p:graphicEl>
                                          </p:spTgt>
                                        </p:tgtEl>
                                        <p:attrNameLst>
                                          <p:attrName>style.rotation</p:attrName>
                                        </p:attrNameLst>
                                      </p:cBhvr>
                                      <p:tavLst>
                                        <p:tav tm="0">
                                          <p:val>
                                            <p:fltVal val="90"/>
                                          </p:val>
                                        </p:tav>
                                        <p:tav tm="100000">
                                          <p:val>
                                            <p:fltVal val="0"/>
                                          </p:val>
                                        </p:tav>
                                      </p:tavLst>
                                    </p:anim>
                                    <p:animEffect transition="in" filter="fade">
                                      <p:cBhvr>
                                        <p:cTn id="66" dur="1000"/>
                                        <p:tgtEl>
                                          <p:spTgt spid="6">
                                            <p:graphicEl>
                                              <a:dgm id="{97E139F6-09DC-489F-8E75-009DE94A0173}"/>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lvlOne"/>
        </p:bldSub>
      </p:bldGraphic>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servant leadership"/>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7010960" y="1672800"/>
            <a:ext cx="5166997" cy="2483752"/>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e 4"/>
          <p:cNvGrpSpPr/>
          <p:nvPr/>
        </p:nvGrpSpPr>
        <p:grpSpPr>
          <a:xfrm>
            <a:off x="505326" y="138745"/>
            <a:ext cx="11105148" cy="1287437"/>
            <a:chOff x="1435" y="2430"/>
            <a:chExt cx="2858561" cy="1604270"/>
          </a:xfrm>
        </p:grpSpPr>
        <p:sp>
          <p:nvSpPr>
            <p:cNvPr id="6" name="Rectangle à coins arrondis 5"/>
            <p:cNvSpPr/>
            <p:nvPr/>
          </p:nvSpPr>
          <p:spPr>
            <a:xfrm>
              <a:off x="1435" y="2430"/>
              <a:ext cx="2858561" cy="1604270"/>
            </a:xfrm>
            <a:prstGeom prst="roundRect">
              <a:avLst/>
            </a:prstGeom>
            <a:noFill/>
          </p:spPr>
          <p:style>
            <a:lnRef idx="0">
              <a:schemeClr val="lt1">
                <a:hueOff val="0"/>
                <a:satOff val="0"/>
                <a:lumOff val="0"/>
                <a:alphaOff val="0"/>
              </a:schemeClr>
            </a:lnRef>
            <a:fillRef idx="3">
              <a:schemeClr val="accent3">
                <a:hueOff val="0"/>
                <a:satOff val="0"/>
                <a:lumOff val="0"/>
                <a:alphaOff val="0"/>
              </a:schemeClr>
            </a:fillRef>
            <a:effectRef idx="3">
              <a:schemeClr val="accent3">
                <a:hueOff val="0"/>
                <a:satOff val="0"/>
                <a:lumOff val="0"/>
                <a:alphaOff val="0"/>
              </a:schemeClr>
            </a:effectRef>
            <a:fontRef idx="minor">
              <a:schemeClr val="lt1"/>
            </a:fontRef>
          </p:style>
        </p:sp>
        <p:sp>
          <p:nvSpPr>
            <p:cNvPr id="7" name="Rectangle 6"/>
            <p:cNvSpPr/>
            <p:nvPr/>
          </p:nvSpPr>
          <p:spPr>
            <a:xfrm>
              <a:off x="79749" y="80744"/>
              <a:ext cx="2701933" cy="1447642"/>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fr-FR" sz="4000" kern="1200" dirty="0" smtClean="0"/>
                <a:t>Diriger en servant</a:t>
              </a:r>
            </a:p>
          </p:txBody>
        </p:sp>
      </p:grpSp>
      <p:sp>
        <p:nvSpPr>
          <p:cNvPr id="8" name="Rectangle 7"/>
          <p:cNvSpPr/>
          <p:nvPr/>
        </p:nvSpPr>
        <p:spPr>
          <a:xfrm>
            <a:off x="505326" y="4249277"/>
            <a:ext cx="5839059" cy="1754326"/>
          </a:xfrm>
          <a:prstGeom prst="rect">
            <a:avLst/>
          </a:prstGeom>
        </p:spPr>
        <p:txBody>
          <a:bodyPr wrap="square">
            <a:spAutoFit/>
          </a:bodyPr>
          <a:lstStyle/>
          <a:p>
            <a:r>
              <a:rPr lang="fr-FR" sz="3600" i="1" dirty="0">
                <a:latin typeface="Garamond" panose="02020404030301010803" pitchFamily="18" charset="0"/>
              </a:rPr>
              <a:t>« les </a:t>
            </a:r>
            <a:r>
              <a:rPr lang="fr-FR" sz="3600" i="1" dirty="0" smtClean="0">
                <a:latin typeface="Garamond" panose="02020404030301010803" pitchFamily="18" charset="0"/>
              </a:rPr>
              <a:t>chefs </a:t>
            </a:r>
            <a:r>
              <a:rPr lang="fr-FR" sz="3600" i="1" dirty="0">
                <a:latin typeface="Garamond" panose="02020404030301010803" pitchFamily="18" charset="0"/>
              </a:rPr>
              <a:t>dirigent </a:t>
            </a:r>
            <a:r>
              <a:rPr lang="fr-FR" sz="3600" i="1" dirty="0" smtClean="0">
                <a:latin typeface="Garamond" panose="02020404030301010803" pitchFamily="18" charset="0"/>
              </a:rPr>
              <a:t>mieux en adoptant un état d’esprit de </a:t>
            </a:r>
            <a:r>
              <a:rPr lang="fr-FR" sz="3600" i="1" dirty="0">
                <a:latin typeface="Garamond" panose="02020404030301010803" pitchFamily="18" charset="0"/>
              </a:rPr>
              <a:t>serviteur </a:t>
            </a:r>
            <a:r>
              <a:rPr lang="fr-FR" sz="3600" i="1" dirty="0" smtClean="0">
                <a:latin typeface="Garamond" panose="02020404030301010803" pitchFamily="18" charset="0"/>
              </a:rPr>
              <a:t>» </a:t>
            </a:r>
          </a:p>
          <a:p>
            <a:r>
              <a:rPr lang="fr-FR" sz="3600" b="1" dirty="0" smtClean="0">
                <a:latin typeface="Garamond" panose="02020404030301010803" pitchFamily="18" charset="0"/>
              </a:rPr>
              <a:t>Robert </a:t>
            </a:r>
            <a:r>
              <a:rPr lang="fr-FR" sz="3600" b="1" dirty="0" err="1" smtClean="0">
                <a:latin typeface="Garamond" panose="02020404030301010803" pitchFamily="18" charset="0"/>
              </a:rPr>
              <a:t>Greenleaf</a:t>
            </a:r>
            <a:endParaRPr lang="fr-FR" sz="3600" b="1" dirty="0">
              <a:latin typeface="Garamond" panose="02020404030301010803" pitchFamily="18" charset="0"/>
            </a:endParaRPr>
          </a:p>
        </p:txBody>
      </p:sp>
      <p:pic>
        <p:nvPicPr>
          <p:cNvPr id="9" name="Picture 2" descr="servant leadership"/>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025003" y="1672800"/>
            <a:ext cx="5152954" cy="5152954"/>
          </a:xfrm>
          <a:prstGeom prst="rect">
            <a:avLst/>
          </a:prstGeom>
          <a:noFill/>
          <a:extLst>
            <a:ext uri="{909E8E84-426E-40DD-AFC4-6F175D3DCCD1}">
              <a14:hiddenFill xmlns:a14="http://schemas.microsoft.com/office/drawing/2010/main">
                <a:solidFill>
                  <a:srgbClr val="FFFFFF"/>
                </a:solidFill>
              </a14:hiddenFill>
            </a:ext>
          </a:extLst>
        </p:spPr>
      </p:pic>
      <p:sp>
        <p:nvSpPr>
          <p:cNvPr id="10" name="Titre 1"/>
          <p:cNvSpPr txBox="1">
            <a:spLocks/>
          </p:cNvSpPr>
          <p:nvPr/>
        </p:nvSpPr>
        <p:spPr>
          <a:xfrm>
            <a:off x="505326" y="2298033"/>
            <a:ext cx="5979695" cy="161190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buNone/>
            </a:pPr>
            <a:r>
              <a:rPr lang="fr-FR" dirty="0" smtClean="0"/>
              <a:t>Théorie du servant leadership</a:t>
            </a:r>
          </a:p>
          <a:p>
            <a:pPr marL="0" lvl="0" indent="0">
              <a:buNone/>
            </a:pPr>
            <a:r>
              <a:rPr lang="fr-FR" sz="2400" dirty="0"/>
              <a:t>Se grandir en faisant </a:t>
            </a:r>
            <a:r>
              <a:rPr lang="fr-FR" sz="2400" dirty="0" smtClean="0"/>
              <a:t>grandir</a:t>
            </a:r>
            <a:r>
              <a:rPr lang="fr-FR" dirty="0" smtClean="0"/>
              <a:t> </a:t>
            </a:r>
          </a:p>
          <a:p>
            <a:pPr marL="0" indent="0">
              <a:buNone/>
            </a:pPr>
            <a:r>
              <a:rPr lang="fr-FR" dirty="0" smtClean="0"/>
              <a:t>(voir les semaines du service)</a:t>
            </a:r>
            <a:endParaRPr lang="fr-FR" dirty="0"/>
          </a:p>
        </p:txBody>
      </p:sp>
    </p:spTree>
    <p:extLst>
      <p:ext uri="{BB962C8B-B14F-4D97-AF65-F5344CB8AC3E}">
        <p14:creationId xmlns:p14="http://schemas.microsoft.com/office/powerpoint/2010/main" val="1175769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1800454"/>
            <a:ext cx="12191619" cy="721766"/>
          </a:xfrm>
          <a:noFill/>
        </p:spPr>
        <p:style>
          <a:lnRef idx="1">
            <a:schemeClr val="accent5"/>
          </a:lnRef>
          <a:fillRef idx="2">
            <a:schemeClr val="accent5"/>
          </a:fillRef>
          <a:effectRef idx="1">
            <a:schemeClr val="accent5"/>
          </a:effectRef>
          <a:fontRef idx="minor">
            <a:schemeClr val="dk1"/>
          </a:fontRef>
        </p:style>
        <p:txBody>
          <a:bodyPr>
            <a:normAutofit fontScale="90000"/>
          </a:bodyPr>
          <a:lstStyle/>
          <a:p>
            <a:pPr algn="ctr"/>
            <a:r>
              <a:rPr lang="fr-FR" sz="3200" dirty="0">
                <a:solidFill>
                  <a:srgbClr val="FFC000"/>
                </a:solidFill>
              </a:rPr>
              <a:t>S</a:t>
            </a:r>
            <a:r>
              <a:rPr lang="fr-FR" sz="3200" dirty="0" smtClean="0">
                <a:solidFill>
                  <a:srgbClr val="FFC000"/>
                </a:solidFill>
              </a:rPr>
              <a:t>chéma classique du décideur qui commande et contrôle</a:t>
            </a:r>
            <a:endParaRPr lang="fr-FR" sz="3200" dirty="0">
              <a:solidFill>
                <a:srgbClr val="FFC000"/>
              </a:solidFill>
            </a:endParaRPr>
          </a:p>
        </p:txBody>
      </p:sp>
      <p:sp>
        <p:nvSpPr>
          <p:cNvPr id="3" name="Espace réservé du texte 2"/>
          <p:cNvSpPr>
            <a:spLocks noGrp="1"/>
          </p:cNvSpPr>
          <p:nvPr>
            <p:ph type="body" idx="1"/>
          </p:nvPr>
        </p:nvSpPr>
        <p:spPr>
          <a:xfrm>
            <a:off x="1514263" y="2705720"/>
            <a:ext cx="4080016" cy="1862238"/>
          </a:xfrm>
        </p:spPr>
        <p:style>
          <a:lnRef idx="0">
            <a:schemeClr val="accent4"/>
          </a:lnRef>
          <a:fillRef idx="3">
            <a:schemeClr val="accent4"/>
          </a:fillRef>
          <a:effectRef idx="3">
            <a:schemeClr val="accent4"/>
          </a:effectRef>
          <a:fontRef idx="minor">
            <a:schemeClr val="lt1"/>
          </a:fontRef>
        </p:style>
        <p:txBody>
          <a:bodyPr>
            <a:normAutofit/>
          </a:bodyPr>
          <a:lstStyle/>
          <a:p>
            <a:r>
              <a:rPr lang="fr-FR" sz="2000" b="1" dirty="0">
                <a:solidFill>
                  <a:srgbClr val="7030A0"/>
                </a:solidFill>
              </a:rPr>
              <a:t>M</a:t>
            </a:r>
            <a:r>
              <a:rPr lang="fr-FR" sz="2000" b="1" dirty="0" smtClean="0">
                <a:solidFill>
                  <a:srgbClr val="7030A0"/>
                </a:solidFill>
              </a:rPr>
              <a:t>ilieu aisé</a:t>
            </a:r>
          </a:p>
          <a:p>
            <a:r>
              <a:rPr lang="fr-FR" sz="2000" b="1" dirty="0">
                <a:solidFill>
                  <a:srgbClr val="7030A0"/>
                </a:solidFill>
              </a:rPr>
              <a:t>R</a:t>
            </a:r>
            <a:r>
              <a:rPr lang="fr-FR" sz="2000" b="1" dirty="0" smtClean="0">
                <a:solidFill>
                  <a:srgbClr val="7030A0"/>
                </a:solidFill>
              </a:rPr>
              <a:t>elations haut-placées</a:t>
            </a:r>
          </a:p>
          <a:p>
            <a:r>
              <a:rPr lang="fr-FR" sz="2000" b="1" dirty="0">
                <a:solidFill>
                  <a:srgbClr val="7030A0"/>
                </a:solidFill>
              </a:rPr>
              <a:t>H</a:t>
            </a:r>
            <a:r>
              <a:rPr lang="fr-FR" sz="2000" b="1" dirty="0" smtClean="0">
                <a:solidFill>
                  <a:srgbClr val="7030A0"/>
                </a:solidFill>
              </a:rPr>
              <a:t>autes études (qualifications)</a:t>
            </a:r>
          </a:p>
          <a:p>
            <a:r>
              <a:rPr lang="fr-FR" sz="2000" b="1" dirty="0" smtClean="0">
                <a:solidFill>
                  <a:srgbClr val="7030A0"/>
                </a:solidFill>
              </a:rPr>
              <a:t>Haute position (statut)</a:t>
            </a:r>
          </a:p>
        </p:txBody>
      </p:sp>
      <p:sp>
        <p:nvSpPr>
          <p:cNvPr id="4" name="Ellipse 3"/>
          <p:cNvSpPr/>
          <p:nvPr/>
        </p:nvSpPr>
        <p:spPr>
          <a:xfrm>
            <a:off x="5903951" y="2836181"/>
            <a:ext cx="1506737" cy="1488891"/>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fr-FR"/>
          </a:p>
        </p:txBody>
      </p:sp>
      <p:sp>
        <p:nvSpPr>
          <p:cNvPr id="7" name="Ellipse 6"/>
          <p:cNvSpPr/>
          <p:nvPr/>
        </p:nvSpPr>
        <p:spPr>
          <a:xfrm>
            <a:off x="4354188" y="5841188"/>
            <a:ext cx="628008" cy="620714"/>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fr-FR"/>
          </a:p>
        </p:txBody>
      </p:sp>
      <p:sp>
        <p:nvSpPr>
          <p:cNvPr id="10" name="Flèche vers le bas 9"/>
          <p:cNvSpPr/>
          <p:nvPr/>
        </p:nvSpPr>
        <p:spPr>
          <a:xfrm>
            <a:off x="6007706" y="4429421"/>
            <a:ext cx="1299228" cy="1187108"/>
          </a:xfrm>
          <a:prstGeom prst="down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fr-FR"/>
          </a:p>
        </p:txBody>
      </p:sp>
      <p:sp>
        <p:nvSpPr>
          <p:cNvPr id="11" name="Rectangle 10"/>
          <p:cNvSpPr/>
          <p:nvPr/>
        </p:nvSpPr>
        <p:spPr>
          <a:xfrm>
            <a:off x="7767295" y="4672875"/>
            <a:ext cx="3987411" cy="369332"/>
          </a:xfrm>
          <a:prstGeom prst="rect">
            <a:avLst/>
          </a:prstGeom>
        </p:spPr>
        <p:txBody>
          <a:bodyPr wrap="square">
            <a:spAutoFit/>
          </a:bodyPr>
          <a:lstStyle/>
          <a:p>
            <a:r>
              <a:rPr lang="fr-FR" dirty="0" smtClean="0"/>
              <a:t>Commandement + contrôle</a:t>
            </a:r>
            <a:endParaRPr lang="fr-FR" dirty="0"/>
          </a:p>
        </p:txBody>
      </p:sp>
      <p:sp>
        <p:nvSpPr>
          <p:cNvPr id="12" name="Rectangle 11"/>
          <p:cNvSpPr/>
          <p:nvPr/>
        </p:nvSpPr>
        <p:spPr>
          <a:xfrm>
            <a:off x="7822395" y="2866366"/>
            <a:ext cx="2005685" cy="369332"/>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fr-FR" dirty="0" smtClean="0"/>
              <a:t>Plus de savoir</a:t>
            </a:r>
            <a:endParaRPr lang="fr-FR" dirty="0"/>
          </a:p>
        </p:txBody>
      </p:sp>
      <p:sp>
        <p:nvSpPr>
          <p:cNvPr id="13" name="Rectangle 12"/>
          <p:cNvSpPr/>
          <p:nvPr/>
        </p:nvSpPr>
        <p:spPr>
          <a:xfrm>
            <a:off x="7809411" y="3521914"/>
            <a:ext cx="2008715" cy="369332"/>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fr-FR" dirty="0" smtClean="0"/>
              <a:t>Plus d’avoir</a:t>
            </a:r>
            <a:endParaRPr lang="fr-FR" dirty="0"/>
          </a:p>
        </p:txBody>
      </p:sp>
      <p:sp>
        <p:nvSpPr>
          <p:cNvPr id="14" name="Rectangle 13"/>
          <p:cNvSpPr/>
          <p:nvPr/>
        </p:nvSpPr>
        <p:spPr>
          <a:xfrm>
            <a:off x="7809411" y="4160717"/>
            <a:ext cx="2031654" cy="369332"/>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r>
              <a:rPr lang="fr-FR" dirty="0" smtClean="0"/>
              <a:t>Plus de pouvoir</a:t>
            </a:r>
            <a:endParaRPr lang="fr-FR" dirty="0"/>
          </a:p>
        </p:txBody>
      </p:sp>
      <p:sp>
        <p:nvSpPr>
          <p:cNvPr id="9" name="Rectangle 8"/>
          <p:cNvSpPr/>
          <p:nvPr/>
        </p:nvSpPr>
        <p:spPr>
          <a:xfrm>
            <a:off x="9082828" y="5328423"/>
            <a:ext cx="2942932" cy="1323439"/>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r>
              <a:rPr lang="fr-FR" sz="2000" dirty="0" smtClean="0"/>
              <a:t>Subalternes, exécutants, éternels seconds (non responsables)</a:t>
            </a:r>
            <a:endParaRPr lang="fr-FR" sz="2000" dirty="0"/>
          </a:p>
        </p:txBody>
      </p:sp>
      <p:sp>
        <p:nvSpPr>
          <p:cNvPr id="17" name="Rectangle 16"/>
          <p:cNvSpPr/>
          <p:nvPr/>
        </p:nvSpPr>
        <p:spPr>
          <a:xfrm>
            <a:off x="10380835" y="2962328"/>
            <a:ext cx="1184940" cy="461665"/>
          </a:xfrm>
          <a:prstGeom prst="rect">
            <a:avLst/>
          </a:prstGeom>
          <a:solidFill>
            <a:srgbClr val="FF0000"/>
          </a:solidFill>
        </p:spPr>
        <p:txBody>
          <a:bodyPr wrap="none">
            <a:spAutoFit/>
          </a:bodyPr>
          <a:lstStyle/>
          <a:p>
            <a:r>
              <a:rPr lang="fr-FR" sz="2400" dirty="0" smtClean="0">
                <a:solidFill>
                  <a:schemeClr val="bg1"/>
                </a:solidFill>
              </a:rPr>
              <a:t>(</a:t>
            </a:r>
            <a:r>
              <a:rPr lang="fr-FR" sz="2400" dirty="0">
                <a:solidFill>
                  <a:schemeClr val="bg1"/>
                </a:solidFill>
              </a:rPr>
              <a:t>statut)</a:t>
            </a:r>
          </a:p>
        </p:txBody>
      </p:sp>
      <p:sp>
        <p:nvSpPr>
          <p:cNvPr id="19" name="Accolade fermante 18"/>
          <p:cNvSpPr/>
          <p:nvPr/>
        </p:nvSpPr>
        <p:spPr>
          <a:xfrm>
            <a:off x="10030897" y="2954700"/>
            <a:ext cx="210660" cy="1544956"/>
          </a:xfrm>
          <a:prstGeom prst="rightBrace">
            <a:avLst/>
          </a:prstGeom>
          <a:ln w="57150">
            <a:solidFill>
              <a:srgbClr val="FF0000"/>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1" name="Ellipse 20"/>
          <p:cNvSpPr/>
          <p:nvPr/>
        </p:nvSpPr>
        <p:spPr>
          <a:xfrm>
            <a:off x="5341887" y="5812697"/>
            <a:ext cx="628008" cy="620714"/>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fr-FR"/>
          </a:p>
        </p:txBody>
      </p:sp>
      <p:sp>
        <p:nvSpPr>
          <p:cNvPr id="22" name="Ellipse 21"/>
          <p:cNvSpPr/>
          <p:nvPr/>
        </p:nvSpPr>
        <p:spPr>
          <a:xfrm>
            <a:off x="6343316" y="5793730"/>
            <a:ext cx="628008" cy="620714"/>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fr-FR"/>
          </a:p>
        </p:txBody>
      </p:sp>
      <p:sp>
        <p:nvSpPr>
          <p:cNvPr id="23" name="Ellipse 22"/>
          <p:cNvSpPr/>
          <p:nvPr/>
        </p:nvSpPr>
        <p:spPr>
          <a:xfrm>
            <a:off x="7313746" y="5773431"/>
            <a:ext cx="628008" cy="620714"/>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fr-FR"/>
          </a:p>
        </p:txBody>
      </p:sp>
      <p:sp>
        <p:nvSpPr>
          <p:cNvPr id="24" name="Ellipse 23"/>
          <p:cNvSpPr/>
          <p:nvPr/>
        </p:nvSpPr>
        <p:spPr>
          <a:xfrm>
            <a:off x="8272387" y="5773431"/>
            <a:ext cx="628008" cy="620714"/>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fr-FR"/>
          </a:p>
        </p:txBody>
      </p:sp>
      <p:sp>
        <p:nvSpPr>
          <p:cNvPr id="5" name="Rectangle 4"/>
          <p:cNvSpPr/>
          <p:nvPr/>
        </p:nvSpPr>
        <p:spPr>
          <a:xfrm>
            <a:off x="4200438" y="666430"/>
            <a:ext cx="4071949" cy="590931"/>
          </a:xfrm>
          <a:prstGeom prst="rect">
            <a:avLst/>
          </a:prstGeom>
        </p:spPr>
        <p:txBody>
          <a:bodyPr wrap="none">
            <a:spAutoFit/>
          </a:bodyPr>
          <a:lstStyle/>
          <a:p>
            <a:pPr lvl="0" algn="ctr" defTabSz="1422400">
              <a:lnSpc>
                <a:spcPct val="90000"/>
              </a:lnSpc>
              <a:spcBef>
                <a:spcPct val="0"/>
              </a:spcBef>
              <a:spcAft>
                <a:spcPct val="35000"/>
              </a:spcAft>
            </a:pPr>
            <a:r>
              <a:rPr lang="fr-FR" sz="3600" dirty="0"/>
              <a:t>Diriger en servant</a:t>
            </a:r>
          </a:p>
        </p:txBody>
      </p:sp>
    </p:spTree>
    <p:extLst>
      <p:ext uri="{BB962C8B-B14F-4D97-AF65-F5344CB8AC3E}">
        <p14:creationId xmlns:p14="http://schemas.microsoft.com/office/powerpoint/2010/main" val="159855385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llipse 6"/>
          <p:cNvSpPr/>
          <p:nvPr/>
        </p:nvSpPr>
        <p:spPr>
          <a:xfrm>
            <a:off x="3673766" y="3907436"/>
            <a:ext cx="1079292" cy="929390"/>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fr-FR"/>
          </a:p>
        </p:txBody>
      </p:sp>
      <p:sp>
        <p:nvSpPr>
          <p:cNvPr id="8" name="Ellipse 7"/>
          <p:cNvSpPr/>
          <p:nvPr/>
        </p:nvSpPr>
        <p:spPr>
          <a:xfrm>
            <a:off x="7888696" y="3907436"/>
            <a:ext cx="1079292" cy="929390"/>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fr-FR"/>
          </a:p>
        </p:txBody>
      </p:sp>
      <p:sp>
        <p:nvSpPr>
          <p:cNvPr id="9" name="Ellipse 8"/>
          <p:cNvSpPr/>
          <p:nvPr/>
        </p:nvSpPr>
        <p:spPr>
          <a:xfrm>
            <a:off x="6500734" y="3907436"/>
            <a:ext cx="1079292" cy="929390"/>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fr-FR"/>
          </a:p>
        </p:txBody>
      </p:sp>
      <p:sp>
        <p:nvSpPr>
          <p:cNvPr id="10" name="Ellipse 9"/>
          <p:cNvSpPr/>
          <p:nvPr/>
        </p:nvSpPr>
        <p:spPr>
          <a:xfrm>
            <a:off x="5061016" y="3907436"/>
            <a:ext cx="1079292" cy="929390"/>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fr-FR"/>
          </a:p>
        </p:txBody>
      </p:sp>
      <p:sp>
        <p:nvSpPr>
          <p:cNvPr id="11" name="Ellipse 10"/>
          <p:cNvSpPr/>
          <p:nvPr/>
        </p:nvSpPr>
        <p:spPr>
          <a:xfrm>
            <a:off x="5766215" y="5683771"/>
            <a:ext cx="1079292" cy="92939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fr-FR" dirty="0" smtClean="0"/>
              <a:t>Ego</a:t>
            </a:r>
            <a:endParaRPr lang="fr-FR" dirty="0"/>
          </a:p>
        </p:txBody>
      </p:sp>
      <p:sp>
        <p:nvSpPr>
          <p:cNvPr id="19" name="Flèche courbée vers le bas 18"/>
          <p:cNvSpPr/>
          <p:nvPr/>
        </p:nvSpPr>
        <p:spPr>
          <a:xfrm rot="16200000">
            <a:off x="1300091" y="3696810"/>
            <a:ext cx="4675588" cy="1151053"/>
          </a:xfrm>
          <a:prstGeom prst="curvedDown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fr-FR">
              <a:solidFill>
                <a:schemeClr val="tx1"/>
              </a:solidFill>
            </a:endParaRPr>
          </a:p>
        </p:txBody>
      </p:sp>
      <p:sp>
        <p:nvSpPr>
          <p:cNvPr id="21" name="Flèche droite 20"/>
          <p:cNvSpPr/>
          <p:nvPr/>
        </p:nvSpPr>
        <p:spPr>
          <a:xfrm rot="16200000">
            <a:off x="6076346" y="4861936"/>
            <a:ext cx="553140" cy="502920"/>
          </a:xfrm>
          <a:prstGeom prst="righ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fr-FR"/>
          </a:p>
        </p:txBody>
      </p:sp>
      <p:sp>
        <p:nvSpPr>
          <p:cNvPr id="22" name="Flèche droite 21"/>
          <p:cNvSpPr/>
          <p:nvPr/>
        </p:nvSpPr>
        <p:spPr>
          <a:xfrm rot="19151442">
            <a:off x="7149425" y="5077819"/>
            <a:ext cx="851727" cy="502920"/>
          </a:xfrm>
          <a:prstGeom prst="righ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fr-FR"/>
          </a:p>
        </p:txBody>
      </p:sp>
      <p:sp>
        <p:nvSpPr>
          <p:cNvPr id="23" name="Flèche droite 22"/>
          <p:cNvSpPr/>
          <p:nvPr/>
        </p:nvSpPr>
        <p:spPr>
          <a:xfrm rot="13613384">
            <a:off x="4682206" y="5126003"/>
            <a:ext cx="851727" cy="502920"/>
          </a:xfrm>
          <a:prstGeom prst="righ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fr-FR"/>
          </a:p>
        </p:txBody>
      </p:sp>
      <p:sp>
        <p:nvSpPr>
          <p:cNvPr id="24" name="Flèche droite 23"/>
          <p:cNvSpPr/>
          <p:nvPr/>
        </p:nvSpPr>
        <p:spPr>
          <a:xfrm rot="16200000">
            <a:off x="3936842" y="3170296"/>
            <a:ext cx="553140" cy="502920"/>
          </a:xfrm>
          <a:prstGeom prst="righ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fr-FR"/>
          </a:p>
        </p:txBody>
      </p:sp>
      <p:sp>
        <p:nvSpPr>
          <p:cNvPr id="28" name="Ellipse 27"/>
          <p:cNvSpPr/>
          <p:nvPr/>
        </p:nvSpPr>
        <p:spPr>
          <a:xfrm>
            <a:off x="5532469" y="1637896"/>
            <a:ext cx="1588274" cy="1540422"/>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fr-FR" dirty="0" smtClean="0"/>
              <a:t>Soi</a:t>
            </a:r>
            <a:endParaRPr lang="fr-FR" dirty="0"/>
          </a:p>
        </p:txBody>
      </p:sp>
      <p:sp>
        <p:nvSpPr>
          <p:cNvPr id="30" name="Rectangle 29"/>
          <p:cNvSpPr/>
          <p:nvPr/>
        </p:nvSpPr>
        <p:spPr>
          <a:xfrm>
            <a:off x="158438" y="2332803"/>
            <a:ext cx="2899099" cy="3693319"/>
          </a:xfrm>
          <a:prstGeom prst="rect">
            <a:avLst/>
          </a:prstGeom>
        </p:spPr>
        <p:txBody>
          <a:bodyPr wrap="square">
            <a:spAutoFit/>
          </a:bodyPr>
          <a:lstStyle/>
          <a:p>
            <a:r>
              <a:rPr lang="fr-FR" i="1" dirty="0"/>
              <a:t>Avec le meilleur </a:t>
            </a:r>
            <a:r>
              <a:rPr lang="fr-FR" i="1" dirty="0" smtClean="0"/>
              <a:t>guide </a:t>
            </a:r>
            <a:r>
              <a:rPr lang="fr-FR" i="1" dirty="0"/>
              <a:t>au-dessus d’eux</a:t>
            </a:r>
            <a:r>
              <a:rPr lang="fr-FR" i="1" dirty="0" smtClean="0"/>
              <a:t>, les </a:t>
            </a:r>
            <a:r>
              <a:rPr lang="fr-FR" i="1" dirty="0"/>
              <a:t>gens savent à peine qu’il existe</a:t>
            </a:r>
            <a:r>
              <a:rPr lang="fr-FR" i="1" dirty="0" smtClean="0"/>
              <a:t>. Le </a:t>
            </a:r>
            <a:r>
              <a:rPr lang="fr-FR" i="1" dirty="0"/>
              <a:t>meilleur </a:t>
            </a:r>
            <a:r>
              <a:rPr lang="fr-FR" i="1" dirty="0" smtClean="0"/>
              <a:t>guide </a:t>
            </a:r>
            <a:r>
              <a:rPr lang="fr-FR" i="1" dirty="0"/>
              <a:t>parle </a:t>
            </a:r>
            <a:r>
              <a:rPr lang="fr-FR" i="1" dirty="0" smtClean="0"/>
              <a:t>peu, et </a:t>
            </a:r>
            <a:r>
              <a:rPr lang="fr-FR" i="1" dirty="0"/>
              <a:t>jamais </a:t>
            </a:r>
            <a:r>
              <a:rPr lang="fr-FR" i="1" dirty="0" smtClean="0"/>
              <a:t>à la légère, Il </a:t>
            </a:r>
            <a:r>
              <a:rPr lang="fr-FR" i="1" dirty="0"/>
              <a:t>œuvre sans intérêt </a:t>
            </a:r>
            <a:r>
              <a:rPr lang="fr-FR" i="1" dirty="0" smtClean="0"/>
              <a:t>personnel et </a:t>
            </a:r>
            <a:r>
              <a:rPr lang="fr-FR" i="1" dirty="0"/>
              <a:t>ne laisse aucune trace</a:t>
            </a:r>
            <a:r>
              <a:rPr lang="fr-FR" i="1" dirty="0" smtClean="0"/>
              <a:t>. Quand </a:t>
            </a:r>
            <a:r>
              <a:rPr lang="fr-FR" i="1" dirty="0"/>
              <a:t>tout est fini, les gens disent</a:t>
            </a:r>
            <a:r>
              <a:rPr lang="fr-FR" i="1" dirty="0" smtClean="0"/>
              <a:t>, «</a:t>
            </a:r>
            <a:r>
              <a:rPr lang="fr-FR" i="1" dirty="0"/>
              <a:t> Nous l’avons fait par nous-mêmes. »</a:t>
            </a:r>
            <a:r>
              <a:rPr lang="fr-FR" dirty="0"/>
              <a:t> </a:t>
            </a:r>
          </a:p>
          <a:p>
            <a:r>
              <a:rPr lang="fr-FR" dirty="0" smtClean="0"/>
              <a:t>Attribué à Lao </a:t>
            </a:r>
            <a:r>
              <a:rPr lang="fr-FR" dirty="0" err="1" smtClean="0"/>
              <a:t>Tseu</a:t>
            </a:r>
            <a:endParaRPr lang="fr-FR" dirty="0"/>
          </a:p>
        </p:txBody>
      </p:sp>
      <p:sp>
        <p:nvSpPr>
          <p:cNvPr id="29" name="Flèche droite 28"/>
          <p:cNvSpPr/>
          <p:nvPr/>
        </p:nvSpPr>
        <p:spPr>
          <a:xfrm rot="16200000">
            <a:off x="5344177" y="3203430"/>
            <a:ext cx="553140" cy="502920"/>
          </a:xfrm>
          <a:prstGeom prst="righ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fr-FR"/>
          </a:p>
        </p:txBody>
      </p:sp>
      <p:sp>
        <p:nvSpPr>
          <p:cNvPr id="32" name="Flèche droite 31"/>
          <p:cNvSpPr/>
          <p:nvPr/>
        </p:nvSpPr>
        <p:spPr>
          <a:xfrm rot="16200000">
            <a:off x="6869243" y="3181115"/>
            <a:ext cx="553140" cy="502920"/>
          </a:xfrm>
          <a:prstGeom prst="righ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fr-FR"/>
          </a:p>
        </p:txBody>
      </p:sp>
      <p:sp>
        <p:nvSpPr>
          <p:cNvPr id="33" name="Flèche droite 32"/>
          <p:cNvSpPr/>
          <p:nvPr/>
        </p:nvSpPr>
        <p:spPr>
          <a:xfrm rot="16200000">
            <a:off x="8228316" y="3170296"/>
            <a:ext cx="553140" cy="502920"/>
          </a:xfrm>
          <a:prstGeom prst="righ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fr-FR"/>
          </a:p>
        </p:txBody>
      </p:sp>
      <p:sp>
        <p:nvSpPr>
          <p:cNvPr id="2" name="Rectangle 1"/>
          <p:cNvSpPr/>
          <p:nvPr/>
        </p:nvSpPr>
        <p:spPr>
          <a:xfrm>
            <a:off x="181851" y="610011"/>
            <a:ext cx="11839210" cy="923330"/>
          </a:xfrm>
          <a:prstGeom prst="rect">
            <a:avLst/>
          </a:prstGeom>
        </p:spPr>
        <p:txBody>
          <a:bodyPr wrap="square">
            <a:spAutoFit/>
          </a:bodyPr>
          <a:lstStyle/>
          <a:p>
            <a:r>
              <a:rPr lang="en-US" dirty="0" err="1"/>
              <a:t>Dans</a:t>
            </a:r>
            <a:r>
              <a:rPr lang="en-US" dirty="0"/>
              <a:t> le </a:t>
            </a:r>
            <a:r>
              <a:rPr lang="en-US" dirty="0" err="1"/>
              <a:t>commandement</a:t>
            </a:r>
            <a:r>
              <a:rPr lang="en-US" dirty="0"/>
              <a:t> </a:t>
            </a:r>
            <a:r>
              <a:rPr lang="en-US" dirty="0" err="1"/>
              <a:t>traditionnel</a:t>
            </a:r>
            <a:r>
              <a:rPr lang="en-US" dirty="0"/>
              <a:t>, </a:t>
            </a:r>
            <a:r>
              <a:rPr lang="en-US" dirty="0" err="1"/>
              <a:t>quelqu’un</a:t>
            </a:r>
            <a:r>
              <a:rPr lang="en-US" dirty="0"/>
              <a:t> qui se </a:t>
            </a:r>
            <a:r>
              <a:rPr lang="en-US" dirty="0" err="1"/>
              <a:t>situe</a:t>
            </a:r>
            <a:r>
              <a:rPr lang="en-US" dirty="0"/>
              <a:t> au </a:t>
            </a:r>
            <a:r>
              <a:rPr lang="en-US" dirty="0" err="1"/>
              <a:t>sommet</a:t>
            </a:r>
            <a:r>
              <a:rPr lang="en-US" dirty="0"/>
              <a:t> de la </a:t>
            </a:r>
            <a:r>
              <a:rPr lang="en-US" dirty="0" err="1"/>
              <a:t>pyramide</a:t>
            </a:r>
            <a:r>
              <a:rPr lang="en-US" dirty="0"/>
              <a:t> </a:t>
            </a:r>
            <a:r>
              <a:rPr lang="en-US" dirty="0" err="1"/>
              <a:t>va</a:t>
            </a:r>
            <a:r>
              <a:rPr lang="en-US" dirty="0"/>
              <a:t> </a:t>
            </a:r>
            <a:r>
              <a:rPr lang="en-US" dirty="0" err="1"/>
              <a:t>accumuler</a:t>
            </a:r>
            <a:r>
              <a:rPr lang="en-US" dirty="0"/>
              <a:t> et </a:t>
            </a:r>
            <a:r>
              <a:rPr lang="en-US" dirty="0" err="1"/>
              <a:t>monopoliser</a:t>
            </a:r>
            <a:r>
              <a:rPr lang="en-US" dirty="0"/>
              <a:t> le </a:t>
            </a:r>
            <a:r>
              <a:rPr lang="en-US" dirty="0" err="1"/>
              <a:t>pouvoir</a:t>
            </a:r>
            <a:r>
              <a:rPr lang="en-US" dirty="0" smtClean="0"/>
              <a:t>. A </a:t>
            </a:r>
            <a:r>
              <a:rPr lang="en-US" dirty="0" err="1"/>
              <a:t>l’inverse</a:t>
            </a:r>
            <a:r>
              <a:rPr lang="en-US" dirty="0"/>
              <a:t>, le </a:t>
            </a:r>
            <a:r>
              <a:rPr lang="en-US" dirty="0" err="1"/>
              <a:t>dirigeant</a:t>
            </a:r>
            <a:r>
              <a:rPr lang="en-US" dirty="0"/>
              <a:t> </a:t>
            </a:r>
            <a:r>
              <a:rPr lang="en-US" dirty="0" err="1"/>
              <a:t>serviteur</a:t>
            </a:r>
            <a:r>
              <a:rPr lang="en-US" dirty="0"/>
              <a:t> </a:t>
            </a:r>
            <a:r>
              <a:rPr lang="en-US" dirty="0" err="1"/>
              <a:t>partage</a:t>
            </a:r>
            <a:r>
              <a:rPr lang="en-US" dirty="0"/>
              <a:t> le </a:t>
            </a:r>
            <a:r>
              <a:rPr lang="en-US" dirty="0" err="1"/>
              <a:t>pouvoir</a:t>
            </a:r>
            <a:r>
              <a:rPr lang="en-US" dirty="0"/>
              <a:t>, met en </a:t>
            </a:r>
            <a:r>
              <a:rPr lang="en-US" dirty="0" err="1"/>
              <a:t>avant</a:t>
            </a:r>
            <a:r>
              <a:rPr lang="en-US" dirty="0"/>
              <a:t> les </a:t>
            </a:r>
            <a:r>
              <a:rPr lang="en-US" dirty="0" err="1"/>
              <a:t>besoins</a:t>
            </a:r>
            <a:r>
              <a:rPr lang="en-US" dirty="0"/>
              <a:t> des </a:t>
            </a:r>
            <a:r>
              <a:rPr lang="en-US" dirty="0" err="1"/>
              <a:t>autres</a:t>
            </a:r>
            <a:r>
              <a:rPr lang="en-US" dirty="0"/>
              <a:t> et aide les gens à se </a:t>
            </a:r>
            <a:r>
              <a:rPr lang="en-US" dirty="0" err="1"/>
              <a:t>développer</a:t>
            </a:r>
            <a:r>
              <a:rPr lang="en-US" dirty="0"/>
              <a:t> et </a:t>
            </a:r>
            <a:r>
              <a:rPr lang="en-US" dirty="0" err="1" smtClean="0"/>
              <a:t>s’élever</a:t>
            </a:r>
            <a:r>
              <a:rPr lang="en-US" dirty="0" smtClean="0"/>
              <a:t> </a:t>
            </a:r>
            <a:r>
              <a:rPr lang="en-US" dirty="0"/>
              <a:t>le plus </a:t>
            </a:r>
            <a:r>
              <a:rPr lang="en-US" dirty="0" smtClean="0"/>
              <a:t>haut </a:t>
            </a:r>
            <a:r>
              <a:rPr lang="en-US" dirty="0"/>
              <a:t>possible.</a:t>
            </a:r>
            <a:endParaRPr lang="fr-FR" dirty="0"/>
          </a:p>
        </p:txBody>
      </p:sp>
    </p:spTree>
    <p:extLst>
      <p:ext uri="{BB962C8B-B14F-4D97-AF65-F5344CB8AC3E}">
        <p14:creationId xmlns:p14="http://schemas.microsoft.com/office/powerpoint/2010/main" val="935530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a:xfrm>
            <a:off x="3423735" y="1781027"/>
            <a:ext cx="7699672" cy="1834286"/>
          </a:xfrm>
          <a:prstGeom prst="rect">
            <a:avLst/>
          </a:prstGeom>
        </p:spPr>
        <p:style>
          <a:lnRef idx="2">
            <a:schemeClr val="accent1"/>
          </a:lnRef>
          <a:fillRef idx="1">
            <a:schemeClr val="lt1"/>
          </a:fillRef>
          <a:effectRef idx="0">
            <a:schemeClr val="accent1"/>
          </a:effectRef>
          <a:fontRef idx="minor">
            <a:schemeClr val="dk1"/>
          </a:fontRef>
        </p:style>
        <p:txBody>
          <a:bodyPr/>
          <a:lstStyle>
            <a:lvl1pPr algn="l" defTabSz="914400" rtl="0" eaLnBrk="1" latinLnBrk="0" hangingPunct="1">
              <a:lnSpc>
                <a:spcPct val="90000"/>
              </a:lnSpc>
              <a:spcBef>
                <a:spcPct val="0"/>
              </a:spcBef>
              <a:buNone/>
              <a:defRPr sz="3600" kern="1200">
                <a:solidFill>
                  <a:schemeClr val="accent1">
                    <a:lumMod val="75000"/>
                  </a:schemeClr>
                </a:solidFill>
                <a:latin typeface="+mj-lt"/>
                <a:ea typeface="+mj-ea"/>
                <a:cs typeface="+mj-cs"/>
              </a:defRPr>
            </a:lvl1pPr>
          </a:lstStyle>
          <a:p>
            <a:pPr algn="ctr"/>
            <a:r>
              <a:rPr lang="fr-FR" sz="3200" dirty="0" smtClean="0">
                <a:solidFill>
                  <a:srgbClr val="FF0000"/>
                </a:solidFill>
              </a:rPr>
              <a:t>Chercher à découvrir le meilleur chez les autres, c’est être sûr de sortir le meilleur de soi-même</a:t>
            </a:r>
            <a:endParaRPr lang="fr-FR" sz="3200" dirty="0">
              <a:solidFill>
                <a:srgbClr val="FF0000"/>
              </a:solidFill>
            </a:endParaRPr>
          </a:p>
        </p:txBody>
      </p:sp>
      <p:pic>
        <p:nvPicPr>
          <p:cNvPr id="27" name="Image 26" descr="Scrum Master - The Servant Leader">
            <a:hlinkClick r:id="rId2"/>
          </p:cNvPr>
          <p:cNvPicPr/>
          <p:nvPr/>
        </p:nvPicPr>
        <p:blipFill rotWithShape="1">
          <a:blip r:embed="rId3" cstate="email">
            <a:extLst>
              <a:ext uri="{28A0092B-C50C-407E-A947-70E740481C1C}">
                <a14:useLocalDpi xmlns:a14="http://schemas.microsoft.com/office/drawing/2010/main"/>
              </a:ext>
            </a:extLst>
          </a:blip>
          <a:srcRect/>
          <a:stretch/>
        </p:blipFill>
        <p:spPr bwMode="auto">
          <a:xfrm>
            <a:off x="463705" y="1761883"/>
            <a:ext cx="2853826" cy="4421393"/>
          </a:xfrm>
          <a:prstGeom prst="rect">
            <a:avLst/>
          </a:prstGeom>
          <a:noFill/>
          <a:ln>
            <a:noFill/>
          </a:ln>
        </p:spPr>
      </p:pic>
      <p:sp>
        <p:nvSpPr>
          <p:cNvPr id="31" name="Rectangle 30"/>
          <p:cNvSpPr/>
          <p:nvPr/>
        </p:nvSpPr>
        <p:spPr>
          <a:xfrm>
            <a:off x="3423735" y="4798281"/>
            <a:ext cx="7699672" cy="1384995"/>
          </a:xfrm>
          <a:prstGeom prst="rect">
            <a:avLst/>
          </a:prstGeom>
          <a:ln w="57150">
            <a:solidFill>
              <a:srgbClr val="7030A0"/>
            </a:solidFill>
          </a:ln>
        </p:spPr>
        <p:style>
          <a:lnRef idx="1">
            <a:schemeClr val="accent3"/>
          </a:lnRef>
          <a:fillRef idx="2">
            <a:schemeClr val="accent3"/>
          </a:fillRef>
          <a:effectRef idx="1">
            <a:schemeClr val="accent3"/>
          </a:effectRef>
          <a:fontRef idx="minor">
            <a:schemeClr val="dk1"/>
          </a:fontRef>
        </p:style>
        <p:txBody>
          <a:bodyPr wrap="square">
            <a:spAutoFit/>
          </a:bodyPr>
          <a:lstStyle/>
          <a:p>
            <a:r>
              <a:rPr lang="fr-FR" sz="2800" dirty="0"/>
              <a:t>Son attention personnelle aux autres crée une communauté là où une collection d’individus existait auparavant. </a:t>
            </a:r>
          </a:p>
        </p:txBody>
      </p:sp>
    </p:spTree>
    <p:extLst>
      <p:ext uri="{BB962C8B-B14F-4D97-AF65-F5344CB8AC3E}">
        <p14:creationId xmlns:p14="http://schemas.microsoft.com/office/powerpoint/2010/main" val="672505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 y="0"/>
            <a:ext cx="12192001" cy="745958"/>
          </a:xfrm>
        </p:spPr>
        <p:txBody>
          <a:bodyPr/>
          <a:lstStyle/>
          <a:p>
            <a:pPr algn="ctr"/>
            <a:r>
              <a:rPr lang="fr-FR" dirty="0" smtClean="0"/>
              <a:t>Les 10 principes de servant leadership</a:t>
            </a:r>
            <a:endParaRPr lang="fr-FR" dirty="0"/>
          </a:p>
        </p:txBody>
      </p:sp>
      <p:sp>
        <p:nvSpPr>
          <p:cNvPr id="3" name="Espace réservé du texte 2"/>
          <p:cNvSpPr>
            <a:spLocks noGrp="1"/>
          </p:cNvSpPr>
          <p:nvPr>
            <p:ph type="body" idx="1"/>
          </p:nvPr>
        </p:nvSpPr>
        <p:spPr>
          <a:xfrm>
            <a:off x="0" y="745958"/>
            <a:ext cx="12192000" cy="6112042"/>
          </a:xfrm>
          <a:solidFill>
            <a:schemeClr val="accent2"/>
          </a:solidFill>
        </p:spPr>
        <p:txBody>
          <a:bodyPr>
            <a:normAutofit fontScale="92500" lnSpcReduction="10000"/>
          </a:bodyPr>
          <a:lstStyle/>
          <a:p>
            <a:pPr marL="0" indent="0">
              <a:buNone/>
            </a:pPr>
            <a:r>
              <a:rPr lang="fr-FR" b="1" dirty="0" smtClean="0">
                <a:latin typeface="Gabriola" panose="04040605051002020D02" pitchFamily="82" charset="0"/>
              </a:rPr>
              <a:t>1. Écoute = </a:t>
            </a:r>
            <a:r>
              <a:rPr lang="fr-FR" dirty="0" smtClean="0">
                <a:latin typeface="Gabriola" panose="04040605051002020D02" pitchFamily="82" charset="0"/>
              </a:rPr>
              <a:t>Traditionnellement</a:t>
            </a:r>
            <a:r>
              <a:rPr lang="fr-FR" dirty="0">
                <a:latin typeface="Gabriola" panose="04040605051002020D02" pitchFamily="82" charset="0"/>
              </a:rPr>
              <a:t>, les leaders sont valorisés pour leurs compétences en communication et en prise de décision. Les Servant Leaders doivent renforcer ces compétences essentielles en s'engageant résolument à écouter attentivement les autres. Le Servant Leader veut identifier et clarifier la volonté d'un groupe. Il veut écouter et être réceptif à ce qui est fait et dit (donc pas uniquement dit). </a:t>
            </a:r>
            <a:endParaRPr lang="fr-FR" dirty="0" smtClean="0">
              <a:latin typeface="Gabriola" panose="04040605051002020D02" pitchFamily="82" charset="0"/>
            </a:endParaRPr>
          </a:p>
          <a:p>
            <a:pPr marL="0" indent="0">
              <a:buNone/>
            </a:pPr>
            <a:r>
              <a:rPr lang="fr-FR" b="1" dirty="0" smtClean="0">
                <a:latin typeface="Gabriola" panose="04040605051002020D02" pitchFamily="82" charset="0"/>
              </a:rPr>
              <a:t>2</a:t>
            </a:r>
            <a:r>
              <a:rPr lang="fr-FR" b="1" dirty="0">
                <a:latin typeface="Gabriola" panose="04040605051002020D02" pitchFamily="82" charset="0"/>
              </a:rPr>
              <a:t>. </a:t>
            </a:r>
            <a:r>
              <a:rPr lang="fr-FR" b="1" dirty="0" smtClean="0">
                <a:latin typeface="Gabriola" panose="04040605051002020D02" pitchFamily="82" charset="0"/>
              </a:rPr>
              <a:t>Empathie = </a:t>
            </a:r>
            <a:r>
              <a:rPr lang="fr-FR" dirty="0" smtClean="0">
                <a:latin typeface="Gabriola" panose="04040605051002020D02" pitchFamily="82" charset="0"/>
              </a:rPr>
              <a:t>Le </a:t>
            </a:r>
            <a:r>
              <a:rPr lang="fr-FR" dirty="0">
                <a:latin typeface="Gabriola" panose="04040605051002020D02" pitchFamily="82" charset="0"/>
              </a:rPr>
              <a:t>Servant Leader cherche à comprendre et sympathiser avec les autres. </a:t>
            </a:r>
            <a:r>
              <a:rPr lang="fr-FR" dirty="0" smtClean="0">
                <a:latin typeface="Gabriola" panose="04040605051002020D02" pitchFamily="82" charset="0"/>
              </a:rPr>
              <a:t>Chacun a </a:t>
            </a:r>
            <a:r>
              <a:rPr lang="fr-FR" dirty="0">
                <a:latin typeface="Gabriola" panose="04040605051002020D02" pitchFamily="82" charset="0"/>
              </a:rPr>
              <a:t>besoin d'être </a:t>
            </a:r>
            <a:r>
              <a:rPr lang="fr-FR" dirty="0" smtClean="0">
                <a:latin typeface="Gabriola" panose="04040605051002020D02" pitchFamily="82" charset="0"/>
              </a:rPr>
              <a:t>accepté </a:t>
            </a:r>
            <a:r>
              <a:rPr lang="fr-FR" dirty="0">
                <a:latin typeface="Gabriola" panose="04040605051002020D02" pitchFamily="82" charset="0"/>
              </a:rPr>
              <a:t>et </a:t>
            </a:r>
            <a:r>
              <a:rPr lang="fr-FR" dirty="0" smtClean="0">
                <a:latin typeface="Gabriola" panose="04040605051002020D02" pitchFamily="82" charset="0"/>
              </a:rPr>
              <a:t>reconnu </a:t>
            </a:r>
            <a:r>
              <a:rPr lang="fr-FR" dirty="0">
                <a:latin typeface="Gabriola" panose="04040605051002020D02" pitchFamily="82" charset="0"/>
              </a:rPr>
              <a:t>dans ce </a:t>
            </a:r>
            <a:r>
              <a:rPr lang="fr-FR" dirty="0" smtClean="0">
                <a:latin typeface="Gabriola" panose="04040605051002020D02" pitchFamily="82" charset="0"/>
              </a:rPr>
              <a:t>qu'il a de particulier. </a:t>
            </a:r>
          </a:p>
          <a:p>
            <a:pPr marL="0" indent="0">
              <a:buNone/>
            </a:pPr>
            <a:r>
              <a:rPr lang="fr-FR" b="1" dirty="0" smtClean="0">
                <a:latin typeface="Gabriola" panose="04040605051002020D02" pitchFamily="82" charset="0"/>
              </a:rPr>
              <a:t>3</a:t>
            </a:r>
            <a:r>
              <a:rPr lang="fr-FR" b="1" dirty="0">
                <a:latin typeface="Gabriola" panose="04040605051002020D02" pitchFamily="82" charset="0"/>
              </a:rPr>
              <a:t>. </a:t>
            </a:r>
            <a:r>
              <a:rPr lang="fr-FR" b="1" dirty="0" smtClean="0">
                <a:latin typeface="Gabriola" panose="04040605051002020D02" pitchFamily="82" charset="0"/>
              </a:rPr>
              <a:t>Guérison = </a:t>
            </a:r>
            <a:r>
              <a:rPr lang="fr-FR" dirty="0" smtClean="0">
                <a:latin typeface="Gabriola" panose="04040605051002020D02" pitchFamily="82" charset="0"/>
              </a:rPr>
              <a:t>Apprendre </a:t>
            </a:r>
            <a:r>
              <a:rPr lang="fr-FR" dirty="0">
                <a:latin typeface="Gabriola" panose="04040605051002020D02" pitchFamily="82" charset="0"/>
              </a:rPr>
              <a:t>à guérir pour la transformation et l'intégration. Capacité à se guérir soi-même ainsi que les autres. </a:t>
            </a:r>
            <a:endParaRPr lang="fr-FR" dirty="0" smtClean="0">
              <a:latin typeface="Gabriola" panose="04040605051002020D02" pitchFamily="82" charset="0"/>
            </a:endParaRPr>
          </a:p>
          <a:p>
            <a:pPr marL="0" indent="0">
              <a:buNone/>
            </a:pPr>
            <a:r>
              <a:rPr lang="fr-FR" sz="100" dirty="0">
                <a:latin typeface="Gabriola" panose="04040605051002020D02" pitchFamily="82" charset="0"/>
              </a:rPr>
              <a:t/>
            </a:r>
            <a:br>
              <a:rPr lang="fr-FR" sz="100" dirty="0">
                <a:latin typeface="Gabriola" panose="04040605051002020D02" pitchFamily="82" charset="0"/>
              </a:rPr>
            </a:br>
            <a:r>
              <a:rPr lang="fr-FR" b="1" dirty="0">
                <a:latin typeface="Gabriola" panose="04040605051002020D02" pitchFamily="82" charset="0"/>
              </a:rPr>
              <a:t>4. Prise de </a:t>
            </a:r>
            <a:r>
              <a:rPr lang="fr-FR" b="1" dirty="0" smtClean="0">
                <a:latin typeface="Gabriola" panose="04040605051002020D02" pitchFamily="82" charset="0"/>
              </a:rPr>
              <a:t>conscience = </a:t>
            </a:r>
            <a:r>
              <a:rPr lang="fr-FR" dirty="0" smtClean="0">
                <a:latin typeface="Gabriola" panose="04040605051002020D02" pitchFamily="82" charset="0"/>
              </a:rPr>
              <a:t>La </a:t>
            </a:r>
            <a:r>
              <a:rPr lang="fr-FR" dirty="0">
                <a:latin typeface="Gabriola" panose="04040605051002020D02" pitchFamily="82" charset="0"/>
              </a:rPr>
              <a:t>prise de conscience globale, et surtout la conscience de soi, renforce le Servant Leader. </a:t>
            </a:r>
            <a:r>
              <a:rPr lang="fr-FR" dirty="0" smtClean="0">
                <a:latin typeface="Gabriola" panose="04040605051002020D02" pitchFamily="82" charset="0"/>
              </a:rPr>
              <a:t>Il </a:t>
            </a:r>
            <a:r>
              <a:rPr lang="fr-FR" dirty="0">
                <a:latin typeface="Gabriola" panose="04040605051002020D02" pitchFamily="82" charset="0"/>
              </a:rPr>
              <a:t>a une forte sensation de ce qui se passe autour de lui. Il est toujours à la recherche de pistes pour ses opinions et décisions. Il sait ce qui se passe et est rarement dupe</a:t>
            </a:r>
            <a:r>
              <a:rPr lang="fr-FR" dirty="0" smtClean="0">
                <a:latin typeface="Gabriola" panose="04040605051002020D02" pitchFamily="82" charset="0"/>
              </a:rPr>
              <a:t>.</a:t>
            </a:r>
          </a:p>
          <a:p>
            <a:pPr marL="0" indent="0">
              <a:buNone/>
            </a:pPr>
            <a:r>
              <a:rPr lang="fr-FR" sz="100" dirty="0">
                <a:latin typeface="Gabriola" panose="04040605051002020D02" pitchFamily="82" charset="0"/>
              </a:rPr>
              <a:t/>
            </a:r>
            <a:br>
              <a:rPr lang="fr-FR" sz="100" dirty="0">
                <a:latin typeface="Gabriola" panose="04040605051002020D02" pitchFamily="82" charset="0"/>
              </a:rPr>
            </a:br>
            <a:r>
              <a:rPr lang="fr-FR" b="1" dirty="0">
                <a:latin typeface="Gabriola" panose="04040605051002020D02" pitchFamily="82" charset="0"/>
              </a:rPr>
              <a:t>5. </a:t>
            </a:r>
            <a:r>
              <a:rPr lang="fr-FR" b="1" dirty="0" smtClean="0">
                <a:latin typeface="Gabriola" panose="04040605051002020D02" pitchFamily="82" charset="0"/>
              </a:rPr>
              <a:t>Persuasion = </a:t>
            </a:r>
            <a:r>
              <a:rPr lang="fr-FR" dirty="0" smtClean="0">
                <a:latin typeface="Gabriola" panose="04040605051002020D02" pitchFamily="82" charset="0"/>
              </a:rPr>
              <a:t>Le </a:t>
            </a:r>
            <a:r>
              <a:rPr lang="fr-FR" dirty="0">
                <a:latin typeface="Gabriola" panose="04040605051002020D02" pitchFamily="82" charset="0"/>
              </a:rPr>
              <a:t>Servant Leader utilise  son pouvoir de persuasion, plutôt que </a:t>
            </a:r>
            <a:r>
              <a:rPr lang="fr-FR" dirty="0" smtClean="0">
                <a:latin typeface="Gabriola" panose="04040605051002020D02" pitchFamily="82" charset="0"/>
              </a:rPr>
              <a:t>l'autorité </a:t>
            </a:r>
            <a:r>
              <a:rPr lang="fr-FR" dirty="0">
                <a:latin typeface="Gabriola" panose="04040605051002020D02" pitchFamily="82" charset="0"/>
              </a:rPr>
              <a:t>donnée par </a:t>
            </a:r>
            <a:r>
              <a:rPr lang="fr-FR" dirty="0" smtClean="0">
                <a:latin typeface="Gabriola" panose="04040605051002020D02" pitchFamily="82" charset="0"/>
              </a:rPr>
              <a:t>son </a:t>
            </a:r>
            <a:r>
              <a:rPr lang="fr-FR" dirty="0">
                <a:latin typeface="Gabriola" panose="04040605051002020D02" pitchFamily="82" charset="0"/>
              </a:rPr>
              <a:t>statut, en prenant ses décisions. Il cherche à convaincre les autres, plutôt que de les forcer à être dans la conformité. </a:t>
            </a:r>
            <a:endParaRPr lang="fr-FR" dirty="0" smtClean="0">
              <a:latin typeface="Gabriola" panose="04040605051002020D02" pitchFamily="82" charset="0"/>
            </a:endParaRPr>
          </a:p>
          <a:p>
            <a:pPr marL="0" indent="0">
              <a:buNone/>
            </a:pPr>
            <a:r>
              <a:rPr lang="fr-FR" sz="100" dirty="0">
                <a:latin typeface="Gabriola" panose="04040605051002020D02" pitchFamily="82" charset="0"/>
              </a:rPr>
              <a:t/>
            </a:r>
            <a:br>
              <a:rPr lang="fr-FR" sz="100" dirty="0">
                <a:latin typeface="Gabriola" panose="04040605051002020D02" pitchFamily="82" charset="0"/>
              </a:rPr>
            </a:br>
            <a:r>
              <a:rPr lang="fr-FR" b="1" dirty="0">
                <a:latin typeface="Gabriola" panose="04040605051002020D02" pitchFamily="82" charset="0"/>
              </a:rPr>
              <a:t>6. Conceptualisation</a:t>
            </a:r>
            <a:endParaRPr lang="fr-FR" dirty="0">
              <a:latin typeface="Gabriola" panose="04040605051002020D02" pitchFamily="82" charset="0"/>
            </a:endParaRPr>
          </a:p>
          <a:p>
            <a:pPr marL="0" indent="0">
              <a:buNone/>
            </a:pPr>
            <a:r>
              <a:rPr lang="fr-FR" b="1" dirty="0">
                <a:latin typeface="Gabriola" panose="04040605051002020D02" pitchFamily="82" charset="0"/>
              </a:rPr>
              <a:t>7. Prévoyance </a:t>
            </a:r>
            <a:endParaRPr lang="fr-FR" b="1" dirty="0" smtClean="0">
              <a:latin typeface="Gabriola" panose="04040605051002020D02" pitchFamily="82" charset="0"/>
            </a:endParaRPr>
          </a:p>
          <a:p>
            <a:pPr marL="0" indent="0">
              <a:buNone/>
            </a:pPr>
            <a:r>
              <a:rPr lang="fr-FR" sz="100" dirty="0">
                <a:latin typeface="Gabriola" panose="04040605051002020D02" pitchFamily="82" charset="0"/>
              </a:rPr>
              <a:t/>
            </a:r>
            <a:br>
              <a:rPr lang="fr-FR" sz="100" dirty="0">
                <a:latin typeface="Gabriola" panose="04040605051002020D02" pitchFamily="82" charset="0"/>
              </a:rPr>
            </a:br>
            <a:r>
              <a:rPr lang="fr-FR" b="1" dirty="0">
                <a:latin typeface="Gabriola" panose="04040605051002020D02" pitchFamily="82" charset="0"/>
              </a:rPr>
              <a:t>8. Intendance (</a:t>
            </a:r>
            <a:r>
              <a:rPr lang="fr-FR" b="1" dirty="0" err="1">
                <a:latin typeface="Gabriola" panose="04040605051002020D02" pitchFamily="82" charset="0"/>
              </a:rPr>
              <a:t>stewardship</a:t>
            </a:r>
            <a:r>
              <a:rPr lang="fr-FR" b="1" dirty="0" smtClean="0">
                <a:latin typeface="Gabriola" panose="04040605051002020D02" pitchFamily="82" charset="0"/>
              </a:rPr>
              <a:t>) = </a:t>
            </a:r>
            <a:r>
              <a:rPr lang="fr-FR" dirty="0" smtClean="0">
                <a:latin typeface="Gabriola" panose="04040605051002020D02" pitchFamily="82" charset="0"/>
              </a:rPr>
              <a:t>Volonté </a:t>
            </a:r>
            <a:r>
              <a:rPr lang="fr-FR" dirty="0">
                <a:latin typeface="Gabriola" panose="04040605051002020D02" pitchFamily="82" charset="0"/>
              </a:rPr>
              <a:t>de préparer l'organisation à contribuer au plus grand bien de la société, contrairement à préparer le prince à servir le royaume pour son plus grand bien.</a:t>
            </a:r>
            <a:br>
              <a:rPr lang="fr-FR" dirty="0">
                <a:latin typeface="Gabriola" panose="04040605051002020D02" pitchFamily="82" charset="0"/>
              </a:rPr>
            </a:br>
            <a:r>
              <a:rPr lang="fr-FR" b="1" dirty="0">
                <a:latin typeface="Gabriola" panose="04040605051002020D02" pitchFamily="82" charset="0"/>
              </a:rPr>
              <a:t>9. </a:t>
            </a:r>
            <a:r>
              <a:rPr lang="fr-FR" b="1" dirty="0" smtClean="0">
                <a:latin typeface="Gabriola" panose="04040605051002020D02" pitchFamily="82" charset="0"/>
              </a:rPr>
              <a:t>Développement = </a:t>
            </a:r>
            <a:r>
              <a:rPr lang="fr-FR" dirty="0" smtClean="0">
                <a:latin typeface="Gabriola" panose="04040605051002020D02" pitchFamily="82" charset="0"/>
              </a:rPr>
              <a:t>Est-ce </a:t>
            </a:r>
            <a:r>
              <a:rPr lang="fr-FR" dirty="0">
                <a:latin typeface="Gabriola" panose="04040605051002020D02" pitchFamily="82" charset="0"/>
              </a:rPr>
              <a:t>que les employés croient que vous vous êtes engagé à les aider à se développer et à grandir ? Les Servant Leaders portent l'engagement fort de faire grandir les gens. </a:t>
            </a:r>
            <a:endParaRPr lang="fr-FR" dirty="0" smtClean="0">
              <a:latin typeface="Gabriola" panose="04040605051002020D02" pitchFamily="82" charset="0"/>
            </a:endParaRPr>
          </a:p>
          <a:p>
            <a:pPr marL="0" indent="0">
              <a:buNone/>
            </a:pPr>
            <a:r>
              <a:rPr lang="fr-FR" b="1" dirty="0" smtClean="0">
                <a:latin typeface="Gabriola" panose="04040605051002020D02" pitchFamily="82" charset="0"/>
              </a:rPr>
              <a:t>10</a:t>
            </a:r>
            <a:r>
              <a:rPr lang="fr-FR" b="1" dirty="0">
                <a:latin typeface="Gabriola" panose="04040605051002020D02" pitchFamily="82" charset="0"/>
              </a:rPr>
              <a:t>. Bâtir des </a:t>
            </a:r>
            <a:r>
              <a:rPr lang="fr-FR" b="1" dirty="0" smtClean="0">
                <a:latin typeface="Gabriola" panose="04040605051002020D02" pitchFamily="82" charset="0"/>
              </a:rPr>
              <a:t>Communautés = </a:t>
            </a:r>
            <a:r>
              <a:rPr lang="fr-FR" dirty="0" smtClean="0">
                <a:latin typeface="Gabriola" panose="04040605051002020D02" pitchFamily="82" charset="0"/>
              </a:rPr>
              <a:t>Est-ce </a:t>
            </a:r>
            <a:r>
              <a:rPr lang="fr-FR" dirty="0">
                <a:latin typeface="Gabriola" panose="04040605051002020D02" pitchFamily="82" charset="0"/>
              </a:rPr>
              <a:t>que les employés ressentent un fort sentiment de communauté ? </a:t>
            </a:r>
            <a:r>
              <a:rPr lang="fr-FR" dirty="0" smtClean="0">
                <a:latin typeface="Gabriola" panose="04040605051002020D02" pitchFamily="82" charset="0"/>
              </a:rPr>
              <a:t>Le </a:t>
            </a:r>
            <a:r>
              <a:rPr lang="fr-FR" dirty="0">
                <a:latin typeface="Gabriola" panose="04040605051002020D02" pitchFamily="82" charset="0"/>
              </a:rPr>
              <a:t>Servant </a:t>
            </a:r>
            <a:r>
              <a:rPr lang="fr-FR" dirty="0" smtClean="0">
                <a:latin typeface="Gabriola" panose="04040605051002020D02" pitchFamily="82" charset="0"/>
              </a:rPr>
              <a:t>Leader a </a:t>
            </a:r>
            <a:r>
              <a:rPr lang="fr-FR" dirty="0">
                <a:latin typeface="Gabriola" panose="04040605051002020D02" pitchFamily="82" charset="0"/>
              </a:rPr>
              <a:t>un fort sentiment de communauté et </a:t>
            </a:r>
            <a:r>
              <a:rPr lang="fr-FR" dirty="0" smtClean="0">
                <a:latin typeface="Gabriola" panose="04040605051002020D02" pitchFamily="82" charset="0"/>
              </a:rPr>
              <a:t>veut le </a:t>
            </a:r>
            <a:r>
              <a:rPr lang="fr-FR" dirty="0">
                <a:latin typeface="Gabriola" panose="04040605051002020D02" pitchFamily="82" charset="0"/>
              </a:rPr>
              <a:t>développer </a:t>
            </a:r>
            <a:r>
              <a:rPr lang="fr-FR" dirty="0" smtClean="0">
                <a:latin typeface="Gabriola" panose="04040605051002020D02" pitchFamily="82" charset="0"/>
              </a:rPr>
              <a:t>dans </a:t>
            </a:r>
            <a:r>
              <a:rPr lang="fr-FR" dirty="0">
                <a:latin typeface="Gabriola" panose="04040605051002020D02" pitchFamily="82" charset="0"/>
              </a:rPr>
              <a:t>l'organisation. </a:t>
            </a:r>
            <a:r>
              <a:rPr lang="fr-FR" dirty="0" smtClean="0">
                <a:latin typeface="Gabriola" panose="04040605051002020D02" pitchFamily="82" charset="0"/>
              </a:rPr>
              <a:t>Il croit </a:t>
            </a:r>
            <a:r>
              <a:rPr lang="fr-FR" dirty="0">
                <a:latin typeface="Gabriola" panose="04040605051002020D02" pitchFamily="82" charset="0"/>
              </a:rPr>
              <a:t>que l'organisation a besoin de fonctionner comme une communauté et </a:t>
            </a:r>
            <a:r>
              <a:rPr lang="fr-FR" dirty="0" smtClean="0">
                <a:latin typeface="Gabriola" panose="04040605051002020D02" pitchFamily="82" charset="0"/>
              </a:rPr>
              <a:t>s'efforce </a:t>
            </a:r>
            <a:r>
              <a:rPr lang="fr-FR" dirty="0">
                <a:latin typeface="Gabriola" panose="04040605051002020D02" pitchFamily="82" charset="0"/>
              </a:rPr>
              <a:t>de bâtir une communauté en son sein.</a:t>
            </a:r>
            <a:r>
              <a:rPr lang="fr-FR" dirty="0"/>
              <a:t/>
            </a:r>
            <a:br>
              <a:rPr lang="fr-FR" dirty="0"/>
            </a:br>
            <a:endParaRPr lang="fr-FR" dirty="0"/>
          </a:p>
        </p:txBody>
      </p:sp>
    </p:spTree>
    <p:extLst>
      <p:ext uri="{BB962C8B-B14F-4D97-AF65-F5344CB8AC3E}">
        <p14:creationId xmlns:p14="http://schemas.microsoft.com/office/powerpoint/2010/main" val="28973680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p:cNvGraphicFramePr>
            <a:graphicFrameLocks noGrp="1"/>
          </p:cNvGraphicFramePr>
          <p:nvPr>
            <p:ph idx="1"/>
            <p:extLst>
              <p:ext uri="{D42A27DB-BD31-4B8C-83A1-F6EECF244321}">
                <p14:modId xmlns:p14="http://schemas.microsoft.com/office/powerpoint/2010/main" val="3766131584"/>
              </p:ext>
            </p:extLst>
          </p:nvPr>
        </p:nvGraphicFramePr>
        <p:xfrm>
          <a:off x="215153" y="1420009"/>
          <a:ext cx="11801139" cy="51636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11" name="Groupe 10"/>
          <p:cNvGrpSpPr/>
          <p:nvPr/>
        </p:nvGrpSpPr>
        <p:grpSpPr>
          <a:xfrm>
            <a:off x="9514263" y="2974188"/>
            <a:ext cx="2162198" cy="1560160"/>
            <a:chOff x="6083938" y="1553844"/>
            <a:chExt cx="2162198" cy="1560160"/>
          </a:xfrm>
        </p:grpSpPr>
        <p:sp>
          <p:nvSpPr>
            <p:cNvPr id="12" name="Rectangle à coins arrondis 11"/>
            <p:cNvSpPr/>
            <p:nvPr/>
          </p:nvSpPr>
          <p:spPr>
            <a:xfrm>
              <a:off x="6083938" y="1553844"/>
              <a:ext cx="2162198" cy="1560160"/>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Rectangle 12"/>
            <p:cNvSpPr/>
            <p:nvPr/>
          </p:nvSpPr>
          <p:spPr>
            <a:xfrm>
              <a:off x="6129634" y="1599540"/>
              <a:ext cx="2070806" cy="146876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1280" tIns="60960" rIns="81280" bIns="60960" numCol="1" spcCol="1270" anchor="ctr" anchorCtr="0">
              <a:noAutofit/>
            </a:bodyPr>
            <a:lstStyle/>
            <a:p>
              <a:pPr lvl="0" algn="ctr" defTabSz="1422400">
                <a:lnSpc>
                  <a:spcPct val="90000"/>
                </a:lnSpc>
                <a:spcBef>
                  <a:spcPct val="0"/>
                </a:spcBef>
                <a:spcAft>
                  <a:spcPct val="35000"/>
                </a:spcAft>
              </a:pPr>
              <a:r>
                <a:rPr lang="fr-FR" sz="3200" kern="1200" dirty="0" smtClean="0"/>
                <a:t>Parole Donnée N° 238</a:t>
              </a:r>
              <a:endParaRPr lang="fr-FR" sz="3200" kern="1200" dirty="0"/>
            </a:p>
          </p:txBody>
        </p:sp>
      </p:grpSp>
      <p:grpSp>
        <p:nvGrpSpPr>
          <p:cNvPr id="14" name="Groupe 13"/>
          <p:cNvGrpSpPr/>
          <p:nvPr/>
        </p:nvGrpSpPr>
        <p:grpSpPr>
          <a:xfrm>
            <a:off x="9468567" y="4783044"/>
            <a:ext cx="2162198" cy="1560160"/>
            <a:chOff x="6083938" y="1553844"/>
            <a:chExt cx="2162198" cy="1560160"/>
          </a:xfrm>
        </p:grpSpPr>
        <p:sp>
          <p:nvSpPr>
            <p:cNvPr id="15" name="Rectangle à coins arrondis 14"/>
            <p:cNvSpPr/>
            <p:nvPr/>
          </p:nvSpPr>
          <p:spPr>
            <a:xfrm>
              <a:off x="6083938" y="1553844"/>
              <a:ext cx="2162198" cy="1560160"/>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6" name="Rectangle 15"/>
            <p:cNvSpPr/>
            <p:nvPr/>
          </p:nvSpPr>
          <p:spPr>
            <a:xfrm>
              <a:off x="6129634" y="1599540"/>
              <a:ext cx="2070806" cy="146876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1280" tIns="60960" rIns="81280" bIns="60960" numCol="1" spcCol="1270" anchor="ctr" anchorCtr="0">
              <a:noAutofit/>
            </a:bodyPr>
            <a:lstStyle/>
            <a:p>
              <a:pPr lvl="0" algn="ctr" defTabSz="1422400">
                <a:lnSpc>
                  <a:spcPct val="90000"/>
                </a:lnSpc>
                <a:spcBef>
                  <a:spcPct val="0"/>
                </a:spcBef>
                <a:spcAft>
                  <a:spcPct val="35000"/>
                </a:spcAft>
              </a:pPr>
              <a:r>
                <a:rPr lang="fr-FR" sz="3200" kern="1200" dirty="0" smtClean="0"/>
                <a:t>Mercredi 27 janvier</a:t>
              </a:r>
              <a:endParaRPr lang="fr-FR" sz="3200" kern="1200" dirty="0"/>
            </a:p>
          </p:txBody>
        </p:sp>
      </p:grpSp>
    </p:spTree>
    <p:extLst>
      <p:ext uri="{BB962C8B-B14F-4D97-AF65-F5344CB8AC3E}">
        <p14:creationId xmlns:p14="http://schemas.microsoft.com/office/powerpoint/2010/main" val="222302022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48640" y="2844639"/>
            <a:ext cx="10850880" cy="954107"/>
          </a:xfrm>
          <a:prstGeom prst="rect">
            <a:avLst/>
          </a:prstGeom>
        </p:spPr>
        <p:txBody>
          <a:bodyPr wrap="square">
            <a:spAutoFit/>
          </a:bodyPr>
          <a:lstStyle/>
          <a:p>
            <a:pPr lvl="0"/>
            <a:r>
              <a:rPr lang="fr-FR" sz="2800" dirty="0"/>
              <a:t>Les désirs dictent nos priorités, les priorités forment nos choix et les choix déterminent nos actes. </a:t>
            </a:r>
            <a:r>
              <a:rPr lang="fr-FR" sz="2800" i="1" dirty="0" err="1" smtClean="0"/>
              <a:t>Dallin</a:t>
            </a:r>
            <a:r>
              <a:rPr lang="fr-FR" sz="2800" i="1" dirty="0" smtClean="0"/>
              <a:t> </a:t>
            </a:r>
            <a:r>
              <a:rPr lang="fr-FR" sz="2800" i="1" dirty="0" err="1"/>
              <a:t>H.Oaks</a:t>
            </a:r>
            <a:r>
              <a:rPr lang="fr-FR" sz="2800" i="1" dirty="0"/>
              <a:t>  </a:t>
            </a:r>
            <a:endParaRPr lang="fr-FR" sz="2800" dirty="0"/>
          </a:p>
        </p:txBody>
      </p:sp>
      <p:sp>
        <p:nvSpPr>
          <p:cNvPr id="5" name="Titre 4"/>
          <p:cNvSpPr>
            <a:spLocks noGrp="1"/>
          </p:cNvSpPr>
          <p:nvPr>
            <p:ph type="title"/>
          </p:nvPr>
        </p:nvSpPr>
        <p:spPr>
          <a:xfrm>
            <a:off x="655320" y="1480653"/>
            <a:ext cx="10576560" cy="1293028"/>
          </a:xfrm>
        </p:spPr>
        <p:txBody>
          <a:bodyPr/>
          <a:lstStyle/>
          <a:p>
            <a:pPr algn="l"/>
            <a:r>
              <a:rPr lang="fr-FR" dirty="0" smtClean="0"/>
              <a:t>Désir et priorités</a:t>
            </a:r>
            <a:endParaRPr lang="fr-FR" dirty="0"/>
          </a:p>
        </p:txBody>
      </p:sp>
      <p:graphicFrame>
        <p:nvGraphicFramePr>
          <p:cNvPr id="8" name="Espace réservé du contenu 7"/>
          <p:cNvGraphicFramePr>
            <a:graphicFrameLocks noGrp="1"/>
          </p:cNvGraphicFramePr>
          <p:nvPr>
            <p:ph sz="half" idx="2"/>
            <p:extLst>
              <p:ext uri="{D42A27DB-BD31-4B8C-83A1-F6EECF244321}">
                <p14:modId xmlns:p14="http://schemas.microsoft.com/office/powerpoint/2010/main" val="4006511893"/>
              </p:ext>
            </p:extLst>
          </p:nvPr>
        </p:nvGraphicFramePr>
        <p:xfrm>
          <a:off x="609600" y="3093720"/>
          <a:ext cx="10942320" cy="33832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638009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12192000" cy="1293028"/>
          </a:xfrm>
        </p:spPr>
        <p:txBody>
          <a:bodyPr/>
          <a:lstStyle/>
          <a:p>
            <a:pPr algn="ctr"/>
            <a:r>
              <a:rPr lang="fr-FR" dirty="0" smtClean="0"/>
              <a:t>L’ordre des priorités pour dieu</a:t>
            </a:r>
            <a:endParaRPr lang="fr-FR" dirty="0"/>
          </a:p>
        </p:txBody>
      </p:sp>
      <p:sp>
        <p:nvSpPr>
          <p:cNvPr id="3" name="Espace réservé du contenu 2"/>
          <p:cNvSpPr>
            <a:spLocks noGrp="1"/>
          </p:cNvSpPr>
          <p:nvPr>
            <p:ph sz="half" idx="1"/>
          </p:nvPr>
        </p:nvSpPr>
        <p:spPr>
          <a:xfrm>
            <a:off x="300317" y="2261031"/>
            <a:ext cx="5605631" cy="3408250"/>
          </a:xfrm>
        </p:spPr>
        <p:txBody>
          <a:bodyPr>
            <a:normAutofit/>
          </a:bodyPr>
          <a:lstStyle/>
          <a:p>
            <a:r>
              <a:rPr lang="fr-FR" dirty="0" smtClean="0"/>
              <a:t>Au commencement est l’Être, (Je suis celui qui suis)</a:t>
            </a:r>
          </a:p>
          <a:p>
            <a:r>
              <a:rPr lang="fr-FR" dirty="0" smtClean="0"/>
              <a:t>A la racine de l’Être est le cœur et l’amour</a:t>
            </a:r>
          </a:p>
          <a:p>
            <a:r>
              <a:rPr lang="fr-FR" dirty="0" smtClean="0"/>
              <a:t>Le cœur génère la parole (logos)</a:t>
            </a:r>
          </a:p>
          <a:p>
            <a:r>
              <a:rPr lang="fr-FR" dirty="0" smtClean="0"/>
              <a:t>La parole engendre l’acte créateur</a:t>
            </a:r>
          </a:p>
          <a:p>
            <a:r>
              <a:rPr lang="fr-FR" dirty="0" smtClean="0"/>
              <a:t>La création manifeste de façon visible le projet de Dieu qui a pris corps.</a:t>
            </a:r>
            <a:endParaRPr lang="fr-FR" dirty="0"/>
          </a:p>
        </p:txBody>
      </p:sp>
      <p:graphicFrame>
        <p:nvGraphicFramePr>
          <p:cNvPr id="5" name="Espace réservé du contenu 4"/>
          <p:cNvGraphicFramePr>
            <a:graphicFrameLocks noGrp="1"/>
          </p:cNvGraphicFramePr>
          <p:nvPr>
            <p:ph sz="half" idx="2"/>
            <p:extLst>
              <p:ext uri="{D42A27DB-BD31-4B8C-83A1-F6EECF244321}">
                <p14:modId xmlns:p14="http://schemas.microsoft.com/office/powerpoint/2010/main" val="1453547206"/>
              </p:ext>
            </p:extLst>
          </p:nvPr>
        </p:nvGraphicFramePr>
        <p:xfrm>
          <a:off x="6172200" y="1310640"/>
          <a:ext cx="5745480" cy="52882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7434124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647700" y="1297773"/>
            <a:ext cx="8610600" cy="1293028"/>
          </a:xfrm>
        </p:spPr>
        <p:txBody>
          <a:bodyPr/>
          <a:lstStyle/>
          <a:p>
            <a:pPr algn="l"/>
            <a:r>
              <a:rPr lang="fr-FR" dirty="0" smtClean="0"/>
              <a:t>Le mode de réalisation de dieu</a:t>
            </a:r>
            <a:br>
              <a:rPr lang="fr-FR" dirty="0" smtClean="0"/>
            </a:br>
            <a:r>
              <a:rPr lang="fr-FR" dirty="0" smtClean="0"/>
              <a:t>Bâtir une communauté</a:t>
            </a:r>
            <a:endParaRPr lang="fr-FR" dirty="0"/>
          </a:p>
        </p:txBody>
      </p:sp>
      <p:sp>
        <p:nvSpPr>
          <p:cNvPr id="6" name="Espace réservé du contenu 5"/>
          <p:cNvSpPr>
            <a:spLocks noGrp="1"/>
          </p:cNvSpPr>
          <p:nvPr>
            <p:ph idx="1"/>
          </p:nvPr>
        </p:nvSpPr>
        <p:spPr>
          <a:xfrm>
            <a:off x="685800" y="2781300"/>
            <a:ext cx="10820400" cy="3752850"/>
          </a:xfrm>
        </p:spPr>
        <p:txBody>
          <a:bodyPr>
            <a:normAutofit/>
          </a:bodyPr>
          <a:lstStyle/>
          <a:p>
            <a:r>
              <a:rPr lang="fr-FR" sz="2400" dirty="0" smtClean="0"/>
              <a:t>Dieu, l’Être Absolu, existant par Lui-même, ne peut réaliser Son idéal seul.</a:t>
            </a:r>
          </a:p>
          <a:p>
            <a:r>
              <a:rPr lang="fr-FR" sz="2400" dirty="0" smtClean="0"/>
              <a:t>Les êtres humains sont créés comme des Alter Ego de Dieu. Ce n’est qu’en partenariat avec eux que Son idéal absolu peut se réaliser, prendre forme et être transmis</a:t>
            </a:r>
          </a:p>
          <a:p>
            <a:r>
              <a:rPr lang="fr-FR" sz="2400" dirty="0" smtClean="0"/>
              <a:t>Dieu bâtit donc une communauté de partenaires, à travers l’action d’origine-division-union, le but des trois objets et le fondement des quatre positions</a:t>
            </a:r>
            <a:endParaRPr lang="fr-FR" sz="2400" dirty="0"/>
          </a:p>
        </p:txBody>
      </p:sp>
    </p:spTree>
    <p:extLst>
      <p:ext uri="{BB962C8B-B14F-4D97-AF65-F5344CB8AC3E}">
        <p14:creationId xmlns:p14="http://schemas.microsoft.com/office/powerpoint/2010/main" val="140991990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601" name="Group 2"/>
          <p:cNvGrpSpPr>
            <a:grpSpLocks/>
          </p:cNvGrpSpPr>
          <p:nvPr/>
        </p:nvGrpSpPr>
        <p:grpSpPr bwMode="auto">
          <a:xfrm>
            <a:off x="3647017" y="908050"/>
            <a:ext cx="2015067" cy="1511300"/>
            <a:chOff x="2394" y="661"/>
            <a:chExt cx="952" cy="952"/>
          </a:xfrm>
        </p:grpSpPr>
        <p:sp>
          <p:nvSpPr>
            <p:cNvPr id="386051" name="Oval 3"/>
            <p:cNvSpPr>
              <a:spLocks noChangeAspect="1" noChangeArrowheads="1"/>
            </p:cNvSpPr>
            <p:nvPr/>
          </p:nvSpPr>
          <p:spPr bwMode="auto">
            <a:xfrm>
              <a:off x="2394" y="661"/>
              <a:ext cx="952" cy="952"/>
            </a:xfrm>
            <a:prstGeom prst="ellipse">
              <a:avLst/>
            </a:prstGeom>
            <a:gradFill rotWithShape="1">
              <a:gsLst>
                <a:gs pos="0">
                  <a:srgbClr val="FFB482"/>
                </a:gs>
                <a:gs pos="100000">
                  <a:srgbClr val="FF7832"/>
                </a:gs>
              </a:gsLst>
              <a:path path="shape">
                <a:fillToRect l="50000" t="50000" r="50000" b="50000"/>
              </a:path>
            </a:gradFill>
            <a:ln w="9525">
              <a:noFill/>
              <a:round/>
              <a:headEnd/>
              <a:tailEnd/>
            </a:ln>
            <a:effectLst/>
          </p:spPr>
          <p:txBody>
            <a:bodyPr anchor="ctr"/>
            <a:lstStyle/>
            <a:p>
              <a:pPr algn="ctr">
                <a:defRPr/>
              </a:pPr>
              <a:endParaRPr lang="en-GB" sz="3200" b="1">
                <a:solidFill>
                  <a:schemeClr val="bg1"/>
                </a:solidFill>
                <a:effectLst>
                  <a:outerShdw blurRad="38100" dist="38100" dir="2700000" algn="tl">
                    <a:srgbClr val="000000"/>
                  </a:outerShdw>
                </a:effectLst>
                <a:ea typeface="+mn-ea"/>
                <a:cs typeface="Arial" pitchFamily="34" charset="0"/>
              </a:endParaRPr>
            </a:p>
          </p:txBody>
        </p:sp>
        <p:sp>
          <p:nvSpPr>
            <p:cNvPr id="25638" name="Freeform 4"/>
            <p:cNvSpPr>
              <a:spLocks noChangeAspect="1"/>
            </p:cNvSpPr>
            <p:nvPr/>
          </p:nvSpPr>
          <p:spPr bwMode="auto">
            <a:xfrm>
              <a:off x="2767" y="1441"/>
              <a:ext cx="206" cy="70"/>
            </a:xfrm>
            <a:custGeom>
              <a:avLst/>
              <a:gdLst>
                <a:gd name="T0" fmla="*/ 0 w 847"/>
                <a:gd name="T1" fmla="*/ 0 h 291"/>
                <a:gd name="T2" fmla="*/ 0 w 847"/>
                <a:gd name="T3" fmla="*/ 0 h 291"/>
                <a:gd name="T4" fmla="*/ 0 w 847"/>
                <a:gd name="T5" fmla="*/ 0 h 291"/>
                <a:gd name="T6" fmla="*/ 0 w 847"/>
                <a:gd name="T7" fmla="*/ 0 h 291"/>
                <a:gd name="T8" fmla="*/ 0 w 847"/>
                <a:gd name="T9" fmla="*/ 0 h 291"/>
                <a:gd name="T10" fmla="*/ 0 w 847"/>
                <a:gd name="T11" fmla="*/ 0 h 291"/>
                <a:gd name="T12" fmla="*/ 0 w 847"/>
                <a:gd name="T13" fmla="*/ 0 h 291"/>
                <a:gd name="T14" fmla="*/ 0 w 847"/>
                <a:gd name="T15" fmla="*/ 0 h 291"/>
                <a:gd name="T16" fmla="*/ 0 w 847"/>
                <a:gd name="T17" fmla="*/ 0 h 291"/>
                <a:gd name="T18" fmla="*/ 0 w 847"/>
                <a:gd name="T19" fmla="*/ 0 h 29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47"/>
                <a:gd name="T31" fmla="*/ 0 h 291"/>
                <a:gd name="T32" fmla="*/ 847 w 847"/>
                <a:gd name="T33" fmla="*/ 291 h 29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47" h="291">
                  <a:moveTo>
                    <a:pt x="843" y="144"/>
                  </a:moveTo>
                  <a:cubicBezTo>
                    <a:pt x="697" y="236"/>
                    <a:pt x="570" y="291"/>
                    <a:pt x="426" y="291"/>
                  </a:cubicBezTo>
                  <a:cubicBezTo>
                    <a:pt x="281" y="291"/>
                    <a:pt x="196" y="219"/>
                    <a:pt x="112" y="171"/>
                  </a:cubicBezTo>
                  <a:cubicBezTo>
                    <a:pt x="103" y="186"/>
                    <a:pt x="91" y="207"/>
                    <a:pt x="91" y="207"/>
                  </a:cubicBezTo>
                  <a:cubicBezTo>
                    <a:pt x="91" y="207"/>
                    <a:pt x="0" y="39"/>
                    <a:pt x="0" y="39"/>
                  </a:cubicBezTo>
                  <a:cubicBezTo>
                    <a:pt x="0" y="39"/>
                    <a:pt x="202" y="37"/>
                    <a:pt x="198" y="33"/>
                  </a:cubicBezTo>
                  <a:cubicBezTo>
                    <a:pt x="198" y="29"/>
                    <a:pt x="187" y="65"/>
                    <a:pt x="179" y="65"/>
                  </a:cubicBezTo>
                  <a:cubicBezTo>
                    <a:pt x="296" y="127"/>
                    <a:pt x="310" y="156"/>
                    <a:pt x="432" y="156"/>
                  </a:cubicBezTo>
                  <a:cubicBezTo>
                    <a:pt x="553" y="156"/>
                    <a:pt x="632" y="117"/>
                    <a:pt x="768" y="33"/>
                  </a:cubicBezTo>
                  <a:cubicBezTo>
                    <a:pt x="745" y="0"/>
                    <a:pt x="847" y="132"/>
                    <a:pt x="843" y="144"/>
                  </a:cubicBezTo>
                  <a:close/>
                </a:path>
              </a:pathLst>
            </a:custGeom>
            <a:gradFill rotWithShape="1">
              <a:gsLst>
                <a:gs pos="0">
                  <a:srgbClr val="FFDFDF"/>
                </a:gs>
                <a:gs pos="100000">
                  <a:srgbClr val="E60000"/>
                </a:gs>
              </a:gsLst>
              <a:lin ang="0" scaled="1"/>
            </a:gra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fr-FR"/>
            </a:p>
          </p:txBody>
        </p:sp>
        <p:sp>
          <p:nvSpPr>
            <p:cNvPr id="386053" name="Oval 5"/>
            <p:cNvSpPr>
              <a:spLocks noChangeAspect="1" noChangeArrowheads="1"/>
            </p:cNvSpPr>
            <p:nvPr/>
          </p:nvSpPr>
          <p:spPr bwMode="auto">
            <a:xfrm>
              <a:off x="2489" y="1164"/>
              <a:ext cx="319" cy="319"/>
            </a:xfrm>
            <a:prstGeom prst="ellipse">
              <a:avLst/>
            </a:prstGeom>
            <a:gradFill rotWithShape="1">
              <a:gsLst>
                <a:gs pos="0">
                  <a:srgbClr val="5AA0FF"/>
                </a:gs>
                <a:gs pos="100000">
                  <a:srgbClr val="005AD7"/>
                </a:gs>
              </a:gsLst>
              <a:path path="shape">
                <a:fillToRect l="50000" t="50000" r="50000" b="50000"/>
              </a:path>
            </a:gradFill>
            <a:ln w="9525">
              <a:noFill/>
              <a:round/>
              <a:headEnd/>
              <a:tailEnd/>
            </a:ln>
            <a:effectLst/>
          </p:spPr>
          <p:txBody>
            <a:bodyPr lIns="0" rIns="0" anchor="ctr"/>
            <a:lstStyle/>
            <a:p>
              <a:pPr algn="ctr">
                <a:defRPr/>
              </a:pPr>
              <a:endParaRPr lang="en-GB" sz="2400" b="1">
                <a:solidFill>
                  <a:schemeClr val="bg1"/>
                </a:solidFill>
                <a:effectLst>
                  <a:outerShdw blurRad="38100" dist="38100" dir="2700000" algn="tl">
                    <a:srgbClr val="000000"/>
                  </a:outerShdw>
                </a:effectLst>
                <a:ea typeface="+mn-ea"/>
                <a:cs typeface="Arial" pitchFamily="34" charset="0"/>
              </a:endParaRPr>
            </a:p>
          </p:txBody>
        </p:sp>
        <p:sp>
          <p:nvSpPr>
            <p:cNvPr id="386054" name="Text Box 6"/>
            <p:cNvSpPr txBox="1">
              <a:spLocks noChangeAspect="1" noChangeArrowheads="1"/>
            </p:cNvSpPr>
            <p:nvPr/>
          </p:nvSpPr>
          <p:spPr bwMode="auto">
            <a:xfrm>
              <a:off x="2489" y="1170"/>
              <a:ext cx="317" cy="305"/>
            </a:xfrm>
            <a:prstGeom prst="rect">
              <a:avLst/>
            </a:prstGeom>
            <a:noFill/>
            <a:ln w="9525">
              <a:noFill/>
              <a:miter lim="800000"/>
              <a:headEnd/>
              <a:tailEnd/>
            </a:ln>
            <a:effectLst/>
          </p:spPr>
          <p:txBody>
            <a:bodyPr lIns="36000" tIns="36000" rIns="36000" bIns="36000">
              <a:spAutoFit/>
            </a:bodyPr>
            <a:lstStyle>
              <a:lvl1pPr eaLnBrk="0" hangingPunct="0">
                <a:defRPr sz="2400">
                  <a:solidFill>
                    <a:schemeClr val="tx1"/>
                  </a:solidFill>
                  <a:latin typeface="Arial" pitchFamily="34" charset="0"/>
                  <a:ea typeface="ＭＳ Ｐゴシック" charset="-128"/>
                </a:defRPr>
              </a:lvl1pPr>
              <a:lvl2pPr marL="742950" indent="-285750" eaLnBrk="0" hangingPunct="0">
                <a:defRPr sz="2400">
                  <a:solidFill>
                    <a:schemeClr val="tx1"/>
                  </a:solidFill>
                  <a:latin typeface="Arial" pitchFamily="34" charset="0"/>
                  <a:ea typeface="ＭＳ Ｐゴシック" charset="-128"/>
                </a:defRPr>
              </a:lvl2pPr>
              <a:lvl3pPr marL="1143000" indent="-228600" eaLnBrk="0" hangingPunct="0">
                <a:defRPr sz="2400">
                  <a:solidFill>
                    <a:schemeClr val="tx1"/>
                  </a:solidFill>
                  <a:latin typeface="Arial" pitchFamily="34" charset="0"/>
                  <a:ea typeface="ＭＳ Ｐゴシック" charset="-128"/>
                </a:defRPr>
              </a:lvl3pPr>
              <a:lvl4pPr marL="1600200" indent="-228600" eaLnBrk="0" hangingPunct="0">
                <a:defRPr sz="2400">
                  <a:solidFill>
                    <a:schemeClr val="tx1"/>
                  </a:solidFill>
                  <a:latin typeface="Arial" pitchFamily="34" charset="0"/>
                  <a:ea typeface="ＭＳ Ｐゴシック" charset="-128"/>
                </a:defRPr>
              </a:lvl4pPr>
              <a:lvl5pPr marL="2057400" indent="-228600" eaLnBrk="0" hangingPunct="0">
                <a:defRPr sz="2400">
                  <a:solidFill>
                    <a:schemeClr val="tx1"/>
                  </a:solidFill>
                  <a:latin typeface="Arial"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charset="-128"/>
                </a:defRPr>
              </a:lvl9pPr>
            </a:lstStyle>
            <a:p>
              <a:pPr algn="ctr" eaLnBrk="1" hangingPunct="1"/>
              <a:r>
                <a:rPr lang="en-US" sz="2700" b="1">
                  <a:solidFill>
                    <a:schemeClr val="bg1"/>
                  </a:solidFill>
                  <a:effectLst>
                    <a:outerShdw blurRad="38100" dist="38100" dir="2700000" algn="tl">
                      <a:srgbClr val="000000"/>
                    </a:outerShdw>
                  </a:effectLst>
                  <a:cs typeface="Arial" pitchFamily="34" charset="0"/>
                </a:rPr>
                <a:t>S</a:t>
              </a:r>
            </a:p>
          </p:txBody>
        </p:sp>
        <p:sp>
          <p:nvSpPr>
            <p:cNvPr id="386055" name="Oval 7"/>
            <p:cNvSpPr>
              <a:spLocks noChangeAspect="1" noChangeArrowheads="1"/>
            </p:cNvSpPr>
            <p:nvPr/>
          </p:nvSpPr>
          <p:spPr bwMode="auto">
            <a:xfrm>
              <a:off x="2932" y="1164"/>
              <a:ext cx="319" cy="319"/>
            </a:xfrm>
            <a:prstGeom prst="ellipse">
              <a:avLst/>
            </a:prstGeom>
            <a:gradFill rotWithShape="1">
              <a:gsLst>
                <a:gs pos="0">
                  <a:srgbClr val="FF9191"/>
                </a:gs>
                <a:gs pos="100000">
                  <a:srgbClr val="E60000"/>
                </a:gs>
              </a:gsLst>
              <a:path path="shape">
                <a:fillToRect l="50000" t="50000" r="50000" b="50000"/>
              </a:path>
            </a:gradFill>
            <a:ln w="9525">
              <a:noFill/>
              <a:round/>
              <a:headEnd/>
              <a:tailEnd/>
            </a:ln>
            <a:effectLst/>
          </p:spPr>
          <p:txBody>
            <a:bodyPr lIns="0" rIns="0" anchor="ctr"/>
            <a:lstStyle/>
            <a:p>
              <a:pPr algn="ctr">
                <a:defRPr/>
              </a:pPr>
              <a:endParaRPr lang="en-GB" sz="2800" b="1">
                <a:solidFill>
                  <a:schemeClr val="bg1"/>
                </a:solidFill>
                <a:effectLst>
                  <a:outerShdw blurRad="38100" dist="38100" dir="2700000" algn="tl">
                    <a:srgbClr val="000000"/>
                  </a:outerShdw>
                </a:effectLst>
                <a:ea typeface="+mn-ea"/>
                <a:cs typeface="Arial" pitchFamily="34" charset="0"/>
              </a:endParaRPr>
            </a:p>
          </p:txBody>
        </p:sp>
        <p:sp>
          <p:nvSpPr>
            <p:cNvPr id="25642" name="Freeform 8"/>
            <p:cNvSpPr>
              <a:spLocks noChangeAspect="1"/>
            </p:cNvSpPr>
            <p:nvPr/>
          </p:nvSpPr>
          <p:spPr bwMode="auto">
            <a:xfrm rot="10800000">
              <a:off x="2767" y="1137"/>
              <a:ext cx="206" cy="70"/>
            </a:xfrm>
            <a:custGeom>
              <a:avLst/>
              <a:gdLst>
                <a:gd name="T0" fmla="*/ 0 w 847"/>
                <a:gd name="T1" fmla="*/ 0 h 291"/>
                <a:gd name="T2" fmla="*/ 0 w 847"/>
                <a:gd name="T3" fmla="*/ 0 h 291"/>
                <a:gd name="T4" fmla="*/ 0 w 847"/>
                <a:gd name="T5" fmla="*/ 0 h 291"/>
                <a:gd name="T6" fmla="*/ 0 w 847"/>
                <a:gd name="T7" fmla="*/ 0 h 291"/>
                <a:gd name="T8" fmla="*/ 0 w 847"/>
                <a:gd name="T9" fmla="*/ 0 h 291"/>
                <a:gd name="T10" fmla="*/ 0 w 847"/>
                <a:gd name="T11" fmla="*/ 0 h 291"/>
                <a:gd name="T12" fmla="*/ 0 w 847"/>
                <a:gd name="T13" fmla="*/ 0 h 291"/>
                <a:gd name="T14" fmla="*/ 0 w 847"/>
                <a:gd name="T15" fmla="*/ 0 h 291"/>
                <a:gd name="T16" fmla="*/ 0 w 847"/>
                <a:gd name="T17" fmla="*/ 0 h 291"/>
                <a:gd name="T18" fmla="*/ 0 w 847"/>
                <a:gd name="T19" fmla="*/ 0 h 29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47"/>
                <a:gd name="T31" fmla="*/ 0 h 291"/>
                <a:gd name="T32" fmla="*/ 847 w 847"/>
                <a:gd name="T33" fmla="*/ 291 h 29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47" h="291">
                  <a:moveTo>
                    <a:pt x="843" y="144"/>
                  </a:moveTo>
                  <a:cubicBezTo>
                    <a:pt x="697" y="236"/>
                    <a:pt x="570" y="291"/>
                    <a:pt x="426" y="291"/>
                  </a:cubicBezTo>
                  <a:cubicBezTo>
                    <a:pt x="281" y="291"/>
                    <a:pt x="196" y="219"/>
                    <a:pt x="112" y="171"/>
                  </a:cubicBezTo>
                  <a:cubicBezTo>
                    <a:pt x="103" y="186"/>
                    <a:pt x="91" y="207"/>
                    <a:pt x="91" y="207"/>
                  </a:cubicBezTo>
                  <a:cubicBezTo>
                    <a:pt x="91" y="207"/>
                    <a:pt x="0" y="39"/>
                    <a:pt x="0" y="39"/>
                  </a:cubicBezTo>
                  <a:cubicBezTo>
                    <a:pt x="0" y="39"/>
                    <a:pt x="202" y="37"/>
                    <a:pt x="198" y="33"/>
                  </a:cubicBezTo>
                  <a:cubicBezTo>
                    <a:pt x="198" y="29"/>
                    <a:pt x="187" y="65"/>
                    <a:pt x="179" y="65"/>
                  </a:cubicBezTo>
                  <a:cubicBezTo>
                    <a:pt x="296" y="127"/>
                    <a:pt x="310" y="156"/>
                    <a:pt x="432" y="156"/>
                  </a:cubicBezTo>
                  <a:cubicBezTo>
                    <a:pt x="553" y="156"/>
                    <a:pt x="632" y="117"/>
                    <a:pt x="768" y="33"/>
                  </a:cubicBezTo>
                  <a:cubicBezTo>
                    <a:pt x="745" y="0"/>
                    <a:pt x="847" y="132"/>
                    <a:pt x="843" y="144"/>
                  </a:cubicBezTo>
                  <a:close/>
                </a:path>
              </a:pathLst>
            </a:custGeom>
            <a:gradFill rotWithShape="1">
              <a:gsLst>
                <a:gs pos="0">
                  <a:srgbClr val="CBE1FF"/>
                </a:gs>
                <a:gs pos="100000">
                  <a:srgbClr val="005AD7"/>
                </a:gs>
              </a:gsLst>
              <a:lin ang="0" scaled="1"/>
            </a:gra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fr-FR"/>
            </a:p>
          </p:txBody>
        </p:sp>
        <p:sp>
          <p:nvSpPr>
            <p:cNvPr id="386057" name="Text Box 9"/>
            <p:cNvSpPr txBox="1">
              <a:spLocks noChangeAspect="1" noChangeArrowheads="1"/>
            </p:cNvSpPr>
            <p:nvPr/>
          </p:nvSpPr>
          <p:spPr bwMode="auto">
            <a:xfrm>
              <a:off x="2543" y="718"/>
              <a:ext cx="696" cy="368"/>
            </a:xfrm>
            <a:prstGeom prst="rect">
              <a:avLst/>
            </a:prstGeom>
            <a:noFill/>
            <a:ln w="9525">
              <a:noFill/>
              <a:miter lim="800000"/>
              <a:headEnd/>
              <a:tailEnd/>
            </a:ln>
            <a:effectLst/>
          </p:spPr>
          <p:txBody>
            <a:bodyPr>
              <a:spAutoFit/>
            </a:bodyPr>
            <a:lstStyle>
              <a:lvl1pPr eaLnBrk="0" hangingPunct="0">
                <a:defRPr sz="2400">
                  <a:solidFill>
                    <a:schemeClr val="tx1"/>
                  </a:solidFill>
                  <a:latin typeface="Arial" pitchFamily="34" charset="0"/>
                  <a:ea typeface="ＭＳ Ｐゴシック" charset="-128"/>
                </a:defRPr>
              </a:lvl1pPr>
              <a:lvl2pPr marL="742950" indent="-285750" eaLnBrk="0" hangingPunct="0">
                <a:defRPr sz="2400">
                  <a:solidFill>
                    <a:schemeClr val="tx1"/>
                  </a:solidFill>
                  <a:latin typeface="Arial" pitchFamily="34" charset="0"/>
                  <a:ea typeface="ＭＳ Ｐゴシック" charset="-128"/>
                </a:defRPr>
              </a:lvl2pPr>
              <a:lvl3pPr marL="1143000" indent="-228600" eaLnBrk="0" hangingPunct="0">
                <a:defRPr sz="2400">
                  <a:solidFill>
                    <a:schemeClr val="tx1"/>
                  </a:solidFill>
                  <a:latin typeface="Arial" pitchFamily="34" charset="0"/>
                  <a:ea typeface="ＭＳ Ｐゴシック" charset="-128"/>
                </a:defRPr>
              </a:lvl3pPr>
              <a:lvl4pPr marL="1600200" indent="-228600" eaLnBrk="0" hangingPunct="0">
                <a:defRPr sz="2400">
                  <a:solidFill>
                    <a:schemeClr val="tx1"/>
                  </a:solidFill>
                  <a:latin typeface="Arial" pitchFamily="34" charset="0"/>
                  <a:ea typeface="ＭＳ Ｐゴシック" charset="-128"/>
                </a:defRPr>
              </a:lvl4pPr>
              <a:lvl5pPr marL="2057400" indent="-228600" eaLnBrk="0" hangingPunct="0">
                <a:defRPr sz="2400">
                  <a:solidFill>
                    <a:schemeClr val="tx1"/>
                  </a:solidFill>
                  <a:latin typeface="Arial"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charset="-128"/>
                </a:defRPr>
              </a:lvl9pPr>
            </a:lstStyle>
            <a:p>
              <a:pPr algn="ctr" eaLnBrk="1" hangingPunct="1"/>
              <a:r>
                <a:rPr lang="en-US" sz="3200" b="1">
                  <a:solidFill>
                    <a:schemeClr val="bg1"/>
                  </a:solidFill>
                  <a:effectLst>
                    <a:outerShdw blurRad="38100" dist="38100" dir="2700000" algn="tl">
                      <a:srgbClr val="000000"/>
                    </a:outerShdw>
                  </a:effectLst>
                  <a:ea typeface="SimSun" pitchFamily="2" charset="-122"/>
                </a:rPr>
                <a:t>Dieu</a:t>
              </a:r>
            </a:p>
          </p:txBody>
        </p:sp>
        <p:sp>
          <p:nvSpPr>
            <p:cNvPr id="386058" name="Text Box 10"/>
            <p:cNvSpPr txBox="1">
              <a:spLocks noChangeAspect="1" noChangeArrowheads="1"/>
            </p:cNvSpPr>
            <p:nvPr/>
          </p:nvSpPr>
          <p:spPr bwMode="auto">
            <a:xfrm>
              <a:off x="2938" y="1170"/>
              <a:ext cx="316" cy="305"/>
            </a:xfrm>
            <a:prstGeom prst="rect">
              <a:avLst/>
            </a:prstGeom>
            <a:noFill/>
            <a:ln w="9525">
              <a:noFill/>
              <a:miter lim="800000"/>
              <a:headEnd/>
              <a:tailEnd/>
            </a:ln>
            <a:effectLst/>
          </p:spPr>
          <p:txBody>
            <a:bodyPr lIns="36000" tIns="36000" rIns="36000" bIns="36000">
              <a:spAutoFit/>
            </a:bodyPr>
            <a:lstStyle>
              <a:lvl1pPr eaLnBrk="0" hangingPunct="0">
                <a:defRPr sz="2400">
                  <a:solidFill>
                    <a:schemeClr val="tx1"/>
                  </a:solidFill>
                  <a:latin typeface="Arial" pitchFamily="34" charset="0"/>
                  <a:ea typeface="ＭＳ Ｐゴシック" charset="-128"/>
                </a:defRPr>
              </a:lvl1pPr>
              <a:lvl2pPr marL="742950" indent="-285750" eaLnBrk="0" hangingPunct="0">
                <a:defRPr sz="2400">
                  <a:solidFill>
                    <a:schemeClr val="tx1"/>
                  </a:solidFill>
                  <a:latin typeface="Arial" pitchFamily="34" charset="0"/>
                  <a:ea typeface="ＭＳ Ｐゴシック" charset="-128"/>
                </a:defRPr>
              </a:lvl2pPr>
              <a:lvl3pPr marL="1143000" indent="-228600" eaLnBrk="0" hangingPunct="0">
                <a:defRPr sz="2400">
                  <a:solidFill>
                    <a:schemeClr val="tx1"/>
                  </a:solidFill>
                  <a:latin typeface="Arial" pitchFamily="34" charset="0"/>
                  <a:ea typeface="ＭＳ Ｐゴシック" charset="-128"/>
                </a:defRPr>
              </a:lvl3pPr>
              <a:lvl4pPr marL="1600200" indent="-228600" eaLnBrk="0" hangingPunct="0">
                <a:defRPr sz="2400">
                  <a:solidFill>
                    <a:schemeClr val="tx1"/>
                  </a:solidFill>
                  <a:latin typeface="Arial" pitchFamily="34" charset="0"/>
                  <a:ea typeface="ＭＳ Ｐゴシック" charset="-128"/>
                </a:defRPr>
              </a:lvl4pPr>
              <a:lvl5pPr marL="2057400" indent="-228600" eaLnBrk="0" hangingPunct="0">
                <a:defRPr sz="2400">
                  <a:solidFill>
                    <a:schemeClr val="tx1"/>
                  </a:solidFill>
                  <a:latin typeface="Arial"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charset="-128"/>
                </a:defRPr>
              </a:lvl9pPr>
            </a:lstStyle>
            <a:p>
              <a:pPr algn="ctr" eaLnBrk="1" hangingPunct="1"/>
              <a:r>
                <a:rPr lang="en-US" sz="2700" b="1">
                  <a:solidFill>
                    <a:schemeClr val="bg1"/>
                  </a:solidFill>
                  <a:effectLst>
                    <a:outerShdw blurRad="38100" dist="38100" dir="2700000" algn="tl">
                      <a:srgbClr val="000000"/>
                    </a:outerShdw>
                  </a:effectLst>
                  <a:cs typeface="Arial" pitchFamily="34" charset="0"/>
                </a:rPr>
                <a:t>O</a:t>
              </a:r>
            </a:p>
          </p:txBody>
        </p:sp>
      </p:grpSp>
      <p:grpSp>
        <p:nvGrpSpPr>
          <p:cNvPr id="3" name="Group 11"/>
          <p:cNvGrpSpPr>
            <a:grpSpLocks/>
          </p:cNvGrpSpPr>
          <p:nvPr/>
        </p:nvGrpSpPr>
        <p:grpSpPr bwMode="auto">
          <a:xfrm>
            <a:off x="1405467" y="2097089"/>
            <a:ext cx="6462184" cy="1881187"/>
            <a:chOff x="665" y="1650"/>
            <a:chExt cx="3053" cy="1185"/>
          </a:xfrm>
        </p:grpSpPr>
        <p:grpSp>
          <p:nvGrpSpPr>
            <p:cNvPr id="25629" name="Group 12"/>
            <p:cNvGrpSpPr>
              <a:grpSpLocks/>
            </p:cNvGrpSpPr>
            <p:nvPr/>
          </p:nvGrpSpPr>
          <p:grpSpPr bwMode="auto">
            <a:xfrm>
              <a:off x="665" y="1883"/>
              <a:ext cx="952" cy="952"/>
              <a:chOff x="1360" y="1770"/>
              <a:chExt cx="952" cy="952"/>
            </a:xfrm>
          </p:grpSpPr>
          <p:sp>
            <p:nvSpPr>
              <p:cNvPr id="386061" name="Oval 13"/>
              <p:cNvSpPr>
                <a:spLocks noChangeAspect="1" noChangeArrowheads="1"/>
              </p:cNvSpPr>
              <p:nvPr/>
            </p:nvSpPr>
            <p:spPr bwMode="auto">
              <a:xfrm>
                <a:off x="1360" y="1770"/>
                <a:ext cx="952" cy="952"/>
              </a:xfrm>
              <a:prstGeom prst="ellipse">
                <a:avLst/>
              </a:prstGeom>
              <a:gradFill rotWithShape="1">
                <a:gsLst>
                  <a:gs pos="0">
                    <a:srgbClr val="5AA0FF"/>
                  </a:gs>
                  <a:gs pos="100000">
                    <a:srgbClr val="005AD7"/>
                  </a:gs>
                </a:gsLst>
                <a:path path="shape">
                  <a:fillToRect l="50000" t="50000" r="50000" b="50000"/>
                </a:path>
              </a:gradFill>
              <a:ln w="9525">
                <a:noFill/>
                <a:round/>
                <a:headEnd/>
                <a:tailEnd/>
              </a:ln>
              <a:effectLst/>
            </p:spPr>
            <p:txBody>
              <a:bodyPr lIns="0" rIns="0" anchor="ctr"/>
              <a:lstStyle/>
              <a:p>
                <a:pPr algn="ctr">
                  <a:defRPr/>
                </a:pPr>
                <a:endParaRPr lang="en-GB" sz="2400" b="1">
                  <a:solidFill>
                    <a:schemeClr val="bg1"/>
                  </a:solidFill>
                  <a:effectLst>
                    <a:outerShdw blurRad="38100" dist="38100" dir="2700000" algn="tl">
                      <a:srgbClr val="000000"/>
                    </a:outerShdw>
                  </a:effectLst>
                  <a:ea typeface="+mn-ea"/>
                  <a:cs typeface="Arial" pitchFamily="34" charset="0"/>
                </a:endParaRPr>
              </a:p>
            </p:txBody>
          </p:sp>
          <p:sp>
            <p:nvSpPr>
              <p:cNvPr id="386062" name="Text Box 14"/>
              <p:cNvSpPr txBox="1">
                <a:spLocks noChangeAspect="1" noChangeArrowheads="1"/>
              </p:cNvSpPr>
              <p:nvPr/>
            </p:nvSpPr>
            <p:spPr bwMode="auto">
              <a:xfrm>
                <a:off x="1360" y="2100"/>
                <a:ext cx="940" cy="321"/>
              </a:xfrm>
              <a:prstGeom prst="rect">
                <a:avLst/>
              </a:prstGeom>
              <a:noFill/>
              <a:ln w="9525">
                <a:noFill/>
                <a:miter lim="800000"/>
                <a:headEnd/>
                <a:tailEnd/>
              </a:ln>
              <a:effectLst/>
            </p:spPr>
            <p:txBody>
              <a:bodyPr lIns="36000" tIns="32400" rIns="36000">
                <a:spAutoFit/>
              </a:bodyPr>
              <a:lstStyle>
                <a:lvl1pPr eaLnBrk="0" hangingPunct="0">
                  <a:defRPr sz="2400">
                    <a:solidFill>
                      <a:schemeClr val="tx1"/>
                    </a:solidFill>
                    <a:latin typeface="Arial" pitchFamily="34" charset="0"/>
                    <a:ea typeface="ＭＳ Ｐゴシック" charset="-128"/>
                  </a:defRPr>
                </a:lvl1pPr>
                <a:lvl2pPr marL="742950" indent="-285750" eaLnBrk="0" hangingPunct="0">
                  <a:defRPr sz="2400">
                    <a:solidFill>
                      <a:schemeClr val="tx1"/>
                    </a:solidFill>
                    <a:latin typeface="Arial" pitchFamily="34" charset="0"/>
                    <a:ea typeface="ＭＳ Ｐゴシック" charset="-128"/>
                  </a:defRPr>
                </a:lvl2pPr>
                <a:lvl3pPr marL="1143000" indent="-228600" eaLnBrk="0" hangingPunct="0">
                  <a:defRPr sz="2400">
                    <a:solidFill>
                      <a:schemeClr val="tx1"/>
                    </a:solidFill>
                    <a:latin typeface="Arial" pitchFamily="34" charset="0"/>
                    <a:ea typeface="ＭＳ Ｐゴシック" charset="-128"/>
                  </a:defRPr>
                </a:lvl3pPr>
                <a:lvl4pPr marL="1600200" indent="-228600" eaLnBrk="0" hangingPunct="0">
                  <a:defRPr sz="2400">
                    <a:solidFill>
                      <a:schemeClr val="tx1"/>
                    </a:solidFill>
                    <a:latin typeface="Arial" pitchFamily="34" charset="0"/>
                    <a:ea typeface="ＭＳ Ｐゴシック" charset="-128"/>
                  </a:defRPr>
                </a:lvl4pPr>
                <a:lvl5pPr marL="2057400" indent="-228600" eaLnBrk="0" hangingPunct="0">
                  <a:defRPr sz="2400">
                    <a:solidFill>
                      <a:schemeClr val="tx1"/>
                    </a:solidFill>
                    <a:latin typeface="Arial"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charset="-128"/>
                  </a:defRPr>
                </a:lvl9pPr>
              </a:lstStyle>
              <a:p>
                <a:pPr algn="ctr" eaLnBrk="1" hangingPunct="1"/>
                <a:r>
                  <a:rPr lang="en-US" sz="2800" b="1">
                    <a:solidFill>
                      <a:schemeClr val="bg1"/>
                    </a:solidFill>
                    <a:effectLst>
                      <a:outerShdw blurRad="38100" dist="38100" dir="2700000" algn="tl">
                        <a:srgbClr val="000000"/>
                      </a:outerShdw>
                    </a:effectLst>
                    <a:cs typeface="Arial" pitchFamily="34" charset="0"/>
                  </a:rPr>
                  <a:t>Sujet</a:t>
                </a:r>
              </a:p>
            </p:txBody>
          </p:sp>
        </p:grpSp>
        <p:sp>
          <p:nvSpPr>
            <p:cNvPr id="25630" name="AutoShape 15"/>
            <p:cNvSpPr>
              <a:spLocks noChangeArrowheads="1"/>
            </p:cNvSpPr>
            <p:nvPr/>
          </p:nvSpPr>
          <p:spPr bwMode="auto">
            <a:xfrm rot="-2700000">
              <a:off x="1432" y="1747"/>
              <a:ext cx="374" cy="147"/>
            </a:xfrm>
            <a:prstGeom prst="leftArrow">
              <a:avLst>
                <a:gd name="adj1" fmla="val 50000"/>
                <a:gd name="adj2" fmla="val 63605"/>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GB"/>
            </a:p>
          </p:txBody>
        </p:sp>
        <p:grpSp>
          <p:nvGrpSpPr>
            <p:cNvPr id="25631" name="Group 16"/>
            <p:cNvGrpSpPr>
              <a:grpSpLocks noChangeAspect="1"/>
            </p:cNvGrpSpPr>
            <p:nvPr/>
          </p:nvGrpSpPr>
          <p:grpSpPr bwMode="auto">
            <a:xfrm>
              <a:off x="2766" y="1883"/>
              <a:ext cx="952" cy="952"/>
              <a:chOff x="3408" y="818"/>
              <a:chExt cx="998" cy="998"/>
            </a:xfrm>
          </p:grpSpPr>
          <p:sp>
            <p:nvSpPr>
              <p:cNvPr id="386065" name="Oval 17"/>
              <p:cNvSpPr>
                <a:spLocks noChangeAspect="1" noChangeArrowheads="1"/>
              </p:cNvSpPr>
              <p:nvPr/>
            </p:nvSpPr>
            <p:spPr bwMode="auto">
              <a:xfrm>
                <a:off x="3408" y="818"/>
                <a:ext cx="998" cy="998"/>
              </a:xfrm>
              <a:prstGeom prst="ellipse">
                <a:avLst/>
              </a:prstGeom>
              <a:gradFill rotWithShape="1">
                <a:gsLst>
                  <a:gs pos="0">
                    <a:srgbClr val="FF9191"/>
                  </a:gs>
                  <a:gs pos="100000">
                    <a:srgbClr val="E60000"/>
                  </a:gs>
                </a:gsLst>
                <a:path path="shape">
                  <a:fillToRect l="50000" t="50000" r="50000" b="50000"/>
                </a:path>
              </a:gradFill>
              <a:ln w="9525">
                <a:noFill/>
                <a:round/>
                <a:headEnd/>
                <a:tailEnd/>
              </a:ln>
              <a:effectLst/>
            </p:spPr>
            <p:txBody>
              <a:bodyPr lIns="0" rIns="0" anchor="ctr"/>
              <a:lstStyle/>
              <a:p>
                <a:pPr algn="ctr">
                  <a:defRPr/>
                </a:pPr>
                <a:endParaRPr lang="en-GB" sz="2800" b="1">
                  <a:solidFill>
                    <a:schemeClr val="bg1"/>
                  </a:solidFill>
                  <a:effectLst>
                    <a:outerShdw blurRad="38100" dist="38100" dir="2700000" algn="tl">
                      <a:srgbClr val="000000"/>
                    </a:outerShdw>
                  </a:effectLst>
                  <a:ea typeface="+mn-ea"/>
                  <a:cs typeface="Arial" pitchFamily="34" charset="0"/>
                </a:endParaRPr>
              </a:p>
            </p:txBody>
          </p:sp>
          <p:sp>
            <p:nvSpPr>
              <p:cNvPr id="386066" name="Text Box 18"/>
              <p:cNvSpPr txBox="1">
                <a:spLocks noChangeAspect="1" noChangeArrowheads="1"/>
              </p:cNvSpPr>
              <p:nvPr/>
            </p:nvSpPr>
            <p:spPr bwMode="auto">
              <a:xfrm>
                <a:off x="3421" y="1167"/>
                <a:ext cx="985" cy="337"/>
              </a:xfrm>
              <a:prstGeom prst="rect">
                <a:avLst/>
              </a:prstGeom>
              <a:noFill/>
              <a:ln w="9525">
                <a:noFill/>
                <a:miter lim="800000"/>
                <a:headEnd/>
                <a:tailEnd/>
              </a:ln>
              <a:effectLst/>
            </p:spPr>
            <p:txBody>
              <a:bodyPr lIns="36000" tIns="32400" rIns="36000">
                <a:spAutoFit/>
              </a:bodyPr>
              <a:lstStyle>
                <a:lvl1pPr eaLnBrk="0" hangingPunct="0">
                  <a:defRPr sz="2400">
                    <a:solidFill>
                      <a:schemeClr val="tx1"/>
                    </a:solidFill>
                    <a:latin typeface="Arial" pitchFamily="34" charset="0"/>
                    <a:ea typeface="ＭＳ Ｐゴシック" charset="-128"/>
                  </a:defRPr>
                </a:lvl1pPr>
                <a:lvl2pPr marL="742950" indent="-285750" eaLnBrk="0" hangingPunct="0">
                  <a:defRPr sz="2400">
                    <a:solidFill>
                      <a:schemeClr val="tx1"/>
                    </a:solidFill>
                    <a:latin typeface="Arial" pitchFamily="34" charset="0"/>
                    <a:ea typeface="ＭＳ Ｐゴシック" charset="-128"/>
                  </a:defRPr>
                </a:lvl2pPr>
                <a:lvl3pPr marL="1143000" indent="-228600" eaLnBrk="0" hangingPunct="0">
                  <a:defRPr sz="2400">
                    <a:solidFill>
                      <a:schemeClr val="tx1"/>
                    </a:solidFill>
                    <a:latin typeface="Arial" pitchFamily="34" charset="0"/>
                    <a:ea typeface="ＭＳ Ｐゴシック" charset="-128"/>
                  </a:defRPr>
                </a:lvl3pPr>
                <a:lvl4pPr marL="1600200" indent="-228600" eaLnBrk="0" hangingPunct="0">
                  <a:defRPr sz="2400">
                    <a:solidFill>
                      <a:schemeClr val="tx1"/>
                    </a:solidFill>
                    <a:latin typeface="Arial" pitchFamily="34" charset="0"/>
                    <a:ea typeface="ＭＳ Ｐゴシック" charset="-128"/>
                  </a:defRPr>
                </a:lvl4pPr>
                <a:lvl5pPr marL="2057400" indent="-228600" eaLnBrk="0" hangingPunct="0">
                  <a:defRPr sz="2400">
                    <a:solidFill>
                      <a:schemeClr val="tx1"/>
                    </a:solidFill>
                    <a:latin typeface="Arial"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charset="-128"/>
                  </a:defRPr>
                </a:lvl9pPr>
              </a:lstStyle>
              <a:p>
                <a:pPr algn="ctr" eaLnBrk="1" hangingPunct="1"/>
                <a:r>
                  <a:rPr lang="en-US" sz="2800" b="1">
                    <a:solidFill>
                      <a:schemeClr val="bg1"/>
                    </a:solidFill>
                    <a:effectLst>
                      <a:outerShdw blurRad="38100" dist="38100" dir="2700000" algn="tl">
                        <a:srgbClr val="000000"/>
                      </a:outerShdw>
                    </a:effectLst>
                    <a:cs typeface="Arial" pitchFamily="34" charset="0"/>
                  </a:rPr>
                  <a:t>Objet</a:t>
                </a:r>
              </a:p>
            </p:txBody>
          </p:sp>
        </p:grpSp>
        <p:sp>
          <p:nvSpPr>
            <p:cNvPr id="25632" name="AutoShape 19"/>
            <p:cNvSpPr>
              <a:spLocks noChangeArrowheads="1"/>
            </p:cNvSpPr>
            <p:nvPr/>
          </p:nvSpPr>
          <p:spPr bwMode="auto">
            <a:xfrm rot="-8100000">
              <a:off x="2586" y="1763"/>
              <a:ext cx="374" cy="147"/>
            </a:xfrm>
            <a:prstGeom prst="leftArrow">
              <a:avLst>
                <a:gd name="adj1" fmla="val 50000"/>
                <a:gd name="adj2" fmla="val 63605"/>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GB"/>
            </a:p>
          </p:txBody>
        </p:sp>
      </p:grpSp>
      <p:grpSp>
        <p:nvGrpSpPr>
          <p:cNvPr id="6" name="Group 21"/>
          <p:cNvGrpSpPr>
            <a:grpSpLocks/>
          </p:cNvGrpSpPr>
          <p:nvPr/>
        </p:nvGrpSpPr>
        <p:grpSpPr bwMode="auto">
          <a:xfrm>
            <a:off x="3647017" y="4130675"/>
            <a:ext cx="2015067" cy="1511300"/>
            <a:chOff x="1699" y="2931"/>
            <a:chExt cx="952" cy="952"/>
          </a:xfrm>
        </p:grpSpPr>
        <p:sp>
          <p:nvSpPr>
            <p:cNvPr id="386070" name="Oval 22"/>
            <p:cNvSpPr>
              <a:spLocks noChangeAspect="1" noChangeArrowheads="1"/>
            </p:cNvSpPr>
            <p:nvPr/>
          </p:nvSpPr>
          <p:spPr bwMode="auto">
            <a:xfrm>
              <a:off x="1699" y="2931"/>
              <a:ext cx="952" cy="952"/>
            </a:xfrm>
            <a:prstGeom prst="ellipse">
              <a:avLst/>
            </a:prstGeom>
            <a:gradFill rotWithShape="1">
              <a:gsLst>
                <a:gs pos="0">
                  <a:srgbClr val="00FAC8"/>
                </a:gs>
                <a:gs pos="100000">
                  <a:srgbClr val="00AA87"/>
                </a:gs>
              </a:gsLst>
              <a:path path="shape">
                <a:fillToRect l="50000" t="50000" r="50000" b="50000"/>
              </a:path>
            </a:gradFill>
            <a:ln w="9525" algn="ctr">
              <a:noFill/>
              <a:round/>
              <a:headEnd/>
              <a:tailEnd/>
            </a:ln>
            <a:effectLst/>
          </p:spPr>
          <p:txBody>
            <a:bodyPr lIns="0" rIns="0" anchor="ctr"/>
            <a:lstStyle/>
            <a:p>
              <a:pPr algn="ctr">
                <a:defRPr/>
              </a:pPr>
              <a:endParaRPr lang="en-GB" sz="3200" b="1">
                <a:solidFill>
                  <a:schemeClr val="bg1"/>
                </a:solidFill>
                <a:effectLst>
                  <a:outerShdw blurRad="38100" dist="38100" dir="2700000" algn="tl">
                    <a:srgbClr val="000000"/>
                  </a:outerShdw>
                </a:effectLst>
                <a:ea typeface="+mn-ea"/>
                <a:cs typeface="Arial" pitchFamily="34" charset="0"/>
              </a:endParaRPr>
            </a:p>
          </p:txBody>
        </p:sp>
        <p:sp>
          <p:nvSpPr>
            <p:cNvPr id="25622" name="Freeform 23"/>
            <p:cNvSpPr>
              <a:spLocks noChangeAspect="1"/>
            </p:cNvSpPr>
            <p:nvPr/>
          </p:nvSpPr>
          <p:spPr bwMode="auto">
            <a:xfrm>
              <a:off x="2072" y="3711"/>
              <a:ext cx="206" cy="70"/>
            </a:xfrm>
            <a:custGeom>
              <a:avLst/>
              <a:gdLst>
                <a:gd name="T0" fmla="*/ 0 w 847"/>
                <a:gd name="T1" fmla="*/ 0 h 291"/>
                <a:gd name="T2" fmla="*/ 0 w 847"/>
                <a:gd name="T3" fmla="*/ 0 h 291"/>
                <a:gd name="T4" fmla="*/ 0 w 847"/>
                <a:gd name="T5" fmla="*/ 0 h 291"/>
                <a:gd name="T6" fmla="*/ 0 w 847"/>
                <a:gd name="T7" fmla="*/ 0 h 291"/>
                <a:gd name="T8" fmla="*/ 0 w 847"/>
                <a:gd name="T9" fmla="*/ 0 h 291"/>
                <a:gd name="T10" fmla="*/ 0 w 847"/>
                <a:gd name="T11" fmla="*/ 0 h 291"/>
                <a:gd name="T12" fmla="*/ 0 w 847"/>
                <a:gd name="T13" fmla="*/ 0 h 291"/>
                <a:gd name="T14" fmla="*/ 0 w 847"/>
                <a:gd name="T15" fmla="*/ 0 h 291"/>
                <a:gd name="T16" fmla="*/ 0 w 847"/>
                <a:gd name="T17" fmla="*/ 0 h 291"/>
                <a:gd name="T18" fmla="*/ 0 w 847"/>
                <a:gd name="T19" fmla="*/ 0 h 29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47"/>
                <a:gd name="T31" fmla="*/ 0 h 291"/>
                <a:gd name="T32" fmla="*/ 847 w 847"/>
                <a:gd name="T33" fmla="*/ 291 h 29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47" h="291">
                  <a:moveTo>
                    <a:pt x="843" y="144"/>
                  </a:moveTo>
                  <a:cubicBezTo>
                    <a:pt x="697" y="236"/>
                    <a:pt x="570" y="291"/>
                    <a:pt x="426" y="291"/>
                  </a:cubicBezTo>
                  <a:cubicBezTo>
                    <a:pt x="281" y="291"/>
                    <a:pt x="196" y="219"/>
                    <a:pt x="112" y="171"/>
                  </a:cubicBezTo>
                  <a:cubicBezTo>
                    <a:pt x="103" y="186"/>
                    <a:pt x="91" y="207"/>
                    <a:pt x="91" y="207"/>
                  </a:cubicBezTo>
                  <a:cubicBezTo>
                    <a:pt x="91" y="207"/>
                    <a:pt x="0" y="39"/>
                    <a:pt x="0" y="39"/>
                  </a:cubicBezTo>
                  <a:cubicBezTo>
                    <a:pt x="0" y="39"/>
                    <a:pt x="202" y="37"/>
                    <a:pt x="198" y="33"/>
                  </a:cubicBezTo>
                  <a:cubicBezTo>
                    <a:pt x="198" y="29"/>
                    <a:pt x="187" y="65"/>
                    <a:pt x="179" y="65"/>
                  </a:cubicBezTo>
                  <a:cubicBezTo>
                    <a:pt x="296" y="127"/>
                    <a:pt x="310" y="156"/>
                    <a:pt x="432" y="156"/>
                  </a:cubicBezTo>
                  <a:cubicBezTo>
                    <a:pt x="553" y="156"/>
                    <a:pt x="632" y="117"/>
                    <a:pt x="768" y="33"/>
                  </a:cubicBezTo>
                  <a:cubicBezTo>
                    <a:pt x="745" y="0"/>
                    <a:pt x="847" y="132"/>
                    <a:pt x="843" y="144"/>
                  </a:cubicBezTo>
                  <a:close/>
                </a:path>
              </a:pathLst>
            </a:custGeom>
            <a:gradFill rotWithShape="1">
              <a:gsLst>
                <a:gs pos="0">
                  <a:srgbClr val="FFDFDF"/>
                </a:gs>
                <a:gs pos="100000">
                  <a:srgbClr val="E60000"/>
                </a:gs>
              </a:gsLst>
              <a:lin ang="0" scaled="1"/>
            </a:gra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fr-FR"/>
            </a:p>
          </p:txBody>
        </p:sp>
        <p:sp>
          <p:nvSpPr>
            <p:cNvPr id="386072" name="Oval 24"/>
            <p:cNvSpPr>
              <a:spLocks noChangeAspect="1" noChangeArrowheads="1"/>
            </p:cNvSpPr>
            <p:nvPr/>
          </p:nvSpPr>
          <p:spPr bwMode="auto">
            <a:xfrm>
              <a:off x="1794" y="3434"/>
              <a:ext cx="319" cy="319"/>
            </a:xfrm>
            <a:prstGeom prst="ellipse">
              <a:avLst/>
            </a:prstGeom>
            <a:gradFill rotWithShape="1">
              <a:gsLst>
                <a:gs pos="0">
                  <a:srgbClr val="5AA0FF"/>
                </a:gs>
                <a:gs pos="100000">
                  <a:srgbClr val="005AD7"/>
                </a:gs>
              </a:gsLst>
              <a:path path="shape">
                <a:fillToRect l="50000" t="50000" r="50000" b="50000"/>
              </a:path>
            </a:gradFill>
            <a:ln w="9525">
              <a:noFill/>
              <a:round/>
              <a:headEnd/>
              <a:tailEnd/>
            </a:ln>
            <a:effectLst/>
          </p:spPr>
          <p:txBody>
            <a:bodyPr lIns="0" rIns="0" anchor="ctr"/>
            <a:lstStyle/>
            <a:p>
              <a:pPr algn="ctr">
                <a:defRPr/>
              </a:pPr>
              <a:endParaRPr lang="en-GB" sz="2400" b="1">
                <a:solidFill>
                  <a:schemeClr val="bg1"/>
                </a:solidFill>
                <a:effectLst>
                  <a:outerShdw blurRad="38100" dist="38100" dir="2700000" algn="tl">
                    <a:srgbClr val="000000"/>
                  </a:outerShdw>
                </a:effectLst>
                <a:ea typeface="+mn-ea"/>
                <a:cs typeface="Arial" pitchFamily="34" charset="0"/>
              </a:endParaRPr>
            </a:p>
          </p:txBody>
        </p:sp>
        <p:sp>
          <p:nvSpPr>
            <p:cNvPr id="386073" name="Text Box 25"/>
            <p:cNvSpPr txBox="1">
              <a:spLocks noChangeAspect="1" noChangeArrowheads="1"/>
            </p:cNvSpPr>
            <p:nvPr/>
          </p:nvSpPr>
          <p:spPr bwMode="auto">
            <a:xfrm>
              <a:off x="1794" y="3440"/>
              <a:ext cx="317" cy="305"/>
            </a:xfrm>
            <a:prstGeom prst="rect">
              <a:avLst/>
            </a:prstGeom>
            <a:noFill/>
            <a:ln w="9525">
              <a:noFill/>
              <a:miter lim="800000"/>
              <a:headEnd/>
              <a:tailEnd/>
            </a:ln>
            <a:effectLst/>
          </p:spPr>
          <p:txBody>
            <a:bodyPr lIns="36000" tIns="36000" rIns="36000" bIns="36000">
              <a:spAutoFit/>
            </a:bodyPr>
            <a:lstStyle>
              <a:lvl1pPr eaLnBrk="0" hangingPunct="0">
                <a:defRPr sz="2400">
                  <a:solidFill>
                    <a:schemeClr val="tx1"/>
                  </a:solidFill>
                  <a:latin typeface="Arial" pitchFamily="34" charset="0"/>
                  <a:ea typeface="ＭＳ Ｐゴシック" charset="-128"/>
                </a:defRPr>
              </a:lvl1pPr>
              <a:lvl2pPr marL="742950" indent="-285750" eaLnBrk="0" hangingPunct="0">
                <a:defRPr sz="2400">
                  <a:solidFill>
                    <a:schemeClr val="tx1"/>
                  </a:solidFill>
                  <a:latin typeface="Arial" pitchFamily="34" charset="0"/>
                  <a:ea typeface="ＭＳ Ｐゴシック" charset="-128"/>
                </a:defRPr>
              </a:lvl2pPr>
              <a:lvl3pPr marL="1143000" indent="-228600" eaLnBrk="0" hangingPunct="0">
                <a:defRPr sz="2400">
                  <a:solidFill>
                    <a:schemeClr val="tx1"/>
                  </a:solidFill>
                  <a:latin typeface="Arial" pitchFamily="34" charset="0"/>
                  <a:ea typeface="ＭＳ Ｐゴシック" charset="-128"/>
                </a:defRPr>
              </a:lvl3pPr>
              <a:lvl4pPr marL="1600200" indent="-228600" eaLnBrk="0" hangingPunct="0">
                <a:defRPr sz="2400">
                  <a:solidFill>
                    <a:schemeClr val="tx1"/>
                  </a:solidFill>
                  <a:latin typeface="Arial" pitchFamily="34" charset="0"/>
                  <a:ea typeface="ＭＳ Ｐゴシック" charset="-128"/>
                </a:defRPr>
              </a:lvl4pPr>
              <a:lvl5pPr marL="2057400" indent="-228600" eaLnBrk="0" hangingPunct="0">
                <a:defRPr sz="2400">
                  <a:solidFill>
                    <a:schemeClr val="tx1"/>
                  </a:solidFill>
                  <a:latin typeface="Arial"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charset="-128"/>
                </a:defRPr>
              </a:lvl9pPr>
            </a:lstStyle>
            <a:p>
              <a:pPr algn="ctr" eaLnBrk="1" hangingPunct="1"/>
              <a:r>
                <a:rPr lang="en-US" sz="2700" b="1">
                  <a:solidFill>
                    <a:schemeClr val="bg1"/>
                  </a:solidFill>
                  <a:effectLst>
                    <a:outerShdw blurRad="38100" dist="38100" dir="2700000" algn="tl">
                      <a:srgbClr val="000000"/>
                    </a:outerShdw>
                  </a:effectLst>
                  <a:cs typeface="Arial" pitchFamily="34" charset="0"/>
                </a:rPr>
                <a:t>S</a:t>
              </a:r>
            </a:p>
          </p:txBody>
        </p:sp>
        <p:sp>
          <p:nvSpPr>
            <p:cNvPr id="386074" name="Oval 26"/>
            <p:cNvSpPr>
              <a:spLocks noChangeAspect="1" noChangeArrowheads="1"/>
            </p:cNvSpPr>
            <p:nvPr/>
          </p:nvSpPr>
          <p:spPr bwMode="auto">
            <a:xfrm>
              <a:off x="2237" y="3434"/>
              <a:ext cx="319" cy="319"/>
            </a:xfrm>
            <a:prstGeom prst="ellipse">
              <a:avLst/>
            </a:prstGeom>
            <a:gradFill rotWithShape="1">
              <a:gsLst>
                <a:gs pos="0">
                  <a:srgbClr val="FF9191"/>
                </a:gs>
                <a:gs pos="100000">
                  <a:srgbClr val="E60000"/>
                </a:gs>
              </a:gsLst>
              <a:path path="shape">
                <a:fillToRect l="50000" t="50000" r="50000" b="50000"/>
              </a:path>
            </a:gradFill>
            <a:ln w="9525">
              <a:noFill/>
              <a:round/>
              <a:headEnd/>
              <a:tailEnd/>
            </a:ln>
            <a:effectLst/>
          </p:spPr>
          <p:txBody>
            <a:bodyPr lIns="0" rIns="0" anchor="ctr"/>
            <a:lstStyle/>
            <a:p>
              <a:pPr algn="ctr">
                <a:defRPr/>
              </a:pPr>
              <a:endParaRPr lang="en-GB" sz="2800" b="1">
                <a:solidFill>
                  <a:schemeClr val="bg1"/>
                </a:solidFill>
                <a:effectLst>
                  <a:outerShdw blurRad="38100" dist="38100" dir="2700000" algn="tl">
                    <a:srgbClr val="000000"/>
                  </a:outerShdw>
                </a:effectLst>
                <a:ea typeface="+mn-ea"/>
                <a:cs typeface="Arial" pitchFamily="34" charset="0"/>
              </a:endParaRPr>
            </a:p>
          </p:txBody>
        </p:sp>
        <p:sp>
          <p:nvSpPr>
            <p:cNvPr id="25626" name="Freeform 27"/>
            <p:cNvSpPr>
              <a:spLocks noChangeAspect="1"/>
            </p:cNvSpPr>
            <p:nvPr/>
          </p:nvSpPr>
          <p:spPr bwMode="auto">
            <a:xfrm rot="10800000">
              <a:off x="2072" y="3407"/>
              <a:ext cx="206" cy="70"/>
            </a:xfrm>
            <a:custGeom>
              <a:avLst/>
              <a:gdLst>
                <a:gd name="T0" fmla="*/ 0 w 847"/>
                <a:gd name="T1" fmla="*/ 0 h 291"/>
                <a:gd name="T2" fmla="*/ 0 w 847"/>
                <a:gd name="T3" fmla="*/ 0 h 291"/>
                <a:gd name="T4" fmla="*/ 0 w 847"/>
                <a:gd name="T5" fmla="*/ 0 h 291"/>
                <a:gd name="T6" fmla="*/ 0 w 847"/>
                <a:gd name="T7" fmla="*/ 0 h 291"/>
                <a:gd name="T8" fmla="*/ 0 w 847"/>
                <a:gd name="T9" fmla="*/ 0 h 291"/>
                <a:gd name="T10" fmla="*/ 0 w 847"/>
                <a:gd name="T11" fmla="*/ 0 h 291"/>
                <a:gd name="T12" fmla="*/ 0 w 847"/>
                <a:gd name="T13" fmla="*/ 0 h 291"/>
                <a:gd name="T14" fmla="*/ 0 w 847"/>
                <a:gd name="T15" fmla="*/ 0 h 291"/>
                <a:gd name="T16" fmla="*/ 0 w 847"/>
                <a:gd name="T17" fmla="*/ 0 h 291"/>
                <a:gd name="T18" fmla="*/ 0 w 847"/>
                <a:gd name="T19" fmla="*/ 0 h 29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47"/>
                <a:gd name="T31" fmla="*/ 0 h 291"/>
                <a:gd name="T32" fmla="*/ 847 w 847"/>
                <a:gd name="T33" fmla="*/ 291 h 29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47" h="291">
                  <a:moveTo>
                    <a:pt x="843" y="144"/>
                  </a:moveTo>
                  <a:cubicBezTo>
                    <a:pt x="697" y="236"/>
                    <a:pt x="570" y="291"/>
                    <a:pt x="426" y="291"/>
                  </a:cubicBezTo>
                  <a:cubicBezTo>
                    <a:pt x="281" y="291"/>
                    <a:pt x="196" y="219"/>
                    <a:pt x="112" y="171"/>
                  </a:cubicBezTo>
                  <a:cubicBezTo>
                    <a:pt x="103" y="186"/>
                    <a:pt x="91" y="207"/>
                    <a:pt x="91" y="207"/>
                  </a:cubicBezTo>
                  <a:cubicBezTo>
                    <a:pt x="91" y="207"/>
                    <a:pt x="0" y="39"/>
                    <a:pt x="0" y="39"/>
                  </a:cubicBezTo>
                  <a:cubicBezTo>
                    <a:pt x="0" y="39"/>
                    <a:pt x="202" y="37"/>
                    <a:pt x="198" y="33"/>
                  </a:cubicBezTo>
                  <a:cubicBezTo>
                    <a:pt x="198" y="29"/>
                    <a:pt x="187" y="65"/>
                    <a:pt x="179" y="65"/>
                  </a:cubicBezTo>
                  <a:cubicBezTo>
                    <a:pt x="296" y="127"/>
                    <a:pt x="310" y="156"/>
                    <a:pt x="432" y="156"/>
                  </a:cubicBezTo>
                  <a:cubicBezTo>
                    <a:pt x="553" y="156"/>
                    <a:pt x="632" y="117"/>
                    <a:pt x="768" y="33"/>
                  </a:cubicBezTo>
                  <a:cubicBezTo>
                    <a:pt x="745" y="0"/>
                    <a:pt x="847" y="132"/>
                    <a:pt x="843" y="144"/>
                  </a:cubicBezTo>
                  <a:close/>
                </a:path>
              </a:pathLst>
            </a:custGeom>
            <a:gradFill rotWithShape="1">
              <a:gsLst>
                <a:gs pos="0">
                  <a:srgbClr val="CBE1FF"/>
                </a:gs>
                <a:gs pos="100000">
                  <a:srgbClr val="005AD7"/>
                </a:gs>
              </a:gsLst>
              <a:lin ang="0" scaled="1"/>
            </a:gra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fr-FR"/>
            </a:p>
          </p:txBody>
        </p:sp>
        <p:sp>
          <p:nvSpPr>
            <p:cNvPr id="386076" name="Text Box 28"/>
            <p:cNvSpPr txBox="1">
              <a:spLocks noChangeAspect="1" noChangeArrowheads="1"/>
            </p:cNvSpPr>
            <p:nvPr/>
          </p:nvSpPr>
          <p:spPr bwMode="auto">
            <a:xfrm>
              <a:off x="1724" y="3080"/>
              <a:ext cx="927" cy="327"/>
            </a:xfrm>
            <a:prstGeom prst="rect">
              <a:avLst/>
            </a:prstGeom>
            <a:noFill/>
            <a:ln w="9525">
              <a:noFill/>
              <a:miter lim="800000"/>
              <a:headEnd/>
              <a:tailEnd/>
            </a:ln>
            <a:effectLst/>
          </p:spPr>
          <p:txBody>
            <a:bodyPr>
              <a:spAutoFit/>
            </a:bodyPr>
            <a:lstStyle>
              <a:lvl1pPr eaLnBrk="0" hangingPunct="0">
                <a:defRPr sz="2400">
                  <a:solidFill>
                    <a:schemeClr val="tx1"/>
                  </a:solidFill>
                  <a:latin typeface="Arial" pitchFamily="34" charset="0"/>
                  <a:ea typeface="ＭＳ Ｐゴシック" charset="-128"/>
                </a:defRPr>
              </a:lvl1pPr>
              <a:lvl2pPr marL="742950" indent="-285750" eaLnBrk="0" hangingPunct="0">
                <a:defRPr sz="2400">
                  <a:solidFill>
                    <a:schemeClr val="tx1"/>
                  </a:solidFill>
                  <a:latin typeface="Arial" pitchFamily="34" charset="0"/>
                  <a:ea typeface="ＭＳ Ｐゴシック" charset="-128"/>
                </a:defRPr>
              </a:lvl2pPr>
              <a:lvl3pPr marL="1143000" indent="-228600" eaLnBrk="0" hangingPunct="0">
                <a:defRPr sz="2400">
                  <a:solidFill>
                    <a:schemeClr val="tx1"/>
                  </a:solidFill>
                  <a:latin typeface="Arial" pitchFamily="34" charset="0"/>
                  <a:ea typeface="ＭＳ Ｐゴシック" charset="-128"/>
                </a:defRPr>
              </a:lvl3pPr>
              <a:lvl4pPr marL="1600200" indent="-228600" eaLnBrk="0" hangingPunct="0">
                <a:defRPr sz="2400">
                  <a:solidFill>
                    <a:schemeClr val="tx1"/>
                  </a:solidFill>
                  <a:latin typeface="Arial" pitchFamily="34" charset="0"/>
                  <a:ea typeface="ＭＳ Ｐゴシック" charset="-128"/>
                </a:defRPr>
              </a:lvl4pPr>
              <a:lvl5pPr marL="2057400" indent="-228600" eaLnBrk="0" hangingPunct="0">
                <a:defRPr sz="2400">
                  <a:solidFill>
                    <a:schemeClr val="tx1"/>
                  </a:solidFill>
                  <a:latin typeface="Arial"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charset="-128"/>
                </a:defRPr>
              </a:lvl9pPr>
            </a:lstStyle>
            <a:p>
              <a:pPr algn="ctr" eaLnBrk="1" hangingPunct="1"/>
              <a:r>
                <a:rPr lang="en-US" sz="2800" b="1">
                  <a:solidFill>
                    <a:schemeClr val="bg1"/>
                  </a:solidFill>
                  <a:effectLst>
                    <a:outerShdw blurRad="38100" dist="38100" dir="2700000" algn="tl">
                      <a:srgbClr val="000000"/>
                    </a:outerShdw>
                  </a:effectLst>
                  <a:ea typeface="SimSun" pitchFamily="2" charset="-122"/>
                </a:rPr>
                <a:t>Union</a:t>
              </a:r>
            </a:p>
          </p:txBody>
        </p:sp>
        <p:sp>
          <p:nvSpPr>
            <p:cNvPr id="386077" name="Text Box 29"/>
            <p:cNvSpPr txBox="1">
              <a:spLocks noChangeAspect="1" noChangeArrowheads="1"/>
            </p:cNvSpPr>
            <p:nvPr/>
          </p:nvSpPr>
          <p:spPr bwMode="auto">
            <a:xfrm>
              <a:off x="2243" y="3440"/>
              <a:ext cx="316" cy="305"/>
            </a:xfrm>
            <a:prstGeom prst="rect">
              <a:avLst/>
            </a:prstGeom>
            <a:noFill/>
            <a:ln w="9525">
              <a:noFill/>
              <a:miter lim="800000"/>
              <a:headEnd/>
              <a:tailEnd/>
            </a:ln>
            <a:effectLst/>
          </p:spPr>
          <p:txBody>
            <a:bodyPr lIns="36000" tIns="36000" rIns="36000" bIns="36000">
              <a:spAutoFit/>
            </a:bodyPr>
            <a:lstStyle>
              <a:lvl1pPr eaLnBrk="0" hangingPunct="0">
                <a:defRPr sz="2400">
                  <a:solidFill>
                    <a:schemeClr val="tx1"/>
                  </a:solidFill>
                  <a:latin typeface="Arial" pitchFamily="34" charset="0"/>
                  <a:ea typeface="ＭＳ Ｐゴシック" charset="-128"/>
                </a:defRPr>
              </a:lvl1pPr>
              <a:lvl2pPr marL="742950" indent="-285750" eaLnBrk="0" hangingPunct="0">
                <a:defRPr sz="2400">
                  <a:solidFill>
                    <a:schemeClr val="tx1"/>
                  </a:solidFill>
                  <a:latin typeface="Arial" pitchFamily="34" charset="0"/>
                  <a:ea typeface="ＭＳ Ｐゴシック" charset="-128"/>
                </a:defRPr>
              </a:lvl2pPr>
              <a:lvl3pPr marL="1143000" indent="-228600" eaLnBrk="0" hangingPunct="0">
                <a:defRPr sz="2400">
                  <a:solidFill>
                    <a:schemeClr val="tx1"/>
                  </a:solidFill>
                  <a:latin typeface="Arial" pitchFamily="34" charset="0"/>
                  <a:ea typeface="ＭＳ Ｐゴシック" charset="-128"/>
                </a:defRPr>
              </a:lvl3pPr>
              <a:lvl4pPr marL="1600200" indent="-228600" eaLnBrk="0" hangingPunct="0">
                <a:defRPr sz="2400">
                  <a:solidFill>
                    <a:schemeClr val="tx1"/>
                  </a:solidFill>
                  <a:latin typeface="Arial" pitchFamily="34" charset="0"/>
                  <a:ea typeface="ＭＳ Ｐゴシック" charset="-128"/>
                </a:defRPr>
              </a:lvl4pPr>
              <a:lvl5pPr marL="2057400" indent="-228600" eaLnBrk="0" hangingPunct="0">
                <a:defRPr sz="2400">
                  <a:solidFill>
                    <a:schemeClr val="tx1"/>
                  </a:solidFill>
                  <a:latin typeface="Arial"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charset="-128"/>
                </a:defRPr>
              </a:lvl9pPr>
            </a:lstStyle>
            <a:p>
              <a:pPr algn="ctr" eaLnBrk="1" hangingPunct="1"/>
              <a:r>
                <a:rPr lang="en-US" sz="2700" b="1">
                  <a:solidFill>
                    <a:schemeClr val="bg1"/>
                  </a:solidFill>
                  <a:effectLst>
                    <a:outerShdw blurRad="38100" dist="38100" dir="2700000" algn="tl">
                      <a:srgbClr val="000000"/>
                    </a:outerShdw>
                  </a:effectLst>
                  <a:cs typeface="Arial" pitchFamily="34" charset="0"/>
                </a:rPr>
                <a:t>O</a:t>
              </a:r>
            </a:p>
          </p:txBody>
        </p:sp>
      </p:grpSp>
      <p:sp>
        <p:nvSpPr>
          <p:cNvPr id="386079" name="Freeform 31"/>
          <p:cNvSpPr>
            <a:spLocks noChangeAspect="1"/>
          </p:cNvSpPr>
          <p:nvPr/>
        </p:nvSpPr>
        <p:spPr bwMode="auto">
          <a:xfrm>
            <a:off x="3507318" y="2725738"/>
            <a:ext cx="2288116" cy="392112"/>
          </a:xfrm>
          <a:custGeom>
            <a:avLst/>
            <a:gdLst>
              <a:gd name="T0" fmla="*/ 0 w 861"/>
              <a:gd name="T1" fmla="*/ 2147483647 h 197"/>
              <a:gd name="T2" fmla="*/ 2147483647 w 861"/>
              <a:gd name="T3" fmla="*/ 0 h 197"/>
              <a:gd name="T4" fmla="*/ 2147483647 w 861"/>
              <a:gd name="T5" fmla="*/ 2147483647 h 197"/>
              <a:gd name="T6" fmla="*/ 2147483647 w 861"/>
              <a:gd name="T7" fmla="*/ 2147483647 h 197"/>
              <a:gd name="T8" fmla="*/ 2147483647 w 861"/>
              <a:gd name="T9" fmla="*/ 2147483647 h 197"/>
              <a:gd name="T10" fmla="*/ 2147483647 w 861"/>
              <a:gd name="T11" fmla="*/ 2147483647 h 197"/>
              <a:gd name="T12" fmla="*/ 2147483647 w 861"/>
              <a:gd name="T13" fmla="*/ 2147483647 h 197"/>
              <a:gd name="T14" fmla="*/ 2147483647 w 861"/>
              <a:gd name="T15" fmla="*/ 2147483647 h 197"/>
              <a:gd name="T16" fmla="*/ 2147483647 w 861"/>
              <a:gd name="T17" fmla="*/ 2147483647 h 197"/>
              <a:gd name="T18" fmla="*/ 0 w 861"/>
              <a:gd name="T19" fmla="*/ 2147483647 h 19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61"/>
              <a:gd name="T31" fmla="*/ 0 h 197"/>
              <a:gd name="T32" fmla="*/ 861 w 861"/>
              <a:gd name="T33" fmla="*/ 197 h 19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61" h="197">
                <a:moveTo>
                  <a:pt x="0" y="128"/>
                </a:moveTo>
                <a:cubicBezTo>
                  <a:pt x="132" y="45"/>
                  <a:pt x="277" y="0"/>
                  <a:pt x="408" y="0"/>
                </a:cubicBezTo>
                <a:cubicBezTo>
                  <a:pt x="539" y="0"/>
                  <a:pt x="660" y="54"/>
                  <a:pt x="752" y="96"/>
                </a:cubicBezTo>
                <a:cubicBezTo>
                  <a:pt x="760" y="82"/>
                  <a:pt x="771" y="66"/>
                  <a:pt x="771" y="66"/>
                </a:cubicBezTo>
                <a:cubicBezTo>
                  <a:pt x="771" y="66"/>
                  <a:pt x="861" y="195"/>
                  <a:pt x="861" y="195"/>
                </a:cubicBezTo>
                <a:cubicBezTo>
                  <a:pt x="861" y="195"/>
                  <a:pt x="701" y="192"/>
                  <a:pt x="701" y="192"/>
                </a:cubicBezTo>
                <a:cubicBezTo>
                  <a:pt x="701" y="192"/>
                  <a:pt x="712" y="172"/>
                  <a:pt x="719" y="161"/>
                </a:cubicBezTo>
                <a:cubicBezTo>
                  <a:pt x="613" y="105"/>
                  <a:pt x="518" y="77"/>
                  <a:pt x="408" y="77"/>
                </a:cubicBezTo>
                <a:cubicBezTo>
                  <a:pt x="298" y="77"/>
                  <a:pt x="177" y="104"/>
                  <a:pt x="41" y="197"/>
                </a:cubicBezTo>
                <a:cubicBezTo>
                  <a:pt x="41" y="197"/>
                  <a:pt x="0" y="128"/>
                  <a:pt x="0" y="128"/>
                </a:cubicBezTo>
                <a:close/>
              </a:path>
            </a:pathLst>
          </a:custGeom>
          <a:gradFill rotWithShape="1">
            <a:gsLst>
              <a:gs pos="0">
                <a:srgbClr val="005AD7"/>
              </a:gs>
              <a:gs pos="100000">
                <a:srgbClr val="CBE1FF"/>
              </a:gs>
            </a:gsLst>
            <a:lin ang="0" scaled="1"/>
          </a:gra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fr-FR"/>
          </a:p>
        </p:txBody>
      </p:sp>
      <p:grpSp>
        <p:nvGrpSpPr>
          <p:cNvPr id="7" name="Group 32"/>
          <p:cNvGrpSpPr>
            <a:grpSpLocks/>
          </p:cNvGrpSpPr>
          <p:nvPr/>
        </p:nvGrpSpPr>
        <p:grpSpPr bwMode="auto">
          <a:xfrm rot="5400000">
            <a:off x="3738299" y="2539208"/>
            <a:ext cx="1716087" cy="1441449"/>
            <a:chOff x="128" y="1933"/>
            <a:chExt cx="1081" cy="681"/>
          </a:xfrm>
        </p:grpSpPr>
        <p:sp>
          <p:nvSpPr>
            <p:cNvPr id="25619" name="Freeform 33"/>
            <p:cNvSpPr>
              <a:spLocks noChangeAspect="1"/>
            </p:cNvSpPr>
            <p:nvPr/>
          </p:nvSpPr>
          <p:spPr bwMode="auto">
            <a:xfrm>
              <a:off x="128" y="1933"/>
              <a:ext cx="1081" cy="247"/>
            </a:xfrm>
            <a:custGeom>
              <a:avLst/>
              <a:gdLst>
                <a:gd name="T0" fmla="*/ 0 w 861"/>
                <a:gd name="T1" fmla="*/ 439087 h 197"/>
                <a:gd name="T2" fmla="*/ 1471928 w 861"/>
                <a:gd name="T3" fmla="*/ 0 h 197"/>
                <a:gd name="T4" fmla="*/ 2713916 w 861"/>
                <a:gd name="T5" fmla="*/ 328425 h 197"/>
                <a:gd name="T6" fmla="*/ 2781905 w 861"/>
                <a:gd name="T7" fmla="*/ 226214 h 197"/>
                <a:gd name="T8" fmla="*/ 3108716 w 861"/>
                <a:gd name="T9" fmla="*/ 669263 h 197"/>
                <a:gd name="T10" fmla="*/ 2530600 w 861"/>
                <a:gd name="T11" fmla="*/ 661604 h 197"/>
                <a:gd name="T12" fmla="*/ 2598163 w 861"/>
                <a:gd name="T13" fmla="*/ 551714 h 197"/>
                <a:gd name="T14" fmla="*/ 1471928 w 861"/>
                <a:gd name="T15" fmla="*/ 267717 h 197"/>
                <a:gd name="T16" fmla="*/ 145655 w 861"/>
                <a:gd name="T17" fmla="*/ 678760 h 197"/>
                <a:gd name="T18" fmla="*/ 0 w 861"/>
                <a:gd name="T19" fmla="*/ 439087 h 19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61"/>
                <a:gd name="T31" fmla="*/ 0 h 197"/>
                <a:gd name="T32" fmla="*/ 861 w 861"/>
                <a:gd name="T33" fmla="*/ 197 h 19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61" h="197">
                  <a:moveTo>
                    <a:pt x="0" y="128"/>
                  </a:moveTo>
                  <a:cubicBezTo>
                    <a:pt x="132" y="45"/>
                    <a:pt x="277" y="0"/>
                    <a:pt x="408" y="0"/>
                  </a:cubicBezTo>
                  <a:cubicBezTo>
                    <a:pt x="539" y="0"/>
                    <a:pt x="660" y="54"/>
                    <a:pt x="752" y="96"/>
                  </a:cubicBezTo>
                  <a:cubicBezTo>
                    <a:pt x="760" y="82"/>
                    <a:pt x="771" y="66"/>
                    <a:pt x="771" y="66"/>
                  </a:cubicBezTo>
                  <a:cubicBezTo>
                    <a:pt x="771" y="66"/>
                    <a:pt x="861" y="195"/>
                    <a:pt x="861" y="195"/>
                  </a:cubicBezTo>
                  <a:cubicBezTo>
                    <a:pt x="861" y="195"/>
                    <a:pt x="701" y="192"/>
                    <a:pt x="701" y="192"/>
                  </a:cubicBezTo>
                  <a:cubicBezTo>
                    <a:pt x="701" y="192"/>
                    <a:pt x="712" y="172"/>
                    <a:pt x="719" y="161"/>
                  </a:cubicBezTo>
                  <a:cubicBezTo>
                    <a:pt x="613" y="105"/>
                    <a:pt x="518" y="77"/>
                    <a:pt x="408" y="77"/>
                  </a:cubicBezTo>
                  <a:cubicBezTo>
                    <a:pt x="298" y="77"/>
                    <a:pt x="177" y="104"/>
                    <a:pt x="41" y="197"/>
                  </a:cubicBezTo>
                  <a:cubicBezTo>
                    <a:pt x="41" y="197"/>
                    <a:pt x="0" y="128"/>
                    <a:pt x="0" y="128"/>
                  </a:cubicBezTo>
                  <a:close/>
                </a:path>
              </a:pathLst>
            </a:custGeom>
            <a:gradFill rotWithShape="1">
              <a:gsLst>
                <a:gs pos="0">
                  <a:srgbClr val="FF7832"/>
                </a:gs>
                <a:gs pos="100000">
                  <a:srgbClr val="FFE7D7"/>
                </a:gs>
              </a:gsLst>
              <a:lin ang="0" scaled="1"/>
            </a:gra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fr-FR"/>
            </a:p>
          </p:txBody>
        </p:sp>
        <p:sp>
          <p:nvSpPr>
            <p:cNvPr id="25620" name="Freeform 34"/>
            <p:cNvSpPr>
              <a:spLocks noChangeAspect="1"/>
            </p:cNvSpPr>
            <p:nvPr/>
          </p:nvSpPr>
          <p:spPr bwMode="auto">
            <a:xfrm rot="10800000">
              <a:off x="128" y="2367"/>
              <a:ext cx="1081" cy="247"/>
            </a:xfrm>
            <a:custGeom>
              <a:avLst/>
              <a:gdLst>
                <a:gd name="T0" fmla="*/ 0 w 861"/>
                <a:gd name="T1" fmla="*/ 439087 h 197"/>
                <a:gd name="T2" fmla="*/ 1471928 w 861"/>
                <a:gd name="T3" fmla="*/ 0 h 197"/>
                <a:gd name="T4" fmla="*/ 2713916 w 861"/>
                <a:gd name="T5" fmla="*/ 328425 h 197"/>
                <a:gd name="T6" fmla="*/ 2781905 w 861"/>
                <a:gd name="T7" fmla="*/ 226214 h 197"/>
                <a:gd name="T8" fmla="*/ 3108716 w 861"/>
                <a:gd name="T9" fmla="*/ 669263 h 197"/>
                <a:gd name="T10" fmla="*/ 2530600 w 861"/>
                <a:gd name="T11" fmla="*/ 661604 h 197"/>
                <a:gd name="T12" fmla="*/ 2598163 w 861"/>
                <a:gd name="T13" fmla="*/ 551714 h 197"/>
                <a:gd name="T14" fmla="*/ 1471928 w 861"/>
                <a:gd name="T15" fmla="*/ 267717 h 197"/>
                <a:gd name="T16" fmla="*/ 145655 w 861"/>
                <a:gd name="T17" fmla="*/ 678760 h 197"/>
                <a:gd name="T18" fmla="*/ 0 w 861"/>
                <a:gd name="T19" fmla="*/ 439087 h 19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61"/>
                <a:gd name="T31" fmla="*/ 0 h 197"/>
                <a:gd name="T32" fmla="*/ 861 w 861"/>
                <a:gd name="T33" fmla="*/ 197 h 19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61" h="197">
                  <a:moveTo>
                    <a:pt x="0" y="128"/>
                  </a:moveTo>
                  <a:cubicBezTo>
                    <a:pt x="132" y="45"/>
                    <a:pt x="277" y="0"/>
                    <a:pt x="408" y="0"/>
                  </a:cubicBezTo>
                  <a:cubicBezTo>
                    <a:pt x="539" y="0"/>
                    <a:pt x="660" y="54"/>
                    <a:pt x="752" y="96"/>
                  </a:cubicBezTo>
                  <a:cubicBezTo>
                    <a:pt x="760" y="82"/>
                    <a:pt x="771" y="66"/>
                    <a:pt x="771" y="66"/>
                  </a:cubicBezTo>
                  <a:cubicBezTo>
                    <a:pt x="771" y="66"/>
                    <a:pt x="861" y="195"/>
                    <a:pt x="861" y="195"/>
                  </a:cubicBezTo>
                  <a:cubicBezTo>
                    <a:pt x="861" y="195"/>
                    <a:pt x="701" y="192"/>
                    <a:pt x="701" y="192"/>
                  </a:cubicBezTo>
                  <a:cubicBezTo>
                    <a:pt x="701" y="192"/>
                    <a:pt x="712" y="172"/>
                    <a:pt x="719" y="161"/>
                  </a:cubicBezTo>
                  <a:cubicBezTo>
                    <a:pt x="613" y="105"/>
                    <a:pt x="518" y="77"/>
                    <a:pt x="408" y="77"/>
                  </a:cubicBezTo>
                  <a:cubicBezTo>
                    <a:pt x="298" y="77"/>
                    <a:pt x="177" y="104"/>
                    <a:pt x="41" y="197"/>
                  </a:cubicBezTo>
                  <a:cubicBezTo>
                    <a:pt x="41" y="197"/>
                    <a:pt x="0" y="128"/>
                    <a:pt x="0" y="128"/>
                  </a:cubicBezTo>
                  <a:close/>
                </a:path>
              </a:pathLst>
            </a:custGeom>
            <a:gradFill rotWithShape="1">
              <a:gsLst>
                <a:gs pos="0">
                  <a:srgbClr val="00AA87"/>
                </a:gs>
                <a:gs pos="100000">
                  <a:srgbClr val="D7FFF6"/>
                </a:gs>
              </a:gsLst>
              <a:lin ang="0" scaled="1"/>
            </a:gra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fr-FR"/>
            </a:p>
          </p:txBody>
        </p:sp>
      </p:grpSp>
      <p:sp>
        <p:nvSpPr>
          <p:cNvPr id="386083" name="Freeform 35"/>
          <p:cNvSpPr>
            <a:spLocks noChangeAspect="1"/>
          </p:cNvSpPr>
          <p:nvPr/>
        </p:nvSpPr>
        <p:spPr bwMode="auto">
          <a:xfrm rot="10800000">
            <a:off x="3507318" y="3414713"/>
            <a:ext cx="2288116" cy="392112"/>
          </a:xfrm>
          <a:custGeom>
            <a:avLst/>
            <a:gdLst>
              <a:gd name="T0" fmla="*/ 0 w 861"/>
              <a:gd name="T1" fmla="*/ 2147483647 h 197"/>
              <a:gd name="T2" fmla="*/ 2147483647 w 861"/>
              <a:gd name="T3" fmla="*/ 0 h 197"/>
              <a:gd name="T4" fmla="*/ 2147483647 w 861"/>
              <a:gd name="T5" fmla="*/ 2147483647 h 197"/>
              <a:gd name="T6" fmla="*/ 2147483647 w 861"/>
              <a:gd name="T7" fmla="*/ 2147483647 h 197"/>
              <a:gd name="T8" fmla="*/ 2147483647 w 861"/>
              <a:gd name="T9" fmla="*/ 2147483647 h 197"/>
              <a:gd name="T10" fmla="*/ 2147483647 w 861"/>
              <a:gd name="T11" fmla="*/ 2147483647 h 197"/>
              <a:gd name="T12" fmla="*/ 2147483647 w 861"/>
              <a:gd name="T13" fmla="*/ 2147483647 h 197"/>
              <a:gd name="T14" fmla="*/ 2147483647 w 861"/>
              <a:gd name="T15" fmla="*/ 2147483647 h 197"/>
              <a:gd name="T16" fmla="*/ 2147483647 w 861"/>
              <a:gd name="T17" fmla="*/ 2147483647 h 197"/>
              <a:gd name="T18" fmla="*/ 0 w 861"/>
              <a:gd name="T19" fmla="*/ 2147483647 h 19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61"/>
              <a:gd name="T31" fmla="*/ 0 h 197"/>
              <a:gd name="T32" fmla="*/ 861 w 861"/>
              <a:gd name="T33" fmla="*/ 197 h 19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61" h="197">
                <a:moveTo>
                  <a:pt x="0" y="128"/>
                </a:moveTo>
                <a:cubicBezTo>
                  <a:pt x="132" y="45"/>
                  <a:pt x="277" y="0"/>
                  <a:pt x="408" y="0"/>
                </a:cubicBezTo>
                <a:cubicBezTo>
                  <a:pt x="539" y="0"/>
                  <a:pt x="660" y="54"/>
                  <a:pt x="752" y="96"/>
                </a:cubicBezTo>
                <a:cubicBezTo>
                  <a:pt x="760" y="82"/>
                  <a:pt x="771" y="66"/>
                  <a:pt x="771" y="66"/>
                </a:cubicBezTo>
                <a:cubicBezTo>
                  <a:pt x="771" y="66"/>
                  <a:pt x="861" y="195"/>
                  <a:pt x="861" y="195"/>
                </a:cubicBezTo>
                <a:cubicBezTo>
                  <a:pt x="861" y="195"/>
                  <a:pt x="701" y="192"/>
                  <a:pt x="701" y="192"/>
                </a:cubicBezTo>
                <a:cubicBezTo>
                  <a:pt x="701" y="192"/>
                  <a:pt x="712" y="172"/>
                  <a:pt x="719" y="161"/>
                </a:cubicBezTo>
                <a:cubicBezTo>
                  <a:pt x="613" y="105"/>
                  <a:pt x="518" y="77"/>
                  <a:pt x="408" y="77"/>
                </a:cubicBezTo>
                <a:cubicBezTo>
                  <a:pt x="298" y="77"/>
                  <a:pt x="177" y="104"/>
                  <a:pt x="41" y="197"/>
                </a:cubicBezTo>
                <a:cubicBezTo>
                  <a:pt x="41" y="197"/>
                  <a:pt x="0" y="128"/>
                  <a:pt x="0" y="128"/>
                </a:cubicBezTo>
                <a:close/>
              </a:path>
            </a:pathLst>
          </a:custGeom>
          <a:gradFill rotWithShape="1">
            <a:gsLst>
              <a:gs pos="0">
                <a:srgbClr val="E60000"/>
              </a:gs>
              <a:gs pos="100000">
                <a:srgbClr val="FFDFDF"/>
              </a:gs>
            </a:gsLst>
            <a:lin ang="0" scaled="1"/>
          </a:gra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fr-FR"/>
          </a:p>
        </p:txBody>
      </p:sp>
      <p:sp>
        <p:nvSpPr>
          <p:cNvPr id="386084" name="AutoShape 36"/>
          <p:cNvSpPr>
            <a:spLocks noChangeArrowheads="1"/>
          </p:cNvSpPr>
          <p:nvPr/>
        </p:nvSpPr>
        <p:spPr bwMode="auto">
          <a:xfrm rot="-2700000">
            <a:off x="5475818" y="4013201"/>
            <a:ext cx="791633" cy="233363"/>
          </a:xfrm>
          <a:prstGeom prst="leftArrow">
            <a:avLst>
              <a:gd name="adj1" fmla="val 50000"/>
              <a:gd name="adj2" fmla="val 63605"/>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GB"/>
          </a:p>
        </p:txBody>
      </p:sp>
      <p:sp>
        <p:nvSpPr>
          <p:cNvPr id="386085" name="AutoShape 37"/>
          <p:cNvSpPr>
            <a:spLocks noChangeArrowheads="1"/>
          </p:cNvSpPr>
          <p:nvPr/>
        </p:nvSpPr>
        <p:spPr bwMode="auto">
          <a:xfrm rot="-8100000">
            <a:off x="3101447" y="3994151"/>
            <a:ext cx="593725" cy="311151"/>
          </a:xfrm>
          <a:prstGeom prst="leftArrow">
            <a:avLst>
              <a:gd name="adj1" fmla="val 50000"/>
              <a:gd name="adj2" fmla="val 63605"/>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GB"/>
          </a:p>
        </p:txBody>
      </p:sp>
      <p:sp>
        <p:nvSpPr>
          <p:cNvPr id="25609" name="Rectangle 38"/>
          <p:cNvSpPr>
            <a:spLocks noChangeArrowheads="1"/>
          </p:cNvSpPr>
          <p:nvPr/>
        </p:nvSpPr>
        <p:spPr bwMode="auto">
          <a:xfrm>
            <a:off x="-2117" y="-215900"/>
            <a:ext cx="12192001" cy="109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a:r>
              <a:rPr lang="en-US" altLang="zh-CN" sz="3600">
                <a:solidFill>
                  <a:srgbClr val="FFFF99"/>
                </a:solidFill>
                <a:latin typeface="Arial Rounded MT Bold" pitchFamily="34" charset="0"/>
                <a:ea typeface="SimSun" pitchFamily="2" charset="-122"/>
              </a:rPr>
              <a:t>L’action : • Origine • Division • Union </a:t>
            </a:r>
            <a:endParaRPr lang="sk-SK" sz="3600">
              <a:solidFill>
                <a:srgbClr val="FFFF99"/>
              </a:solidFill>
              <a:latin typeface="Arial Rounded MT Bold" pitchFamily="34" charset="0"/>
              <a:ea typeface="SimSun" pitchFamily="2" charset="-122"/>
            </a:endParaRPr>
          </a:p>
        </p:txBody>
      </p:sp>
      <p:sp>
        <p:nvSpPr>
          <p:cNvPr id="25610" name="Text Box 39"/>
          <p:cNvSpPr txBox="1">
            <a:spLocks noChangeArrowheads="1"/>
          </p:cNvSpPr>
          <p:nvPr/>
        </p:nvSpPr>
        <p:spPr bwMode="auto">
          <a:xfrm>
            <a:off x="8373534" y="1325563"/>
            <a:ext cx="3481917"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charset="-128"/>
              </a:defRPr>
            </a:lvl1pPr>
            <a:lvl2pPr marL="742950" indent="-285750" eaLnBrk="0" hangingPunct="0">
              <a:defRPr sz="2400">
                <a:solidFill>
                  <a:schemeClr val="tx1"/>
                </a:solidFill>
                <a:latin typeface="Arial" pitchFamily="34" charset="0"/>
                <a:ea typeface="ＭＳ Ｐゴシック" charset="-128"/>
              </a:defRPr>
            </a:lvl2pPr>
            <a:lvl3pPr marL="1143000" indent="-228600" eaLnBrk="0" hangingPunct="0">
              <a:defRPr sz="2400">
                <a:solidFill>
                  <a:schemeClr val="tx1"/>
                </a:solidFill>
                <a:latin typeface="Arial" pitchFamily="34" charset="0"/>
                <a:ea typeface="ＭＳ Ｐゴシック" charset="-128"/>
              </a:defRPr>
            </a:lvl3pPr>
            <a:lvl4pPr marL="1600200" indent="-228600" eaLnBrk="0" hangingPunct="0">
              <a:defRPr sz="2400">
                <a:solidFill>
                  <a:schemeClr val="tx1"/>
                </a:solidFill>
                <a:latin typeface="Arial" pitchFamily="34" charset="0"/>
                <a:ea typeface="ＭＳ Ｐゴシック" charset="-128"/>
              </a:defRPr>
            </a:lvl4pPr>
            <a:lvl5pPr marL="2057400" indent="-228600" eaLnBrk="0" hangingPunct="0">
              <a:defRPr sz="2400">
                <a:solidFill>
                  <a:schemeClr val="tx1"/>
                </a:solidFill>
                <a:latin typeface="Arial"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charset="-128"/>
              </a:defRPr>
            </a:lvl9pPr>
          </a:lstStyle>
          <a:p>
            <a:pPr eaLnBrk="1" hangingPunct="1"/>
            <a:r>
              <a:rPr lang="en-US" sz="3600" dirty="0" smtClean="0">
                <a:solidFill>
                  <a:schemeClr val="tx1">
                    <a:lumMod val="95000"/>
                  </a:schemeClr>
                </a:solidFill>
                <a:ea typeface="SimSun" pitchFamily="2" charset="-122"/>
              </a:rPr>
              <a:t>1. </a:t>
            </a:r>
            <a:r>
              <a:rPr lang="en-US" sz="3600" dirty="0" err="1" smtClean="0">
                <a:solidFill>
                  <a:schemeClr val="tx1">
                    <a:lumMod val="95000"/>
                  </a:schemeClr>
                </a:solidFill>
                <a:ea typeface="SimSun" pitchFamily="2" charset="-122"/>
              </a:rPr>
              <a:t>Origine</a:t>
            </a:r>
            <a:endParaRPr lang="en-US" sz="3600" dirty="0">
              <a:solidFill>
                <a:schemeClr val="tx1">
                  <a:lumMod val="95000"/>
                </a:schemeClr>
              </a:solidFill>
              <a:ea typeface="SimSun" pitchFamily="2" charset="-122"/>
            </a:endParaRPr>
          </a:p>
        </p:txBody>
      </p:sp>
      <p:sp>
        <p:nvSpPr>
          <p:cNvPr id="386088" name="Text Box 40"/>
          <p:cNvSpPr txBox="1">
            <a:spLocks noChangeArrowheads="1"/>
          </p:cNvSpPr>
          <p:nvPr/>
        </p:nvSpPr>
        <p:spPr bwMode="auto">
          <a:xfrm>
            <a:off x="8373534" y="2960688"/>
            <a:ext cx="3481917"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charset="-128"/>
              </a:defRPr>
            </a:lvl1pPr>
            <a:lvl2pPr marL="742950" indent="-285750" eaLnBrk="0" hangingPunct="0">
              <a:defRPr sz="2400">
                <a:solidFill>
                  <a:schemeClr val="tx1"/>
                </a:solidFill>
                <a:latin typeface="Arial" pitchFamily="34" charset="0"/>
                <a:ea typeface="ＭＳ Ｐゴシック" charset="-128"/>
              </a:defRPr>
            </a:lvl2pPr>
            <a:lvl3pPr marL="1143000" indent="-228600" eaLnBrk="0" hangingPunct="0">
              <a:defRPr sz="2400">
                <a:solidFill>
                  <a:schemeClr val="tx1"/>
                </a:solidFill>
                <a:latin typeface="Arial" pitchFamily="34" charset="0"/>
                <a:ea typeface="ＭＳ Ｐゴシック" charset="-128"/>
              </a:defRPr>
            </a:lvl3pPr>
            <a:lvl4pPr marL="1600200" indent="-228600" eaLnBrk="0" hangingPunct="0">
              <a:defRPr sz="2400">
                <a:solidFill>
                  <a:schemeClr val="tx1"/>
                </a:solidFill>
                <a:latin typeface="Arial" pitchFamily="34" charset="0"/>
                <a:ea typeface="ＭＳ Ｐゴシック" charset="-128"/>
              </a:defRPr>
            </a:lvl4pPr>
            <a:lvl5pPr marL="2057400" indent="-228600" eaLnBrk="0" hangingPunct="0">
              <a:defRPr sz="2400">
                <a:solidFill>
                  <a:schemeClr val="tx1"/>
                </a:solidFill>
                <a:latin typeface="Arial"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charset="-128"/>
              </a:defRPr>
            </a:lvl9pPr>
          </a:lstStyle>
          <a:p>
            <a:pPr eaLnBrk="1" hangingPunct="1"/>
            <a:r>
              <a:rPr lang="en-US" sz="3600" dirty="0" smtClean="0">
                <a:solidFill>
                  <a:schemeClr val="tx1">
                    <a:lumMod val="95000"/>
                  </a:schemeClr>
                </a:solidFill>
                <a:ea typeface="SimSun" pitchFamily="2" charset="-122"/>
              </a:rPr>
              <a:t>2. Division</a:t>
            </a:r>
            <a:endParaRPr lang="en-US" sz="3600" dirty="0">
              <a:solidFill>
                <a:schemeClr val="tx1">
                  <a:lumMod val="95000"/>
                </a:schemeClr>
              </a:solidFill>
              <a:ea typeface="SimSun" pitchFamily="2" charset="-122"/>
            </a:endParaRPr>
          </a:p>
        </p:txBody>
      </p:sp>
      <p:sp>
        <p:nvSpPr>
          <p:cNvPr id="386089" name="Text Box 41"/>
          <p:cNvSpPr txBox="1">
            <a:spLocks noChangeArrowheads="1"/>
          </p:cNvSpPr>
          <p:nvPr/>
        </p:nvSpPr>
        <p:spPr bwMode="auto">
          <a:xfrm>
            <a:off x="8373534" y="4581525"/>
            <a:ext cx="3481917"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charset="-128"/>
              </a:defRPr>
            </a:lvl1pPr>
            <a:lvl2pPr marL="742950" indent="-285750" eaLnBrk="0" hangingPunct="0">
              <a:defRPr sz="2400">
                <a:solidFill>
                  <a:schemeClr val="tx1"/>
                </a:solidFill>
                <a:latin typeface="Arial" pitchFamily="34" charset="0"/>
                <a:ea typeface="ＭＳ Ｐゴシック" charset="-128"/>
              </a:defRPr>
            </a:lvl2pPr>
            <a:lvl3pPr marL="1143000" indent="-228600" eaLnBrk="0" hangingPunct="0">
              <a:defRPr sz="2400">
                <a:solidFill>
                  <a:schemeClr val="tx1"/>
                </a:solidFill>
                <a:latin typeface="Arial" pitchFamily="34" charset="0"/>
                <a:ea typeface="ＭＳ Ｐゴシック" charset="-128"/>
              </a:defRPr>
            </a:lvl3pPr>
            <a:lvl4pPr marL="1600200" indent="-228600" eaLnBrk="0" hangingPunct="0">
              <a:defRPr sz="2400">
                <a:solidFill>
                  <a:schemeClr val="tx1"/>
                </a:solidFill>
                <a:latin typeface="Arial" pitchFamily="34" charset="0"/>
                <a:ea typeface="ＭＳ Ｐゴシック" charset="-128"/>
              </a:defRPr>
            </a:lvl4pPr>
            <a:lvl5pPr marL="2057400" indent="-228600" eaLnBrk="0" hangingPunct="0">
              <a:defRPr sz="2400">
                <a:solidFill>
                  <a:schemeClr val="tx1"/>
                </a:solidFill>
                <a:latin typeface="Arial"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charset="-128"/>
              </a:defRPr>
            </a:lvl9pPr>
          </a:lstStyle>
          <a:p>
            <a:pPr eaLnBrk="1" hangingPunct="1"/>
            <a:r>
              <a:rPr lang="en-US" sz="3600" dirty="0" smtClean="0">
                <a:solidFill>
                  <a:schemeClr val="tx1">
                    <a:lumMod val="95000"/>
                  </a:schemeClr>
                </a:solidFill>
                <a:ea typeface="SimSun" pitchFamily="2" charset="-122"/>
              </a:rPr>
              <a:t>3. Union</a:t>
            </a:r>
            <a:endParaRPr lang="en-US" sz="3600" dirty="0">
              <a:solidFill>
                <a:schemeClr val="tx1">
                  <a:lumMod val="95000"/>
                </a:schemeClr>
              </a:solidFill>
              <a:ea typeface="SimSun" pitchFamily="2" charset="-122"/>
            </a:endParaRPr>
          </a:p>
        </p:txBody>
      </p:sp>
      <p:sp>
        <p:nvSpPr>
          <p:cNvPr id="386090" name="Text Box 42"/>
          <p:cNvSpPr txBox="1">
            <a:spLocks noChangeArrowheads="1"/>
          </p:cNvSpPr>
          <p:nvPr/>
        </p:nvSpPr>
        <p:spPr bwMode="auto">
          <a:xfrm>
            <a:off x="575734" y="819151"/>
            <a:ext cx="11040533" cy="42863"/>
          </a:xfrm>
          <a:prstGeom prst="rect">
            <a:avLst/>
          </a:prstGeom>
          <a:gradFill rotWithShape="1">
            <a:gsLst>
              <a:gs pos="0">
                <a:srgbClr val="3399FF"/>
              </a:gs>
              <a:gs pos="100000">
                <a:srgbClr val="99FF99"/>
              </a:gs>
            </a:gsLst>
            <a:lin ang="0" scaled="1"/>
          </a:gradFill>
          <a:ln w="9525">
            <a:noFill/>
            <a:miter lim="800000"/>
            <a:headEnd/>
            <a:tailEnd/>
          </a:ln>
          <a:effectLst/>
        </p:spPr>
        <p:txBody>
          <a:bodyPr lIns="0" tIns="0" rIns="0" bIns="0"/>
          <a:lstStyle/>
          <a:p>
            <a:pPr>
              <a:spcBef>
                <a:spcPct val="50000"/>
              </a:spcBef>
              <a:defRPr/>
            </a:pPr>
            <a:endParaRPr lang="en-GB" sz="200">
              <a:effectLst>
                <a:outerShdw blurRad="38100" dist="38100" dir="2700000" algn="tl">
                  <a:srgbClr val="FFFFFF"/>
                </a:outerShdw>
              </a:effectLst>
              <a:latin typeface="Arial" charset="0"/>
              <a:ea typeface="+mn-ea"/>
              <a:cs typeface="Arial" charset="0"/>
            </a:endParaRPr>
          </a:p>
        </p:txBody>
      </p:sp>
      <p:sp>
        <p:nvSpPr>
          <p:cNvPr id="25617" name="Text Box 36"/>
          <p:cNvSpPr txBox="1">
            <a:spLocks noChangeArrowheads="1"/>
          </p:cNvSpPr>
          <p:nvPr/>
        </p:nvSpPr>
        <p:spPr bwMode="auto">
          <a:xfrm>
            <a:off x="1" y="6015395"/>
            <a:ext cx="1218988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itchFamily="34" charset="0"/>
                <a:ea typeface="ＭＳ Ｐゴシック" charset="-128"/>
              </a:defRPr>
            </a:lvl1pPr>
            <a:lvl2pPr marL="742950" indent="-285750" eaLnBrk="0" hangingPunct="0">
              <a:defRPr sz="2400">
                <a:solidFill>
                  <a:schemeClr val="tx1"/>
                </a:solidFill>
                <a:latin typeface="Arial" pitchFamily="34" charset="0"/>
                <a:ea typeface="ＭＳ Ｐゴシック" charset="-128"/>
              </a:defRPr>
            </a:lvl2pPr>
            <a:lvl3pPr marL="1143000" indent="-228600" eaLnBrk="0" hangingPunct="0">
              <a:defRPr sz="2400">
                <a:solidFill>
                  <a:schemeClr val="tx1"/>
                </a:solidFill>
                <a:latin typeface="Arial" pitchFamily="34" charset="0"/>
                <a:ea typeface="ＭＳ Ｐゴシック" charset="-128"/>
              </a:defRPr>
            </a:lvl3pPr>
            <a:lvl4pPr marL="1600200" indent="-228600" eaLnBrk="0" hangingPunct="0">
              <a:defRPr sz="2400">
                <a:solidFill>
                  <a:schemeClr val="tx1"/>
                </a:solidFill>
                <a:latin typeface="Arial" pitchFamily="34" charset="0"/>
                <a:ea typeface="ＭＳ Ｐゴシック" charset="-128"/>
              </a:defRPr>
            </a:lvl4pPr>
            <a:lvl5pPr marL="2057400" indent="-228600" eaLnBrk="0" hangingPunct="0">
              <a:defRPr sz="2400">
                <a:solidFill>
                  <a:schemeClr val="tx1"/>
                </a:solidFill>
                <a:latin typeface="Arial"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charset="-128"/>
              </a:defRPr>
            </a:lvl9pPr>
          </a:lstStyle>
          <a:p>
            <a:pPr eaLnBrk="1" hangingPunct="1">
              <a:spcBef>
                <a:spcPct val="50000"/>
              </a:spcBef>
            </a:pPr>
            <a:r>
              <a:rPr lang="fr-FR" dirty="0" smtClean="0">
                <a:solidFill>
                  <a:schemeClr val="tx1">
                    <a:lumMod val="95000"/>
                  </a:schemeClr>
                </a:solidFill>
              </a:rPr>
              <a:t>Le </a:t>
            </a:r>
            <a:r>
              <a:rPr lang="fr-FR" dirty="0">
                <a:solidFill>
                  <a:schemeClr val="tx1">
                    <a:lumMod val="95000"/>
                  </a:schemeClr>
                </a:solidFill>
              </a:rPr>
              <a:t>processus </a:t>
            </a:r>
            <a:r>
              <a:rPr lang="fr-FR" dirty="0" smtClean="0">
                <a:solidFill>
                  <a:schemeClr val="tx1">
                    <a:lumMod val="95000"/>
                  </a:schemeClr>
                </a:solidFill>
              </a:rPr>
              <a:t>par lequel</a:t>
            </a:r>
            <a:r>
              <a:rPr lang="fr-FR" dirty="0">
                <a:solidFill>
                  <a:schemeClr val="tx1">
                    <a:lumMod val="95000"/>
                  </a:schemeClr>
                </a:solidFill>
              </a:rPr>
              <a:t>, à partir de Dieu qui est l’origine, deux entités se manifestent séparément et se réunissent à nouveau – est appelé </a:t>
            </a:r>
            <a:r>
              <a:rPr lang="fr-FR" i="1" dirty="0">
                <a:solidFill>
                  <a:schemeClr val="tx1">
                    <a:lumMod val="95000"/>
                  </a:schemeClr>
                </a:solidFill>
              </a:rPr>
              <a:t>action d’origine-division-union</a:t>
            </a:r>
            <a:r>
              <a:rPr lang="fr-FR" dirty="0">
                <a:solidFill>
                  <a:schemeClr val="tx1">
                    <a:lumMod val="95000"/>
                  </a:schemeClr>
                </a:solidFill>
              </a:rPr>
              <a:t>.</a:t>
            </a:r>
            <a:endParaRPr lang="en-US" b="1" dirty="0">
              <a:solidFill>
                <a:schemeClr val="tx1">
                  <a:lumMod val="95000"/>
                </a:schemeClr>
              </a:solidFill>
              <a:latin typeface="Arial Narrow" pitchFamily="34" charset="0"/>
            </a:endParaRPr>
          </a:p>
        </p:txBody>
      </p:sp>
      <p:sp>
        <p:nvSpPr>
          <p:cNvPr id="25615" name="AutoShape 32"/>
          <p:cNvSpPr>
            <a:spLocks noChangeArrowheads="1"/>
          </p:cNvSpPr>
          <p:nvPr/>
        </p:nvSpPr>
        <p:spPr bwMode="auto">
          <a:xfrm rot="-5400000">
            <a:off x="9584003" y="3224478"/>
            <a:ext cx="3630612" cy="366183"/>
          </a:xfrm>
          <a:prstGeom prst="leftArrow">
            <a:avLst>
              <a:gd name="adj1" fmla="val 50296"/>
              <a:gd name="adj2" fmla="val 95965"/>
            </a:avLst>
          </a:prstGeom>
          <a:gradFill rotWithShape="1">
            <a:gsLst>
              <a:gs pos="0">
                <a:srgbClr val="FFE7D7"/>
              </a:gs>
              <a:gs pos="100000">
                <a:srgbClr val="FF7832"/>
              </a:gs>
            </a:gsLst>
            <a:lin ang="0" scaled="1"/>
          </a:gradFill>
          <a:ln>
            <a:noFill/>
          </a:ln>
          <a:extLst>
            <a:ext uri="{91240B29-F687-4F45-9708-019B960494DF}">
              <a14:hiddenLine xmlns:a14="http://schemas.microsoft.com/office/drawing/2010/main" w="3175">
                <a:solidFill>
                  <a:srgbClr val="000000"/>
                </a:solidFill>
                <a:miter lim="800000"/>
                <a:headEnd/>
                <a:tailEnd/>
              </a14:hiddenLine>
            </a:ext>
          </a:extLst>
        </p:spPr>
        <p:txBody>
          <a:bodyPr/>
          <a:lstStyle/>
          <a:p>
            <a:endParaRPr lang="en-GB"/>
          </a:p>
        </p:txBody>
      </p:sp>
      <p:sp>
        <p:nvSpPr>
          <p:cNvPr id="25616" name="TextBox 50"/>
          <p:cNvSpPr txBox="1">
            <a:spLocks noChangeArrowheads="1"/>
          </p:cNvSpPr>
          <p:nvPr/>
        </p:nvSpPr>
        <p:spPr bwMode="auto">
          <a:xfrm rot="5400000">
            <a:off x="10083171" y="3047097"/>
            <a:ext cx="354456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charset="-128"/>
              </a:defRPr>
            </a:lvl1pPr>
            <a:lvl2pPr marL="742950" indent="-285750" eaLnBrk="0" hangingPunct="0">
              <a:defRPr sz="2400">
                <a:solidFill>
                  <a:schemeClr val="tx1"/>
                </a:solidFill>
                <a:latin typeface="Arial" pitchFamily="34" charset="0"/>
                <a:ea typeface="ＭＳ Ｐゴシック" charset="-128"/>
              </a:defRPr>
            </a:lvl2pPr>
            <a:lvl3pPr marL="1143000" indent="-228600" eaLnBrk="0" hangingPunct="0">
              <a:defRPr sz="2400">
                <a:solidFill>
                  <a:schemeClr val="tx1"/>
                </a:solidFill>
                <a:latin typeface="Arial" pitchFamily="34" charset="0"/>
                <a:ea typeface="ＭＳ Ｐゴシック" charset="-128"/>
              </a:defRPr>
            </a:lvl3pPr>
            <a:lvl4pPr marL="1600200" indent="-228600" eaLnBrk="0" hangingPunct="0">
              <a:defRPr sz="2400">
                <a:solidFill>
                  <a:schemeClr val="tx1"/>
                </a:solidFill>
                <a:latin typeface="Arial" pitchFamily="34" charset="0"/>
                <a:ea typeface="ＭＳ Ｐゴシック" charset="-128"/>
              </a:defRPr>
            </a:lvl4pPr>
            <a:lvl5pPr marL="2057400" indent="-228600" eaLnBrk="0" hangingPunct="0">
              <a:defRPr sz="2400">
                <a:solidFill>
                  <a:schemeClr val="tx1"/>
                </a:solidFill>
                <a:latin typeface="Arial"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charset="-128"/>
              </a:defRPr>
            </a:lvl9pPr>
          </a:lstStyle>
          <a:p>
            <a:pPr eaLnBrk="1" hangingPunct="1"/>
            <a:r>
              <a:rPr lang="en-GB" sz="3600" dirty="0" err="1">
                <a:solidFill>
                  <a:schemeClr val="tx1">
                    <a:lumMod val="95000"/>
                  </a:schemeClr>
                </a:solidFill>
              </a:rPr>
              <a:t>Développement</a:t>
            </a:r>
            <a:r>
              <a:rPr lang="en-GB" sz="3600" dirty="0">
                <a:solidFill>
                  <a:schemeClr val="bg1"/>
                </a:solidFill>
              </a:rPr>
              <a:t> </a:t>
            </a:r>
          </a:p>
        </p:txBody>
      </p:sp>
    </p:spTree>
    <p:extLst>
      <p:ext uri="{BB962C8B-B14F-4D97-AF65-F5344CB8AC3E}">
        <p14:creationId xmlns:p14="http://schemas.microsoft.com/office/powerpoint/2010/main" val="249516350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86088"/>
                                        </p:tgtEl>
                                        <p:attrNameLst>
                                          <p:attrName>style.visibility</p:attrName>
                                        </p:attrNameLst>
                                      </p:cBhvr>
                                      <p:to>
                                        <p:strVal val="visible"/>
                                      </p:to>
                                    </p:set>
                                    <p:animEffect transition="in" filter="fade">
                                      <p:cBhvr>
                                        <p:cTn id="10" dur="1000"/>
                                        <p:tgtEl>
                                          <p:spTgt spid="386088"/>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86079"/>
                                        </p:tgtEl>
                                        <p:attrNameLst>
                                          <p:attrName>style.visibility</p:attrName>
                                        </p:attrNameLst>
                                      </p:cBhvr>
                                      <p:to>
                                        <p:strVal val="visible"/>
                                      </p:to>
                                    </p:set>
                                    <p:animEffect transition="in" filter="fade">
                                      <p:cBhvr>
                                        <p:cTn id="15" dur="1000"/>
                                        <p:tgtEl>
                                          <p:spTgt spid="38607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86083"/>
                                        </p:tgtEl>
                                        <p:attrNameLst>
                                          <p:attrName>style.visibility</p:attrName>
                                        </p:attrNameLst>
                                      </p:cBhvr>
                                      <p:to>
                                        <p:strVal val="visible"/>
                                      </p:to>
                                    </p:set>
                                    <p:animEffect transition="in" filter="fade">
                                      <p:cBhvr>
                                        <p:cTn id="18" dur="1000"/>
                                        <p:tgtEl>
                                          <p:spTgt spid="386083"/>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86085"/>
                                        </p:tgtEl>
                                        <p:attrNameLst>
                                          <p:attrName>style.visibility</p:attrName>
                                        </p:attrNameLst>
                                      </p:cBhvr>
                                      <p:to>
                                        <p:strVal val="visible"/>
                                      </p:to>
                                    </p:set>
                                    <p:animEffect transition="in" filter="fade">
                                      <p:cBhvr>
                                        <p:cTn id="23" dur="1000"/>
                                        <p:tgtEl>
                                          <p:spTgt spid="386085"/>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86084"/>
                                        </p:tgtEl>
                                        <p:attrNameLst>
                                          <p:attrName>style.visibility</p:attrName>
                                        </p:attrNameLst>
                                      </p:cBhvr>
                                      <p:to>
                                        <p:strVal val="visible"/>
                                      </p:to>
                                    </p:set>
                                    <p:animEffect transition="in" filter="fade">
                                      <p:cBhvr>
                                        <p:cTn id="26" dur="1000"/>
                                        <p:tgtEl>
                                          <p:spTgt spid="386084"/>
                                        </p:tgtEl>
                                      </p:cBhvr>
                                    </p:animEffect>
                                  </p:childTnLst>
                                </p:cTn>
                              </p:par>
                              <p:par>
                                <p:cTn id="27" presetID="10" presetClass="entr" presetSubtype="0" fill="hold" nodeType="with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1000"/>
                                        <p:tgtEl>
                                          <p:spTgt spid="6"/>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86089"/>
                                        </p:tgtEl>
                                        <p:attrNameLst>
                                          <p:attrName>style.visibility</p:attrName>
                                        </p:attrNameLst>
                                      </p:cBhvr>
                                      <p:to>
                                        <p:strVal val="visible"/>
                                      </p:to>
                                    </p:set>
                                    <p:animEffect transition="in" filter="fade">
                                      <p:cBhvr>
                                        <p:cTn id="32" dur="1000"/>
                                        <p:tgtEl>
                                          <p:spTgt spid="386089"/>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6079" grpId="0" animBg="1"/>
      <p:bldP spid="386083" grpId="0" animBg="1"/>
      <p:bldP spid="386084" grpId="0" animBg="1"/>
      <p:bldP spid="386085" grpId="0" animBg="1"/>
      <p:bldP spid="386088" grpId="0"/>
      <p:bldP spid="386089"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625" name="Group 2"/>
          <p:cNvGrpSpPr>
            <a:grpSpLocks/>
          </p:cNvGrpSpPr>
          <p:nvPr/>
        </p:nvGrpSpPr>
        <p:grpSpPr bwMode="auto">
          <a:xfrm>
            <a:off x="4944533" y="4360863"/>
            <a:ext cx="2015067" cy="1511300"/>
            <a:chOff x="1699" y="2920"/>
            <a:chExt cx="952" cy="952"/>
          </a:xfrm>
        </p:grpSpPr>
        <p:sp>
          <p:nvSpPr>
            <p:cNvPr id="420867" name="Oval 3"/>
            <p:cNvSpPr>
              <a:spLocks noChangeAspect="1" noChangeArrowheads="1"/>
            </p:cNvSpPr>
            <p:nvPr/>
          </p:nvSpPr>
          <p:spPr bwMode="auto">
            <a:xfrm>
              <a:off x="1699" y="2920"/>
              <a:ext cx="952" cy="952"/>
            </a:xfrm>
            <a:prstGeom prst="ellipse">
              <a:avLst/>
            </a:prstGeom>
            <a:gradFill rotWithShape="1">
              <a:gsLst>
                <a:gs pos="0">
                  <a:srgbClr val="00FAC8"/>
                </a:gs>
                <a:gs pos="100000">
                  <a:srgbClr val="00AA87"/>
                </a:gs>
              </a:gsLst>
              <a:path path="shape">
                <a:fillToRect l="50000" t="50000" r="50000" b="50000"/>
              </a:path>
            </a:gradFill>
            <a:ln w="9525" algn="ctr">
              <a:noFill/>
              <a:round/>
              <a:headEnd/>
              <a:tailEnd/>
            </a:ln>
            <a:effectLst/>
          </p:spPr>
          <p:txBody>
            <a:bodyPr lIns="0" rIns="0" anchor="ctr"/>
            <a:lstStyle/>
            <a:p>
              <a:pPr algn="ctr">
                <a:defRPr/>
              </a:pPr>
              <a:endParaRPr lang="en-GB" sz="3200" b="1">
                <a:solidFill>
                  <a:schemeClr val="bg1"/>
                </a:solidFill>
                <a:effectLst>
                  <a:outerShdw blurRad="38100" dist="38100" dir="2700000" algn="tl">
                    <a:srgbClr val="000000"/>
                  </a:outerShdw>
                </a:effectLst>
                <a:ea typeface="+mn-ea"/>
                <a:cs typeface="Arial" pitchFamily="34" charset="0"/>
              </a:endParaRPr>
            </a:p>
          </p:txBody>
        </p:sp>
        <p:sp>
          <p:nvSpPr>
            <p:cNvPr id="420868" name="Text Box 4"/>
            <p:cNvSpPr txBox="1">
              <a:spLocks noChangeAspect="1" noChangeArrowheads="1"/>
            </p:cNvSpPr>
            <p:nvPr/>
          </p:nvSpPr>
          <p:spPr bwMode="auto">
            <a:xfrm>
              <a:off x="1724" y="3211"/>
              <a:ext cx="927" cy="327"/>
            </a:xfrm>
            <a:prstGeom prst="rect">
              <a:avLst/>
            </a:prstGeom>
            <a:noFill/>
            <a:ln w="9525">
              <a:noFill/>
              <a:miter lim="800000"/>
              <a:headEnd/>
              <a:tailEnd/>
            </a:ln>
            <a:effectLst/>
          </p:spPr>
          <p:txBody>
            <a:bodyPr>
              <a:spAutoFit/>
            </a:bodyPr>
            <a:lstStyle>
              <a:lvl1pPr eaLnBrk="0" hangingPunct="0">
                <a:defRPr sz="2400">
                  <a:solidFill>
                    <a:schemeClr val="tx1"/>
                  </a:solidFill>
                  <a:latin typeface="Arial" pitchFamily="34" charset="0"/>
                  <a:ea typeface="ＭＳ Ｐゴシック" charset="-128"/>
                </a:defRPr>
              </a:lvl1pPr>
              <a:lvl2pPr marL="742950" indent="-285750" eaLnBrk="0" hangingPunct="0">
                <a:defRPr sz="2400">
                  <a:solidFill>
                    <a:schemeClr val="tx1"/>
                  </a:solidFill>
                  <a:latin typeface="Arial" pitchFamily="34" charset="0"/>
                  <a:ea typeface="ＭＳ Ｐゴシック" charset="-128"/>
                </a:defRPr>
              </a:lvl2pPr>
              <a:lvl3pPr marL="1143000" indent="-228600" eaLnBrk="0" hangingPunct="0">
                <a:defRPr sz="2400">
                  <a:solidFill>
                    <a:schemeClr val="tx1"/>
                  </a:solidFill>
                  <a:latin typeface="Arial" pitchFamily="34" charset="0"/>
                  <a:ea typeface="ＭＳ Ｐゴシック" charset="-128"/>
                </a:defRPr>
              </a:lvl3pPr>
              <a:lvl4pPr marL="1600200" indent="-228600" eaLnBrk="0" hangingPunct="0">
                <a:defRPr sz="2400">
                  <a:solidFill>
                    <a:schemeClr val="tx1"/>
                  </a:solidFill>
                  <a:latin typeface="Arial" pitchFamily="34" charset="0"/>
                  <a:ea typeface="ＭＳ Ｐゴシック" charset="-128"/>
                </a:defRPr>
              </a:lvl4pPr>
              <a:lvl5pPr marL="2057400" indent="-228600" eaLnBrk="0" hangingPunct="0">
                <a:defRPr sz="2400">
                  <a:solidFill>
                    <a:schemeClr val="tx1"/>
                  </a:solidFill>
                  <a:latin typeface="Arial"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charset="-128"/>
                </a:defRPr>
              </a:lvl9pPr>
            </a:lstStyle>
            <a:p>
              <a:pPr algn="ctr" eaLnBrk="1" hangingPunct="1"/>
              <a:r>
                <a:rPr lang="en-US" sz="2800" b="1">
                  <a:solidFill>
                    <a:schemeClr val="bg1"/>
                  </a:solidFill>
                  <a:effectLst>
                    <a:outerShdw blurRad="38100" dist="38100" dir="2700000" algn="tl">
                      <a:srgbClr val="000000"/>
                    </a:outerShdw>
                  </a:effectLst>
                  <a:ea typeface="SimSun" pitchFamily="2" charset="-122"/>
                </a:rPr>
                <a:t>Enfant</a:t>
              </a:r>
            </a:p>
          </p:txBody>
        </p:sp>
      </p:grpSp>
      <p:grpSp>
        <p:nvGrpSpPr>
          <p:cNvPr id="26626" name="Group 5"/>
          <p:cNvGrpSpPr>
            <a:grpSpLocks noChangeAspect="1"/>
          </p:cNvGrpSpPr>
          <p:nvPr/>
        </p:nvGrpSpPr>
        <p:grpSpPr bwMode="auto">
          <a:xfrm>
            <a:off x="7249584" y="2682875"/>
            <a:ext cx="2015067" cy="1511300"/>
            <a:chOff x="3408" y="818"/>
            <a:chExt cx="998" cy="998"/>
          </a:xfrm>
        </p:grpSpPr>
        <p:sp>
          <p:nvSpPr>
            <p:cNvPr id="420870" name="Oval 6"/>
            <p:cNvSpPr>
              <a:spLocks noChangeAspect="1" noChangeArrowheads="1"/>
            </p:cNvSpPr>
            <p:nvPr/>
          </p:nvSpPr>
          <p:spPr bwMode="auto">
            <a:xfrm>
              <a:off x="3408" y="818"/>
              <a:ext cx="998" cy="998"/>
            </a:xfrm>
            <a:prstGeom prst="ellipse">
              <a:avLst/>
            </a:prstGeom>
            <a:gradFill rotWithShape="1">
              <a:gsLst>
                <a:gs pos="0">
                  <a:srgbClr val="FF9191"/>
                </a:gs>
                <a:gs pos="100000">
                  <a:srgbClr val="E60000"/>
                </a:gs>
              </a:gsLst>
              <a:path path="shape">
                <a:fillToRect l="50000" t="50000" r="50000" b="50000"/>
              </a:path>
            </a:gradFill>
            <a:ln w="9525">
              <a:noFill/>
              <a:round/>
              <a:headEnd/>
              <a:tailEnd/>
            </a:ln>
            <a:effectLst/>
          </p:spPr>
          <p:txBody>
            <a:bodyPr lIns="0" rIns="0" anchor="ctr"/>
            <a:lstStyle/>
            <a:p>
              <a:pPr algn="ctr">
                <a:defRPr/>
              </a:pPr>
              <a:endParaRPr lang="en-GB" sz="2800" b="1">
                <a:solidFill>
                  <a:schemeClr val="bg1"/>
                </a:solidFill>
                <a:effectLst>
                  <a:outerShdw blurRad="38100" dist="38100" dir="2700000" algn="tl">
                    <a:srgbClr val="000000"/>
                  </a:outerShdw>
                </a:effectLst>
                <a:ea typeface="+mn-ea"/>
                <a:cs typeface="Arial" pitchFamily="34" charset="0"/>
              </a:endParaRPr>
            </a:p>
          </p:txBody>
        </p:sp>
        <p:sp>
          <p:nvSpPr>
            <p:cNvPr id="420871" name="Text Box 7"/>
            <p:cNvSpPr txBox="1">
              <a:spLocks noChangeAspect="1" noChangeArrowheads="1"/>
            </p:cNvSpPr>
            <p:nvPr/>
          </p:nvSpPr>
          <p:spPr bwMode="auto">
            <a:xfrm>
              <a:off x="3421" y="1167"/>
              <a:ext cx="985" cy="326"/>
            </a:xfrm>
            <a:prstGeom prst="rect">
              <a:avLst/>
            </a:prstGeom>
            <a:noFill/>
            <a:ln w="9525">
              <a:noFill/>
              <a:miter lim="800000"/>
              <a:headEnd/>
              <a:tailEnd/>
            </a:ln>
            <a:effectLst/>
          </p:spPr>
          <p:txBody>
            <a:bodyPr lIns="36000" tIns="32400" rIns="36000">
              <a:spAutoFit/>
            </a:bodyPr>
            <a:lstStyle>
              <a:lvl1pPr eaLnBrk="0" hangingPunct="0">
                <a:defRPr sz="2400">
                  <a:solidFill>
                    <a:schemeClr val="tx1"/>
                  </a:solidFill>
                  <a:latin typeface="Arial" pitchFamily="34" charset="0"/>
                  <a:ea typeface="ＭＳ Ｐゴシック" charset="-128"/>
                </a:defRPr>
              </a:lvl1pPr>
              <a:lvl2pPr marL="742950" indent="-285750" eaLnBrk="0" hangingPunct="0">
                <a:defRPr sz="2400">
                  <a:solidFill>
                    <a:schemeClr val="tx1"/>
                  </a:solidFill>
                  <a:latin typeface="Arial" pitchFamily="34" charset="0"/>
                  <a:ea typeface="ＭＳ Ｐゴシック" charset="-128"/>
                </a:defRPr>
              </a:lvl2pPr>
              <a:lvl3pPr marL="1143000" indent="-228600" eaLnBrk="0" hangingPunct="0">
                <a:defRPr sz="2400">
                  <a:solidFill>
                    <a:schemeClr val="tx1"/>
                  </a:solidFill>
                  <a:latin typeface="Arial" pitchFamily="34" charset="0"/>
                  <a:ea typeface="ＭＳ Ｐゴシック" charset="-128"/>
                </a:defRPr>
              </a:lvl3pPr>
              <a:lvl4pPr marL="1600200" indent="-228600" eaLnBrk="0" hangingPunct="0">
                <a:defRPr sz="2400">
                  <a:solidFill>
                    <a:schemeClr val="tx1"/>
                  </a:solidFill>
                  <a:latin typeface="Arial" pitchFamily="34" charset="0"/>
                  <a:ea typeface="ＭＳ Ｐゴシック" charset="-128"/>
                </a:defRPr>
              </a:lvl4pPr>
              <a:lvl5pPr marL="2057400" indent="-228600" eaLnBrk="0" hangingPunct="0">
                <a:defRPr sz="2400">
                  <a:solidFill>
                    <a:schemeClr val="tx1"/>
                  </a:solidFill>
                  <a:latin typeface="Arial"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charset="-128"/>
                </a:defRPr>
              </a:lvl9pPr>
            </a:lstStyle>
            <a:p>
              <a:pPr algn="ctr" eaLnBrk="1" hangingPunct="1"/>
              <a:r>
                <a:rPr lang="en-US" sz="2700" b="1">
                  <a:solidFill>
                    <a:schemeClr val="bg1"/>
                  </a:solidFill>
                  <a:effectLst>
                    <a:outerShdw blurRad="38100" dist="38100" dir="2700000" algn="tl">
                      <a:srgbClr val="000000"/>
                    </a:outerShdw>
                  </a:effectLst>
                  <a:cs typeface="Arial" pitchFamily="34" charset="0"/>
                </a:rPr>
                <a:t>Femme</a:t>
              </a:r>
            </a:p>
          </p:txBody>
        </p:sp>
      </p:grpSp>
      <p:grpSp>
        <p:nvGrpSpPr>
          <p:cNvPr id="26627" name="Group 8"/>
          <p:cNvGrpSpPr>
            <a:grpSpLocks/>
          </p:cNvGrpSpPr>
          <p:nvPr/>
        </p:nvGrpSpPr>
        <p:grpSpPr bwMode="auto">
          <a:xfrm>
            <a:off x="2715684" y="2682875"/>
            <a:ext cx="2190749" cy="1511300"/>
            <a:chOff x="624" y="1891"/>
            <a:chExt cx="1035" cy="952"/>
          </a:xfrm>
        </p:grpSpPr>
        <p:sp>
          <p:nvSpPr>
            <p:cNvPr id="420873" name="Oval 9"/>
            <p:cNvSpPr>
              <a:spLocks noChangeAspect="1" noChangeArrowheads="1"/>
            </p:cNvSpPr>
            <p:nvPr/>
          </p:nvSpPr>
          <p:spPr bwMode="auto">
            <a:xfrm>
              <a:off x="665" y="1891"/>
              <a:ext cx="952" cy="952"/>
            </a:xfrm>
            <a:prstGeom prst="ellipse">
              <a:avLst/>
            </a:prstGeom>
            <a:gradFill rotWithShape="1">
              <a:gsLst>
                <a:gs pos="0">
                  <a:srgbClr val="5AA0FF"/>
                </a:gs>
                <a:gs pos="100000">
                  <a:srgbClr val="005AD7"/>
                </a:gs>
              </a:gsLst>
              <a:path path="shape">
                <a:fillToRect l="50000" t="50000" r="50000" b="50000"/>
              </a:path>
            </a:gradFill>
            <a:ln w="9525">
              <a:noFill/>
              <a:round/>
              <a:headEnd/>
              <a:tailEnd/>
            </a:ln>
            <a:effectLst/>
          </p:spPr>
          <p:txBody>
            <a:bodyPr lIns="0" rIns="0" anchor="ctr"/>
            <a:lstStyle/>
            <a:p>
              <a:pPr algn="ctr">
                <a:defRPr/>
              </a:pPr>
              <a:endParaRPr lang="en-GB" sz="2400" b="1">
                <a:solidFill>
                  <a:schemeClr val="bg1"/>
                </a:solidFill>
                <a:effectLst>
                  <a:outerShdw blurRad="38100" dist="38100" dir="2700000" algn="tl">
                    <a:srgbClr val="000000"/>
                  </a:outerShdw>
                </a:effectLst>
                <a:ea typeface="+mn-ea"/>
                <a:cs typeface="Arial" pitchFamily="34" charset="0"/>
              </a:endParaRPr>
            </a:p>
          </p:txBody>
        </p:sp>
        <p:sp>
          <p:nvSpPr>
            <p:cNvPr id="420874" name="Text Box 10"/>
            <p:cNvSpPr txBox="1">
              <a:spLocks noChangeAspect="1" noChangeArrowheads="1"/>
            </p:cNvSpPr>
            <p:nvPr/>
          </p:nvSpPr>
          <p:spPr bwMode="auto">
            <a:xfrm>
              <a:off x="624" y="2221"/>
              <a:ext cx="1035" cy="299"/>
            </a:xfrm>
            <a:prstGeom prst="rect">
              <a:avLst/>
            </a:prstGeom>
            <a:noFill/>
            <a:ln w="9525">
              <a:noFill/>
              <a:miter lim="800000"/>
              <a:headEnd/>
              <a:tailEnd/>
            </a:ln>
            <a:effectLst/>
          </p:spPr>
          <p:txBody>
            <a:bodyPr lIns="36000" tIns="32400" rIns="36000">
              <a:spAutoFit/>
            </a:bodyPr>
            <a:lstStyle>
              <a:lvl1pPr eaLnBrk="0" hangingPunct="0">
                <a:defRPr sz="2400">
                  <a:solidFill>
                    <a:schemeClr val="tx1"/>
                  </a:solidFill>
                  <a:latin typeface="Arial" pitchFamily="34" charset="0"/>
                  <a:ea typeface="ＭＳ Ｐゴシック" charset="-128"/>
                </a:defRPr>
              </a:lvl1pPr>
              <a:lvl2pPr marL="742950" indent="-285750" eaLnBrk="0" hangingPunct="0">
                <a:defRPr sz="2400">
                  <a:solidFill>
                    <a:schemeClr val="tx1"/>
                  </a:solidFill>
                  <a:latin typeface="Arial" pitchFamily="34" charset="0"/>
                  <a:ea typeface="ＭＳ Ｐゴシック" charset="-128"/>
                </a:defRPr>
              </a:lvl2pPr>
              <a:lvl3pPr marL="1143000" indent="-228600" eaLnBrk="0" hangingPunct="0">
                <a:defRPr sz="2400">
                  <a:solidFill>
                    <a:schemeClr val="tx1"/>
                  </a:solidFill>
                  <a:latin typeface="Arial" pitchFamily="34" charset="0"/>
                  <a:ea typeface="ＭＳ Ｐゴシック" charset="-128"/>
                </a:defRPr>
              </a:lvl3pPr>
              <a:lvl4pPr marL="1600200" indent="-228600" eaLnBrk="0" hangingPunct="0">
                <a:defRPr sz="2400">
                  <a:solidFill>
                    <a:schemeClr val="tx1"/>
                  </a:solidFill>
                  <a:latin typeface="Arial" pitchFamily="34" charset="0"/>
                  <a:ea typeface="ＭＳ Ｐゴシック" charset="-128"/>
                </a:defRPr>
              </a:lvl4pPr>
              <a:lvl5pPr marL="2057400" indent="-228600" eaLnBrk="0" hangingPunct="0">
                <a:defRPr sz="2400">
                  <a:solidFill>
                    <a:schemeClr val="tx1"/>
                  </a:solidFill>
                  <a:latin typeface="Arial"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charset="-128"/>
                </a:defRPr>
              </a:lvl9pPr>
            </a:lstStyle>
            <a:p>
              <a:pPr algn="ctr" eaLnBrk="1" hangingPunct="1"/>
              <a:r>
                <a:rPr lang="en-US" sz="2600" b="1" dirty="0" err="1">
                  <a:solidFill>
                    <a:schemeClr val="bg1"/>
                  </a:solidFill>
                  <a:effectLst>
                    <a:outerShdw blurRad="38100" dist="38100" dir="2700000" algn="tl">
                      <a:srgbClr val="000000"/>
                    </a:outerShdw>
                  </a:effectLst>
                  <a:cs typeface="Arial" pitchFamily="34" charset="0"/>
                </a:rPr>
                <a:t>Homme</a:t>
              </a:r>
              <a:endParaRPr lang="en-US" sz="2600" b="1" dirty="0">
                <a:solidFill>
                  <a:schemeClr val="bg1"/>
                </a:solidFill>
                <a:effectLst>
                  <a:outerShdw blurRad="38100" dist="38100" dir="2700000" algn="tl">
                    <a:srgbClr val="000000"/>
                  </a:outerShdw>
                </a:effectLst>
                <a:cs typeface="Arial" pitchFamily="34" charset="0"/>
              </a:endParaRPr>
            </a:p>
          </p:txBody>
        </p:sp>
      </p:grpSp>
      <p:grpSp>
        <p:nvGrpSpPr>
          <p:cNvPr id="26628" name="Group 11"/>
          <p:cNvGrpSpPr>
            <a:grpSpLocks/>
          </p:cNvGrpSpPr>
          <p:nvPr/>
        </p:nvGrpSpPr>
        <p:grpSpPr bwMode="auto">
          <a:xfrm>
            <a:off x="5044017" y="1093788"/>
            <a:ext cx="2015067" cy="1511300"/>
            <a:chOff x="1724" y="890"/>
            <a:chExt cx="952" cy="952"/>
          </a:xfrm>
        </p:grpSpPr>
        <p:sp>
          <p:nvSpPr>
            <p:cNvPr id="420876" name="Oval 12"/>
            <p:cNvSpPr>
              <a:spLocks noChangeAspect="1" noChangeArrowheads="1"/>
            </p:cNvSpPr>
            <p:nvPr/>
          </p:nvSpPr>
          <p:spPr bwMode="auto">
            <a:xfrm>
              <a:off x="1724" y="890"/>
              <a:ext cx="952" cy="952"/>
            </a:xfrm>
            <a:prstGeom prst="ellipse">
              <a:avLst/>
            </a:prstGeom>
            <a:gradFill rotWithShape="1">
              <a:gsLst>
                <a:gs pos="0">
                  <a:srgbClr val="FFB482"/>
                </a:gs>
                <a:gs pos="100000">
                  <a:srgbClr val="FF7832"/>
                </a:gs>
              </a:gsLst>
              <a:path path="shape">
                <a:fillToRect l="50000" t="50000" r="50000" b="50000"/>
              </a:path>
            </a:gradFill>
            <a:ln w="9525">
              <a:noFill/>
              <a:round/>
              <a:headEnd/>
              <a:tailEnd/>
            </a:ln>
            <a:effectLst/>
          </p:spPr>
          <p:txBody>
            <a:bodyPr anchor="ctr"/>
            <a:lstStyle/>
            <a:p>
              <a:pPr algn="ctr">
                <a:defRPr/>
              </a:pPr>
              <a:endParaRPr lang="en-GB" sz="3200" b="1">
                <a:solidFill>
                  <a:schemeClr val="bg1"/>
                </a:solidFill>
                <a:effectLst>
                  <a:outerShdw blurRad="38100" dist="38100" dir="2700000" algn="tl">
                    <a:srgbClr val="000000"/>
                  </a:outerShdw>
                </a:effectLst>
                <a:ea typeface="+mn-ea"/>
                <a:cs typeface="Arial" pitchFamily="34" charset="0"/>
              </a:endParaRPr>
            </a:p>
          </p:txBody>
        </p:sp>
        <p:sp>
          <p:nvSpPr>
            <p:cNvPr id="420877" name="Text Box 13"/>
            <p:cNvSpPr txBox="1">
              <a:spLocks noChangeAspect="1" noChangeArrowheads="1"/>
            </p:cNvSpPr>
            <p:nvPr/>
          </p:nvSpPr>
          <p:spPr bwMode="auto">
            <a:xfrm>
              <a:off x="1796" y="1142"/>
              <a:ext cx="804" cy="368"/>
            </a:xfrm>
            <a:prstGeom prst="rect">
              <a:avLst/>
            </a:prstGeom>
            <a:noFill/>
            <a:ln w="9525">
              <a:noFill/>
              <a:miter lim="800000"/>
              <a:headEnd/>
              <a:tailEnd/>
            </a:ln>
            <a:effectLst/>
          </p:spPr>
          <p:txBody>
            <a:bodyPr>
              <a:spAutoFit/>
            </a:bodyPr>
            <a:lstStyle>
              <a:lvl1pPr eaLnBrk="0" hangingPunct="0">
                <a:defRPr sz="2400">
                  <a:solidFill>
                    <a:schemeClr val="tx1"/>
                  </a:solidFill>
                  <a:latin typeface="Arial" pitchFamily="34" charset="0"/>
                  <a:ea typeface="ＭＳ Ｐゴシック" charset="-128"/>
                </a:defRPr>
              </a:lvl1pPr>
              <a:lvl2pPr marL="742950" indent="-285750" eaLnBrk="0" hangingPunct="0">
                <a:defRPr sz="2400">
                  <a:solidFill>
                    <a:schemeClr val="tx1"/>
                  </a:solidFill>
                  <a:latin typeface="Arial" pitchFamily="34" charset="0"/>
                  <a:ea typeface="ＭＳ Ｐゴシック" charset="-128"/>
                </a:defRPr>
              </a:lvl2pPr>
              <a:lvl3pPr marL="1143000" indent="-228600" eaLnBrk="0" hangingPunct="0">
                <a:defRPr sz="2400">
                  <a:solidFill>
                    <a:schemeClr val="tx1"/>
                  </a:solidFill>
                  <a:latin typeface="Arial" pitchFamily="34" charset="0"/>
                  <a:ea typeface="ＭＳ Ｐゴシック" charset="-128"/>
                </a:defRPr>
              </a:lvl3pPr>
              <a:lvl4pPr marL="1600200" indent="-228600" eaLnBrk="0" hangingPunct="0">
                <a:defRPr sz="2400">
                  <a:solidFill>
                    <a:schemeClr val="tx1"/>
                  </a:solidFill>
                  <a:latin typeface="Arial" pitchFamily="34" charset="0"/>
                  <a:ea typeface="ＭＳ Ｐゴシック" charset="-128"/>
                </a:defRPr>
              </a:lvl4pPr>
              <a:lvl5pPr marL="2057400" indent="-228600" eaLnBrk="0" hangingPunct="0">
                <a:defRPr sz="2400">
                  <a:solidFill>
                    <a:schemeClr val="tx1"/>
                  </a:solidFill>
                  <a:latin typeface="Arial"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charset="-128"/>
                </a:defRPr>
              </a:lvl9pPr>
            </a:lstStyle>
            <a:p>
              <a:pPr algn="ctr" eaLnBrk="1" hangingPunct="1"/>
              <a:r>
                <a:rPr lang="en-US" sz="3200" b="1">
                  <a:solidFill>
                    <a:schemeClr val="bg1"/>
                  </a:solidFill>
                  <a:effectLst>
                    <a:outerShdw blurRad="38100" dist="38100" dir="2700000" algn="tl">
                      <a:srgbClr val="000000"/>
                    </a:outerShdw>
                  </a:effectLst>
                  <a:ea typeface="SimSun" pitchFamily="2" charset="-122"/>
                </a:rPr>
                <a:t>Dieu</a:t>
              </a:r>
            </a:p>
          </p:txBody>
        </p:sp>
      </p:grpSp>
      <p:sp>
        <p:nvSpPr>
          <p:cNvPr id="26629" name="Rectangle 14"/>
          <p:cNvSpPr>
            <a:spLocks noChangeArrowheads="1"/>
          </p:cNvSpPr>
          <p:nvPr/>
        </p:nvSpPr>
        <p:spPr bwMode="auto">
          <a:xfrm>
            <a:off x="0" y="1"/>
            <a:ext cx="12192000" cy="108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a:r>
              <a:rPr lang="en-US" altLang="zh-CN" sz="3600">
                <a:solidFill>
                  <a:srgbClr val="FFFF99"/>
                </a:solidFill>
                <a:latin typeface="Arial Rounded MT Bold" pitchFamily="34" charset="0"/>
                <a:ea typeface="SimSun" pitchFamily="2" charset="-122"/>
              </a:rPr>
              <a:t>Le but des trois objets</a:t>
            </a:r>
            <a:endParaRPr lang="sk-SK" sz="3600">
              <a:solidFill>
                <a:srgbClr val="FFFF99"/>
              </a:solidFill>
              <a:latin typeface="Arial Rounded MT Bold" pitchFamily="34" charset="0"/>
              <a:ea typeface="SimSun" pitchFamily="2" charset="-122"/>
            </a:endParaRPr>
          </a:p>
        </p:txBody>
      </p:sp>
      <p:grpSp>
        <p:nvGrpSpPr>
          <p:cNvPr id="26631" name="Group 16"/>
          <p:cNvGrpSpPr>
            <a:grpSpLocks/>
          </p:cNvGrpSpPr>
          <p:nvPr/>
        </p:nvGrpSpPr>
        <p:grpSpPr bwMode="auto">
          <a:xfrm>
            <a:off x="4201585" y="2339976"/>
            <a:ext cx="1248833" cy="473075"/>
            <a:chOff x="1326" y="1675"/>
            <a:chExt cx="590" cy="298"/>
          </a:xfrm>
        </p:grpSpPr>
        <p:sp>
          <p:nvSpPr>
            <p:cNvPr id="26652" name="AutoShape 17"/>
            <p:cNvSpPr>
              <a:spLocks noChangeArrowheads="1"/>
            </p:cNvSpPr>
            <p:nvPr/>
          </p:nvSpPr>
          <p:spPr bwMode="auto">
            <a:xfrm rot="-2700000">
              <a:off x="1326" y="1675"/>
              <a:ext cx="441" cy="173"/>
            </a:xfrm>
            <a:prstGeom prst="leftArrow">
              <a:avLst>
                <a:gd name="adj1" fmla="val 49537"/>
                <a:gd name="adj2" fmla="val 94530"/>
              </a:avLst>
            </a:prstGeom>
            <a:gradFill rotWithShape="1">
              <a:gsLst>
                <a:gs pos="0">
                  <a:srgbClr val="FFE7D7"/>
                </a:gs>
                <a:gs pos="100000">
                  <a:srgbClr val="FF7832"/>
                </a:gs>
              </a:gsLst>
              <a:lin ang="0" scaled="1"/>
            </a:gradFill>
            <a:ln>
              <a:noFill/>
            </a:ln>
            <a:extLst>
              <a:ext uri="{91240B29-F687-4F45-9708-019B960494DF}">
                <a14:hiddenLine xmlns:a14="http://schemas.microsoft.com/office/drawing/2010/main" w="3175">
                  <a:solidFill>
                    <a:srgbClr val="000000"/>
                  </a:solidFill>
                  <a:miter lim="800000"/>
                  <a:headEnd/>
                  <a:tailEnd/>
                </a14:hiddenLine>
              </a:ext>
            </a:extLst>
          </p:spPr>
          <p:txBody>
            <a:bodyPr/>
            <a:lstStyle/>
            <a:p>
              <a:endParaRPr lang="en-GB"/>
            </a:p>
          </p:txBody>
        </p:sp>
        <p:sp>
          <p:nvSpPr>
            <p:cNvPr id="26653" name="AutoShape 18"/>
            <p:cNvSpPr>
              <a:spLocks noChangeArrowheads="1"/>
            </p:cNvSpPr>
            <p:nvPr/>
          </p:nvSpPr>
          <p:spPr bwMode="auto">
            <a:xfrm rot="8100000">
              <a:off x="1475" y="1800"/>
              <a:ext cx="441" cy="173"/>
            </a:xfrm>
            <a:prstGeom prst="leftArrow">
              <a:avLst>
                <a:gd name="adj1" fmla="val 49537"/>
                <a:gd name="adj2" fmla="val 94530"/>
              </a:avLst>
            </a:prstGeom>
            <a:gradFill rotWithShape="1">
              <a:gsLst>
                <a:gs pos="0">
                  <a:srgbClr val="CBE1FF"/>
                </a:gs>
                <a:gs pos="100000">
                  <a:srgbClr val="005AD7"/>
                </a:gs>
              </a:gsLst>
              <a:lin ang="0" scaled="1"/>
            </a:gradFill>
            <a:ln>
              <a:noFill/>
            </a:ln>
            <a:extLst>
              <a:ext uri="{91240B29-F687-4F45-9708-019B960494DF}">
                <a14:hiddenLine xmlns:a14="http://schemas.microsoft.com/office/drawing/2010/main" w="3175">
                  <a:solidFill>
                    <a:srgbClr val="000000"/>
                  </a:solidFill>
                  <a:miter lim="800000"/>
                  <a:headEnd/>
                  <a:tailEnd/>
                </a14:hiddenLine>
              </a:ext>
            </a:extLst>
          </p:spPr>
          <p:txBody>
            <a:bodyPr/>
            <a:lstStyle/>
            <a:p>
              <a:endParaRPr lang="en-GB"/>
            </a:p>
          </p:txBody>
        </p:sp>
      </p:grpSp>
      <p:grpSp>
        <p:nvGrpSpPr>
          <p:cNvPr id="26632" name="Group 19"/>
          <p:cNvGrpSpPr>
            <a:grpSpLocks/>
          </p:cNvGrpSpPr>
          <p:nvPr/>
        </p:nvGrpSpPr>
        <p:grpSpPr bwMode="auto">
          <a:xfrm>
            <a:off x="4489451" y="3875089"/>
            <a:ext cx="630767" cy="936625"/>
            <a:chOff x="1462" y="2642"/>
            <a:chExt cx="298" cy="590"/>
          </a:xfrm>
        </p:grpSpPr>
        <p:sp>
          <p:nvSpPr>
            <p:cNvPr id="26650" name="AutoShape 20"/>
            <p:cNvSpPr>
              <a:spLocks noChangeArrowheads="1"/>
            </p:cNvSpPr>
            <p:nvPr/>
          </p:nvSpPr>
          <p:spPr bwMode="auto">
            <a:xfrm rot="2700000">
              <a:off x="1453" y="2776"/>
              <a:ext cx="441" cy="173"/>
            </a:xfrm>
            <a:prstGeom prst="leftArrow">
              <a:avLst>
                <a:gd name="adj1" fmla="val 49537"/>
                <a:gd name="adj2" fmla="val 94530"/>
              </a:avLst>
            </a:prstGeom>
            <a:gradFill rotWithShape="1">
              <a:gsLst>
                <a:gs pos="0">
                  <a:srgbClr val="D7FFF6"/>
                </a:gs>
                <a:gs pos="100000">
                  <a:srgbClr val="00AA87"/>
                </a:gs>
              </a:gsLst>
              <a:lin ang="0" scaled="1"/>
            </a:gradFill>
            <a:ln>
              <a:noFill/>
            </a:ln>
            <a:extLst>
              <a:ext uri="{91240B29-F687-4F45-9708-019B960494DF}">
                <a14:hiddenLine xmlns:a14="http://schemas.microsoft.com/office/drawing/2010/main" w="3175">
                  <a:solidFill>
                    <a:srgbClr val="000000"/>
                  </a:solidFill>
                  <a:miter lim="800000"/>
                  <a:headEnd/>
                  <a:tailEnd/>
                </a14:hiddenLine>
              </a:ext>
            </a:extLst>
          </p:spPr>
          <p:txBody>
            <a:bodyPr/>
            <a:lstStyle/>
            <a:p>
              <a:endParaRPr lang="en-GB"/>
            </a:p>
          </p:txBody>
        </p:sp>
        <p:sp>
          <p:nvSpPr>
            <p:cNvPr id="26651" name="AutoShape 21"/>
            <p:cNvSpPr>
              <a:spLocks noChangeArrowheads="1"/>
            </p:cNvSpPr>
            <p:nvPr/>
          </p:nvSpPr>
          <p:spPr bwMode="auto">
            <a:xfrm rot="-8100000">
              <a:off x="1328" y="2925"/>
              <a:ext cx="441" cy="173"/>
            </a:xfrm>
            <a:prstGeom prst="leftArrow">
              <a:avLst>
                <a:gd name="adj1" fmla="val 49537"/>
                <a:gd name="adj2" fmla="val 94530"/>
              </a:avLst>
            </a:prstGeom>
            <a:gradFill rotWithShape="1">
              <a:gsLst>
                <a:gs pos="0">
                  <a:srgbClr val="CBE1FF"/>
                </a:gs>
                <a:gs pos="100000">
                  <a:srgbClr val="005AD7"/>
                </a:gs>
              </a:gsLst>
              <a:lin ang="0" scaled="1"/>
            </a:gradFill>
            <a:ln>
              <a:noFill/>
            </a:ln>
            <a:extLst>
              <a:ext uri="{91240B29-F687-4F45-9708-019B960494DF}">
                <a14:hiddenLine xmlns:a14="http://schemas.microsoft.com/office/drawing/2010/main" w="3175">
                  <a:solidFill>
                    <a:srgbClr val="000000"/>
                  </a:solidFill>
                  <a:miter lim="800000"/>
                  <a:headEnd/>
                  <a:tailEnd/>
                </a14:hiddenLine>
              </a:ext>
            </a:extLst>
          </p:spPr>
          <p:txBody>
            <a:bodyPr/>
            <a:lstStyle/>
            <a:p>
              <a:endParaRPr lang="en-GB"/>
            </a:p>
          </p:txBody>
        </p:sp>
      </p:grpSp>
      <p:grpSp>
        <p:nvGrpSpPr>
          <p:cNvPr id="26633" name="Group 22"/>
          <p:cNvGrpSpPr>
            <a:grpSpLocks/>
          </p:cNvGrpSpPr>
          <p:nvPr/>
        </p:nvGrpSpPr>
        <p:grpSpPr bwMode="auto">
          <a:xfrm>
            <a:off x="6625167" y="4083050"/>
            <a:ext cx="1219200" cy="508000"/>
            <a:chOff x="2471" y="2773"/>
            <a:chExt cx="576" cy="320"/>
          </a:xfrm>
        </p:grpSpPr>
        <p:sp>
          <p:nvSpPr>
            <p:cNvPr id="26648" name="AutoShape 23"/>
            <p:cNvSpPr>
              <a:spLocks noChangeArrowheads="1"/>
            </p:cNvSpPr>
            <p:nvPr/>
          </p:nvSpPr>
          <p:spPr bwMode="auto">
            <a:xfrm rot="-2700000">
              <a:off x="2606" y="2920"/>
              <a:ext cx="441" cy="173"/>
            </a:xfrm>
            <a:prstGeom prst="leftArrow">
              <a:avLst>
                <a:gd name="adj1" fmla="val 49537"/>
                <a:gd name="adj2" fmla="val 94530"/>
              </a:avLst>
            </a:prstGeom>
            <a:gradFill rotWithShape="1">
              <a:gsLst>
                <a:gs pos="0">
                  <a:srgbClr val="FFDFDF"/>
                </a:gs>
                <a:gs pos="100000">
                  <a:srgbClr val="E60000"/>
                </a:gs>
              </a:gsLst>
              <a:lin ang="0" scaled="1"/>
            </a:gradFill>
            <a:ln>
              <a:noFill/>
            </a:ln>
            <a:extLst>
              <a:ext uri="{91240B29-F687-4F45-9708-019B960494DF}">
                <a14:hiddenLine xmlns:a14="http://schemas.microsoft.com/office/drawing/2010/main" w="3175">
                  <a:solidFill>
                    <a:srgbClr val="000000"/>
                  </a:solidFill>
                  <a:miter lim="800000"/>
                  <a:headEnd/>
                  <a:tailEnd/>
                </a14:hiddenLine>
              </a:ext>
            </a:extLst>
          </p:spPr>
          <p:txBody>
            <a:bodyPr/>
            <a:lstStyle/>
            <a:p>
              <a:endParaRPr lang="en-GB"/>
            </a:p>
          </p:txBody>
        </p:sp>
        <p:sp>
          <p:nvSpPr>
            <p:cNvPr id="26649" name="AutoShape 24"/>
            <p:cNvSpPr>
              <a:spLocks noChangeArrowheads="1"/>
            </p:cNvSpPr>
            <p:nvPr/>
          </p:nvSpPr>
          <p:spPr bwMode="auto">
            <a:xfrm rot="8100000">
              <a:off x="2471" y="2773"/>
              <a:ext cx="441" cy="173"/>
            </a:xfrm>
            <a:prstGeom prst="leftArrow">
              <a:avLst>
                <a:gd name="adj1" fmla="val 49537"/>
                <a:gd name="adj2" fmla="val 94530"/>
              </a:avLst>
            </a:prstGeom>
            <a:gradFill rotWithShape="1">
              <a:gsLst>
                <a:gs pos="0">
                  <a:srgbClr val="D7FFF6"/>
                </a:gs>
                <a:gs pos="100000">
                  <a:srgbClr val="00AA87"/>
                </a:gs>
              </a:gsLst>
              <a:lin ang="0" scaled="1"/>
            </a:gradFill>
            <a:ln>
              <a:noFill/>
            </a:ln>
            <a:extLst>
              <a:ext uri="{91240B29-F687-4F45-9708-019B960494DF}">
                <a14:hiddenLine xmlns:a14="http://schemas.microsoft.com/office/drawing/2010/main" w="3175">
                  <a:solidFill>
                    <a:srgbClr val="000000"/>
                  </a:solidFill>
                  <a:miter lim="800000"/>
                  <a:headEnd/>
                  <a:tailEnd/>
                </a14:hiddenLine>
              </a:ext>
            </a:extLst>
          </p:spPr>
          <p:txBody>
            <a:bodyPr/>
            <a:lstStyle/>
            <a:p>
              <a:endParaRPr lang="en-GB"/>
            </a:p>
          </p:txBody>
        </p:sp>
      </p:grpSp>
      <p:grpSp>
        <p:nvGrpSpPr>
          <p:cNvPr id="26634" name="Group 25"/>
          <p:cNvGrpSpPr>
            <a:grpSpLocks/>
          </p:cNvGrpSpPr>
          <p:nvPr/>
        </p:nvGrpSpPr>
        <p:grpSpPr bwMode="auto">
          <a:xfrm>
            <a:off x="6885518" y="2138363"/>
            <a:ext cx="677333" cy="914400"/>
            <a:chOff x="2594" y="1548"/>
            <a:chExt cx="320" cy="576"/>
          </a:xfrm>
        </p:grpSpPr>
        <p:sp>
          <p:nvSpPr>
            <p:cNvPr id="26646" name="AutoShape 26"/>
            <p:cNvSpPr>
              <a:spLocks noChangeArrowheads="1"/>
            </p:cNvSpPr>
            <p:nvPr/>
          </p:nvSpPr>
          <p:spPr bwMode="auto">
            <a:xfrm rot="-8100000">
              <a:off x="2607" y="1682"/>
              <a:ext cx="441" cy="173"/>
            </a:xfrm>
            <a:prstGeom prst="leftArrow">
              <a:avLst>
                <a:gd name="adj1" fmla="val 49537"/>
                <a:gd name="adj2" fmla="val 94530"/>
              </a:avLst>
            </a:prstGeom>
            <a:gradFill rotWithShape="1">
              <a:gsLst>
                <a:gs pos="0">
                  <a:srgbClr val="FFE7D7"/>
                </a:gs>
                <a:gs pos="100000">
                  <a:srgbClr val="FF7832"/>
                </a:gs>
              </a:gsLst>
              <a:lin ang="0" scaled="1"/>
            </a:gradFill>
            <a:ln>
              <a:noFill/>
            </a:ln>
            <a:extLst>
              <a:ext uri="{91240B29-F687-4F45-9708-019B960494DF}">
                <a14:hiddenLine xmlns:a14="http://schemas.microsoft.com/office/drawing/2010/main" w="3175">
                  <a:solidFill>
                    <a:srgbClr val="000000"/>
                  </a:solidFill>
                  <a:miter lim="800000"/>
                  <a:headEnd/>
                  <a:tailEnd/>
                </a14:hiddenLine>
              </a:ext>
            </a:extLst>
          </p:spPr>
          <p:txBody>
            <a:bodyPr/>
            <a:lstStyle/>
            <a:p>
              <a:endParaRPr lang="en-GB"/>
            </a:p>
          </p:txBody>
        </p:sp>
        <p:sp>
          <p:nvSpPr>
            <p:cNvPr id="26647" name="AutoShape 27"/>
            <p:cNvSpPr>
              <a:spLocks noChangeArrowheads="1"/>
            </p:cNvSpPr>
            <p:nvPr/>
          </p:nvSpPr>
          <p:spPr bwMode="auto">
            <a:xfrm rot="2700000">
              <a:off x="2460" y="1817"/>
              <a:ext cx="441" cy="173"/>
            </a:xfrm>
            <a:prstGeom prst="leftArrow">
              <a:avLst>
                <a:gd name="adj1" fmla="val 49537"/>
                <a:gd name="adj2" fmla="val 94530"/>
              </a:avLst>
            </a:prstGeom>
            <a:gradFill rotWithShape="1">
              <a:gsLst>
                <a:gs pos="0">
                  <a:srgbClr val="FFDFDF"/>
                </a:gs>
                <a:gs pos="100000">
                  <a:srgbClr val="E60000"/>
                </a:gs>
              </a:gsLst>
              <a:lin ang="0" scaled="1"/>
            </a:gradFill>
            <a:ln>
              <a:noFill/>
            </a:ln>
            <a:extLst>
              <a:ext uri="{91240B29-F687-4F45-9708-019B960494DF}">
                <a14:hiddenLine xmlns:a14="http://schemas.microsoft.com/office/drawing/2010/main" w="3175">
                  <a:solidFill>
                    <a:srgbClr val="000000"/>
                  </a:solidFill>
                  <a:miter lim="800000"/>
                  <a:headEnd/>
                  <a:tailEnd/>
                </a14:hiddenLine>
              </a:ext>
            </a:extLst>
          </p:spPr>
          <p:txBody>
            <a:bodyPr/>
            <a:lstStyle/>
            <a:p>
              <a:endParaRPr lang="en-GB"/>
            </a:p>
          </p:txBody>
        </p:sp>
      </p:grpSp>
      <p:grpSp>
        <p:nvGrpSpPr>
          <p:cNvPr id="26635" name="Group 28"/>
          <p:cNvGrpSpPr>
            <a:grpSpLocks/>
          </p:cNvGrpSpPr>
          <p:nvPr/>
        </p:nvGrpSpPr>
        <p:grpSpPr bwMode="auto">
          <a:xfrm>
            <a:off x="4927600" y="2638425"/>
            <a:ext cx="2186517" cy="1639888"/>
            <a:chOff x="1669" y="1863"/>
            <a:chExt cx="1033" cy="1033"/>
          </a:xfrm>
        </p:grpSpPr>
        <p:sp>
          <p:nvSpPr>
            <p:cNvPr id="26642" name="AutoShape 29"/>
            <p:cNvSpPr>
              <a:spLocks noChangeArrowheads="1"/>
            </p:cNvSpPr>
            <p:nvPr/>
          </p:nvSpPr>
          <p:spPr bwMode="auto">
            <a:xfrm rot="5400000">
              <a:off x="1787" y="2286"/>
              <a:ext cx="1020" cy="173"/>
            </a:xfrm>
            <a:prstGeom prst="leftArrow">
              <a:avLst>
                <a:gd name="adj1" fmla="val 50296"/>
                <a:gd name="adj2" fmla="val 95946"/>
              </a:avLst>
            </a:prstGeom>
            <a:gradFill rotWithShape="1">
              <a:gsLst>
                <a:gs pos="0">
                  <a:srgbClr val="D7FFF6"/>
                </a:gs>
                <a:gs pos="100000">
                  <a:srgbClr val="00AA87"/>
                </a:gs>
              </a:gsLst>
              <a:lin ang="0" scaled="1"/>
            </a:gradFill>
            <a:ln>
              <a:noFill/>
            </a:ln>
            <a:extLst>
              <a:ext uri="{91240B29-F687-4F45-9708-019B960494DF}">
                <a14:hiddenLine xmlns:a14="http://schemas.microsoft.com/office/drawing/2010/main" w="3175">
                  <a:solidFill>
                    <a:srgbClr val="000000"/>
                  </a:solidFill>
                  <a:miter lim="800000"/>
                  <a:headEnd/>
                  <a:tailEnd/>
                </a14:hiddenLine>
              </a:ext>
            </a:extLst>
          </p:spPr>
          <p:txBody>
            <a:bodyPr/>
            <a:lstStyle/>
            <a:p>
              <a:endParaRPr lang="en-GB"/>
            </a:p>
          </p:txBody>
        </p:sp>
        <p:sp>
          <p:nvSpPr>
            <p:cNvPr id="26643" name="AutoShape 30"/>
            <p:cNvSpPr>
              <a:spLocks noChangeArrowheads="1"/>
            </p:cNvSpPr>
            <p:nvPr/>
          </p:nvSpPr>
          <p:spPr bwMode="auto">
            <a:xfrm rot="10800000">
              <a:off x="1682" y="2400"/>
              <a:ext cx="1020" cy="173"/>
            </a:xfrm>
            <a:prstGeom prst="leftArrow">
              <a:avLst>
                <a:gd name="adj1" fmla="val 50296"/>
                <a:gd name="adj2" fmla="val 95946"/>
              </a:avLst>
            </a:prstGeom>
            <a:gradFill rotWithShape="1">
              <a:gsLst>
                <a:gs pos="0">
                  <a:srgbClr val="CBE1FF"/>
                </a:gs>
                <a:gs pos="100000">
                  <a:srgbClr val="005AD7"/>
                </a:gs>
              </a:gsLst>
              <a:lin ang="0" scaled="1"/>
            </a:gradFill>
            <a:ln>
              <a:noFill/>
            </a:ln>
            <a:extLst>
              <a:ext uri="{91240B29-F687-4F45-9708-019B960494DF}">
                <a14:hiddenLine xmlns:a14="http://schemas.microsoft.com/office/drawing/2010/main" w="3175">
                  <a:solidFill>
                    <a:srgbClr val="000000"/>
                  </a:solidFill>
                  <a:miter lim="800000"/>
                  <a:headEnd/>
                  <a:tailEnd/>
                </a14:hiddenLine>
              </a:ext>
            </a:extLst>
          </p:spPr>
          <p:txBody>
            <a:bodyPr/>
            <a:lstStyle/>
            <a:p>
              <a:endParaRPr lang="en-GB"/>
            </a:p>
          </p:txBody>
        </p:sp>
        <p:sp>
          <p:nvSpPr>
            <p:cNvPr id="26644" name="AutoShape 31"/>
            <p:cNvSpPr>
              <a:spLocks noChangeArrowheads="1"/>
            </p:cNvSpPr>
            <p:nvPr/>
          </p:nvSpPr>
          <p:spPr bwMode="auto">
            <a:xfrm>
              <a:off x="1669" y="2200"/>
              <a:ext cx="1020" cy="173"/>
            </a:xfrm>
            <a:prstGeom prst="leftArrow">
              <a:avLst>
                <a:gd name="adj1" fmla="val 50296"/>
                <a:gd name="adj2" fmla="val 95946"/>
              </a:avLst>
            </a:prstGeom>
            <a:gradFill rotWithShape="1">
              <a:gsLst>
                <a:gs pos="0">
                  <a:srgbClr val="FFDFDF"/>
                </a:gs>
                <a:gs pos="100000">
                  <a:srgbClr val="E60000"/>
                </a:gs>
              </a:gsLst>
              <a:lin ang="0" scaled="1"/>
            </a:gradFill>
            <a:ln>
              <a:noFill/>
            </a:ln>
            <a:extLst>
              <a:ext uri="{91240B29-F687-4F45-9708-019B960494DF}">
                <a14:hiddenLine xmlns:a14="http://schemas.microsoft.com/office/drawing/2010/main" w="3175">
                  <a:solidFill>
                    <a:srgbClr val="000000"/>
                  </a:solidFill>
                  <a:miter lim="800000"/>
                  <a:headEnd/>
                  <a:tailEnd/>
                </a14:hiddenLine>
              </a:ext>
            </a:extLst>
          </p:spPr>
          <p:txBody>
            <a:bodyPr/>
            <a:lstStyle/>
            <a:p>
              <a:endParaRPr lang="en-GB"/>
            </a:p>
          </p:txBody>
        </p:sp>
        <p:sp>
          <p:nvSpPr>
            <p:cNvPr id="26645" name="AutoShape 32"/>
            <p:cNvSpPr>
              <a:spLocks noChangeArrowheads="1"/>
            </p:cNvSpPr>
            <p:nvPr/>
          </p:nvSpPr>
          <p:spPr bwMode="auto">
            <a:xfrm rot="-5400000">
              <a:off x="1587" y="2299"/>
              <a:ext cx="1020" cy="173"/>
            </a:xfrm>
            <a:prstGeom prst="leftArrow">
              <a:avLst>
                <a:gd name="adj1" fmla="val 50296"/>
                <a:gd name="adj2" fmla="val 95946"/>
              </a:avLst>
            </a:prstGeom>
            <a:gradFill rotWithShape="1">
              <a:gsLst>
                <a:gs pos="0">
                  <a:srgbClr val="FFE7D7"/>
                </a:gs>
                <a:gs pos="100000">
                  <a:srgbClr val="FF7832"/>
                </a:gs>
              </a:gsLst>
              <a:lin ang="0" scaled="1"/>
            </a:gradFill>
            <a:ln>
              <a:noFill/>
            </a:ln>
            <a:extLst>
              <a:ext uri="{91240B29-F687-4F45-9708-019B960494DF}">
                <a14:hiddenLine xmlns:a14="http://schemas.microsoft.com/office/drawing/2010/main" w="3175">
                  <a:solidFill>
                    <a:srgbClr val="000000"/>
                  </a:solidFill>
                  <a:miter lim="800000"/>
                  <a:headEnd/>
                  <a:tailEnd/>
                </a14:hiddenLine>
              </a:ext>
            </a:extLst>
          </p:spPr>
          <p:txBody>
            <a:bodyPr/>
            <a:lstStyle/>
            <a:p>
              <a:endParaRPr lang="en-GB"/>
            </a:p>
          </p:txBody>
        </p:sp>
      </p:grpSp>
      <p:sp>
        <p:nvSpPr>
          <p:cNvPr id="420897" name="Text Box 33"/>
          <p:cNvSpPr txBox="1">
            <a:spLocks noChangeArrowheads="1"/>
          </p:cNvSpPr>
          <p:nvPr/>
        </p:nvSpPr>
        <p:spPr bwMode="auto">
          <a:xfrm>
            <a:off x="575734" y="998538"/>
            <a:ext cx="11040533" cy="42862"/>
          </a:xfrm>
          <a:prstGeom prst="rect">
            <a:avLst/>
          </a:prstGeom>
          <a:gradFill rotWithShape="1">
            <a:gsLst>
              <a:gs pos="0">
                <a:srgbClr val="3399FF"/>
              </a:gs>
              <a:gs pos="100000">
                <a:srgbClr val="99FF99"/>
              </a:gs>
            </a:gsLst>
            <a:lin ang="0" scaled="1"/>
          </a:gradFill>
          <a:ln w="9525">
            <a:noFill/>
            <a:miter lim="800000"/>
            <a:headEnd/>
            <a:tailEnd/>
          </a:ln>
          <a:effectLst/>
        </p:spPr>
        <p:txBody>
          <a:bodyPr lIns="0" tIns="0" rIns="0" bIns="0"/>
          <a:lstStyle/>
          <a:p>
            <a:pPr>
              <a:spcBef>
                <a:spcPct val="50000"/>
              </a:spcBef>
              <a:defRPr/>
            </a:pPr>
            <a:endParaRPr lang="en-GB" sz="200">
              <a:effectLst>
                <a:outerShdw blurRad="38100" dist="38100" dir="2700000" algn="tl">
                  <a:srgbClr val="FFFFFF"/>
                </a:outerShdw>
              </a:effectLst>
              <a:ea typeface="+mn-ea"/>
              <a:cs typeface="Arial" pitchFamily="34" charset="0"/>
            </a:endParaRPr>
          </a:p>
        </p:txBody>
      </p:sp>
      <p:sp>
        <p:nvSpPr>
          <p:cNvPr id="420898" name="Oval 34"/>
          <p:cNvSpPr>
            <a:spLocks noChangeArrowheads="1"/>
          </p:cNvSpPr>
          <p:nvPr/>
        </p:nvSpPr>
        <p:spPr bwMode="auto">
          <a:xfrm>
            <a:off x="4817534" y="941389"/>
            <a:ext cx="2459567" cy="1844675"/>
          </a:xfrm>
          <a:prstGeom prst="ellipse">
            <a:avLst/>
          </a:prstGeom>
          <a:noFill/>
          <a:ln w="88900">
            <a:solidFill>
              <a:srgbClr val="99FFCC"/>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420899" name="Text Box 35"/>
          <p:cNvSpPr txBox="1">
            <a:spLocks noChangeArrowheads="1"/>
          </p:cNvSpPr>
          <p:nvPr/>
        </p:nvSpPr>
        <p:spPr bwMode="auto">
          <a:xfrm>
            <a:off x="2849034" y="1597026"/>
            <a:ext cx="1987551" cy="461963"/>
          </a:xfrm>
          <a:prstGeom prst="rect">
            <a:avLst/>
          </a:prstGeom>
          <a:noFill/>
          <a:ln w="50800">
            <a:solidFill>
              <a:srgbClr val="99FFCC"/>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pitchFamily="34" charset="0"/>
                <a:ea typeface="ＭＳ Ｐゴシック" charset="-128"/>
              </a:defRPr>
            </a:lvl1pPr>
            <a:lvl2pPr marL="742950" indent="-285750" eaLnBrk="0" hangingPunct="0">
              <a:defRPr sz="2400">
                <a:solidFill>
                  <a:schemeClr val="tx1"/>
                </a:solidFill>
                <a:latin typeface="Arial" pitchFamily="34" charset="0"/>
                <a:ea typeface="ＭＳ Ｐゴシック" charset="-128"/>
              </a:defRPr>
            </a:lvl2pPr>
            <a:lvl3pPr marL="1143000" indent="-228600" eaLnBrk="0" hangingPunct="0">
              <a:defRPr sz="2400">
                <a:solidFill>
                  <a:schemeClr val="tx1"/>
                </a:solidFill>
                <a:latin typeface="Arial" pitchFamily="34" charset="0"/>
                <a:ea typeface="ＭＳ Ｐゴシック" charset="-128"/>
              </a:defRPr>
            </a:lvl3pPr>
            <a:lvl4pPr marL="1600200" indent="-228600" eaLnBrk="0" hangingPunct="0">
              <a:defRPr sz="2400">
                <a:solidFill>
                  <a:schemeClr val="tx1"/>
                </a:solidFill>
                <a:latin typeface="Arial" pitchFamily="34" charset="0"/>
                <a:ea typeface="ＭＳ Ｐゴシック" charset="-128"/>
              </a:defRPr>
            </a:lvl4pPr>
            <a:lvl5pPr marL="2057400" indent="-228600" eaLnBrk="0" hangingPunct="0">
              <a:defRPr sz="2400">
                <a:solidFill>
                  <a:schemeClr val="tx1"/>
                </a:solidFill>
                <a:latin typeface="Arial"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charset="-128"/>
              </a:defRPr>
            </a:lvl9pPr>
          </a:lstStyle>
          <a:p>
            <a:pPr eaLnBrk="1" hangingPunct="1">
              <a:spcBef>
                <a:spcPct val="50000"/>
              </a:spcBef>
            </a:pPr>
            <a:r>
              <a:rPr lang="en-GB" b="1">
                <a:solidFill>
                  <a:srgbClr val="99FFCC"/>
                </a:solidFill>
              </a:rPr>
              <a:t>Sujet</a:t>
            </a:r>
          </a:p>
        </p:txBody>
      </p:sp>
      <p:sp>
        <p:nvSpPr>
          <p:cNvPr id="420900" name="Text Box 36"/>
          <p:cNvSpPr txBox="1">
            <a:spLocks noChangeArrowheads="1"/>
          </p:cNvSpPr>
          <p:nvPr/>
        </p:nvSpPr>
        <p:spPr bwMode="auto">
          <a:xfrm>
            <a:off x="1823509" y="3185478"/>
            <a:ext cx="1987549"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charset="-128"/>
              </a:defRPr>
            </a:lvl1pPr>
            <a:lvl2pPr marL="742950" indent="-285750" eaLnBrk="0" hangingPunct="0">
              <a:defRPr sz="2400">
                <a:solidFill>
                  <a:schemeClr val="tx1"/>
                </a:solidFill>
                <a:latin typeface="Arial" pitchFamily="34" charset="0"/>
                <a:ea typeface="ＭＳ Ｐゴシック" charset="-128"/>
              </a:defRPr>
            </a:lvl2pPr>
            <a:lvl3pPr marL="1143000" indent="-228600" eaLnBrk="0" hangingPunct="0">
              <a:defRPr sz="2400">
                <a:solidFill>
                  <a:schemeClr val="tx1"/>
                </a:solidFill>
                <a:latin typeface="Arial" pitchFamily="34" charset="0"/>
                <a:ea typeface="ＭＳ Ｐゴシック" charset="-128"/>
              </a:defRPr>
            </a:lvl3pPr>
            <a:lvl4pPr marL="1600200" indent="-228600" eaLnBrk="0" hangingPunct="0">
              <a:defRPr sz="2400">
                <a:solidFill>
                  <a:schemeClr val="tx1"/>
                </a:solidFill>
                <a:latin typeface="Arial" pitchFamily="34" charset="0"/>
                <a:ea typeface="ＭＳ Ｐゴシック" charset="-128"/>
              </a:defRPr>
            </a:lvl4pPr>
            <a:lvl5pPr marL="2057400" indent="-228600" eaLnBrk="0" hangingPunct="0">
              <a:defRPr sz="2400">
                <a:solidFill>
                  <a:schemeClr val="tx1"/>
                </a:solidFill>
                <a:latin typeface="Arial"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charset="-128"/>
              </a:defRPr>
            </a:lvl9pPr>
          </a:lstStyle>
          <a:p>
            <a:pPr eaLnBrk="1" hangingPunct="1">
              <a:spcBef>
                <a:spcPct val="50000"/>
              </a:spcBef>
            </a:pPr>
            <a:r>
              <a:rPr lang="en-GB" b="1" dirty="0">
                <a:solidFill>
                  <a:srgbClr val="99FFCC"/>
                </a:solidFill>
              </a:rPr>
              <a:t>Objet</a:t>
            </a:r>
          </a:p>
        </p:txBody>
      </p:sp>
      <p:sp>
        <p:nvSpPr>
          <p:cNvPr id="420901" name="Text Box 37"/>
          <p:cNvSpPr txBox="1">
            <a:spLocks noChangeArrowheads="1"/>
          </p:cNvSpPr>
          <p:nvPr/>
        </p:nvSpPr>
        <p:spPr bwMode="auto">
          <a:xfrm>
            <a:off x="6995584" y="4881563"/>
            <a:ext cx="1987549"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charset="-128"/>
              </a:defRPr>
            </a:lvl1pPr>
            <a:lvl2pPr marL="742950" indent="-285750" eaLnBrk="0" hangingPunct="0">
              <a:defRPr sz="2400">
                <a:solidFill>
                  <a:schemeClr val="tx1"/>
                </a:solidFill>
                <a:latin typeface="Arial" pitchFamily="34" charset="0"/>
                <a:ea typeface="ＭＳ Ｐゴシック" charset="-128"/>
              </a:defRPr>
            </a:lvl2pPr>
            <a:lvl3pPr marL="1143000" indent="-228600" eaLnBrk="0" hangingPunct="0">
              <a:defRPr sz="2400">
                <a:solidFill>
                  <a:schemeClr val="tx1"/>
                </a:solidFill>
                <a:latin typeface="Arial" pitchFamily="34" charset="0"/>
                <a:ea typeface="ＭＳ Ｐゴシック" charset="-128"/>
              </a:defRPr>
            </a:lvl3pPr>
            <a:lvl4pPr marL="1600200" indent="-228600" eaLnBrk="0" hangingPunct="0">
              <a:defRPr sz="2400">
                <a:solidFill>
                  <a:schemeClr val="tx1"/>
                </a:solidFill>
                <a:latin typeface="Arial" pitchFamily="34" charset="0"/>
                <a:ea typeface="ＭＳ Ｐゴシック" charset="-128"/>
              </a:defRPr>
            </a:lvl4pPr>
            <a:lvl5pPr marL="2057400" indent="-228600" eaLnBrk="0" hangingPunct="0">
              <a:defRPr sz="2400">
                <a:solidFill>
                  <a:schemeClr val="tx1"/>
                </a:solidFill>
                <a:latin typeface="Arial"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charset="-128"/>
              </a:defRPr>
            </a:lvl9pPr>
          </a:lstStyle>
          <a:p>
            <a:pPr eaLnBrk="1" hangingPunct="1">
              <a:spcBef>
                <a:spcPct val="50000"/>
              </a:spcBef>
            </a:pPr>
            <a:r>
              <a:rPr lang="en-GB" b="1">
                <a:solidFill>
                  <a:srgbClr val="99FFCC"/>
                </a:solidFill>
              </a:rPr>
              <a:t>Objet</a:t>
            </a:r>
          </a:p>
        </p:txBody>
      </p:sp>
      <p:sp>
        <p:nvSpPr>
          <p:cNvPr id="420902" name="Text Box 38"/>
          <p:cNvSpPr txBox="1">
            <a:spLocks noChangeArrowheads="1"/>
          </p:cNvSpPr>
          <p:nvPr/>
        </p:nvSpPr>
        <p:spPr bwMode="auto">
          <a:xfrm>
            <a:off x="9328152" y="3203575"/>
            <a:ext cx="99377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wrap="square">
            <a:spAutoFit/>
          </a:bodyPr>
          <a:lstStyle>
            <a:lvl1pPr eaLnBrk="0" hangingPunct="0">
              <a:defRPr sz="2400">
                <a:solidFill>
                  <a:schemeClr val="tx1"/>
                </a:solidFill>
                <a:latin typeface="Arial" pitchFamily="34" charset="0"/>
                <a:ea typeface="ＭＳ Ｐゴシック" charset="-128"/>
              </a:defRPr>
            </a:lvl1pPr>
            <a:lvl2pPr marL="742950" indent="-285750" eaLnBrk="0" hangingPunct="0">
              <a:defRPr sz="2400">
                <a:solidFill>
                  <a:schemeClr val="tx1"/>
                </a:solidFill>
                <a:latin typeface="Arial" pitchFamily="34" charset="0"/>
                <a:ea typeface="ＭＳ Ｐゴシック" charset="-128"/>
              </a:defRPr>
            </a:lvl2pPr>
            <a:lvl3pPr marL="1143000" indent="-228600" eaLnBrk="0" hangingPunct="0">
              <a:defRPr sz="2400">
                <a:solidFill>
                  <a:schemeClr val="tx1"/>
                </a:solidFill>
                <a:latin typeface="Arial" pitchFamily="34" charset="0"/>
                <a:ea typeface="ＭＳ Ｐゴシック" charset="-128"/>
              </a:defRPr>
            </a:lvl3pPr>
            <a:lvl4pPr marL="1600200" indent="-228600" eaLnBrk="0" hangingPunct="0">
              <a:defRPr sz="2400">
                <a:solidFill>
                  <a:schemeClr val="tx1"/>
                </a:solidFill>
                <a:latin typeface="Arial" pitchFamily="34" charset="0"/>
                <a:ea typeface="ＭＳ Ｐゴシック" charset="-128"/>
              </a:defRPr>
            </a:lvl4pPr>
            <a:lvl5pPr marL="2057400" indent="-228600" eaLnBrk="0" hangingPunct="0">
              <a:defRPr sz="2400">
                <a:solidFill>
                  <a:schemeClr val="tx1"/>
                </a:solidFill>
                <a:latin typeface="Arial"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charset="-128"/>
              </a:defRPr>
            </a:lvl9pPr>
          </a:lstStyle>
          <a:p>
            <a:pPr eaLnBrk="1" hangingPunct="1">
              <a:spcBef>
                <a:spcPct val="50000"/>
              </a:spcBef>
            </a:pPr>
            <a:r>
              <a:rPr lang="en-GB" b="1" dirty="0" smtClean="0">
                <a:solidFill>
                  <a:srgbClr val="99FFCC"/>
                </a:solidFill>
              </a:rPr>
              <a:t>Objet</a:t>
            </a:r>
            <a:endParaRPr lang="en-GB" b="1" dirty="0">
              <a:solidFill>
                <a:srgbClr val="99FFCC"/>
              </a:solidFill>
            </a:endParaRPr>
          </a:p>
        </p:txBody>
      </p:sp>
      <p:sp>
        <p:nvSpPr>
          <p:cNvPr id="2" name="Rectangle 1"/>
          <p:cNvSpPr/>
          <p:nvPr/>
        </p:nvSpPr>
        <p:spPr>
          <a:xfrm>
            <a:off x="3951605" y="6038692"/>
            <a:ext cx="4053840" cy="646331"/>
          </a:xfrm>
          <a:prstGeom prst="rect">
            <a:avLst/>
          </a:prstGeom>
        </p:spPr>
        <p:txBody>
          <a:bodyPr wrap="square">
            <a:spAutoFit/>
          </a:bodyPr>
          <a:lstStyle/>
          <a:p>
            <a:r>
              <a:rPr lang="fr-FR" dirty="0" smtClean="0"/>
              <a:t>Le </a:t>
            </a:r>
            <a:r>
              <a:rPr lang="fr-FR" dirty="0"/>
              <a:t>couple à l’image de Dieu ne peut Se réaliser sans l’enfant</a:t>
            </a:r>
          </a:p>
        </p:txBody>
      </p:sp>
      <p:sp>
        <p:nvSpPr>
          <p:cNvPr id="3" name="Rectangle 2"/>
          <p:cNvSpPr/>
          <p:nvPr/>
        </p:nvSpPr>
        <p:spPr>
          <a:xfrm>
            <a:off x="7528566" y="1095759"/>
            <a:ext cx="4312913" cy="1015663"/>
          </a:xfrm>
          <a:prstGeom prst="rect">
            <a:avLst/>
          </a:prstGeom>
        </p:spPr>
        <p:txBody>
          <a:bodyPr wrap="square">
            <a:spAutoFit/>
          </a:bodyPr>
          <a:lstStyle/>
          <a:p>
            <a:pPr lvl="0"/>
            <a:r>
              <a:rPr lang="fr-FR" sz="2000" dirty="0">
                <a:solidFill>
                  <a:prstClr val="white"/>
                </a:solidFill>
              </a:rPr>
              <a:t>Dieu, l’Être Absolu, existant par Lui-même, ne peut réaliser Son idéal seul.</a:t>
            </a:r>
          </a:p>
        </p:txBody>
      </p:sp>
      <p:sp>
        <p:nvSpPr>
          <p:cNvPr id="4" name="Rectangle 3"/>
          <p:cNvSpPr/>
          <p:nvPr/>
        </p:nvSpPr>
        <p:spPr>
          <a:xfrm>
            <a:off x="10321926" y="2180938"/>
            <a:ext cx="1870074" cy="2554545"/>
          </a:xfrm>
          <a:prstGeom prst="rect">
            <a:avLst/>
          </a:prstGeom>
        </p:spPr>
        <p:txBody>
          <a:bodyPr wrap="square">
            <a:spAutoFit/>
          </a:bodyPr>
          <a:lstStyle/>
          <a:p>
            <a:pPr lvl="0"/>
            <a:r>
              <a:rPr lang="fr-FR" sz="2000" dirty="0">
                <a:solidFill>
                  <a:prstClr val="white"/>
                </a:solidFill>
              </a:rPr>
              <a:t>Son amour vrai doit s’incarner dans un objet substantiel, qui est le couple</a:t>
            </a:r>
          </a:p>
        </p:txBody>
      </p:sp>
    </p:spTree>
    <p:extLst>
      <p:ext uri="{BB962C8B-B14F-4D97-AF65-F5344CB8AC3E}">
        <p14:creationId xmlns:p14="http://schemas.microsoft.com/office/powerpoint/2010/main" val="414224970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0899"/>
                                        </p:tgtEl>
                                        <p:attrNameLst>
                                          <p:attrName>style.visibility</p:attrName>
                                        </p:attrNameLst>
                                      </p:cBhvr>
                                      <p:to>
                                        <p:strVal val="visible"/>
                                      </p:to>
                                    </p:set>
                                    <p:animEffect transition="in" filter="fade">
                                      <p:cBhvr>
                                        <p:cTn id="7" dur="1000"/>
                                        <p:tgtEl>
                                          <p:spTgt spid="42089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20898"/>
                                        </p:tgtEl>
                                        <p:attrNameLst>
                                          <p:attrName>style.visibility</p:attrName>
                                        </p:attrNameLst>
                                      </p:cBhvr>
                                      <p:to>
                                        <p:strVal val="visible"/>
                                      </p:to>
                                    </p:set>
                                    <p:animEffect transition="in" filter="fade">
                                      <p:cBhvr>
                                        <p:cTn id="10" dur="1000"/>
                                        <p:tgtEl>
                                          <p:spTgt spid="420898"/>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20900"/>
                                        </p:tgtEl>
                                        <p:attrNameLst>
                                          <p:attrName>style.visibility</p:attrName>
                                        </p:attrNameLst>
                                      </p:cBhvr>
                                      <p:to>
                                        <p:strVal val="visible"/>
                                      </p:to>
                                    </p:set>
                                    <p:animEffect transition="in" filter="fade">
                                      <p:cBhvr>
                                        <p:cTn id="15" dur="1000"/>
                                        <p:tgtEl>
                                          <p:spTgt spid="42090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20902"/>
                                        </p:tgtEl>
                                        <p:attrNameLst>
                                          <p:attrName>style.visibility</p:attrName>
                                        </p:attrNameLst>
                                      </p:cBhvr>
                                      <p:to>
                                        <p:strVal val="visible"/>
                                      </p:to>
                                    </p:set>
                                    <p:animEffect transition="in" filter="fade">
                                      <p:cBhvr>
                                        <p:cTn id="18" dur="1000"/>
                                        <p:tgtEl>
                                          <p:spTgt spid="420902"/>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20901"/>
                                        </p:tgtEl>
                                        <p:attrNameLst>
                                          <p:attrName>style.visibility</p:attrName>
                                        </p:attrNameLst>
                                      </p:cBhvr>
                                      <p:to>
                                        <p:strVal val="visible"/>
                                      </p:to>
                                    </p:set>
                                    <p:animEffect transition="in" filter="fade">
                                      <p:cBhvr>
                                        <p:cTn id="21" dur="1000"/>
                                        <p:tgtEl>
                                          <p:spTgt spid="420901"/>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500"/>
                                        <p:tgtEl>
                                          <p:spTgt spid="3"/>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500"/>
                                        <p:tgtEl>
                                          <p:spTgt spid="4"/>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fade">
                                      <p:cBhvr>
                                        <p:cTn id="3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0898" grpId="0" animBg="1"/>
      <p:bldP spid="420899" grpId="0" animBg="1"/>
      <p:bldP spid="420900" grpId="0"/>
      <p:bldP spid="420901" grpId="0"/>
      <p:bldP spid="420902" grpId="0"/>
      <p:bldP spid="2" grpId="0"/>
      <p:bldP spid="3" grpId="0"/>
      <p:bldP spid="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649" name="Group 2"/>
          <p:cNvGrpSpPr>
            <a:grpSpLocks/>
          </p:cNvGrpSpPr>
          <p:nvPr/>
        </p:nvGrpSpPr>
        <p:grpSpPr bwMode="auto">
          <a:xfrm>
            <a:off x="4991100" y="4316413"/>
            <a:ext cx="2015067" cy="1511300"/>
            <a:chOff x="1699" y="2920"/>
            <a:chExt cx="952" cy="952"/>
          </a:xfrm>
        </p:grpSpPr>
        <p:sp>
          <p:nvSpPr>
            <p:cNvPr id="385027" name="Oval 3"/>
            <p:cNvSpPr>
              <a:spLocks noChangeAspect="1" noChangeArrowheads="1"/>
            </p:cNvSpPr>
            <p:nvPr/>
          </p:nvSpPr>
          <p:spPr bwMode="auto">
            <a:xfrm>
              <a:off x="1699" y="2920"/>
              <a:ext cx="952" cy="952"/>
            </a:xfrm>
            <a:prstGeom prst="ellipse">
              <a:avLst/>
            </a:prstGeom>
            <a:gradFill rotWithShape="1">
              <a:gsLst>
                <a:gs pos="0">
                  <a:srgbClr val="00FAC8"/>
                </a:gs>
                <a:gs pos="100000">
                  <a:srgbClr val="00AA87"/>
                </a:gs>
              </a:gsLst>
              <a:path path="shape">
                <a:fillToRect l="50000" t="50000" r="50000" b="50000"/>
              </a:path>
            </a:gradFill>
            <a:ln w="9525" algn="ctr">
              <a:noFill/>
              <a:round/>
              <a:headEnd/>
              <a:tailEnd/>
            </a:ln>
            <a:effectLst/>
          </p:spPr>
          <p:txBody>
            <a:bodyPr lIns="0" rIns="0" anchor="ctr"/>
            <a:lstStyle/>
            <a:p>
              <a:pPr algn="ctr">
                <a:defRPr/>
              </a:pPr>
              <a:endParaRPr lang="en-GB" sz="3200" b="1">
                <a:solidFill>
                  <a:schemeClr val="bg1"/>
                </a:solidFill>
                <a:effectLst>
                  <a:outerShdw blurRad="38100" dist="38100" dir="2700000" algn="tl">
                    <a:srgbClr val="000000"/>
                  </a:outerShdw>
                </a:effectLst>
                <a:ea typeface="+mn-ea"/>
                <a:cs typeface="Arial" pitchFamily="34" charset="0"/>
              </a:endParaRPr>
            </a:p>
          </p:txBody>
        </p:sp>
        <p:sp>
          <p:nvSpPr>
            <p:cNvPr id="385028" name="Text Box 4"/>
            <p:cNvSpPr txBox="1">
              <a:spLocks noChangeAspect="1" noChangeArrowheads="1"/>
            </p:cNvSpPr>
            <p:nvPr/>
          </p:nvSpPr>
          <p:spPr bwMode="auto">
            <a:xfrm>
              <a:off x="1724" y="3232"/>
              <a:ext cx="927" cy="327"/>
            </a:xfrm>
            <a:prstGeom prst="rect">
              <a:avLst/>
            </a:prstGeom>
            <a:noFill/>
            <a:ln w="9525">
              <a:noFill/>
              <a:miter lim="800000"/>
              <a:headEnd/>
              <a:tailEnd/>
            </a:ln>
            <a:effectLst/>
          </p:spPr>
          <p:txBody>
            <a:bodyPr>
              <a:spAutoFit/>
            </a:bodyPr>
            <a:lstStyle>
              <a:lvl1pPr eaLnBrk="0" hangingPunct="0">
                <a:defRPr sz="2400">
                  <a:solidFill>
                    <a:schemeClr val="tx1"/>
                  </a:solidFill>
                  <a:latin typeface="Arial" pitchFamily="34" charset="0"/>
                  <a:ea typeface="ＭＳ Ｐゴシック" charset="-128"/>
                </a:defRPr>
              </a:lvl1pPr>
              <a:lvl2pPr marL="742950" indent="-285750" eaLnBrk="0" hangingPunct="0">
                <a:defRPr sz="2400">
                  <a:solidFill>
                    <a:schemeClr val="tx1"/>
                  </a:solidFill>
                  <a:latin typeface="Arial" pitchFamily="34" charset="0"/>
                  <a:ea typeface="ＭＳ Ｐゴシック" charset="-128"/>
                </a:defRPr>
              </a:lvl2pPr>
              <a:lvl3pPr marL="1143000" indent="-228600" eaLnBrk="0" hangingPunct="0">
                <a:defRPr sz="2400">
                  <a:solidFill>
                    <a:schemeClr val="tx1"/>
                  </a:solidFill>
                  <a:latin typeface="Arial" pitchFamily="34" charset="0"/>
                  <a:ea typeface="ＭＳ Ｐゴシック" charset="-128"/>
                </a:defRPr>
              </a:lvl3pPr>
              <a:lvl4pPr marL="1600200" indent="-228600" eaLnBrk="0" hangingPunct="0">
                <a:defRPr sz="2400">
                  <a:solidFill>
                    <a:schemeClr val="tx1"/>
                  </a:solidFill>
                  <a:latin typeface="Arial" pitchFamily="34" charset="0"/>
                  <a:ea typeface="ＭＳ Ｐゴシック" charset="-128"/>
                </a:defRPr>
              </a:lvl4pPr>
              <a:lvl5pPr marL="2057400" indent="-228600" eaLnBrk="0" hangingPunct="0">
                <a:defRPr sz="2400">
                  <a:solidFill>
                    <a:schemeClr val="tx1"/>
                  </a:solidFill>
                  <a:latin typeface="Arial"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charset="-128"/>
                </a:defRPr>
              </a:lvl9pPr>
            </a:lstStyle>
            <a:p>
              <a:pPr algn="ctr" eaLnBrk="1" hangingPunct="1"/>
              <a:r>
                <a:rPr lang="en-US" sz="2800" b="1">
                  <a:solidFill>
                    <a:schemeClr val="bg1"/>
                  </a:solidFill>
                  <a:effectLst>
                    <a:outerShdw blurRad="38100" dist="38100" dir="2700000" algn="tl">
                      <a:srgbClr val="000000"/>
                    </a:outerShdw>
                  </a:effectLst>
                  <a:ea typeface="SimSun" pitchFamily="2" charset="-122"/>
                </a:rPr>
                <a:t>Enfant</a:t>
              </a:r>
            </a:p>
          </p:txBody>
        </p:sp>
      </p:grpSp>
      <p:grpSp>
        <p:nvGrpSpPr>
          <p:cNvPr id="27650" name="Group 5"/>
          <p:cNvGrpSpPr>
            <a:grpSpLocks noChangeAspect="1"/>
          </p:cNvGrpSpPr>
          <p:nvPr/>
        </p:nvGrpSpPr>
        <p:grpSpPr bwMode="auto">
          <a:xfrm>
            <a:off x="7249584" y="2682875"/>
            <a:ext cx="2015067" cy="1511300"/>
            <a:chOff x="3408" y="818"/>
            <a:chExt cx="998" cy="998"/>
          </a:xfrm>
        </p:grpSpPr>
        <p:sp>
          <p:nvSpPr>
            <p:cNvPr id="385030" name="Oval 6"/>
            <p:cNvSpPr>
              <a:spLocks noChangeAspect="1" noChangeArrowheads="1"/>
            </p:cNvSpPr>
            <p:nvPr/>
          </p:nvSpPr>
          <p:spPr bwMode="auto">
            <a:xfrm>
              <a:off x="3408" y="818"/>
              <a:ext cx="998" cy="998"/>
            </a:xfrm>
            <a:prstGeom prst="ellipse">
              <a:avLst/>
            </a:prstGeom>
            <a:gradFill rotWithShape="1">
              <a:gsLst>
                <a:gs pos="0">
                  <a:srgbClr val="FF9191"/>
                </a:gs>
                <a:gs pos="100000">
                  <a:srgbClr val="E60000"/>
                </a:gs>
              </a:gsLst>
              <a:path path="shape">
                <a:fillToRect l="50000" t="50000" r="50000" b="50000"/>
              </a:path>
            </a:gradFill>
            <a:ln w="9525">
              <a:noFill/>
              <a:round/>
              <a:headEnd/>
              <a:tailEnd/>
            </a:ln>
            <a:effectLst/>
          </p:spPr>
          <p:txBody>
            <a:bodyPr lIns="0" rIns="0" anchor="ctr"/>
            <a:lstStyle/>
            <a:p>
              <a:pPr algn="ctr">
                <a:defRPr/>
              </a:pPr>
              <a:endParaRPr lang="en-GB" sz="2800" b="1">
                <a:solidFill>
                  <a:schemeClr val="bg1"/>
                </a:solidFill>
                <a:effectLst>
                  <a:outerShdw blurRad="38100" dist="38100" dir="2700000" algn="tl">
                    <a:srgbClr val="000000"/>
                  </a:outerShdw>
                </a:effectLst>
                <a:ea typeface="+mn-ea"/>
                <a:cs typeface="Arial" pitchFamily="34" charset="0"/>
              </a:endParaRPr>
            </a:p>
          </p:txBody>
        </p:sp>
        <p:sp>
          <p:nvSpPr>
            <p:cNvPr id="385031" name="Text Box 7"/>
            <p:cNvSpPr txBox="1">
              <a:spLocks noChangeAspect="1" noChangeArrowheads="1"/>
            </p:cNvSpPr>
            <p:nvPr/>
          </p:nvSpPr>
          <p:spPr bwMode="auto">
            <a:xfrm>
              <a:off x="3421" y="1167"/>
              <a:ext cx="985" cy="326"/>
            </a:xfrm>
            <a:prstGeom prst="rect">
              <a:avLst/>
            </a:prstGeom>
            <a:noFill/>
            <a:ln w="9525">
              <a:noFill/>
              <a:miter lim="800000"/>
              <a:headEnd/>
              <a:tailEnd/>
            </a:ln>
            <a:effectLst/>
          </p:spPr>
          <p:txBody>
            <a:bodyPr lIns="36000" tIns="32400" rIns="36000">
              <a:spAutoFit/>
            </a:bodyPr>
            <a:lstStyle>
              <a:lvl1pPr eaLnBrk="0" hangingPunct="0">
                <a:defRPr sz="2400">
                  <a:solidFill>
                    <a:schemeClr val="tx1"/>
                  </a:solidFill>
                  <a:latin typeface="Arial" pitchFamily="34" charset="0"/>
                  <a:ea typeface="ＭＳ Ｐゴシック" charset="-128"/>
                </a:defRPr>
              </a:lvl1pPr>
              <a:lvl2pPr marL="742950" indent="-285750" eaLnBrk="0" hangingPunct="0">
                <a:defRPr sz="2400">
                  <a:solidFill>
                    <a:schemeClr val="tx1"/>
                  </a:solidFill>
                  <a:latin typeface="Arial" pitchFamily="34" charset="0"/>
                  <a:ea typeface="ＭＳ Ｐゴシック" charset="-128"/>
                </a:defRPr>
              </a:lvl2pPr>
              <a:lvl3pPr marL="1143000" indent="-228600" eaLnBrk="0" hangingPunct="0">
                <a:defRPr sz="2400">
                  <a:solidFill>
                    <a:schemeClr val="tx1"/>
                  </a:solidFill>
                  <a:latin typeface="Arial" pitchFamily="34" charset="0"/>
                  <a:ea typeface="ＭＳ Ｐゴシック" charset="-128"/>
                </a:defRPr>
              </a:lvl3pPr>
              <a:lvl4pPr marL="1600200" indent="-228600" eaLnBrk="0" hangingPunct="0">
                <a:defRPr sz="2400">
                  <a:solidFill>
                    <a:schemeClr val="tx1"/>
                  </a:solidFill>
                  <a:latin typeface="Arial" pitchFamily="34" charset="0"/>
                  <a:ea typeface="ＭＳ Ｐゴシック" charset="-128"/>
                </a:defRPr>
              </a:lvl4pPr>
              <a:lvl5pPr marL="2057400" indent="-228600" eaLnBrk="0" hangingPunct="0">
                <a:defRPr sz="2400">
                  <a:solidFill>
                    <a:schemeClr val="tx1"/>
                  </a:solidFill>
                  <a:latin typeface="Arial"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charset="-128"/>
                </a:defRPr>
              </a:lvl9pPr>
            </a:lstStyle>
            <a:p>
              <a:pPr algn="ctr" eaLnBrk="1" hangingPunct="1"/>
              <a:r>
                <a:rPr lang="en-US" sz="2700" b="1">
                  <a:solidFill>
                    <a:schemeClr val="bg1"/>
                  </a:solidFill>
                  <a:effectLst>
                    <a:outerShdw blurRad="38100" dist="38100" dir="2700000" algn="tl">
                      <a:srgbClr val="000000"/>
                    </a:outerShdw>
                  </a:effectLst>
                  <a:cs typeface="Arial" pitchFamily="34" charset="0"/>
                </a:rPr>
                <a:t>Femme</a:t>
              </a:r>
            </a:p>
          </p:txBody>
        </p:sp>
      </p:grpSp>
      <p:grpSp>
        <p:nvGrpSpPr>
          <p:cNvPr id="27651" name="Group 8"/>
          <p:cNvGrpSpPr>
            <a:grpSpLocks/>
          </p:cNvGrpSpPr>
          <p:nvPr/>
        </p:nvGrpSpPr>
        <p:grpSpPr bwMode="auto">
          <a:xfrm>
            <a:off x="2715684" y="2682875"/>
            <a:ext cx="2190749" cy="1511300"/>
            <a:chOff x="624" y="1891"/>
            <a:chExt cx="1035" cy="952"/>
          </a:xfrm>
        </p:grpSpPr>
        <p:sp>
          <p:nvSpPr>
            <p:cNvPr id="385033" name="Oval 9"/>
            <p:cNvSpPr>
              <a:spLocks noChangeAspect="1" noChangeArrowheads="1"/>
            </p:cNvSpPr>
            <p:nvPr/>
          </p:nvSpPr>
          <p:spPr bwMode="auto">
            <a:xfrm>
              <a:off x="665" y="1891"/>
              <a:ext cx="952" cy="952"/>
            </a:xfrm>
            <a:prstGeom prst="ellipse">
              <a:avLst/>
            </a:prstGeom>
            <a:gradFill rotWithShape="1">
              <a:gsLst>
                <a:gs pos="0">
                  <a:srgbClr val="5AA0FF"/>
                </a:gs>
                <a:gs pos="100000">
                  <a:srgbClr val="005AD7"/>
                </a:gs>
              </a:gsLst>
              <a:path path="shape">
                <a:fillToRect l="50000" t="50000" r="50000" b="50000"/>
              </a:path>
            </a:gradFill>
            <a:ln w="9525">
              <a:noFill/>
              <a:round/>
              <a:headEnd/>
              <a:tailEnd/>
            </a:ln>
            <a:effectLst/>
          </p:spPr>
          <p:txBody>
            <a:bodyPr lIns="0" rIns="0" anchor="ctr"/>
            <a:lstStyle/>
            <a:p>
              <a:pPr algn="ctr">
                <a:defRPr/>
              </a:pPr>
              <a:endParaRPr lang="en-GB" sz="2400" b="1">
                <a:solidFill>
                  <a:schemeClr val="bg1"/>
                </a:solidFill>
                <a:effectLst>
                  <a:outerShdw blurRad="38100" dist="38100" dir="2700000" algn="tl">
                    <a:srgbClr val="000000"/>
                  </a:outerShdw>
                </a:effectLst>
                <a:ea typeface="+mn-ea"/>
                <a:cs typeface="Arial" pitchFamily="34" charset="0"/>
              </a:endParaRPr>
            </a:p>
          </p:txBody>
        </p:sp>
        <p:sp>
          <p:nvSpPr>
            <p:cNvPr id="385034" name="Text Box 10"/>
            <p:cNvSpPr txBox="1">
              <a:spLocks noChangeAspect="1" noChangeArrowheads="1"/>
            </p:cNvSpPr>
            <p:nvPr/>
          </p:nvSpPr>
          <p:spPr bwMode="auto">
            <a:xfrm>
              <a:off x="624" y="2221"/>
              <a:ext cx="1035" cy="299"/>
            </a:xfrm>
            <a:prstGeom prst="rect">
              <a:avLst/>
            </a:prstGeom>
            <a:noFill/>
            <a:ln w="9525">
              <a:noFill/>
              <a:miter lim="800000"/>
              <a:headEnd/>
              <a:tailEnd/>
            </a:ln>
            <a:effectLst/>
          </p:spPr>
          <p:txBody>
            <a:bodyPr lIns="36000" tIns="32400" rIns="36000">
              <a:spAutoFit/>
            </a:bodyPr>
            <a:lstStyle>
              <a:lvl1pPr eaLnBrk="0" hangingPunct="0">
                <a:defRPr sz="2400">
                  <a:solidFill>
                    <a:schemeClr val="tx1"/>
                  </a:solidFill>
                  <a:latin typeface="Arial" pitchFamily="34" charset="0"/>
                  <a:ea typeface="ＭＳ Ｐゴシック" charset="-128"/>
                </a:defRPr>
              </a:lvl1pPr>
              <a:lvl2pPr marL="742950" indent="-285750" eaLnBrk="0" hangingPunct="0">
                <a:defRPr sz="2400">
                  <a:solidFill>
                    <a:schemeClr val="tx1"/>
                  </a:solidFill>
                  <a:latin typeface="Arial" pitchFamily="34" charset="0"/>
                  <a:ea typeface="ＭＳ Ｐゴシック" charset="-128"/>
                </a:defRPr>
              </a:lvl2pPr>
              <a:lvl3pPr marL="1143000" indent="-228600" eaLnBrk="0" hangingPunct="0">
                <a:defRPr sz="2400">
                  <a:solidFill>
                    <a:schemeClr val="tx1"/>
                  </a:solidFill>
                  <a:latin typeface="Arial" pitchFamily="34" charset="0"/>
                  <a:ea typeface="ＭＳ Ｐゴシック" charset="-128"/>
                </a:defRPr>
              </a:lvl3pPr>
              <a:lvl4pPr marL="1600200" indent="-228600" eaLnBrk="0" hangingPunct="0">
                <a:defRPr sz="2400">
                  <a:solidFill>
                    <a:schemeClr val="tx1"/>
                  </a:solidFill>
                  <a:latin typeface="Arial" pitchFamily="34" charset="0"/>
                  <a:ea typeface="ＭＳ Ｐゴシック" charset="-128"/>
                </a:defRPr>
              </a:lvl4pPr>
              <a:lvl5pPr marL="2057400" indent="-228600" eaLnBrk="0" hangingPunct="0">
                <a:defRPr sz="2400">
                  <a:solidFill>
                    <a:schemeClr val="tx1"/>
                  </a:solidFill>
                  <a:latin typeface="Arial"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charset="-128"/>
                </a:defRPr>
              </a:lvl9pPr>
            </a:lstStyle>
            <a:p>
              <a:pPr algn="ctr" eaLnBrk="1" hangingPunct="1"/>
              <a:r>
                <a:rPr lang="en-US" sz="2600" b="1">
                  <a:solidFill>
                    <a:schemeClr val="bg1"/>
                  </a:solidFill>
                  <a:effectLst>
                    <a:outerShdw blurRad="38100" dist="38100" dir="2700000" algn="tl">
                      <a:srgbClr val="000000"/>
                    </a:outerShdw>
                  </a:effectLst>
                  <a:cs typeface="Arial" pitchFamily="34" charset="0"/>
                </a:rPr>
                <a:t>Mari</a:t>
              </a:r>
            </a:p>
          </p:txBody>
        </p:sp>
      </p:grpSp>
      <p:grpSp>
        <p:nvGrpSpPr>
          <p:cNvPr id="27652" name="Group 11"/>
          <p:cNvGrpSpPr>
            <a:grpSpLocks/>
          </p:cNvGrpSpPr>
          <p:nvPr/>
        </p:nvGrpSpPr>
        <p:grpSpPr bwMode="auto">
          <a:xfrm>
            <a:off x="5044017" y="1093788"/>
            <a:ext cx="2015067" cy="1511300"/>
            <a:chOff x="1724" y="890"/>
            <a:chExt cx="952" cy="952"/>
          </a:xfrm>
        </p:grpSpPr>
        <p:sp>
          <p:nvSpPr>
            <p:cNvPr id="385036" name="Oval 12"/>
            <p:cNvSpPr>
              <a:spLocks noChangeAspect="1" noChangeArrowheads="1"/>
            </p:cNvSpPr>
            <p:nvPr/>
          </p:nvSpPr>
          <p:spPr bwMode="auto">
            <a:xfrm>
              <a:off x="1724" y="890"/>
              <a:ext cx="952" cy="952"/>
            </a:xfrm>
            <a:prstGeom prst="ellipse">
              <a:avLst/>
            </a:prstGeom>
            <a:gradFill rotWithShape="1">
              <a:gsLst>
                <a:gs pos="0">
                  <a:srgbClr val="FFB482"/>
                </a:gs>
                <a:gs pos="100000">
                  <a:srgbClr val="FF7832"/>
                </a:gs>
              </a:gsLst>
              <a:path path="shape">
                <a:fillToRect l="50000" t="50000" r="50000" b="50000"/>
              </a:path>
            </a:gradFill>
            <a:ln w="9525">
              <a:noFill/>
              <a:round/>
              <a:headEnd/>
              <a:tailEnd/>
            </a:ln>
            <a:effectLst/>
          </p:spPr>
          <p:txBody>
            <a:bodyPr anchor="ctr"/>
            <a:lstStyle/>
            <a:p>
              <a:pPr algn="ctr">
                <a:defRPr/>
              </a:pPr>
              <a:endParaRPr lang="en-GB" sz="3200" b="1">
                <a:solidFill>
                  <a:schemeClr val="bg1"/>
                </a:solidFill>
                <a:effectLst>
                  <a:outerShdw blurRad="38100" dist="38100" dir="2700000" algn="tl">
                    <a:srgbClr val="000000"/>
                  </a:outerShdw>
                </a:effectLst>
                <a:latin typeface="Franklin Gothic Medium" pitchFamily="34" charset="0"/>
                <a:ea typeface="+mn-ea"/>
                <a:cs typeface="Arial" charset="0"/>
              </a:endParaRPr>
            </a:p>
          </p:txBody>
        </p:sp>
        <p:sp>
          <p:nvSpPr>
            <p:cNvPr id="385037" name="Text Box 13"/>
            <p:cNvSpPr txBox="1">
              <a:spLocks noChangeAspect="1" noChangeArrowheads="1"/>
            </p:cNvSpPr>
            <p:nvPr/>
          </p:nvSpPr>
          <p:spPr bwMode="auto">
            <a:xfrm>
              <a:off x="1824" y="1142"/>
              <a:ext cx="786" cy="368"/>
            </a:xfrm>
            <a:prstGeom prst="rect">
              <a:avLst/>
            </a:prstGeom>
            <a:noFill/>
            <a:ln w="9525">
              <a:noFill/>
              <a:miter lim="800000"/>
              <a:headEnd/>
              <a:tailEnd/>
            </a:ln>
            <a:effectLst/>
          </p:spPr>
          <p:txBody>
            <a:bodyPr>
              <a:spAutoFit/>
            </a:bodyPr>
            <a:lstStyle>
              <a:lvl1pPr eaLnBrk="0" hangingPunct="0">
                <a:defRPr sz="2400">
                  <a:solidFill>
                    <a:schemeClr val="tx1"/>
                  </a:solidFill>
                  <a:latin typeface="Arial" pitchFamily="34" charset="0"/>
                  <a:ea typeface="ＭＳ Ｐゴシック" charset="-128"/>
                </a:defRPr>
              </a:lvl1pPr>
              <a:lvl2pPr marL="742950" indent="-285750" eaLnBrk="0" hangingPunct="0">
                <a:defRPr sz="2400">
                  <a:solidFill>
                    <a:schemeClr val="tx1"/>
                  </a:solidFill>
                  <a:latin typeface="Arial" pitchFamily="34" charset="0"/>
                  <a:ea typeface="ＭＳ Ｐゴシック" charset="-128"/>
                </a:defRPr>
              </a:lvl2pPr>
              <a:lvl3pPr marL="1143000" indent="-228600" eaLnBrk="0" hangingPunct="0">
                <a:defRPr sz="2400">
                  <a:solidFill>
                    <a:schemeClr val="tx1"/>
                  </a:solidFill>
                  <a:latin typeface="Arial" pitchFamily="34" charset="0"/>
                  <a:ea typeface="ＭＳ Ｐゴシック" charset="-128"/>
                </a:defRPr>
              </a:lvl3pPr>
              <a:lvl4pPr marL="1600200" indent="-228600" eaLnBrk="0" hangingPunct="0">
                <a:defRPr sz="2400">
                  <a:solidFill>
                    <a:schemeClr val="tx1"/>
                  </a:solidFill>
                  <a:latin typeface="Arial" pitchFamily="34" charset="0"/>
                  <a:ea typeface="ＭＳ Ｐゴシック" charset="-128"/>
                </a:defRPr>
              </a:lvl4pPr>
              <a:lvl5pPr marL="2057400" indent="-228600" eaLnBrk="0" hangingPunct="0">
                <a:defRPr sz="2400">
                  <a:solidFill>
                    <a:schemeClr val="tx1"/>
                  </a:solidFill>
                  <a:latin typeface="Arial"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charset="-128"/>
                </a:defRPr>
              </a:lvl9pPr>
            </a:lstStyle>
            <a:p>
              <a:pPr algn="ctr" eaLnBrk="1" hangingPunct="1"/>
              <a:r>
                <a:rPr lang="en-US" sz="3200" b="1">
                  <a:solidFill>
                    <a:schemeClr val="bg1"/>
                  </a:solidFill>
                  <a:effectLst>
                    <a:outerShdw blurRad="38100" dist="38100" dir="2700000" algn="tl">
                      <a:srgbClr val="000000"/>
                    </a:outerShdw>
                  </a:effectLst>
                  <a:ea typeface="SimSun" pitchFamily="2" charset="-122"/>
                </a:rPr>
                <a:t>Dieu</a:t>
              </a:r>
            </a:p>
          </p:txBody>
        </p:sp>
      </p:grpSp>
      <p:sp>
        <p:nvSpPr>
          <p:cNvPr id="27653" name="Rectangle 14"/>
          <p:cNvSpPr>
            <a:spLocks noChangeArrowheads="1"/>
          </p:cNvSpPr>
          <p:nvPr/>
        </p:nvSpPr>
        <p:spPr bwMode="auto">
          <a:xfrm>
            <a:off x="0" y="1"/>
            <a:ext cx="12192000" cy="108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a:r>
              <a:rPr lang="en-US" altLang="zh-CN" sz="3600">
                <a:solidFill>
                  <a:srgbClr val="FFFF99"/>
                </a:solidFill>
                <a:latin typeface="Arial Rounded MT Bold" pitchFamily="34" charset="0"/>
                <a:ea typeface="SimSun" pitchFamily="2" charset="-122"/>
              </a:rPr>
              <a:t>Le but des trois objets</a:t>
            </a:r>
            <a:endParaRPr lang="sk-SK" sz="3600">
              <a:solidFill>
                <a:srgbClr val="FFFF99"/>
              </a:solidFill>
              <a:latin typeface="Arial Rounded MT Bold" pitchFamily="34" charset="0"/>
              <a:ea typeface="SimSun" pitchFamily="2" charset="-122"/>
            </a:endParaRPr>
          </a:p>
        </p:txBody>
      </p:sp>
      <p:sp>
        <p:nvSpPr>
          <p:cNvPr id="27654" name="Text Box 15"/>
          <p:cNvSpPr txBox="1">
            <a:spLocks noChangeArrowheads="1"/>
          </p:cNvSpPr>
          <p:nvPr/>
        </p:nvSpPr>
        <p:spPr bwMode="auto">
          <a:xfrm>
            <a:off x="1054101" y="5894388"/>
            <a:ext cx="10081684"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charset="-128"/>
              </a:defRPr>
            </a:lvl1pPr>
            <a:lvl2pPr marL="742950" indent="-285750" eaLnBrk="0" hangingPunct="0">
              <a:defRPr sz="2400">
                <a:solidFill>
                  <a:schemeClr val="tx1"/>
                </a:solidFill>
                <a:latin typeface="Arial" pitchFamily="34" charset="0"/>
                <a:ea typeface="ＭＳ Ｐゴシック" charset="-128"/>
              </a:defRPr>
            </a:lvl2pPr>
            <a:lvl3pPr marL="1143000" indent="-228600" eaLnBrk="0" hangingPunct="0">
              <a:defRPr sz="2400">
                <a:solidFill>
                  <a:schemeClr val="tx1"/>
                </a:solidFill>
                <a:latin typeface="Arial" pitchFamily="34" charset="0"/>
                <a:ea typeface="ＭＳ Ｐゴシック" charset="-128"/>
              </a:defRPr>
            </a:lvl3pPr>
            <a:lvl4pPr marL="1600200" indent="-228600" eaLnBrk="0" hangingPunct="0">
              <a:defRPr sz="2400">
                <a:solidFill>
                  <a:schemeClr val="tx1"/>
                </a:solidFill>
                <a:latin typeface="Arial" pitchFamily="34" charset="0"/>
                <a:ea typeface="ＭＳ Ｐゴシック" charset="-128"/>
              </a:defRPr>
            </a:lvl4pPr>
            <a:lvl5pPr marL="2057400" indent="-228600" eaLnBrk="0" hangingPunct="0">
              <a:defRPr sz="2400">
                <a:solidFill>
                  <a:schemeClr val="tx1"/>
                </a:solidFill>
                <a:latin typeface="Arial"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charset="-128"/>
              </a:defRPr>
            </a:lvl9pPr>
          </a:lstStyle>
          <a:p>
            <a:pPr algn="ctr" eaLnBrk="1" hangingPunct="1"/>
            <a:r>
              <a:rPr lang="en-US" sz="3400" dirty="0">
                <a:solidFill>
                  <a:schemeClr val="tx1">
                    <a:lumMod val="95000"/>
                  </a:schemeClr>
                </a:solidFill>
                <a:ea typeface="SimSun" pitchFamily="2" charset="-122"/>
              </a:rPr>
              <a:t>12 Relations d</a:t>
            </a:r>
            <a:r>
              <a:rPr lang="en-US" altLang="fr-FR" sz="3400" dirty="0">
                <a:solidFill>
                  <a:schemeClr val="tx1">
                    <a:lumMod val="95000"/>
                  </a:schemeClr>
                </a:solidFill>
                <a:ea typeface="SimSun" pitchFamily="2" charset="-122"/>
              </a:rPr>
              <a:t>’</a:t>
            </a:r>
            <a:r>
              <a:rPr lang="en-US" sz="3400" dirty="0">
                <a:solidFill>
                  <a:schemeClr val="tx1">
                    <a:lumMod val="95000"/>
                  </a:schemeClr>
                </a:solidFill>
                <a:ea typeface="SimSun" pitchFamily="2" charset="-122"/>
              </a:rPr>
              <a:t>amour</a:t>
            </a:r>
          </a:p>
        </p:txBody>
      </p:sp>
      <p:grpSp>
        <p:nvGrpSpPr>
          <p:cNvPr id="27655" name="Group 16"/>
          <p:cNvGrpSpPr>
            <a:grpSpLocks/>
          </p:cNvGrpSpPr>
          <p:nvPr/>
        </p:nvGrpSpPr>
        <p:grpSpPr bwMode="auto">
          <a:xfrm>
            <a:off x="4201585" y="2339976"/>
            <a:ext cx="1248833" cy="473075"/>
            <a:chOff x="1326" y="1675"/>
            <a:chExt cx="590" cy="298"/>
          </a:xfrm>
        </p:grpSpPr>
        <p:sp>
          <p:nvSpPr>
            <p:cNvPr id="27676" name="AutoShape 17"/>
            <p:cNvSpPr>
              <a:spLocks noChangeArrowheads="1"/>
            </p:cNvSpPr>
            <p:nvPr/>
          </p:nvSpPr>
          <p:spPr bwMode="auto">
            <a:xfrm rot="-2700000">
              <a:off x="1326" y="1675"/>
              <a:ext cx="441" cy="173"/>
            </a:xfrm>
            <a:prstGeom prst="leftArrow">
              <a:avLst>
                <a:gd name="adj1" fmla="val 49537"/>
                <a:gd name="adj2" fmla="val 94530"/>
              </a:avLst>
            </a:prstGeom>
            <a:gradFill rotWithShape="1">
              <a:gsLst>
                <a:gs pos="0">
                  <a:srgbClr val="FFE7D7"/>
                </a:gs>
                <a:gs pos="100000">
                  <a:srgbClr val="FF7832"/>
                </a:gs>
              </a:gsLst>
              <a:lin ang="0" scaled="1"/>
            </a:gradFill>
            <a:ln>
              <a:noFill/>
            </a:ln>
            <a:extLst>
              <a:ext uri="{91240B29-F687-4F45-9708-019B960494DF}">
                <a14:hiddenLine xmlns:a14="http://schemas.microsoft.com/office/drawing/2010/main" w="3175">
                  <a:solidFill>
                    <a:srgbClr val="000000"/>
                  </a:solidFill>
                  <a:miter lim="800000"/>
                  <a:headEnd/>
                  <a:tailEnd/>
                </a14:hiddenLine>
              </a:ext>
            </a:extLst>
          </p:spPr>
          <p:txBody>
            <a:bodyPr/>
            <a:lstStyle/>
            <a:p>
              <a:endParaRPr lang="en-GB"/>
            </a:p>
          </p:txBody>
        </p:sp>
        <p:sp>
          <p:nvSpPr>
            <p:cNvPr id="27677" name="AutoShape 18"/>
            <p:cNvSpPr>
              <a:spLocks noChangeArrowheads="1"/>
            </p:cNvSpPr>
            <p:nvPr/>
          </p:nvSpPr>
          <p:spPr bwMode="auto">
            <a:xfrm rot="8100000">
              <a:off x="1475" y="1800"/>
              <a:ext cx="441" cy="173"/>
            </a:xfrm>
            <a:prstGeom prst="leftArrow">
              <a:avLst>
                <a:gd name="adj1" fmla="val 49537"/>
                <a:gd name="adj2" fmla="val 94530"/>
              </a:avLst>
            </a:prstGeom>
            <a:gradFill rotWithShape="1">
              <a:gsLst>
                <a:gs pos="0">
                  <a:srgbClr val="CBE1FF"/>
                </a:gs>
                <a:gs pos="100000">
                  <a:srgbClr val="005AD7"/>
                </a:gs>
              </a:gsLst>
              <a:lin ang="0" scaled="1"/>
            </a:gradFill>
            <a:ln>
              <a:noFill/>
            </a:ln>
            <a:extLst>
              <a:ext uri="{91240B29-F687-4F45-9708-019B960494DF}">
                <a14:hiddenLine xmlns:a14="http://schemas.microsoft.com/office/drawing/2010/main" w="3175">
                  <a:solidFill>
                    <a:srgbClr val="000000"/>
                  </a:solidFill>
                  <a:miter lim="800000"/>
                  <a:headEnd/>
                  <a:tailEnd/>
                </a14:hiddenLine>
              </a:ext>
            </a:extLst>
          </p:spPr>
          <p:txBody>
            <a:bodyPr/>
            <a:lstStyle/>
            <a:p>
              <a:endParaRPr lang="en-GB"/>
            </a:p>
          </p:txBody>
        </p:sp>
      </p:grpSp>
      <p:grpSp>
        <p:nvGrpSpPr>
          <p:cNvPr id="27656" name="Group 19"/>
          <p:cNvGrpSpPr>
            <a:grpSpLocks/>
          </p:cNvGrpSpPr>
          <p:nvPr/>
        </p:nvGrpSpPr>
        <p:grpSpPr bwMode="auto">
          <a:xfrm>
            <a:off x="4489451" y="3875089"/>
            <a:ext cx="630767" cy="936625"/>
            <a:chOff x="1462" y="2642"/>
            <a:chExt cx="298" cy="590"/>
          </a:xfrm>
        </p:grpSpPr>
        <p:sp>
          <p:nvSpPr>
            <p:cNvPr id="27674" name="AutoShape 20"/>
            <p:cNvSpPr>
              <a:spLocks noChangeArrowheads="1"/>
            </p:cNvSpPr>
            <p:nvPr/>
          </p:nvSpPr>
          <p:spPr bwMode="auto">
            <a:xfrm rot="2700000">
              <a:off x="1453" y="2776"/>
              <a:ext cx="441" cy="173"/>
            </a:xfrm>
            <a:prstGeom prst="leftArrow">
              <a:avLst>
                <a:gd name="adj1" fmla="val 49537"/>
                <a:gd name="adj2" fmla="val 94530"/>
              </a:avLst>
            </a:prstGeom>
            <a:gradFill rotWithShape="1">
              <a:gsLst>
                <a:gs pos="0">
                  <a:srgbClr val="D7FFF6"/>
                </a:gs>
                <a:gs pos="100000">
                  <a:srgbClr val="00AA87"/>
                </a:gs>
              </a:gsLst>
              <a:lin ang="0" scaled="1"/>
            </a:gradFill>
            <a:ln>
              <a:noFill/>
            </a:ln>
            <a:extLst>
              <a:ext uri="{91240B29-F687-4F45-9708-019B960494DF}">
                <a14:hiddenLine xmlns:a14="http://schemas.microsoft.com/office/drawing/2010/main" w="3175">
                  <a:solidFill>
                    <a:srgbClr val="000000"/>
                  </a:solidFill>
                  <a:miter lim="800000"/>
                  <a:headEnd/>
                  <a:tailEnd/>
                </a14:hiddenLine>
              </a:ext>
            </a:extLst>
          </p:spPr>
          <p:txBody>
            <a:bodyPr/>
            <a:lstStyle/>
            <a:p>
              <a:endParaRPr lang="en-GB"/>
            </a:p>
          </p:txBody>
        </p:sp>
        <p:sp>
          <p:nvSpPr>
            <p:cNvPr id="27675" name="AutoShape 21"/>
            <p:cNvSpPr>
              <a:spLocks noChangeArrowheads="1"/>
            </p:cNvSpPr>
            <p:nvPr/>
          </p:nvSpPr>
          <p:spPr bwMode="auto">
            <a:xfrm rot="-8100000">
              <a:off x="1328" y="2925"/>
              <a:ext cx="441" cy="173"/>
            </a:xfrm>
            <a:prstGeom prst="leftArrow">
              <a:avLst>
                <a:gd name="adj1" fmla="val 49537"/>
                <a:gd name="adj2" fmla="val 94530"/>
              </a:avLst>
            </a:prstGeom>
            <a:gradFill rotWithShape="1">
              <a:gsLst>
                <a:gs pos="0">
                  <a:srgbClr val="CBE1FF"/>
                </a:gs>
                <a:gs pos="100000">
                  <a:srgbClr val="005AD7"/>
                </a:gs>
              </a:gsLst>
              <a:lin ang="0" scaled="1"/>
            </a:gradFill>
            <a:ln>
              <a:noFill/>
            </a:ln>
            <a:extLst>
              <a:ext uri="{91240B29-F687-4F45-9708-019B960494DF}">
                <a14:hiddenLine xmlns:a14="http://schemas.microsoft.com/office/drawing/2010/main" w="3175">
                  <a:solidFill>
                    <a:srgbClr val="000000"/>
                  </a:solidFill>
                  <a:miter lim="800000"/>
                  <a:headEnd/>
                  <a:tailEnd/>
                </a14:hiddenLine>
              </a:ext>
            </a:extLst>
          </p:spPr>
          <p:txBody>
            <a:bodyPr/>
            <a:lstStyle/>
            <a:p>
              <a:endParaRPr lang="en-GB"/>
            </a:p>
          </p:txBody>
        </p:sp>
      </p:grpSp>
      <p:grpSp>
        <p:nvGrpSpPr>
          <p:cNvPr id="27657" name="Group 22"/>
          <p:cNvGrpSpPr>
            <a:grpSpLocks/>
          </p:cNvGrpSpPr>
          <p:nvPr/>
        </p:nvGrpSpPr>
        <p:grpSpPr bwMode="auto">
          <a:xfrm>
            <a:off x="6625167" y="4083050"/>
            <a:ext cx="1219200" cy="508000"/>
            <a:chOff x="2471" y="2773"/>
            <a:chExt cx="576" cy="320"/>
          </a:xfrm>
        </p:grpSpPr>
        <p:sp>
          <p:nvSpPr>
            <p:cNvPr id="27672" name="AutoShape 23"/>
            <p:cNvSpPr>
              <a:spLocks noChangeArrowheads="1"/>
            </p:cNvSpPr>
            <p:nvPr/>
          </p:nvSpPr>
          <p:spPr bwMode="auto">
            <a:xfrm rot="-2700000">
              <a:off x="2606" y="2920"/>
              <a:ext cx="441" cy="173"/>
            </a:xfrm>
            <a:prstGeom prst="leftArrow">
              <a:avLst>
                <a:gd name="adj1" fmla="val 49537"/>
                <a:gd name="adj2" fmla="val 94530"/>
              </a:avLst>
            </a:prstGeom>
            <a:gradFill rotWithShape="1">
              <a:gsLst>
                <a:gs pos="0">
                  <a:srgbClr val="FFDFDF"/>
                </a:gs>
                <a:gs pos="100000">
                  <a:srgbClr val="E60000"/>
                </a:gs>
              </a:gsLst>
              <a:lin ang="0" scaled="1"/>
            </a:gradFill>
            <a:ln>
              <a:noFill/>
            </a:ln>
            <a:extLst>
              <a:ext uri="{91240B29-F687-4F45-9708-019B960494DF}">
                <a14:hiddenLine xmlns:a14="http://schemas.microsoft.com/office/drawing/2010/main" w="3175">
                  <a:solidFill>
                    <a:srgbClr val="000000"/>
                  </a:solidFill>
                  <a:miter lim="800000"/>
                  <a:headEnd/>
                  <a:tailEnd/>
                </a14:hiddenLine>
              </a:ext>
            </a:extLst>
          </p:spPr>
          <p:txBody>
            <a:bodyPr/>
            <a:lstStyle/>
            <a:p>
              <a:endParaRPr lang="en-GB"/>
            </a:p>
          </p:txBody>
        </p:sp>
        <p:sp>
          <p:nvSpPr>
            <p:cNvPr id="27673" name="AutoShape 24"/>
            <p:cNvSpPr>
              <a:spLocks noChangeArrowheads="1"/>
            </p:cNvSpPr>
            <p:nvPr/>
          </p:nvSpPr>
          <p:spPr bwMode="auto">
            <a:xfrm rot="8100000">
              <a:off x="2471" y="2773"/>
              <a:ext cx="441" cy="173"/>
            </a:xfrm>
            <a:prstGeom prst="leftArrow">
              <a:avLst>
                <a:gd name="adj1" fmla="val 49537"/>
                <a:gd name="adj2" fmla="val 94530"/>
              </a:avLst>
            </a:prstGeom>
            <a:gradFill rotWithShape="1">
              <a:gsLst>
                <a:gs pos="0">
                  <a:srgbClr val="D7FFF6"/>
                </a:gs>
                <a:gs pos="100000">
                  <a:srgbClr val="00AA87"/>
                </a:gs>
              </a:gsLst>
              <a:lin ang="0" scaled="1"/>
            </a:gradFill>
            <a:ln>
              <a:noFill/>
            </a:ln>
            <a:extLst>
              <a:ext uri="{91240B29-F687-4F45-9708-019B960494DF}">
                <a14:hiddenLine xmlns:a14="http://schemas.microsoft.com/office/drawing/2010/main" w="3175">
                  <a:solidFill>
                    <a:srgbClr val="000000"/>
                  </a:solidFill>
                  <a:miter lim="800000"/>
                  <a:headEnd/>
                  <a:tailEnd/>
                </a14:hiddenLine>
              </a:ext>
            </a:extLst>
          </p:spPr>
          <p:txBody>
            <a:bodyPr/>
            <a:lstStyle/>
            <a:p>
              <a:endParaRPr lang="en-GB"/>
            </a:p>
          </p:txBody>
        </p:sp>
      </p:grpSp>
      <p:grpSp>
        <p:nvGrpSpPr>
          <p:cNvPr id="27658" name="Group 25"/>
          <p:cNvGrpSpPr>
            <a:grpSpLocks/>
          </p:cNvGrpSpPr>
          <p:nvPr/>
        </p:nvGrpSpPr>
        <p:grpSpPr bwMode="auto">
          <a:xfrm>
            <a:off x="6885518" y="2138363"/>
            <a:ext cx="677333" cy="914400"/>
            <a:chOff x="2594" y="1548"/>
            <a:chExt cx="320" cy="576"/>
          </a:xfrm>
        </p:grpSpPr>
        <p:sp>
          <p:nvSpPr>
            <p:cNvPr id="27670" name="AutoShape 26"/>
            <p:cNvSpPr>
              <a:spLocks noChangeArrowheads="1"/>
            </p:cNvSpPr>
            <p:nvPr/>
          </p:nvSpPr>
          <p:spPr bwMode="auto">
            <a:xfrm rot="-8100000">
              <a:off x="2607" y="1682"/>
              <a:ext cx="441" cy="173"/>
            </a:xfrm>
            <a:prstGeom prst="leftArrow">
              <a:avLst>
                <a:gd name="adj1" fmla="val 49537"/>
                <a:gd name="adj2" fmla="val 94530"/>
              </a:avLst>
            </a:prstGeom>
            <a:gradFill rotWithShape="1">
              <a:gsLst>
                <a:gs pos="0">
                  <a:srgbClr val="FFE7D7"/>
                </a:gs>
                <a:gs pos="100000">
                  <a:srgbClr val="FF7832"/>
                </a:gs>
              </a:gsLst>
              <a:lin ang="0" scaled="1"/>
            </a:gradFill>
            <a:ln>
              <a:noFill/>
            </a:ln>
            <a:extLst>
              <a:ext uri="{91240B29-F687-4F45-9708-019B960494DF}">
                <a14:hiddenLine xmlns:a14="http://schemas.microsoft.com/office/drawing/2010/main" w="3175">
                  <a:solidFill>
                    <a:srgbClr val="000000"/>
                  </a:solidFill>
                  <a:miter lim="800000"/>
                  <a:headEnd/>
                  <a:tailEnd/>
                </a14:hiddenLine>
              </a:ext>
            </a:extLst>
          </p:spPr>
          <p:txBody>
            <a:bodyPr/>
            <a:lstStyle/>
            <a:p>
              <a:endParaRPr lang="en-GB"/>
            </a:p>
          </p:txBody>
        </p:sp>
        <p:sp>
          <p:nvSpPr>
            <p:cNvPr id="27671" name="AutoShape 27"/>
            <p:cNvSpPr>
              <a:spLocks noChangeArrowheads="1"/>
            </p:cNvSpPr>
            <p:nvPr/>
          </p:nvSpPr>
          <p:spPr bwMode="auto">
            <a:xfrm rot="2700000">
              <a:off x="2460" y="1817"/>
              <a:ext cx="441" cy="173"/>
            </a:xfrm>
            <a:prstGeom prst="leftArrow">
              <a:avLst>
                <a:gd name="adj1" fmla="val 49537"/>
                <a:gd name="adj2" fmla="val 94530"/>
              </a:avLst>
            </a:prstGeom>
            <a:gradFill rotWithShape="1">
              <a:gsLst>
                <a:gs pos="0">
                  <a:srgbClr val="FFDFDF"/>
                </a:gs>
                <a:gs pos="100000">
                  <a:srgbClr val="E60000"/>
                </a:gs>
              </a:gsLst>
              <a:lin ang="0" scaled="1"/>
            </a:gradFill>
            <a:ln>
              <a:noFill/>
            </a:ln>
            <a:extLst>
              <a:ext uri="{91240B29-F687-4F45-9708-019B960494DF}">
                <a14:hiddenLine xmlns:a14="http://schemas.microsoft.com/office/drawing/2010/main" w="3175">
                  <a:solidFill>
                    <a:srgbClr val="000000"/>
                  </a:solidFill>
                  <a:miter lim="800000"/>
                  <a:headEnd/>
                  <a:tailEnd/>
                </a14:hiddenLine>
              </a:ext>
            </a:extLst>
          </p:spPr>
          <p:txBody>
            <a:bodyPr/>
            <a:lstStyle/>
            <a:p>
              <a:endParaRPr lang="en-GB"/>
            </a:p>
          </p:txBody>
        </p:sp>
      </p:grpSp>
      <p:grpSp>
        <p:nvGrpSpPr>
          <p:cNvPr id="27659" name="Group 28"/>
          <p:cNvGrpSpPr>
            <a:grpSpLocks/>
          </p:cNvGrpSpPr>
          <p:nvPr/>
        </p:nvGrpSpPr>
        <p:grpSpPr bwMode="auto">
          <a:xfrm>
            <a:off x="4927600" y="2638425"/>
            <a:ext cx="2186517" cy="1639888"/>
            <a:chOff x="1669" y="1863"/>
            <a:chExt cx="1033" cy="1033"/>
          </a:xfrm>
        </p:grpSpPr>
        <p:sp>
          <p:nvSpPr>
            <p:cNvPr id="27666" name="AutoShape 29"/>
            <p:cNvSpPr>
              <a:spLocks noChangeArrowheads="1"/>
            </p:cNvSpPr>
            <p:nvPr/>
          </p:nvSpPr>
          <p:spPr bwMode="auto">
            <a:xfrm rot="5400000">
              <a:off x="1787" y="2286"/>
              <a:ext cx="1020" cy="173"/>
            </a:xfrm>
            <a:prstGeom prst="leftArrow">
              <a:avLst>
                <a:gd name="adj1" fmla="val 50296"/>
                <a:gd name="adj2" fmla="val 95946"/>
              </a:avLst>
            </a:prstGeom>
            <a:gradFill rotWithShape="1">
              <a:gsLst>
                <a:gs pos="0">
                  <a:srgbClr val="D7FFF6"/>
                </a:gs>
                <a:gs pos="100000">
                  <a:srgbClr val="00AA87"/>
                </a:gs>
              </a:gsLst>
              <a:lin ang="0" scaled="1"/>
            </a:gradFill>
            <a:ln>
              <a:noFill/>
            </a:ln>
            <a:extLst>
              <a:ext uri="{91240B29-F687-4F45-9708-019B960494DF}">
                <a14:hiddenLine xmlns:a14="http://schemas.microsoft.com/office/drawing/2010/main" w="3175">
                  <a:solidFill>
                    <a:srgbClr val="000000"/>
                  </a:solidFill>
                  <a:miter lim="800000"/>
                  <a:headEnd/>
                  <a:tailEnd/>
                </a14:hiddenLine>
              </a:ext>
            </a:extLst>
          </p:spPr>
          <p:txBody>
            <a:bodyPr/>
            <a:lstStyle/>
            <a:p>
              <a:endParaRPr lang="en-GB"/>
            </a:p>
          </p:txBody>
        </p:sp>
        <p:sp>
          <p:nvSpPr>
            <p:cNvPr id="27667" name="AutoShape 30"/>
            <p:cNvSpPr>
              <a:spLocks noChangeArrowheads="1"/>
            </p:cNvSpPr>
            <p:nvPr/>
          </p:nvSpPr>
          <p:spPr bwMode="auto">
            <a:xfrm rot="10800000">
              <a:off x="1682" y="2400"/>
              <a:ext cx="1020" cy="173"/>
            </a:xfrm>
            <a:prstGeom prst="leftArrow">
              <a:avLst>
                <a:gd name="adj1" fmla="val 50296"/>
                <a:gd name="adj2" fmla="val 95946"/>
              </a:avLst>
            </a:prstGeom>
            <a:gradFill rotWithShape="1">
              <a:gsLst>
                <a:gs pos="0">
                  <a:srgbClr val="CBE1FF"/>
                </a:gs>
                <a:gs pos="100000">
                  <a:srgbClr val="005AD7"/>
                </a:gs>
              </a:gsLst>
              <a:lin ang="0" scaled="1"/>
            </a:gradFill>
            <a:ln>
              <a:noFill/>
            </a:ln>
            <a:extLst>
              <a:ext uri="{91240B29-F687-4F45-9708-019B960494DF}">
                <a14:hiddenLine xmlns:a14="http://schemas.microsoft.com/office/drawing/2010/main" w="3175">
                  <a:solidFill>
                    <a:srgbClr val="000000"/>
                  </a:solidFill>
                  <a:miter lim="800000"/>
                  <a:headEnd/>
                  <a:tailEnd/>
                </a14:hiddenLine>
              </a:ext>
            </a:extLst>
          </p:spPr>
          <p:txBody>
            <a:bodyPr/>
            <a:lstStyle/>
            <a:p>
              <a:endParaRPr lang="en-GB"/>
            </a:p>
          </p:txBody>
        </p:sp>
        <p:sp>
          <p:nvSpPr>
            <p:cNvPr id="27668" name="AutoShape 31"/>
            <p:cNvSpPr>
              <a:spLocks noChangeArrowheads="1"/>
            </p:cNvSpPr>
            <p:nvPr/>
          </p:nvSpPr>
          <p:spPr bwMode="auto">
            <a:xfrm>
              <a:off x="1669" y="2200"/>
              <a:ext cx="1020" cy="173"/>
            </a:xfrm>
            <a:prstGeom prst="leftArrow">
              <a:avLst>
                <a:gd name="adj1" fmla="val 50296"/>
                <a:gd name="adj2" fmla="val 95946"/>
              </a:avLst>
            </a:prstGeom>
            <a:gradFill rotWithShape="1">
              <a:gsLst>
                <a:gs pos="0">
                  <a:srgbClr val="FFDFDF"/>
                </a:gs>
                <a:gs pos="100000">
                  <a:srgbClr val="E60000"/>
                </a:gs>
              </a:gsLst>
              <a:lin ang="0" scaled="1"/>
            </a:gradFill>
            <a:ln>
              <a:noFill/>
            </a:ln>
            <a:extLst>
              <a:ext uri="{91240B29-F687-4F45-9708-019B960494DF}">
                <a14:hiddenLine xmlns:a14="http://schemas.microsoft.com/office/drawing/2010/main" w="3175">
                  <a:solidFill>
                    <a:srgbClr val="000000"/>
                  </a:solidFill>
                  <a:miter lim="800000"/>
                  <a:headEnd/>
                  <a:tailEnd/>
                </a14:hiddenLine>
              </a:ext>
            </a:extLst>
          </p:spPr>
          <p:txBody>
            <a:bodyPr/>
            <a:lstStyle/>
            <a:p>
              <a:endParaRPr lang="en-GB"/>
            </a:p>
          </p:txBody>
        </p:sp>
        <p:sp>
          <p:nvSpPr>
            <p:cNvPr id="27669" name="AutoShape 32"/>
            <p:cNvSpPr>
              <a:spLocks noChangeArrowheads="1"/>
            </p:cNvSpPr>
            <p:nvPr/>
          </p:nvSpPr>
          <p:spPr bwMode="auto">
            <a:xfrm rot="-5400000">
              <a:off x="1587" y="2299"/>
              <a:ext cx="1020" cy="173"/>
            </a:xfrm>
            <a:prstGeom prst="leftArrow">
              <a:avLst>
                <a:gd name="adj1" fmla="val 50296"/>
                <a:gd name="adj2" fmla="val 95946"/>
              </a:avLst>
            </a:prstGeom>
            <a:gradFill rotWithShape="1">
              <a:gsLst>
                <a:gs pos="0">
                  <a:srgbClr val="FFE7D7"/>
                </a:gs>
                <a:gs pos="100000">
                  <a:srgbClr val="FF7832"/>
                </a:gs>
              </a:gsLst>
              <a:lin ang="0" scaled="1"/>
            </a:gradFill>
            <a:ln>
              <a:noFill/>
            </a:ln>
            <a:extLst>
              <a:ext uri="{91240B29-F687-4F45-9708-019B960494DF}">
                <a14:hiddenLine xmlns:a14="http://schemas.microsoft.com/office/drawing/2010/main" w="3175">
                  <a:solidFill>
                    <a:srgbClr val="000000"/>
                  </a:solidFill>
                  <a:miter lim="800000"/>
                  <a:headEnd/>
                  <a:tailEnd/>
                </a14:hiddenLine>
              </a:ext>
            </a:extLst>
          </p:spPr>
          <p:txBody>
            <a:bodyPr/>
            <a:lstStyle/>
            <a:p>
              <a:endParaRPr lang="en-GB"/>
            </a:p>
          </p:txBody>
        </p:sp>
      </p:grpSp>
      <p:sp>
        <p:nvSpPr>
          <p:cNvPr id="385057" name="Text Box 33"/>
          <p:cNvSpPr txBox="1">
            <a:spLocks noChangeArrowheads="1"/>
          </p:cNvSpPr>
          <p:nvPr/>
        </p:nvSpPr>
        <p:spPr bwMode="auto">
          <a:xfrm>
            <a:off x="575734" y="998538"/>
            <a:ext cx="11040533" cy="42862"/>
          </a:xfrm>
          <a:prstGeom prst="rect">
            <a:avLst/>
          </a:prstGeom>
          <a:gradFill rotWithShape="1">
            <a:gsLst>
              <a:gs pos="0">
                <a:srgbClr val="3399FF"/>
              </a:gs>
              <a:gs pos="100000">
                <a:srgbClr val="99FF99"/>
              </a:gs>
            </a:gsLst>
            <a:lin ang="0" scaled="1"/>
          </a:gradFill>
          <a:ln w="9525">
            <a:noFill/>
            <a:miter lim="800000"/>
            <a:headEnd/>
            <a:tailEnd/>
          </a:ln>
          <a:effectLst/>
        </p:spPr>
        <p:txBody>
          <a:bodyPr lIns="0" tIns="0" rIns="0" bIns="0"/>
          <a:lstStyle/>
          <a:p>
            <a:pPr>
              <a:spcBef>
                <a:spcPct val="50000"/>
              </a:spcBef>
              <a:defRPr/>
            </a:pPr>
            <a:endParaRPr lang="en-GB" sz="200">
              <a:effectLst>
                <a:outerShdw blurRad="38100" dist="38100" dir="2700000" algn="tl">
                  <a:srgbClr val="FFFFFF"/>
                </a:outerShdw>
              </a:effectLst>
              <a:latin typeface="Arial" charset="0"/>
              <a:ea typeface="+mn-ea"/>
              <a:cs typeface="Arial" charset="0"/>
            </a:endParaRPr>
          </a:p>
        </p:txBody>
      </p:sp>
      <p:sp>
        <p:nvSpPr>
          <p:cNvPr id="27661" name="Oval 34"/>
          <p:cNvSpPr>
            <a:spLocks noChangeArrowheads="1"/>
          </p:cNvSpPr>
          <p:nvPr/>
        </p:nvSpPr>
        <p:spPr bwMode="auto">
          <a:xfrm>
            <a:off x="2588685" y="2525714"/>
            <a:ext cx="2459567" cy="1844675"/>
          </a:xfrm>
          <a:prstGeom prst="ellipse">
            <a:avLst/>
          </a:prstGeom>
          <a:noFill/>
          <a:ln w="88900">
            <a:solidFill>
              <a:srgbClr val="99FFCC"/>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27662" name="Text Box 35"/>
          <p:cNvSpPr txBox="1">
            <a:spLocks noChangeArrowheads="1"/>
          </p:cNvSpPr>
          <p:nvPr/>
        </p:nvSpPr>
        <p:spPr bwMode="auto">
          <a:xfrm>
            <a:off x="628651" y="3173413"/>
            <a:ext cx="1987549" cy="461962"/>
          </a:xfrm>
          <a:prstGeom prst="rect">
            <a:avLst/>
          </a:prstGeom>
          <a:noFill/>
          <a:ln w="50800">
            <a:solidFill>
              <a:srgbClr val="99FFCC"/>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pitchFamily="34" charset="0"/>
                <a:ea typeface="ＭＳ Ｐゴシック" charset="-128"/>
              </a:defRPr>
            </a:lvl1pPr>
            <a:lvl2pPr marL="742950" indent="-285750" eaLnBrk="0" hangingPunct="0">
              <a:defRPr sz="2400">
                <a:solidFill>
                  <a:schemeClr val="tx1"/>
                </a:solidFill>
                <a:latin typeface="Arial" pitchFamily="34" charset="0"/>
                <a:ea typeface="ＭＳ Ｐゴシック" charset="-128"/>
              </a:defRPr>
            </a:lvl2pPr>
            <a:lvl3pPr marL="1143000" indent="-228600" eaLnBrk="0" hangingPunct="0">
              <a:defRPr sz="2400">
                <a:solidFill>
                  <a:schemeClr val="tx1"/>
                </a:solidFill>
                <a:latin typeface="Arial" pitchFamily="34" charset="0"/>
                <a:ea typeface="ＭＳ Ｐゴシック" charset="-128"/>
              </a:defRPr>
            </a:lvl3pPr>
            <a:lvl4pPr marL="1600200" indent="-228600" eaLnBrk="0" hangingPunct="0">
              <a:defRPr sz="2400">
                <a:solidFill>
                  <a:schemeClr val="tx1"/>
                </a:solidFill>
                <a:latin typeface="Arial" pitchFamily="34" charset="0"/>
                <a:ea typeface="ＭＳ Ｐゴシック" charset="-128"/>
              </a:defRPr>
            </a:lvl4pPr>
            <a:lvl5pPr marL="2057400" indent="-228600" eaLnBrk="0" hangingPunct="0">
              <a:defRPr sz="2400">
                <a:solidFill>
                  <a:schemeClr val="tx1"/>
                </a:solidFill>
                <a:latin typeface="Arial"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charset="-128"/>
              </a:defRPr>
            </a:lvl9pPr>
          </a:lstStyle>
          <a:p>
            <a:pPr eaLnBrk="1" hangingPunct="1">
              <a:spcBef>
                <a:spcPct val="50000"/>
              </a:spcBef>
            </a:pPr>
            <a:r>
              <a:rPr lang="en-GB" b="1">
                <a:solidFill>
                  <a:srgbClr val="99FFCC"/>
                </a:solidFill>
              </a:rPr>
              <a:t>Sujet</a:t>
            </a:r>
          </a:p>
        </p:txBody>
      </p:sp>
      <p:sp>
        <p:nvSpPr>
          <p:cNvPr id="27663" name="Text Box 37"/>
          <p:cNvSpPr txBox="1">
            <a:spLocks noChangeArrowheads="1"/>
          </p:cNvSpPr>
          <p:nvPr/>
        </p:nvSpPr>
        <p:spPr bwMode="auto">
          <a:xfrm>
            <a:off x="7048501" y="1616075"/>
            <a:ext cx="1987551"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charset="-128"/>
              </a:defRPr>
            </a:lvl1pPr>
            <a:lvl2pPr marL="742950" indent="-285750" eaLnBrk="0" hangingPunct="0">
              <a:defRPr sz="2400">
                <a:solidFill>
                  <a:schemeClr val="tx1"/>
                </a:solidFill>
                <a:latin typeface="Arial" pitchFamily="34" charset="0"/>
                <a:ea typeface="ＭＳ Ｐゴシック" charset="-128"/>
              </a:defRPr>
            </a:lvl2pPr>
            <a:lvl3pPr marL="1143000" indent="-228600" eaLnBrk="0" hangingPunct="0">
              <a:defRPr sz="2400">
                <a:solidFill>
                  <a:schemeClr val="tx1"/>
                </a:solidFill>
                <a:latin typeface="Arial" pitchFamily="34" charset="0"/>
                <a:ea typeface="ＭＳ Ｐゴシック" charset="-128"/>
              </a:defRPr>
            </a:lvl3pPr>
            <a:lvl4pPr marL="1600200" indent="-228600" eaLnBrk="0" hangingPunct="0">
              <a:defRPr sz="2400">
                <a:solidFill>
                  <a:schemeClr val="tx1"/>
                </a:solidFill>
                <a:latin typeface="Arial" pitchFamily="34" charset="0"/>
                <a:ea typeface="ＭＳ Ｐゴシック" charset="-128"/>
              </a:defRPr>
            </a:lvl4pPr>
            <a:lvl5pPr marL="2057400" indent="-228600" eaLnBrk="0" hangingPunct="0">
              <a:defRPr sz="2400">
                <a:solidFill>
                  <a:schemeClr val="tx1"/>
                </a:solidFill>
                <a:latin typeface="Arial"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charset="-128"/>
              </a:defRPr>
            </a:lvl9pPr>
          </a:lstStyle>
          <a:p>
            <a:pPr eaLnBrk="1" hangingPunct="1">
              <a:spcBef>
                <a:spcPct val="50000"/>
              </a:spcBef>
            </a:pPr>
            <a:r>
              <a:rPr lang="en-GB" b="1">
                <a:solidFill>
                  <a:srgbClr val="99FFCC"/>
                </a:solidFill>
              </a:rPr>
              <a:t>Objet</a:t>
            </a:r>
          </a:p>
        </p:txBody>
      </p:sp>
      <p:sp>
        <p:nvSpPr>
          <p:cNvPr id="27664" name="Text Box 38"/>
          <p:cNvSpPr txBox="1">
            <a:spLocks noChangeArrowheads="1"/>
          </p:cNvSpPr>
          <p:nvPr/>
        </p:nvSpPr>
        <p:spPr bwMode="auto">
          <a:xfrm>
            <a:off x="6995584" y="4881563"/>
            <a:ext cx="1987549"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charset="-128"/>
              </a:defRPr>
            </a:lvl1pPr>
            <a:lvl2pPr marL="742950" indent="-285750" eaLnBrk="0" hangingPunct="0">
              <a:defRPr sz="2400">
                <a:solidFill>
                  <a:schemeClr val="tx1"/>
                </a:solidFill>
                <a:latin typeface="Arial" pitchFamily="34" charset="0"/>
                <a:ea typeface="ＭＳ Ｐゴシック" charset="-128"/>
              </a:defRPr>
            </a:lvl2pPr>
            <a:lvl3pPr marL="1143000" indent="-228600" eaLnBrk="0" hangingPunct="0">
              <a:defRPr sz="2400">
                <a:solidFill>
                  <a:schemeClr val="tx1"/>
                </a:solidFill>
                <a:latin typeface="Arial" pitchFamily="34" charset="0"/>
                <a:ea typeface="ＭＳ Ｐゴシック" charset="-128"/>
              </a:defRPr>
            </a:lvl3pPr>
            <a:lvl4pPr marL="1600200" indent="-228600" eaLnBrk="0" hangingPunct="0">
              <a:defRPr sz="2400">
                <a:solidFill>
                  <a:schemeClr val="tx1"/>
                </a:solidFill>
                <a:latin typeface="Arial" pitchFamily="34" charset="0"/>
                <a:ea typeface="ＭＳ Ｐゴシック" charset="-128"/>
              </a:defRPr>
            </a:lvl4pPr>
            <a:lvl5pPr marL="2057400" indent="-228600" eaLnBrk="0" hangingPunct="0">
              <a:defRPr sz="2400">
                <a:solidFill>
                  <a:schemeClr val="tx1"/>
                </a:solidFill>
                <a:latin typeface="Arial"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charset="-128"/>
              </a:defRPr>
            </a:lvl9pPr>
          </a:lstStyle>
          <a:p>
            <a:pPr eaLnBrk="1" hangingPunct="1">
              <a:spcBef>
                <a:spcPct val="50000"/>
              </a:spcBef>
            </a:pPr>
            <a:r>
              <a:rPr lang="en-GB" b="1">
                <a:solidFill>
                  <a:srgbClr val="99FFCC"/>
                </a:solidFill>
              </a:rPr>
              <a:t>Objet</a:t>
            </a:r>
          </a:p>
        </p:txBody>
      </p:sp>
      <p:sp>
        <p:nvSpPr>
          <p:cNvPr id="27665" name="Text Box 39"/>
          <p:cNvSpPr txBox="1">
            <a:spLocks noChangeArrowheads="1"/>
          </p:cNvSpPr>
          <p:nvPr/>
        </p:nvSpPr>
        <p:spPr bwMode="auto">
          <a:xfrm>
            <a:off x="9328151" y="3203575"/>
            <a:ext cx="1987549"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charset="-128"/>
              </a:defRPr>
            </a:lvl1pPr>
            <a:lvl2pPr marL="742950" indent="-285750" eaLnBrk="0" hangingPunct="0">
              <a:defRPr sz="2400">
                <a:solidFill>
                  <a:schemeClr val="tx1"/>
                </a:solidFill>
                <a:latin typeface="Arial" pitchFamily="34" charset="0"/>
                <a:ea typeface="ＭＳ Ｐゴシック" charset="-128"/>
              </a:defRPr>
            </a:lvl2pPr>
            <a:lvl3pPr marL="1143000" indent="-228600" eaLnBrk="0" hangingPunct="0">
              <a:defRPr sz="2400">
                <a:solidFill>
                  <a:schemeClr val="tx1"/>
                </a:solidFill>
                <a:latin typeface="Arial" pitchFamily="34" charset="0"/>
                <a:ea typeface="ＭＳ Ｐゴシック" charset="-128"/>
              </a:defRPr>
            </a:lvl3pPr>
            <a:lvl4pPr marL="1600200" indent="-228600" eaLnBrk="0" hangingPunct="0">
              <a:defRPr sz="2400">
                <a:solidFill>
                  <a:schemeClr val="tx1"/>
                </a:solidFill>
                <a:latin typeface="Arial" pitchFamily="34" charset="0"/>
                <a:ea typeface="ＭＳ Ｐゴシック" charset="-128"/>
              </a:defRPr>
            </a:lvl4pPr>
            <a:lvl5pPr marL="2057400" indent="-228600" eaLnBrk="0" hangingPunct="0">
              <a:defRPr sz="2400">
                <a:solidFill>
                  <a:schemeClr val="tx1"/>
                </a:solidFill>
                <a:latin typeface="Arial"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charset="-128"/>
              </a:defRPr>
            </a:lvl9pPr>
          </a:lstStyle>
          <a:p>
            <a:pPr eaLnBrk="1" hangingPunct="1">
              <a:spcBef>
                <a:spcPct val="50000"/>
              </a:spcBef>
            </a:pPr>
            <a:r>
              <a:rPr lang="en-GB" b="1">
                <a:solidFill>
                  <a:srgbClr val="99FFCC"/>
                </a:solidFill>
              </a:rPr>
              <a:t>Objet</a:t>
            </a:r>
          </a:p>
        </p:txBody>
      </p:sp>
    </p:spTree>
    <p:extLst>
      <p:ext uri="{BB962C8B-B14F-4D97-AF65-F5344CB8AC3E}">
        <p14:creationId xmlns:p14="http://schemas.microsoft.com/office/powerpoint/2010/main" val="2839168695"/>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673" name="Group 2"/>
          <p:cNvGrpSpPr>
            <a:grpSpLocks/>
          </p:cNvGrpSpPr>
          <p:nvPr/>
        </p:nvGrpSpPr>
        <p:grpSpPr bwMode="auto">
          <a:xfrm>
            <a:off x="4991100" y="4316413"/>
            <a:ext cx="2015067" cy="1511300"/>
            <a:chOff x="1699" y="2920"/>
            <a:chExt cx="952" cy="952"/>
          </a:xfrm>
        </p:grpSpPr>
        <p:sp>
          <p:nvSpPr>
            <p:cNvPr id="418819" name="Oval 3"/>
            <p:cNvSpPr>
              <a:spLocks noChangeAspect="1" noChangeArrowheads="1"/>
            </p:cNvSpPr>
            <p:nvPr/>
          </p:nvSpPr>
          <p:spPr bwMode="auto">
            <a:xfrm>
              <a:off x="1699" y="2920"/>
              <a:ext cx="952" cy="952"/>
            </a:xfrm>
            <a:prstGeom prst="ellipse">
              <a:avLst/>
            </a:prstGeom>
            <a:gradFill rotWithShape="1">
              <a:gsLst>
                <a:gs pos="0">
                  <a:srgbClr val="00FAC8"/>
                </a:gs>
                <a:gs pos="100000">
                  <a:srgbClr val="00AA87"/>
                </a:gs>
              </a:gsLst>
              <a:path path="shape">
                <a:fillToRect l="50000" t="50000" r="50000" b="50000"/>
              </a:path>
            </a:gradFill>
            <a:ln w="9525" algn="ctr">
              <a:noFill/>
              <a:round/>
              <a:headEnd/>
              <a:tailEnd/>
            </a:ln>
            <a:effectLst/>
          </p:spPr>
          <p:txBody>
            <a:bodyPr lIns="0" rIns="0" anchor="ctr"/>
            <a:lstStyle/>
            <a:p>
              <a:pPr algn="ctr">
                <a:defRPr/>
              </a:pPr>
              <a:endParaRPr lang="en-GB" sz="3200" b="1">
                <a:solidFill>
                  <a:schemeClr val="bg1"/>
                </a:solidFill>
                <a:effectLst>
                  <a:outerShdw blurRad="38100" dist="38100" dir="2700000" algn="tl">
                    <a:srgbClr val="000000"/>
                  </a:outerShdw>
                </a:effectLst>
                <a:ea typeface="+mn-ea"/>
                <a:cs typeface="Arial" pitchFamily="34" charset="0"/>
              </a:endParaRPr>
            </a:p>
          </p:txBody>
        </p:sp>
        <p:sp>
          <p:nvSpPr>
            <p:cNvPr id="418820" name="Text Box 4"/>
            <p:cNvSpPr txBox="1">
              <a:spLocks noChangeAspect="1" noChangeArrowheads="1"/>
            </p:cNvSpPr>
            <p:nvPr/>
          </p:nvSpPr>
          <p:spPr bwMode="auto">
            <a:xfrm>
              <a:off x="1724" y="3232"/>
              <a:ext cx="927" cy="327"/>
            </a:xfrm>
            <a:prstGeom prst="rect">
              <a:avLst/>
            </a:prstGeom>
            <a:noFill/>
            <a:ln w="9525">
              <a:noFill/>
              <a:miter lim="800000"/>
              <a:headEnd/>
              <a:tailEnd/>
            </a:ln>
            <a:effectLst/>
          </p:spPr>
          <p:txBody>
            <a:bodyPr>
              <a:spAutoFit/>
            </a:bodyPr>
            <a:lstStyle>
              <a:lvl1pPr eaLnBrk="0" hangingPunct="0">
                <a:defRPr sz="2400">
                  <a:solidFill>
                    <a:schemeClr val="tx1"/>
                  </a:solidFill>
                  <a:latin typeface="Arial" pitchFamily="34" charset="0"/>
                  <a:ea typeface="ＭＳ Ｐゴシック" charset="-128"/>
                </a:defRPr>
              </a:lvl1pPr>
              <a:lvl2pPr marL="742950" indent="-285750" eaLnBrk="0" hangingPunct="0">
                <a:defRPr sz="2400">
                  <a:solidFill>
                    <a:schemeClr val="tx1"/>
                  </a:solidFill>
                  <a:latin typeface="Arial" pitchFamily="34" charset="0"/>
                  <a:ea typeface="ＭＳ Ｐゴシック" charset="-128"/>
                </a:defRPr>
              </a:lvl2pPr>
              <a:lvl3pPr marL="1143000" indent="-228600" eaLnBrk="0" hangingPunct="0">
                <a:defRPr sz="2400">
                  <a:solidFill>
                    <a:schemeClr val="tx1"/>
                  </a:solidFill>
                  <a:latin typeface="Arial" pitchFamily="34" charset="0"/>
                  <a:ea typeface="ＭＳ Ｐゴシック" charset="-128"/>
                </a:defRPr>
              </a:lvl3pPr>
              <a:lvl4pPr marL="1600200" indent="-228600" eaLnBrk="0" hangingPunct="0">
                <a:defRPr sz="2400">
                  <a:solidFill>
                    <a:schemeClr val="tx1"/>
                  </a:solidFill>
                  <a:latin typeface="Arial" pitchFamily="34" charset="0"/>
                  <a:ea typeface="ＭＳ Ｐゴシック" charset="-128"/>
                </a:defRPr>
              </a:lvl4pPr>
              <a:lvl5pPr marL="2057400" indent="-228600" eaLnBrk="0" hangingPunct="0">
                <a:defRPr sz="2400">
                  <a:solidFill>
                    <a:schemeClr val="tx1"/>
                  </a:solidFill>
                  <a:latin typeface="Arial"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charset="-128"/>
                </a:defRPr>
              </a:lvl9pPr>
            </a:lstStyle>
            <a:p>
              <a:pPr algn="ctr" eaLnBrk="1" hangingPunct="1"/>
              <a:r>
                <a:rPr lang="en-US" sz="2800" b="1">
                  <a:solidFill>
                    <a:schemeClr val="bg1"/>
                  </a:solidFill>
                  <a:effectLst>
                    <a:outerShdw blurRad="38100" dist="38100" dir="2700000" algn="tl">
                      <a:srgbClr val="000000"/>
                    </a:outerShdw>
                  </a:effectLst>
                  <a:ea typeface="SimSun" pitchFamily="2" charset="-122"/>
                </a:rPr>
                <a:t>Enfant</a:t>
              </a:r>
            </a:p>
          </p:txBody>
        </p:sp>
      </p:grpSp>
      <p:grpSp>
        <p:nvGrpSpPr>
          <p:cNvPr id="28674" name="Group 5"/>
          <p:cNvGrpSpPr>
            <a:grpSpLocks noChangeAspect="1"/>
          </p:cNvGrpSpPr>
          <p:nvPr/>
        </p:nvGrpSpPr>
        <p:grpSpPr bwMode="auto">
          <a:xfrm>
            <a:off x="7249584" y="2682875"/>
            <a:ext cx="2015067" cy="1511300"/>
            <a:chOff x="3408" y="818"/>
            <a:chExt cx="998" cy="998"/>
          </a:xfrm>
        </p:grpSpPr>
        <p:sp>
          <p:nvSpPr>
            <p:cNvPr id="418822" name="Oval 6"/>
            <p:cNvSpPr>
              <a:spLocks noChangeAspect="1" noChangeArrowheads="1"/>
            </p:cNvSpPr>
            <p:nvPr/>
          </p:nvSpPr>
          <p:spPr bwMode="auto">
            <a:xfrm>
              <a:off x="3408" y="818"/>
              <a:ext cx="998" cy="998"/>
            </a:xfrm>
            <a:prstGeom prst="ellipse">
              <a:avLst/>
            </a:prstGeom>
            <a:gradFill rotWithShape="1">
              <a:gsLst>
                <a:gs pos="0">
                  <a:srgbClr val="FF9191"/>
                </a:gs>
                <a:gs pos="100000">
                  <a:srgbClr val="E60000"/>
                </a:gs>
              </a:gsLst>
              <a:path path="shape">
                <a:fillToRect l="50000" t="50000" r="50000" b="50000"/>
              </a:path>
            </a:gradFill>
            <a:ln w="9525">
              <a:noFill/>
              <a:round/>
              <a:headEnd/>
              <a:tailEnd/>
            </a:ln>
            <a:effectLst/>
          </p:spPr>
          <p:txBody>
            <a:bodyPr lIns="0" rIns="0" anchor="ctr"/>
            <a:lstStyle/>
            <a:p>
              <a:pPr algn="ctr">
                <a:defRPr/>
              </a:pPr>
              <a:endParaRPr lang="en-GB" sz="2800" b="1">
                <a:solidFill>
                  <a:schemeClr val="bg1"/>
                </a:solidFill>
                <a:effectLst>
                  <a:outerShdw blurRad="38100" dist="38100" dir="2700000" algn="tl">
                    <a:srgbClr val="000000"/>
                  </a:outerShdw>
                </a:effectLst>
                <a:ea typeface="+mn-ea"/>
                <a:cs typeface="Arial" pitchFamily="34" charset="0"/>
              </a:endParaRPr>
            </a:p>
          </p:txBody>
        </p:sp>
        <p:sp>
          <p:nvSpPr>
            <p:cNvPr id="418823" name="Text Box 7"/>
            <p:cNvSpPr txBox="1">
              <a:spLocks noChangeAspect="1" noChangeArrowheads="1"/>
            </p:cNvSpPr>
            <p:nvPr/>
          </p:nvSpPr>
          <p:spPr bwMode="auto">
            <a:xfrm>
              <a:off x="3421" y="1167"/>
              <a:ext cx="985" cy="326"/>
            </a:xfrm>
            <a:prstGeom prst="rect">
              <a:avLst/>
            </a:prstGeom>
            <a:noFill/>
            <a:ln w="9525">
              <a:noFill/>
              <a:miter lim="800000"/>
              <a:headEnd/>
              <a:tailEnd/>
            </a:ln>
            <a:effectLst/>
          </p:spPr>
          <p:txBody>
            <a:bodyPr lIns="36000" tIns="32400" rIns="36000">
              <a:spAutoFit/>
            </a:bodyPr>
            <a:lstStyle>
              <a:lvl1pPr eaLnBrk="0" hangingPunct="0">
                <a:defRPr sz="2400">
                  <a:solidFill>
                    <a:schemeClr val="tx1"/>
                  </a:solidFill>
                  <a:latin typeface="Arial" pitchFamily="34" charset="0"/>
                  <a:ea typeface="ＭＳ Ｐゴシック" charset="-128"/>
                </a:defRPr>
              </a:lvl1pPr>
              <a:lvl2pPr marL="742950" indent="-285750" eaLnBrk="0" hangingPunct="0">
                <a:defRPr sz="2400">
                  <a:solidFill>
                    <a:schemeClr val="tx1"/>
                  </a:solidFill>
                  <a:latin typeface="Arial" pitchFamily="34" charset="0"/>
                  <a:ea typeface="ＭＳ Ｐゴシック" charset="-128"/>
                </a:defRPr>
              </a:lvl2pPr>
              <a:lvl3pPr marL="1143000" indent="-228600" eaLnBrk="0" hangingPunct="0">
                <a:defRPr sz="2400">
                  <a:solidFill>
                    <a:schemeClr val="tx1"/>
                  </a:solidFill>
                  <a:latin typeface="Arial" pitchFamily="34" charset="0"/>
                  <a:ea typeface="ＭＳ Ｐゴシック" charset="-128"/>
                </a:defRPr>
              </a:lvl3pPr>
              <a:lvl4pPr marL="1600200" indent="-228600" eaLnBrk="0" hangingPunct="0">
                <a:defRPr sz="2400">
                  <a:solidFill>
                    <a:schemeClr val="tx1"/>
                  </a:solidFill>
                  <a:latin typeface="Arial" pitchFamily="34" charset="0"/>
                  <a:ea typeface="ＭＳ Ｐゴシック" charset="-128"/>
                </a:defRPr>
              </a:lvl4pPr>
              <a:lvl5pPr marL="2057400" indent="-228600" eaLnBrk="0" hangingPunct="0">
                <a:defRPr sz="2400">
                  <a:solidFill>
                    <a:schemeClr val="tx1"/>
                  </a:solidFill>
                  <a:latin typeface="Arial"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charset="-128"/>
                </a:defRPr>
              </a:lvl9pPr>
            </a:lstStyle>
            <a:p>
              <a:pPr algn="ctr" eaLnBrk="1" hangingPunct="1"/>
              <a:r>
                <a:rPr lang="en-US" sz="2700" b="1">
                  <a:solidFill>
                    <a:schemeClr val="bg1"/>
                  </a:solidFill>
                  <a:effectLst>
                    <a:outerShdw blurRad="38100" dist="38100" dir="2700000" algn="tl">
                      <a:srgbClr val="000000"/>
                    </a:outerShdw>
                  </a:effectLst>
                  <a:cs typeface="Arial" pitchFamily="34" charset="0"/>
                </a:rPr>
                <a:t>Femme</a:t>
              </a:r>
            </a:p>
          </p:txBody>
        </p:sp>
      </p:grpSp>
      <p:grpSp>
        <p:nvGrpSpPr>
          <p:cNvPr id="28675" name="Group 8"/>
          <p:cNvGrpSpPr>
            <a:grpSpLocks/>
          </p:cNvGrpSpPr>
          <p:nvPr/>
        </p:nvGrpSpPr>
        <p:grpSpPr bwMode="auto">
          <a:xfrm>
            <a:off x="2715684" y="2682875"/>
            <a:ext cx="2190749" cy="1511300"/>
            <a:chOff x="624" y="1891"/>
            <a:chExt cx="1035" cy="952"/>
          </a:xfrm>
        </p:grpSpPr>
        <p:sp>
          <p:nvSpPr>
            <p:cNvPr id="418825" name="Oval 9"/>
            <p:cNvSpPr>
              <a:spLocks noChangeAspect="1" noChangeArrowheads="1"/>
            </p:cNvSpPr>
            <p:nvPr/>
          </p:nvSpPr>
          <p:spPr bwMode="auto">
            <a:xfrm>
              <a:off x="665" y="1891"/>
              <a:ext cx="952" cy="952"/>
            </a:xfrm>
            <a:prstGeom prst="ellipse">
              <a:avLst/>
            </a:prstGeom>
            <a:gradFill rotWithShape="1">
              <a:gsLst>
                <a:gs pos="0">
                  <a:srgbClr val="5AA0FF"/>
                </a:gs>
                <a:gs pos="100000">
                  <a:srgbClr val="005AD7"/>
                </a:gs>
              </a:gsLst>
              <a:path path="shape">
                <a:fillToRect l="50000" t="50000" r="50000" b="50000"/>
              </a:path>
            </a:gradFill>
            <a:ln w="9525">
              <a:noFill/>
              <a:round/>
              <a:headEnd/>
              <a:tailEnd/>
            </a:ln>
            <a:effectLst/>
          </p:spPr>
          <p:txBody>
            <a:bodyPr lIns="0" rIns="0" anchor="ctr"/>
            <a:lstStyle/>
            <a:p>
              <a:pPr algn="ctr">
                <a:defRPr/>
              </a:pPr>
              <a:endParaRPr lang="en-GB" sz="2400" b="1">
                <a:solidFill>
                  <a:schemeClr val="bg1"/>
                </a:solidFill>
                <a:effectLst>
                  <a:outerShdw blurRad="38100" dist="38100" dir="2700000" algn="tl">
                    <a:srgbClr val="000000"/>
                  </a:outerShdw>
                </a:effectLst>
                <a:ea typeface="+mn-ea"/>
                <a:cs typeface="Arial" pitchFamily="34" charset="0"/>
              </a:endParaRPr>
            </a:p>
          </p:txBody>
        </p:sp>
        <p:sp>
          <p:nvSpPr>
            <p:cNvPr id="418826" name="Text Box 10"/>
            <p:cNvSpPr txBox="1">
              <a:spLocks noChangeAspect="1" noChangeArrowheads="1"/>
            </p:cNvSpPr>
            <p:nvPr/>
          </p:nvSpPr>
          <p:spPr bwMode="auto">
            <a:xfrm>
              <a:off x="624" y="2221"/>
              <a:ext cx="1035" cy="299"/>
            </a:xfrm>
            <a:prstGeom prst="rect">
              <a:avLst/>
            </a:prstGeom>
            <a:noFill/>
            <a:ln w="9525">
              <a:noFill/>
              <a:miter lim="800000"/>
              <a:headEnd/>
              <a:tailEnd/>
            </a:ln>
            <a:effectLst/>
          </p:spPr>
          <p:txBody>
            <a:bodyPr lIns="36000" tIns="32400" rIns="36000">
              <a:spAutoFit/>
            </a:bodyPr>
            <a:lstStyle>
              <a:lvl1pPr eaLnBrk="0" hangingPunct="0">
                <a:defRPr sz="2400">
                  <a:solidFill>
                    <a:schemeClr val="tx1"/>
                  </a:solidFill>
                  <a:latin typeface="Arial" pitchFamily="34" charset="0"/>
                  <a:ea typeface="ＭＳ Ｐゴシック" charset="-128"/>
                </a:defRPr>
              </a:lvl1pPr>
              <a:lvl2pPr marL="742950" indent="-285750" eaLnBrk="0" hangingPunct="0">
                <a:defRPr sz="2400">
                  <a:solidFill>
                    <a:schemeClr val="tx1"/>
                  </a:solidFill>
                  <a:latin typeface="Arial" pitchFamily="34" charset="0"/>
                  <a:ea typeface="ＭＳ Ｐゴシック" charset="-128"/>
                </a:defRPr>
              </a:lvl2pPr>
              <a:lvl3pPr marL="1143000" indent="-228600" eaLnBrk="0" hangingPunct="0">
                <a:defRPr sz="2400">
                  <a:solidFill>
                    <a:schemeClr val="tx1"/>
                  </a:solidFill>
                  <a:latin typeface="Arial" pitchFamily="34" charset="0"/>
                  <a:ea typeface="ＭＳ Ｐゴシック" charset="-128"/>
                </a:defRPr>
              </a:lvl3pPr>
              <a:lvl4pPr marL="1600200" indent="-228600" eaLnBrk="0" hangingPunct="0">
                <a:defRPr sz="2400">
                  <a:solidFill>
                    <a:schemeClr val="tx1"/>
                  </a:solidFill>
                  <a:latin typeface="Arial" pitchFamily="34" charset="0"/>
                  <a:ea typeface="ＭＳ Ｐゴシック" charset="-128"/>
                </a:defRPr>
              </a:lvl4pPr>
              <a:lvl5pPr marL="2057400" indent="-228600" eaLnBrk="0" hangingPunct="0">
                <a:defRPr sz="2400">
                  <a:solidFill>
                    <a:schemeClr val="tx1"/>
                  </a:solidFill>
                  <a:latin typeface="Arial"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charset="-128"/>
                </a:defRPr>
              </a:lvl9pPr>
            </a:lstStyle>
            <a:p>
              <a:pPr algn="ctr" eaLnBrk="1" hangingPunct="1"/>
              <a:r>
                <a:rPr lang="en-US" sz="2600" b="1">
                  <a:solidFill>
                    <a:schemeClr val="bg1"/>
                  </a:solidFill>
                  <a:effectLst>
                    <a:outerShdw blurRad="38100" dist="38100" dir="2700000" algn="tl">
                      <a:srgbClr val="000000"/>
                    </a:outerShdw>
                  </a:effectLst>
                  <a:cs typeface="Arial" pitchFamily="34" charset="0"/>
                </a:rPr>
                <a:t>Mari</a:t>
              </a:r>
            </a:p>
          </p:txBody>
        </p:sp>
      </p:grpSp>
      <p:grpSp>
        <p:nvGrpSpPr>
          <p:cNvPr id="28676" name="Group 11"/>
          <p:cNvGrpSpPr>
            <a:grpSpLocks/>
          </p:cNvGrpSpPr>
          <p:nvPr/>
        </p:nvGrpSpPr>
        <p:grpSpPr bwMode="auto">
          <a:xfrm>
            <a:off x="5044017" y="1093788"/>
            <a:ext cx="2015067" cy="1511300"/>
            <a:chOff x="1724" y="890"/>
            <a:chExt cx="952" cy="952"/>
          </a:xfrm>
        </p:grpSpPr>
        <p:sp>
          <p:nvSpPr>
            <p:cNvPr id="418828" name="Oval 12"/>
            <p:cNvSpPr>
              <a:spLocks noChangeAspect="1" noChangeArrowheads="1"/>
            </p:cNvSpPr>
            <p:nvPr/>
          </p:nvSpPr>
          <p:spPr bwMode="auto">
            <a:xfrm>
              <a:off x="1724" y="890"/>
              <a:ext cx="952" cy="952"/>
            </a:xfrm>
            <a:prstGeom prst="ellipse">
              <a:avLst/>
            </a:prstGeom>
            <a:gradFill rotWithShape="1">
              <a:gsLst>
                <a:gs pos="0">
                  <a:srgbClr val="FFB482"/>
                </a:gs>
                <a:gs pos="100000">
                  <a:srgbClr val="FF7832"/>
                </a:gs>
              </a:gsLst>
              <a:path path="shape">
                <a:fillToRect l="50000" t="50000" r="50000" b="50000"/>
              </a:path>
            </a:gradFill>
            <a:ln w="9525">
              <a:noFill/>
              <a:round/>
              <a:headEnd/>
              <a:tailEnd/>
            </a:ln>
            <a:effectLst/>
          </p:spPr>
          <p:txBody>
            <a:bodyPr anchor="ctr"/>
            <a:lstStyle/>
            <a:p>
              <a:pPr algn="ctr">
                <a:defRPr/>
              </a:pPr>
              <a:endParaRPr lang="en-GB" sz="3200" b="1">
                <a:solidFill>
                  <a:schemeClr val="bg1"/>
                </a:solidFill>
                <a:effectLst>
                  <a:outerShdw blurRad="38100" dist="38100" dir="2700000" algn="tl">
                    <a:srgbClr val="000000"/>
                  </a:outerShdw>
                </a:effectLst>
                <a:ea typeface="+mn-ea"/>
                <a:cs typeface="Arial" pitchFamily="34" charset="0"/>
              </a:endParaRPr>
            </a:p>
          </p:txBody>
        </p:sp>
        <p:sp>
          <p:nvSpPr>
            <p:cNvPr id="418829" name="Text Box 13"/>
            <p:cNvSpPr txBox="1">
              <a:spLocks noChangeAspect="1" noChangeArrowheads="1"/>
            </p:cNvSpPr>
            <p:nvPr/>
          </p:nvSpPr>
          <p:spPr bwMode="auto">
            <a:xfrm>
              <a:off x="1852" y="1142"/>
              <a:ext cx="724" cy="368"/>
            </a:xfrm>
            <a:prstGeom prst="rect">
              <a:avLst/>
            </a:prstGeom>
            <a:noFill/>
            <a:ln w="9525">
              <a:noFill/>
              <a:miter lim="800000"/>
              <a:headEnd/>
              <a:tailEnd/>
            </a:ln>
            <a:effectLst/>
          </p:spPr>
          <p:txBody>
            <a:bodyPr>
              <a:spAutoFit/>
            </a:bodyPr>
            <a:lstStyle>
              <a:lvl1pPr eaLnBrk="0" hangingPunct="0">
                <a:defRPr sz="2400">
                  <a:solidFill>
                    <a:schemeClr val="tx1"/>
                  </a:solidFill>
                  <a:latin typeface="Arial" pitchFamily="34" charset="0"/>
                  <a:ea typeface="ＭＳ Ｐゴシック" charset="-128"/>
                </a:defRPr>
              </a:lvl1pPr>
              <a:lvl2pPr marL="742950" indent="-285750" eaLnBrk="0" hangingPunct="0">
                <a:defRPr sz="2400">
                  <a:solidFill>
                    <a:schemeClr val="tx1"/>
                  </a:solidFill>
                  <a:latin typeface="Arial" pitchFamily="34" charset="0"/>
                  <a:ea typeface="ＭＳ Ｐゴシック" charset="-128"/>
                </a:defRPr>
              </a:lvl2pPr>
              <a:lvl3pPr marL="1143000" indent="-228600" eaLnBrk="0" hangingPunct="0">
                <a:defRPr sz="2400">
                  <a:solidFill>
                    <a:schemeClr val="tx1"/>
                  </a:solidFill>
                  <a:latin typeface="Arial" pitchFamily="34" charset="0"/>
                  <a:ea typeface="ＭＳ Ｐゴシック" charset="-128"/>
                </a:defRPr>
              </a:lvl3pPr>
              <a:lvl4pPr marL="1600200" indent="-228600" eaLnBrk="0" hangingPunct="0">
                <a:defRPr sz="2400">
                  <a:solidFill>
                    <a:schemeClr val="tx1"/>
                  </a:solidFill>
                  <a:latin typeface="Arial" pitchFamily="34" charset="0"/>
                  <a:ea typeface="ＭＳ Ｐゴシック" charset="-128"/>
                </a:defRPr>
              </a:lvl4pPr>
              <a:lvl5pPr marL="2057400" indent="-228600" eaLnBrk="0" hangingPunct="0">
                <a:defRPr sz="2400">
                  <a:solidFill>
                    <a:schemeClr val="tx1"/>
                  </a:solidFill>
                  <a:latin typeface="Arial"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charset="-128"/>
                </a:defRPr>
              </a:lvl9pPr>
            </a:lstStyle>
            <a:p>
              <a:pPr algn="ctr" eaLnBrk="1" hangingPunct="1"/>
              <a:r>
                <a:rPr lang="en-US" sz="3200" b="1">
                  <a:solidFill>
                    <a:schemeClr val="bg1"/>
                  </a:solidFill>
                  <a:effectLst>
                    <a:outerShdw blurRad="38100" dist="38100" dir="2700000" algn="tl">
                      <a:srgbClr val="000000"/>
                    </a:outerShdw>
                  </a:effectLst>
                  <a:ea typeface="SimSun" pitchFamily="2" charset="-122"/>
                </a:rPr>
                <a:t>Dieu</a:t>
              </a:r>
            </a:p>
          </p:txBody>
        </p:sp>
      </p:grpSp>
      <p:sp>
        <p:nvSpPr>
          <p:cNvPr id="28677" name="Rectangle 14"/>
          <p:cNvSpPr>
            <a:spLocks noChangeArrowheads="1"/>
          </p:cNvSpPr>
          <p:nvPr/>
        </p:nvSpPr>
        <p:spPr bwMode="auto">
          <a:xfrm>
            <a:off x="0" y="1"/>
            <a:ext cx="12192000" cy="108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a:r>
              <a:rPr lang="en-US" altLang="zh-CN" sz="3600">
                <a:solidFill>
                  <a:srgbClr val="FFFF99"/>
                </a:solidFill>
                <a:latin typeface="Arial Rounded MT Bold" pitchFamily="34" charset="0"/>
                <a:ea typeface="SimSun" pitchFamily="2" charset="-122"/>
              </a:rPr>
              <a:t>Le but des trois objets</a:t>
            </a:r>
            <a:endParaRPr lang="sk-SK" sz="3600">
              <a:solidFill>
                <a:srgbClr val="FFFF99"/>
              </a:solidFill>
              <a:latin typeface="Arial Rounded MT Bold" pitchFamily="34" charset="0"/>
              <a:ea typeface="SimSun" pitchFamily="2" charset="-122"/>
            </a:endParaRPr>
          </a:p>
        </p:txBody>
      </p:sp>
      <p:sp>
        <p:nvSpPr>
          <p:cNvPr id="28678" name="Text Box 15"/>
          <p:cNvSpPr txBox="1">
            <a:spLocks noChangeArrowheads="1"/>
          </p:cNvSpPr>
          <p:nvPr/>
        </p:nvSpPr>
        <p:spPr bwMode="auto">
          <a:xfrm>
            <a:off x="1054101" y="5894388"/>
            <a:ext cx="10081684"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charset="-128"/>
              </a:defRPr>
            </a:lvl1pPr>
            <a:lvl2pPr marL="742950" indent="-285750" eaLnBrk="0" hangingPunct="0">
              <a:defRPr sz="2400">
                <a:solidFill>
                  <a:schemeClr val="tx1"/>
                </a:solidFill>
                <a:latin typeface="Arial" pitchFamily="34" charset="0"/>
                <a:ea typeface="ＭＳ Ｐゴシック" charset="-128"/>
              </a:defRPr>
            </a:lvl2pPr>
            <a:lvl3pPr marL="1143000" indent="-228600" eaLnBrk="0" hangingPunct="0">
              <a:defRPr sz="2400">
                <a:solidFill>
                  <a:schemeClr val="tx1"/>
                </a:solidFill>
                <a:latin typeface="Arial" pitchFamily="34" charset="0"/>
                <a:ea typeface="ＭＳ Ｐゴシック" charset="-128"/>
              </a:defRPr>
            </a:lvl3pPr>
            <a:lvl4pPr marL="1600200" indent="-228600" eaLnBrk="0" hangingPunct="0">
              <a:defRPr sz="2400">
                <a:solidFill>
                  <a:schemeClr val="tx1"/>
                </a:solidFill>
                <a:latin typeface="Arial" pitchFamily="34" charset="0"/>
                <a:ea typeface="ＭＳ Ｐゴシック" charset="-128"/>
              </a:defRPr>
            </a:lvl4pPr>
            <a:lvl5pPr marL="2057400" indent="-228600" eaLnBrk="0" hangingPunct="0">
              <a:defRPr sz="2400">
                <a:solidFill>
                  <a:schemeClr val="tx1"/>
                </a:solidFill>
                <a:latin typeface="Arial"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charset="-128"/>
              </a:defRPr>
            </a:lvl9pPr>
          </a:lstStyle>
          <a:p>
            <a:pPr algn="ctr" eaLnBrk="1" hangingPunct="1"/>
            <a:r>
              <a:rPr lang="en-US" sz="3400">
                <a:solidFill>
                  <a:schemeClr val="bg1"/>
                </a:solidFill>
                <a:ea typeface="SimSun" pitchFamily="2" charset="-122"/>
              </a:rPr>
              <a:t>12 Relations d</a:t>
            </a:r>
            <a:r>
              <a:rPr lang="en-US" altLang="fr-FR" sz="3400">
                <a:solidFill>
                  <a:schemeClr val="bg1"/>
                </a:solidFill>
                <a:ea typeface="SimSun" pitchFamily="2" charset="-122"/>
              </a:rPr>
              <a:t>’</a:t>
            </a:r>
            <a:r>
              <a:rPr lang="en-US" sz="3400">
                <a:solidFill>
                  <a:schemeClr val="bg1"/>
                </a:solidFill>
                <a:ea typeface="SimSun" pitchFamily="2" charset="-122"/>
              </a:rPr>
              <a:t>amour</a:t>
            </a:r>
          </a:p>
        </p:txBody>
      </p:sp>
      <p:grpSp>
        <p:nvGrpSpPr>
          <p:cNvPr id="28679" name="Group 16"/>
          <p:cNvGrpSpPr>
            <a:grpSpLocks/>
          </p:cNvGrpSpPr>
          <p:nvPr/>
        </p:nvGrpSpPr>
        <p:grpSpPr bwMode="auto">
          <a:xfrm>
            <a:off x="4201585" y="2339976"/>
            <a:ext cx="1248833" cy="473075"/>
            <a:chOff x="1326" y="1675"/>
            <a:chExt cx="590" cy="298"/>
          </a:xfrm>
        </p:grpSpPr>
        <p:sp>
          <p:nvSpPr>
            <p:cNvPr id="28700" name="AutoShape 17"/>
            <p:cNvSpPr>
              <a:spLocks noChangeArrowheads="1"/>
            </p:cNvSpPr>
            <p:nvPr/>
          </p:nvSpPr>
          <p:spPr bwMode="auto">
            <a:xfrm rot="-2700000">
              <a:off x="1326" y="1675"/>
              <a:ext cx="441" cy="173"/>
            </a:xfrm>
            <a:prstGeom prst="leftArrow">
              <a:avLst>
                <a:gd name="adj1" fmla="val 49537"/>
                <a:gd name="adj2" fmla="val 94530"/>
              </a:avLst>
            </a:prstGeom>
            <a:gradFill rotWithShape="1">
              <a:gsLst>
                <a:gs pos="0">
                  <a:srgbClr val="FFE7D7"/>
                </a:gs>
                <a:gs pos="100000">
                  <a:srgbClr val="FF7832"/>
                </a:gs>
              </a:gsLst>
              <a:lin ang="0" scaled="1"/>
            </a:gradFill>
            <a:ln>
              <a:noFill/>
            </a:ln>
            <a:extLst>
              <a:ext uri="{91240B29-F687-4F45-9708-019B960494DF}">
                <a14:hiddenLine xmlns:a14="http://schemas.microsoft.com/office/drawing/2010/main" w="3175">
                  <a:solidFill>
                    <a:srgbClr val="000000"/>
                  </a:solidFill>
                  <a:miter lim="800000"/>
                  <a:headEnd/>
                  <a:tailEnd/>
                </a14:hiddenLine>
              </a:ext>
            </a:extLst>
          </p:spPr>
          <p:txBody>
            <a:bodyPr/>
            <a:lstStyle/>
            <a:p>
              <a:endParaRPr lang="en-GB"/>
            </a:p>
          </p:txBody>
        </p:sp>
        <p:sp>
          <p:nvSpPr>
            <p:cNvPr id="28701" name="AutoShape 18"/>
            <p:cNvSpPr>
              <a:spLocks noChangeArrowheads="1"/>
            </p:cNvSpPr>
            <p:nvPr/>
          </p:nvSpPr>
          <p:spPr bwMode="auto">
            <a:xfrm rot="8100000">
              <a:off x="1475" y="1800"/>
              <a:ext cx="441" cy="173"/>
            </a:xfrm>
            <a:prstGeom prst="leftArrow">
              <a:avLst>
                <a:gd name="adj1" fmla="val 49537"/>
                <a:gd name="adj2" fmla="val 94530"/>
              </a:avLst>
            </a:prstGeom>
            <a:gradFill rotWithShape="1">
              <a:gsLst>
                <a:gs pos="0">
                  <a:srgbClr val="CBE1FF"/>
                </a:gs>
                <a:gs pos="100000">
                  <a:srgbClr val="005AD7"/>
                </a:gs>
              </a:gsLst>
              <a:lin ang="0" scaled="1"/>
            </a:gradFill>
            <a:ln>
              <a:noFill/>
            </a:ln>
            <a:extLst>
              <a:ext uri="{91240B29-F687-4F45-9708-019B960494DF}">
                <a14:hiddenLine xmlns:a14="http://schemas.microsoft.com/office/drawing/2010/main" w="3175">
                  <a:solidFill>
                    <a:srgbClr val="000000"/>
                  </a:solidFill>
                  <a:miter lim="800000"/>
                  <a:headEnd/>
                  <a:tailEnd/>
                </a14:hiddenLine>
              </a:ext>
            </a:extLst>
          </p:spPr>
          <p:txBody>
            <a:bodyPr/>
            <a:lstStyle/>
            <a:p>
              <a:endParaRPr lang="en-GB"/>
            </a:p>
          </p:txBody>
        </p:sp>
      </p:grpSp>
      <p:grpSp>
        <p:nvGrpSpPr>
          <p:cNvPr id="28680" name="Group 19"/>
          <p:cNvGrpSpPr>
            <a:grpSpLocks/>
          </p:cNvGrpSpPr>
          <p:nvPr/>
        </p:nvGrpSpPr>
        <p:grpSpPr bwMode="auto">
          <a:xfrm>
            <a:off x="4489451" y="3875089"/>
            <a:ext cx="630767" cy="936625"/>
            <a:chOff x="1462" y="2642"/>
            <a:chExt cx="298" cy="590"/>
          </a:xfrm>
        </p:grpSpPr>
        <p:sp>
          <p:nvSpPr>
            <p:cNvPr id="28698" name="AutoShape 20"/>
            <p:cNvSpPr>
              <a:spLocks noChangeArrowheads="1"/>
            </p:cNvSpPr>
            <p:nvPr/>
          </p:nvSpPr>
          <p:spPr bwMode="auto">
            <a:xfrm rot="2700000">
              <a:off x="1453" y="2776"/>
              <a:ext cx="441" cy="173"/>
            </a:xfrm>
            <a:prstGeom prst="leftArrow">
              <a:avLst>
                <a:gd name="adj1" fmla="val 49537"/>
                <a:gd name="adj2" fmla="val 94530"/>
              </a:avLst>
            </a:prstGeom>
            <a:gradFill rotWithShape="1">
              <a:gsLst>
                <a:gs pos="0">
                  <a:srgbClr val="D7FFF6"/>
                </a:gs>
                <a:gs pos="100000">
                  <a:srgbClr val="00AA87"/>
                </a:gs>
              </a:gsLst>
              <a:lin ang="0" scaled="1"/>
            </a:gradFill>
            <a:ln>
              <a:noFill/>
            </a:ln>
            <a:extLst>
              <a:ext uri="{91240B29-F687-4F45-9708-019B960494DF}">
                <a14:hiddenLine xmlns:a14="http://schemas.microsoft.com/office/drawing/2010/main" w="3175">
                  <a:solidFill>
                    <a:srgbClr val="000000"/>
                  </a:solidFill>
                  <a:miter lim="800000"/>
                  <a:headEnd/>
                  <a:tailEnd/>
                </a14:hiddenLine>
              </a:ext>
            </a:extLst>
          </p:spPr>
          <p:txBody>
            <a:bodyPr/>
            <a:lstStyle/>
            <a:p>
              <a:endParaRPr lang="en-GB"/>
            </a:p>
          </p:txBody>
        </p:sp>
        <p:sp>
          <p:nvSpPr>
            <p:cNvPr id="28699" name="AutoShape 21"/>
            <p:cNvSpPr>
              <a:spLocks noChangeArrowheads="1"/>
            </p:cNvSpPr>
            <p:nvPr/>
          </p:nvSpPr>
          <p:spPr bwMode="auto">
            <a:xfrm rot="-8100000">
              <a:off x="1328" y="2925"/>
              <a:ext cx="441" cy="173"/>
            </a:xfrm>
            <a:prstGeom prst="leftArrow">
              <a:avLst>
                <a:gd name="adj1" fmla="val 49537"/>
                <a:gd name="adj2" fmla="val 94530"/>
              </a:avLst>
            </a:prstGeom>
            <a:gradFill rotWithShape="1">
              <a:gsLst>
                <a:gs pos="0">
                  <a:srgbClr val="CBE1FF"/>
                </a:gs>
                <a:gs pos="100000">
                  <a:srgbClr val="005AD7"/>
                </a:gs>
              </a:gsLst>
              <a:lin ang="0" scaled="1"/>
            </a:gradFill>
            <a:ln>
              <a:noFill/>
            </a:ln>
            <a:extLst>
              <a:ext uri="{91240B29-F687-4F45-9708-019B960494DF}">
                <a14:hiddenLine xmlns:a14="http://schemas.microsoft.com/office/drawing/2010/main" w="3175">
                  <a:solidFill>
                    <a:srgbClr val="000000"/>
                  </a:solidFill>
                  <a:miter lim="800000"/>
                  <a:headEnd/>
                  <a:tailEnd/>
                </a14:hiddenLine>
              </a:ext>
            </a:extLst>
          </p:spPr>
          <p:txBody>
            <a:bodyPr/>
            <a:lstStyle/>
            <a:p>
              <a:endParaRPr lang="en-GB"/>
            </a:p>
          </p:txBody>
        </p:sp>
      </p:grpSp>
      <p:grpSp>
        <p:nvGrpSpPr>
          <p:cNvPr id="28681" name="Group 22"/>
          <p:cNvGrpSpPr>
            <a:grpSpLocks/>
          </p:cNvGrpSpPr>
          <p:nvPr/>
        </p:nvGrpSpPr>
        <p:grpSpPr bwMode="auto">
          <a:xfrm>
            <a:off x="6625167" y="4083050"/>
            <a:ext cx="1219200" cy="508000"/>
            <a:chOff x="2471" y="2773"/>
            <a:chExt cx="576" cy="320"/>
          </a:xfrm>
        </p:grpSpPr>
        <p:sp>
          <p:nvSpPr>
            <p:cNvPr id="28696" name="AutoShape 23"/>
            <p:cNvSpPr>
              <a:spLocks noChangeArrowheads="1"/>
            </p:cNvSpPr>
            <p:nvPr/>
          </p:nvSpPr>
          <p:spPr bwMode="auto">
            <a:xfrm rot="-2700000">
              <a:off x="2606" y="2920"/>
              <a:ext cx="441" cy="173"/>
            </a:xfrm>
            <a:prstGeom prst="leftArrow">
              <a:avLst>
                <a:gd name="adj1" fmla="val 49537"/>
                <a:gd name="adj2" fmla="val 94530"/>
              </a:avLst>
            </a:prstGeom>
            <a:gradFill rotWithShape="1">
              <a:gsLst>
                <a:gs pos="0">
                  <a:srgbClr val="FFDFDF"/>
                </a:gs>
                <a:gs pos="100000">
                  <a:srgbClr val="E60000"/>
                </a:gs>
              </a:gsLst>
              <a:lin ang="0" scaled="1"/>
            </a:gradFill>
            <a:ln>
              <a:noFill/>
            </a:ln>
            <a:extLst>
              <a:ext uri="{91240B29-F687-4F45-9708-019B960494DF}">
                <a14:hiddenLine xmlns:a14="http://schemas.microsoft.com/office/drawing/2010/main" w="3175">
                  <a:solidFill>
                    <a:srgbClr val="000000"/>
                  </a:solidFill>
                  <a:miter lim="800000"/>
                  <a:headEnd/>
                  <a:tailEnd/>
                </a14:hiddenLine>
              </a:ext>
            </a:extLst>
          </p:spPr>
          <p:txBody>
            <a:bodyPr/>
            <a:lstStyle/>
            <a:p>
              <a:endParaRPr lang="en-GB"/>
            </a:p>
          </p:txBody>
        </p:sp>
        <p:sp>
          <p:nvSpPr>
            <p:cNvPr id="28697" name="AutoShape 24"/>
            <p:cNvSpPr>
              <a:spLocks noChangeArrowheads="1"/>
            </p:cNvSpPr>
            <p:nvPr/>
          </p:nvSpPr>
          <p:spPr bwMode="auto">
            <a:xfrm rot="8100000">
              <a:off x="2471" y="2773"/>
              <a:ext cx="441" cy="173"/>
            </a:xfrm>
            <a:prstGeom prst="leftArrow">
              <a:avLst>
                <a:gd name="adj1" fmla="val 49537"/>
                <a:gd name="adj2" fmla="val 94530"/>
              </a:avLst>
            </a:prstGeom>
            <a:gradFill rotWithShape="1">
              <a:gsLst>
                <a:gs pos="0">
                  <a:srgbClr val="D7FFF6"/>
                </a:gs>
                <a:gs pos="100000">
                  <a:srgbClr val="00AA87"/>
                </a:gs>
              </a:gsLst>
              <a:lin ang="0" scaled="1"/>
            </a:gradFill>
            <a:ln>
              <a:noFill/>
            </a:ln>
            <a:extLst>
              <a:ext uri="{91240B29-F687-4F45-9708-019B960494DF}">
                <a14:hiddenLine xmlns:a14="http://schemas.microsoft.com/office/drawing/2010/main" w="3175">
                  <a:solidFill>
                    <a:srgbClr val="000000"/>
                  </a:solidFill>
                  <a:miter lim="800000"/>
                  <a:headEnd/>
                  <a:tailEnd/>
                </a14:hiddenLine>
              </a:ext>
            </a:extLst>
          </p:spPr>
          <p:txBody>
            <a:bodyPr/>
            <a:lstStyle/>
            <a:p>
              <a:endParaRPr lang="en-GB"/>
            </a:p>
          </p:txBody>
        </p:sp>
      </p:grpSp>
      <p:grpSp>
        <p:nvGrpSpPr>
          <p:cNvPr id="28682" name="Group 25"/>
          <p:cNvGrpSpPr>
            <a:grpSpLocks/>
          </p:cNvGrpSpPr>
          <p:nvPr/>
        </p:nvGrpSpPr>
        <p:grpSpPr bwMode="auto">
          <a:xfrm>
            <a:off x="6885518" y="2138363"/>
            <a:ext cx="677333" cy="914400"/>
            <a:chOff x="2594" y="1548"/>
            <a:chExt cx="320" cy="576"/>
          </a:xfrm>
        </p:grpSpPr>
        <p:sp>
          <p:nvSpPr>
            <p:cNvPr id="28694" name="AutoShape 26"/>
            <p:cNvSpPr>
              <a:spLocks noChangeArrowheads="1"/>
            </p:cNvSpPr>
            <p:nvPr/>
          </p:nvSpPr>
          <p:spPr bwMode="auto">
            <a:xfrm rot="-8100000">
              <a:off x="2607" y="1682"/>
              <a:ext cx="441" cy="173"/>
            </a:xfrm>
            <a:prstGeom prst="leftArrow">
              <a:avLst>
                <a:gd name="adj1" fmla="val 49537"/>
                <a:gd name="adj2" fmla="val 94530"/>
              </a:avLst>
            </a:prstGeom>
            <a:gradFill rotWithShape="1">
              <a:gsLst>
                <a:gs pos="0">
                  <a:srgbClr val="FFE7D7"/>
                </a:gs>
                <a:gs pos="100000">
                  <a:srgbClr val="FF7832"/>
                </a:gs>
              </a:gsLst>
              <a:lin ang="0" scaled="1"/>
            </a:gradFill>
            <a:ln>
              <a:noFill/>
            </a:ln>
            <a:extLst>
              <a:ext uri="{91240B29-F687-4F45-9708-019B960494DF}">
                <a14:hiddenLine xmlns:a14="http://schemas.microsoft.com/office/drawing/2010/main" w="3175">
                  <a:solidFill>
                    <a:srgbClr val="000000"/>
                  </a:solidFill>
                  <a:miter lim="800000"/>
                  <a:headEnd/>
                  <a:tailEnd/>
                </a14:hiddenLine>
              </a:ext>
            </a:extLst>
          </p:spPr>
          <p:txBody>
            <a:bodyPr/>
            <a:lstStyle/>
            <a:p>
              <a:endParaRPr lang="en-GB"/>
            </a:p>
          </p:txBody>
        </p:sp>
        <p:sp>
          <p:nvSpPr>
            <p:cNvPr id="28695" name="AutoShape 27"/>
            <p:cNvSpPr>
              <a:spLocks noChangeArrowheads="1"/>
            </p:cNvSpPr>
            <p:nvPr/>
          </p:nvSpPr>
          <p:spPr bwMode="auto">
            <a:xfrm rot="2700000">
              <a:off x="2460" y="1817"/>
              <a:ext cx="441" cy="173"/>
            </a:xfrm>
            <a:prstGeom prst="leftArrow">
              <a:avLst>
                <a:gd name="adj1" fmla="val 49537"/>
                <a:gd name="adj2" fmla="val 94530"/>
              </a:avLst>
            </a:prstGeom>
            <a:gradFill rotWithShape="1">
              <a:gsLst>
                <a:gs pos="0">
                  <a:srgbClr val="FFDFDF"/>
                </a:gs>
                <a:gs pos="100000">
                  <a:srgbClr val="E60000"/>
                </a:gs>
              </a:gsLst>
              <a:lin ang="0" scaled="1"/>
            </a:gradFill>
            <a:ln>
              <a:noFill/>
            </a:ln>
            <a:extLst>
              <a:ext uri="{91240B29-F687-4F45-9708-019B960494DF}">
                <a14:hiddenLine xmlns:a14="http://schemas.microsoft.com/office/drawing/2010/main" w="3175">
                  <a:solidFill>
                    <a:srgbClr val="000000"/>
                  </a:solidFill>
                  <a:miter lim="800000"/>
                  <a:headEnd/>
                  <a:tailEnd/>
                </a14:hiddenLine>
              </a:ext>
            </a:extLst>
          </p:spPr>
          <p:txBody>
            <a:bodyPr/>
            <a:lstStyle/>
            <a:p>
              <a:endParaRPr lang="en-GB"/>
            </a:p>
          </p:txBody>
        </p:sp>
      </p:grpSp>
      <p:grpSp>
        <p:nvGrpSpPr>
          <p:cNvPr id="28683" name="Group 28"/>
          <p:cNvGrpSpPr>
            <a:grpSpLocks/>
          </p:cNvGrpSpPr>
          <p:nvPr/>
        </p:nvGrpSpPr>
        <p:grpSpPr bwMode="auto">
          <a:xfrm>
            <a:off x="4927600" y="2638425"/>
            <a:ext cx="2186517" cy="1639888"/>
            <a:chOff x="1669" y="1863"/>
            <a:chExt cx="1033" cy="1033"/>
          </a:xfrm>
        </p:grpSpPr>
        <p:sp>
          <p:nvSpPr>
            <p:cNvPr id="28690" name="AutoShape 29"/>
            <p:cNvSpPr>
              <a:spLocks noChangeArrowheads="1"/>
            </p:cNvSpPr>
            <p:nvPr/>
          </p:nvSpPr>
          <p:spPr bwMode="auto">
            <a:xfrm rot="5400000">
              <a:off x="1787" y="2286"/>
              <a:ext cx="1020" cy="173"/>
            </a:xfrm>
            <a:prstGeom prst="leftArrow">
              <a:avLst>
                <a:gd name="adj1" fmla="val 50296"/>
                <a:gd name="adj2" fmla="val 95946"/>
              </a:avLst>
            </a:prstGeom>
            <a:gradFill rotWithShape="1">
              <a:gsLst>
                <a:gs pos="0">
                  <a:srgbClr val="D7FFF6"/>
                </a:gs>
                <a:gs pos="100000">
                  <a:srgbClr val="00AA87"/>
                </a:gs>
              </a:gsLst>
              <a:lin ang="0" scaled="1"/>
            </a:gradFill>
            <a:ln>
              <a:noFill/>
            </a:ln>
            <a:extLst>
              <a:ext uri="{91240B29-F687-4F45-9708-019B960494DF}">
                <a14:hiddenLine xmlns:a14="http://schemas.microsoft.com/office/drawing/2010/main" w="3175">
                  <a:solidFill>
                    <a:srgbClr val="000000"/>
                  </a:solidFill>
                  <a:miter lim="800000"/>
                  <a:headEnd/>
                  <a:tailEnd/>
                </a14:hiddenLine>
              </a:ext>
            </a:extLst>
          </p:spPr>
          <p:txBody>
            <a:bodyPr/>
            <a:lstStyle/>
            <a:p>
              <a:endParaRPr lang="en-GB"/>
            </a:p>
          </p:txBody>
        </p:sp>
        <p:sp>
          <p:nvSpPr>
            <p:cNvPr id="28691" name="AutoShape 30"/>
            <p:cNvSpPr>
              <a:spLocks noChangeArrowheads="1"/>
            </p:cNvSpPr>
            <p:nvPr/>
          </p:nvSpPr>
          <p:spPr bwMode="auto">
            <a:xfrm rot="10800000">
              <a:off x="1682" y="2400"/>
              <a:ext cx="1020" cy="173"/>
            </a:xfrm>
            <a:prstGeom prst="leftArrow">
              <a:avLst>
                <a:gd name="adj1" fmla="val 50296"/>
                <a:gd name="adj2" fmla="val 95946"/>
              </a:avLst>
            </a:prstGeom>
            <a:gradFill rotWithShape="1">
              <a:gsLst>
                <a:gs pos="0">
                  <a:srgbClr val="CBE1FF"/>
                </a:gs>
                <a:gs pos="100000">
                  <a:srgbClr val="005AD7"/>
                </a:gs>
              </a:gsLst>
              <a:lin ang="0" scaled="1"/>
            </a:gradFill>
            <a:ln>
              <a:noFill/>
            </a:ln>
            <a:extLst>
              <a:ext uri="{91240B29-F687-4F45-9708-019B960494DF}">
                <a14:hiddenLine xmlns:a14="http://schemas.microsoft.com/office/drawing/2010/main" w="3175">
                  <a:solidFill>
                    <a:srgbClr val="000000"/>
                  </a:solidFill>
                  <a:miter lim="800000"/>
                  <a:headEnd/>
                  <a:tailEnd/>
                </a14:hiddenLine>
              </a:ext>
            </a:extLst>
          </p:spPr>
          <p:txBody>
            <a:bodyPr/>
            <a:lstStyle/>
            <a:p>
              <a:endParaRPr lang="en-GB"/>
            </a:p>
          </p:txBody>
        </p:sp>
        <p:sp>
          <p:nvSpPr>
            <p:cNvPr id="28692" name="AutoShape 31"/>
            <p:cNvSpPr>
              <a:spLocks noChangeArrowheads="1"/>
            </p:cNvSpPr>
            <p:nvPr/>
          </p:nvSpPr>
          <p:spPr bwMode="auto">
            <a:xfrm>
              <a:off x="1669" y="2200"/>
              <a:ext cx="1020" cy="173"/>
            </a:xfrm>
            <a:prstGeom prst="leftArrow">
              <a:avLst>
                <a:gd name="adj1" fmla="val 50296"/>
                <a:gd name="adj2" fmla="val 95946"/>
              </a:avLst>
            </a:prstGeom>
            <a:gradFill rotWithShape="1">
              <a:gsLst>
                <a:gs pos="0">
                  <a:srgbClr val="FFDFDF"/>
                </a:gs>
                <a:gs pos="100000">
                  <a:srgbClr val="E60000"/>
                </a:gs>
              </a:gsLst>
              <a:lin ang="0" scaled="1"/>
            </a:gradFill>
            <a:ln>
              <a:noFill/>
            </a:ln>
            <a:extLst>
              <a:ext uri="{91240B29-F687-4F45-9708-019B960494DF}">
                <a14:hiddenLine xmlns:a14="http://schemas.microsoft.com/office/drawing/2010/main" w="3175">
                  <a:solidFill>
                    <a:srgbClr val="000000"/>
                  </a:solidFill>
                  <a:miter lim="800000"/>
                  <a:headEnd/>
                  <a:tailEnd/>
                </a14:hiddenLine>
              </a:ext>
            </a:extLst>
          </p:spPr>
          <p:txBody>
            <a:bodyPr/>
            <a:lstStyle/>
            <a:p>
              <a:endParaRPr lang="en-GB"/>
            </a:p>
          </p:txBody>
        </p:sp>
        <p:sp>
          <p:nvSpPr>
            <p:cNvPr id="28693" name="AutoShape 32"/>
            <p:cNvSpPr>
              <a:spLocks noChangeArrowheads="1"/>
            </p:cNvSpPr>
            <p:nvPr/>
          </p:nvSpPr>
          <p:spPr bwMode="auto">
            <a:xfrm rot="-5400000">
              <a:off x="1587" y="2299"/>
              <a:ext cx="1020" cy="173"/>
            </a:xfrm>
            <a:prstGeom prst="leftArrow">
              <a:avLst>
                <a:gd name="adj1" fmla="val 50296"/>
                <a:gd name="adj2" fmla="val 95946"/>
              </a:avLst>
            </a:prstGeom>
            <a:gradFill rotWithShape="1">
              <a:gsLst>
                <a:gs pos="0">
                  <a:srgbClr val="FFE7D7"/>
                </a:gs>
                <a:gs pos="100000">
                  <a:srgbClr val="FF7832"/>
                </a:gs>
              </a:gsLst>
              <a:lin ang="0" scaled="1"/>
            </a:gradFill>
            <a:ln>
              <a:noFill/>
            </a:ln>
            <a:extLst>
              <a:ext uri="{91240B29-F687-4F45-9708-019B960494DF}">
                <a14:hiddenLine xmlns:a14="http://schemas.microsoft.com/office/drawing/2010/main" w="3175">
                  <a:solidFill>
                    <a:srgbClr val="000000"/>
                  </a:solidFill>
                  <a:miter lim="800000"/>
                  <a:headEnd/>
                  <a:tailEnd/>
                </a14:hiddenLine>
              </a:ext>
            </a:extLst>
          </p:spPr>
          <p:txBody>
            <a:bodyPr/>
            <a:lstStyle/>
            <a:p>
              <a:endParaRPr lang="en-GB"/>
            </a:p>
          </p:txBody>
        </p:sp>
      </p:grpSp>
      <p:sp>
        <p:nvSpPr>
          <p:cNvPr id="418849" name="Text Box 33"/>
          <p:cNvSpPr txBox="1">
            <a:spLocks noChangeArrowheads="1"/>
          </p:cNvSpPr>
          <p:nvPr/>
        </p:nvSpPr>
        <p:spPr bwMode="auto">
          <a:xfrm>
            <a:off x="575734" y="998538"/>
            <a:ext cx="11040533" cy="42862"/>
          </a:xfrm>
          <a:prstGeom prst="rect">
            <a:avLst/>
          </a:prstGeom>
          <a:gradFill rotWithShape="1">
            <a:gsLst>
              <a:gs pos="0">
                <a:srgbClr val="3399FF"/>
              </a:gs>
              <a:gs pos="100000">
                <a:srgbClr val="99FF99"/>
              </a:gs>
            </a:gsLst>
            <a:lin ang="0" scaled="1"/>
          </a:gradFill>
          <a:ln w="9525">
            <a:noFill/>
            <a:miter lim="800000"/>
            <a:headEnd/>
            <a:tailEnd/>
          </a:ln>
          <a:effectLst/>
        </p:spPr>
        <p:txBody>
          <a:bodyPr lIns="0" tIns="0" rIns="0" bIns="0"/>
          <a:lstStyle/>
          <a:p>
            <a:pPr>
              <a:spcBef>
                <a:spcPct val="50000"/>
              </a:spcBef>
              <a:defRPr/>
            </a:pPr>
            <a:endParaRPr lang="en-GB" sz="200">
              <a:effectLst>
                <a:outerShdw blurRad="38100" dist="38100" dir="2700000" algn="tl">
                  <a:srgbClr val="FFFFFF"/>
                </a:outerShdw>
              </a:effectLst>
              <a:ea typeface="+mn-ea"/>
              <a:cs typeface="Arial" pitchFamily="34" charset="0"/>
            </a:endParaRPr>
          </a:p>
        </p:txBody>
      </p:sp>
      <p:sp>
        <p:nvSpPr>
          <p:cNvPr id="28685" name="Oval 34"/>
          <p:cNvSpPr>
            <a:spLocks noChangeArrowheads="1"/>
          </p:cNvSpPr>
          <p:nvPr/>
        </p:nvSpPr>
        <p:spPr bwMode="auto">
          <a:xfrm>
            <a:off x="7029451" y="2538414"/>
            <a:ext cx="2459567" cy="1844675"/>
          </a:xfrm>
          <a:prstGeom prst="ellipse">
            <a:avLst/>
          </a:prstGeom>
          <a:noFill/>
          <a:ln w="88900">
            <a:solidFill>
              <a:srgbClr val="99FFCC"/>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28686" name="Text Box 35"/>
          <p:cNvSpPr txBox="1">
            <a:spLocks noChangeArrowheads="1"/>
          </p:cNvSpPr>
          <p:nvPr/>
        </p:nvSpPr>
        <p:spPr bwMode="auto">
          <a:xfrm>
            <a:off x="9476318" y="3189288"/>
            <a:ext cx="1987549" cy="461962"/>
          </a:xfrm>
          <a:prstGeom prst="rect">
            <a:avLst/>
          </a:prstGeom>
          <a:noFill/>
          <a:ln w="50800">
            <a:solidFill>
              <a:srgbClr val="99FFCC"/>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pitchFamily="34" charset="0"/>
                <a:ea typeface="ＭＳ Ｐゴシック" charset="-128"/>
              </a:defRPr>
            </a:lvl1pPr>
            <a:lvl2pPr marL="742950" indent="-285750" eaLnBrk="0" hangingPunct="0">
              <a:defRPr sz="2400">
                <a:solidFill>
                  <a:schemeClr val="tx1"/>
                </a:solidFill>
                <a:latin typeface="Arial" pitchFamily="34" charset="0"/>
                <a:ea typeface="ＭＳ Ｐゴシック" charset="-128"/>
              </a:defRPr>
            </a:lvl2pPr>
            <a:lvl3pPr marL="1143000" indent="-228600" eaLnBrk="0" hangingPunct="0">
              <a:defRPr sz="2400">
                <a:solidFill>
                  <a:schemeClr val="tx1"/>
                </a:solidFill>
                <a:latin typeface="Arial" pitchFamily="34" charset="0"/>
                <a:ea typeface="ＭＳ Ｐゴシック" charset="-128"/>
              </a:defRPr>
            </a:lvl3pPr>
            <a:lvl4pPr marL="1600200" indent="-228600" eaLnBrk="0" hangingPunct="0">
              <a:defRPr sz="2400">
                <a:solidFill>
                  <a:schemeClr val="tx1"/>
                </a:solidFill>
                <a:latin typeface="Arial" pitchFamily="34" charset="0"/>
                <a:ea typeface="ＭＳ Ｐゴシック" charset="-128"/>
              </a:defRPr>
            </a:lvl4pPr>
            <a:lvl5pPr marL="2057400" indent="-228600" eaLnBrk="0" hangingPunct="0">
              <a:defRPr sz="2400">
                <a:solidFill>
                  <a:schemeClr val="tx1"/>
                </a:solidFill>
                <a:latin typeface="Arial"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charset="-128"/>
              </a:defRPr>
            </a:lvl9pPr>
          </a:lstStyle>
          <a:p>
            <a:pPr eaLnBrk="1" hangingPunct="1">
              <a:spcBef>
                <a:spcPct val="50000"/>
              </a:spcBef>
            </a:pPr>
            <a:r>
              <a:rPr lang="en-GB" b="1">
                <a:solidFill>
                  <a:srgbClr val="99FFCC"/>
                </a:solidFill>
              </a:rPr>
              <a:t>Sujet</a:t>
            </a:r>
          </a:p>
        </p:txBody>
      </p:sp>
      <p:sp>
        <p:nvSpPr>
          <p:cNvPr id="28687" name="Text Box 36"/>
          <p:cNvSpPr txBox="1">
            <a:spLocks noChangeArrowheads="1"/>
          </p:cNvSpPr>
          <p:nvPr/>
        </p:nvSpPr>
        <p:spPr bwMode="auto">
          <a:xfrm>
            <a:off x="7048501" y="1616075"/>
            <a:ext cx="1987551"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charset="-128"/>
              </a:defRPr>
            </a:lvl1pPr>
            <a:lvl2pPr marL="742950" indent="-285750" eaLnBrk="0" hangingPunct="0">
              <a:defRPr sz="2400">
                <a:solidFill>
                  <a:schemeClr val="tx1"/>
                </a:solidFill>
                <a:latin typeface="Arial" pitchFamily="34" charset="0"/>
                <a:ea typeface="ＭＳ Ｐゴシック" charset="-128"/>
              </a:defRPr>
            </a:lvl2pPr>
            <a:lvl3pPr marL="1143000" indent="-228600" eaLnBrk="0" hangingPunct="0">
              <a:defRPr sz="2400">
                <a:solidFill>
                  <a:schemeClr val="tx1"/>
                </a:solidFill>
                <a:latin typeface="Arial" pitchFamily="34" charset="0"/>
                <a:ea typeface="ＭＳ Ｐゴシック" charset="-128"/>
              </a:defRPr>
            </a:lvl3pPr>
            <a:lvl4pPr marL="1600200" indent="-228600" eaLnBrk="0" hangingPunct="0">
              <a:defRPr sz="2400">
                <a:solidFill>
                  <a:schemeClr val="tx1"/>
                </a:solidFill>
                <a:latin typeface="Arial" pitchFamily="34" charset="0"/>
                <a:ea typeface="ＭＳ Ｐゴシック" charset="-128"/>
              </a:defRPr>
            </a:lvl4pPr>
            <a:lvl5pPr marL="2057400" indent="-228600" eaLnBrk="0" hangingPunct="0">
              <a:defRPr sz="2400">
                <a:solidFill>
                  <a:schemeClr val="tx1"/>
                </a:solidFill>
                <a:latin typeface="Arial"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charset="-128"/>
              </a:defRPr>
            </a:lvl9pPr>
          </a:lstStyle>
          <a:p>
            <a:pPr eaLnBrk="1" hangingPunct="1">
              <a:spcBef>
                <a:spcPct val="50000"/>
              </a:spcBef>
            </a:pPr>
            <a:r>
              <a:rPr lang="en-GB" b="1">
                <a:solidFill>
                  <a:srgbClr val="99FFCC"/>
                </a:solidFill>
              </a:rPr>
              <a:t>Objet</a:t>
            </a:r>
          </a:p>
        </p:txBody>
      </p:sp>
      <p:sp>
        <p:nvSpPr>
          <p:cNvPr id="28688" name="Text Box 37"/>
          <p:cNvSpPr txBox="1">
            <a:spLocks noChangeArrowheads="1"/>
          </p:cNvSpPr>
          <p:nvPr/>
        </p:nvSpPr>
        <p:spPr bwMode="auto">
          <a:xfrm>
            <a:off x="6995584" y="4881563"/>
            <a:ext cx="1987549"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charset="-128"/>
              </a:defRPr>
            </a:lvl1pPr>
            <a:lvl2pPr marL="742950" indent="-285750" eaLnBrk="0" hangingPunct="0">
              <a:defRPr sz="2400">
                <a:solidFill>
                  <a:schemeClr val="tx1"/>
                </a:solidFill>
                <a:latin typeface="Arial" pitchFamily="34" charset="0"/>
                <a:ea typeface="ＭＳ Ｐゴシック" charset="-128"/>
              </a:defRPr>
            </a:lvl2pPr>
            <a:lvl3pPr marL="1143000" indent="-228600" eaLnBrk="0" hangingPunct="0">
              <a:defRPr sz="2400">
                <a:solidFill>
                  <a:schemeClr val="tx1"/>
                </a:solidFill>
                <a:latin typeface="Arial" pitchFamily="34" charset="0"/>
                <a:ea typeface="ＭＳ Ｐゴシック" charset="-128"/>
              </a:defRPr>
            </a:lvl3pPr>
            <a:lvl4pPr marL="1600200" indent="-228600" eaLnBrk="0" hangingPunct="0">
              <a:defRPr sz="2400">
                <a:solidFill>
                  <a:schemeClr val="tx1"/>
                </a:solidFill>
                <a:latin typeface="Arial" pitchFamily="34" charset="0"/>
                <a:ea typeface="ＭＳ Ｐゴシック" charset="-128"/>
              </a:defRPr>
            </a:lvl4pPr>
            <a:lvl5pPr marL="2057400" indent="-228600" eaLnBrk="0" hangingPunct="0">
              <a:defRPr sz="2400">
                <a:solidFill>
                  <a:schemeClr val="tx1"/>
                </a:solidFill>
                <a:latin typeface="Arial"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charset="-128"/>
              </a:defRPr>
            </a:lvl9pPr>
          </a:lstStyle>
          <a:p>
            <a:pPr eaLnBrk="1" hangingPunct="1">
              <a:spcBef>
                <a:spcPct val="50000"/>
              </a:spcBef>
            </a:pPr>
            <a:r>
              <a:rPr lang="en-GB" b="1">
                <a:solidFill>
                  <a:srgbClr val="99FFCC"/>
                </a:solidFill>
              </a:rPr>
              <a:t>Objet</a:t>
            </a:r>
          </a:p>
        </p:txBody>
      </p:sp>
      <p:sp>
        <p:nvSpPr>
          <p:cNvPr id="28689" name="Text Box 38"/>
          <p:cNvSpPr txBox="1">
            <a:spLocks noChangeArrowheads="1"/>
          </p:cNvSpPr>
          <p:nvPr/>
        </p:nvSpPr>
        <p:spPr bwMode="auto">
          <a:xfrm>
            <a:off x="1168401" y="3203575"/>
            <a:ext cx="1987551"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charset="-128"/>
              </a:defRPr>
            </a:lvl1pPr>
            <a:lvl2pPr marL="742950" indent="-285750" eaLnBrk="0" hangingPunct="0">
              <a:defRPr sz="2400">
                <a:solidFill>
                  <a:schemeClr val="tx1"/>
                </a:solidFill>
                <a:latin typeface="Arial" pitchFamily="34" charset="0"/>
                <a:ea typeface="ＭＳ Ｐゴシック" charset="-128"/>
              </a:defRPr>
            </a:lvl2pPr>
            <a:lvl3pPr marL="1143000" indent="-228600" eaLnBrk="0" hangingPunct="0">
              <a:defRPr sz="2400">
                <a:solidFill>
                  <a:schemeClr val="tx1"/>
                </a:solidFill>
                <a:latin typeface="Arial" pitchFamily="34" charset="0"/>
                <a:ea typeface="ＭＳ Ｐゴシック" charset="-128"/>
              </a:defRPr>
            </a:lvl3pPr>
            <a:lvl4pPr marL="1600200" indent="-228600" eaLnBrk="0" hangingPunct="0">
              <a:defRPr sz="2400">
                <a:solidFill>
                  <a:schemeClr val="tx1"/>
                </a:solidFill>
                <a:latin typeface="Arial" pitchFamily="34" charset="0"/>
                <a:ea typeface="ＭＳ Ｐゴシック" charset="-128"/>
              </a:defRPr>
            </a:lvl4pPr>
            <a:lvl5pPr marL="2057400" indent="-228600" eaLnBrk="0" hangingPunct="0">
              <a:defRPr sz="2400">
                <a:solidFill>
                  <a:schemeClr val="tx1"/>
                </a:solidFill>
                <a:latin typeface="Arial"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charset="-128"/>
              </a:defRPr>
            </a:lvl9pPr>
          </a:lstStyle>
          <a:p>
            <a:pPr eaLnBrk="1" hangingPunct="1">
              <a:spcBef>
                <a:spcPct val="50000"/>
              </a:spcBef>
            </a:pPr>
            <a:r>
              <a:rPr lang="en-GB" b="1">
                <a:solidFill>
                  <a:srgbClr val="99FFCC"/>
                </a:solidFill>
              </a:rPr>
              <a:t>Objet</a:t>
            </a:r>
          </a:p>
        </p:txBody>
      </p:sp>
    </p:spTree>
    <p:extLst>
      <p:ext uri="{BB962C8B-B14F-4D97-AF65-F5344CB8AC3E}">
        <p14:creationId xmlns:p14="http://schemas.microsoft.com/office/powerpoint/2010/main" val="380220322"/>
      </p:ext>
    </p:extLst>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697" name="Group 2"/>
          <p:cNvGrpSpPr>
            <a:grpSpLocks/>
          </p:cNvGrpSpPr>
          <p:nvPr/>
        </p:nvGrpSpPr>
        <p:grpSpPr bwMode="auto">
          <a:xfrm>
            <a:off x="4991100" y="4316413"/>
            <a:ext cx="2015067" cy="1511300"/>
            <a:chOff x="1699" y="2920"/>
            <a:chExt cx="952" cy="952"/>
          </a:xfrm>
        </p:grpSpPr>
        <p:sp>
          <p:nvSpPr>
            <p:cNvPr id="419843" name="Oval 3"/>
            <p:cNvSpPr>
              <a:spLocks noChangeAspect="1" noChangeArrowheads="1"/>
            </p:cNvSpPr>
            <p:nvPr/>
          </p:nvSpPr>
          <p:spPr bwMode="auto">
            <a:xfrm>
              <a:off x="1699" y="2920"/>
              <a:ext cx="952" cy="952"/>
            </a:xfrm>
            <a:prstGeom prst="ellipse">
              <a:avLst/>
            </a:prstGeom>
            <a:gradFill rotWithShape="1">
              <a:gsLst>
                <a:gs pos="0">
                  <a:srgbClr val="00FAC8"/>
                </a:gs>
                <a:gs pos="100000">
                  <a:srgbClr val="00AA87"/>
                </a:gs>
              </a:gsLst>
              <a:path path="shape">
                <a:fillToRect l="50000" t="50000" r="50000" b="50000"/>
              </a:path>
            </a:gradFill>
            <a:ln w="9525" algn="ctr">
              <a:noFill/>
              <a:round/>
              <a:headEnd/>
              <a:tailEnd/>
            </a:ln>
            <a:effectLst/>
          </p:spPr>
          <p:txBody>
            <a:bodyPr lIns="0" rIns="0" anchor="ctr"/>
            <a:lstStyle/>
            <a:p>
              <a:pPr algn="ctr">
                <a:defRPr/>
              </a:pPr>
              <a:endParaRPr lang="en-GB" sz="3200" b="1">
                <a:solidFill>
                  <a:schemeClr val="bg1"/>
                </a:solidFill>
                <a:effectLst>
                  <a:outerShdw blurRad="38100" dist="38100" dir="2700000" algn="tl">
                    <a:srgbClr val="000000"/>
                  </a:outerShdw>
                </a:effectLst>
                <a:ea typeface="+mn-ea"/>
                <a:cs typeface="Arial" pitchFamily="34" charset="0"/>
              </a:endParaRPr>
            </a:p>
          </p:txBody>
        </p:sp>
        <p:sp>
          <p:nvSpPr>
            <p:cNvPr id="419844" name="Text Box 4"/>
            <p:cNvSpPr txBox="1">
              <a:spLocks noChangeAspect="1" noChangeArrowheads="1"/>
            </p:cNvSpPr>
            <p:nvPr/>
          </p:nvSpPr>
          <p:spPr bwMode="auto">
            <a:xfrm>
              <a:off x="1724" y="3232"/>
              <a:ext cx="927" cy="327"/>
            </a:xfrm>
            <a:prstGeom prst="rect">
              <a:avLst/>
            </a:prstGeom>
            <a:noFill/>
            <a:ln w="9525">
              <a:noFill/>
              <a:miter lim="800000"/>
              <a:headEnd/>
              <a:tailEnd/>
            </a:ln>
            <a:effectLst/>
          </p:spPr>
          <p:txBody>
            <a:bodyPr>
              <a:spAutoFit/>
            </a:bodyPr>
            <a:lstStyle>
              <a:lvl1pPr eaLnBrk="0" hangingPunct="0">
                <a:defRPr sz="2400">
                  <a:solidFill>
                    <a:schemeClr val="tx1"/>
                  </a:solidFill>
                  <a:latin typeface="Arial" pitchFamily="34" charset="0"/>
                  <a:ea typeface="ＭＳ Ｐゴシック" charset="-128"/>
                </a:defRPr>
              </a:lvl1pPr>
              <a:lvl2pPr marL="742950" indent="-285750" eaLnBrk="0" hangingPunct="0">
                <a:defRPr sz="2400">
                  <a:solidFill>
                    <a:schemeClr val="tx1"/>
                  </a:solidFill>
                  <a:latin typeface="Arial" pitchFamily="34" charset="0"/>
                  <a:ea typeface="ＭＳ Ｐゴシック" charset="-128"/>
                </a:defRPr>
              </a:lvl2pPr>
              <a:lvl3pPr marL="1143000" indent="-228600" eaLnBrk="0" hangingPunct="0">
                <a:defRPr sz="2400">
                  <a:solidFill>
                    <a:schemeClr val="tx1"/>
                  </a:solidFill>
                  <a:latin typeface="Arial" pitchFamily="34" charset="0"/>
                  <a:ea typeface="ＭＳ Ｐゴシック" charset="-128"/>
                </a:defRPr>
              </a:lvl3pPr>
              <a:lvl4pPr marL="1600200" indent="-228600" eaLnBrk="0" hangingPunct="0">
                <a:defRPr sz="2400">
                  <a:solidFill>
                    <a:schemeClr val="tx1"/>
                  </a:solidFill>
                  <a:latin typeface="Arial" pitchFamily="34" charset="0"/>
                  <a:ea typeface="ＭＳ Ｐゴシック" charset="-128"/>
                </a:defRPr>
              </a:lvl4pPr>
              <a:lvl5pPr marL="2057400" indent="-228600" eaLnBrk="0" hangingPunct="0">
                <a:defRPr sz="2400">
                  <a:solidFill>
                    <a:schemeClr val="tx1"/>
                  </a:solidFill>
                  <a:latin typeface="Arial"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charset="-128"/>
                </a:defRPr>
              </a:lvl9pPr>
            </a:lstStyle>
            <a:p>
              <a:pPr algn="ctr" eaLnBrk="1" hangingPunct="1"/>
              <a:r>
                <a:rPr lang="en-US" sz="2800" b="1">
                  <a:solidFill>
                    <a:schemeClr val="bg1"/>
                  </a:solidFill>
                  <a:effectLst>
                    <a:outerShdw blurRad="38100" dist="38100" dir="2700000" algn="tl">
                      <a:srgbClr val="000000"/>
                    </a:outerShdw>
                  </a:effectLst>
                  <a:ea typeface="SimSun" pitchFamily="2" charset="-122"/>
                </a:rPr>
                <a:t>Enfant</a:t>
              </a:r>
            </a:p>
          </p:txBody>
        </p:sp>
      </p:grpSp>
      <p:grpSp>
        <p:nvGrpSpPr>
          <p:cNvPr id="29698" name="Group 5"/>
          <p:cNvGrpSpPr>
            <a:grpSpLocks noChangeAspect="1"/>
          </p:cNvGrpSpPr>
          <p:nvPr/>
        </p:nvGrpSpPr>
        <p:grpSpPr bwMode="auto">
          <a:xfrm>
            <a:off x="7249584" y="2682875"/>
            <a:ext cx="2015067" cy="1511300"/>
            <a:chOff x="3408" y="818"/>
            <a:chExt cx="998" cy="998"/>
          </a:xfrm>
        </p:grpSpPr>
        <p:sp>
          <p:nvSpPr>
            <p:cNvPr id="419846" name="Oval 6"/>
            <p:cNvSpPr>
              <a:spLocks noChangeAspect="1" noChangeArrowheads="1"/>
            </p:cNvSpPr>
            <p:nvPr/>
          </p:nvSpPr>
          <p:spPr bwMode="auto">
            <a:xfrm>
              <a:off x="3408" y="818"/>
              <a:ext cx="998" cy="998"/>
            </a:xfrm>
            <a:prstGeom prst="ellipse">
              <a:avLst/>
            </a:prstGeom>
            <a:gradFill rotWithShape="1">
              <a:gsLst>
                <a:gs pos="0">
                  <a:srgbClr val="FF9191"/>
                </a:gs>
                <a:gs pos="100000">
                  <a:srgbClr val="E60000"/>
                </a:gs>
              </a:gsLst>
              <a:path path="shape">
                <a:fillToRect l="50000" t="50000" r="50000" b="50000"/>
              </a:path>
            </a:gradFill>
            <a:ln w="9525">
              <a:noFill/>
              <a:round/>
              <a:headEnd/>
              <a:tailEnd/>
            </a:ln>
            <a:effectLst/>
          </p:spPr>
          <p:txBody>
            <a:bodyPr lIns="0" rIns="0" anchor="ctr"/>
            <a:lstStyle/>
            <a:p>
              <a:pPr algn="ctr">
                <a:defRPr/>
              </a:pPr>
              <a:endParaRPr lang="en-GB" sz="2800" b="1">
                <a:solidFill>
                  <a:schemeClr val="bg1"/>
                </a:solidFill>
                <a:effectLst>
                  <a:outerShdw blurRad="38100" dist="38100" dir="2700000" algn="tl">
                    <a:srgbClr val="000000"/>
                  </a:outerShdw>
                </a:effectLst>
                <a:ea typeface="+mn-ea"/>
                <a:cs typeface="Arial" pitchFamily="34" charset="0"/>
              </a:endParaRPr>
            </a:p>
          </p:txBody>
        </p:sp>
        <p:sp>
          <p:nvSpPr>
            <p:cNvPr id="419847" name="Text Box 7"/>
            <p:cNvSpPr txBox="1">
              <a:spLocks noChangeAspect="1" noChangeArrowheads="1"/>
            </p:cNvSpPr>
            <p:nvPr/>
          </p:nvSpPr>
          <p:spPr bwMode="auto">
            <a:xfrm>
              <a:off x="3421" y="1167"/>
              <a:ext cx="985" cy="326"/>
            </a:xfrm>
            <a:prstGeom prst="rect">
              <a:avLst/>
            </a:prstGeom>
            <a:noFill/>
            <a:ln w="9525">
              <a:noFill/>
              <a:miter lim="800000"/>
              <a:headEnd/>
              <a:tailEnd/>
            </a:ln>
            <a:effectLst/>
          </p:spPr>
          <p:txBody>
            <a:bodyPr lIns="36000" tIns="32400" rIns="36000">
              <a:spAutoFit/>
            </a:bodyPr>
            <a:lstStyle>
              <a:lvl1pPr eaLnBrk="0" hangingPunct="0">
                <a:defRPr sz="2400">
                  <a:solidFill>
                    <a:schemeClr val="tx1"/>
                  </a:solidFill>
                  <a:latin typeface="Arial" pitchFamily="34" charset="0"/>
                  <a:ea typeface="ＭＳ Ｐゴシック" charset="-128"/>
                </a:defRPr>
              </a:lvl1pPr>
              <a:lvl2pPr marL="742950" indent="-285750" eaLnBrk="0" hangingPunct="0">
                <a:defRPr sz="2400">
                  <a:solidFill>
                    <a:schemeClr val="tx1"/>
                  </a:solidFill>
                  <a:latin typeface="Arial" pitchFamily="34" charset="0"/>
                  <a:ea typeface="ＭＳ Ｐゴシック" charset="-128"/>
                </a:defRPr>
              </a:lvl2pPr>
              <a:lvl3pPr marL="1143000" indent="-228600" eaLnBrk="0" hangingPunct="0">
                <a:defRPr sz="2400">
                  <a:solidFill>
                    <a:schemeClr val="tx1"/>
                  </a:solidFill>
                  <a:latin typeface="Arial" pitchFamily="34" charset="0"/>
                  <a:ea typeface="ＭＳ Ｐゴシック" charset="-128"/>
                </a:defRPr>
              </a:lvl3pPr>
              <a:lvl4pPr marL="1600200" indent="-228600" eaLnBrk="0" hangingPunct="0">
                <a:defRPr sz="2400">
                  <a:solidFill>
                    <a:schemeClr val="tx1"/>
                  </a:solidFill>
                  <a:latin typeface="Arial" pitchFamily="34" charset="0"/>
                  <a:ea typeface="ＭＳ Ｐゴシック" charset="-128"/>
                </a:defRPr>
              </a:lvl4pPr>
              <a:lvl5pPr marL="2057400" indent="-228600" eaLnBrk="0" hangingPunct="0">
                <a:defRPr sz="2400">
                  <a:solidFill>
                    <a:schemeClr val="tx1"/>
                  </a:solidFill>
                  <a:latin typeface="Arial"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charset="-128"/>
                </a:defRPr>
              </a:lvl9pPr>
            </a:lstStyle>
            <a:p>
              <a:pPr algn="ctr" eaLnBrk="1" hangingPunct="1"/>
              <a:r>
                <a:rPr lang="en-US" sz="2700" b="1">
                  <a:solidFill>
                    <a:schemeClr val="bg1"/>
                  </a:solidFill>
                  <a:effectLst>
                    <a:outerShdw blurRad="38100" dist="38100" dir="2700000" algn="tl">
                      <a:srgbClr val="000000"/>
                    </a:outerShdw>
                  </a:effectLst>
                  <a:cs typeface="Arial" pitchFamily="34" charset="0"/>
                </a:rPr>
                <a:t>Femme</a:t>
              </a:r>
            </a:p>
          </p:txBody>
        </p:sp>
      </p:grpSp>
      <p:grpSp>
        <p:nvGrpSpPr>
          <p:cNvPr id="29699" name="Group 8"/>
          <p:cNvGrpSpPr>
            <a:grpSpLocks/>
          </p:cNvGrpSpPr>
          <p:nvPr/>
        </p:nvGrpSpPr>
        <p:grpSpPr bwMode="auto">
          <a:xfrm>
            <a:off x="2715684" y="2682875"/>
            <a:ext cx="2190749" cy="1511300"/>
            <a:chOff x="624" y="1891"/>
            <a:chExt cx="1035" cy="952"/>
          </a:xfrm>
        </p:grpSpPr>
        <p:sp>
          <p:nvSpPr>
            <p:cNvPr id="419849" name="Oval 9"/>
            <p:cNvSpPr>
              <a:spLocks noChangeAspect="1" noChangeArrowheads="1"/>
            </p:cNvSpPr>
            <p:nvPr/>
          </p:nvSpPr>
          <p:spPr bwMode="auto">
            <a:xfrm>
              <a:off x="665" y="1891"/>
              <a:ext cx="952" cy="952"/>
            </a:xfrm>
            <a:prstGeom prst="ellipse">
              <a:avLst/>
            </a:prstGeom>
            <a:gradFill rotWithShape="1">
              <a:gsLst>
                <a:gs pos="0">
                  <a:srgbClr val="5AA0FF"/>
                </a:gs>
                <a:gs pos="100000">
                  <a:srgbClr val="005AD7"/>
                </a:gs>
              </a:gsLst>
              <a:path path="shape">
                <a:fillToRect l="50000" t="50000" r="50000" b="50000"/>
              </a:path>
            </a:gradFill>
            <a:ln w="9525">
              <a:noFill/>
              <a:round/>
              <a:headEnd/>
              <a:tailEnd/>
            </a:ln>
            <a:effectLst/>
          </p:spPr>
          <p:txBody>
            <a:bodyPr lIns="0" rIns="0" anchor="ctr"/>
            <a:lstStyle/>
            <a:p>
              <a:pPr algn="ctr">
                <a:defRPr/>
              </a:pPr>
              <a:endParaRPr lang="en-GB" sz="2400" b="1">
                <a:solidFill>
                  <a:schemeClr val="bg1"/>
                </a:solidFill>
                <a:effectLst>
                  <a:outerShdw blurRad="38100" dist="38100" dir="2700000" algn="tl">
                    <a:srgbClr val="000000"/>
                  </a:outerShdw>
                </a:effectLst>
                <a:ea typeface="+mn-ea"/>
                <a:cs typeface="Arial" pitchFamily="34" charset="0"/>
              </a:endParaRPr>
            </a:p>
          </p:txBody>
        </p:sp>
        <p:sp>
          <p:nvSpPr>
            <p:cNvPr id="419850" name="Text Box 10"/>
            <p:cNvSpPr txBox="1">
              <a:spLocks noChangeAspect="1" noChangeArrowheads="1"/>
            </p:cNvSpPr>
            <p:nvPr/>
          </p:nvSpPr>
          <p:spPr bwMode="auto">
            <a:xfrm>
              <a:off x="624" y="2221"/>
              <a:ext cx="1035" cy="299"/>
            </a:xfrm>
            <a:prstGeom prst="rect">
              <a:avLst/>
            </a:prstGeom>
            <a:noFill/>
            <a:ln w="9525">
              <a:noFill/>
              <a:miter lim="800000"/>
              <a:headEnd/>
              <a:tailEnd/>
            </a:ln>
            <a:effectLst/>
          </p:spPr>
          <p:txBody>
            <a:bodyPr lIns="36000" tIns="32400" rIns="36000">
              <a:spAutoFit/>
            </a:bodyPr>
            <a:lstStyle>
              <a:lvl1pPr eaLnBrk="0" hangingPunct="0">
                <a:defRPr sz="2400">
                  <a:solidFill>
                    <a:schemeClr val="tx1"/>
                  </a:solidFill>
                  <a:latin typeface="Arial" pitchFamily="34" charset="0"/>
                  <a:ea typeface="ＭＳ Ｐゴシック" charset="-128"/>
                </a:defRPr>
              </a:lvl1pPr>
              <a:lvl2pPr marL="742950" indent="-285750" eaLnBrk="0" hangingPunct="0">
                <a:defRPr sz="2400">
                  <a:solidFill>
                    <a:schemeClr val="tx1"/>
                  </a:solidFill>
                  <a:latin typeface="Arial" pitchFamily="34" charset="0"/>
                  <a:ea typeface="ＭＳ Ｐゴシック" charset="-128"/>
                </a:defRPr>
              </a:lvl2pPr>
              <a:lvl3pPr marL="1143000" indent="-228600" eaLnBrk="0" hangingPunct="0">
                <a:defRPr sz="2400">
                  <a:solidFill>
                    <a:schemeClr val="tx1"/>
                  </a:solidFill>
                  <a:latin typeface="Arial" pitchFamily="34" charset="0"/>
                  <a:ea typeface="ＭＳ Ｐゴシック" charset="-128"/>
                </a:defRPr>
              </a:lvl3pPr>
              <a:lvl4pPr marL="1600200" indent="-228600" eaLnBrk="0" hangingPunct="0">
                <a:defRPr sz="2400">
                  <a:solidFill>
                    <a:schemeClr val="tx1"/>
                  </a:solidFill>
                  <a:latin typeface="Arial" pitchFamily="34" charset="0"/>
                  <a:ea typeface="ＭＳ Ｐゴシック" charset="-128"/>
                </a:defRPr>
              </a:lvl4pPr>
              <a:lvl5pPr marL="2057400" indent="-228600" eaLnBrk="0" hangingPunct="0">
                <a:defRPr sz="2400">
                  <a:solidFill>
                    <a:schemeClr val="tx1"/>
                  </a:solidFill>
                  <a:latin typeface="Arial"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charset="-128"/>
                </a:defRPr>
              </a:lvl9pPr>
            </a:lstStyle>
            <a:p>
              <a:pPr algn="ctr" eaLnBrk="1" hangingPunct="1"/>
              <a:r>
                <a:rPr lang="en-US" sz="2600" b="1">
                  <a:solidFill>
                    <a:schemeClr val="bg1"/>
                  </a:solidFill>
                  <a:effectLst>
                    <a:outerShdw blurRad="38100" dist="38100" dir="2700000" algn="tl">
                      <a:srgbClr val="000000"/>
                    </a:outerShdw>
                  </a:effectLst>
                  <a:cs typeface="Arial" pitchFamily="34" charset="0"/>
                </a:rPr>
                <a:t>Mari</a:t>
              </a:r>
            </a:p>
          </p:txBody>
        </p:sp>
      </p:grpSp>
      <p:grpSp>
        <p:nvGrpSpPr>
          <p:cNvPr id="29700" name="Group 11"/>
          <p:cNvGrpSpPr>
            <a:grpSpLocks/>
          </p:cNvGrpSpPr>
          <p:nvPr/>
        </p:nvGrpSpPr>
        <p:grpSpPr bwMode="auto">
          <a:xfrm>
            <a:off x="5044017" y="1093788"/>
            <a:ext cx="2015067" cy="1511300"/>
            <a:chOff x="1724" y="890"/>
            <a:chExt cx="952" cy="952"/>
          </a:xfrm>
        </p:grpSpPr>
        <p:sp>
          <p:nvSpPr>
            <p:cNvPr id="419852" name="Oval 12"/>
            <p:cNvSpPr>
              <a:spLocks noChangeAspect="1" noChangeArrowheads="1"/>
            </p:cNvSpPr>
            <p:nvPr/>
          </p:nvSpPr>
          <p:spPr bwMode="auto">
            <a:xfrm>
              <a:off x="1724" y="890"/>
              <a:ext cx="952" cy="952"/>
            </a:xfrm>
            <a:prstGeom prst="ellipse">
              <a:avLst/>
            </a:prstGeom>
            <a:gradFill rotWithShape="1">
              <a:gsLst>
                <a:gs pos="0">
                  <a:srgbClr val="FFB482"/>
                </a:gs>
                <a:gs pos="100000">
                  <a:srgbClr val="FF7832"/>
                </a:gs>
              </a:gsLst>
              <a:path path="shape">
                <a:fillToRect l="50000" t="50000" r="50000" b="50000"/>
              </a:path>
            </a:gradFill>
            <a:ln w="9525">
              <a:noFill/>
              <a:round/>
              <a:headEnd/>
              <a:tailEnd/>
            </a:ln>
            <a:effectLst/>
          </p:spPr>
          <p:txBody>
            <a:bodyPr anchor="ctr"/>
            <a:lstStyle/>
            <a:p>
              <a:pPr algn="ctr">
                <a:defRPr/>
              </a:pPr>
              <a:endParaRPr lang="en-GB" sz="3200" b="1">
                <a:solidFill>
                  <a:schemeClr val="bg1"/>
                </a:solidFill>
                <a:effectLst>
                  <a:outerShdw blurRad="38100" dist="38100" dir="2700000" algn="tl">
                    <a:srgbClr val="000000"/>
                  </a:outerShdw>
                </a:effectLst>
                <a:ea typeface="+mn-ea"/>
                <a:cs typeface="Arial" pitchFamily="34" charset="0"/>
              </a:endParaRPr>
            </a:p>
          </p:txBody>
        </p:sp>
        <p:sp>
          <p:nvSpPr>
            <p:cNvPr id="419853" name="Text Box 13"/>
            <p:cNvSpPr txBox="1">
              <a:spLocks noChangeAspect="1" noChangeArrowheads="1"/>
            </p:cNvSpPr>
            <p:nvPr/>
          </p:nvSpPr>
          <p:spPr bwMode="auto">
            <a:xfrm>
              <a:off x="1852" y="1142"/>
              <a:ext cx="725" cy="368"/>
            </a:xfrm>
            <a:prstGeom prst="rect">
              <a:avLst/>
            </a:prstGeom>
            <a:noFill/>
            <a:ln w="9525">
              <a:noFill/>
              <a:miter lim="800000"/>
              <a:headEnd/>
              <a:tailEnd/>
            </a:ln>
            <a:effectLst/>
          </p:spPr>
          <p:txBody>
            <a:bodyPr>
              <a:spAutoFit/>
            </a:bodyPr>
            <a:lstStyle>
              <a:lvl1pPr eaLnBrk="0" hangingPunct="0">
                <a:defRPr sz="2400">
                  <a:solidFill>
                    <a:schemeClr val="tx1"/>
                  </a:solidFill>
                  <a:latin typeface="Arial" pitchFamily="34" charset="0"/>
                  <a:ea typeface="ＭＳ Ｐゴシック" charset="-128"/>
                </a:defRPr>
              </a:lvl1pPr>
              <a:lvl2pPr marL="742950" indent="-285750" eaLnBrk="0" hangingPunct="0">
                <a:defRPr sz="2400">
                  <a:solidFill>
                    <a:schemeClr val="tx1"/>
                  </a:solidFill>
                  <a:latin typeface="Arial" pitchFamily="34" charset="0"/>
                  <a:ea typeface="ＭＳ Ｐゴシック" charset="-128"/>
                </a:defRPr>
              </a:lvl2pPr>
              <a:lvl3pPr marL="1143000" indent="-228600" eaLnBrk="0" hangingPunct="0">
                <a:defRPr sz="2400">
                  <a:solidFill>
                    <a:schemeClr val="tx1"/>
                  </a:solidFill>
                  <a:latin typeface="Arial" pitchFamily="34" charset="0"/>
                  <a:ea typeface="ＭＳ Ｐゴシック" charset="-128"/>
                </a:defRPr>
              </a:lvl3pPr>
              <a:lvl4pPr marL="1600200" indent="-228600" eaLnBrk="0" hangingPunct="0">
                <a:defRPr sz="2400">
                  <a:solidFill>
                    <a:schemeClr val="tx1"/>
                  </a:solidFill>
                  <a:latin typeface="Arial" pitchFamily="34" charset="0"/>
                  <a:ea typeface="ＭＳ Ｐゴシック" charset="-128"/>
                </a:defRPr>
              </a:lvl4pPr>
              <a:lvl5pPr marL="2057400" indent="-228600" eaLnBrk="0" hangingPunct="0">
                <a:defRPr sz="2400">
                  <a:solidFill>
                    <a:schemeClr val="tx1"/>
                  </a:solidFill>
                  <a:latin typeface="Arial"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charset="-128"/>
                </a:defRPr>
              </a:lvl9pPr>
            </a:lstStyle>
            <a:p>
              <a:pPr algn="ctr" eaLnBrk="1" hangingPunct="1"/>
              <a:r>
                <a:rPr lang="en-US" sz="3200" b="1">
                  <a:solidFill>
                    <a:schemeClr val="bg1"/>
                  </a:solidFill>
                  <a:effectLst>
                    <a:outerShdw blurRad="38100" dist="38100" dir="2700000" algn="tl">
                      <a:srgbClr val="000000"/>
                    </a:outerShdw>
                  </a:effectLst>
                  <a:ea typeface="SimSun" pitchFamily="2" charset="-122"/>
                </a:rPr>
                <a:t>Dieu</a:t>
              </a:r>
            </a:p>
          </p:txBody>
        </p:sp>
      </p:grpSp>
      <p:sp>
        <p:nvSpPr>
          <p:cNvPr id="29701" name="Rectangle 14"/>
          <p:cNvSpPr>
            <a:spLocks noChangeArrowheads="1"/>
          </p:cNvSpPr>
          <p:nvPr/>
        </p:nvSpPr>
        <p:spPr bwMode="auto">
          <a:xfrm>
            <a:off x="0" y="1"/>
            <a:ext cx="12192000" cy="108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a:r>
              <a:rPr lang="en-US" altLang="zh-CN" sz="3600">
                <a:solidFill>
                  <a:srgbClr val="FFFF99"/>
                </a:solidFill>
                <a:latin typeface="Arial Rounded MT Bold" pitchFamily="34" charset="0"/>
                <a:ea typeface="SimSun" pitchFamily="2" charset="-122"/>
              </a:rPr>
              <a:t>Le but des trois objets</a:t>
            </a:r>
            <a:endParaRPr lang="sk-SK" sz="3600">
              <a:solidFill>
                <a:srgbClr val="FFFF99"/>
              </a:solidFill>
              <a:latin typeface="Arial Rounded MT Bold" pitchFamily="34" charset="0"/>
              <a:ea typeface="SimSun" pitchFamily="2" charset="-122"/>
            </a:endParaRPr>
          </a:p>
        </p:txBody>
      </p:sp>
      <p:sp>
        <p:nvSpPr>
          <p:cNvPr id="29702" name="Text Box 15"/>
          <p:cNvSpPr txBox="1">
            <a:spLocks noChangeArrowheads="1"/>
          </p:cNvSpPr>
          <p:nvPr/>
        </p:nvSpPr>
        <p:spPr bwMode="auto">
          <a:xfrm>
            <a:off x="1054101" y="5894388"/>
            <a:ext cx="10081684"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charset="-128"/>
              </a:defRPr>
            </a:lvl1pPr>
            <a:lvl2pPr marL="742950" indent="-285750" eaLnBrk="0" hangingPunct="0">
              <a:defRPr sz="2400">
                <a:solidFill>
                  <a:schemeClr val="tx1"/>
                </a:solidFill>
                <a:latin typeface="Arial" pitchFamily="34" charset="0"/>
                <a:ea typeface="ＭＳ Ｐゴシック" charset="-128"/>
              </a:defRPr>
            </a:lvl2pPr>
            <a:lvl3pPr marL="1143000" indent="-228600" eaLnBrk="0" hangingPunct="0">
              <a:defRPr sz="2400">
                <a:solidFill>
                  <a:schemeClr val="tx1"/>
                </a:solidFill>
                <a:latin typeface="Arial" pitchFamily="34" charset="0"/>
                <a:ea typeface="ＭＳ Ｐゴシック" charset="-128"/>
              </a:defRPr>
            </a:lvl3pPr>
            <a:lvl4pPr marL="1600200" indent="-228600" eaLnBrk="0" hangingPunct="0">
              <a:defRPr sz="2400">
                <a:solidFill>
                  <a:schemeClr val="tx1"/>
                </a:solidFill>
                <a:latin typeface="Arial" pitchFamily="34" charset="0"/>
                <a:ea typeface="ＭＳ Ｐゴシック" charset="-128"/>
              </a:defRPr>
            </a:lvl4pPr>
            <a:lvl5pPr marL="2057400" indent="-228600" eaLnBrk="0" hangingPunct="0">
              <a:defRPr sz="2400">
                <a:solidFill>
                  <a:schemeClr val="tx1"/>
                </a:solidFill>
                <a:latin typeface="Arial"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charset="-128"/>
              </a:defRPr>
            </a:lvl9pPr>
          </a:lstStyle>
          <a:p>
            <a:pPr algn="ctr" eaLnBrk="1" hangingPunct="1"/>
            <a:r>
              <a:rPr lang="en-US" sz="3400" dirty="0">
                <a:ea typeface="SimSun" pitchFamily="2" charset="-122"/>
              </a:rPr>
              <a:t>12 Relations d</a:t>
            </a:r>
            <a:r>
              <a:rPr lang="en-US" altLang="fr-FR" sz="3400" dirty="0">
                <a:ea typeface="SimSun" pitchFamily="2" charset="-122"/>
              </a:rPr>
              <a:t>’</a:t>
            </a:r>
            <a:r>
              <a:rPr lang="en-US" sz="3400" dirty="0">
                <a:ea typeface="SimSun" pitchFamily="2" charset="-122"/>
              </a:rPr>
              <a:t>amour</a:t>
            </a:r>
          </a:p>
        </p:txBody>
      </p:sp>
      <p:grpSp>
        <p:nvGrpSpPr>
          <p:cNvPr id="29703" name="Group 16"/>
          <p:cNvGrpSpPr>
            <a:grpSpLocks/>
          </p:cNvGrpSpPr>
          <p:nvPr/>
        </p:nvGrpSpPr>
        <p:grpSpPr bwMode="auto">
          <a:xfrm>
            <a:off x="4201585" y="2339976"/>
            <a:ext cx="1248833" cy="473075"/>
            <a:chOff x="1326" y="1675"/>
            <a:chExt cx="590" cy="298"/>
          </a:xfrm>
        </p:grpSpPr>
        <p:sp>
          <p:nvSpPr>
            <p:cNvPr id="29724" name="AutoShape 17"/>
            <p:cNvSpPr>
              <a:spLocks noChangeArrowheads="1"/>
            </p:cNvSpPr>
            <p:nvPr/>
          </p:nvSpPr>
          <p:spPr bwMode="auto">
            <a:xfrm rot="-2700000">
              <a:off x="1326" y="1675"/>
              <a:ext cx="441" cy="173"/>
            </a:xfrm>
            <a:prstGeom prst="leftArrow">
              <a:avLst>
                <a:gd name="adj1" fmla="val 49537"/>
                <a:gd name="adj2" fmla="val 94530"/>
              </a:avLst>
            </a:prstGeom>
            <a:gradFill rotWithShape="1">
              <a:gsLst>
                <a:gs pos="0">
                  <a:srgbClr val="FFE7D7"/>
                </a:gs>
                <a:gs pos="100000">
                  <a:srgbClr val="FF7832"/>
                </a:gs>
              </a:gsLst>
              <a:lin ang="0" scaled="1"/>
            </a:gradFill>
            <a:ln>
              <a:noFill/>
            </a:ln>
            <a:extLst>
              <a:ext uri="{91240B29-F687-4F45-9708-019B960494DF}">
                <a14:hiddenLine xmlns:a14="http://schemas.microsoft.com/office/drawing/2010/main" w="3175">
                  <a:solidFill>
                    <a:srgbClr val="000000"/>
                  </a:solidFill>
                  <a:miter lim="800000"/>
                  <a:headEnd/>
                  <a:tailEnd/>
                </a14:hiddenLine>
              </a:ext>
            </a:extLst>
          </p:spPr>
          <p:txBody>
            <a:bodyPr/>
            <a:lstStyle/>
            <a:p>
              <a:endParaRPr lang="en-GB"/>
            </a:p>
          </p:txBody>
        </p:sp>
        <p:sp>
          <p:nvSpPr>
            <p:cNvPr id="29725" name="AutoShape 18"/>
            <p:cNvSpPr>
              <a:spLocks noChangeArrowheads="1"/>
            </p:cNvSpPr>
            <p:nvPr/>
          </p:nvSpPr>
          <p:spPr bwMode="auto">
            <a:xfrm rot="8100000">
              <a:off x="1475" y="1800"/>
              <a:ext cx="441" cy="173"/>
            </a:xfrm>
            <a:prstGeom prst="leftArrow">
              <a:avLst>
                <a:gd name="adj1" fmla="val 49537"/>
                <a:gd name="adj2" fmla="val 94530"/>
              </a:avLst>
            </a:prstGeom>
            <a:gradFill rotWithShape="1">
              <a:gsLst>
                <a:gs pos="0">
                  <a:srgbClr val="CBE1FF"/>
                </a:gs>
                <a:gs pos="100000">
                  <a:srgbClr val="005AD7"/>
                </a:gs>
              </a:gsLst>
              <a:lin ang="0" scaled="1"/>
            </a:gradFill>
            <a:ln>
              <a:noFill/>
            </a:ln>
            <a:extLst>
              <a:ext uri="{91240B29-F687-4F45-9708-019B960494DF}">
                <a14:hiddenLine xmlns:a14="http://schemas.microsoft.com/office/drawing/2010/main" w="3175">
                  <a:solidFill>
                    <a:srgbClr val="000000"/>
                  </a:solidFill>
                  <a:miter lim="800000"/>
                  <a:headEnd/>
                  <a:tailEnd/>
                </a14:hiddenLine>
              </a:ext>
            </a:extLst>
          </p:spPr>
          <p:txBody>
            <a:bodyPr/>
            <a:lstStyle/>
            <a:p>
              <a:endParaRPr lang="en-GB"/>
            </a:p>
          </p:txBody>
        </p:sp>
      </p:grpSp>
      <p:grpSp>
        <p:nvGrpSpPr>
          <p:cNvPr id="29704" name="Group 19"/>
          <p:cNvGrpSpPr>
            <a:grpSpLocks/>
          </p:cNvGrpSpPr>
          <p:nvPr/>
        </p:nvGrpSpPr>
        <p:grpSpPr bwMode="auto">
          <a:xfrm>
            <a:off x="4489451" y="3875089"/>
            <a:ext cx="630767" cy="936625"/>
            <a:chOff x="1462" y="2642"/>
            <a:chExt cx="298" cy="590"/>
          </a:xfrm>
        </p:grpSpPr>
        <p:sp>
          <p:nvSpPr>
            <p:cNvPr id="29722" name="AutoShape 20"/>
            <p:cNvSpPr>
              <a:spLocks noChangeArrowheads="1"/>
            </p:cNvSpPr>
            <p:nvPr/>
          </p:nvSpPr>
          <p:spPr bwMode="auto">
            <a:xfrm rot="2700000">
              <a:off x="1453" y="2776"/>
              <a:ext cx="441" cy="173"/>
            </a:xfrm>
            <a:prstGeom prst="leftArrow">
              <a:avLst>
                <a:gd name="adj1" fmla="val 49537"/>
                <a:gd name="adj2" fmla="val 94530"/>
              </a:avLst>
            </a:prstGeom>
            <a:gradFill rotWithShape="1">
              <a:gsLst>
                <a:gs pos="0">
                  <a:srgbClr val="D7FFF6"/>
                </a:gs>
                <a:gs pos="100000">
                  <a:srgbClr val="00AA87"/>
                </a:gs>
              </a:gsLst>
              <a:lin ang="0" scaled="1"/>
            </a:gradFill>
            <a:ln>
              <a:noFill/>
            </a:ln>
            <a:extLst>
              <a:ext uri="{91240B29-F687-4F45-9708-019B960494DF}">
                <a14:hiddenLine xmlns:a14="http://schemas.microsoft.com/office/drawing/2010/main" w="3175">
                  <a:solidFill>
                    <a:srgbClr val="000000"/>
                  </a:solidFill>
                  <a:miter lim="800000"/>
                  <a:headEnd/>
                  <a:tailEnd/>
                </a14:hiddenLine>
              </a:ext>
            </a:extLst>
          </p:spPr>
          <p:txBody>
            <a:bodyPr/>
            <a:lstStyle/>
            <a:p>
              <a:endParaRPr lang="en-GB"/>
            </a:p>
          </p:txBody>
        </p:sp>
        <p:sp>
          <p:nvSpPr>
            <p:cNvPr id="29723" name="AutoShape 21"/>
            <p:cNvSpPr>
              <a:spLocks noChangeArrowheads="1"/>
            </p:cNvSpPr>
            <p:nvPr/>
          </p:nvSpPr>
          <p:spPr bwMode="auto">
            <a:xfrm rot="-8100000">
              <a:off x="1328" y="2925"/>
              <a:ext cx="441" cy="173"/>
            </a:xfrm>
            <a:prstGeom prst="leftArrow">
              <a:avLst>
                <a:gd name="adj1" fmla="val 49537"/>
                <a:gd name="adj2" fmla="val 94530"/>
              </a:avLst>
            </a:prstGeom>
            <a:gradFill rotWithShape="1">
              <a:gsLst>
                <a:gs pos="0">
                  <a:srgbClr val="CBE1FF"/>
                </a:gs>
                <a:gs pos="100000">
                  <a:srgbClr val="005AD7"/>
                </a:gs>
              </a:gsLst>
              <a:lin ang="0" scaled="1"/>
            </a:gradFill>
            <a:ln>
              <a:noFill/>
            </a:ln>
            <a:extLst>
              <a:ext uri="{91240B29-F687-4F45-9708-019B960494DF}">
                <a14:hiddenLine xmlns:a14="http://schemas.microsoft.com/office/drawing/2010/main" w="3175">
                  <a:solidFill>
                    <a:srgbClr val="000000"/>
                  </a:solidFill>
                  <a:miter lim="800000"/>
                  <a:headEnd/>
                  <a:tailEnd/>
                </a14:hiddenLine>
              </a:ext>
            </a:extLst>
          </p:spPr>
          <p:txBody>
            <a:bodyPr/>
            <a:lstStyle/>
            <a:p>
              <a:endParaRPr lang="en-GB"/>
            </a:p>
          </p:txBody>
        </p:sp>
      </p:grpSp>
      <p:grpSp>
        <p:nvGrpSpPr>
          <p:cNvPr id="29705" name="Group 22"/>
          <p:cNvGrpSpPr>
            <a:grpSpLocks/>
          </p:cNvGrpSpPr>
          <p:nvPr/>
        </p:nvGrpSpPr>
        <p:grpSpPr bwMode="auto">
          <a:xfrm>
            <a:off x="6625167" y="4083050"/>
            <a:ext cx="1219200" cy="508000"/>
            <a:chOff x="2471" y="2773"/>
            <a:chExt cx="576" cy="320"/>
          </a:xfrm>
        </p:grpSpPr>
        <p:sp>
          <p:nvSpPr>
            <p:cNvPr id="29720" name="AutoShape 23"/>
            <p:cNvSpPr>
              <a:spLocks noChangeArrowheads="1"/>
            </p:cNvSpPr>
            <p:nvPr/>
          </p:nvSpPr>
          <p:spPr bwMode="auto">
            <a:xfrm rot="-2700000">
              <a:off x="2606" y="2920"/>
              <a:ext cx="441" cy="173"/>
            </a:xfrm>
            <a:prstGeom prst="leftArrow">
              <a:avLst>
                <a:gd name="adj1" fmla="val 49537"/>
                <a:gd name="adj2" fmla="val 94530"/>
              </a:avLst>
            </a:prstGeom>
            <a:gradFill rotWithShape="1">
              <a:gsLst>
                <a:gs pos="0">
                  <a:srgbClr val="FFDFDF"/>
                </a:gs>
                <a:gs pos="100000">
                  <a:srgbClr val="E60000"/>
                </a:gs>
              </a:gsLst>
              <a:lin ang="0" scaled="1"/>
            </a:gradFill>
            <a:ln>
              <a:noFill/>
            </a:ln>
            <a:extLst>
              <a:ext uri="{91240B29-F687-4F45-9708-019B960494DF}">
                <a14:hiddenLine xmlns:a14="http://schemas.microsoft.com/office/drawing/2010/main" w="3175">
                  <a:solidFill>
                    <a:srgbClr val="000000"/>
                  </a:solidFill>
                  <a:miter lim="800000"/>
                  <a:headEnd/>
                  <a:tailEnd/>
                </a14:hiddenLine>
              </a:ext>
            </a:extLst>
          </p:spPr>
          <p:txBody>
            <a:bodyPr/>
            <a:lstStyle/>
            <a:p>
              <a:endParaRPr lang="en-GB"/>
            </a:p>
          </p:txBody>
        </p:sp>
        <p:sp>
          <p:nvSpPr>
            <p:cNvPr id="29721" name="AutoShape 24"/>
            <p:cNvSpPr>
              <a:spLocks noChangeArrowheads="1"/>
            </p:cNvSpPr>
            <p:nvPr/>
          </p:nvSpPr>
          <p:spPr bwMode="auto">
            <a:xfrm rot="8100000">
              <a:off x="2471" y="2773"/>
              <a:ext cx="441" cy="173"/>
            </a:xfrm>
            <a:prstGeom prst="leftArrow">
              <a:avLst>
                <a:gd name="adj1" fmla="val 49537"/>
                <a:gd name="adj2" fmla="val 94530"/>
              </a:avLst>
            </a:prstGeom>
            <a:gradFill rotWithShape="1">
              <a:gsLst>
                <a:gs pos="0">
                  <a:srgbClr val="D7FFF6"/>
                </a:gs>
                <a:gs pos="100000">
                  <a:srgbClr val="00AA87"/>
                </a:gs>
              </a:gsLst>
              <a:lin ang="0" scaled="1"/>
            </a:gradFill>
            <a:ln>
              <a:noFill/>
            </a:ln>
            <a:extLst>
              <a:ext uri="{91240B29-F687-4F45-9708-019B960494DF}">
                <a14:hiddenLine xmlns:a14="http://schemas.microsoft.com/office/drawing/2010/main" w="3175">
                  <a:solidFill>
                    <a:srgbClr val="000000"/>
                  </a:solidFill>
                  <a:miter lim="800000"/>
                  <a:headEnd/>
                  <a:tailEnd/>
                </a14:hiddenLine>
              </a:ext>
            </a:extLst>
          </p:spPr>
          <p:txBody>
            <a:bodyPr/>
            <a:lstStyle/>
            <a:p>
              <a:endParaRPr lang="en-GB"/>
            </a:p>
          </p:txBody>
        </p:sp>
      </p:grpSp>
      <p:grpSp>
        <p:nvGrpSpPr>
          <p:cNvPr id="29706" name="Group 25"/>
          <p:cNvGrpSpPr>
            <a:grpSpLocks/>
          </p:cNvGrpSpPr>
          <p:nvPr/>
        </p:nvGrpSpPr>
        <p:grpSpPr bwMode="auto">
          <a:xfrm>
            <a:off x="6885518" y="2138363"/>
            <a:ext cx="677333" cy="914400"/>
            <a:chOff x="2594" y="1548"/>
            <a:chExt cx="320" cy="576"/>
          </a:xfrm>
        </p:grpSpPr>
        <p:sp>
          <p:nvSpPr>
            <p:cNvPr id="29718" name="AutoShape 26"/>
            <p:cNvSpPr>
              <a:spLocks noChangeArrowheads="1"/>
            </p:cNvSpPr>
            <p:nvPr/>
          </p:nvSpPr>
          <p:spPr bwMode="auto">
            <a:xfrm rot="-8100000">
              <a:off x="2607" y="1682"/>
              <a:ext cx="441" cy="173"/>
            </a:xfrm>
            <a:prstGeom prst="leftArrow">
              <a:avLst>
                <a:gd name="adj1" fmla="val 49537"/>
                <a:gd name="adj2" fmla="val 94530"/>
              </a:avLst>
            </a:prstGeom>
            <a:gradFill rotWithShape="1">
              <a:gsLst>
                <a:gs pos="0">
                  <a:srgbClr val="FFE7D7"/>
                </a:gs>
                <a:gs pos="100000">
                  <a:srgbClr val="FF7832"/>
                </a:gs>
              </a:gsLst>
              <a:lin ang="0" scaled="1"/>
            </a:gradFill>
            <a:ln>
              <a:noFill/>
            </a:ln>
            <a:extLst>
              <a:ext uri="{91240B29-F687-4F45-9708-019B960494DF}">
                <a14:hiddenLine xmlns:a14="http://schemas.microsoft.com/office/drawing/2010/main" w="3175">
                  <a:solidFill>
                    <a:srgbClr val="000000"/>
                  </a:solidFill>
                  <a:miter lim="800000"/>
                  <a:headEnd/>
                  <a:tailEnd/>
                </a14:hiddenLine>
              </a:ext>
            </a:extLst>
          </p:spPr>
          <p:txBody>
            <a:bodyPr/>
            <a:lstStyle/>
            <a:p>
              <a:endParaRPr lang="en-GB"/>
            </a:p>
          </p:txBody>
        </p:sp>
        <p:sp>
          <p:nvSpPr>
            <p:cNvPr id="29719" name="AutoShape 27"/>
            <p:cNvSpPr>
              <a:spLocks noChangeArrowheads="1"/>
            </p:cNvSpPr>
            <p:nvPr/>
          </p:nvSpPr>
          <p:spPr bwMode="auto">
            <a:xfrm rot="2700000">
              <a:off x="2460" y="1817"/>
              <a:ext cx="441" cy="173"/>
            </a:xfrm>
            <a:prstGeom prst="leftArrow">
              <a:avLst>
                <a:gd name="adj1" fmla="val 49537"/>
                <a:gd name="adj2" fmla="val 94530"/>
              </a:avLst>
            </a:prstGeom>
            <a:gradFill rotWithShape="1">
              <a:gsLst>
                <a:gs pos="0">
                  <a:srgbClr val="FFDFDF"/>
                </a:gs>
                <a:gs pos="100000">
                  <a:srgbClr val="E60000"/>
                </a:gs>
              </a:gsLst>
              <a:lin ang="0" scaled="1"/>
            </a:gradFill>
            <a:ln>
              <a:noFill/>
            </a:ln>
            <a:extLst>
              <a:ext uri="{91240B29-F687-4F45-9708-019B960494DF}">
                <a14:hiddenLine xmlns:a14="http://schemas.microsoft.com/office/drawing/2010/main" w="3175">
                  <a:solidFill>
                    <a:srgbClr val="000000"/>
                  </a:solidFill>
                  <a:miter lim="800000"/>
                  <a:headEnd/>
                  <a:tailEnd/>
                </a14:hiddenLine>
              </a:ext>
            </a:extLst>
          </p:spPr>
          <p:txBody>
            <a:bodyPr/>
            <a:lstStyle/>
            <a:p>
              <a:endParaRPr lang="en-GB"/>
            </a:p>
          </p:txBody>
        </p:sp>
      </p:grpSp>
      <p:grpSp>
        <p:nvGrpSpPr>
          <p:cNvPr id="29707" name="Group 28"/>
          <p:cNvGrpSpPr>
            <a:grpSpLocks/>
          </p:cNvGrpSpPr>
          <p:nvPr/>
        </p:nvGrpSpPr>
        <p:grpSpPr bwMode="auto">
          <a:xfrm>
            <a:off x="4927600" y="2638425"/>
            <a:ext cx="2186517" cy="1639888"/>
            <a:chOff x="1669" y="1863"/>
            <a:chExt cx="1033" cy="1033"/>
          </a:xfrm>
        </p:grpSpPr>
        <p:sp>
          <p:nvSpPr>
            <p:cNvPr id="29714" name="AutoShape 29"/>
            <p:cNvSpPr>
              <a:spLocks noChangeArrowheads="1"/>
            </p:cNvSpPr>
            <p:nvPr/>
          </p:nvSpPr>
          <p:spPr bwMode="auto">
            <a:xfrm rot="5400000">
              <a:off x="1787" y="2286"/>
              <a:ext cx="1020" cy="173"/>
            </a:xfrm>
            <a:prstGeom prst="leftArrow">
              <a:avLst>
                <a:gd name="adj1" fmla="val 50296"/>
                <a:gd name="adj2" fmla="val 95946"/>
              </a:avLst>
            </a:prstGeom>
            <a:gradFill rotWithShape="1">
              <a:gsLst>
                <a:gs pos="0">
                  <a:srgbClr val="D7FFF6"/>
                </a:gs>
                <a:gs pos="100000">
                  <a:srgbClr val="00AA87"/>
                </a:gs>
              </a:gsLst>
              <a:lin ang="0" scaled="1"/>
            </a:gradFill>
            <a:ln>
              <a:noFill/>
            </a:ln>
            <a:extLst>
              <a:ext uri="{91240B29-F687-4F45-9708-019B960494DF}">
                <a14:hiddenLine xmlns:a14="http://schemas.microsoft.com/office/drawing/2010/main" w="3175">
                  <a:solidFill>
                    <a:srgbClr val="000000"/>
                  </a:solidFill>
                  <a:miter lim="800000"/>
                  <a:headEnd/>
                  <a:tailEnd/>
                </a14:hiddenLine>
              </a:ext>
            </a:extLst>
          </p:spPr>
          <p:txBody>
            <a:bodyPr/>
            <a:lstStyle/>
            <a:p>
              <a:endParaRPr lang="en-GB"/>
            </a:p>
          </p:txBody>
        </p:sp>
        <p:sp>
          <p:nvSpPr>
            <p:cNvPr id="29715" name="AutoShape 30"/>
            <p:cNvSpPr>
              <a:spLocks noChangeArrowheads="1"/>
            </p:cNvSpPr>
            <p:nvPr/>
          </p:nvSpPr>
          <p:spPr bwMode="auto">
            <a:xfrm rot="10800000">
              <a:off x="1682" y="2400"/>
              <a:ext cx="1020" cy="173"/>
            </a:xfrm>
            <a:prstGeom prst="leftArrow">
              <a:avLst>
                <a:gd name="adj1" fmla="val 50296"/>
                <a:gd name="adj2" fmla="val 95946"/>
              </a:avLst>
            </a:prstGeom>
            <a:gradFill rotWithShape="1">
              <a:gsLst>
                <a:gs pos="0">
                  <a:srgbClr val="CBE1FF"/>
                </a:gs>
                <a:gs pos="100000">
                  <a:srgbClr val="005AD7"/>
                </a:gs>
              </a:gsLst>
              <a:lin ang="0" scaled="1"/>
            </a:gradFill>
            <a:ln>
              <a:noFill/>
            </a:ln>
            <a:extLst>
              <a:ext uri="{91240B29-F687-4F45-9708-019B960494DF}">
                <a14:hiddenLine xmlns:a14="http://schemas.microsoft.com/office/drawing/2010/main" w="3175">
                  <a:solidFill>
                    <a:srgbClr val="000000"/>
                  </a:solidFill>
                  <a:miter lim="800000"/>
                  <a:headEnd/>
                  <a:tailEnd/>
                </a14:hiddenLine>
              </a:ext>
            </a:extLst>
          </p:spPr>
          <p:txBody>
            <a:bodyPr/>
            <a:lstStyle/>
            <a:p>
              <a:endParaRPr lang="en-GB"/>
            </a:p>
          </p:txBody>
        </p:sp>
        <p:sp>
          <p:nvSpPr>
            <p:cNvPr id="29716" name="AutoShape 31"/>
            <p:cNvSpPr>
              <a:spLocks noChangeArrowheads="1"/>
            </p:cNvSpPr>
            <p:nvPr/>
          </p:nvSpPr>
          <p:spPr bwMode="auto">
            <a:xfrm>
              <a:off x="1669" y="2200"/>
              <a:ext cx="1020" cy="173"/>
            </a:xfrm>
            <a:prstGeom prst="leftArrow">
              <a:avLst>
                <a:gd name="adj1" fmla="val 50296"/>
                <a:gd name="adj2" fmla="val 95946"/>
              </a:avLst>
            </a:prstGeom>
            <a:gradFill rotWithShape="1">
              <a:gsLst>
                <a:gs pos="0">
                  <a:srgbClr val="FFDFDF"/>
                </a:gs>
                <a:gs pos="100000">
                  <a:srgbClr val="E60000"/>
                </a:gs>
              </a:gsLst>
              <a:lin ang="0" scaled="1"/>
            </a:gradFill>
            <a:ln>
              <a:noFill/>
            </a:ln>
            <a:extLst>
              <a:ext uri="{91240B29-F687-4F45-9708-019B960494DF}">
                <a14:hiddenLine xmlns:a14="http://schemas.microsoft.com/office/drawing/2010/main" w="3175">
                  <a:solidFill>
                    <a:srgbClr val="000000"/>
                  </a:solidFill>
                  <a:miter lim="800000"/>
                  <a:headEnd/>
                  <a:tailEnd/>
                </a14:hiddenLine>
              </a:ext>
            </a:extLst>
          </p:spPr>
          <p:txBody>
            <a:bodyPr/>
            <a:lstStyle/>
            <a:p>
              <a:endParaRPr lang="en-GB"/>
            </a:p>
          </p:txBody>
        </p:sp>
        <p:sp>
          <p:nvSpPr>
            <p:cNvPr id="29717" name="AutoShape 32"/>
            <p:cNvSpPr>
              <a:spLocks noChangeArrowheads="1"/>
            </p:cNvSpPr>
            <p:nvPr/>
          </p:nvSpPr>
          <p:spPr bwMode="auto">
            <a:xfrm rot="-5400000">
              <a:off x="1587" y="2299"/>
              <a:ext cx="1020" cy="173"/>
            </a:xfrm>
            <a:prstGeom prst="leftArrow">
              <a:avLst>
                <a:gd name="adj1" fmla="val 50296"/>
                <a:gd name="adj2" fmla="val 95946"/>
              </a:avLst>
            </a:prstGeom>
            <a:gradFill rotWithShape="1">
              <a:gsLst>
                <a:gs pos="0">
                  <a:srgbClr val="FFE7D7"/>
                </a:gs>
                <a:gs pos="100000">
                  <a:srgbClr val="FF7832"/>
                </a:gs>
              </a:gsLst>
              <a:lin ang="0" scaled="1"/>
            </a:gradFill>
            <a:ln>
              <a:noFill/>
            </a:ln>
            <a:extLst>
              <a:ext uri="{91240B29-F687-4F45-9708-019B960494DF}">
                <a14:hiddenLine xmlns:a14="http://schemas.microsoft.com/office/drawing/2010/main" w="3175">
                  <a:solidFill>
                    <a:srgbClr val="000000"/>
                  </a:solidFill>
                  <a:miter lim="800000"/>
                  <a:headEnd/>
                  <a:tailEnd/>
                </a14:hiddenLine>
              </a:ext>
            </a:extLst>
          </p:spPr>
          <p:txBody>
            <a:bodyPr/>
            <a:lstStyle/>
            <a:p>
              <a:endParaRPr lang="en-GB"/>
            </a:p>
          </p:txBody>
        </p:sp>
      </p:grpSp>
      <p:sp>
        <p:nvSpPr>
          <p:cNvPr id="419873" name="Text Box 33"/>
          <p:cNvSpPr txBox="1">
            <a:spLocks noChangeArrowheads="1"/>
          </p:cNvSpPr>
          <p:nvPr/>
        </p:nvSpPr>
        <p:spPr bwMode="auto">
          <a:xfrm>
            <a:off x="575734" y="998538"/>
            <a:ext cx="11040533" cy="42862"/>
          </a:xfrm>
          <a:prstGeom prst="rect">
            <a:avLst/>
          </a:prstGeom>
          <a:gradFill rotWithShape="1">
            <a:gsLst>
              <a:gs pos="0">
                <a:srgbClr val="3399FF"/>
              </a:gs>
              <a:gs pos="100000">
                <a:srgbClr val="99FF99"/>
              </a:gs>
            </a:gsLst>
            <a:lin ang="0" scaled="1"/>
          </a:gradFill>
          <a:ln w="9525">
            <a:noFill/>
            <a:miter lim="800000"/>
            <a:headEnd/>
            <a:tailEnd/>
          </a:ln>
          <a:effectLst/>
        </p:spPr>
        <p:txBody>
          <a:bodyPr lIns="0" tIns="0" rIns="0" bIns="0"/>
          <a:lstStyle/>
          <a:p>
            <a:pPr>
              <a:spcBef>
                <a:spcPct val="50000"/>
              </a:spcBef>
              <a:defRPr/>
            </a:pPr>
            <a:endParaRPr lang="en-GB" sz="200">
              <a:effectLst>
                <a:outerShdw blurRad="38100" dist="38100" dir="2700000" algn="tl">
                  <a:srgbClr val="FFFFFF"/>
                </a:outerShdw>
              </a:effectLst>
              <a:latin typeface="Arial" charset="0"/>
              <a:ea typeface="+mn-ea"/>
              <a:cs typeface="Arial" charset="0"/>
            </a:endParaRPr>
          </a:p>
        </p:txBody>
      </p:sp>
      <p:sp>
        <p:nvSpPr>
          <p:cNvPr id="29709" name="Oval 34"/>
          <p:cNvSpPr>
            <a:spLocks noChangeArrowheads="1"/>
          </p:cNvSpPr>
          <p:nvPr/>
        </p:nvSpPr>
        <p:spPr bwMode="auto">
          <a:xfrm>
            <a:off x="4777318" y="4162426"/>
            <a:ext cx="2459567" cy="1844675"/>
          </a:xfrm>
          <a:prstGeom prst="ellipse">
            <a:avLst/>
          </a:prstGeom>
          <a:noFill/>
          <a:ln w="88900">
            <a:solidFill>
              <a:srgbClr val="99FFCC"/>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29710" name="Text Box 35"/>
          <p:cNvSpPr txBox="1">
            <a:spLocks noChangeArrowheads="1"/>
          </p:cNvSpPr>
          <p:nvPr/>
        </p:nvSpPr>
        <p:spPr bwMode="auto">
          <a:xfrm>
            <a:off x="2813051" y="4810126"/>
            <a:ext cx="1987549" cy="461963"/>
          </a:xfrm>
          <a:prstGeom prst="rect">
            <a:avLst/>
          </a:prstGeom>
          <a:noFill/>
          <a:ln w="50800">
            <a:solidFill>
              <a:srgbClr val="99FFCC"/>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pitchFamily="34" charset="0"/>
                <a:ea typeface="ＭＳ Ｐゴシック" charset="-128"/>
              </a:defRPr>
            </a:lvl1pPr>
            <a:lvl2pPr marL="742950" indent="-285750" eaLnBrk="0" hangingPunct="0">
              <a:defRPr sz="2400">
                <a:solidFill>
                  <a:schemeClr val="tx1"/>
                </a:solidFill>
                <a:latin typeface="Arial" pitchFamily="34" charset="0"/>
                <a:ea typeface="ＭＳ Ｐゴシック" charset="-128"/>
              </a:defRPr>
            </a:lvl2pPr>
            <a:lvl3pPr marL="1143000" indent="-228600" eaLnBrk="0" hangingPunct="0">
              <a:defRPr sz="2400">
                <a:solidFill>
                  <a:schemeClr val="tx1"/>
                </a:solidFill>
                <a:latin typeface="Arial" pitchFamily="34" charset="0"/>
                <a:ea typeface="ＭＳ Ｐゴシック" charset="-128"/>
              </a:defRPr>
            </a:lvl3pPr>
            <a:lvl4pPr marL="1600200" indent="-228600" eaLnBrk="0" hangingPunct="0">
              <a:defRPr sz="2400">
                <a:solidFill>
                  <a:schemeClr val="tx1"/>
                </a:solidFill>
                <a:latin typeface="Arial" pitchFamily="34" charset="0"/>
                <a:ea typeface="ＭＳ Ｐゴシック" charset="-128"/>
              </a:defRPr>
            </a:lvl4pPr>
            <a:lvl5pPr marL="2057400" indent="-228600" eaLnBrk="0" hangingPunct="0">
              <a:defRPr sz="2400">
                <a:solidFill>
                  <a:schemeClr val="tx1"/>
                </a:solidFill>
                <a:latin typeface="Arial"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charset="-128"/>
              </a:defRPr>
            </a:lvl9pPr>
          </a:lstStyle>
          <a:p>
            <a:pPr eaLnBrk="1" hangingPunct="1">
              <a:spcBef>
                <a:spcPct val="50000"/>
              </a:spcBef>
            </a:pPr>
            <a:r>
              <a:rPr lang="en-GB" b="1">
                <a:solidFill>
                  <a:srgbClr val="99FFCC"/>
                </a:solidFill>
              </a:rPr>
              <a:t>Sujet</a:t>
            </a:r>
          </a:p>
        </p:txBody>
      </p:sp>
      <p:sp>
        <p:nvSpPr>
          <p:cNvPr id="29711" name="Text Box 36"/>
          <p:cNvSpPr txBox="1">
            <a:spLocks noChangeArrowheads="1"/>
          </p:cNvSpPr>
          <p:nvPr/>
        </p:nvSpPr>
        <p:spPr bwMode="auto">
          <a:xfrm>
            <a:off x="7048501" y="1616075"/>
            <a:ext cx="1987551"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charset="-128"/>
              </a:defRPr>
            </a:lvl1pPr>
            <a:lvl2pPr marL="742950" indent="-285750" eaLnBrk="0" hangingPunct="0">
              <a:defRPr sz="2400">
                <a:solidFill>
                  <a:schemeClr val="tx1"/>
                </a:solidFill>
                <a:latin typeface="Arial" pitchFamily="34" charset="0"/>
                <a:ea typeface="ＭＳ Ｐゴシック" charset="-128"/>
              </a:defRPr>
            </a:lvl2pPr>
            <a:lvl3pPr marL="1143000" indent="-228600" eaLnBrk="0" hangingPunct="0">
              <a:defRPr sz="2400">
                <a:solidFill>
                  <a:schemeClr val="tx1"/>
                </a:solidFill>
                <a:latin typeface="Arial" pitchFamily="34" charset="0"/>
                <a:ea typeface="ＭＳ Ｐゴシック" charset="-128"/>
              </a:defRPr>
            </a:lvl3pPr>
            <a:lvl4pPr marL="1600200" indent="-228600" eaLnBrk="0" hangingPunct="0">
              <a:defRPr sz="2400">
                <a:solidFill>
                  <a:schemeClr val="tx1"/>
                </a:solidFill>
                <a:latin typeface="Arial" pitchFamily="34" charset="0"/>
                <a:ea typeface="ＭＳ Ｐゴシック" charset="-128"/>
              </a:defRPr>
            </a:lvl4pPr>
            <a:lvl5pPr marL="2057400" indent="-228600" eaLnBrk="0" hangingPunct="0">
              <a:defRPr sz="2400">
                <a:solidFill>
                  <a:schemeClr val="tx1"/>
                </a:solidFill>
                <a:latin typeface="Arial"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charset="-128"/>
              </a:defRPr>
            </a:lvl9pPr>
          </a:lstStyle>
          <a:p>
            <a:pPr eaLnBrk="1" hangingPunct="1">
              <a:spcBef>
                <a:spcPct val="50000"/>
              </a:spcBef>
            </a:pPr>
            <a:r>
              <a:rPr lang="en-GB" b="1">
                <a:solidFill>
                  <a:srgbClr val="99FFCC"/>
                </a:solidFill>
              </a:rPr>
              <a:t>Objet</a:t>
            </a:r>
          </a:p>
        </p:txBody>
      </p:sp>
      <p:sp>
        <p:nvSpPr>
          <p:cNvPr id="29712" name="Text Box 38"/>
          <p:cNvSpPr txBox="1">
            <a:spLocks noChangeArrowheads="1"/>
          </p:cNvSpPr>
          <p:nvPr/>
        </p:nvSpPr>
        <p:spPr bwMode="auto">
          <a:xfrm>
            <a:off x="9328151" y="3203575"/>
            <a:ext cx="1987549"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charset="-128"/>
              </a:defRPr>
            </a:lvl1pPr>
            <a:lvl2pPr marL="742950" indent="-285750" eaLnBrk="0" hangingPunct="0">
              <a:defRPr sz="2400">
                <a:solidFill>
                  <a:schemeClr val="tx1"/>
                </a:solidFill>
                <a:latin typeface="Arial" pitchFamily="34" charset="0"/>
                <a:ea typeface="ＭＳ Ｐゴシック" charset="-128"/>
              </a:defRPr>
            </a:lvl2pPr>
            <a:lvl3pPr marL="1143000" indent="-228600" eaLnBrk="0" hangingPunct="0">
              <a:defRPr sz="2400">
                <a:solidFill>
                  <a:schemeClr val="tx1"/>
                </a:solidFill>
                <a:latin typeface="Arial" pitchFamily="34" charset="0"/>
                <a:ea typeface="ＭＳ Ｐゴシック" charset="-128"/>
              </a:defRPr>
            </a:lvl3pPr>
            <a:lvl4pPr marL="1600200" indent="-228600" eaLnBrk="0" hangingPunct="0">
              <a:defRPr sz="2400">
                <a:solidFill>
                  <a:schemeClr val="tx1"/>
                </a:solidFill>
                <a:latin typeface="Arial" pitchFamily="34" charset="0"/>
                <a:ea typeface="ＭＳ Ｐゴシック" charset="-128"/>
              </a:defRPr>
            </a:lvl4pPr>
            <a:lvl5pPr marL="2057400" indent="-228600" eaLnBrk="0" hangingPunct="0">
              <a:defRPr sz="2400">
                <a:solidFill>
                  <a:schemeClr val="tx1"/>
                </a:solidFill>
                <a:latin typeface="Arial"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charset="-128"/>
              </a:defRPr>
            </a:lvl9pPr>
          </a:lstStyle>
          <a:p>
            <a:pPr eaLnBrk="1" hangingPunct="1">
              <a:spcBef>
                <a:spcPct val="50000"/>
              </a:spcBef>
            </a:pPr>
            <a:r>
              <a:rPr lang="en-GB" b="1">
                <a:solidFill>
                  <a:srgbClr val="99FFCC"/>
                </a:solidFill>
              </a:rPr>
              <a:t>Objet</a:t>
            </a:r>
          </a:p>
        </p:txBody>
      </p:sp>
      <p:sp>
        <p:nvSpPr>
          <p:cNvPr id="29713" name="Text Box 39"/>
          <p:cNvSpPr txBox="1">
            <a:spLocks noChangeArrowheads="1"/>
          </p:cNvSpPr>
          <p:nvPr/>
        </p:nvSpPr>
        <p:spPr bwMode="auto">
          <a:xfrm>
            <a:off x="1168401" y="3203575"/>
            <a:ext cx="1987551"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charset="-128"/>
              </a:defRPr>
            </a:lvl1pPr>
            <a:lvl2pPr marL="742950" indent="-285750" eaLnBrk="0" hangingPunct="0">
              <a:defRPr sz="2400">
                <a:solidFill>
                  <a:schemeClr val="tx1"/>
                </a:solidFill>
                <a:latin typeface="Arial" pitchFamily="34" charset="0"/>
                <a:ea typeface="ＭＳ Ｐゴシック" charset="-128"/>
              </a:defRPr>
            </a:lvl2pPr>
            <a:lvl3pPr marL="1143000" indent="-228600" eaLnBrk="0" hangingPunct="0">
              <a:defRPr sz="2400">
                <a:solidFill>
                  <a:schemeClr val="tx1"/>
                </a:solidFill>
                <a:latin typeface="Arial" pitchFamily="34" charset="0"/>
                <a:ea typeface="ＭＳ Ｐゴシック" charset="-128"/>
              </a:defRPr>
            </a:lvl3pPr>
            <a:lvl4pPr marL="1600200" indent="-228600" eaLnBrk="0" hangingPunct="0">
              <a:defRPr sz="2400">
                <a:solidFill>
                  <a:schemeClr val="tx1"/>
                </a:solidFill>
                <a:latin typeface="Arial" pitchFamily="34" charset="0"/>
                <a:ea typeface="ＭＳ Ｐゴシック" charset="-128"/>
              </a:defRPr>
            </a:lvl4pPr>
            <a:lvl5pPr marL="2057400" indent="-228600" eaLnBrk="0" hangingPunct="0">
              <a:defRPr sz="2400">
                <a:solidFill>
                  <a:schemeClr val="tx1"/>
                </a:solidFill>
                <a:latin typeface="Arial"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charset="-128"/>
              </a:defRPr>
            </a:lvl9pPr>
          </a:lstStyle>
          <a:p>
            <a:pPr eaLnBrk="1" hangingPunct="1">
              <a:spcBef>
                <a:spcPct val="50000"/>
              </a:spcBef>
            </a:pPr>
            <a:r>
              <a:rPr lang="en-GB" b="1">
                <a:solidFill>
                  <a:srgbClr val="99FFCC"/>
                </a:solidFill>
              </a:rPr>
              <a:t>Objet</a:t>
            </a:r>
          </a:p>
        </p:txBody>
      </p:sp>
    </p:spTree>
    <p:extLst>
      <p:ext uri="{BB962C8B-B14F-4D97-AF65-F5344CB8AC3E}">
        <p14:creationId xmlns:p14="http://schemas.microsoft.com/office/powerpoint/2010/main" val="2102005415"/>
      </p:ext>
    </p:extLst>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ChangeArrowheads="1"/>
          </p:cNvSpPr>
          <p:nvPr/>
        </p:nvSpPr>
        <p:spPr bwMode="auto">
          <a:xfrm>
            <a:off x="0" y="-171450"/>
            <a:ext cx="12192000" cy="108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a:r>
              <a:rPr lang="en-US" altLang="zh-CN" sz="3600">
                <a:solidFill>
                  <a:srgbClr val="FFFF99"/>
                </a:solidFill>
                <a:latin typeface="Arial Rounded MT Bold" pitchFamily="34" charset="0"/>
                <a:ea typeface="SimSun" pitchFamily="2" charset="-122"/>
              </a:rPr>
              <a:t>Le fondement des quatre positions</a:t>
            </a:r>
            <a:endParaRPr lang="sk-SK" sz="3600">
              <a:solidFill>
                <a:srgbClr val="FFFF99"/>
              </a:solidFill>
              <a:latin typeface="Arial Rounded MT Bold" pitchFamily="34" charset="0"/>
              <a:ea typeface="SimSun" pitchFamily="2" charset="-122"/>
            </a:endParaRPr>
          </a:p>
        </p:txBody>
      </p:sp>
      <p:sp>
        <p:nvSpPr>
          <p:cNvPr id="30722" name="Line 3"/>
          <p:cNvSpPr>
            <a:spLocks noChangeShapeType="1"/>
          </p:cNvSpPr>
          <p:nvPr/>
        </p:nvSpPr>
        <p:spPr bwMode="auto">
          <a:xfrm flipH="1" flipV="1">
            <a:off x="3693585" y="3013076"/>
            <a:ext cx="2400300" cy="1800225"/>
          </a:xfrm>
          <a:prstGeom prst="line">
            <a:avLst/>
          </a:prstGeom>
          <a:noFill/>
          <a:ln w="114300">
            <a:solidFill>
              <a:schemeClr val="bg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30723" name="Line 4"/>
          <p:cNvSpPr>
            <a:spLocks noChangeShapeType="1"/>
          </p:cNvSpPr>
          <p:nvPr/>
        </p:nvSpPr>
        <p:spPr bwMode="auto">
          <a:xfrm flipV="1">
            <a:off x="6096001" y="3013076"/>
            <a:ext cx="2400300" cy="1800225"/>
          </a:xfrm>
          <a:prstGeom prst="line">
            <a:avLst/>
          </a:prstGeom>
          <a:noFill/>
          <a:ln w="114300">
            <a:solidFill>
              <a:schemeClr val="bg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30724" name="Line 5"/>
          <p:cNvSpPr>
            <a:spLocks noChangeShapeType="1"/>
          </p:cNvSpPr>
          <p:nvPr/>
        </p:nvSpPr>
        <p:spPr bwMode="auto">
          <a:xfrm flipH="1" flipV="1">
            <a:off x="6096001" y="1212851"/>
            <a:ext cx="2400300" cy="1800225"/>
          </a:xfrm>
          <a:prstGeom prst="line">
            <a:avLst/>
          </a:prstGeom>
          <a:noFill/>
          <a:ln w="114300">
            <a:solidFill>
              <a:schemeClr val="bg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30725" name="Line 6"/>
          <p:cNvSpPr>
            <a:spLocks noChangeShapeType="1"/>
          </p:cNvSpPr>
          <p:nvPr/>
        </p:nvSpPr>
        <p:spPr bwMode="auto">
          <a:xfrm flipV="1">
            <a:off x="3695701" y="1212851"/>
            <a:ext cx="2400300" cy="1800225"/>
          </a:xfrm>
          <a:prstGeom prst="line">
            <a:avLst/>
          </a:prstGeom>
          <a:noFill/>
          <a:ln w="114300">
            <a:solidFill>
              <a:schemeClr val="bg1"/>
            </a:solidFill>
            <a:round/>
            <a:headEnd/>
            <a:tailEnd/>
          </a:ln>
          <a:extLst>
            <a:ext uri="{909E8E84-426E-40DD-AFC4-6F175D3DCCD1}">
              <a14:hiddenFill xmlns:a14="http://schemas.microsoft.com/office/drawing/2010/main">
                <a:noFill/>
              </a14:hiddenFill>
            </a:ext>
          </a:extLst>
        </p:spPr>
        <p:txBody>
          <a:bodyPr/>
          <a:lstStyle/>
          <a:p>
            <a:endParaRPr lang="fr-FR"/>
          </a:p>
        </p:txBody>
      </p:sp>
      <p:grpSp>
        <p:nvGrpSpPr>
          <p:cNvPr id="30726" name="Group 7"/>
          <p:cNvGrpSpPr>
            <a:grpSpLocks/>
          </p:cNvGrpSpPr>
          <p:nvPr/>
        </p:nvGrpSpPr>
        <p:grpSpPr bwMode="auto">
          <a:xfrm>
            <a:off x="2878666" y="2214563"/>
            <a:ext cx="2015067" cy="1511300"/>
            <a:chOff x="1360" y="1770"/>
            <a:chExt cx="952" cy="952"/>
          </a:xfrm>
        </p:grpSpPr>
        <p:sp>
          <p:nvSpPr>
            <p:cNvPr id="379912" name="Oval 8"/>
            <p:cNvSpPr>
              <a:spLocks noChangeAspect="1" noChangeArrowheads="1"/>
            </p:cNvSpPr>
            <p:nvPr/>
          </p:nvSpPr>
          <p:spPr bwMode="auto">
            <a:xfrm>
              <a:off x="1360" y="1770"/>
              <a:ext cx="952" cy="952"/>
            </a:xfrm>
            <a:prstGeom prst="ellipse">
              <a:avLst/>
            </a:prstGeom>
            <a:gradFill rotWithShape="1">
              <a:gsLst>
                <a:gs pos="0">
                  <a:srgbClr val="5AA0FF"/>
                </a:gs>
                <a:gs pos="100000">
                  <a:srgbClr val="005AD7"/>
                </a:gs>
              </a:gsLst>
              <a:path path="shape">
                <a:fillToRect l="50000" t="50000" r="50000" b="50000"/>
              </a:path>
            </a:gradFill>
            <a:ln w="9525">
              <a:noFill/>
              <a:round/>
              <a:headEnd/>
              <a:tailEnd/>
            </a:ln>
            <a:effectLst/>
          </p:spPr>
          <p:txBody>
            <a:bodyPr lIns="0" rIns="0" anchor="ctr"/>
            <a:lstStyle/>
            <a:p>
              <a:pPr algn="ctr">
                <a:defRPr/>
              </a:pPr>
              <a:endParaRPr lang="en-GB" sz="2400" b="1">
                <a:solidFill>
                  <a:schemeClr val="bg1"/>
                </a:solidFill>
                <a:effectLst>
                  <a:outerShdw blurRad="38100" dist="38100" dir="2700000" algn="tl">
                    <a:srgbClr val="000000"/>
                  </a:outerShdw>
                </a:effectLst>
                <a:ea typeface="+mn-ea"/>
                <a:cs typeface="Arial" pitchFamily="34" charset="0"/>
              </a:endParaRPr>
            </a:p>
          </p:txBody>
        </p:sp>
        <p:sp>
          <p:nvSpPr>
            <p:cNvPr id="379913" name="Text Box 9"/>
            <p:cNvSpPr txBox="1">
              <a:spLocks noChangeAspect="1" noChangeArrowheads="1"/>
            </p:cNvSpPr>
            <p:nvPr/>
          </p:nvSpPr>
          <p:spPr bwMode="auto">
            <a:xfrm>
              <a:off x="1360" y="2100"/>
              <a:ext cx="940" cy="321"/>
            </a:xfrm>
            <a:prstGeom prst="rect">
              <a:avLst/>
            </a:prstGeom>
            <a:noFill/>
            <a:ln w="9525">
              <a:noFill/>
              <a:miter lim="800000"/>
              <a:headEnd/>
              <a:tailEnd/>
            </a:ln>
            <a:effectLst/>
          </p:spPr>
          <p:txBody>
            <a:bodyPr lIns="36000" tIns="32400" rIns="36000">
              <a:spAutoFit/>
            </a:bodyPr>
            <a:lstStyle>
              <a:lvl1pPr eaLnBrk="0" hangingPunct="0">
                <a:defRPr sz="2400">
                  <a:solidFill>
                    <a:schemeClr val="tx1"/>
                  </a:solidFill>
                  <a:latin typeface="Arial" pitchFamily="34" charset="0"/>
                  <a:ea typeface="ＭＳ Ｐゴシック" charset="-128"/>
                </a:defRPr>
              </a:lvl1pPr>
              <a:lvl2pPr marL="742950" indent="-285750" eaLnBrk="0" hangingPunct="0">
                <a:defRPr sz="2400">
                  <a:solidFill>
                    <a:schemeClr val="tx1"/>
                  </a:solidFill>
                  <a:latin typeface="Arial" pitchFamily="34" charset="0"/>
                  <a:ea typeface="ＭＳ Ｐゴシック" charset="-128"/>
                </a:defRPr>
              </a:lvl2pPr>
              <a:lvl3pPr marL="1143000" indent="-228600" eaLnBrk="0" hangingPunct="0">
                <a:defRPr sz="2400">
                  <a:solidFill>
                    <a:schemeClr val="tx1"/>
                  </a:solidFill>
                  <a:latin typeface="Arial" pitchFamily="34" charset="0"/>
                  <a:ea typeface="ＭＳ Ｐゴシック" charset="-128"/>
                </a:defRPr>
              </a:lvl3pPr>
              <a:lvl4pPr marL="1600200" indent="-228600" eaLnBrk="0" hangingPunct="0">
                <a:defRPr sz="2400">
                  <a:solidFill>
                    <a:schemeClr val="tx1"/>
                  </a:solidFill>
                  <a:latin typeface="Arial" pitchFamily="34" charset="0"/>
                  <a:ea typeface="ＭＳ Ｐゴシック" charset="-128"/>
                </a:defRPr>
              </a:lvl4pPr>
              <a:lvl5pPr marL="2057400" indent="-228600" eaLnBrk="0" hangingPunct="0">
                <a:defRPr sz="2400">
                  <a:solidFill>
                    <a:schemeClr val="tx1"/>
                  </a:solidFill>
                  <a:latin typeface="Arial"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charset="-128"/>
                </a:defRPr>
              </a:lvl9pPr>
            </a:lstStyle>
            <a:p>
              <a:pPr algn="ctr" eaLnBrk="1" hangingPunct="1"/>
              <a:r>
                <a:rPr lang="en-US" sz="2800" b="1">
                  <a:solidFill>
                    <a:schemeClr val="bg1"/>
                  </a:solidFill>
                  <a:effectLst>
                    <a:outerShdw blurRad="38100" dist="38100" dir="2700000" algn="tl">
                      <a:srgbClr val="000000"/>
                    </a:outerShdw>
                  </a:effectLst>
                  <a:cs typeface="Arial" pitchFamily="34" charset="0"/>
                </a:rPr>
                <a:t>Sujet</a:t>
              </a:r>
            </a:p>
          </p:txBody>
        </p:sp>
      </p:grpSp>
      <p:grpSp>
        <p:nvGrpSpPr>
          <p:cNvPr id="30727" name="Group 10"/>
          <p:cNvGrpSpPr>
            <a:grpSpLocks noChangeAspect="1"/>
          </p:cNvGrpSpPr>
          <p:nvPr/>
        </p:nvGrpSpPr>
        <p:grpSpPr bwMode="auto">
          <a:xfrm>
            <a:off x="7325784" y="2214563"/>
            <a:ext cx="2015067" cy="1511300"/>
            <a:chOff x="3408" y="818"/>
            <a:chExt cx="998" cy="998"/>
          </a:xfrm>
        </p:grpSpPr>
        <p:sp>
          <p:nvSpPr>
            <p:cNvPr id="379915" name="Oval 11"/>
            <p:cNvSpPr>
              <a:spLocks noChangeAspect="1" noChangeArrowheads="1"/>
            </p:cNvSpPr>
            <p:nvPr/>
          </p:nvSpPr>
          <p:spPr bwMode="auto">
            <a:xfrm>
              <a:off x="3408" y="818"/>
              <a:ext cx="998" cy="998"/>
            </a:xfrm>
            <a:prstGeom prst="ellipse">
              <a:avLst/>
            </a:prstGeom>
            <a:gradFill rotWithShape="1">
              <a:gsLst>
                <a:gs pos="0">
                  <a:srgbClr val="FF9191"/>
                </a:gs>
                <a:gs pos="100000">
                  <a:srgbClr val="E60000"/>
                </a:gs>
              </a:gsLst>
              <a:path path="shape">
                <a:fillToRect l="50000" t="50000" r="50000" b="50000"/>
              </a:path>
            </a:gradFill>
            <a:ln w="9525">
              <a:noFill/>
              <a:round/>
              <a:headEnd/>
              <a:tailEnd/>
            </a:ln>
            <a:effectLst/>
          </p:spPr>
          <p:txBody>
            <a:bodyPr lIns="0" rIns="0" anchor="ctr"/>
            <a:lstStyle/>
            <a:p>
              <a:pPr algn="ctr">
                <a:defRPr/>
              </a:pPr>
              <a:endParaRPr lang="en-GB" sz="2800" b="1">
                <a:solidFill>
                  <a:schemeClr val="bg1"/>
                </a:solidFill>
                <a:effectLst>
                  <a:outerShdw blurRad="38100" dist="38100" dir="2700000" algn="tl">
                    <a:srgbClr val="000000"/>
                  </a:outerShdw>
                </a:effectLst>
                <a:ea typeface="+mn-ea"/>
                <a:cs typeface="Arial" pitchFamily="34" charset="0"/>
              </a:endParaRPr>
            </a:p>
          </p:txBody>
        </p:sp>
        <p:sp>
          <p:nvSpPr>
            <p:cNvPr id="379916" name="Text Box 12"/>
            <p:cNvSpPr txBox="1">
              <a:spLocks noChangeAspect="1" noChangeArrowheads="1"/>
            </p:cNvSpPr>
            <p:nvPr/>
          </p:nvSpPr>
          <p:spPr bwMode="auto">
            <a:xfrm>
              <a:off x="3421" y="1167"/>
              <a:ext cx="985" cy="337"/>
            </a:xfrm>
            <a:prstGeom prst="rect">
              <a:avLst/>
            </a:prstGeom>
            <a:noFill/>
            <a:ln w="9525">
              <a:noFill/>
              <a:miter lim="800000"/>
              <a:headEnd/>
              <a:tailEnd/>
            </a:ln>
            <a:effectLst/>
          </p:spPr>
          <p:txBody>
            <a:bodyPr lIns="36000" tIns="32400" rIns="36000">
              <a:spAutoFit/>
            </a:bodyPr>
            <a:lstStyle>
              <a:lvl1pPr eaLnBrk="0" hangingPunct="0">
                <a:defRPr sz="2400">
                  <a:solidFill>
                    <a:schemeClr val="tx1"/>
                  </a:solidFill>
                  <a:latin typeface="Arial" pitchFamily="34" charset="0"/>
                  <a:ea typeface="ＭＳ Ｐゴシック" charset="-128"/>
                </a:defRPr>
              </a:lvl1pPr>
              <a:lvl2pPr marL="742950" indent="-285750" eaLnBrk="0" hangingPunct="0">
                <a:defRPr sz="2400">
                  <a:solidFill>
                    <a:schemeClr val="tx1"/>
                  </a:solidFill>
                  <a:latin typeface="Arial" pitchFamily="34" charset="0"/>
                  <a:ea typeface="ＭＳ Ｐゴシック" charset="-128"/>
                </a:defRPr>
              </a:lvl2pPr>
              <a:lvl3pPr marL="1143000" indent="-228600" eaLnBrk="0" hangingPunct="0">
                <a:defRPr sz="2400">
                  <a:solidFill>
                    <a:schemeClr val="tx1"/>
                  </a:solidFill>
                  <a:latin typeface="Arial" pitchFamily="34" charset="0"/>
                  <a:ea typeface="ＭＳ Ｐゴシック" charset="-128"/>
                </a:defRPr>
              </a:lvl3pPr>
              <a:lvl4pPr marL="1600200" indent="-228600" eaLnBrk="0" hangingPunct="0">
                <a:defRPr sz="2400">
                  <a:solidFill>
                    <a:schemeClr val="tx1"/>
                  </a:solidFill>
                  <a:latin typeface="Arial" pitchFamily="34" charset="0"/>
                  <a:ea typeface="ＭＳ Ｐゴシック" charset="-128"/>
                </a:defRPr>
              </a:lvl4pPr>
              <a:lvl5pPr marL="2057400" indent="-228600" eaLnBrk="0" hangingPunct="0">
                <a:defRPr sz="2400">
                  <a:solidFill>
                    <a:schemeClr val="tx1"/>
                  </a:solidFill>
                  <a:latin typeface="Arial"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charset="-128"/>
                </a:defRPr>
              </a:lvl9pPr>
            </a:lstStyle>
            <a:p>
              <a:pPr algn="ctr" eaLnBrk="1" hangingPunct="1"/>
              <a:r>
                <a:rPr lang="en-US" sz="2800" b="1">
                  <a:solidFill>
                    <a:schemeClr val="bg1"/>
                  </a:solidFill>
                  <a:effectLst>
                    <a:outerShdw blurRad="38100" dist="38100" dir="2700000" algn="tl">
                      <a:srgbClr val="000000"/>
                    </a:outerShdw>
                  </a:effectLst>
                  <a:cs typeface="Arial" pitchFamily="34" charset="0"/>
                </a:rPr>
                <a:t>Objet</a:t>
              </a:r>
            </a:p>
          </p:txBody>
        </p:sp>
      </p:grpSp>
      <p:sp>
        <p:nvSpPr>
          <p:cNvPr id="379917" name="Oval 13"/>
          <p:cNvSpPr>
            <a:spLocks noChangeAspect="1" noChangeArrowheads="1"/>
          </p:cNvSpPr>
          <p:nvPr/>
        </p:nvSpPr>
        <p:spPr bwMode="auto">
          <a:xfrm>
            <a:off x="5088467" y="638175"/>
            <a:ext cx="2015067" cy="1511300"/>
          </a:xfrm>
          <a:prstGeom prst="ellipse">
            <a:avLst/>
          </a:prstGeom>
          <a:gradFill rotWithShape="1">
            <a:gsLst>
              <a:gs pos="0">
                <a:srgbClr val="FFB482"/>
              </a:gs>
              <a:gs pos="100000">
                <a:srgbClr val="FF7832"/>
              </a:gs>
            </a:gsLst>
            <a:path path="shape">
              <a:fillToRect l="50000" t="50000" r="50000" b="50000"/>
            </a:path>
          </a:gradFill>
          <a:ln w="9525">
            <a:noFill/>
            <a:round/>
            <a:headEnd/>
            <a:tailEnd/>
          </a:ln>
          <a:effectLst/>
        </p:spPr>
        <p:txBody>
          <a:bodyPr anchor="ctr"/>
          <a:lstStyle/>
          <a:p>
            <a:pPr algn="ctr">
              <a:defRPr/>
            </a:pPr>
            <a:endParaRPr lang="en-GB" sz="3200" b="1">
              <a:solidFill>
                <a:schemeClr val="bg1"/>
              </a:solidFill>
              <a:effectLst>
                <a:outerShdw blurRad="38100" dist="38100" dir="2700000" algn="tl">
                  <a:srgbClr val="000000"/>
                </a:outerShdw>
              </a:effectLst>
              <a:latin typeface="Franklin Gothic Medium" pitchFamily="34" charset="0"/>
              <a:ea typeface="+mn-ea"/>
              <a:cs typeface="Arial" charset="0"/>
            </a:endParaRPr>
          </a:p>
        </p:txBody>
      </p:sp>
      <p:sp>
        <p:nvSpPr>
          <p:cNvPr id="379918" name="Oval 14"/>
          <p:cNvSpPr>
            <a:spLocks noChangeAspect="1" noChangeArrowheads="1"/>
          </p:cNvSpPr>
          <p:nvPr/>
        </p:nvSpPr>
        <p:spPr bwMode="auto">
          <a:xfrm>
            <a:off x="5067300" y="3878263"/>
            <a:ext cx="2015067" cy="1511300"/>
          </a:xfrm>
          <a:prstGeom prst="ellipse">
            <a:avLst/>
          </a:prstGeom>
          <a:gradFill rotWithShape="1">
            <a:gsLst>
              <a:gs pos="0">
                <a:srgbClr val="00FAC8"/>
              </a:gs>
              <a:gs pos="100000">
                <a:srgbClr val="00AA87"/>
              </a:gs>
            </a:gsLst>
            <a:path path="shape">
              <a:fillToRect l="50000" t="50000" r="50000" b="50000"/>
            </a:path>
          </a:gradFill>
          <a:ln w="9525">
            <a:noFill/>
            <a:round/>
            <a:headEnd/>
            <a:tailEnd/>
          </a:ln>
          <a:effectLst/>
        </p:spPr>
        <p:txBody>
          <a:bodyPr lIns="0" rIns="0" anchor="ctr"/>
          <a:lstStyle/>
          <a:p>
            <a:pPr algn="ctr">
              <a:defRPr/>
            </a:pPr>
            <a:endParaRPr lang="en-GB" sz="3200" b="1">
              <a:solidFill>
                <a:schemeClr val="bg1"/>
              </a:solidFill>
              <a:effectLst>
                <a:outerShdw blurRad="38100" dist="38100" dir="2700000" algn="tl">
                  <a:srgbClr val="000000"/>
                </a:outerShdw>
              </a:effectLst>
              <a:ea typeface="+mn-ea"/>
              <a:cs typeface="Arial" pitchFamily="34" charset="0"/>
            </a:endParaRPr>
          </a:p>
        </p:txBody>
      </p:sp>
      <p:sp>
        <p:nvSpPr>
          <p:cNvPr id="379919" name="Text Box 15"/>
          <p:cNvSpPr txBox="1">
            <a:spLocks noChangeAspect="1" noChangeArrowheads="1"/>
          </p:cNvSpPr>
          <p:nvPr/>
        </p:nvSpPr>
        <p:spPr bwMode="auto">
          <a:xfrm>
            <a:off x="5122334" y="1133476"/>
            <a:ext cx="1993900" cy="468313"/>
          </a:xfrm>
          <a:prstGeom prst="rect">
            <a:avLst/>
          </a:prstGeom>
          <a:noFill/>
          <a:ln w="9525">
            <a:noFill/>
            <a:miter lim="800000"/>
            <a:headEnd/>
            <a:tailEnd/>
          </a:ln>
          <a:effectLst/>
        </p:spPr>
        <p:txBody>
          <a:bodyPr lIns="36000" tIns="10800" rIns="36000">
            <a:spAutoFit/>
          </a:bodyPr>
          <a:lstStyle>
            <a:lvl1pPr eaLnBrk="0" hangingPunct="0">
              <a:defRPr sz="2400">
                <a:solidFill>
                  <a:schemeClr val="tx1"/>
                </a:solidFill>
                <a:latin typeface="Arial" pitchFamily="34" charset="0"/>
                <a:ea typeface="ＭＳ Ｐゴシック" charset="-128"/>
              </a:defRPr>
            </a:lvl1pPr>
            <a:lvl2pPr marL="742950" indent="-285750" eaLnBrk="0" hangingPunct="0">
              <a:defRPr sz="2400">
                <a:solidFill>
                  <a:schemeClr val="tx1"/>
                </a:solidFill>
                <a:latin typeface="Arial" pitchFamily="34" charset="0"/>
                <a:ea typeface="ＭＳ Ｐゴシック" charset="-128"/>
              </a:defRPr>
            </a:lvl2pPr>
            <a:lvl3pPr marL="1143000" indent="-228600" eaLnBrk="0" hangingPunct="0">
              <a:defRPr sz="2400">
                <a:solidFill>
                  <a:schemeClr val="tx1"/>
                </a:solidFill>
                <a:latin typeface="Arial" pitchFamily="34" charset="0"/>
                <a:ea typeface="ＭＳ Ｐゴシック" charset="-128"/>
              </a:defRPr>
            </a:lvl3pPr>
            <a:lvl4pPr marL="1600200" indent="-228600" eaLnBrk="0" hangingPunct="0">
              <a:defRPr sz="2400">
                <a:solidFill>
                  <a:schemeClr val="tx1"/>
                </a:solidFill>
                <a:latin typeface="Arial" pitchFamily="34" charset="0"/>
                <a:ea typeface="ＭＳ Ｐゴシック" charset="-128"/>
              </a:defRPr>
            </a:lvl4pPr>
            <a:lvl5pPr marL="2057400" indent="-228600" eaLnBrk="0" hangingPunct="0">
              <a:defRPr sz="2400">
                <a:solidFill>
                  <a:schemeClr val="tx1"/>
                </a:solidFill>
                <a:latin typeface="Arial"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charset="-128"/>
              </a:defRPr>
            </a:lvl9pPr>
          </a:lstStyle>
          <a:p>
            <a:pPr algn="ctr" eaLnBrk="1" hangingPunct="1">
              <a:lnSpc>
                <a:spcPct val="80000"/>
              </a:lnSpc>
            </a:pPr>
            <a:r>
              <a:rPr lang="en-US" sz="3200" b="1">
                <a:solidFill>
                  <a:schemeClr val="bg1"/>
                </a:solidFill>
                <a:effectLst>
                  <a:outerShdw blurRad="38100" dist="38100" dir="2700000" algn="tl">
                    <a:srgbClr val="000000"/>
                  </a:outerShdw>
                </a:effectLst>
                <a:cs typeface="Arial" pitchFamily="34" charset="0"/>
              </a:rPr>
              <a:t>Dieu</a:t>
            </a:r>
          </a:p>
        </p:txBody>
      </p:sp>
      <p:sp>
        <p:nvSpPr>
          <p:cNvPr id="379920" name="Text Box 16"/>
          <p:cNvSpPr txBox="1">
            <a:spLocks noChangeAspect="1" noChangeArrowheads="1"/>
          </p:cNvSpPr>
          <p:nvPr/>
        </p:nvSpPr>
        <p:spPr bwMode="auto">
          <a:xfrm>
            <a:off x="4864100" y="4391026"/>
            <a:ext cx="2457451" cy="530225"/>
          </a:xfrm>
          <a:prstGeom prst="rect">
            <a:avLst/>
          </a:prstGeom>
          <a:noFill/>
          <a:ln w="9525">
            <a:noFill/>
            <a:miter lim="800000"/>
            <a:headEnd/>
            <a:tailEnd/>
          </a:ln>
          <a:effectLst/>
        </p:spPr>
        <p:txBody>
          <a:bodyPr lIns="36000" tIns="68400" rIns="36000">
            <a:spAutoFit/>
          </a:bodyPr>
          <a:lstStyle>
            <a:lvl1pPr eaLnBrk="0" hangingPunct="0">
              <a:defRPr sz="2400">
                <a:solidFill>
                  <a:schemeClr val="tx1"/>
                </a:solidFill>
                <a:latin typeface="Arial" pitchFamily="34" charset="0"/>
                <a:ea typeface="ＭＳ Ｐゴシック" charset="-128"/>
              </a:defRPr>
            </a:lvl1pPr>
            <a:lvl2pPr marL="742950" indent="-285750" eaLnBrk="0" hangingPunct="0">
              <a:defRPr sz="2400">
                <a:solidFill>
                  <a:schemeClr val="tx1"/>
                </a:solidFill>
                <a:latin typeface="Arial" pitchFamily="34" charset="0"/>
                <a:ea typeface="ＭＳ Ｐゴシック" charset="-128"/>
              </a:defRPr>
            </a:lvl2pPr>
            <a:lvl3pPr marL="1143000" indent="-228600" eaLnBrk="0" hangingPunct="0">
              <a:defRPr sz="2400">
                <a:solidFill>
                  <a:schemeClr val="tx1"/>
                </a:solidFill>
                <a:latin typeface="Arial" pitchFamily="34" charset="0"/>
                <a:ea typeface="ＭＳ Ｐゴシック" charset="-128"/>
              </a:defRPr>
            </a:lvl3pPr>
            <a:lvl4pPr marL="1600200" indent="-228600" eaLnBrk="0" hangingPunct="0">
              <a:defRPr sz="2400">
                <a:solidFill>
                  <a:schemeClr val="tx1"/>
                </a:solidFill>
                <a:latin typeface="Arial" pitchFamily="34" charset="0"/>
                <a:ea typeface="ＭＳ Ｐゴシック" charset="-128"/>
              </a:defRPr>
            </a:lvl4pPr>
            <a:lvl5pPr marL="2057400" indent="-228600" eaLnBrk="0" hangingPunct="0">
              <a:defRPr sz="2400">
                <a:solidFill>
                  <a:schemeClr val="tx1"/>
                </a:solidFill>
                <a:latin typeface="Arial"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charset="-128"/>
              </a:defRPr>
            </a:lvl9pPr>
          </a:lstStyle>
          <a:p>
            <a:pPr algn="ctr" eaLnBrk="1" hangingPunct="1">
              <a:lnSpc>
                <a:spcPct val="90000"/>
              </a:lnSpc>
            </a:pPr>
            <a:r>
              <a:rPr lang="en-US" sz="3000" b="1">
                <a:solidFill>
                  <a:schemeClr val="bg1"/>
                </a:solidFill>
                <a:effectLst>
                  <a:outerShdw blurRad="38100" dist="38100" dir="2700000" algn="tl">
                    <a:srgbClr val="000000"/>
                  </a:outerShdw>
                </a:effectLst>
                <a:cs typeface="Arial" pitchFamily="34" charset="0"/>
              </a:rPr>
              <a:t>Union</a:t>
            </a:r>
          </a:p>
        </p:txBody>
      </p:sp>
      <p:grpSp>
        <p:nvGrpSpPr>
          <p:cNvPr id="30732" name="Group 17"/>
          <p:cNvGrpSpPr>
            <a:grpSpLocks/>
          </p:cNvGrpSpPr>
          <p:nvPr/>
        </p:nvGrpSpPr>
        <p:grpSpPr bwMode="auto">
          <a:xfrm>
            <a:off x="4950885" y="2149475"/>
            <a:ext cx="2288116" cy="1716088"/>
            <a:chOff x="2339" y="1729"/>
            <a:chExt cx="1081" cy="1081"/>
          </a:xfrm>
        </p:grpSpPr>
        <p:sp>
          <p:nvSpPr>
            <p:cNvPr id="30739" name="Freeform 18"/>
            <p:cNvSpPr>
              <a:spLocks noChangeAspect="1"/>
            </p:cNvSpPr>
            <p:nvPr/>
          </p:nvSpPr>
          <p:spPr bwMode="auto">
            <a:xfrm>
              <a:off x="2339" y="1933"/>
              <a:ext cx="1081" cy="247"/>
            </a:xfrm>
            <a:custGeom>
              <a:avLst/>
              <a:gdLst>
                <a:gd name="T0" fmla="*/ 0 w 861"/>
                <a:gd name="T1" fmla="*/ 439087 h 197"/>
                <a:gd name="T2" fmla="*/ 1471928 w 861"/>
                <a:gd name="T3" fmla="*/ 0 h 197"/>
                <a:gd name="T4" fmla="*/ 2713916 w 861"/>
                <a:gd name="T5" fmla="*/ 328425 h 197"/>
                <a:gd name="T6" fmla="*/ 2781905 w 861"/>
                <a:gd name="T7" fmla="*/ 226214 h 197"/>
                <a:gd name="T8" fmla="*/ 3108716 w 861"/>
                <a:gd name="T9" fmla="*/ 669263 h 197"/>
                <a:gd name="T10" fmla="*/ 2530600 w 861"/>
                <a:gd name="T11" fmla="*/ 661604 h 197"/>
                <a:gd name="T12" fmla="*/ 2598163 w 861"/>
                <a:gd name="T13" fmla="*/ 551714 h 197"/>
                <a:gd name="T14" fmla="*/ 1471928 w 861"/>
                <a:gd name="T15" fmla="*/ 267717 h 197"/>
                <a:gd name="T16" fmla="*/ 145655 w 861"/>
                <a:gd name="T17" fmla="*/ 678760 h 197"/>
                <a:gd name="T18" fmla="*/ 0 w 861"/>
                <a:gd name="T19" fmla="*/ 439087 h 19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61"/>
                <a:gd name="T31" fmla="*/ 0 h 197"/>
                <a:gd name="T32" fmla="*/ 861 w 861"/>
                <a:gd name="T33" fmla="*/ 197 h 19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61" h="197">
                  <a:moveTo>
                    <a:pt x="0" y="128"/>
                  </a:moveTo>
                  <a:cubicBezTo>
                    <a:pt x="132" y="45"/>
                    <a:pt x="277" y="0"/>
                    <a:pt x="408" y="0"/>
                  </a:cubicBezTo>
                  <a:cubicBezTo>
                    <a:pt x="539" y="0"/>
                    <a:pt x="660" y="54"/>
                    <a:pt x="752" y="96"/>
                  </a:cubicBezTo>
                  <a:cubicBezTo>
                    <a:pt x="760" y="82"/>
                    <a:pt x="771" y="66"/>
                    <a:pt x="771" y="66"/>
                  </a:cubicBezTo>
                  <a:cubicBezTo>
                    <a:pt x="771" y="66"/>
                    <a:pt x="861" y="195"/>
                    <a:pt x="861" y="195"/>
                  </a:cubicBezTo>
                  <a:cubicBezTo>
                    <a:pt x="861" y="195"/>
                    <a:pt x="701" y="192"/>
                    <a:pt x="701" y="192"/>
                  </a:cubicBezTo>
                  <a:cubicBezTo>
                    <a:pt x="701" y="192"/>
                    <a:pt x="712" y="172"/>
                    <a:pt x="719" y="161"/>
                  </a:cubicBezTo>
                  <a:cubicBezTo>
                    <a:pt x="613" y="105"/>
                    <a:pt x="518" y="77"/>
                    <a:pt x="408" y="77"/>
                  </a:cubicBezTo>
                  <a:cubicBezTo>
                    <a:pt x="298" y="77"/>
                    <a:pt x="177" y="104"/>
                    <a:pt x="41" y="197"/>
                  </a:cubicBezTo>
                  <a:cubicBezTo>
                    <a:pt x="41" y="197"/>
                    <a:pt x="0" y="128"/>
                    <a:pt x="0" y="128"/>
                  </a:cubicBezTo>
                  <a:close/>
                </a:path>
              </a:pathLst>
            </a:custGeom>
            <a:gradFill rotWithShape="1">
              <a:gsLst>
                <a:gs pos="0">
                  <a:srgbClr val="005AD7"/>
                </a:gs>
                <a:gs pos="100000">
                  <a:srgbClr val="CBE1FF"/>
                </a:gs>
              </a:gsLst>
              <a:lin ang="0" scaled="1"/>
            </a:gra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fr-FR"/>
            </a:p>
          </p:txBody>
        </p:sp>
        <p:grpSp>
          <p:nvGrpSpPr>
            <p:cNvPr id="30740" name="Group 19"/>
            <p:cNvGrpSpPr>
              <a:grpSpLocks/>
            </p:cNvGrpSpPr>
            <p:nvPr/>
          </p:nvGrpSpPr>
          <p:grpSpPr bwMode="auto">
            <a:xfrm rot="5400000">
              <a:off x="2339" y="1929"/>
              <a:ext cx="1081" cy="681"/>
              <a:chOff x="128" y="1933"/>
              <a:chExt cx="1081" cy="681"/>
            </a:xfrm>
          </p:grpSpPr>
          <p:sp>
            <p:nvSpPr>
              <p:cNvPr id="30742" name="Freeform 20"/>
              <p:cNvSpPr>
                <a:spLocks noChangeAspect="1"/>
              </p:cNvSpPr>
              <p:nvPr/>
            </p:nvSpPr>
            <p:spPr bwMode="auto">
              <a:xfrm>
                <a:off x="128" y="1933"/>
                <a:ext cx="1081" cy="247"/>
              </a:xfrm>
              <a:custGeom>
                <a:avLst/>
                <a:gdLst>
                  <a:gd name="T0" fmla="*/ 0 w 861"/>
                  <a:gd name="T1" fmla="*/ 439087 h 197"/>
                  <a:gd name="T2" fmla="*/ 1471928 w 861"/>
                  <a:gd name="T3" fmla="*/ 0 h 197"/>
                  <a:gd name="T4" fmla="*/ 2713916 w 861"/>
                  <a:gd name="T5" fmla="*/ 328425 h 197"/>
                  <a:gd name="T6" fmla="*/ 2781905 w 861"/>
                  <a:gd name="T7" fmla="*/ 226214 h 197"/>
                  <a:gd name="T8" fmla="*/ 3108716 w 861"/>
                  <a:gd name="T9" fmla="*/ 669263 h 197"/>
                  <a:gd name="T10" fmla="*/ 2530600 w 861"/>
                  <a:gd name="T11" fmla="*/ 661604 h 197"/>
                  <a:gd name="T12" fmla="*/ 2598163 w 861"/>
                  <a:gd name="T13" fmla="*/ 551714 h 197"/>
                  <a:gd name="T14" fmla="*/ 1471928 w 861"/>
                  <a:gd name="T15" fmla="*/ 267717 h 197"/>
                  <a:gd name="T16" fmla="*/ 145655 w 861"/>
                  <a:gd name="T17" fmla="*/ 678760 h 197"/>
                  <a:gd name="T18" fmla="*/ 0 w 861"/>
                  <a:gd name="T19" fmla="*/ 439087 h 19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61"/>
                  <a:gd name="T31" fmla="*/ 0 h 197"/>
                  <a:gd name="T32" fmla="*/ 861 w 861"/>
                  <a:gd name="T33" fmla="*/ 197 h 19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61" h="197">
                    <a:moveTo>
                      <a:pt x="0" y="128"/>
                    </a:moveTo>
                    <a:cubicBezTo>
                      <a:pt x="132" y="45"/>
                      <a:pt x="277" y="0"/>
                      <a:pt x="408" y="0"/>
                    </a:cubicBezTo>
                    <a:cubicBezTo>
                      <a:pt x="539" y="0"/>
                      <a:pt x="660" y="54"/>
                      <a:pt x="752" y="96"/>
                    </a:cubicBezTo>
                    <a:cubicBezTo>
                      <a:pt x="760" y="82"/>
                      <a:pt x="771" y="66"/>
                      <a:pt x="771" y="66"/>
                    </a:cubicBezTo>
                    <a:cubicBezTo>
                      <a:pt x="771" y="66"/>
                      <a:pt x="861" y="195"/>
                      <a:pt x="861" y="195"/>
                    </a:cubicBezTo>
                    <a:cubicBezTo>
                      <a:pt x="861" y="195"/>
                      <a:pt x="701" y="192"/>
                      <a:pt x="701" y="192"/>
                    </a:cubicBezTo>
                    <a:cubicBezTo>
                      <a:pt x="701" y="192"/>
                      <a:pt x="712" y="172"/>
                      <a:pt x="719" y="161"/>
                    </a:cubicBezTo>
                    <a:cubicBezTo>
                      <a:pt x="613" y="105"/>
                      <a:pt x="518" y="77"/>
                      <a:pt x="408" y="77"/>
                    </a:cubicBezTo>
                    <a:cubicBezTo>
                      <a:pt x="298" y="77"/>
                      <a:pt x="177" y="104"/>
                      <a:pt x="41" y="197"/>
                    </a:cubicBezTo>
                    <a:cubicBezTo>
                      <a:pt x="41" y="197"/>
                      <a:pt x="0" y="128"/>
                      <a:pt x="0" y="128"/>
                    </a:cubicBezTo>
                    <a:close/>
                  </a:path>
                </a:pathLst>
              </a:custGeom>
              <a:gradFill rotWithShape="1">
                <a:gsLst>
                  <a:gs pos="0">
                    <a:srgbClr val="FF7832"/>
                  </a:gs>
                  <a:gs pos="100000">
                    <a:srgbClr val="FFE7D7"/>
                  </a:gs>
                </a:gsLst>
                <a:lin ang="0" scaled="1"/>
              </a:gra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fr-FR"/>
              </a:p>
            </p:txBody>
          </p:sp>
          <p:sp>
            <p:nvSpPr>
              <p:cNvPr id="30743" name="Freeform 21"/>
              <p:cNvSpPr>
                <a:spLocks noChangeAspect="1"/>
              </p:cNvSpPr>
              <p:nvPr/>
            </p:nvSpPr>
            <p:spPr bwMode="auto">
              <a:xfrm rot="10800000">
                <a:off x="128" y="2367"/>
                <a:ext cx="1081" cy="247"/>
              </a:xfrm>
              <a:custGeom>
                <a:avLst/>
                <a:gdLst>
                  <a:gd name="T0" fmla="*/ 0 w 861"/>
                  <a:gd name="T1" fmla="*/ 439087 h 197"/>
                  <a:gd name="T2" fmla="*/ 1471928 w 861"/>
                  <a:gd name="T3" fmla="*/ 0 h 197"/>
                  <a:gd name="T4" fmla="*/ 2713916 w 861"/>
                  <a:gd name="T5" fmla="*/ 328425 h 197"/>
                  <a:gd name="T6" fmla="*/ 2781905 w 861"/>
                  <a:gd name="T7" fmla="*/ 226214 h 197"/>
                  <a:gd name="T8" fmla="*/ 3108716 w 861"/>
                  <a:gd name="T9" fmla="*/ 669263 h 197"/>
                  <a:gd name="T10" fmla="*/ 2530600 w 861"/>
                  <a:gd name="T11" fmla="*/ 661604 h 197"/>
                  <a:gd name="T12" fmla="*/ 2598163 w 861"/>
                  <a:gd name="T13" fmla="*/ 551714 h 197"/>
                  <a:gd name="T14" fmla="*/ 1471928 w 861"/>
                  <a:gd name="T15" fmla="*/ 267717 h 197"/>
                  <a:gd name="T16" fmla="*/ 145655 w 861"/>
                  <a:gd name="T17" fmla="*/ 678760 h 197"/>
                  <a:gd name="T18" fmla="*/ 0 w 861"/>
                  <a:gd name="T19" fmla="*/ 439087 h 19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61"/>
                  <a:gd name="T31" fmla="*/ 0 h 197"/>
                  <a:gd name="T32" fmla="*/ 861 w 861"/>
                  <a:gd name="T33" fmla="*/ 197 h 19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61" h="197">
                    <a:moveTo>
                      <a:pt x="0" y="128"/>
                    </a:moveTo>
                    <a:cubicBezTo>
                      <a:pt x="132" y="45"/>
                      <a:pt x="277" y="0"/>
                      <a:pt x="408" y="0"/>
                    </a:cubicBezTo>
                    <a:cubicBezTo>
                      <a:pt x="539" y="0"/>
                      <a:pt x="660" y="54"/>
                      <a:pt x="752" y="96"/>
                    </a:cubicBezTo>
                    <a:cubicBezTo>
                      <a:pt x="760" y="82"/>
                      <a:pt x="771" y="66"/>
                      <a:pt x="771" y="66"/>
                    </a:cubicBezTo>
                    <a:cubicBezTo>
                      <a:pt x="771" y="66"/>
                      <a:pt x="861" y="195"/>
                      <a:pt x="861" y="195"/>
                    </a:cubicBezTo>
                    <a:cubicBezTo>
                      <a:pt x="861" y="195"/>
                      <a:pt x="701" y="192"/>
                      <a:pt x="701" y="192"/>
                    </a:cubicBezTo>
                    <a:cubicBezTo>
                      <a:pt x="701" y="192"/>
                      <a:pt x="712" y="172"/>
                      <a:pt x="719" y="161"/>
                    </a:cubicBezTo>
                    <a:cubicBezTo>
                      <a:pt x="613" y="105"/>
                      <a:pt x="518" y="77"/>
                      <a:pt x="408" y="77"/>
                    </a:cubicBezTo>
                    <a:cubicBezTo>
                      <a:pt x="298" y="77"/>
                      <a:pt x="177" y="104"/>
                      <a:pt x="41" y="197"/>
                    </a:cubicBezTo>
                    <a:cubicBezTo>
                      <a:pt x="41" y="197"/>
                      <a:pt x="0" y="128"/>
                      <a:pt x="0" y="128"/>
                    </a:cubicBezTo>
                    <a:close/>
                  </a:path>
                </a:pathLst>
              </a:custGeom>
              <a:gradFill rotWithShape="1">
                <a:gsLst>
                  <a:gs pos="0">
                    <a:srgbClr val="00AA87"/>
                  </a:gs>
                  <a:gs pos="100000">
                    <a:srgbClr val="D7FFF6"/>
                  </a:gs>
                </a:gsLst>
                <a:lin ang="0" scaled="1"/>
              </a:gra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fr-FR"/>
              </a:p>
            </p:txBody>
          </p:sp>
        </p:grpSp>
        <p:sp>
          <p:nvSpPr>
            <p:cNvPr id="30741" name="Freeform 22"/>
            <p:cNvSpPr>
              <a:spLocks noChangeAspect="1"/>
            </p:cNvSpPr>
            <p:nvPr/>
          </p:nvSpPr>
          <p:spPr bwMode="auto">
            <a:xfrm rot="10800000">
              <a:off x="2339" y="2367"/>
              <a:ext cx="1081" cy="247"/>
            </a:xfrm>
            <a:custGeom>
              <a:avLst/>
              <a:gdLst>
                <a:gd name="T0" fmla="*/ 0 w 861"/>
                <a:gd name="T1" fmla="*/ 439087 h 197"/>
                <a:gd name="T2" fmla="*/ 1471928 w 861"/>
                <a:gd name="T3" fmla="*/ 0 h 197"/>
                <a:gd name="T4" fmla="*/ 2713916 w 861"/>
                <a:gd name="T5" fmla="*/ 328425 h 197"/>
                <a:gd name="T6" fmla="*/ 2781905 w 861"/>
                <a:gd name="T7" fmla="*/ 226214 h 197"/>
                <a:gd name="T8" fmla="*/ 3108716 w 861"/>
                <a:gd name="T9" fmla="*/ 669263 h 197"/>
                <a:gd name="T10" fmla="*/ 2530600 w 861"/>
                <a:gd name="T11" fmla="*/ 661604 h 197"/>
                <a:gd name="T12" fmla="*/ 2598163 w 861"/>
                <a:gd name="T13" fmla="*/ 551714 h 197"/>
                <a:gd name="T14" fmla="*/ 1471928 w 861"/>
                <a:gd name="T15" fmla="*/ 267717 h 197"/>
                <a:gd name="T16" fmla="*/ 145655 w 861"/>
                <a:gd name="T17" fmla="*/ 678760 h 197"/>
                <a:gd name="T18" fmla="*/ 0 w 861"/>
                <a:gd name="T19" fmla="*/ 439087 h 19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61"/>
                <a:gd name="T31" fmla="*/ 0 h 197"/>
                <a:gd name="T32" fmla="*/ 861 w 861"/>
                <a:gd name="T33" fmla="*/ 197 h 19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61" h="197">
                  <a:moveTo>
                    <a:pt x="0" y="128"/>
                  </a:moveTo>
                  <a:cubicBezTo>
                    <a:pt x="132" y="45"/>
                    <a:pt x="277" y="0"/>
                    <a:pt x="408" y="0"/>
                  </a:cubicBezTo>
                  <a:cubicBezTo>
                    <a:pt x="539" y="0"/>
                    <a:pt x="660" y="54"/>
                    <a:pt x="752" y="96"/>
                  </a:cubicBezTo>
                  <a:cubicBezTo>
                    <a:pt x="760" y="82"/>
                    <a:pt x="771" y="66"/>
                    <a:pt x="771" y="66"/>
                  </a:cubicBezTo>
                  <a:cubicBezTo>
                    <a:pt x="771" y="66"/>
                    <a:pt x="861" y="195"/>
                    <a:pt x="861" y="195"/>
                  </a:cubicBezTo>
                  <a:cubicBezTo>
                    <a:pt x="861" y="195"/>
                    <a:pt x="701" y="192"/>
                    <a:pt x="701" y="192"/>
                  </a:cubicBezTo>
                  <a:cubicBezTo>
                    <a:pt x="701" y="192"/>
                    <a:pt x="712" y="172"/>
                    <a:pt x="719" y="161"/>
                  </a:cubicBezTo>
                  <a:cubicBezTo>
                    <a:pt x="613" y="105"/>
                    <a:pt x="518" y="77"/>
                    <a:pt x="408" y="77"/>
                  </a:cubicBezTo>
                  <a:cubicBezTo>
                    <a:pt x="298" y="77"/>
                    <a:pt x="177" y="104"/>
                    <a:pt x="41" y="197"/>
                  </a:cubicBezTo>
                  <a:cubicBezTo>
                    <a:pt x="41" y="197"/>
                    <a:pt x="0" y="128"/>
                    <a:pt x="0" y="128"/>
                  </a:cubicBezTo>
                  <a:close/>
                </a:path>
              </a:pathLst>
            </a:custGeom>
            <a:gradFill rotWithShape="1">
              <a:gsLst>
                <a:gs pos="0">
                  <a:srgbClr val="E60000"/>
                </a:gs>
                <a:gs pos="100000">
                  <a:srgbClr val="FFDFDF"/>
                </a:gs>
              </a:gsLst>
              <a:lin ang="0" scaled="1"/>
            </a:gra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fr-FR"/>
            </a:p>
          </p:txBody>
        </p:sp>
      </p:grpSp>
      <p:sp>
        <p:nvSpPr>
          <p:cNvPr id="379927" name="Text Box 23"/>
          <p:cNvSpPr txBox="1">
            <a:spLocks noChangeArrowheads="1"/>
          </p:cNvSpPr>
          <p:nvPr/>
        </p:nvSpPr>
        <p:spPr bwMode="auto">
          <a:xfrm>
            <a:off x="575734" y="728663"/>
            <a:ext cx="11040533" cy="42862"/>
          </a:xfrm>
          <a:prstGeom prst="rect">
            <a:avLst/>
          </a:prstGeom>
          <a:gradFill rotWithShape="1">
            <a:gsLst>
              <a:gs pos="0">
                <a:srgbClr val="3399FF"/>
              </a:gs>
              <a:gs pos="100000">
                <a:srgbClr val="99FF99"/>
              </a:gs>
            </a:gsLst>
            <a:lin ang="0" scaled="1"/>
          </a:gradFill>
          <a:ln w="9525">
            <a:noFill/>
            <a:miter lim="800000"/>
            <a:headEnd/>
            <a:tailEnd/>
          </a:ln>
          <a:effectLst/>
        </p:spPr>
        <p:txBody>
          <a:bodyPr lIns="0" tIns="0" rIns="0" bIns="0"/>
          <a:lstStyle/>
          <a:p>
            <a:pPr>
              <a:spcBef>
                <a:spcPct val="50000"/>
              </a:spcBef>
              <a:defRPr/>
            </a:pPr>
            <a:endParaRPr lang="en-GB" sz="200">
              <a:effectLst>
                <a:outerShdw blurRad="38100" dist="38100" dir="2700000" algn="tl">
                  <a:srgbClr val="FFFFFF"/>
                </a:outerShdw>
              </a:effectLst>
              <a:latin typeface="Arial" charset="0"/>
              <a:ea typeface="+mn-ea"/>
              <a:cs typeface="Arial" charset="0"/>
            </a:endParaRPr>
          </a:p>
        </p:txBody>
      </p:sp>
      <p:grpSp>
        <p:nvGrpSpPr>
          <p:cNvPr id="6" name="Group 36"/>
          <p:cNvGrpSpPr>
            <a:grpSpLocks/>
          </p:cNvGrpSpPr>
          <p:nvPr/>
        </p:nvGrpSpPr>
        <p:grpSpPr bwMode="auto">
          <a:xfrm>
            <a:off x="-3175" y="5564188"/>
            <a:ext cx="12192000" cy="1676400"/>
            <a:chOff x="384" y="3269"/>
            <a:chExt cx="4901" cy="1056"/>
          </a:xfrm>
        </p:grpSpPr>
        <p:sp>
          <p:nvSpPr>
            <p:cNvPr id="30735" name="Text Box 37"/>
            <p:cNvSpPr txBox="1">
              <a:spLocks noChangeArrowheads="1"/>
            </p:cNvSpPr>
            <p:nvPr/>
          </p:nvSpPr>
          <p:spPr bwMode="auto">
            <a:xfrm>
              <a:off x="384" y="3456"/>
              <a:ext cx="4901" cy="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charset="-128"/>
                </a:defRPr>
              </a:lvl1pPr>
              <a:lvl2pPr marL="742950" indent="-285750" eaLnBrk="0" hangingPunct="0">
                <a:defRPr sz="2400">
                  <a:solidFill>
                    <a:schemeClr val="tx1"/>
                  </a:solidFill>
                  <a:latin typeface="Arial" pitchFamily="34" charset="0"/>
                  <a:ea typeface="ＭＳ Ｐゴシック" charset="-128"/>
                </a:defRPr>
              </a:lvl2pPr>
              <a:lvl3pPr marL="1143000" indent="-228600" eaLnBrk="0" hangingPunct="0">
                <a:defRPr sz="2400">
                  <a:solidFill>
                    <a:schemeClr val="tx1"/>
                  </a:solidFill>
                  <a:latin typeface="Arial" pitchFamily="34" charset="0"/>
                  <a:ea typeface="ＭＳ Ｐゴシック" charset="-128"/>
                </a:defRPr>
              </a:lvl3pPr>
              <a:lvl4pPr marL="1600200" indent="-228600" eaLnBrk="0" hangingPunct="0">
                <a:defRPr sz="2400">
                  <a:solidFill>
                    <a:schemeClr val="tx1"/>
                  </a:solidFill>
                  <a:latin typeface="Arial" pitchFamily="34" charset="0"/>
                  <a:ea typeface="ＭＳ Ｐゴシック" charset="-128"/>
                </a:defRPr>
              </a:lvl4pPr>
              <a:lvl5pPr marL="2057400" indent="-228600" eaLnBrk="0" hangingPunct="0">
                <a:defRPr sz="2400">
                  <a:solidFill>
                    <a:schemeClr val="tx1"/>
                  </a:solidFill>
                  <a:latin typeface="Arial"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charset="-128"/>
                </a:defRPr>
              </a:lvl9pPr>
            </a:lstStyle>
            <a:p>
              <a:pPr eaLnBrk="1" hangingPunct="1">
                <a:spcBef>
                  <a:spcPct val="50000"/>
                </a:spcBef>
              </a:pPr>
              <a:r>
                <a:rPr lang="en-US" sz="2800" b="1" dirty="0" err="1">
                  <a:solidFill>
                    <a:schemeClr val="tx1">
                      <a:lumMod val="95000"/>
                    </a:schemeClr>
                  </a:solidFill>
                  <a:latin typeface="Arial Narrow" pitchFamily="34" charset="0"/>
                </a:rPr>
                <a:t>Quand</a:t>
              </a:r>
              <a:r>
                <a:rPr lang="en-US" sz="2800" b="1" dirty="0">
                  <a:solidFill>
                    <a:schemeClr val="tx1">
                      <a:lumMod val="95000"/>
                    </a:schemeClr>
                  </a:solidFill>
                  <a:latin typeface="Arial Narrow" pitchFamily="34" charset="0"/>
                </a:rPr>
                <a:t> </a:t>
              </a:r>
              <a:r>
                <a:rPr lang="en-US" sz="2800" b="1" dirty="0" err="1">
                  <a:solidFill>
                    <a:schemeClr val="tx1">
                      <a:lumMod val="95000"/>
                    </a:schemeClr>
                  </a:solidFill>
                  <a:latin typeface="Arial Narrow" pitchFamily="34" charset="0"/>
                </a:rPr>
                <a:t>l</a:t>
              </a:r>
              <a:r>
                <a:rPr lang="en-US" altLang="fr-FR" sz="2800" b="1" dirty="0" err="1">
                  <a:solidFill>
                    <a:schemeClr val="tx1">
                      <a:lumMod val="95000"/>
                    </a:schemeClr>
                  </a:solidFill>
                  <a:latin typeface="Arial Narrow" pitchFamily="34" charset="0"/>
                </a:rPr>
                <a:t>’</a:t>
              </a:r>
              <a:r>
                <a:rPr lang="en-US" sz="2800" b="1" dirty="0" err="1">
                  <a:solidFill>
                    <a:schemeClr val="tx1">
                      <a:lumMod val="95000"/>
                    </a:schemeClr>
                  </a:solidFill>
                  <a:latin typeface="Arial Narrow" pitchFamily="34" charset="0"/>
                </a:rPr>
                <a:t>origine</a:t>
              </a:r>
              <a:r>
                <a:rPr lang="en-US" sz="2800" b="1" dirty="0">
                  <a:solidFill>
                    <a:schemeClr val="tx1">
                      <a:lumMod val="95000"/>
                    </a:schemeClr>
                  </a:solidFill>
                  <a:latin typeface="Arial Narrow" pitchFamily="34" charset="0"/>
                </a:rPr>
                <a:t>, le </a:t>
              </a:r>
              <a:r>
                <a:rPr lang="en-US" sz="2800" b="1" dirty="0" err="1">
                  <a:solidFill>
                    <a:schemeClr val="tx1">
                      <a:lumMod val="95000"/>
                    </a:schemeClr>
                  </a:solidFill>
                  <a:latin typeface="Arial Narrow" pitchFamily="34" charset="0"/>
                </a:rPr>
                <a:t>partenaire</a:t>
              </a:r>
              <a:r>
                <a:rPr lang="en-US" sz="2800" b="1" dirty="0">
                  <a:solidFill>
                    <a:schemeClr val="tx1">
                      <a:lumMod val="95000"/>
                    </a:schemeClr>
                  </a:solidFill>
                  <a:latin typeface="Arial Narrow" pitchFamily="34" charset="0"/>
                </a:rPr>
                <a:t> </a:t>
              </a:r>
              <a:r>
                <a:rPr lang="en-US" sz="2800" b="1" dirty="0" err="1">
                  <a:solidFill>
                    <a:schemeClr val="tx1">
                      <a:lumMod val="95000"/>
                    </a:schemeClr>
                  </a:solidFill>
                  <a:latin typeface="Arial Narrow" pitchFamily="34" charset="0"/>
                </a:rPr>
                <a:t>sujet</a:t>
              </a:r>
              <a:r>
                <a:rPr lang="en-US" sz="2800" b="1" dirty="0">
                  <a:solidFill>
                    <a:schemeClr val="tx1">
                      <a:lumMod val="95000"/>
                    </a:schemeClr>
                  </a:solidFill>
                  <a:latin typeface="Arial Narrow" pitchFamily="34" charset="0"/>
                </a:rPr>
                <a:t>, le </a:t>
              </a:r>
              <a:r>
                <a:rPr lang="en-US" sz="2800" b="1" dirty="0" err="1">
                  <a:solidFill>
                    <a:schemeClr val="tx1">
                      <a:lumMod val="95000"/>
                    </a:schemeClr>
                  </a:solidFill>
                  <a:latin typeface="Arial Narrow" pitchFamily="34" charset="0"/>
                </a:rPr>
                <a:t>partenaire</a:t>
              </a:r>
              <a:r>
                <a:rPr lang="en-US" sz="2800" b="1" dirty="0">
                  <a:solidFill>
                    <a:schemeClr val="tx1">
                      <a:lumMod val="95000"/>
                    </a:schemeClr>
                  </a:solidFill>
                  <a:latin typeface="Arial Narrow" pitchFamily="34" charset="0"/>
                </a:rPr>
                <a:t> objet et </a:t>
              </a:r>
              <a:r>
                <a:rPr lang="en-US" sz="2800" b="1" dirty="0" err="1">
                  <a:solidFill>
                    <a:schemeClr val="tx1">
                      <a:lumMod val="95000"/>
                    </a:schemeClr>
                  </a:solidFill>
                  <a:latin typeface="Arial Narrow" pitchFamily="34" charset="0"/>
                </a:rPr>
                <a:t>leur</a:t>
              </a:r>
              <a:r>
                <a:rPr lang="en-US" sz="2800" b="1" dirty="0">
                  <a:solidFill>
                    <a:schemeClr val="tx1">
                      <a:lumMod val="95000"/>
                    </a:schemeClr>
                  </a:solidFill>
                  <a:latin typeface="Arial Narrow" pitchFamily="34" charset="0"/>
                </a:rPr>
                <a:t> union, </a:t>
              </a:r>
              <a:r>
                <a:rPr lang="en-US" sz="2800" b="1" dirty="0" err="1">
                  <a:solidFill>
                    <a:schemeClr val="tx1">
                      <a:lumMod val="95000"/>
                    </a:schemeClr>
                  </a:solidFill>
                  <a:latin typeface="Arial Narrow" pitchFamily="34" charset="0"/>
                </a:rPr>
                <a:t>accomplissent</a:t>
              </a:r>
              <a:r>
                <a:rPr lang="en-US" sz="2800" b="1" dirty="0">
                  <a:solidFill>
                    <a:schemeClr val="tx1">
                      <a:lumMod val="95000"/>
                    </a:schemeClr>
                  </a:solidFill>
                  <a:latin typeface="Arial Narrow" pitchFamily="34" charset="0"/>
                </a:rPr>
                <a:t> </a:t>
              </a:r>
              <a:r>
                <a:rPr lang="en-US" sz="2800" b="1" dirty="0" err="1">
                  <a:solidFill>
                    <a:schemeClr val="tx1">
                      <a:lumMod val="95000"/>
                    </a:schemeClr>
                  </a:solidFill>
                  <a:latin typeface="Arial Narrow" pitchFamily="34" charset="0"/>
                </a:rPr>
                <a:t>tous</a:t>
              </a:r>
              <a:r>
                <a:rPr lang="en-US" sz="2800" b="1" dirty="0">
                  <a:solidFill>
                    <a:schemeClr val="tx1">
                      <a:lumMod val="95000"/>
                    </a:schemeClr>
                  </a:solidFill>
                  <a:latin typeface="Arial Narrow" pitchFamily="34" charset="0"/>
                </a:rPr>
                <a:t> le but des </a:t>
              </a:r>
              <a:r>
                <a:rPr lang="en-US" sz="2800" b="1" dirty="0" err="1">
                  <a:solidFill>
                    <a:schemeClr val="tx1">
                      <a:lumMod val="95000"/>
                    </a:schemeClr>
                  </a:solidFill>
                  <a:latin typeface="Arial Narrow" pitchFamily="34" charset="0"/>
                </a:rPr>
                <a:t>trois</a:t>
              </a:r>
              <a:r>
                <a:rPr lang="en-US" sz="2800" b="1" dirty="0">
                  <a:solidFill>
                    <a:schemeClr val="tx1">
                      <a:lumMod val="95000"/>
                    </a:schemeClr>
                  </a:solidFill>
                  <a:latin typeface="Arial Narrow" pitchFamily="34" charset="0"/>
                </a:rPr>
                <a:t> </a:t>
              </a:r>
              <a:r>
                <a:rPr lang="en-US" sz="2800" b="1" dirty="0" err="1">
                  <a:solidFill>
                    <a:schemeClr val="tx1">
                      <a:lumMod val="95000"/>
                    </a:schemeClr>
                  </a:solidFill>
                  <a:latin typeface="Arial Narrow" pitchFamily="34" charset="0"/>
                </a:rPr>
                <a:t>objets</a:t>
              </a:r>
              <a:r>
                <a:rPr lang="en-US" sz="2800" b="1" dirty="0">
                  <a:solidFill>
                    <a:schemeClr val="tx1">
                      <a:lumMod val="95000"/>
                    </a:schemeClr>
                  </a:solidFill>
                  <a:latin typeface="Arial Narrow" pitchFamily="34" charset="0"/>
                </a:rPr>
                <a:t>, le </a:t>
              </a:r>
              <a:r>
                <a:rPr lang="en-US" sz="2800" b="1" dirty="0" err="1">
                  <a:solidFill>
                    <a:schemeClr val="tx1">
                      <a:lumMod val="95000"/>
                    </a:schemeClr>
                  </a:solidFill>
                  <a:latin typeface="Arial Narrow" pitchFamily="34" charset="0"/>
                </a:rPr>
                <a:t>fondement</a:t>
              </a:r>
              <a:r>
                <a:rPr lang="en-US" sz="2800" b="1" dirty="0">
                  <a:solidFill>
                    <a:schemeClr val="tx1">
                      <a:lumMod val="95000"/>
                    </a:schemeClr>
                  </a:solidFill>
                  <a:latin typeface="Arial Narrow" pitchFamily="34" charset="0"/>
                </a:rPr>
                <a:t> des </a:t>
              </a:r>
              <a:r>
                <a:rPr lang="en-US" sz="2800" b="1" dirty="0" err="1">
                  <a:solidFill>
                    <a:schemeClr val="tx1">
                      <a:lumMod val="95000"/>
                    </a:schemeClr>
                  </a:solidFill>
                  <a:latin typeface="Arial Narrow" pitchFamily="34" charset="0"/>
                </a:rPr>
                <a:t>quatre</a:t>
              </a:r>
              <a:r>
                <a:rPr lang="en-US" sz="2800" b="1" dirty="0">
                  <a:solidFill>
                    <a:schemeClr val="tx1">
                      <a:lumMod val="95000"/>
                    </a:schemeClr>
                  </a:solidFill>
                  <a:latin typeface="Arial Narrow" pitchFamily="34" charset="0"/>
                </a:rPr>
                <a:t> positions </a:t>
              </a:r>
              <a:r>
                <a:rPr lang="en-US" sz="2800" b="1" dirty="0" err="1">
                  <a:solidFill>
                    <a:schemeClr val="tx1">
                      <a:lumMod val="95000"/>
                    </a:schemeClr>
                  </a:solidFill>
                  <a:latin typeface="Arial Narrow" pitchFamily="34" charset="0"/>
                </a:rPr>
                <a:t>est</a:t>
              </a:r>
              <a:r>
                <a:rPr lang="en-US" sz="2800" b="1" dirty="0">
                  <a:solidFill>
                    <a:schemeClr val="tx1">
                      <a:lumMod val="95000"/>
                    </a:schemeClr>
                  </a:solidFill>
                  <a:latin typeface="Arial Narrow" pitchFamily="34" charset="0"/>
                </a:rPr>
                <a:t> </a:t>
              </a:r>
              <a:r>
                <a:rPr lang="en-US" sz="2800" b="1" dirty="0" err="1">
                  <a:solidFill>
                    <a:schemeClr val="tx1">
                      <a:lumMod val="95000"/>
                    </a:schemeClr>
                  </a:solidFill>
                  <a:latin typeface="Arial Narrow" pitchFamily="34" charset="0"/>
                </a:rPr>
                <a:t>établi</a:t>
              </a:r>
              <a:r>
                <a:rPr lang="en-US" sz="2800" b="1" dirty="0">
                  <a:solidFill>
                    <a:schemeClr val="tx1">
                      <a:lumMod val="95000"/>
                    </a:schemeClr>
                  </a:solidFill>
                  <a:latin typeface="Arial Narrow" pitchFamily="34" charset="0"/>
                </a:rPr>
                <a:t>.</a:t>
              </a:r>
            </a:p>
          </p:txBody>
        </p:sp>
        <p:sp>
          <p:nvSpPr>
            <p:cNvPr id="30736" name="Text Box 39"/>
            <p:cNvSpPr txBox="1">
              <a:spLocks noChangeArrowheads="1"/>
            </p:cNvSpPr>
            <p:nvPr/>
          </p:nvSpPr>
          <p:spPr bwMode="auto">
            <a:xfrm>
              <a:off x="1920" y="3269"/>
              <a:ext cx="1920"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charset="-128"/>
                </a:defRPr>
              </a:lvl1pPr>
              <a:lvl2pPr marL="742950" indent="-285750" eaLnBrk="0" hangingPunct="0">
                <a:defRPr sz="2400">
                  <a:solidFill>
                    <a:schemeClr val="tx1"/>
                  </a:solidFill>
                  <a:latin typeface="Arial" pitchFamily="34" charset="0"/>
                  <a:ea typeface="ＭＳ Ｐゴシック" charset="-128"/>
                </a:defRPr>
              </a:lvl2pPr>
              <a:lvl3pPr marL="1143000" indent="-228600" eaLnBrk="0" hangingPunct="0">
                <a:defRPr sz="2400">
                  <a:solidFill>
                    <a:schemeClr val="tx1"/>
                  </a:solidFill>
                  <a:latin typeface="Arial" pitchFamily="34" charset="0"/>
                  <a:ea typeface="ＭＳ Ｐゴシック" charset="-128"/>
                </a:defRPr>
              </a:lvl3pPr>
              <a:lvl4pPr marL="1600200" indent="-228600" eaLnBrk="0" hangingPunct="0">
                <a:defRPr sz="2400">
                  <a:solidFill>
                    <a:schemeClr val="tx1"/>
                  </a:solidFill>
                  <a:latin typeface="Arial" pitchFamily="34" charset="0"/>
                  <a:ea typeface="ＭＳ Ｐゴシック" charset="-128"/>
                </a:defRPr>
              </a:lvl4pPr>
              <a:lvl5pPr marL="2057400" indent="-228600" eaLnBrk="0" hangingPunct="0">
                <a:defRPr sz="2400">
                  <a:solidFill>
                    <a:schemeClr val="tx1"/>
                  </a:solidFill>
                  <a:latin typeface="Arial"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charset="-128"/>
                </a:defRPr>
              </a:lvl9pPr>
            </a:lstStyle>
            <a:p>
              <a:pPr eaLnBrk="1" hangingPunct="1">
                <a:spcBef>
                  <a:spcPct val="50000"/>
                </a:spcBef>
              </a:pPr>
              <a:endParaRPr lang="fr-FR" sz="2800" b="1">
                <a:solidFill>
                  <a:schemeClr val="bg1"/>
                </a:solidFill>
                <a:latin typeface="Arial Narrow" pitchFamily="34" charset="0"/>
              </a:endParaRPr>
            </a:p>
          </p:txBody>
        </p:sp>
        <p:sp>
          <p:nvSpPr>
            <p:cNvPr id="30737" name="Text Box 42"/>
            <p:cNvSpPr txBox="1">
              <a:spLocks noChangeArrowheads="1"/>
            </p:cNvSpPr>
            <p:nvPr/>
          </p:nvSpPr>
          <p:spPr bwMode="auto">
            <a:xfrm>
              <a:off x="4080" y="3513"/>
              <a:ext cx="1152"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charset="-128"/>
                </a:defRPr>
              </a:lvl1pPr>
              <a:lvl2pPr marL="742950" indent="-285750" eaLnBrk="0" hangingPunct="0">
                <a:defRPr sz="2400">
                  <a:solidFill>
                    <a:schemeClr val="tx1"/>
                  </a:solidFill>
                  <a:latin typeface="Arial" pitchFamily="34" charset="0"/>
                  <a:ea typeface="ＭＳ Ｐゴシック" charset="-128"/>
                </a:defRPr>
              </a:lvl2pPr>
              <a:lvl3pPr marL="1143000" indent="-228600" eaLnBrk="0" hangingPunct="0">
                <a:defRPr sz="2400">
                  <a:solidFill>
                    <a:schemeClr val="tx1"/>
                  </a:solidFill>
                  <a:latin typeface="Arial" pitchFamily="34" charset="0"/>
                  <a:ea typeface="ＭＳ Ｐゴシック" charset="-128"/>
                </a:defRPr>
              </a:lvl3pPr>
              <a:lvl4pPr marL="1600200" indent="-228600" eaLnBrk="0" hangingPunct="0">
                <a:defRPr sz="2400">
                  <a:solidFill>
                    <a:schemeClr val="tx1"/>
                  </a:solidFill>
                  <a:latin typeface="Arial" pitchFamily="34" charset="0"/>
                  <a:ea typeface="ＭＳ Ｐゴシック" charset="-128"/>
                </a:defRPr>
              </a:lvl4pPr>
              <a:lvl5pPr marL="2057400" indent="-228600" eaLnBrk="0" hangingPunct="0">
                <a:defRPr sz="2400">
                  <a:solidFill>
                    <a:schemeClr val="tx1"/>
                  </a:solidFill>
                  <a:latin typeface="Arial"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charset="-128"/>
                </a:defRPr>
              </a:lvl9pPr>
            </a:lstStyle>
            <a:p>
              <a:pPr eaLnBrk="1" hangingPunct="1">
                <a:spcBef>
                  <a:spcPct val="50000"/>
                </a:spcBef>
              </a:pPr>
              <a:endParaRPr lang="fr-FR" sz="2800" b="1">
                <a:solidFill>
                  <a:schemeClr val="bg1"/>
                </a:solidFill>
                <a:latin typeface="Arial Narrow" pitchFamily="34" charset="0"/>
              </a:endParaRPr>
            </a:p>
          </p:txBody>
        </p:sp>
        <p:sp>
          <p:nvSpPr>
            <p:cNvPr id="30738" name="Text Box 44"/>
            <p:cNvSpPr txBox="1">
              <a:spLocks noChangeArrowheads="1"/>
            </p:cNvSpPr>
            <p:nvPr/>
          </p:nvSpPr>
          <p:spPr bwMode="auto">
            <a:xfrm>
              <a:off x="384" y="3998"/>
              <a:ext cx="1200"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charset="-128"/>
                </a:defRPr>
              </a:lvl1pPr>
              <a:lvl2pPr marL="742950" indent="-285750" eaLnBrk="0" hangingPunct="0">
                <a:defRPr sz="2400">
                  <a:solidFill>
                    <a:schemeClr val="tx1"/>
                  </a:solidFill>
                  <a:latin typeface="Arial" pitchFamily="34" charset="0"/>
                  <a:ea typeface="ＭＳ Ｐゴシック" charset="-128"/>
                </a:defRPr>
              </a:lvl2pPr>
              <a:lvl3pPr marL="1143000" indent="-228600" eaLnBrk="0" hangingPunct="0">
                <a:defRPr sz="2400">
                  <a:solidFill>
                    <a:schemeClr val="tx1"/>
                  </a:solidFill>
                  <a:latin typeface="Arial" pitchFamily="34" charset="0"/>
                  <a:ea typeface="ＭＳ Ｐゴシック" charset="-128"/>
                </a:defRPr>
              </a:lvl3pPr>
              <a:lvl4pPr marL="1600200" indent="-228600" eaLnBrk="0" hangingPunct="0">
                <a:defRPr sz="2400">
                  <a:solidFill>
                    <a:schemeClr val="tx1"/>
                  </a:solidFill>
                  <a:latin typeface="Arial" pitchFamily="34" charset="0"/>
                  <a:ea typeface="ＭＳ Ｐゴシック" charset="-128"/>
                </a:defRPr>
              </a:lvl4pPr>
              <a:lvl5pPr marL="2057400" indent="-228600" eaLnBrk="0" hangingPunct="0">
                <a:defRPr sz="2400">
                  <a:solidFill>
                    <a:schemeClr val="tx1"/>
                  </a:solidFill>
                  <a:latin typeface="Arial"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charset="-128"/>
                </a:defRPr>
              </a:lvl9pPr>
            </a:lstStyle>
            <a:p>
              <a:pPr eaLnBrk="1" hangingPunct="1">
                <a:spcBef>
                  <a:spcPct val="50000"/>
                </a:spcBef>
              </a:pPr>
              <a:endParaRPr lang="fr-FR" sz="2800" b="1">
                <a:solidFill>
                  <a:schemeClr val="bg1"/>
                </a:solidFill>
                <a:latin typeface="Arial Narrow" pitchFamily="34" charset="0"/>
              </a:endParaRPr>
            </a:p>
          </p:txBody>
        </p:sp>
      </p:grpSp>
    </p:spTree>
    <p:extLst>
      <p:ext uri="{BB962C8B-B14F-4D97-AF65-F5344CB8AC3E}">
        <p14:creationId xmlns:p14="http://schemas.microsoft.com/office/powerpoint/2010/main" val="420357587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37"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out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ChangeArrowheads="1"/>
          </p:cNvSpPr>
          <p:nvPr/>
        </p:nvSpPr>
        <p:spPr bwMode="auto">
          <a:xfrm>
            <a:off x="0" y="-171450"/>
            <a:ext cx="12192000" cy="108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a:r>
              <a:rPr lang="en-US" altLang="zh-CN" sz="3600">
                <a:solidFill>
                  <a:srgbClr val="FFFF99"/>
                </a:solidFill>
                <a:latin typeface="Arial Rounded MT Bold" pitchFamily="34" charset="0"/>
                <a:ea typeface="SimSun" pitchFamily="2" charset="-122"/>
              </a:rPr>
              <a:t>Le fondement des quatre positions</a:t>
            </a:r>
            <a:endParaRPr lang="sk-SK" sz="3600">
              <a:solidFill>
                <a:srgbClr val="FFFF99"/>
              </a:solidFill>
              <a:latin typeface="Arial Rounded MT Bold" pitchFamily="34" charset="0"/>
              <a:ea typeface="SimSun" pitchFamily="2" charset="-122"/>
            </a:endParaRPr>
          </a:p>
        </p:txBody>
      </p:sp>
      <p:sp>
        <p:nvSpPr>
          <p:cNvPr id="30722" name="Line 3"/>
          <p:cNvSpPr>
            <a:spLocks noChangeShapeType="1"/>
          </p:cNvSpPr>
          <p:nvPr/>
        </p:nvSpPr>
        <p:spPr bwMode="auto">
          <a:xfrm flipH="1" flipV="1">
            <a:off x="3693585" y="3013076"/>
            <a:ext cx="2400300" cy="1800225"/>
          </a:xfrm>
          <a:prstGeom prst="line">
            <a:avLst/>
          </a:prstGeom>
          <a:noFill/>
          <a:ln w="114300">
            <a:solidFill>
              <a:schemeClr val="bg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30723" name="Line 4"/>
          <p:cNvSpPr>
            <a:spLocks noChangeShapeType="1"/>
          </p:cNvSpPr>
          <p:nvPr/>
        </p:nvSpPr>
        <p:spPr bwMode="auto">
          <a:xfrm flipV="1">
            <a:off x="6096001" y="3013076"/>
            <a:ext cx="2400300" cy="1800225"/>
          </a:xfrm>
          <a:prstGeom prst="line">
            <a:avLst/>
          </a:prstGeom>
          <a:noFill/>
          <a:ln w="114300">
            <a:solidFill>
              <a:schemeClr val="bg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30724" name="Line 5"/>
          <p:cNvSpPr>
            <a:spLocks noChangeShapeType="1"/>
          </p:cNvSpPr>
          <p:nvPr/>
        </p:nvSpPr>
        <p:spPr bwMode="auto">
          <a:xfrm flipH="1" flipV="1">
            <a:off x="6096001" y="1212851"/>
            <a:ext cx="2400300" cy="1800225"/>
          </a:xfrm>
          <a:prstGeom prst="line">
            <a:avLst/>
          </a:prstGeom>
          <a:noFill/>
          <a:ln w="114300">
            <a:solidFill>
              <a:schemeClr val="bg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30725" name="Line 6"/>
          <p:cNvSpPr>
            <a:spLocks noChangeShapeType="1"/>
          </p:cNvSpPr>
          <p:nvPr/>
        </p:nvSpPr>
        <p:spPr bwMode="auto">
          <a:xfrm flipV="1">
            <a:off x="3695701" y="1212851"/>
            <a:ext cx="2400300" cy="1800225"/>
          </a:xfrm>
          <a:prstGeom prst="line">
            <a:avLst/>
          </a:prstGeom>
          <a:noFill/>
          <a:ln w="114300">
            <a:solidFill>
              <a:schemeClr val="bg1"/>
            </a:solidFill>
            <a:round/>
            <a:headEnd/>
            <a:tailEnd/>
          </a:ln>
          <a:extLst>
            <a:ext uri="{909E8E84-426E-40DD-AFC4-6F175D3DCCD1}">
              <a14:hiddenFill xmlns:a14="http://schemas.microsoft.com/office/drawing/2010/main">
                <a:noFill/>
              </a14:hiddenFill>
            </a:ext>
          </a:extLst>
        </p:spPr>
        <p:txBody>
          <a:bodyPr/>
          <a:lstStyle/>
          <a:p>
            <a:endParaRPr lang="fr-FR"/>
          </a:p>
        </p:txBody>
      </p:sp>
      <p:grpSp>
        <p:nvGrpSpPr>
          <p:cNvPr id="30726" name="Group 7"/>
          <p:cNvGrpSpPr>
            <a:grpSpLocks/>
          </p:cNvGrpSpPr>
          <p:nvPr/>
        </p:nvGrpSpPr>
        <p:grpSpPr bwMode="auto">
          <a:xfrm>
            <a:off x="2878666" y="2214563"/>
            <a:ext cx="2015067" cy="1511300"/>
            <a:chOff x="1360" y="1770"/>
            <a:chExt cx="952" cy="952"/>
          </a:xfrm>
        </p:grpSpPr>
        <p:sp>
          <p:nvSpPr>
            <p:cNvPr id="379912" name="Oval 8"/>
            <p:cNvSpPr>
              <a:spLocks noChangeAspect="1" noChangeArrowheads="1"/>
            </p:cNvSpPr>
            <p:nvPr/>
          </p:nvSpPr>
          <p:spPr bwMode="auto">
            <a:xfrm>
              <a:off x="1360" y="1770"/>
              <a:ext cx="952" cy="952"/>
            </a:xfrm>
            <a:prstGeom prst="ellipse">
              <a:avLst/>
            </a:prstGeom>
            <a:gradFill rotWithShape="1">
              <a:gsLst>
                <a:gs pos="0">
                  <a:srgbClr val="5AA0FF"/>
                </a:gs>
                <a:gs pos="100000">
                  <a:srgbClr val="005AD7"/>
                </a:gs>
              </a:gsLst>
              <a:path path="shape">
                <a:fillToRect l="50000" t="50000" r="50000" b="50000"/>
              </a:path>
            </a:gradFill>
            <a:ln w="9525">
              <a:noFill/>
              <a:round/>
              <a:headEnd/>
              <a:tailEnd/>
            </a:ln>
            <a:effectLst/>
          </p:spPr>
          <p:txBody>
            <a:bodyPr lIns="0" rIns="0" anchor="ctr"/>
            <a:lstStyle/>
            <a:p>
              <a:pPr algn="ctr">
                <a:defRPr/>
              </a:pPr>
              <a:endParaRPr lang="en-GB" sz="2400" b="1">
                <a:solidFill>
                  <a:schemeClr val="bg1"/>
                </a:solidFill>
                <a:effectLst>
                  <a:outerShdw blurRad="38100" dist="38100" dir="2700000" algn="tl">
                    <a:srgbClr val="000000"/>
                  </a:outerShdw>
                </a:effectLst>
                <a:ea typeface="+mn-ea"/>
                <a:cs typeface="Arial" pitchFamily="34" charset="0"/>
              </a:endParaRPr>
            </a:p>
          </p:txBody>
        </p:sp>
        <p:sp>
          <p:nvSpPr>
            <p:cNvPr id="379913" name="Text Box 9"/>
            <p:cNvSpPr txBox="1">
              <a:spLocks noChangeAspect="1" noChangeArrowheads="1"/>
            </p:cNvSpPr>
            <p:nvPr/>
          </p:nvSpPr>
          <p:spPr bwMode="auto">
            <a:xfrm>
              <a:off x="1360" y="2100"/>
              <a:ext cx="940" cy="321"/>
            </a:xfrm>
            <a:prstGeom prst="rect">
              <a:avLst/>
            </a:prstGeom>
            <a:noFill/>
            <a:ln w="9525">
              <a:noFill/>
              <a:miter lim="800000"/>
              <a:headEnd/>
              <a:tailEnd/>
            </a:ln>
            <a:effectLst/>
          </p:spPr>
          <p:txBody>
            <a:bodyPr lIns="36000" tIns="32400" rIns="36000">
              <a:spAutoFit/>
            </a:bodyPr>
            <a:lstStyle>
              <a:lvl1pPr eaLnBrk="0" hangingPunct="0">
                <a:defRPr sz="2400">
                  <a:solidFill>
                    <a:schemeClr val="tx1"/>
                  </a:solidFill>
                  <a:latin typeface="Arial" pitchFamily="34" charset="0"/>
                  <a:ea typeface="ＭＳ Ｐゴシック" charset="-128"/>
                </a:defRPr>
              </a:lvl1pPr>
              <a:lvl2pPr marL="742950" indent="-285750" eaLnBrk="0" hangingPunct="0">
                <a:defRPr sz="2400">
                  <a:solidFill>
                    <a:schemeClr val="tx1"/>
                  </a:solidFill>
                  <a:latin typeface="Arial" pitchFamily="34" charset="0"/>
                  <a:ea typeface="ＭＳ Ｐゴシック" charset="-128"/>
                </a:defRPr>
              </a:lvl2pPr>
              <a:lvl3pPr marL="1143000" indent="-228600" eaLnBrk="0" hangingPunct="0">
                <a:defRPr sz="2400">
                  <a:solidFill>
                    <a:schemeClr val="tx1"/>
                  </a:solidFill>
                  <a:latin typeface="Arial" pitchFamily="34" charset="0"/>
                  <a:ea typeface="ＭＳ Ｐゴシック" charset="-128"/>
                </a:defRPr>
              </a:lvl3pPr>
              <a:lvl4pPr marL="1600200" indent="-228600" eaLnBrk="0" hangingPunct="0">
                <a:defRPr sz="2400">
                  <a:solidFill>
                    <a:schemeClr val="tx1"/>
                  </a:solidFill>
                  <a:latin typeface="Arial" pitchFamily="34" charset="0"/>
                  <a:ea typeface="ＭＳ Ｐゴシック" charset="-128"/>
                </a:defRPr>
              </a:lvl4pPr>
              <a:lvl5pPr marL="2057400" indent="-228600" eaLnBrk="0" hangingPunct="0">
                <a:defRPr sz="2400">
                  <a:solidFill>
                    <a:schemeClr val="tx1"/>
                  </a:solidFill>
                  <a:latin typeface="Arial"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charset="-128"/>
                </a:defRPr>
              </a:lvl9pPr>
            </a:lstStyle>
            <a:p>
              <a:pPr algn="ctr" eaLnBrk="1" hangingPunct="1"/>
              <a:r>
                <a:rPr lang="en-US" sz="2800" b="1">
                  <a:solidFill>
                    <a:schemeClr val="bg1"/>
                  </a:solidFill>
                  <a:effectLst>
                    <a:outerShdw blurRad="38100" dist="38100" dir="2700000" algn="tl">
                      <a:srgbClr val="000000"/>
                    </a:outerShdw>
                  </a:effectLst>
                  <a:cs typeface="Arial" pitchFamily="34" charset="0"/>
                </a:rPr>
                <a:t>Sujet</a:t>
              </a:r>
            </a:p>
          </p:txBody>
        </p:sp>
      </p:grpSp>
      <p:grpSp>
        <p:nvGrpSpPr>
          <p:cNvPr id="30727" name="Group 10"/>
          <p:cNvGrpSpPr>
            <a:grpSpLocks noChangeAspect="1"/>
          </p:cNvGrpSpPr>
          <p:nvPr/>
        </p:nvGrpSpPr>
        <p:grpSpPr bwMode="auto">
          <a:xfrm>
            <a:off x="7325784" y="2214563"/>
            <a:ext cx="2015067" cy="1511300"/>
            <a:chOff x="3408" y="818"/>
            <a:chExt cx="998" cy="998"/>
          </a:xfrm>
        </p:grpSpPr>
        <p:sp>
          <p:nvSpPr>
            <p:cNvPr id="379915" name="Oval 11"/>
            <p:cNvSpPr>
              <a:spLocks noChangeAspect="1" noChangeArrowheads="1"/>
            </p:cNvSpPr>
            <p:nvPr/>
          </p:nvSpPr>
          <p:spPr bwMode="auto">
            <a:xfrm>
              <a:off x="3408" y="818"/>
              <a:ext cx="998" cy="998"/>
            </a:xfrm>
            <a:prstGeom prst="ellipse">
              <a:avLst/>
            </a:prstGeom>
            <a:gradFill rotWithShape="1">
              <a:gsLst>
                <a:gs pos="0">
                  <a:srgbClr val="FF9191"/>
                </a:gs>
                <a:gs pos="100000">
                  <a:srgbClr val="E60000"/>
                </a:gs>
              </a:gsLst>
              <a:path path="shape">
                <a:fillToRect l="50000" t="50000" r="50000" b="50000"/>
              </a:path>
            </a:gradFill>
            <a:ln w="9525">
              <a:noFill/>
              <a:round/>
              <a:headEnd/>
              <a:tailEnd/>
            </a:ln>
            <a:effectLst/>
          </p:spPr>
          <p:txBody>
            <a:bodyPr lIns="0" rIns="0" anchor="ctr"/>
            <a:lstStyle/>
            <a:p>
              <a:pPr algn="ctr">
                <a:defRPr/>
              </a:pPr>
              <a:endParaRPr lang="en-GB" sz="2800" b="1">
                <a:solidFill>
                  <a:schemeClr val="bg1"/>
                </a:solidFill>
                <a:effectLst>
                  <a:outerShdw blurRad="38100" dist="38100" dir="2700000" algn="tl">
                    <a:srgbClr val="000000"/>
                  </a:outerShdw>
                </a:effectLst>
                <a:ea typeface="+mn-ea"/>
                <a:cs typeface="Arial" pitchFamily="34" charset="0"/>
              </a:endParaRPr>
            </a:p>
          </p:txBody>
        </p:sp>
        <p:sp>
          <p:nvSpPr>
            <p:cNvPr id="379916" name="Text Box 12"/>
            <p:cNvSpPr txBox="1">
              <a:spLocks noChangeAspect="1" noChangeArrowheads="1"/>
            </p:cNvSpPr>
            <p:nvPr/>
          </p:nvSpPr>
          <p:spPr bwMode="auto">
            <a:xfrm>
              <a:off x="3421" y="1167"/>
              <a:ext cx="985" cy="337"/>
            </a:xfrm>
            <a:prstGeom prst="rect">
              <a:avLst/>
            </a:prstGeom>
            <a:noFill/>
            <a:ln w="9525">
              <a:noFill/>
              <a:miter lim="800000"/>
              <a:headEnd/>
              <a:tailEnd/>
            </a:ln>
            <a:effectLst/>
          </p:spPr>
          <p:txBody>
            <a:bodyPr lIns="36000" tIns="32400" rIns="36000">
              <a:spAutoFit/>
            </a:bodyPr>
            <a:lstStyle>
              <a:lvl1pPr eaLnBrk="0" hangingPunct="0">
                <a:defRPr sz="2400">
                  <a:solidFill>
                    <a:schemeClr val="tx1"/>
                  </a:solidFill>
                  <a:latin typeface="Arial" pitchFamily="34" charset="0"/>
                  <a:ea typeface="ＭＳ Ｐゴシック" charset="-128"/>
                </a:defRPr>
              </a:lvl1pPr>
              <a:lvl2pPr marL="742950" indent="-285750" eaLnBrk="0" hangingPunct="0">
                <a:defRPr sz="2400">
                  <a:solidFill>
                    <a:schemeClr val="tx1"/>
                  </a:solidFill>
                  <a:latin typeface="Arial" pitchFamily="34" charset="0"/>
                  <a:ea typeface="ＭＳ Ｐゴシック" charset="-128"/>
                </a:defRPr>
              </a:lvl2pPr>
              <a:lvl3pPr marL="1143000" indent="-228600" eaLnBrk="0" hangingPunct="0">
                <a:defRPr sz="2400">
                  <a:solidFill>
                    <a:schemeClr val="tx1"/>
                  </a:solidFill>
                  <a:latin typeface="Arial" pitchFamily="34" charset="0"/>
                  <a:ea typeface="ＭＳ Ｐゴシック" charset="-128"/>
                </a:defRPr>
              </a:lvl3pPr>
              <a:lvl4pPr marL="1600200" indent="-228600" eaLnBrk="0" hangingPunct="0">
                <a:defRPr sz="2400">
                  <a:solidFill>
                    <a:schemeClr val="tx1"/>
                  </a:solidFill>
                  <a:latin typeface="Arial" pitchFamily="34" charset="0"/>
                  <a:ea typeface="ＭＳ Ｐゴシック" charset="-128"/>
                </a:defRPr>
              </a:lvl4pPr>
              <a:lvl5pPr marL="2057400" indent="-228600" eaLnBrk="0" hangingPunct="0">
                <a:defRPr sz="2400">
                  <a:solidFill>
                    <a:schemeClr val="tx1"/>
                  </a:solidFill>
                  <a:latin typeface="Arial"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charset="-128"/>
                </a:defRPr>
              </a:lvl9pPr>
            </a:lstStyle>
            <a:p>
              <a:pPr algn="ctr" eaLnBrk="1" hangingPunct="1"/>
              <a:r>
                <a:rPr lang="en-US" sz="2800" b="1">
                  <a:solidFill>
                    <a:schemeClr val="bg1"/>
                  </a:solidFill>
                  <a:effectLst>
                    <a:outerShdw blurRad="38100" dist="38100" dir="2700000" algn="tl">
                      <a:srgbClr val="000000"/>
                    </a:outerShdw>
                  </a:effectLst>
                  <a:cs typeface="Arial" pitchFamily="34" charset="0"/>
                </a:rPr>
                <a:t>Objet</a:t>
              </a:r>
            </a:p>
          </p:txBody>
        </p:sp>
      </p:grpSp>
      <p:sp>
        <p:nvSpPr>
          <p:cNvPr id="379917" name="Oval 13"/>
          <p:cNvSpPr>
            <a:spLocks noChangeAspect="1" noChangeArrowheads="1"/>
          </p:cNvSpPr>
          <p:nvPr/>
        </p:nvSpPr>
        <p:spPr bwMode="auto">
          <a:xfrm>
            <a:off x="5088467" y="638175"/>
            <a:ext cx="2015067" cy="1511300"/>
          </a:xfrm>
          <a:prstGeom prst="ellipse">
            <a:avLst/>
          </a:prstGeom>
          <a:gradFill rotWithShape="1">
            <a:gsLst>
              <a:gs pos="0">
                <a:srgbClr val="FFB482"/>
              </a:gs>
              <a:gs pos="100000">
                <a:srgbClr val="FF7832"/>
              </a:gs>
            </a:gsLst>
            <a:path path="shape">
              <a:fillToRect l="50000" t="50000" r="50000" b="50000"/>
            </a:path>
          </a:gradFill>
          <a:ln w="9525">
            <a:noFill/>
            <a:round/>
            <a:headEnd/>
            <a:tailEnd/>
          </a:ln>
          <a:effectLst/>
        </p:spPr>
        <p:txBody>
          <a:bodyPr anchor="ctr"/>
          <a:lstStyle/>
          <a:p>
            <a:pPr algn="ctr">
              <a:defRPr/>
            </a:pPr>
            <a:endParaRPr lang="en-GB" sz="3200" b="1">
              <a:solidFill>
                <a:schemeClr val="bg1"/>
              </a:solidFill>
              <a:effectLst>
                <a:outerShdw blurRad="38100" dist="38100" dir="2700000" algn="tl">
                  <a:srgbClr val="000000"/>
                </a:outerShdw>
              </a:effectLst>
              <a:latin typeface="Franklin Gothic Medium" pitchFamily="34" charset="0"/>
              <a:ea typeface="+mn-ea"/>
              <a:cs typeface="Arial" charset="0"/>
            </a:endParaRPr>
          </a:p>
        </p:txBody>
      </p:sp>
      <p:sp>
        <p:nvSpPr>
          <p:cNvPr id="379918" name="Oval 14"/>
          <p:cNvSpPr>
            <a:spLocks noChangeAspect="1" noChangeArrowheads="1"/>
          </p:cNvSpPr>
          <p:nvPr/>
        </p:nvSpPr>
        <p:spPr bwMode="auto">
          <a:xfrm>
            <a:off x="5067300" y="3878263"/>
            <a:ext cx="2015067" cy="1511300"/>
          </a:xfrm>
          <a:prstGeom prst="ellipse">
            <a:avLst/>
          </a:prstGeom>
          <a:gradFill rotWithShape="1">
            <a:gsLst>
              <a:gs pos="0">
                <a:srgbClr val="00FAC8"/>
              </a:gs>
              <a:gs pos="100000">
                <a:srgbClr val="00AA87"/>
              </a:gs>
            </a:gsLst>
            <a:path path="shape">
              <a:fillToRect l="50000" t="50000" r="50000" b="50000"/>
            </a:path>
          </a:gradFill>
          <a:ln w="9525">
            <a:noFill/>
            <a:round/>
            <a:headEnd/>
            <a:tailEnd/>
          </a:ln>
          <a:effectLst/>
        </p:spPr>
        <p:txBody>
          <a:bodyPr lIns="0" rIns="0" anchor="ctr"/>
          <a:lstStyle/>
          <a:p>
            <a:pPr algn="ctr">
              <a:defRPr/>
            </a:pPr>
            <a:endParaRPr lang="en-GB" sz="3200" b="1">
              <a:solidFill>
                <a:schemeClr val="bg1"/>
              </a:solidFill>
              <a:effectLst>
                <a:outerShdw blurRad="38100" dist="38100" dir="2700000" algn="tl">
                  <a:srgbClr val="000000"/>
                </a:outerShdw>
              </a:effectLst>
              <a:ea typeface="+mn-ea"/>
              <a:cs typeface="Arial" pitchFamily="34" charset="0"/>
            </a:endParaRPr>
          </a:p>
        </p:txBody>
      </p:sp>
      <p:sp>
        <p:nvSpPr>
          <p:cNvPr id="379919" name="Text Box 15"/>
          <p:cNvSpPr txBox="1">
            <a:spLocks noChangeAspect="1" noChangeArrowheads="1"/>
          </p:cNvSpPr>
          <p:nvPr/>
        </p:nvSpPr>
        <p:spPr bwMode="auto">
          <a:xfrm>
            <a:off x="5122334" y="1133476"/>
            <a:ext cx="1993900" cy="468313"/>
          </a:xfrm>
          <a:prstGeom prst="rect">
            <a:avLst/>
          </a:prstGeom>
          <a:noFill/>
          <a:ln w="9525">
            <a:noFill/>
            <a:miter lim="800000"/>
            <a:headEnd/>
            <a:tailEnd/>
          </a:ln>
          <a:effectLst/>
        </p:spPr>
        <p:txBody>
          <a:bodyPr lIns="36000" tIns="10800" rIns="36000">
            <a:spAutoFit/>
          </a:bodyPr>
          <a:lstStyle>
            <a:lvl1pPr eaLnBrk="0" hangingPunct="0">
              <a:defRPr sz="2400">
                <a:solidFill>
                  <a:schemeClr val="tx1"/>
                </a:solidFill>
                <a:latin typeface="Arial" pitchFamily="34" charset="0"/>
                <a:ea typeface="ＭＳ Ｐゴシック" charset="-128"/>
              </a:defRPr>
            </a:lvl1pPr>
            <a:lvl2pPr marL="742950" indent="-285750" eaLnBrk="0" hangingPunct="0">
              <a:defRPr sz="2400">
                <a:solidFill>
                  <a:schemeClr val="tx1"/>
                </a:solidFill>
                <a:latin typeface="Arial" pitchFamily="34" charset="0"/>
                <a:ea typeface="ＭＳ Ｐゴシック" charset="-128"/>
              </a:defRPr>
            </a:lvl2pPr>
            <a:lvl3pPr marL="1143000" indent="-228600" eaLnBrk="0" hangingPunct="0">
              <a:defRPr sz="2400">
                <a:solidFill>
                  <a:schemeClr val="tx1"/>
                </a:solidFill>
                <a:latin typeface="Arial" pitchFamily="34" charset="0"/>
                <a:ea typeface="ＭＳ Ｐゴシック" charset="-128"/>
              </a:defRPr>
            </a:lvl3pPr>
            <a:lvl4pPr marL="1600200" indent="-228600" eaLnBrk="0" hangingPunct="0">
              <a:defRPr sz="2400">
                <a:solidFill>
                  <a:schemeClr val="tx1"/>
                </a:solidFill>
                <a:latin typeface="Arial" pitchFamily="34" charset="0"/>
                <a:ea typeface="ＭＳ Ｐゴシック" charset="-128"/>
              </a:defRPr>
            </a:lvl4pPr>
            <a:lvl5pPr marL="2057400" indent="-228600" eaLnBrk="0" hangingPunct="0">
              <a:defRPr sz="2400">
                <a:solidFill>
                  <a:schemeClr val="tx1"/>
                </a:solidFill>
                <a:latin typeface="Arial"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charset="-128"/>
              </a:defRPr>
            </a:lvl9pPr>
          </a:lstStyle>
          <a:p>
            <a:pPr algn="ctr" eaLnBrk="1" hangingPunct="1">
              <a:lnSpc>
                <a:spcPct val="80000"/>
              </a:lnSpc>
            </a:pPr>
            <a:r>
              <a:rPr lang="en-US" sz="3200" b="1">
                <a:solidFill>
                  <a:schemeClr val="bg1"/>
                </a:solidFill>
                <a:effectLst>
                  <a:outerShdw blurRad="38100" dist="38100" dir="2700000" algn="tl">
                    <a:srgbClr val="000000"/>
                  </a:outerShdw>
                </a:effectLst>
                <a:cs typeface="Arial" pitchFamily="34" charset="0"/>
              </a:rPr>
              <a:t>Dieu</a:t>
            </a:r>
          </a:p>
        </p:txBody>
      </p:sp>
      <p:sp>
        <p:nvSpPr>
          <p:cNvPr id="379920" name="Text Box 16"/>
          <p:cNvSpPr txBox="1">
            <a:spLocks noChangeAspect="1" noChangeArrowheads="1"/>
          </p:cNvSpPr>
          <p:nvPr/>
        </p:nvSpPr>
        <p:spPr bwMode="auto">
          <a:xfrm>
            <a:off x="4864100" y="4391026"/>
            <a:ext cx="2457451" cy="530225"/>
          </a:xfrm>
          <a:prstGeom prst="rect">
            <a:avLst/>
          </a:prstGeom>
          <a:noFill/>
          <a:ln w="9525">
            <a:noFill/>
            <a:miter lim="800000"/>
            <a:headEnd/>
            <a:tailEnd/>
          </a:ln>
          <a:effectLst/>
        </p:spPr>
        <p:txBody>
          <a:bodyPr lIns="36000" tIns="68400" rIns="36000">
            <a:spAutoFit/>
          </a:bodyPr>
          <a:lstStyle>
            <a:lvl1pPr eaLnBrk="0" hangingPunct="0">
              <a:defRPr sz="2400">
                <a:solidFill>
                  <a:schemeClr val="tx1"/>
                </a:solidFill>
                <a:latin typeface="Arial" pitchFamily="34" charset="0"/>
                <a:ea typeface="ＭＳ Ｐゴシック" charset="-128"/>
              </a:defRPr>
            </a:lvl1pPr>
            <a:lvl2pPr marL="742950" indent="-285750" eaLnBrk="0" hangingPunct="0">
              <a:defRPr sz="2400">
                <a:solidFill>
                  <a:schemeClr val="tx1"/>
                </a:solidFill>
                <a:latin typeface="Arial" pitchFamily="34" charset="0"/>
                <a:ea typeface="ＭＳ Ｐゴシック" charset="-128"/>
              </a:defRPr>
            </a:lvl2pPr>
            <a:lvl3pPr marL="1143000" indent="-228600" eaLnBrk="0" hangingPunct="0">
              <a:defRPr sz="2400">
                <a:solidFill>
                  <a:schemeClr val="tx1"/>
                </a:solidFill>
                <a:latin typeface="Arial" pitchFamily="34" charset="0"/>
                <a:ea typeface="ＭＳ Ｐゴシック" charset="-128"/>
              </a:defRPr>
            </a:lvl3pPr>
            <a:lvl4pPr marL="1600200" indent="-228600" eaLnBrk="0" hangingPunct="0">
              <a:defRPr sz="2400">
                <a:solidFill>
                  <a:schemeClr val="tx1"/>
                </a:solidFill>
                <a:latin typeface="Arial" pitchFamily="34" charset="0"/>
                <a:ea typeface="ＭＳ Ｐゴシック" charset="-128"/>
              </a:defRPr>
            </a:lvl4pPr>
            <a:lvl5pPr marL="2057400" indent="-228600" eaLnBrk="0" hangingPunct="0">
              <a:defRPr sz="2400">
                <a:solidFill>
                  <a:schemeClr val="tx1"/>
                </a:solidFill>
                <a:latin typeface="Arial"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charset="-128"/>
              </a:defRPr>
            </a:lvl9pPr>
          </a:lstStyle>
          <a:p>
            <a:pPr algn="ctr" eaLnBrk="1" hangingPunct="1">
              <a:lnSpc>
                <a:spcPct val="90000"/>
              </a:lnSpc>
            </a:pPr>
            <a:r>
              <a:rPr lang="en-US" sz="3000" b="1">
                <a:solidFill>
                  <a:schemeClr val="bg1"/>
                </a:solidFill>
                <a:effectLst>
                  <a:outerShdw blurRad="38100" dist="38100" dir="2700000" algn="tl">
                    <a:srgbClr val="000000"/>
                  </a:outerShdw>
                </a:effectLst>
                <a:cs typeface="Arial" pitchFamily="34" charset="0"/>
              </a:rPr>
              <a:t>Union</a:t>
            </a:r>
          </a:p>
        </p:txBody>
      </p:sp>
      <p:grpSp>
        <p:nvGrpSpPr>
          <p:cNvPr id="30732" name="Group 17"/>
          <p:cNvGrpSpPr>
            <a:grpSpLocks/>
          </p:cNvGrpSpPr>
          <p:nvPr/>
        </p:nvGrpSpPr>
        <p:grpSpPr bwMode="auto">
          <a:xfrm>
            <a:off x="4950885" y="2149475"/>
            <a:ext cx="2288116" cy="1716088"/>
            <a:chOff x="2339" y="1729"/>
            <a:chExt cx="1081" cy="1081"/>
          </a:xfrm>
        </p:grpSpPr>
        <p:sp>
          <p:nvSpPr>
            <p:cNvPr id="30739" name="Freeform 18"/>
            <p:cNvSpPr>
              <a:spLocks noChangeAspect="1"/>
            </p:cNvSpPr>
            <p:nvPr/>
          </p:nvSpPr>
          <p:spPr bwMode="auto">
            <a:xfrm>
              <a:off x="2339" y="1933"/>
              <a:ext cx="1081" cy="247"/>
            </a:xfrm>
            <a:custGeom>
              <a:avLst/>
              <a:gdLst>
                <a:gd name="T0" fmla="*/ 0 w 861"/>
                <a:gd name="T1" fmla="*/ 439087 h 197"/>
                <a:gd name="T2" fmla="*/ 1471928 w 861"/>
                <a:gd name="T3" fmla="*/ 0 h 197"/>
                <a:gd name="T4" fmla="*/ 2713916 w 861"/>
                <a:gd name="T5" fmla="*/ 328425 h 197"/>
                <a:gd name="T6" fmla="*/ 2781905 w 861"/>
                <a:gd name="T7" fmla="*/ 226214 h 197"/>
                <a:gd name="T8" fmla="*/ 3108716 w 861"/>
                <a:gd name="T9" fmla="*/ 669263 h 197"/>
                <a:gd name="T10" fmla="*/ 2530600 w 861"/>
                <a:gd name="T11" fmla="*/ 661604 h 197"/>
                <a:gd name="T12" fmla="*/ 2598163 w 861"/>
                <a:gd name="T13" fmla="*/ 551714 h 197"/>
                <a:gd name="T14" fmla="*/ 1471928 w 861"/>
                <a:gd name="T15" fmla="*/ 267717 h 197"/>
                <a:gd name="T16" fmla="*/ 145655 w 861"/>
                <a:gd name="T17" fmla="*/ 678760 h 197"/>
                <a:gd name="T18" fmla="*/ 0 w 861"/>
                <a:gd name="T19" fmla="*/ 439087 h 19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61"/>
                <a:gd name="T31" fmla="*/ 0 h 197"/>
                <a:gd name="T32" fmla="*/ 861 w 861"/>
                <a:gd name="T33" fmla="*/ 197 h 19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61" h="197">
                  <a:moveTo>
                    <a:pt x="0" y="128"/>
                  </a:moveTo>
                  <a:cubicBezTo>
                    <a:pt x="132" y="45"/>
                    <a:pt x="277" y="0"/>
                    <a:pt x="408" y="0"/>
                  </a:cubicBezTo>
                  <a:cubicBezTo>
                    <a:pt x="539" y="0"/>
                    <a:pt x="660" y="54"/>
                    <a:pt x="752" y="96"/>
                  </a:cubicBezTo>
                  <a:cubicBezTo>
                    <a:pt x="760" y="82"/>
                    <a:pt x="771" y="66"/>
                    <a:pt x="771" y="66"/>
                  </a:cubicBezTo>
                  <a:cubicBezTo>
                    <a:pt x="771" y="66"/>
                    <a:pt x="861" y="195"/>
                    <a:pt x="861" y="195"/>
                  </a:cubicBezTo>
                  <a:cubicBezTo>
                    <a:pt x="861" y="195"/>
                    <a:pt x="701" y="192"/>
                    <a:pt x="701" y="192"/>
                  </a:cubicBezTo>
                  <a:cubicBezTo>
                    <a:pt x="701" y="192"/>
                    <a:pt x="712" y="172"/>
                    <a:pt x="719" y="161"/>
                  </a:cubicBezTo>
                  <a:cubicBezTo>
                    <a:pt x="613" y="105"/>
                    <a:pt x="518" y="77"/>
                    <a:pt x="408" y="77"/>
                  </a:cubicBezTo>
                  <a:cubicBezTo>
                    <a:pt x="298" y="77"/>
                    <a:pt x="177" y="104"/>
                    <a:pt x="41" y="197"/>
                  </a:cubicBezTo>
                  <a:cubicBezTo>
                    <a:pt x="41" y="197"/>
                    <a:pt x="0" y="128"/>
                    <a:pt x="0" y="128"/>
                  </a:cubicBezTo>
                  <a:close/>
                </a:path>
              </a:pathLst>
            </a:custGeom>
            <a:gradFill rotWithShape="1">
              <a:gsLst>
                <a:gs pos="0">
                  <a:srgbClr val="005AD7"/>
                </a:gs>
                <a:gs pos="100000">
                  <a:srgbClr val="CBE1FF"/>
                </a:gs>
              </a:gsLst>
              <a:lin ang="0" scaled="1"/>
            </a:gra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fr-FR"/>
            </a:p>
          </p:txBody>
        </p:sp>
        <p:grpSp>
          <p:nvGrpSpPr>
            <p:cNvPr id="30740" name="Group 19"/>
            <p:cNvGrpSpPr>
              <a:grpSpLocks/>
            </p:cNvGrpSpPr>
            <p:nvPr/>
          </p:nvGrpSpPr>
          <p:grpSpPr bwMode="auto">
            <a:xfrm rot="5400000">
              <a:off x="2339" y="1929"/>
              <a:ext cx="1081" cy="681"/>
              <a:chOff x="128" y="1933"/>
              <a:chExt cx="1081" cy="681"/>
            </a:xfrm>
          </p:grpSpPr>
          <p:sp>
            <p:nvSpPr>
              <p:cNvPr id="30742" name="Freeform 20"/>
              <p:cNvSpPr>
                <a:spLocks noChangeAspect="1"/>
              </p:cNvSpPr>
              <p:nvPr/>
            </p:nvSpPr>
            <p:spPr bwMode="auto">
              <a:xfrm>
                <a:off x="128" y="1933"/>
                <a:ext cx="1081" cy="247"/>
              </a:xfrm>
              <a:custGeom>
                <a:avLst/>
                <a:gdLst>
                  <a:gd name="T0" fmla="*/ 0 w 861"/>
                  <a:gd name="T1" fmla="*/ 439087 h 197"/>
                  <a:gd name="T2" fmla="*/ 1471928 w 861"/>
                  <a:gd name="T3" fmla="*/ 0 h 197"/>
                  <a:gd name="T4" fmla="*/ 2713916 w 861"/>
                  <a:gd name="T5" fmla="*/ 328425 h 197"/>
                  <a:gd name="T6" fmla="*/ 2781905 w 861"/>
                  <a:gd name="T7" fmla="*/ 226214 h 197"/>
                  <a:gd name="T8" fmla="*/ 3108716 w 861"/>
                  <a:gd name="T9" fmla="*/ 669263 h 197"/>
                  <a:gd name="T10" fmla="*/ 2530600 w 861"/>
                  <a:gd name="T11" fmla="*/ 661604 h 197"/>
                  <a:gd name="T12" fmla="*/ 2598163 w 861"/>
                  <a:gd name="T13" fmla="*/ 551714 h 197"/>
                  <a:gd name="T14" fmla="*/ 1471928 w 861"/>
                  <a:gd name="T15" fmla="*/ 267717 h 197"/>
                  <a:gd name="T16" fmla="*/ 145655 w 861"/>
                  <a:gd name="T17" fmla="*/ 678760 h 197"/>
                  <a:gd name="T18" fmla="*/ 0 w 861"/>
                  <a:gd name="T19" fmla="*/ 439087 h 19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61"/>
                  <a:gd name="T31" fmla="*/ 0 h 197"/>
                  <a:gd name="T32" fmla="*/ 861 w 861"/>
                  <a:gd name="T33" fmla="*/ 197 h 19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61" h="197">
                    <a:moveTo>
                      <a:pt x="0" y="128"/>
                    </a:moveTo>
                    <a:cubicBezTo>
                      <a:pt x="132" y="45"/>
                      <a:pt x="277" y="0"/>
                      <a:pt x="408" y="0"/>
                    </a:cubicBezTo>
                    <a:cubicBezTo>
                      <a:pt x="539" y="0"/>
                      <a:pt x="660" y="54"/>
                      <a:pt x="752" y="96"/>
                    </a:cubicBezTo>
                    <a:cubicBezTo>
                      <a:pt x="760" y="82"/>
                      <a:pt x="771" y="66"/>
                      <a:pt x="771" y="66"/>
                    </a:cubicBezTo>
                    <a:cubicBezTo>
                      <a:pt x="771" y="66"/>
                      <a:pt x="861" y="195"/>
                      <a:pt x="861" y="195"/>
                    </a:cubicBezTo>
                    <a:cubicBezTo>
                      <a:pt x="861" y="195"/>
                      <a:pt x="701" y="192"/>
                      <a:pt x="701" y="192"/>
                    </a:cubicBezTo>
                    <a:cubicBezTo>
                      <a:pt x="701" y="192"/>
                      <a:pt x="712" y="172"/>
                      <a:pt x="719" y="161"/>
                    </a:cubicBezTo>
                    <a:cubicBezTo>
                      <a:pt x="613" y="105"/>
                      <a:pt x="518" y="77"/>
                      <a:pt x="408" y="77"/>
                    </a:cubicBezTo>
                    <a:cubicBezTo>
                      <a:pt x="298" y="77"/>
                      <a:pt x="177" y="104"/>
                      <a:pt x="41" y="197"/>
                    </a:cubicBezTo>
                    <a:cubicBezTo>
                      <a:pt x="41" y="197"/>
                      <a:pt x="0" y="128"/>
                      <a:pt x="0" y="128"/>
                    </a:cubicBezTo>
                    <a:close/>
                  </a:path>
                </a:pathLst>
              </a:custGeom>
              <a:gradFill rotWithShape="1">
                <a:gsLst>
                  <a:gs pos="0">
                    <a:srgbClr val="FF7832"/>
                  </a:gs>
                  <a:gs pos="100000">
                    <a:srgbClr val="FFE7D7"/>
                  </a:gs>
                </a:gsLst>
                <a:lin ang="0" scaled="1"/>
              </a:gra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fr-FR"/>
              </a:p>
            </p:txBody>
          </p:sp>
          <p:sp>
            <p:nvSpPr>
              <p:cNvPr id="30743" name="Freeform 21"/>
              <p:cNvSpPr>
                <a:spLocks noChangeAspect="1"/>
              </p:cNvSpPr>
              <p:nvPr/>
            </p:nvSpPr>
            <p:spPr bwMode="auto">
              <a:xfrm rot="10800000">
                <a:off x="128" y="2367"/>
                <a:ext cx="1081" cy="247"/>
              </a:xfrm>
              <a:custGeom>
                <a:avLst/>
                <a:gdLst>
                  <a:gd name="T0" fmla="*/ 0 w 861"/>
                  <a:gd name="T1" fmla="*/ 439087 h 197"/>
                  <a:gd name="T2" fmla="*/ 1471928 w 861"/>
                  <a:gd name="T3" fmla="*/ 0 h 197"/>
                  <a:gd name="T4" fmla="*/ 2713916 w 861"/>
                  <a:gd name="T5" fmla="*/ 328425 h 197"/>
                  <a:gd name="T6" fmla="*/ 2781905 w 861"/>
                  <a:gd name="T7" fmla="*/ 226214 h 197"/>
                  <a:gd name="T8" fmla="*/ 3108716 w 861"/>
                  <a:gd name="T9" fmla="*/ 669263 h 197"/>
                  <a:gd name="T10" fmla="*/ 2530600 w 861"/>
                  <a:gd name="T11" fmla="*/ 661604 h 197"/>
                  <a:gd name="T12" fmla="*/ 2598163 w 861"/>
                  <a:gd name="T13" fmla="*/ 551714 h 197"/>
                  <a:gd name="T14" fmla="*/ 1471928 w 861"/>
                  <a:gd name="T15" fmla="*/ 267717 h 197"/>
                  <a:gd name="T16" fmla="*/ 145655 w 861"/>
                  <a:gd name="T17" fmla="*/ 678760 h 197"/>
                  <a:gd name="T18" fmla="*/ 0 w 861"/>
                  <a:gd name="T19" fmla="*/ 439087 h 19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61"/>
                  <a:gd name="T31" fmla="*/ 0 h 197"/>
                  <a:gd name="T32" fmla="*/ 861 w 861"/>
                  <a:gd name="T33" fmla="*/ 197 h 19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61" h="197">
                    <a:moveTo>
                      <a:pt x="0" y="128"/>
                    </a:moveTo>
                    <a:cubicBezTo>
                      <a:pt x="132" y="45"/>
                      <a:pt x="277" y="0"/>
                      <a:pt x="408" y="0"/>
                    </a:cubicBezTo>
                    <a:cubicBezTo>
                      <a:pt x="539" y="0"/>
                      <a:pt x="660" y="54"/>
                      <a:pt x="752" y="96"/>
                    </a:cubicBezTo>
                    <a:cubicBezTo>
                      <a:pt x="760" y="82"/>
                      <a:pt x="771" y="66"/>
                      <a:pt x="771" y="66"/>
                    </a:cubicBezTo>
                    <a:cubicBezTo>
                      <a:pt x="771" y="66"/>
                      <a:pt x="861" y="195"/>
                      <a:pt x="861" y="195"/>
                    </a:cubicBezTo>
                    <a:cubicBezTo>
                      <a:pt x="861" y="195"/>
                      <a:pt x="701" y="192"/>
                      <a:pt x="701" y="192"/>
                    </a:cubicBezTo>
                    <a:cubicBezTo>
                      <a:pt x="701" y="192"/>
                      <a:pt x="712" y="172"/>
                      <a:pt x="719" y="161"/>
                    </a:cubicBezTo>
                    <a:cubicBezTo>
                      <a:pt x="613" y="105"/>
                      <a:pt x="518" y="77"/>
                      <a:pt x="408" y="77"/>
                    </a:cubicBezTo>
                    <a:cubicBezTo>
                      <a:pt x="298" y="77"/>
                      <a:pt x="177" y="104"/>
                      <a:pt x="41" y="197"/>
                    </a:cubicBezTo>
                    <a:cubicBezTo>
                      <a:pt x="41" y="197"/>
                      <a:pt x="0" y="128"/>
                      <a:pt x="0" y="128"/>
                    </a:cubicBezTo>
                    <a:close/>
                  </a:path>
                </a:pathLst>
              </a:custGeom>
              <a:gradFill rotWithShape="1">
                <a:gsLst>
                  <a:gs pos="0">
                    <a:srgbClr val="00AA87"/>
                  </a:gs>
                  <a:gs pos="100000">
                    <a:srgbClr val="D7FFF6"/>
                  </a:gs>
                </a:gsLst>
                <a:lin ang="0" scaled="1"/>
              </a:gra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fr-FR"/>
              </a:p>
            </p:txBody>
          </p:sp>
        </p:grpSp>
        <p:sp>
          <p:nvSpPr>
            <p:cNvPr id="30741" name="Freeform 22"/>
            <p:cNvSpPr>
              <a:spLocks noChangeAspect="1"/>
            </p:cNvSpPr>
            <p:nvPr/>
          </p:nvSpPr>
          <p:spPr bwMode="auto">
            <a:xfrm rot="10800000">
              <a:off x="2339" y="2367"/>
              <a:ext cx="1081" cy="247"/>
            </a:xfrm>
            <a:custGeom>
              <a:avLst/>
              <a:gdLst>
                <a:gd name="T0" fmla="*/ 0 w 861"/>
                <a:gd name="T1" fmla="*/ 439087 h 197"/>
                <a:gd name="T2" fmla="*/ 1471928 w 861"/>
                <a:gd name="T3" fmla="*/ 0 h 197"/>
                <a:gd name="T4" fmla="*/ 2713916 w 861"/>
                <a:gd name="T5" fmla="*/ 328425 h 197"/>
                <a:gd name="T6" fmla="*/ 2781905 w 861"/>
                <a:gd name="T7" fmla="*/ 226214 h 197"/>
                <a:gd name="T8" fmla="*/ 3108716 w 861"/>
                <a:gd name="T9" fmla="*/ 669263 h 197"/>
                <a:gd name="T10" fmla="*/ 2530600 w 861"/>
                <a:gd name="T11" fmla="*/ 661604 h 197"/>
                <a:gd name="T12" fmla="*/ 2598163 w 861"/>
                <a:gd name="T13" fmla="*/ 551714 h 197"/>
                <a:gd name="T14" fmla="*/ 1471928 w 861"/>
                <a:gd name="T15" fmla="*/ 267717 h 197"/>
                <a:gd name="T16" fmla="*/ 145655 w 861"/>
                <a:gd name="T17" fmla="*/ 678760 h 197"/>
                <a:gd name="T18" fmla="*/ 0 w 861"/>
                <a:gd name="T19" fmla="*/ 439087 h 19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61"/>
                <a:gd name="T31" fmla="*/ 0 h 197"/>
                <a:gd name="T32" fmla="*/ 861 w 861"/>
                <a:gd name="T33" fmla="*/ 197 h 19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61" h="197">
                  <a:moveTo>
                    <a:pt x="0" y="128"/>
                  </a:moveTo>
                  <a:cubicBezTo>
                    <a:pt x="132" y="45"/>
                    <a:pt x="277" y="0"/>
                    <a:pt x="408" y="0"/>
                  </a:cubicBezTo>
                  <a:cubicBezTo>
                    <a:pt x="539" y="0"/>
                    <a:pt x="660" y="54"/>
                    <a:pt x="752" y="96"/>
                  </a:cubicBezTo>
                  <a:cubicBezTo>
                    <a:pt x="760" y="82"/>
                    <a:pt x="771" y="66"/>
                    <a:pt x="771" y="66"/>
                  </a:cubicBezTo>
                  <a:cubicBezTo>
                    <a:pt x="771" y="66"/>
                    <a:pt x="861" y="195"/>
                    <a:pt x="861" y="195"/>
                  </a:cubicBezTo>
                  <a:cubicBezTo>
                    <a:pt x="861" y="195"/>
                    <a:pt x="701" y="192"/>
                    <a:pt x="701" y="192"/>
                  </a:cubicBezTo>
                  <a:cubicBezTo>
                    <a:pt x="701" y="192"/>
                    <a:pt x="712" y="172"/>
                    <a:pt x="719" y="161"/>
                  </a:cubicBezTo>
                  <a:cubicBezTo>
                    <a:pt x="613" y="105"/>
                    <a:pt x="518" y="77"/>
                    <a:pt x="408" y="77"/>
                  </a:cubicBezTo>
                  <a:cubicBezTo>
                    <a:pt x="298" y="77"/>
                    <a:pt x="177" y="104"/>
                    <a:pt x="41" y="197"/>
                  </a:cubicBezTo>
                  <a:cubicBezTo>
                    <a:pt x="41" y="197"/>
                    <a:pt x="0" y="128"/>
                    <a:pt x="0" y="128"/>
                  </a:cubicBezTo>
                  <a:close/>
                </a:path>
              </a:pathLst>
            </a:custGeom>
            <a:gradFill rotWithShape="1">
              <a:gsLst>
                <a:gs pos="0">
                  <a:srgbClr val="E60000"/>
                </a:gs>
                <a:gs pos="100000">
                  <a:srgbClr val="FFDFDF"/>
                </a:gs>
              </a:gsLst>
              <a:lin ang="0" scaled="1"/>
            </a:gra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fr-FR"/>
            </a:p>
          </p:txBody>
        </p:sp>
      </p:grpSp>
      <p:sp>
        <p:nvSpPr>
          <p:cNvPr id="379927" name="Text Box 23"/>
          <p:cNvSpPr txBox="1">
            <a:spLocks noChangeArrowheads="1"/>
          </p:cNvSpPr>
          <p:nvPr/>
        </p:nvSpPr>
        <p:spPr bwMode="auto">
          <a:xfrm>
            <a:off x="575734" y="728663"/>
            <a:ext cx="11040533" cy="42862"/>
          </a:xfrm>
          <a:prstGeom prst="rect">
            <a:avLst/>
          </a:prstGeom>
          <a:gradFill rotWithShape="1">
            <a:gsLst>
              <a:gs pos="0">
                <a:srgbClr val="3399FF"/>
              </a:gs>
              <a:gs pos="100000">
                <a:srgbClr val="99FF99"/>
              </a:gs>
            </a:gsLst>
            <a:lin ang="0" scaled="1"/>
          </a:gradFill>
          <a:ln w="9525">
            <a:noFill/>
            <a:miter lim="800000"/>
            <a:headEnd/>
            <a:tailEnd/>
          </a:ln>
          <a:effectLst/>
        </p:spPr>
        <p:txBody>
          <a:bodyPr lIns="0" tIns="0" rIns="0" bIns="0"/>
          <a:lstStyle/>
          <a:p>
            <a:pPr>
              <a:spcBef>
                <a:spcPct val="50000"/>
              </a:spcBef>
              <a:defRPr/>
            </a:pPr>
            <a:endParaRPr lang="en-GB" sz="200">
              <a:effectLst>
                <a:outerShdw blurRad="38100" dist="38100" dir="2700000" algn="tl">
                  <a:srgbClr val="FFFFFF"/>
                </a:outerShdw>
              </a:effectLst>
              <a:latin typeface="Arial" charset="0"/>
              <a:ea typeface="+mn-ea"/>
              <a:cs typeface="Arial" charset="0"/>
            </a:endParaRPr>
          </a:p>
        </p:txBody>
      </p:sp>
      <p:grpSp>
        <p:nvGrpSpPr>
          <p:cNvPr id="6" name="Group 36"/>
          <p:cNvGrpSpPr>
            <a:grpSpLocks/>
          </p:cNvGrpSpPr>
          <p:nvPr/>
        </p:nvGrpSpPr>
        <p:grpSpPr bwMode="auto">
          <a:xfrm>
            <a:off x="-3175" y="5564188"/>
            <a:ext cx="12192000" cy="1676400"/>
            <a:chOff x="384" y="3269"/>
            <a:chExt cx="4901" cy="1056"/>
          </a:xfrm>
        </p:grpSpPr>
        <p:sp>
          <p:nvSpPr>
            <p:cNvPr id="30735" name="Text Box 37"/>
            <p:cNvSpPr txBox="1">
              <a:spLocks noChangeArrowheads="1"/>
            </p:cNvSpPr>
            <p:nvPr/>
          </p:nvSpPr>
          <p:spPr bwMode="auto">
            <a:xfrm>
              <a:off x="384" y="3269"/>
              <a:ext cx="4901" cy="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charset="-128"/>
                </a:defRPr>
              </a:lvl1pPr>
              <a:lvl2pPr marL="742950" indent="-285750" eaLnBrk="0" hangingPunct="0">
                <a:defRPr sz="2400">
                  <a:solidFill>
                    <a:schemeClr val="tx1"/>
                  </a:solidFill>
                  <a:latin typeface="Arial" pitchFamily="34" charset="0"/>
                  <a:ea typeface="ＭＳ Ｐゴシック" charset="-128"/>
                </a:defRPr>
              </a:lvl2pPr>
              <a:lvl3pPr marL="1143000" indent="-228600" eaLnBrk="0" hangingPunct="0">
                <a:defRPr sz="2400">
                  <a:solidFill>
                    <a:schemeClr val="tx1"/>
                  </a:solidFill>
                  <a:latin typeface="Arial" pitchFamily="34" charset="0"/>
                  <a:ea typeface="ＭＳ Ｐゴシック" charset="-128"/>
                </a:defRPr>
              </a:lvl3pPr>
              <a:lvl4pPr marL="1600200" indent="-228600" eaLnBrk="0" hangingPunct="0">
                <a:defRPr sz="2400">
                  <a:solidFill>
                    <a:schemeClr val="tx1"/>
                  </a:solidFill>
                  <a:latin typeface="Arial" pitchFamily="34" charset="0"/>
                  <a:ea typeface="ＭＳ Ｐゴシック" charset="-128"/>
                </a:defRPr>
              </a:lvl4pPr>
              <a:lvl5pPr marL="2057400" indent="-228600" eaLnBrk="0" hangingPunct="0">
                <a:defRPr sz="2400">
                  <a:solidFill>
                    <a:schemeClr val="tx1"/>
                  </a:solidFill>
                  <a:latin typeface="Arial"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charset="-128"/>
                </a:defRPr>
              </a:lvl9pPr>
            </a:lstStyle>
            <a:p>
              <a:pPr eaLnBrk="1" hangingPunct="1">
                <a:spcBef>
                  <a:spcPct val="50000"/>
                </a:spcBef>
              </a:pPr>
              <a:r>
                <a:rPr lang="en-US" sz="2800" b="1" dirty="0" err="1">
                  <a:solidFill>
                    <a:schemeClr val="tx1">
                      <a:lumMod val="95000"/>
                    </a:schemeClr>
                  </a:solidFill>
                  <a:latin typeface="Arial Narrow" pitchFamily="34" charset="0"/>
                </a:rPr>
                <a:t>Quand</a:t>
              </a:r>
              <a:r>
                <a:rPr lang="en-US" sz="2800" b="1" dirty="0">
                  <a:solidFill>
                    <a:schemeClr val="tx1">
                      <a:lumMod val="95000"/>
                    </a:schemeClr>
                  </a:solidFill>
                  <a:latin typeface="Arial Narrow" pitchFamily="34" charset="0"/>
                </a:rPr>
                <a:t> </a:t>
              </a:r>
              <a:r>
                <a:rPr lang="en-US" sz="2800" b="1" dirty="0" err="1">
                  <a:solidFill>
                    <a:schemeClr val="tx1">
                      <a:lumMod val="95000"/>
                    </a:schemeClr>
                  </a:solidFill>
                  <a:latin typeface="Arial Narrow" pitchFamily="34" charset="0"/>
                </a:rPr>
                <a:t>l</a:t>
              </a:r>
              <a:r>
                <a:rPr lang="en-US" altLang="fr-FR" sz="2800" b="1" dirty="0" err="1">
                  <a:solidFill>
                    <a:schemeClr val="tx1">
                      <a:lumMod val="95000"/>
                    </a:schemeClr>
                  </a:solidFill>
                  <a:latin typeface="Arial Narrow" pitchFamily="34" charset="0"/>
                </a:rPr>
                <a:t>’</a:t>
              </a:r>
              <a:r>
                <a:rPr lang="en-US" sz="2800" b="1" dirty="0" err="1">
                  <a:solidFill>
                    <a:schemeClr val="tx1">
                      <a:lumMod val="95000"/>
                    </a:schemeClr>
                  </a:solidFill>
                  <a:latin typeface="Arial Narrow" pitchFamily="34" charset="0"/>
                </a:rPr>
                <a:t>origine</a:t>
              </a:r>
              <a:r>
                <a:rPr lang="en-US" sz="2800" b="1" dirty="0">
                  <a:solidFill>
                    <a:schemeClr val="tx1">
                      <a:lumMod val="95000"/>
                    </a:schemeClr>
                  </a:solidFill>
                  <a:latin typeface="Arial Narrow" pitchFamily="34" charset="0"/>
                </a:rPr>
                <a:t>, le </a:t>
              </a:r>
              <a:r>
                <a:rPr lang="en-US" sz="2800" b="1" dirty="0" err="1">
                  <a:solidFill>
                    <a:schemeClr val="tx1">
                      <a:lumMod val="95000"/>
                    </a:schemeClr>
                  </a:solidFill>
                  <a:latin typeface="Arial Narrow" pitchFamily="34" charset="0"/>
                </a:rPr>
                <a:t>partenaire</a:t>
              </a:r>
              <a:r>
                <a:rPr lang="en-US" sz="2800" b="1" dirty="0">
                  <a:solidFill>
                    <a:schemeClr val="tx1">
                      <a:lumMod val="95000"/>
                    </a:schemeClr>
                  </a:solidFill>
                  <a:latin typeface="Arial Narrow" pitchFamily="34" charset="0"/>
                </a:rPr>
                <a:t> </a:t>
              </a:r>
              <a:r>
                <a:rPr lang="en-US" sz="2800" b="1" dirty="0" err="1">
                  <a:solidFill>
                    <a:schemeClr val="tx1">
                      <a:lumMod val="95000"/>
                    </a:schemeClr>
                  </a:solidFill>
                  <a:latin typeface="Arial Narrow" pitchFamily="34" charset="0"/>
                </a:rPr>
                <a:t>sujet</a:t>
              </a:r>
              <a:r>
                <a:rPr lang="en-US" sz="2800" b="1" dirty="0">
                  <a:solidFill>
                    <a:schemeClr val="tx1">
                      <a:lumMod val="95000"/>
                    </a:schemeClr>
                  </a:solidFill>
                  <a:latin typeface="Arial Narrow" pitchFamily="34" charset="0"/>
                </a:rPr>
                <a:t>, le </a:t>
              </a:r>
              <a:r>
                <a:rPr lang="en-US" sz="2800" b="1" dirty="0" err="1">
                  <a:solidFill>
                    <a:schemeClr val="tx1">
                      <a:lumMod val="95000"/>
                    </a:schemeClr>
                  </a:solidFill>
                  <a:latin typeface="Arial Narrow" pitchFamily="34" charset="0"/>
                </a:rPr>
                <a:t>partenaire</a:t>
              </a:r>
              <a:r>
                <a:rPr lang="en-US" sz="2800" b="1" dirty="0">
                  <a:solidFill>
                    <a:schemeClr val="tx1">
                      <a:lumMod val="95000"/>
                    </a:schemeClr>
                  </a:solidFill>
                  <a:latin typeface="Arial Narrow" pitchFamily="34" charset="0"/>
                </a:rPr>
                <a:t> objet et </a:t>
              </a:r>
              <a:r>
                <a:rPr lang="en-US" sz="2800" b="1" dirty="0" err="1">
                  <a:solidFill>
                    <a:schemeClr val="tx1">
                      <a:lumMod val="95000"/>
                    </a:schemeClr>
                  </a:solidFill>
                  <a:latin typeface="Arial Narrow" pitchFamily="34" charset="0"/>
                </a:rPr>
                <a:t>leur</a:t>
              </a:r>
              <a:r>
                <a:rPr lang="en-US" sz="2800" b="1" dirty="0">
                  <a:solidFill>
                    <a:schemeClr val="tx1">
                      <a:lumMod val="95000"/>
                    </a:schemeClr>
                  </a:solidFill>
                  <a:latin typeface="Arial Narrow" pitchFamily="34" charset="0"/>
                </a:rPr>
                <a:t> union, </a:t>
              </a:r>
              <a:r>
                <a:rPr lang="en-US" sz="2800" b="1" dirty="0" err="1">
                  <a:solidFill>
                    <a:schemeClr val="tx1">
                      <a:lumMod val="95000"/>
                    </a:schemeClr>
                  </a:solidFill>
                  <a:latin typeface="Arial Narrow" pitchFamily="34" charset="0"/>
                </a:rPr>
                <a:t>accomplissent</a:t>
              </a:r>
              <a:r>
                <a:rPr lang="en-US" sz="2800" b="1" dirty="0">
                  <a:solidFill>
                    <a:schemeClr val="tx1">
                      <a:lumMod val="95000"/>
                    </a:schemeClr>
                  </a:solidFill>
                  <a:latin typeface="Arial Narrow" pitchFamily="34" charset="0"/>
                </a:rPr>
                <a:t> </a:t>
              </a:r>
              <a:r>
                <a:rPr lang="en-US" sz="2800" b="1" dirty="0" err="1">
                  <a:solidFill>
                    <a:schemeClr val="tx1">
                      <a:lumMod val="95000"/>
                    </a:schemeClr>
                  </a:solidFill>
                  <a:latin typeface="Arial Narrow" pitchFamily="34" charset="0"/>
                </a:rPr>
                <a:t>tous</a:t>
              </a:r>
              <a:r>
                <a:rPr lang="en-US" sz="2800" b="1" dirty="0">
                  <a:solidFill>
                    <a:schemeClr val="tx1">
                      <a:lumMod val="95000"/>
                    </a:schemeClr>
                  </a:solidFill>
                  <a:latin typeface="Arial Narrow" pitchFamily="34" charset="0"/>
                </a:rPr>
                <a:t> le but des </a:t>
              </a:r>
              <a:r>
                <a:rPr lang="en-US" sz="2800" b="1" dirty="0" err="1">
                  <a:solidFill>
                    <a:schemeClr val="tx1">
                      <a:lumMod val="95000"/>
                    </a:schemeClr>
                  </a:solidFill>
                  <a:latin typeface="Arial Narrow" pitchFamily="34" charset="0"/>
                </a:rPr>
                <a:t>trois</a:t>
              </a:r>
              <a:r>
                <a:rPr lang="en-US" sz="2800" b="1" dirty="0">
                  <a:solidFill>
                    <a:schemeClr val="tx1">
                      <a:lumMod val="95000"/>
                    </a:schemeClr>
                  </a:solidFill>
                  <a:latin typeface="Arial Narrow" pitchFamily="34" charset="0"/>
                </a:rPr>
                <a:t> </a:t>
              </a:r>
              <a:r>
                <a:rPr lang="en-US" sz="2800" b="1" dirty="0" err="1">
                  <a:solidFill>
                    <a:schemeClr val="tx1">
                      <a:lumMod val="95000"/>
                    </a:schemeClr>
                  </a:solidFill>
                  <a:latin typeface="Arial Narrow" pitchFamily="34" charset="0"/>
                </a:rPr>
                <a:t>objets</a:t>
              </a:r>
              <a:r>
                <a:rPr lang="en-US" sz="2800" b="1" dirty="0">
                  <a:solidFill>
                    <a:schemeClr val="tx1">
                      <a:lumMod val="95000"/>
                    </a:schemeClr>
                  </a:solidFill>
                  <a:latin typeface="Arial Narrow" pitchFamily="34" charset="0"/>
                </a:rPr>
                <a:t>, le </a:t>
              </a:r>
              <a:r>
                <a:rPr lang="en-US" sz="2800" b="1" dirty="0" err="1">
                  <a:solidFill>
                    <a:schemeClr val="tx1">
                      <a:lumMod val="95000"/>
                    </a:schemeClr>
                  </a:solidFill>
                  <a:latin typeface="Arial Narrow" pitchFamily="34" charset="0"/>
                </a:rPr>
                <a:t>fondement</a:t>
              </a:r>
              <a:r>
                <a:rPr lang="en-US" sz="2800" b="1" dirty="0">
                  <a:solidFill>
                    <a:schemeClr val="tx1">
                      <a:lumMod val="95000"/>
                    </a:schemeClr>
                  </a:solidFill>
                  <a:latin typeface="Arial Narrow" pitchFamily="34" charset="0"/>
                </a:rPr>
                <a:t> des </a:t>
              </a:r>
              <a:r>
                <a:rPr lang="en-US" sz="2800" b="1" dirty="0" err="1">
                  <a:solidFill>
                    <a:schemeClr val="tx1">
                      <a:lumMod val="95000"/>
                    </a:schemeClr>
                  </a:solidFill>
                  <a:latin typeface="Arial Narrow" pitchFamily="34" charset="0"/>
                </a:rPr>
                <a:t>quatre</a:t>
              </a:r>
              <a:r>
                <a:rPr lang="en-US" sz="2800" b="1" dirty="0">
                  <a:solidFill>
                    <a:schemeClr val="tx1">
                      <a:lumMod val="95000"/>
                    </a:schemeClr>
                  </a:solidFill>
                  <a:latin typeface="Arial Narrow" pitchFamily="34" charset="0"/>
                </a:rPr>
                <a:t> positions </a:t>
              </a:r>
              <a:r>
                <a:rPr lang="en-US" sz="2800" b="1" dirty="0" err="1">
                  <a:solidFill>
                    <a:schemeClr val="tx1">
                      <a:lumMod val="95000"/>
                    </a:schemeClr>
                  </a:solidFill>
                  <a:latin typeface="Arial Narrow" pitchFamily="34" charset="0"/>
                </a:rPr>
                <a:t>est</a:t>
              </a:r>
              <a:r>
                <a:rPr lang="en-US" sz="2800" b="1" dirty="0">
                  <a:solidFill>
                    <a:schemeClr val="tx1">
                      <a:lumMod val="95000"/>
                    </a:schemeClr>
                  </a:solidFill>
                  <a:latin typeface="Arial Narrow" pitchFamily="34" charset="0"/>
                </a:rPr>
                <a:t> </a:t>
              </a:r>
              <a:r>
                <a:rPr lang="en-US" sz="2800" b="1" dirty="0" err="1">
                  <a:solidFill>
                    <a:schemeClr val="tx1">
                      <a:lumMod val="95000"/>
                    </a:schemeClr>
                  </a:solidFill>
                  <a:latin typeface="Arial Narrow" pitchFamily="34" charset="0"/>
                </a:rPr>
                <a:t>établi</a:t>
              </a:r>
              <a:r>
                <a:rPr lang="en-US" sz="2800" b="1" dirty="0">
                  <a:solidFill>
                    <a:schemeClr val="tx1">
                      <a:lumMod val="95000"/>
                    </a:schemeClr>
                  </a:solidFill>
                  <a:latin typeface="Arial Narrow" pitchFamily="34" charset="0"/>
                </a:rPr>
                <a:t>.</a:t>
              </a:r>
            </a:p>
          </p:txBody>
        </p:sp>
        <p:sp>
          <p:nvSpPr>
            <p:cNvPr id="30736" name="Text Box 39"/>
            <p:cNvSpPr txBox="1">
              <a:spLocks noChangeArrowheads="1"/>
            </p:cNvSpPr>
            <p:nvPr/>
          </p:nvSpPr>
          <p:spPr bwMode="auto">
            <a:xfrm>
              <a:off x="1920" y="3269"/>
              <a:ext cx="1920"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charset="-128"/>
                </a:defRPr>
              </a:lvl1pPr>
              <a:lvl2pPr marL="742950" indent="-285750" eaLnBrk="0" hangingPunct="0">
                <a:defRPr sz="2400">
                  <a:solidFill>
                    <a:schemeClr val="tx1"/>
                  </a:solidFill>
                  <a:latin typeface="Arial" pitchFamily="34" charset="0"/>
                  <a:ea typeface="ＭＳ Ｐゴシック" charset="-128"/>
                </a:defRPr>
              </a:lvl2pPr>
              <a:lvl3pPr marL="1143000" indent="-228600" eaLnBrk="0" hangingPunct="0">
                <a:defRPr sz="2400">
                  <a:solidFill>
                    <a:schemeClr val="tx1"/>
                  </a:solidFill>
                  <a:latin typeface="Arial" pitchFamily="34" charset="0"/>
                  <a:ea typeface="ＭＳ Ｐゴシック" charset="-128"/>
                </a:defRPr>
              </a:lvl3pPr>
              <a:lvl4pPr marL="1600200" indent="-228600" eaLnBrk="0" hangingPunct="0">
                <a:defRPr sz="2400">
                  <a:solidFill>
                    <a:schemeClr val="tx1"/>
                  </a:solidFill>
                  <a:latin typeface="Arial" pitchFamily="34" charset="0"/>
                  <a:ea typeface="ＭＳ Ｐゴシック" charset="-128"/>
                </a:defRPr>
              </a:lvl4pPr>
              <a:lvl5pPr marL="2057400" indent="-228600" eaLnBrk="0" hangingPunct="0">
                <a:defRPr sz="2400">
                  <a:solidFill>
                    <a:schemeClr val="tx1"/>
                  </a:solidFill>
                  <a:latin typeface="Arial"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charset="-128"/>
                </a:defRPr>
              </a:lvl9pPr>
            </a:lstStyle>
            <a:p>
              <a:pPr eaLnBrk="1" hangingPunct="1">
                <a:spcBef>
                  <a:spcPct val="50000"/>
                </a:spcBef>
              </a:pPr>
              <a:endParaRPr lang="fr-FR" sz="2800" b="1">
                <a:solidFill>
                  <a:schemeClr val="bg1"/>
                </a:solidFill>
                <a:latin typeface="Arial Narrow" pitchFamily="34" charset="0"/>
              </a:endParaRPr>
            </a:p>
          </p:txBody>
        </p:sp>
        <p:sp>
          <p:nvSpPr>
            <p:cNvPr id="30737" name="Text Box 42"/>
            <p:cNvSpPr txBox="1">
              <a:spLocks noChangeArrowheads="1"/>
            </p:cNvSpPr>
            <p:nvPr/>
          </p:nvSpPr>
          <p:spPr bwMode="auto">
            <a:xfrm>
              <a:off x="4080" y="3513"/>
              <a:ext cx="1152"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charset="-128"/>
                </a:defRPr>
              </a:lvl1pPr>
              <a:lvl2pPr marL="742950" indent="-285750" eaLnBrk="0" hangingPunct="0">
                <a:defRPr sz="2400">
                  <a:solidFill>
                    <a:schemeClr val="tx1"/>
                  </a:solidFill>
                  <a:latin typeface="Arial" pitchFamily="34" charset="0"/>
                  <a:ea typeface="ＭＳ Ｐゴシック" charset="-128"/>
                </a:defRPr>
              </a:lvl2pPr>
              <a:lvl3pPr marL="1143000" indent="-228600" eaLnBrk="0" hangingPunct="0">
                <a:defRPr sz="2400">
                  <a:solidFill>
                    <a:schemeClr val="tx1"/>
                  </a:solidFill>
                  <a:latin typeface="Arial" pitchFamily="34" charset="0"/>
                  <a:ea typeface="ＭＳ Ｐゴシック" charset="-128"/>
                </a:defRPr>
              </a:lvl3pPr>
              <a:lvl4pPr marL="1600200" indent="-228600" eaLnBrk="0" hangingPunct="0">
                <a:defRPr sz="2400">
                  <a:solidFill>
                    <a:schemeClr val="tx1"/>
                  </a:solidFill>
                  <a:latin typeface="Arial" pitchFamily="34" charset="0"/>
                  <a:ea typeface="ＭＳ Ｐゴシック" charset="-128"/>
                </a:defRPr>
              </a:lvl4pPr>
              <a:lvl5pPr marL="2057400" indent="-228600" eaLnBrk="0" hangingPunct="0">
                <a:defRPr sz="2400">
                  <a:solidFill>
                    <a:schemeClr val="tx1"/>
                  </a:solidFill>
                  <a:latin typeface="Arial"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charset="-128"/>
                </a:defRPr>
              </a:lvl9pPr>
            </a:lstStyle>
            <a:p>
              <a:pPr eaLnBrk="1" hangingPunct="1">
                <a:spcBef>
                  <a:spcPct val="50000"/>
                </a:spcBef>
              </a:pPr>
              <a:endParaRPr lang="fr-FR" sz="2800" b="1">
                <a:solidFill>
                  <a:schemeClr val="bg1"/>
                </a:solidFill>
                <a:latin typeface="Arial Narrow" pitchFamily="34" charset="0"/>
              </a:endParaRPr>
            </a:p>
          </p:txBody>
        </p:sp>
        <p:sp>
          <p:nvSpPr>
            <p:cNvPr id="30738" name="Text Box 44"/>
            <p:cNvSpPr txBox="1">
              <a:spLocks noChangeArrowheads="1"/>
            </p:cNvSpPr>
            <p:nvPr/>
          </p:nvSpPr>
          <p:spPr bwMode="auto">
            <a:xfrm>
              <a:off x="384" y="3998"/>
              <a:ext cx="1200"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charset="-128"/>
                </a:defRPr>
              </a:lvl1pPr>
              <a:lvl2pPr marL="742950" indent="-285750" eaLnBrk="0" hangingPunct="0">
                <a:defRPr sz="2400">
                  <a:solidFill>
                    <a:schemeClr val="tx1"/>
                  </a:solidFill>
                  <a:latin typeface="Arial" pitchFamily="34" charset="0"/>
                  <a:ea typeface="ＭＳ Ｐゴシック" charset="-128"/>
                </a:defRPr>
              </a:lvl2pPr>
              <a:lvl3pPr marL="1143000" indent="-228600" eaLnBrk="0" hangingPunct="0">
                <a:defRPr sz="2400">
                  <a:solidFill>
                    <a:schemeClr val="tx1"/>
                  </a:solidFill>
                  <a:latin typeface="Arial" pitchFamily="34" charset="0"/>
                  <a:ea typeface="ＭＳ Ｐゴシック" charset="-128"/>
                </a:defRPr>
              </a:lvl3pPr>
              <a:lvl4pPr marL="1600200" indent="-228600" eaLnBrk="0" hangingPunct="0">
                <a:defRPr sz="2400">
                  <a:solidFill>
                    <a:schemeClr val="tx1"/>
                  </a:solidFill>
                  <a:latin typeface="Arial" pitchFamily="34" charset="0"/>
                  <a:ea typeface="ＭＳ Ｐゴシック" charset="-128"/>
                </a:defRPr>
              </a:lvl4pPr>
              <a:lvl5pPr marL="2057400" indent="-228600" eaLnBrk="0" hangingPunct="0">
                <a:defRPr sz="2400">
                  <a:solidFill>
                    <a:schemeClr val="tx1"/>
                  </a:solidFill>
                  <a:latin typeface="Arial"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charset="-128"/>
                </a:defRPr>
              </a:lvl9pPr>
            </a:lstStyle>
            <a:p>
              <a:pPr eaLnBrk="1" hangingPunct="1">
                <a:spcBef>
                  <a:spcPct val="50000"/>
                </a:spcBef>
              </a:pPr>
              <a:endParaRPr lang="fr-FR" sz="2800" b="1">
                <a:solidFill>
                  <a:schemeClr val="bg1"/>
                </a:solidFill>
                <a:latin typeface="Arial Narrow" pitchFamily="34" charset="0"/>
              </a:endParaRPr>
            </a:p>
          </p:txBody>
        </p:sp>
      </p:grpSp>
    </p:spTree>
    <p:extLst>
      <p:ext uri="{BB962C8B-B14F-4D97-AF65-F5344CB8AC3E}">
        <p14:creationId xmlns:p14="http://schemas.microsoft.com/office/powerpoint/2010/main" val="252217490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37"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out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461247" y="125212"/>
            <a:ext cx="9448800" cy="1176463"/>
          </a:xfrm>
        </p:spPr>
        <p:txBody>
          <a:bodyPr/>
          <a:lstStyle/>
          <a:p>
            <a:pPr algn="l"/>
            <a:r>
              <a:rPr lang="fr-FR" dirty="0" smtClean="0"/>
              <a:t>Parole donnée N° 235</a:t>
            </a:r>
            <a:endParaRPr lang="fr-FR" dirty="0"/>
          </a:p>
        </p:txBody>
      </p:sp>
      <p:pic>
        <p:nvPicPr>
          <p:cNvPr id="4" name="Espace réservé du contenu 3"/>
          <p:cNvPicPr>
            <a:picLocks noGrp="1" noChangeAspect="1"/>
          </p:cNvPicPr>
          <p:nvPr>
            <p:ph idx="4294967295"/>
          </p:nvPr>
        </p:nvPicPr>
        <p:blipFill rotWithShape="1">
          <a:blip r:embed="rId2" cstate="email">
            <a:extLst>
              <a:ext uri="{28A0092B-C50C-407E-A947-70E740481C1C}">
                <a14:useLocalDpi xmlns:a14="http://schemas.microsoft.com/office/drawing/2010/main"/>
              </a:ext>
            </a:extLst>
          </a:blip>
          <a:srcRect/>
          <a:stretch/>
        </p:blipFill>
        <p:spPr>
          <a:xfrm>
            <a:off x="1461247" y="1484555"/>
            <a:ext cx="2485073" cy="3269834"/>
          </a:xfrm>
        </p:spPr>
      </p:pic>
      <p:sp>
        <p:nvSpPr>
          <p:cNvPr id="5" name="Rectangle 4"/>
          <p:cNvSpPr/>
          <p:nvPr/>
        </p:nvSpPr>
        <p:spPr>
          <a:xfrm>
            <a:off x="4173968" y="1484555"/>
            <a:ext cx="7175350" cy="3046988"/>
          </a:xfrm>
          <a:prstGeom prst="rect">
            <a:avLst/>
          </a:prstGeom>
        </p:spPr>
        <p:txBody>
          <a:bodyPr wrap="square">
            <a:spAutoFit/>
          </a:bodyPr>
          <a:lstStyle/>
          <a:p>
            <a:r>
              <a:rPr lang="fr-FR" sz="2400" dirty="0" smtClean="0">
                <a:latin typeface="Garamond" pitchFamily="18" charset="0"/>
              </a:rPr>
              <a:t>Le bleu, le jaune et le rouge. Des fondations, des murs et un toit. L’Exécutif, le législatif et le judiciaire. Liberté, égalité, fraternité. Au fond, c’est toujours la même histoire : une priorité renvoie à deux autres. Nos vies fonctionnent avec un agencement de priorités complémentaires. Selon les circonstances, l’une peut prendre la première place, mais c’est pour mieux servir et renforcer les deux autres. </a:t>
            </a:r>
            <a:endParaRPr lang="fr-FR" sz="2400" dirty="0">
              <a:latin typeface="Garamond" pitchFamily="18" charset="0"/>
            </a:endParaRPr>
          </a:p>
        </p:txBody>
      </p:sp>
    </p:spTree>
    <p:extLst>
      <p:ext uri="{BB962C8B-B14F-4D97-AF65-F5344CB8AC3E}">
        <p14:creationId xmlns:p14="http://schemas.microsoft.com/office/powerpoint/2010/main" val="201028420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889745" y="1245366"/>
            <a:ext cx="8610600" cy="1293028"/>
          </a:xfrm>
        </p:spPr>
        <p:txBody>
          <a:bodyPr/>
          <a:lstStyle/>
          <a:p>
            <a:pPr algn="l"/>
            <a:r>
              <a:rPr lang="fr-FR" dirty="0" smtClean="0"/>
              <a:t>citations</a:t>
            </a:r>
            <a:endParaRPr lang="fr-FR" dirty="0"/>
          </a:p>
        </p:txBody>
      </p:sp>
      <p:sp>
        <p:nvSpPr>
          <p:cNvPr id="6" name="Espace réservé du contenu 5"/>
          <p:cNvSpPr>
            <a:spLocks noGrp="1"/>
          </p:cNvSpPr>
          <p:nvPr>
            <p:ph idx="1"/>
          </p:nvPr>
        </p:nvSpPr>
        <p:spPr>
          <a:xfrm>
            <a:off x="803685" y="5249731"/>
            <a:ext cx="10702515" cy="1399259"/>
          </a:xfrm>
        </p:spPr>
        <p:txBody>
          <a:bodyPr>
            <a:normAutofit/>
          </a:bodyPr>
          <a:lstStyle/>
          <a:p>
            <a:r>
              <a:rPr lang="fr-FR" sz="3200" i="1" dirty="0" smtClean="0">
                <a:latin typeface="Garamond" pitchFamily="18" charset="0"/>
              </a:rPr>
              <a:t>Soi-même </a:t>
            </a:r>
            <a:r>
              <a:rPr lang="fr-FR" sz="3200" i="1" dirty="0">
                <a:latin typeface="Garamond" pitchFamily="18" charset="0"/>
              </a:rPr>
              <a:t>comme un autre</a:t>
            </a:r>
            <a:r>
              <a:rPr lang="fr-FR" sz="3200" dirty="0">
                <a:latin typeface="Garamond" pitchFamily="18" charset="0"/>
              </a:rPr>
              <a:t>, </a:t>
            </a:r>
            <a:r>
              <a:rPr lang="fr-FR" sz="2800" dirty="0">
                <a:latin typeface="Garamond" pitchFamily="18" charset="0"/>
              </a:rPr>
              <a:t>(Le Seuil, 1990), </a:t>
            </a:r>
            <a:r>
              <a:rPr lang="fr-FR" sz="2800" dirty="0" smtClean="0">
                <a:latin typeface="Garamond" pitchFamily="18" charset="0"/>
              </a:rPr>
              <a:t>est un livre où </a:t>
            </a:r>
            <a:r>
              <a:rPr lang="fr-FR" sz="2800" dirty="0" err="1" smtClean="0">
                <a:latin typeface="Garamond" pitchFamily="18" charset="0"/>
              </a:rPr>
              <a:t>Ricoeur</a:t>
            </a:r>
            <a:r>
              <a:rPr lang="fr-FR" sz="2800" dirty="0" smtClean="0">
                <a:latin typeface="Garamond" pitchFamily="18" charset="0"/>
              </a:rPr>
              <a:t> s'efforce </a:t>
            </a:r>
            <a:r>
              <a:rPr lang="fr-FR" sz="2800" dirty="0">
                <a:latin typeface="Garamond" pitchFamily="18" charset="0"/>
              </a:rPr>
              <a:t>de refonder l'ego, le </a:t>
            </a:r>
            <a:r>
              <a:rPr lang="fr-FR" sz="2800" i="1" dirty="0">
                <a:latin typeface="Garamond" pitchFamily="18" charset="0"/>
              </a:rPr>
              <a:t>Soi-même</a:t>
            </a:r>
            <a:r>
              <a:rPr lang="fr-FR" sz="2800" dirty="0">
                <a:latin typeface="Garamond" pitchFamily="18" charset="0"/>
              </a:rPr>
              <a:t>, mais désormais en référence permanente à l'Autre.</a:t>
            </a:r>
            <a:endParaRPr lang="fr-FR" sz="2800" i="1" dirty="0">
              <a:latin typeface="Garamond" pitchFamily="18" charset="0"/>
            </a:endParaRPr>
          </a:p>
          <a:p>
            <a:endParaRPr lang="fr-FR" sz="2800" dirty="0">
              <a:latin typeface="Garamond" panose="02020404030301010803" pitchFamily="18" charset="0"/>
            </a:endParaRPr>
          </a:p>
          <a:p>
            <a:endParaRPr lang="fr-FR" dirty="0"/>
          </a:p>
        </p:txBody>
      </p:sp>
      <p:sp>
        <p:nvSpPr>
          <p:cNvPr id="7" name="Rectangle 6"/>
          <p:cNvSpPr/>
          <p:nvPr/>
        </p:nvSpPr>
        <p:spPr>
          <a:xfrm>
            <a:off x="889745" y="2538394"/>
            <a:ext cx="10416542" cy="1569660"/>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r>
              <a:rPr lang="fr-FR" sz="3200" i="1" dirty="0">
                <a:solidFill>
                  <a:srgbClr val="002060"/>
                </a:solidFill>
                <a:latin typeface="Garamond" pitchFamily="18" charset="0"/>
              </a:rPr>
              <a:t>Être libre, c’est avoir accès à de nombreux liens d’interdépendance. C’est l’inclusion qui amène la sécurité – appartenir plutôt que </a:t>
            </a:r>
            <a:r>
              <a:rPr lang="fr-FR" sz="3200" i="1" dirty="0" smtClean="0">
                <a:solidFill>
                  <a:srgbClr val="002060"/>
                </a:solidFill>
                <a:latin typeface="Garamond" pitchFamily="18" charset="0"/>
              </a:rPr>
              <a:t>s’approprier.  </a:t>
            </a:r>
            <a:r>
              <a:rPr lang="fr-FR" sz="3200" dirty="0">
                <a:solidFill>
                  <a:srgbClr val="002060"/>
                </a:solidFill>
                <a:latin typeface="Garamond" pitchFamily="18" charset="0"/>
              </a:rPr>
              <a:t>(Jeremy </a:t>
            </a:r>
            <a:r>
              <a:rPr lang="fr-FR" sz="3200" dirty="0" err="1">
                <a:solidFill>
                  <a:srgbClr val="002060"/>
                </a:solidFill>
                <a:latin typeface="Garamond" pitchFamily="18" charset="0"/>
              </a:rPr>
              <a:t>Rifkin</a:t>
            </a:r>
            <a:r>
              <a:rPr lang="fr-FR" sz="3200" dirty="0">
                <a:solidFill>
                  <a:srgbClr val="002060"/>
                </a:solidFill>
                <a:latin typeface="Garamond" pitchFamily="18" charset="0"/>
              </a:rPr>
              <a:t>)</a:t>
            </a:r>
          </a:p>
        </p:txBody>
      </p:sp>
      <p:sp>
        <p:nvSpPr>
          <p:cNvPr id="8" name="Rectangle 7"/>
          <p:cNvSpPr/>
          <p:nvPr/>
        </p:nvSpPr>
        <p:spPr>
          <a:xfrm>
            <a:off x="889745" y="4201839"/>
            <a:ext cx="10416542" cy="954107"/>
          </a:xfrm>
          <a:prstGeom prst="rect">
            <a:avLst/>
          </a:prstGeom>
        </p:spPr>
        <p:style>
          <a:lnRef idx="0">
            <a:schemeClr val="accent4"/>
          </a:lnRef>
          <a:fillRef idx="3">
            <a:schemeClr val="accent4"/>
          </a:fillRef>
          <a:effectRef idx="3">
            <a:schemeClr val="accent4"/>
          </a:effectRef>
          <a:fontRef idx="minor">
            <a:schemeClr val="lt1"/>
          </a:fontRef>
        </p:style>
        <p:txBody>
          <a:bodyPr wrap="square">
            <a:spAutoFit/>
          </a:bodyPr>
          <a:lstStyle/>
          <a:p>
            <a:r>
              <a:rPr lang="fr-FR" sz="2800" dirty="0">
                <a:latin typeface="Garamond" pitchFamily="18" charset="0"/>
              </a:rPr>
              <a:t>« L’Autre n'est pas seulement la contrepartie du Même, mais appartient à la constitution intime de son sens » (Paul </a:t>
            </a:r>
            <a:r>
              <a:rPr lang="fr-FR" sz="2800" dirty="0" err="1">
                <a:latin typeface="Garamond" pitchFamily="18" charset="0"/>
              </a:rPr>
              <a:t>Ricoeur</a:t>
            </a:r>
            <a:r>
              <a:rPr lang="fr-FR" sz="2800" dirty="0">
                <a:latin typeface="Garamond" pitchFamily="18" charset="0"/>
              </a:rPr>
              <a:t>)</a:t>
            </a:r>
          </a:p>
        </p:txBody>
      </p:sp>
    </p:spTree>
    <p:extLst>
      <p:ext uri="{BB962C8B-B14F-4D97-AF65-F5344CB8AC3E}">
        <p14:creationId xmlns:p14="http://schemas.microsoft.com/office/powerpoint/2010/main" val="180742938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54309" y="2185973"/>
            <a:ext cx="6793251" cy="3323987"/>
          </a:xfrm>
          <a:prstGeom prst="rect">
            <a:avLst/>
          </a:prstGeom>
        </p:spPr>
        <p:txBody>
          <a:bodyPr wrap="square">
            <a:spAutoFit/>
          </a:bodyPr>
          <a:lstStyle/>
          <a:p>
            <a:r>
              <a:rPr lang="fr-FR" sz="2400" i="1" dirty="0" smtClean="0">
                <a:latin typeface="Garamond" pitchFamily="18" charset="0"/>
              </a:rPr>
              <a:t>Nous </a:t>
            </a:r>
            <a:r>
              <a:rPr lang="fr-FR" sz="2400" i="1" dirty="0">
                <a:latin typeface="Garamond" pitchFamily="18" charset="0"/>
              </a:rPr>
              <a:t>ne devenons nous-mêmes que dans la mesure où l’autre devient lui-même. </a:t>
            </a:r>
            <a:r>
              <a:rPr lang="fr-FR" sz="2400" dirty="0" smtClean="0">
                <a:latin typeface="Garamond" pitchFamily="18" charset="0"/>
              </a:rPr>
              <a:t>(</a:t>
            </a:r>
            <a:r>
              <a:rPr lang="fr-FR" sz="2400" dirty="0">
                <a:latin typeface="Garamond" pitchFamily="18" charset="0"/>
              </a:rPr>
              <a:t>Karl Jaspers)</a:t>
            </a:r>
          </a:p>
          <a:p>
            <a:endParaRPr lang="fr-FR" sz="2400" i="1" dirty="0" smtClean="0">
              <a:latin typeface="Garamond" pitchFamily="18" charset="0"/>
            </a:endParaRPr>
          </a:p>
          <a:p>
            <a:r>
              <a:rPr lang="fr-FR" sz="2400" i="1" dirty="0" smtClean="0">
                <a:latin typeface="Garamond" pitchFamily="18" charset="0"/>
              </a:rPr>
              <a:t>La </a:t>
            </a:r>
            <a:r>
              <a:rPr lang="fr-FR" sz="2400" i="1" dirty="0">
                <a:latin typeface="Garamond" pitchFamily="18" charset="0"/>
              </a:rPr>
              <a:t>liberté n’est pas quelque chose que l’homme a pour lui, mais quelque chose qu’il a pour autrui. Ce n’est pas une possession, une présence, un objet, mais une relation et rien d’autre. . . . Il n’y a que dans les relations avec autrui que je suis </a:t>
            </a:r>
            <a:r>
              <a:rPr lang="fr-FR" sz="2400" i="1" dirty="0" smtClean="0">
                <a:latin typeface="Garamond" pitchFamily="18" charset="0"/>
              </a:rPr>
              <a:t>libre (</a:t>
            </a:r>
            <a:r>
              <a:rPr lang="fr-FR" sz="2400" dirty="0" smtClean="0">
                <a:latin typeface="Garamond" pitchFamily="18" charset="0"/>
              </a:rPr>
              <a:t>Dietrich Bonhoeffer</a:t>
            </a:r>
            <a:r>
              <a:rPr lang="fr-FR" sz="2400" i="1" dirty="0" smtClean="0">
                <a:latin typeface="Garamond" pitchFamily="18" charset="0"/>
              </a:rPr>
              <a:t>)</a:t>
            </a:r>
            <a:endParaRPr lang="fr-FR" sz="2400" dirty="0">
              <a:latin typeface="Garamond" pitchFamily="18" charset="0"/>
            </a:endParaRPr>
          </a:p>
          <a:p>
            <a:endParaRPr lang="fr-FR" dirty="0">
              <a:latin typeface="Garamond" pitchFamily="18" charset="0"/>
            </a:endParaRPr>
          </a:p>
        </p:txBody>
      </p:sp>
      <p:sp>
        <p:nvSpPr>
          <p:cNvPr id="3" name="Titre 1"/>
          <p:cNvSpPr>
            <a:spLocks noGrp="1"/>
          </p:cNvSpPr>
          <p:nvPr>
            <p:ph type="title"/>
          </p:nvPr>
        </p:nvSpPr>
        <p:spPr>
          <a:xfrm>
            <a:off x="354309" y="322441"/>
            <a:ext cx="11560676" cy="1224136"/>
          </a:xfrm>
          <a:noFill/>
        </p:spPr>
        <p:style>
          <a:lnRef idx="2">
            <a:schemeClr val="accent5"/>
          </a:lnRef>
          <a:fillRef idx="1">
            <a:schemeClr val="lt1"/>
          </a:fillRef>
          <a:effectRef idx="0">
            <a:schemeClr val="accent5"/>
          </a:effectRef>
          <a:fontRef idx="minor">
            <a:schemeClr val="dk1"/>
          </a:fontRef>
        </p:style>
        <p:txBody>
          <a:bodyPr>
            <a:normAutofit/>
          </a:bodyPr>
          <a:lstStyle/>
          <a:p>
            <a:r>
              <a:rPr lang="fr-FR" sz="3200" dirty="0" smtClean="0">
                <a:solidFill>
                  <a:schemeClr val="tx1">
                    <a:lumMod val="95000"/>
                  </a:schemeClr>
                </a:solidFill>
              </a:rPr>
              <a:t>Pour aller plus loin : le souci des autres</a:t>
            </a:r>
            <a:endParaRPr lang="fr-FR" sz="3200" dirty="0">
              <a:solidFill>
                <a:schemeClr val="tx1">
                  <a:lumMod val="95000"/>
                </a:schemeClr>
              </a:solidFill>
            </a:endParaRPr>
          </a:p>
        </p:txBody>
      </p:sp>
      <p:pic>
        <p:nvPicPr>
          <p:cNvPr id="1026" name="Picture 2" descr="Gilles Bernheim - .">
            <a:hlinkClick r:id="rId2"/>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rot="21282475">
            <a:off x="7536345" y="1910041"/>
            <a:ext cx="2125991" cy="2687274"/>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ouverture Mensuel N° 177"/>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rot="719267">
            <a:off x="9632781" y="4079896"/>
            <a:ext cx="2026112" cy="2450144"/>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http://www.images-chapitre.com/ima1/newbig/389/35330389_8333755.jpg">
            <a:hlinkClick r:id="rId5" tooltip="Le souci des autres ; éthique et politique du care"/>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9982199" y="1313709"/>
            <a:ext cx="1909051" cy="25241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11288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Problématiques de parole donnée N°235</a:t>
            </a:r>
            <a:endParaRPr lang="fr-FR" dirty="0"/>
          </a:p>
        </p:txBody>
      </p:sp>
      <p:sp>
        <p:nvSpPr>
          <p:cNvPr id="3" name="Espace réservé du contenu 2"/>
          <p:cNvSpPr>
            <a:spLocks noGrp="1"/>
          </p:cNvSpPr>
          <p:nvPr>
            <p:ph idx="1"/>
          </p:nvPr>
        </p:nvSpPr>
        <p:spPr>
          <a:xfrm>
            <a:off x="4876800" y="2194561"/>
            <a:ext cx="6629400" cy="3625326"/>
          </a:xfrm>
        </p:spPr>
        <p:txBody>
          <a:bodyPr>
            <a:normAutofit/>
          </a:bodyPr>
          <a:lstStyle/>
          <a:p>
            <a:r>
              <a:rPr lang="fr-FR" dirty="0" smtClean="0"/>
              <a:t>Est-ce le temps de l’horloge qui fixe les priorités et l’agenda ? Ou bien est-ce notre projet intérieur ?</a:t>
            </a:r>
          </a:p>
          <a:p>
            <a:r>
              <a:rPr lang="fr-FR" dirty="0" smtClean="0"/>
              <a:t>Qui vient en priorité dans ma vie ? Moi ou les autres ? </a:t>
            </a:r>
          </a:p>
          <a:p>
            <a:r>
              <a:rPr lang="fr-FR" dirty="0" smtClean="0"/>
              <a:t>Vers qui et vers quoi vont mes priorités intérieures, notamment éthiques?</a:t>
            </a:r>
          </a:p>
          <a:p>
            <a:r>
              <a:rPr lang="fr-FR" dirty="0" smtClean="0"/>
              <a:t>Combien de temps et d’efforts vais-je consacrer aux personnes que je veux aimer et pour lesquelles je dois vivre ?</a:t>
            </a:r>
            <a:endParaRPr lang="fr-FR" dirty="0"/>
          </a:p>
        </p:txBody>
      </p:sp>
      <p:pic>
        <p:nvPicPr>
          <p:cNvPr id="1026" name="Picture 2" descr="Heart Clock"/>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62255" y="2134235"/>
            <a:ext cx="4286250" cy="3590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29271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rot="16200000">
            <a:off x="-1454972" y="4617719"/>
            <a:ext cx="3792071" cy="882127"/>
          </a:xfrm>
        </p:spPr>
        <p:txBody>
          <a:bodyPr>
            <a:normAutofit/>
          </a:bodyPr>
          <a:lstStyle/>
          <a:p>
            <a:r>
              <a:rPr lang="fr-FR" sz="5400" dirty="0" smtClean="0"/>
              <a:t>citations</a:t>
            </a:r>
            <a:endParaRPr lang="fr-FR" sz="5400" dirty="0"/>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1430284402"/>
              </p:ext>
            </p:extLst>
          </p:nvPr>
        </p:nvGraphicFramePr>
        <p:xfrm>
          <a:off x="591671" y="0"/>
          <a:ext cx="11600329"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539713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l"/>
            <a:r>
              <a:rPr lang="fr-FR" sz="7200" dirty="0" smtClean="0"/>
              <a:t>Première partie</a:t>
            </a:r>
            <a:endParaRPr lang="fr-FR" sz="7200" dirty="0"/>
          </a:p>
        </p:txBody>
      </p:sp>
      <p:sp>
        <p:nvSpPr>
          <p:cNvPr id="3" name="Espace réservé du contenu 2"/>
          <p:cNvSpPr>
            <a:spLocks noGrp="1"/>
          </p:cNvSpPr>
          <p:nvPr>
            <p:ph type="body" sz="half" idx="2"/>
          </p:nvPr>
        </p:nvSpPr>
        <p:spPr>
          <a:xfrm>
            <a:off x="685800" y="2767006"/>
            <a:ext cx="10130516" cy="999067"/>
          </a:xfrm>
        </p:spPr>
        <p:txBody>
          <a:bodyPr>
            <a:normAutofit/>
          </a:bodyPr>
          <a:lstStyle/>
          <a:p>
            <a:pPr marL="0" indent="0">
              <a:buNone/>
            </a:pPr>
            <a:r>
              <a:rPr lang="fr-FR" sz="6000" dirty="0" smtClean="0"/>
              <a:t>Discussion par tables</a:t>
            </a:r>
            <a:endParaRPr lang="fr-FR" sz="6000" dirty="0"/>
          </a:p>
        </p:txBody>
      </p:sp>
    </p:spTree>
    <p:extLst>
      <p:ext uri="{BB962C8B-B14F-4D97-AF65-F5344CB8AC3E}">
        <p14:creationId xmlns:p14="http://schemas.microsoft.com/office/powerpoint/2010/main" val="40449732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24840" y="1579264"/>
            <a:ext cx="10820400" cy="1293028"/>
          </a:xfrm>
        </p:spPr>
        <p:style>
          <a:lnRef idx="0">
            <a:schemeClr val="accent6"/>
          </a:lnRef>
          <a:fillRef idx="3">
            <a:schemeClr val="accent6"/>
          </a:fillRef>
          <a:effectRef idx="3">
            <a:schemeClr val="accent6"/>
          </a:effectRef>
          <a:fontRef idx="minor">
            <a:schemeClr val="lt1"/>
          </a:fontRef>
        </p:style>
        <p:txBody>
          <a:bodyPr>
            <a:normAutofit/>
          </a:bodyPr>
          <a:lstStyle/>
          <a:p>
            <a:pPr algn="l"/>
            <a:r>
              <a:rPr lang="fr-FR" sz="6600" b="1" dirty="0" smtClean="0"/>
              <a:t>Table 1</a:t>
            </a:r>
            <a:endParaRPr lang="fr-FR" sz="6600" b="1" dirty="0"/>
          </a:p>
        </p:txBody>
      </p:sp>
      <p:sp>
        <p:nvSpPr>
          <p:cNvPr id="3" name="Espace réservé du contenu 2"/>
          <p:cNvSpPr>
            <a:spLocks noGrp="1"/>
          </p:cNvSpPr>
          <p:nvPr>
            <p:ph idx="1"/>
          </p:nvPr>
        </p:nvSpPr>
        <p:spPr>
          <a:xfrm>
            <a:off x="624840" y="2872292"/>
            <a:ext cx="10820400" cy="3493414"/>
          </a:xfrm>
        </p:spPr>
        <p:style>
          <a:lnRef idx="1">
            <a:schemeClr val="accent5"/>
          </a:lnRef>
          <a:fillRef idx="2">
            <a:schemeClr val="accent5"/>
          </a:fillRef>
          <a:effectRef idx="1">
            <a:schemeClr val="accent5"/>
          </a:effectRef>
          <a:fontRef idx="minor">
            <a:schemeClr val="dk1"/>
          </a:fontRef>
        </p:style>
        <p:txBody>
          <a:bodyPr>
            <a:normAutofit lnSpcReduction="10000"/>
          </a:bodyPr>
          <a:lstStyle/>
          <a:p>
            <a:pPr lvl="0"/>
            <a:r>
              <a:rPr lang="fr-FR" sz="2800" b="1" dirty="0"/>
              <a:t>Quels sont les trois points que vous devez développer en priorité actuellement </a:t>
            </a:r>
            <a:r>
              <a:rPr lang="fr-FR" sz="2800" b="1" dirty="0" smtClean="0"/>
              <a:t>pour mener une vie meilleure ? </a:t>
            </a:r>
            <a:endParaRPr lang="fr-FR" sz="2800" dirty="0"/>
          </a:p>
          <a:p>
            <a:endParaRPr lang="fr-FR" sz="1600" dirty="0"/>
          </a:p>
          <a:p>
            <a:r>
              <a:rPr lang="fr-FR" sz="2800" dirty="0">
                <a:sym typeface="Wingdings"/>
              </a:rPr>
              <a:t></a:t>
            </a:r>
            <a:r>
              <a:rPr lang="fr-FR" sz="2800" dirty="0"/>
              <a:t>la sagesse </a:t>
            </a:r>
            <a:r>
              <a:rPr lang="fr-FR" sz="2800" dirty="0">
                <a:sym typeface="Wingdings"/>
              </a:rPr>
              <a:t></a:t>
            </a:r>
            <a:r>
              <a:rPr lang="fr-FR" sz="2800" dirty="0"/>
              <a:t>le courage </a:t>
            </a:r>
            <a:r>
              <a:rPr lang="fr-FR" sz="2800" dirty="0">
                <a:sym typeface="Wingdings"/>
              </a:rPr>
              <a:t></a:t>
            </a:r>
            <a:r>
              <a:rPr lang="fr-FR" sz="2800" dirty="0"/>
              <a:t>la responsabilité </a:t>
            </a:r>
            <a:r>
              <a:rPr lang="fr-FR" sz="2800" dirty="0">
                <a:sym typeface="Wingdings"/>
              </a:rPr>
              <a:t></a:t>
            </a:r>
            <a:r>
              <a:rPr lang="fr-FR" sz="2800" dirty="0"/>
              <a:t>l’autonomie </a:t>
            </a:r>
            <a:r>
              <a:rPr lang="fr-FR" sz="2800" dirty="0">
                <a:sym typeface="Wingdings"/>
              </a:rPr>
              <a:t></a:t>
            </a:r>
            <a:r>
              <a:rPr lang="fr-FR" sz="2800" dirty="0"/>
              <a:t>la conviction </a:t>
            </a:r>
            <a:r>
              <a:rPr lang="fr-FR" sz="2800" dirty="0">
                <a:sym typeface="Wingdings"/>
              </a:rPr>
              <a:t></a:t>
            </a:r>
            <a:r>
              <a:rPr lang="fr-FR" sz="2800" dirty="0"/>
              <a:t>l’engagement </a:t>
            </a:r>
            <a:r>
              <a:rPr lang="fr-FR" sz="2800" dirty="0">
                <a:sym typeface="Wingdings"/>
              </a:rPr>
              <a:t></a:t>
            </a:r>
            <a:r>
              <a:rPr lang="fr-FR" sz="2800" dirty="0"/>
              <a:t>la confiance </a:t>
            </a:r>
            <a:r>
              <a:rPr lang="fr-FR" sz="2800" dirty="0" smtClean="0"/>
              <a:t>                  </a:t>
            </a:r>
            <a:r>
              <a:rPr lang="fr-FR" sz="2800" dirty="0" smtClean="0">
                <a:sym typeface="Wingdings"/>
              </a:rPr>
              <a:t></a:t>
            </a:r>
            <a:r>
              <a:rPr lang="fr-FR" sz="2800" dirty="0"/>
              <a:t>la discipline </a:t>
            </a:r>
            <a:r>
              <a:rPr lang="fr-FR" sz="2800" dirty="0">
                <a:sym typeface="Wingdings"/>
              </a:rPr>
              <a:t></a:t>
            </a:r>
            <a:r>
              <a:rPr lang="fr-FR" sz="2800" dirty="0"/>
              <a:t>la persévérance </a:t>
            </a:r>
            <a:r>
              <a:rPr lang="fr-FR" sz="2800" dirty="0">
                <a:sym typeface="Wingdings"/>
              </a:rPr>
              <a:t></a:t>
            </a:r>
            <a:r>
              <a:rPr lang="fr-FR" sz="2800" dirty="0"/>
              <a:t>l’attention aux autres </a:t>
            </a:r>
            <a:r>
              <a:rPr lang="fr-FR" sz="2800" dirty="0" smtClean="0"/>
              <a:t>   </a:t>
            </a:r>
            <a:r>
              <a:rPr lang="fr-FR" sz="2800" dirty="0" smtClean="0">
                <a:sym typeface="Wingdings"/>
              </a:rPr>
              <a:t></a:t>
            </a:r>
            <a:r>
              <a:rPr lang="fr-FR" sz="2800" dirty="0"/>
              <a:t>la spiritualité </a:t>
            </a:r>
          </a:p>
          <a:p>
            <a:endParaRPr lang="fr-FR" dirty="0" smtClean="0"/>
          </a:p>
          <a:p>
            <a:pPr marL="0" indent="0">
              <a:buNone/>
            </a:pPr>
            <a:r>
              <a:rPr lang="fr-FR" dirty="0" smtClean="0"/>
              <a:t>Vous direz ensuite comment vous devriez travailler sur ces trois priorités.</a:t>
            </a:r>
            <a:endParaRPr lang="fr-FR" dirty="0"/>
          </a:p>
        </p:txBody>
      </p:sp>
    </p:spTree>
    <p:extLst>
      <p:ext uri="{BB962C8B-B14F-4D97-AF65-F5344CB8AC3E}">
        <p14:creationId xmlns:p14="http://schemas.microsoft.com/office/powerpoint/2010/main" val="41690082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794000" y="0"/>
            <a:ext cx="8610600" cy="1293028"/>
          </a:xfrm>
        </p:spPr>
        <p:txBody>
          <a:bodyPr/>
          <a:lstStyle/>
          <a:p>
            <a:r>
              <a:rPr lang="fr-FR" dirty="0" smtClean="0"/>
              <a:t>Table 1</a:t>
            </a:r>
            <a:endParaRPr lang="fr-FR" dirty="0"/>
          </a:p>
        </p:txBody>
      </p:sp>
      <p:sp>
        <p:nvSpPr>
          <p:cNvPr id="3" name="Espace réservé du contenu 2"/>
          <p:cNvSpPr>
            <a:spLocks noGrp="1"/>
          </p:cNvSpPr>
          <p:nvPr>
            <p:ph idx="1"/>
          </p:nvPr>
        </p:nvSpPr>
        <p:spPr>
          <a:xfrm>
            <a:off x="0" y="1763177"/>
            <a:ext cx="12192000" cy="4024125"/>
          </a:xfrm>
        </p:spPr>
        <p:txBody>
          <a:bodyPr/>
          <a:lstStyle/>
          <a:p>
            <a:r>
              <a:rPr lang="fr-FR" dirty="0" smtClean="0"/>
              <a:t>Marine : Je dois développer ma conviction, la confiance en moi, et la spiritualité. Je ne suis pas toujours bien dans ma tête (stress) et cela joue sur les autres facteurs. Le manque de concentration me fait perdre le fil (confiance). </a:t>
            </a:r>
            <a:r>
              <a:rPr lang="fr-FR" dirty="0"/>
              <a:t>Je suis un traitement, je vois  un psychologue. Je </a:t>
            </a:r>
            <a:r>
              <a:rPr lang="fr-FR" dirty="0" smtClean="0"/>
              <a:t>n’ai pas assez la foi, je veux être beaucoup plus convaincue. J’ai commencé à étudier la Bible</a:t>
            </a:r>
          </a:p>
          <a:p>
            <a:r>
              <a:rPr lang="fr-FR" dirty="0" err="1" smtClean="0"/>
              <a:t>Haruka</a:t>
            </a:r>
            <a:r>
              <a:rPr lang="fr-FR" dirty="0" smtClean="0"/>
              <a:t> : Je veux développer le courage, l’attention aux autres, persévérance. Je manque de courage par rapport aux autres, et ne vois pas toujours les gens autour de moi. Je me décourage vite, j’abandonne, je dois changer ça. Me dépasser (défis personnels, m’ouvrir aux autres, plus aller vers les gens).</a:t>
            </a:r>
            <a:endParaRPr lang="fr-FR" dirty="0"/>
          </a:p>
        </p:txBody>
      </p:sp>
    </p:spTree>
    <p:extLst>
      <p:ext uri="{BB962C8B-B14F-4D97-AF65-F5344CB8AC3E}">
        <p14:creationId xmlns:p14="http://schemas.microsoft.com/office/powerpoint/2010/main" val="3272249795"/>
      </p:ext>
    </p:extLst>
  </p:cSld>
  <p:clrMapOvr>
    <a:masterClrMapping/>
  </p:clrMapOvr>
  <p:timing>
    <p:tnLst>
      <p:par>
        <p:cTn id="1" dur="indefinite" restart="never" nodeType="tmRoot"/>
      </p:par>
    </p:tnLst>
  </p:timing>
</p:sld>
</file>

<file path=ppt/theme/theme1.xml><?xml version="1.0" encoding="utf-8"?>
<a:theme xmlns:a="http://schemas.openxmlformats.org/drawingml/2006/main" name="Traînée de condensation">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Vapor Trail" id="{4FDF2955-7D9C-493C-B9F9-C205151B46CD}" vid="{8F31A783-2159-4870-BC29-2BA7D038EA44}"/>
    </a:ext>
  </a:extLst>
</a:theme>
</file>

<file path=docProps/app.xml><?xml version="1.0" encoding="utf-8"?>
<Properties xmlns="http://schemas.openxmlformats.org/officeDocument/2006/extended-properties" xmlns:vt="http://schemas.openxmlformats.org/officeDocument/2006/docPropsVTypes">
  <Template>TM04033937[[fn=Traînée de condensation]]</Template>
  <TotalTime>1413</TotalTime>
  <Words>2072</Words>
  <Application>Microsoft Office PowerPoint</Application>
  <PresentationFormat>Personnalisé</PresentationFormat>
  <Paragraphs>276</Paragraphs>
  <Slides>41</Slides>
  <Notes>0</Notes>
  <HiddenSlides>0</HiddenSlides>
  <MMClips>0</MMClips>
  <ScaleCrop>false</ScaleCrop>
  <HeadingPairs>
    <vt:vector size="4" baseType="variant">
      <vt:variant>
        <vt:lpstr>Thème</vt:lpstr>
      </vt:variant>
      <vt:variant>
        <vt:i4>1</vt:i4>
      </vt:variant>
      <vt:variant>
        <vt:lpstr>Titres des diapositives</vt:lpstr>
      </vt:variant>
      <vt:variant>
        <vt:i4>41</vt:i4>
      </vt:variant>
    </vt:vector>
  </HeadingPairs>
  <TitlesOfParts>
    <vt:vector size="42" baseType="lpstr">
      <vt:lpstr>Traînée de condensation</vt:lpstr>
      <vt:lpstr>Les trois premières places</vt:lpstr>
      <vt:lpstr>Présentation PowerPoint</vt:lpstr>
      <vt:lpstr>Présentation PowerPoint</vt:lpstr>
      <vt:lpstr>Parole donnée N° 235</vt:lpstr>
      <vt:lpstr>Problématiques de parole donnée N°235</vt:lpstr>
      <vt:lpstr>citations</vt:lpstr>
      <vt:lpstr>Première partie</vt:lpstr>
      <vt:lpstr>Table 1</vt:lpstr>
      <vt:lpstr>Table 1</vt:lpstr>
      <vt:lpstr>Table 2</vt:lpstr>
      <vt:lpstr>TablE 2</vt:lpstr>
      <vt:lpstr>Table 3 : Résolutions – vision 2020 Des priorités pour les français </vt:lpstr>
      <vt:lpstr>Table 3</vt:lpstr>
      <vt:lpstr>Deuxième partie</vt:lpstr>
      <vt:lpstr>Dans cette présentation</vt:lpstr>
      <vt:lpstr>Priorité à l’ego ou à l’alter ego</vt:lpstr>
      <vt:lpstr>Les priorités d’un esprit compétiteur</vt:lpstr>
      <vt:lpstr>priorités à l’EGO (Compétition)</vt:lpstr>
      <vt:lpstr>Présentation PowerPoint</vt:lpstr>
      <vt:lpstr>Priorités d’un esprit coopératif</vt:lpstr>
      <vt:lpstr>Priorités d’un esprit coopératif</vt:lpstr>
      <vt:lpstr>Les trois Priorités d’un chef d’orchestre</vt:lpstr>
      <vt:lpstr>Présentation PowerPoint</vt:lpstr>
      <vt:lpstr>Présentation PowerPoint</vt:lpstr>
      <vt:lpstr>Présentation PowerPoint</vt:lpstr>
      <vt:lpstr>Schéma classique du décideur qui commande et contrôle</vt:lpstr>
      <vt:lpstr>Présentation PowerPoint</vt:lpstr>
      <vt:lpstr>Présentation PowerPoint</vt:lpstr>
      <vt:lpstr>Les 10 principes de servant leadership</vt:lpstr>
      <vt:lpstr>Désir et priorités</vt:lpstr>
      <vt:lpstr>L’ordre des priorités pour dieu</vt:lpstr>
      <vt:lpstr>Le mode de réalisation de dieu Bâtir une communauté</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citations</vt:lpstr>
      <vt:lpstr>Pour aller plus loin : le souci des autres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 trois premières places</dc:title>
  <dc:creator>laurent ladouce</dc:creator>
  <cp:lastModifiedBy>PC</cp:lastModifiedBy>
  <cp:revision>69</cp:revision>
  <dcterms:created xsi:type="dcterms:W3CDTF">2016-01-04T11:14:00Z</dcterms:created>
  <dcterms:modified xsi:type="dcterms:W3CDTF">2016-03-04T07:20:26Z</dcterms:modified>
</cp:coreProperties>
</file>