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48"/>
  </p:notesMasterIdLst>
  <p:sldIdLst>
    <p:sldId id="373" r:id="rId2"/>
    <p:sldId id="299" r:id="rId3"/>
    <p:sldId id="416" r:id="rId4"/>
    <p:sldId id="308" r:id="rId5"/>
    <p:sldId id="370" r:id="rId6"/>
    <p:sldId id="367" r:id="rId7"/>
    <p:sldId id="368" r:id="rId8"/>
    <p:sldId id="369" r:id="rId9"/>
    <p:sldId id="362" r:id="rId10"/>
    <p:sldId id="417" r:id="rId11"/>
    <p:sldId id="420" r:id="rId12"/>
    <p:sldId id="427" r:id="rId13"/>
    <p:sldId id="418" r:id="rId14"/>
    <p:sldId id="419" r:id="rId15"/>
    <p:sldId id="421" r:id="rId16"/>
    <p:sldId id="422" r:id="rId17"/>
    <p:sldId id="391" r:id="rId18"/>
    <p:sldId id="392" r:id="rId19"/>
    <p:sldId id="394" r:id="rId20"/>
    <p:sldId id="393" r:id="rId21"/>
    <p:sldId id="423" r:id="rId22"/>
    <p:sldId id="430" r:id="rId23"/>
    <p:sldId id="414" r:id="rId24"/>
    <p:sldId id="415" r:id="rId25"/>
    <p:sldId id="432" r:id="rId26"/>
    <p:sldId id="433" r:id="rId27"/>
    <p:sldId id="431" r:id="rId28"/>
    <p:sldId id="425" r:id="rId29"/>
    <p:sldId id="424" r:id="rId30"/>
    <p:sldId id="428" r:id="rId31"/>
    <p:sldId id="388" r:id="rId32"/>
    <p:sldId id="382" r:id="rId33"/>
    <p:sldId id="426" r:id="rId34"/>
    <p:sldId id="390" r:id="rId35"/>
    <p:sldId id="385" r:id="rId36"/>
    <p:sldId id="386" r:id="rId37"/>
    <p:sldId id="374" r:id="rId38"/>
    <p:sldId id="400" r:id="rId39"/>
    <p:sldId id="401" r:id="rId40"/>
    <p:sldId id="429" r:id="rId41"/>
    <p:sldId id="403" r:id="rId42"/>
    <p:sldId id="404" r:id="rId43"/>
    <p:sldId id="405" r:id="rId44"/>
    <p:sldId id="411" r:id="rId45"/>
    <p:sldId id="412" r:id="rId46"/>
    <p:sldId id="413"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snapToGrid="0">
      <p:cViewPr varScale="1">
        <p:scale>
          <a:sx n="62" d="100"/>
          <a:sy n="62" d="100"/>
        </p:scale>
        <p:origin x="-90" y="-366"/>
      </p:cViewPr>
      <p:guideLst>
        <p:guide orient="horz" pos="2160"/>
        <p:guide pos="3840"/>
      </p:guideLst>
    </p:cSldViewPr>
  </p:slideViewPr>
  <p:notesTextViewPr>
    <p:cViewPr>
      <p:scale>
        <a:sx n="1" d="1"/>
        <a:sy n="1" d="1"/>
      </p:scale>
      <p:origin x="0" y="0"/>
    </p:cViewPr>
  </p:notesTextViewPr>
  <p:sorterViewPr>
    <p:cViewPr>
      <p:scale>
        <a:sx n="70" d="100"/>
        <a:sy n="70" d="100"/>
      </p:scale>
      <p:origin x="0" y="7284"/>
    </p:cViewPr>
  </p:sorterViewPr>
  <p:notesViewPr>
    <p:cSldViewPr snapToGrid="0">
      <p:cViewPr varScale="1">
        <p:scale>
          <a:sx n="57" d="100"/>
          <a:sy n="57"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5.xml.rels><?xml version="1.0" encoding="UTF-8" standalone="yes"?>
<Relationships xmlns="http://schemas.openxmlformats.org/package/2006/relationships"><Relationship Id="rId1" Type="http://schemas.openxmlformats.org/officeDocument/2006/relationships/image" Target="../media/image40.jpe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F62A0-E8CD-41DD-8080-C0A1C3C737F3}" type="doc">
      <dgm:prSet loTypeId="urn:microsoft.com/office/officeart/2005/8/layout/matrix1" loCatId="matrix" qsTypeId="urn:microsoft.com/office/officeart/2005/8/quickstyle/simple5" qsCatId="simple" csTypeId="urn:microsoft.com/office/officeart/2005/8/colors/colorful3" csCatId="colorful" phldr="1"/>
      <dgm:spPr/>
      <dgm:t>
        <a:bodyPr/>
        <a:lstStyle/>
        <a:p>
          <a:endParaRPr lang="fr-FR"/>
        </a:p>
      </dgm:t>
    </dgm:pt>
    <dgm:pt modelId="{0BDA77D9-CDAC-49C3-A551-63B36EF37045}">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rgbClr val="FFC000"/>
              </a:solidFill>
            </a:rPr>
            <a:t>Programme</a:t>
          </a:r>
          <a:endParaRPr lang="fr-FR" dirty="0">
            <a:solidFill>
              <a:srgbClr val="FFC000"/>
            </a:solidFill>
          </a:endParaRPr>
        </a:p>
      </dgm:t>
    </dgm:pt>
    <dgm:pt modelId="{33DB133A-A51A-4F43-8FFC-56ADDF74F0AF}" type="parTrans" cxnId="{DA28B1F7-D838-46AA-83E8-00B03448B17C}">
      <dgm:prSet/>
      <dgm:spPr/>
      <dgm:t>
        <a:bodyPr/>
        <a:lstStyle/>
        <a:p>
          <a:endParaRPr lang="fr-FR"/>
        </a:p>
      </dgm:t>
    </dgm:pt>
    <dgm:pt modelId="{CA3CB780-C330-41F3-873B-70584C938793}" type="sibTrans" cxnId="{DA28B1F7-D838-46AA-83E8-00B03448B17C}">
      <dgm:prSet/>
      <dgm:spPr/>
      <dgm:t>
        <a:bodyPr/>
        <a:lstStyle/>
        <a:p>
          <a:endParaRPr lang="fr-FR"/>
        </a:p>
      </dgm:t>
    </dgm:pt>
    <dgm:pt modelId="{4EE0283C-18EF-4B4F-B80D-CF76A33A1571}">
      <dgm:prSet phldrT="[Texte]" custT="1"/>
      <dgm:spPr/>
      <dgm:t>
        <a:bodyPr/>
        <a:lstStyle/>
        <a:p>
          <a:r>
            <a:rPr lang="fr-FR" sz="2400" dirty="0" smtClean="0"/>
            <a:t>Crier son espoir</a:t>
          </a:r>
        </a:p>
        <a:p>
          <a:r>
            <a:rPr lang="fr-FR" sz="2400" dirty="0" smtClean="0"/>
            <a:t>Parole Donnée N° 223</a:t>
          </a:r>
        </a:p>
        <a:p>
          <a:r>
            <a:rPr lang="fr-FR" sz="2400" dirty="0" smtClean="0"/>
            <a:t>Mercredi 7 octobre</a:t>
          </a:r>
          <a:endParaRPr lang="fr-FR" sz="2400" dirty="0"/>
        </a:p>
      </dgm:t>
    </dgm:pt>
    <dgm:pt modelId="{4559977F-D9AD-49C0-BD48-64412B84CA1E}" type="parTrans" cxnId="{92A463FE-D285-4922-9DB6-E999C7334643}">
      <dgm:prSet/>
      <dgm:spPr/>
      <dgm:t>
        <a:bodyPr/>
        <a:lstStyle/>
        <a:p>
          <a:endParaRPr lang="fr-FR"/>
        </a:p>
      </dgm:t>
    </dgm:pt>
    <dgm:pt modelId="{DB05411F-E417-4AAA-AAE7-27ABD6DAD364}" type="sibTrans" cxnId="{92A463FE-D285-4922-9DB6-E999C7334643}">
      <dgm:prSet/>
      <dgm:spPr/>
      <dgm:t>
        <a:bodyPr/>
        <a:lstStyle/>
        <a:p>
          <a:endParaRPr lang="fr-FR"/>
        </a:p>
      </dgm:t>
    </dgm:pt>
    <dgm:pt modelId="{934EC1B5-EC69-455D-ACCB-E49557EC7AA2}">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400" dirty="0" smtClean="0"/>
            <a:t>Fais-ton connaître</a:t>
          </a:r>
        </a:p>
        <a:p>
          <a:r>
            <a:rPr lang="fr-FR" sz="2400" dirty="0" smtClean="0"/>
            <a:t>Parole Donnée N° 224</a:t>
          </a:r>
        </a:p>
        <a:p>
          <a:r>
            <a:rPr lang="fr-FR" sz="2400" dirty="0" smtClean="0"/>
            <a:t>Mercredi 14 octobre</a:t>
          </a:r>
          <a:endParaRPr lang="fr-FR" sz="2400" dirty="0"/>
        </a:p>
      </dgm:t>
    </dgm:pt>
    <dgm:pt modelId="{9E93264D-3B9D-498C-AD87-FA17035276D4}" type="parTrans" cxnId="{32EB455E-07B6-4F1C-8180-ACC198EA83C9}">
      <dgm:prSet/>
      <dgm:spPr/>
      <dgm:t>
        <a:bodyPr/>
        <a:lstStyle/>
        <a:p>
          <a:endParaRPr lang="fr-FR"/>
        </a:p>
      </dgm:t>
    </dgm:pt>
    <dgm:pt modelId="{887DC9EF-E553-4E13-AC2B-E162FACE5636}" type="sibTrans" cxnId="{32EB455E-07B6-4F1C-8180-ACC198EA83C9}">
      <dgm:prSet/>
      <dgm:spPr/>
      <dgm:t>
        <a:bodyPr/>
        <a:lstStyle/>
        <a:p>
          <a:endParaRPr lang="fr-FR"/>
        </a:p>
      </dgm:t>
    </dgm:pt>
    <dgm:pt modelId="{C20EF3BB-B1CB-4A36-ABB1-EA73E16EDB30}">
      <dgm:prSet phldrT="[Texte]" custT="1"/>
      <dgm:spPr/>
      <dgm:t>
        <a:bodyPr/>
        <a:lstStyle/>
        <a:p>
          <a:r>
            <a:rPr lang="fr-FR" sz="2400" dirty="0" smtClean="0"/>
            <a:t>Parler enfin et revivre </a:t>
          </a:r>
        </a:p>
        <a:p>
          <a:r>
            <a:rPr lang="fr-FR" sz="2400" dirty="0" smtClean="0"/>
            <a:t>Parole Donnée N° 225</a:t>
          </a:r>
        </a:p>
        <a:p>
          <a:r>
            <a:rPr lang="fr-FR" sz="2400" dirty="0" smtClean="0"/>
            <a:t>Mercredi 21 octobre</a:t>
          </a:r>
          <a:endParaRPr lang="fr-FR" sz="2400" dirty="0"/>
        </a:p>
      </dgm:t>
    </dgm:pt>
    <dgm:pt modelId="{C1878518-6E7D-40FE-B207-27589372B56E}" type="parTrans" cxnId="{97D62BBE-52E4-4441-9A41-1ED41D87C544}">
      <dgm:prSet/>
      <dgm:spPr/>
      <dgm:t>
        <a:bodyPr/>
        <a:lstStyle/>
        <a:p>
          <a:endParaRPr lang="fr-FR"/>
        </a:p>
      </dgm:t>
    </dgm:pt>
    <dgm:pt modelId="{D5DFF477-D3EF-4DDE-A516-6B82D4614060}" type="sibTrans" cxnId="{97D62BBE-52E4-4441-9A41-1ED41D87C544}">
      <dgm:prSet/>
      <dgm:spPr/>
      <dgm:t>
        <a:bodyPr/>
        <a:lstStyle/>
        <a:p>
          <a:endParaRPr lang="fr-FR"/>
        </a:p>
      </dgm:t>
    </dgm:pt>
    <dgm:pt modelId="{0B5D1C58-94A9-42B5-B226-B940EF489030}">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t>Je voudrais te dire …</a:t>
          </a:r>
        </a:p>
        <a:p>
          <a:r>
            <a:rPr lang="fr-FR" sz="2400" dirty="0" smtClean="0"/>
            <a:t>Parole Donnée N° 226</a:t>
          </a:r>
        </a:p>
        <a:p>
          <a:r>
            <a:rPr lang="fr-FR" sz="2400" dirty="0" smtClean="0"/>
            <a:t>Mercredi 28 octobre</a:t>
          </a:r>
          <a:endParaRPr lang="fr-FR" sz="2400" dirty="0"/>
        </a:p>
      </dgm:t>
    </dgm:pt>
    <dgm:pt modelId="{2C306069-A126-4F20-AE31-B58B753A7840}" type="parTrans" cxnId="{4E214C3B-33CC-4B64-8845-B146EAF68386}">
      <dgm:prSet/>
      <dgm:spPr/>
      <dgm:t>
        <a:bodyPr/>
        <a:lstStyle/>
        <a:p>
          <a:endParaRPr lang="fr-FR"/>
        </a:p>
      </dgm:t>
    </dgm:pt>
    <dgm:pt modelId="{D6A73F1A-E13B-4E45-8954-D996B59EFCC4}" type="sibTrans" cxnId="{4E214C3B-33CC-4B64-8845-B146EAF68386}">
      <dgm:prSet/>
      <dgm:spPr/>
      <dgm:t>
        <a:bodyPr/>
        <a:lstStyle/>
        <a:p>
          <a:endParaRPr lang="fr-FR"/>
        </a:p>
      </dgm:t>
    </dgm:pt>
    <dgm:pt modelId="{DD4DF21B-FFA3-48B9-9F6E-DD792C09821A}" type="pres">
      <dgm:prSet presAssocID="{FDBF62A0-E8CD-41DD-8080-C0A1C3C737F3}" presName="diagram" presStyleCnt="0">
        <dgm:presLayoutVars>
          <dgm:chMax val="1"/>
          <dgm:dir/>
          <dgm:animLvl val="ctr"/>
          <dgm:resizeHandles val="exact"/>
        </dgm:presLayoutVars>
      </dgm:prSet>
      <dgm:spPr/>
      <dgm:t>
        <a:bodyPr/>
        <a:lstStyle/>
        <a:p>
          <a:endParaRPr lang="fr-FR"/>
        </a:p>
      </dgm:t>
    </dgm:pt>
    <dgm:pt modelId="{F9B1338F-01C3-4614-A33B-553639D31603}" type="pres">
      <dgm:prSet presAssocID="{FDBF62A0-E8CD-41DD-8080-C0A1C3C737F3}" presName="matrix" presStyleCnt="0"/>
      <dgm:spPr/>
    </dgm:pt>
    <dgm:pt modelId="{0E3E7EF3-46F1-4230-A431-7AC4308A3711}" type="pres">
      <dgm:prSet presAssocID="{FDBF62A0-E8CD-41DD-8080-C0A1C3C737F3}" presName="tile1" presStyleLbl="node1" presStyleIdx="0" presStyleCnt="4"/>
      <dgm:spPr/>
      <dgm:t>
        <a:bodyPr/>
        <a:lstStyle/>
        <a:p>
          <a:endParaRPr lang="fr-FR"/>
        </a:p>
      </dgm:t>
    </dgm:pt>
    <dgm:pt modelId="{46EF4526-1FE8-4679-A407-B310E8588C22}" type="pres">
      <dgm:prSet presAssocID="{FDBF62A0-E8CD-41DD-8080-C0A1C3C737F3}" presName="tile1text" presStyleLbl="node1" presStyleIdx="0" presStyleCnt="4">
        <dgm:presLayoutVars>
          <dgm:chMax val="0"/>
          <dgm:chPref val="0"/>
          <dgm:bulletEnabled val="1"/>
        </dgm:presLayoutVars>
      </dgm:prSet>
      <dgm:spPr/>
      <dgm:t>
        <a:bodyPr/>
        <a:lstStyle/>
        <a:p>
          <a:endParaRPr lang="fr-FR"/>
        </a:p>
      </dgm:t>
    </dgm:pt>
    <dgm:pt modelId="{D989181D-14DA-45F7-A0B1-68D711F56E69}" type="pres">
      <dgm:prSet presAssocID="{FDBF62A0-E8CD-41DD-8080-C0A1C3C737F3}" presName="tile2" presStyleLbl="node1" presStyleIdx="1" presStyleCnt="4"/>
      <dgm:spPr/>
      <dgm:t>
        <a:bodyPr/>
        <a:lstStyle/>
        <a:p>
          <a:endParaRPr lang="fr-FR"/>
        </a:p>
      </dgm:t>
    </dgm:pt>
    <dgm:pt modelId="{1A59AA02-6B8E-4677-AAE0-17624E75924E}" type="pres">
      <dgm:prSet presAssocID="{FDBF62A0-E8CD-41DD-8080-C0A1C3C737F3}" presName="tile2text" presStyleLbl="node1" presStyleIdx="1" presStyleCnt="4">
        <dgm:presLayoutVars>
          <dgm:chMax val="0"/>
          <dgm:chPref val="0"/>
          <dgm:bulletEnabled val="1"/>
        </dgm:presLayoutVars>
      </dgm:prSet>
      <dgm:spPr/>
      <dgm:t>
        <a:bodyPr/>
        <a:lstStyle/>
        <a:p>
          <a:endParaRPr lang="fr-FR"/>
        </a:p>
      </dgm:t>
    </dgm:pt>
    <dgm:pt modelId="{F5434E9E-090D-44B5-A4BF-C89DC348F105}" type="pres">
      <dgm:prSet presAssocID="{FDBF62A0-E8CD-41DD-8080-C0A1C3C737F3}" presName="tile3" presStyleLbl="node1" presStyleIdx="2" presStyleCnt="4"/>
      <dgm:spPr/>
      <dgm:t>
        <a:bodyPr/>
        <a:lstStyle/>
        <a:p>
          <a:endParaRPr lang="fr-FR"/>
        </a:p>
      </dgm:t>
    </dgm:pt>
    <dgm:pt modelId="{85BC2987-00C1-4525-BF46-A0098EBD2993}" type="pres">
      <dgm:prSet presAssocID="{FDBF62A0-E8CD-41DD-8080-C0A1C3C737F3}" presName="tile3text" presStyleLbl="node1" presStyleIdx="2" presStyleCnt="4">
        <dgm:presLayoutVars>
          <dgm:chMax val="0"/>
          <dgm:chPref val="0"/>
          <dgm:bulletEnabled val="1"/>
        </dgm:presLayoutVars>
      </dgm:prSet>
      <dgm:spPr/>
      <dgm:t>
        <a:bodyPr/>
        <a:lstStyle/>
        <a:p>
          <a:endParaRPr lang="fr-FR"/>
        </a:p>
      </dgm:t>
    </dgm:pt>
    <dgm:pt modelId="{3B191063-7DBC-49F9-8326-1B1667D93B40}" type="pres">
      <dgm:prSet presAssocID="{FDBF62A0-E8CD-41DD-8080-C0A1C3C737F3}" presName="tile4" presStyleLbl="node1" presStyleIdx="3" presStyleCnt="4"/>
      <dgm:spPr/>
      <dgm:t>
        <a:bodyPr/>
        <a:lstStyle/>
        <a:p>
          <a:endParaRPr lang="fr-FR"/>
        </a:p>
      </dgm:t>
    </dgm:pt>
    <dgm:pt modelId="{477E8779-4787-408B-8B56-182FFBD32419}" type="pres">
      <dgm:prSet presAssocID="{FDBF62A0-E8CD-41DD-8080-C0A1C3C737F3}" presName="tile4text" presStyleLbl="node1" presStyleIdx="3" presStyleCnt="4">
        <dgm:presLayoutVars>
          <dgm:chMax val="0"/>
          <dgm:chPref val="0"/>
          <dgm:bulletEnabled val="1"/>
        </dgm:presLayoutVars>
      </dgm:prSet>
      <dgm:spPr/>
      <dgm:t>
        <a:bodyPr/>
        <a:lstStyle/>
        <a:p>
          <a:endParaRPr lang="fr-FR"/>
        </a:p>
      </dgm:t>
    </dgm:pt>
    <dgm:pt modelId="{FFD815C0-8338-4F0B-81C1-4435A1080F5B}" type="pres">
      <dgm:prSet presAssocID="{FDBF62A0-E8CD-41DD-8080-C0A1C3C737F3}" presName="centerTile" presStyleLbl="fgShp" presStyleIdx="0" presStyleCnt="1" custScaleX="79167" custScaleY="72471">
        <dgm:presLayoutVars>
          <dgm:chMax val="0"/>
          <dgm:chPref val="0"/>
        </dgm:presLayoutVars>
      </dgm:prSet>
      <dgm:spPr/>
      <dgm:t>
        <a:bodyPr/>
        <a:lstStyle/>
        <a:p>
          <a:endParaRPr lang="fr-FR"/>
        </a:p>
      </dgm:t>
    </dgm:pt>
  </dgm:ptLst>
  <dgm:cxnLst>
    <dgm:cxn modelId="{1266E7D6-91F0-444C-A713-1F1059A69FB0}" type="presOf" srcId="{934EC1B5-EC69-455D-ACCB-E49557EC7AA2}" destId="{1A59AA02-6B8E-4677-AAE0-17624E75924E}" srcOrd="1" destOrd="0" presId="urn:microsoft.com/office/officeart/2005/8/layout/matrix1"/>
    <dgm:cxn modelId="{32BD1130-969D-4C32-8764-D0091B775886}" type="presOf" srcId="{0B5D1C58-94A9-42B5-B226-B940EF489030}" destId="{3B191063-7DBC-49F9-8326-1B1667D93B40}" srcOrd="0" destOrd="0" presId="urn:microsoft.com/office/officeart/2005/8/layout/matrix1"/>
    <dgm:cxn modelId="{8C20FA7F-8830-492D-BB10-80CD029F640E}" type="presOf" srcId="{4EE0283C-18EF-4B4F-B80D-CF76A33A1571}" destId="{46EF4526-1FE8-4679-A407-B310E8588C22}" srcOrd="1" destOrd="0" presId="urn:microsoft.com/office/officeart/2005/8/layout/matrix1"/>
    <dgm:cxn modelId="{9E245DAA-CF35-47CE-95F1-C4E27FF929E4}" type="presOf" srcId="{C20EF3BB-B1CB-4A36-ABB1-EA73E16EDB30}" destId="{85BC2987-00C1-4525-BF46-A0098EBD2993}" srcOrd="1" destOrd="0" presId="urn:microsoft.com/office/officeart/2005/8/layout/matrix1"/>
    <dgm:cxn modelId="{DA28B1F7-D838-46AA-83E8-00B03448B17C}" srcId="{FDBF62A0-E8CD-41DD-8080-C0A1C3C737F3}" destId="{0BDA77D9-CDAC-49C3-A551-63B36EF37045}" srcOrd="0" destOrd="0" parTransId="{33DB133A-A51A-4F43-8FFC-56ADDF74F0AF}" sibTransId="{CA3CB780-C330-41F3-873B-70584C938793}"/>
    <dgm:cxn modelId="{EE545038-3605-44BB-96BA-C17FA3F091F1}" type="presOf" srcId="{934EC1B5-EC69-455D-ACCB-E49557EC7AA2}" destId="{D989181D-14DA-45F7-A0B1-68D711F56E69}" srcOrd="0" destOrd="0" presId="urn:microsoft.com/office/officeart/2005/8/layout/matrix1"/>
    <dgm:cxn modelId="{48F8A9E3-E9B0-457F-9EEC-D7CA2B7EAD35}" type="presOf" srcId="{FDBF62A0-E8CD-41DD-8080-C0A1C3C737F3}" destId="{DD4DF21B-FFA3-48B9-9F6E-DD792C09821A}" srcOrd="0" destOrd="0" presId="urn:microsoft.com/office/officeart/2005/8/layout/matrix1"/>
    <dgm:cxn modelId="{5415B862-8052-4580-9F8E-00753BD43E07}" type="presOf" srcId="{0BDA77D9-CDAC-49C3-A551-63B36EF37045}" destId="{FFD815C0-8338-4F0B-81C1-4435A1080F5B}" srcOrd="0" destOrd="0" presId="urn:microsoft.com/office/officeart/2005/8/layout/matrix1"/>
    <dgm:cxn modelId="{0A77E5D1-1336-4C92-AF81-666DFF1C5367}" type="presOf" srcId="{4EE0283C-18EF-4B4F-B80D-CF76A33A1571}" destId="{0E3E7EF3-46F1-4230-A431-7AC4308A3711}" srcOrd="0" destOrd="0" presId="urn:microsoft.com/office/officeart/2005/8/layout/matrix1"/>
    <dgm:cxn modelId="{97D62BBE-52E4-4441-9A41-1ED41D87C544}" srcId="{0BDA77D9-CDAC-49C3-A551-63B36EF37045}" destId="{C20EF3BB-B1CB-4A36-ABB1-EA73E16EDB30}" srcOrd="2" destOrd="0" parTransId="{C1878518-6E7D-40FE-B207-27589372B56E}" sibTransId="{D5DFF477-D3EF-4DDE-A516-6B82D4614060}"/>
    <dgm:cxn modelId="{92A463FE-D285-4922-9DB6-E999C7334643}" srcId="{0BDA77D9-CDAC-49C3-A551-63B36EF37045}" destId="{4EE0283C-18EF-4B4F-B80D-CF76A33A1571}" srcOrd="0" destOrd="0" parTransId="{4559977F-D9AD-49C0-BD48-64412B84CA1E}" sibTransId="{DB05411F-E417-4AAA-AAE7-27ABD6DAD364}"/>
    <dgm:cxn modelId="{32EB455E-07B6-4F1C-8180-ACC198EA83C9}" srcId="{0BDA77D9-CDAC-49C3-A551-63B36EF37045}" destId="{934EC1B5-EC69-455D-ACCB-E49557EC7AA2}" srcOrd="1" destOrd="0" parTransId="{9E93264D-3B9D-498C-AD87-FA17035276D4}" sibTransId="{887DC9EF-E553-4E13-AC2B-E162FACE5636}"/>
    <dgm:cxn modelId="{ECC6E3C5-1C70-4EDE-B27C-A47DD1414D67}" type="presOf" srcId="{0B5D1C58-94A9-42B5-B226-B940EF489030}" destId="{477E8779-4787-408B-8B56-182FFBD32419}" srcOrd="1" destOrd="0" presId="urn:microsoft.com/office/officeart/2005/8/layout/matrix1"/>
    <dgm:cxn modelId="{8A824606-9C9E-4938-BA02-759F47600BAF}" type="presOf" srcId="{C20EF3BB-B1CB-4A36-ABB1-EA73E16EDB30}" destId="{F5434E9E-090D-44B5-A4BF-C89DC348F105}" srcOrd="0" destOrd="0" presId="urn:microsoft.com/office/officeart/2005/8/layout/matrix1"/>
    <dgm:cxn modelId="{4E214C3B-33CC-4B64-8845-B146EAF68386}" srcId="{0BDA77D9-CDAC-49C3-A551-63B36EF37045}" destId="{0B5D1C58-94A9-42B5-B226-B940EF489030}" srcOrd="3" destOrd="0" parTransId="{2C306069-A126-4F20-AE31-B58B753A7840}" sibTransId="{D6A73F1A-E13B-4E45-8954-D996B59EFCC4}"/>
    <dgm:cxn modelId="{A6F16A75-A53B-4FA2-927A-74C3CDC11A68}" type="presParOf" srcId="{DD4DF21B-FFA3-48B9-9F6E-DD792C09821A}" destId="{F9B1338F-01C3-4614-A33B-553639D31603}" srcOrd="0" destOrd="0" presId="urn:microsoft.com/office/officeart/2005/8/layout/matrix1"/>
    <dgm:cxn modelId="{0975AF25-9B7C-49F6-B6B1-33503F91BAAB}" type="presParOf" srcId="{F9B1338F-01C3-4614-A33B-553639D31603}" destId="{0E3E7EF3-46F1-4230-A431-7AC4308A3711}" srcOrd="0" destOrd="0" presId="urn:microsoft.com/office/officeart/2005/8/layout/matrix1"/>
    <dgm:cxn modelId="{E4B8F99D-F48A-4E6D-8EB0-B80D44184F0B}" type="presParOf" srcId="{F9B1338F-01C3-4614-A33B-553639D31603}" destId="{46EF4526-1FE8-4679-A407-B310E8588C22}" srcOrd="1" destOrd="0" presId="urn:microsoft.com/office/officeart/2005/8/layout/matrix1"/>
    <dgm:cxn modelId="{8C73CDB4-4219-4165-BD4F-AF3C9F1129DB}" type="presParOf" srcId="{F9B1338F-01C3-4614-A33B-553639D31603}" destId="{D989181D-14DA-45F7-A0B1-68D711F56E69}" srcOrd="2" destOrd="0" presId="urn:microsoft.com/office/officeart/2005/8/layout/matrix1"/>
    <dgm:cxn modelId="{68F2D9A5-FF4C-4F90-9A56-0A8B1FD3AD33}" type="presParOf" srcId="{F9B1338F-01C3-4614-A33B-553639D31603}" destId="{1A59AA02-6B8E-4677-AAE0-17624E75924E}" srcOrd="3" destOrd="0" presId="urn:microsoft.com/office/officeart/2005/8/layout/matrix1"/>
    <dgm:cxn modelId="{A99F1C2A-679E-41BC-B148-60227A631376}" type="presParOf" srcId="{F9B1338F-01C3-4614-A33B-553639D31603}" destId="{F5434E9E-090D-44B5-A4BF-C89DC348F105}" srcOrd="4" destOrd="0" presId="urn:microsoft.com/office/officeart/2005/8/layout/matrix1"/>
    <dgm:cxn modelId="{DD399480-9816-44C7-B3F4-AC892B17DB2A}" type="presParOf" srcId="{F9B1338F-01C3-4614-A33B-553639D31603}" destId="{85BC2987-00C1-4525-BF46-A0098EBD2993}" srcOrd="5" destOrd="0" presId="urn:microsoft.com/office/officeart/2005/8/layout/matrix1"/>
    <dgm:cxn modelId="{D82E9411-1B0E-4DE7-90F4-DED031EFACE6}" type="presParOf" srcId="{F9B1338F-01C3-4614-A33B-553639D31603}" destId="{3B191063-7DBC-49F9-8326-1B1667D93B40}" srcOrd="6" destOrd="0" presId="urn:microsoft.com/office/officeart/2005/8/layout/matrix1"/>
    <dgm:cxn modelId="{0F3A7D27-A13C-44C3-B89B-3CBD34354201}" type="presParOf" srcId="{F9B1338F-01C3-4614-A33B-553639D31603}" destId="{477E8779-4787-408B-8B56-182FFBD32419}" srcOrd="7" destOrd="0" presId="urn:microsoft.com/office/officeart/2005/8/layout/matrix1"/>
    <dgm:cxn modelId="{95CEB961-F50F-4575-B4C4-B395C705AA72}" type="presParOf" srcId="{DD4DF21B-FFA3-48B9-9F6E-DD792C09821A}" destId="{FFD815C0-8338-4F0B-81C1-4435A1080F5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EE6D96-4124-4301-AD65-3AD451813D28}"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fr-FR"/>
        </a:p>
      </dgm:t>
    </dgm:pt>
    <dgm:pt modelId="{898B3E87-27B6-45AA-8D00-74AA9955E74F}">
      <dgm:prSet phldrT="[Texte]"/>
      <dgm:spPr/>
      <dgm:t>
        <a:bodyPr/>
        <a:lstStyle/>
        <a:p>
          <a:r>
            <a:rPr lang="fr-FR" dirty="0" smtClean="0"/>
            <a:t>Amour Vrai</a:t>
          </a:r>
          <a:endParaRPr lang="fr-FR" dirty="0"/>
        </a:p>
      </dgm:t>
    </dgm:pt>
    <dgm:pt modelId="{0C16B8A7-824F-495C-9D04-30371ABABC12}" type="parTrans" cxnId="{7D63C229-13B2-41B7-A055-A9D42E9B5237}">
      <dgm:prSet/>
      <dgm:spPr/>
      <dgm:t>
        <a:bodyPr/>
        <a:lstStyle/>
        <a:p>
          <a:endParaRPr lang="fr-FR"/>
        </a:p>
      </dgm:t>
    </dgm:pt>
    <dgm:pt modelId="{A1823081-84C4-4FA4-8F61-5204FAEC590C}" type="sibTrans" cxnId="{7D63C229-13B2-41B7-A055-A9D42E9B5237}">
      <dgm:prSet/>
      <dgm:spPr/>
      <dgm:t>
        <a:bodyPr/>
        <a:lstStyle/>
        <a:p>
          <a:endParaRPr lang="fr-FR"/>
        </a:p>
      </dgm:t>
    </dgm:pt>
    <dgm:pt modelId="{63D70A23-C596-40D9-A21D-2DB1F5D55BD5}">
      <dgm:prSet phldrT="[Texte]"/>
      <dgm:spPr/>
      <dgm:t>
        <a:bodyPr/>
        <a:lstStyle/>
        <a:p>
          <a:r>
            <a:rPr lang="fr-FR" dirty="0" smtClean="0"/>
            <a:t>Moi idéal</a:t>
          </a:r>
          <a:endParaRPr lang="fr-FR" dirty="0"/>
        </a:p>
      </dgm:t>
    </dgm:pt>
    <dgm:pt modelId="{861D2B64-834A-415F-B4FD-4F8947E28338}" type="parTrans" cxnId="{7FAFBEC5-FA89-4DE5-B176-674A1B203A1D}">
      <dgm:prSet/>
      <dgm:spPr/>
      <dgm:t>
        <a:bodyPr/>
        <a:lstStyle/>
        <a:p>
          <a:endParaRPr lang="fr-FR"/>
        </a:p>
      </dgm:t>
    </dgm:pt>
    <dgm:pt modelId="{239527EB-0BC4-4F44-94D2-4BF4E397C4FA}" type="sibTrans" cxnId="{7FAFBEC5-FA89-4DE5-B176-674A1B203A1D}">
      <dgm:prSet/>
      <dgm:spPr/>
      <dgm:t>
        <a:bodyPr/>
        <a:lstStyle/>
        <a:p>
          <a:endParaRPr lang="fr-FR"/>
        </a:p>
      </dgm:t>
    </dgm:pt>
    <dgm:pt modelId="{E59C213E-BE25-4EEC-A973-042C4DBEB9F3}">
      <dgm:prSet phldrT="[Texte]"/>
      <dgm:spPr/>
      <dgm:t>
        <a:bodyPr/>
        <a:lstStyle/>
        <a:p>
          <a:r>
            <a:rPr lang="fr-FR" dirty="0" smtClean="0"/>
            <a:t>Corps</a:t>
          </a:r>
          <a:endParaRPr lang="fr-FR" dirty="0"/>
        </a:p>
      </dgm:t>
    </dgm:pt>
    <dgm:pt modelId="{C90232F5-AB04-444E-825F-16F73627B604}" type="parTrans" cxnId="{4BA29CA1-B3DA-48B5-B159-AAA3651A2E3F}">
      <dgm:prSet/>
      <dgm:spPr/>
      <dgm:t>
        <a:bodyPr/>
        <a:lstStyle/>
        <a:p>
          <a:endParaRPr lang="fr-FR"/>
        </a:p>
      </dgm:t>
    </dgm:pt>
    <dgm:pt modelId="{32B78F18-EB70-459C-826F-D80749020589}" type="sibTrans" cxnId="{4BA29CA1-B3DA-48B5-B159-AAA3651A2E3F}">
      <dgm:prSet/>
      <dgm:spPr/>
      <dgm:t>
        <a:bodyPr/>
        <a:lstStyle/>
        <a:p>
          <a:endParaRPr lang="fr-FR"/>
        </a:p>
      </dgm:t>
    </dgm:pt>
    <dgm:pt modelId="{F55F6E8D-638D-4905-8A89-87C0B2C795A9}">
      <dgm:prSet phldrT="[Texte]" custT="1"/>
      <dgm:spPr/>
      <dgm:t>
        <a:bodyPr/>
        <a:lstStyle/>
        <a:p>
          <a:r>
            <a:rPr lang="fr-FR" sz="1600" dirty="0" smtClean="0"/>
            <a:t>Moi réel</a:t>
          </a:r>
          <a:endParaRPr lang="fr-FR" sz="1600" dirty="0"/>
        </a:p>
      </dgm:t>
    </dgm:pt>
    <dgm:pt modelId="{9E6D479F-0D88-49A9-ABDE-383E48CED2A5}" type="parTrans" cxnId="{CC7D729E-8657-439D-B90F-D19A2315C40D}">
      <dgm:prSet/>
      <dgm:spPr/>
      <dgm:t>
        <a:bodyPr/>
        <a:lstStyle/>
        <a:p>
          <a:endParaRPr lang="fr-FR"/>
        </a:p>
      </dgm:t>
    </dgm:pt>
    <dgm:pt modelId="{FBB2005E-C692-4FCC-B6AE-C59761038185}" type="sibTrans" cxnId="{CC7D729E-8657-439D-B90F-D19A2315C40D}">
      <dgm:prSet/>
      <dgm:spPr/>
      <dgm:t>
        <a:bodyPr/>
        <a:lstStyle/>
        <a:p>
          <a:endParaRPr lang="fr-FR"/>
        </a:p>
      </dgm:t>
    </dgm:pt>
    <dgm:pt modelId="{48135BDB-517D-494B-B3E5-123972EF5B91}">
      <dgm:prSet phldrT="[Texte]"/>
      <dgm:spPr/>
      <dgm:t>
        <a:bodyPr/>
        <a:lstStyle/>
        <a:p>
          <a:r>
            <a:rPr lang="fr-FR" dirty="0" smtClean="0"/>
            <a:t>Esprit</a:t>
          </a:r>
          <a:endParaRPr lang="fr-FR" dirty="0"/>
        </a:p>
      </dgm:t>
    </dgm:pt>
    <dgm:pt modelId="{746F489D-3952-4013-A108-9217144A4D2E}" type="parTrans" cxnId="{4C03DB75-80D2-4D30-A816-502CF23B6A05}">
      <dgm:prSet/>
      <dgm:spPr/>
      <dgm:t>
        <a:bodyPr/>
        <a:lstStyle/>
        <a:p>
          <a:endParaRPr lang="fr-FR"/>
        </a:p>
      </dgm:t>
    </dgm:pt>
    <dgm:pt modelId="{C4FC19C4-8D2D-4E45-A80D-68E6B7F93C48}" type="sibTrans" cxnId="{4C03DB75-80D2-4D30-A816-502CF23B6A05}">
      <dgm:prSet/>
      <dgm:spPr/>
      <dgm:t>
        <a:bodyPr/>
        <a:lstStyle/>
        <a:p>
          <a:endParaRPr lang="fr-FR"/>
        </a:p>
      </dgm:t>
    </dgm:pt>
    <dgm:pt modelId="{D82737D2-9376-4A65-A5DE-08BF498EAC03}" type="pres">
      <dgm:prSet presAssocID="{85EE6D96-4124-4301-AD65-3AD451813D28}" presName="Name0" presStyleCnt="0">
        <dgm:presLayoutVars>
          <dgm:chMax val="1"/>
          <dgm:dir/>
          <dgm:animLvl val="ctr"/>
          <dgm:resizeHandles val="exact"/>
        </dgm:presLayoutVars>
      </dgm:prSet>
      <dgm:spPr/>
      <dgm:t>
        <a:bodyPr/>
        <a:lstStyle/>
        <a:p>
          <a:endParaRPr lang="fr-FR"/>
        </a:p>
      </dgm:t>
    </dgm:pt>
    <dgm:pt modelId="{EE782912-FB03-4116-868E-39706D95BC95}" type="pres">
      <dgm:prSet presAssocID="{898B3E87-27B6-45AA-8D00-74AA9955E74F}" presName="centerShape" presStyleLbl="node0" presStyleIdx="0" presStyleCnt="1"/>
      <dgm:spPr/>
      <dgm:t>
        <a:bodyPr/>
        <a:lstStyle/>
        <a:p>
          <a:endParaRPr lang="fr-FR"/>
        </a:p>
      </dgm:t>
    </dgm:pt>
    <dgm:pt modelId="{A9A9E71D-6181-45DD-90BE-B7212AF93F3F}" type="pres">
      <dgm:prSet presAssocID="{861D2B64-834A-415F-B4FD-4F8947E28338}" presName="parTrans" presStyleLbl="sibTrans2D1" presStyleIdx="0" presStyleCnt="4"/>
      <dgm:spPr/>
      <dgm:t>
        <a:bodyPr/>
        <a:lstStyle/>
        <a:p>
          <a:endParaRPr lang="fr-FR"/>
        </a:p>
      </dgm:t>
    </dgm:pt>
    <dgm:pt modelId="{DBFF7E2C-C71F-4888-A510-5E5A70DF57DF}" type="pres">
      <dgm:prSet presAssocID="{861D2B64-834A-415F-B4FD-4F8947E28338}" presName="connectorText" presStyleLbl="sibTrans2D1" presStyleIdx="0" presStyleCnt="4"/>
      <dgm:spPr/>
      <dgm:t>
        <a:bodyPr/>
        <a:lstStyle/>
        <a:p>
          <a:endParaRPr lang="fr-FR"/>
        </a:p>
      </dgm:t>
    </dgm:pt>
    <dgm:pt modelId="{4131ED14-DD14-4BB0-83C7-70DD7123D231}" type="pres">
      <dgm:prSet presAssocID="{63D70A23-C596-40D9-A21D-2DB1F5D55BD5}" presName="node" presStyleLbl="node1" presStyleIdx="0" presStyleCnt="4">
        <dgm:presLayoutVars>
          <dgm:bulletEnabled val="1"/>
        </dgm:presLayoutVars>
      </dgm:prSet>
      <dgm:spPr/>
      <dgm:t>
        <a:bodyPr/>
        <a:lstStyle/>
        <a:p>
          <a:endParaRPr lang="fr-FR"/>
        </a:p>
      </dgm:t>
    </dgm:pt>
    <dgm:pt modelId="{80273B51-CD0D-44BF-A72C-DFBB1E9598F4}" type="pres">
      <dgm:prSet presAssocID="{C90232F5-AB04-444E-825F-16F73627B604}" presName="parTrans" presStyleLbl="sibTrans2D1" presStyleIdx="1" presStyleCnt="4"/>
      <dgm:spPr/>
      <dgm:t>
        <a:bodyPr/>
        <a:lstStyle/>
        <a:p>
          <a:endParaRPr lang="fr-FR"/>
        </a:p>
      </dgm:t>
    </dgm:pt>
    <dgm:pt modelId="{1EF9065D-52B0-41C4-A02D-4B2A77CEF1C9}" type="pres">
      <dgm:prSet presAssocID="{C90232F5-AB04-444E-825F-16F73627B604}" presName="connectorText" presStyleLbl="sibTrans2D1" presStyleIdx="1" presStyleCnt="4"/>
      <dgm:spPr/>
      <dgm:t>
        <a:bodyPr/>
        <a:lstStyle/>
        <a:p>
          <a:endParaRPr lang="fr-FR"/>
        </a:p>
      </dgm:t>
    </dgm:pt>
    <dgm:pt modelId="{0929663D-AEB1-4474-89D2-C9302EB73DCD}" type="pres">
      <dgm:prSet presAssocID="{E59C213E-BE25-4EEC-A973-042C4DBEB9F3}" presName="node" presStyleLbl="node1" presStyleIdx="1" presStyleCnt="4">
        <dgm:presLayoutVars>
          <dgm:bulletEnabled val="1"/>
        </dgm:presLayoutVars>
      </dgm:prSet>
      <dgm:spPr/>
      <dgm:t>
        <a:bodyPr/>
        <a:lstStyle/>
        <a:p>
          <a:endParaRPr lang="fr-FR"/>
        </a:p>
      </dgm:t>
    </dgm:pt>
    <dgm:pt modelId="{3008486E-7B88-4B00-801D-CE3BFA892279}" type="pres">
      <dgm:prSet presAssocID="{9E6D479F-0D88-49A9-ABDE-383E48CED2A5}" presName="parTrans" presStyleLbl="sibTrans2D1" presStyleIdx="2" presStyleCnt="4"/>
      <dgm:spPr/>
      <dgm:t>
        <a:bodyPr/>
        <a:lstStyle/>
        <a:p>
          <a:endParaRPr lang="fr-FR"/>
        </a:p>
      </dgm:t>
    </dgm:pt>
    <dgm:pt modelId="{D10C88FB-2715-46F7-B49A-B354D9631868}" type="pres">
      <dgm:prSet presAssocID="{9E6D479F-0D88-49A9-ABDE-383E48CED2A5}" presName="connectorText" presStyleLbl="sibTrans2D1" presStyleIdx="2" presStyleCnt="4"/>
      <dgm:spPr/>
      <dgm:t>
        <a:bodyPr/>
        <a:lstStyle/>
        <a:p>
          <a:endParaRPr lang="fr-FR"/>
        </a:p>
      </dgm:t>
    </dgm:pt>
    <dgm:pt modelId="{963FA2EB-0F17-424A-8A25-8C6897B6436C}" type="pres">
      <dgm:prSet presAssocID="{F55F6E8D-638D-4905-8A89-87C0B2C795A9}" presName="node" presStyleLbl="node1" presStyleIdx="2" presStyleCnt="4">
        <dgm:presLayoutVars>
          <dgm:bulletEnabled val="1"/>
        </dgm:presLayoutVars>
      </dgm:prSet>
      <dgm:spPr/>
      <dgm:t>
        <a:bodyPr/>
        <a:lstStyle/>
        <a:p>
          <a:endParaRPr lang="fr-FR"/>
        </a:p>
      </dgm:t>
    </dgm:pt>
    <dgm:pt modelId="{B95C4F1F-1BC6-4DEA-9E07-9CBF844E6715}" type="pres">
      <dgm:prSet presAssocID="{746F489D-3952-4013-A108-9217144A4D2E}" presName="parTrans" presStyleLbl="sibTrans2D1" presStyleIdx="3" presStyleCnt="4"/>
      <dgm:spPr/>
      <dgm:t>
        <a:bodyPr/>
        <a:lstStyle/>
        <a:p>
          <a:endParaRPr lang="fr-FR"/>
        </a:p>
      </dgm:t>
    </dgm:pt>
    <dgm:pt modelId="{65B837CE-6FBE-4DE9-B4FB-9B2FC26EBD2E}" type="pres">
      <dgm:prSet presAssocID="{746F489D-3952-4013-A108-9217144A4D2E}" presName="connectorText" presStyleLbl="sibTrans2D1" presStyleIdx="3" presStyleCnt="4"/>
      <dgm:spPr/>
      <dgm:t>
        <a:bodyPr/>
        <a:lstStyle/>
        <a:p>
          <a:endParaRPr lang="fr-FR"/>
        </a:p>
      </dgm:t>
    </dgm:pt>
    <dgm:pt modelId="{C226BD0B-40CE-4FC9-91AF-25FF0068F39C}" type="pres">
      <dgm:prSet presAssocID="{48135BDB-517D-494B-B3E5-123972EF5B91}" presName="node" presStyleLbl="node1" presStyleIdx="3" presStyleCnt="4">
        <dgm:presLayoutVars>
          <dgm:bulletEnabled val="1"/>
        </dgm:presLayoutVars>
      </dgm:prSet>
      <dgm:spPr/>
      <dgm:t>
        <a:bodyPr/>
        <a:lstStyle/>
        <a:p>
          <a:endParaRPr lang="fr-FR"/>
        </a:p>
      </dgm:t>
    </dgm:pt>
  </dgm:ptLst>
  <dgm:cxnLst>
    <dgm:cxn modelId="{CC7D729E-8657-439D-B90F-D19A2315C40D}" srcId="{898B3E87-27B6-45AA-8D00-74AA9955E74F}" destId="{F55F6E8D-638D-4905-8A89-87C0B2C795A9}" srcOrd="2" destOrd="0" parTransId="{9E6D479F-0D88-49A9-ABDE-383E48CED2A5}" sibTransId="{FBB2005E-C692-4FCC-B6AE-C59761038185}"/>
    <dgm:cxn modelId="{E792680C-3FE9-4C05-B292-DBF6E79DB417}" type="presOf" srcId="{746F489D-3952-4013-A108-9217144A4D2E}" destId="{65B837CE-6FBE-4DE9-B4FB-9B2FC26EBD2E}" srcOrd="1" destOrd="0" presId="urn:microsoft.com/office/officeart/2005/8/layout/radial5"/>
    <dgm:cxn modelId="{5D245404-F980-4EC9-B293-AEA0D64442D1}" type="presOf" srcId="{746F489D-3952-4013-A108-9217144A4D2E}" destId="{B95C4F1F-1BC6-4DEA-9E07-9CBF844E6715}" srcOrd="0" destOrd="0" presId="urn:microsoft.com/office/officeart/2005/8/layout/radial5"/>
    <dgm:cxn modelId="{DF65E659-72AB-4A91-9EE0-F24FED709C47}" type="presOf" srcId="{63D70A23-C596-40D9-A21D-2DB1F5D55BD5}" destId="{4131ED14-DD14-4BB0-83C7-70DD7123D231}" srcOrd="0" destOrd="0" presId="urn:microsoft.com/office/officeart/2005/8/layout/radial5"/>
    <dgm:cxn modelId="{F2E09BF6-B69B-4B1E-895B-6B9E666B7AF7}" type="presOf" srcId="{85EE6D96-4124-4301-AD65-3AD451813D28}" destId="{D82737D2-9376-4A65-A5DE-08BF498EAC03}" srcOrd="0" destOrd="0" presId="urn:microsoft.com/office/officeart/2005/8/layout/radial5"/>
    <dgm:cxn modelId="{FCA6A2E5-9812-41C3-AC35-B5E9AEBA5E7E}" type="presOf" srcId="{C90232F5-AB04-444E-825F-16F73627B604}" destId="{80273B51-CD0D-44BF-A72C-DFBB1E9598F4}" srcOrd="0" destOrd="0" presId="urn:microsoft.com/office/officeart/2005/8/layout/radial5"/>
    <dgm:cxn modelId="{A26C69E6-926C-4669-AF47-75AD2D775B79}" type="presOf" srcId="{48135BDB-517D-494B-B3E5-123972EF5B91}" destId="{C226BD0B-40CE-4FC9-91AF-25FF0068F39C}" srcOrd="0" destOrd="0" presId="urn:microsoft.com/office/officeart/2005/8/layout/radial5"/>
    <dgm:cxn modelId="{7FAFBEC5-FA89-4DE5-B176-674A1B203A1D}" srcId="{898B3E87-27B6-45AA-8D00-74AA9955E74F}" destId="{63D70A23-C596-40D9-A21D-2DB1F5D55BD5}" srcOrd="0" destOrd="0" parTransId="{861D2B64-834A-415F-B4FD-4F8947E28338}" sibTransId="{239527EB-0BC4-4F44-94D2-4BF4E397C4FA}"/>
    <dgm:cxn modelId="{4BA29CA1-B3DA-48B5-B159-AAA3651A2E3F}" srcId="{898B3E87-27B6-45AA-8D00-74AA9955E74F}" destId="{E59C213E-BE25-4EEC-A973-042C4DBEB9F3}" srcOrd="1" destOrd="0" parTransId="{C90232F5-AB04-444E-825F-16F73627B604}" sibTransId="{32B78F18-EB70-459C-826F-D80749020589}"/>
    <dgm:cxn modelId="{6B8B83A0-8EFB-4171-8524-A866C506B65E}" type="presOf" srcId="{861D2B64-834A-415F-B4FD-4F8947E28338}" destId="{DBFF7E2C-C71F-4888-A510-5E5A70DF57DF}" srcOrd="1" destOrd="0" presId="urn:microsoft.com/office/officeart/2005/8/layout/radial5"/>
    <dgm:cxn modelId="{5E3BB630-CCE7-4812-BA7B-EFBAF965FEE5}" type="presOf" srcId="{898B3E87-27B6-45AA-8D00-74AA9955E74F}" destId="{EE782912-FB03-4116-868E-39706D95BC95}" srcOrd="0" destOrd="0" presId="urn:microsoft.com/office/officeart/2005/8/layout/radial5"/>
    <dgm:cxn modelId="{4C03DB75-80D2-4D30-A816-502CF23B6A05}" srcId="{898B3E87-27B6-45AA-8D00-74AA9955E74F}" destId="{48135BDB-517D-494B-B3E5-123972EF5B91}" srcOrd="3" destOrd="0" parTransId="{746F489D-3952-4013-A108-9217144A4D2E}" sibTransId="{C4FC19C4-8D2D-4E45-A80D-68E6B7F93C48}"/>
    <dgm:cxn modelId="{53934622-06D3-49DA-9044-4E01F5542844}" type="presOf" srcId="{861D2B64-834A-415F-B4FD-4F8947E28338}" destId="{A9A9E71D-6181-45DD-90BE-B7212AF93F3F}" srcOrd="0" destOrd="0" presId="urn:microsoft.com/office/officeart/2005/8/layout/radial5"/>
    <dgm:cxn modelId="{2AF9FB5C-0798-4483-9E68-FF7578255A4D}" type="presOf" srcId="{F55F6E8D-638D-4905-8A89-87C0B2C795A9}" destId="{963FA2EB-0F17-424A-8A25-8C6897B6436C}" srcOrd="0" destOrd="0" presId="urn:microsoft.com/office/officeart/2005/8/layout/radial5"/>
    <dgm:cxn modelId="{A3B84B16-F7AF-4387-A911-BB9F0212675D}" type="presOf" srcId="{9E6D479F-0D88-49A9-ABDE-383E48CED2A5}" destId="{3008486E-7B88-4B00-801D-CE3BFA892279}" srcOrd="0" destOrd="0" presId="urn:microsoft.com/office/officeart/2005/8/layout/radial5"/>
    <dgm:cxn modelId="{9EBE7C91-BE04-44CA-A15B-55B42DFD50C7}" type="presOf" srcId="{E59C213E-BE25-4EEC-A973-042C4DBEB9F3}" destId="{0929663D-AEB1-4474-89D2-C9302EB73DCD}" srcOrd="0" destOrd="0" presId="urn:microsoft.com/office/officeart/2005/8/layout/radial5"/>
    <dgm:cxn modelId="{7D63C229-13B2-41B7-A055-A9D42E9B5237}" srcId="{85EE6D96-4124-4301-AD65-3AD451813D28}" destId="{898B3E87-27B6-45AA-8D00-74AA9955E74F}" srcOrd="0" destOrd="0" parTransId="{0C16B8A7-824F-495C-9D04-30371ABABC12}" sibTransId="{A1823081-84C4-4FA4-8F61-5204FAEC590C}"/>
    <dgm:cxn modelId="{F86A0410-856A-42BC-939D-66C3C24F776F}" type="presOf" srcId="{9E6D479F-0D88-49A9-ABDE-383E48CED2A5}" destId="{D10C88FB-2715-46F7-B49A-B354D9631868}" srcOrd="1" destOrd="0" presId="urn:microsoft.com/office/officeart/2005/8/layout/radial5"/>
    <dgm:cxn modelId="{96EA463A-304E-4415-A88D-7346966DFF9A}" type="presOf" srcId="{C90232F5-AB04-444E-825F-16F73627B604}" destId="{1EF9065D-52B0-41C4-A02D-4B2A77CEF1C9}" srcOrd="1" destOrd="0" presId="urn:microsoft.com/office/officeart/2005/8/layout/radial5"/>
    <dgm:cxn modelId="{35D4F9EA-46E7-49AC-B735-1FDF160ED22C}" type="presParOf" srcId="{D82737D2-9376-4A65-A5DE-08BF498EAC03}" destId="{EE782912-FB03-4116-868E-39706D95BC95}" srcOrd="0" destOrd="0" presId="urn:microsoft.com/office/officeart/2005/8/layout/radial5"/>
    <dgm:cxn modelId="{A86B129A-8467-4E10-B655-8E2BAA939E06}" type="presParOf" srcId="{D82737D2-9376-4A65-A5DE-08BF498EAC03}" destId="{A9A9E71D-6181-45DD-90BE-B7212AF93F3F}" srcOrd="1" destOrd="0" presId="urn:microsoft.com/office/officeart/2005/8/layout/radial5"/>
    <dgm:cxn modelId="{C0D9A754-13C6-46D8-9CD0-7C3415DAA1ED}" type="presParOf" srcId="{A9A9E71D-6181-45DD-90BE-B7212AF93F3F}" destId="{DBFF7E2C-C71F-4888-A510-5E5A70DF57DF}" srcOrd="0" destOrd="0" presId="urn:microsoft.com/office/officeart/2005/8/layout/radial5"/>
    <dgm:cxn modelId="{F7567862-45CA-4D32-86B6-68DE4C5127D2}" type="presParOf" srcId="{D82737D2-9376-4A65-A5DE-08BF498EAC03}" destId="{4131ED14-DD14-4BB0-83C7-70DD7123D231}" srcOrd="2" destOrd="0" presId="urn:microsoft.com/office/officeart/2005/8/layout/radial5"/>
    <dgm:cxn modelId="{A6B61DD9-C19F-4A78-8F9B-9EAC4F8E8EB4}" type="presParOf" srcId="{D82737D2-9376-4A65-A5DE-08BF498EAC03}" destId="{80273B51-CD0D-44BF-A72C-DFBB1E9598F4}" srcOrd="3" destOrd="0" presId="urn:microsoft.com/office/officeart/2005/8/layout/radial5"/>
    <dgm:cxn modelId="{80653EB3-8FFB-4725-98CD-52CF4B59ABA3}" type="presParOf" srcId="{80273B51-CD0D-44BF-A72C-DFBB1E9598F4}" destId="{1EF9065D-52B0-41C4-A02D-4B2A77CEF1C9}" srcOrd="0" destOrd="0" presId="urn:microsoft.com/office/officeart/2005/8/layout/radial5"/>
    <dgm:cxn modelId="{13EB9210-72FB-4B37-9820-B7BF64BF5EB2}" type="presParOf" srcId="{D82737D2-9376-4A65-A5DE-08BF498EAC03}" destId="{0929663D-AEB1-4474-89D2-C9302EB73DCD}" srcOrd="4" destOrd="0" presId="urn:microsoft.com/office/officeart/2005/8/layout/radial5"/>
    <dgm:cxn modelId="{8E6E3058-3415-41C7-B292-25AA82258E32}" type="presParOf" srcId="{D82737D2-9376-4A65-A5DE-08BF498EAC03}" destId="{3008486E-7B88-4B00-801D-CE3BFA892279}" srcOrd="5" destOrd="0" presId="urn:microsoft.com/office/officeart/2005/8/layout/radial5"/>
    <dgm:cxn modelId="{8DDCB860-1A2C-40F5-B5F9-5FADC5DF9EEB}" type="presParOf" srcId="{3008486E-7B88-4B00-801D-CE3BFA892279}" destId="{D10C88FB-2715-46F7-B49A-B354D9631868}" srcOrd="0" destOrd="0" presId="urn:microsoft.com/office/officeart/2005/8/layout/radial5"/>
    <dgm:cxn modelId="{12881396-5BD6-49C6-94A0-97E07E3CFC9E}" type="presParOf" srcId="{D82737D2-9376-4A65-A5DE-08BF498EAC03}" destId="{963FA2EB-0F17-424A-8A25-8C6897B6436C}" srcOrd="6" destOrd="0" presId="urn:microsoft.com/office/officeart/2005/8/layout/radial5"/>
    <dgm:cxn modelId="{2F15BCE5-3AFF-4AA9-8DE8-D2B78ED61B0B}" type="presParOf" srcId="{D82737D2-9376-4A65-A5DE-08BF498EAC03}" destId="{B95C4F1F-1BC6-4DEA-9E07-9CBF844E6715}" srcOrd="7" destOrd="0" presId="urn:microsoft.com/office/officeart/2005/8/layout/radial5"/>
    <dgm:cxn modelId="{C635C1E7-B7F8-407D-94F1-07C745C34D05}" type="presParOf" srcId="{B95C4F1F-1BC6-4DEA-9E07-9CBF844E6715}" destId="{65B837CE-6FBE-4DE9-B4FB-9B2FC26EBD2E}" srcOrd="0" destOrd="0" presId="urn:microsoft.com/office/officeart/2005/8/layout/radial5"/>
    <dgm:cxn modelId="{5A028EE0-EBD6-4295-8932-9BE1D1C0ADC2}" type="presParOf" srcId="{D82737D2-9376-4A65-A5DE-08BF498EAC03}" destId="{C226BD0B-40CE-4FC9-91AF-25FF0068F39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250A6B-513D-4F76-897D-151F8D9D3692}" type="doc">
      <dgm:prSet loTypeId="urn:microsoft.com/office/officeart/2005/8/layout/radial5" loCatId="relationship" qsTypeId="urn:microsoft.com/office/officeart/2005/8/quickstyle/3d1" qsCatId="3D" csTypeId="urn:microsoft.com/office/officeart/2005/8/colors/accent2_4" csCatId="accent2" phldr="1"/>
      <dgm:spPr/>
      <dgm:t>
        <a:bodyPr/>
        <a:lstStyle/>
        <a:p>
          <a:endParaRPr lang="fr-FR"/>
        </a:p>
      </dgm:t>
    </dgm:pt>
    <dgm:pt modelId="{F739F56F-DE96-46C9-BCE9-F6D71BE13509}">
      <dgm:prSet phldrT="[Texte]" custT="1">
        <dgm:style>
          <a:lnRef idx="0">
            <a:schemeClr val="dk1"/>
          </a:lnRef>
          <a:fillRef idx="3">
            <a:schemeClr val="dk1"/>
          </a:fillRef>
          <a:effectRef idx="3">
            <a:schemeClr val="dk1"/>
          </a:effectRef>
          <a:fontRef idx="minor">
            <a:schemeClr val="lt1"/>
          </a:fontRef>
        </dgm:style>
      </dgm:prSet>
      <dgm:spPr/>
      <dgm:t>
        <a:bodyPr/>
        <a:lstStyle/>
        <a:p>
          <a:r>
            <a:rPr lang="fr-FR" sz="100" dirty="0" smtClean="0"/>
            <a:t>l</a:t>
          </a:r>
          <a:endParaRPr lang="fr-FR" sz="100" dirty="0"/>
        </a:p>
      </dgm:t>
    </dgm:pt>
    <dgm:pt modelId="{DF376054-36D8-4C03-B3B8-8A06BD2655A5}" type="parTrans" cxnId="{F64DFE56-94E3-43B8-82D1-93886061F679}">
      <dgm:prSet/>
      <dgm:spPr/>
      <dgm:t>
        <a:bodyPr/>
        <a:lstStyle/>
        <a:p>
          <a:endParaRPr lang="fr-FR"/>
        </a:p>
      </dgm:t>
    </dgm:pt>
    <dgm:pt modelId="{FE1D465F-039E-4F47-A254-115129EDA15D}" type="sibTrans" cxnId="{F64DFE56-94E3-43B8-82D1-93886061F679}">
      <dgm:prSet/>
      <dgm:spPr/>
      <dgm:t>
        <a:bodyPr/>
        <a:lstStyle/>
        <a:p>
          <a:endParaRPr lang="fr-FR"/>
        </a:p>
      </dgm:t>
    </dgm:pt>
    <dgm:pt modelId="{F0A59B48-AB9A-4622-A339-301BC930C100}">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Amour faux</a:t>
          </a:r>
          <a:endParaRPr lang="fr-FR" dirty="0"/>
        </a:p>
      </dgm:t>
    </dgm:pt>
    <dgm:pt modelId="{8E52B798-36E6-407D-8974-85B4CA02B1A1}" type="parTrans" cxnId="{6E076D5C-D1C4-4808-B107-3D858F3CB424}">
      <dgm:prSet>
        <dgm:style>
          <a:lnRef idx="1">
            <a:schemeClr val="dk1"/>
          </a:lnRef>
          <a:fillRef idx="3">
            <a:schemeClr val="dk1"/>
          </a:fillRef>
          <a:effectRef idx="2">
            <a:schemeClr val="dk1"/>
          </a:effectRef>
          <a:fontRef idx="minor">
            <a:schemeClr val="lt1"/>
          </a:fontRef>
        </dgm:style>
      </dgm:prSet>
      <dgm:spPr/>
      <dgm:t>
        <a:bodyPr/>
        <a:lstStyle/>
        <a:p>
          <a:endParaRPr lang="fr-FR"/>
        </a:p>
      </dgm:t>
    </dgm:pt>
    <dgm:pt modelId="{AF66BA80-42DA-4807-B0C1-4958BD7E2080}" type="sibTrans" cxnId="{6E076D5C-D1C4-4808-B107-3D858F3CB424}">
      <dgm:prSet/>
      <dgm:spPr/>
      <dgm:t>
        <a:bodyPr/>
        <a:lstStyle/>
        <a:p>
          <a:endParaRPr lang="fr-FR"/>
        </a:p>
      </dgm:t>
    </dgm:pt>
    <dgm:pt modelId="{FFB45426-1378-4D17-AFC2-761F5AE248C8}">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Corps</a:t>
          </a:r>
          <a:endParaRPr lang="fr-FR" dirty="0"/>
        </a:p>
      </dgm:t>
    </dgm:pt>
    <dgm:pt modelId="{2757D581-43F0-4B08-9657-7FC2ABD1DC6D}" type="parTrans" cxnId="{D5E62B65-3F82-4392-AF73-344215A79316}">
      <dgm:prSet>
        <dgm:style>
          <a:lnRef idx="1">
            <a:schemeClr val="dk1"/>
          </a:lnRef>
          <a:fillRef idx="3">
            <a:schemeClr val="dk1"/>
          </a:fillRef>
          <a:effectRef idx="2">
            <a:schemeClr val="dk1"/>
          </a:effectRef>
          <a:fontRef idx="minor">
            <a:schemeClr val="lt1"/>
          </a:fontRef>
        </dgm:style>
      </dgm:prSet>
      <dgm:spPr/>
      <dgm:t>
        <a:bodyPr/>
        <a:lstStyle/>
        <a:p>
          <a:endParaRPr lang="fr-FR"/>
        </a:p>
      </dgm:t>
    </dgm:pt>
    <dgm:pt modelId="{25D4CD89-88F1-4EED-A831-199862C3DC2C}" type="sibTrans" cxnId="{D5E62B65-3F82-4392-AF73-344215A79316}">
      <dgm:prSet/>
      <dgm:spPr/>
      <dgm:t>
        <a:bodyPr/>
        <a:lstStyle/>
        <a:p>
          <a:endParaRPr lang="fr-FR"/>
        </a:p>
      </dgm:t>
    </dgm:pt>
    <dgm:pt modelId="{04928D89-D078-4FE8-A37C-4D1E9C8AC7AD}">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Faux Moi</a:t>
          </a:r>
          <a:endParaRPr lang="fr-FR" dirty="0"/>
        </a:p>
      </dgm:t>
    </dgm:pt>
    <dgm:pt modelId="{4DC91F8A-15AA-4081-B686-92D872BF6455}" type="parTrans" cxnId="{80772A4B-E560-4E10-8DF4-8A5528A95B55}">
      <dgm:prSet>
        <dgm:style>
          <a:lnRef idx="0">
            <a:schemeClr val="dk1"/>
          </a:lnRef>
          <a:fillRef idx="3">
            <a:schemeClr val="dk1"/>
          </a:fillRef>
          <a:effectRef idx="3">
            <a:schemeClr val="dk1"/>
          </a:effectRef>
          <a:fontRef idx="minor">
            <a:schemeClr val="lt1"/>
          </a:fontRef>
        </dgm:style>
      </dgm:prSet>
      <dgm:spPr/>
      <dgm:t>
        <a:bodyPr/>
        <a:lstStyle/>
        <a:p>
          <a:endParaRPr lang="fr-FR"/>
        </a:p>
      </dgm:t>
    </dgm:pt>
    <dgm:pt modelId="{7C7B7DCA-546D-4AA9-8DAB-7B2FF818FC21}" type="sibTrans" cxnId="{80772A4B-E560-4E10-8DF4-8A5528A95B55}">
      <dgm:prSet/>
      <dgm:spPr/>
      <dgm:t>
        <a:bodyPr/>
        <a:lstStyle/>
        <a:p>
          <a:endParaRPr lang="fr-FR"/>
        </a:p>
      </dgm:t>
    </dgm:pt>
    <dgm:pt modelId="{1BD802D0-9D0B-4E18-8981-3F65E050F836}">
      <dgm:prSet phldrT="[Texte]">
        <dgm:style>
          <a:lnRef idx="0">
            <a:schemeClr val="dk1"/>
          </a:lnRef>
          <a:fillRef idx="3">
            <a:schemeClr val="dk1"/>
          </a:fillRef>
          <a:effectRef idx="3">
            <a:schemeClr val="dk1"/>
          </a:effectRef>
          <a:fontRef idx="minor">
            <a:schemeClr val="lt1"/>
          </a:fontRef>
        </dgm:style>
      </dgm:prSet>
      <dgm:spPr/>
      <dgm:t>
        <a:bodyPr/>
        <a:lstStyle/>
        <a:p>
          <a:r>
            <a:rPr lang="fr-FR" dirty="0" smtClean="0"/>
            <a:t>Esprit</a:t>
          </a:r>
          <a:endParaRPr lang="fr-FR" dirty="0"/>
        </a:p>
      </dgm:t>
    </dgm:pt>
    <dgm:pt modelId="{7E5164C3-B3DE-40C4-A9C9-6E077CB25F71}" type="parTrans" cxnId="{A609B05B-23C0-4D08-BF83-8CF740250845}">
      <dgm:prSet>
        <dgm:style>
          <a:lnRef idx="1">
            <a:schemeClr val="dk1"/>
          </a:lnRef>
          <a:fillRef idx="3">
            <a:schemeClr val="dk1"/>
          </a:fillRef>
          <a:effectRef idx="2">
            <a:schemeClr val="dk1"/>
          </a:effectRef>
          <a:fontRef idx="minor">
            <a:schemeClr val="lt1"/>
          </a:fontRef>
        </dgm:style>
      </dgm:prSet>
      <dgm:spPr/>
      <dgm:t>
        <a:bodyPr/>
        <a:lstStyle/>
        <a:p>
          <a:endParaRPr lang="fr-FR"/>
        </a:p>
      </dgm:t>
    </dgm:pt>
    <dgm:pt modelId="{C140E690-DB39-42BC-AA45-4EF78DADC106}" type="sibTrans" cxnId="{A609B05B-23C0-4D08-BF83-8CF740250845}">
      <dgm:prSet/>
      <dgm:spPr/>
      <dgm:t>
        <a:bodyPr/>
        <a:lstStyle/>
        <a:p>
          <a:endParaRPr lang="fr-FR"/>
        </a:p>
      </dgm:t>
    </dgm:pt>
    <dgm:pt modelId="{EA5A881A-0B3E-4962-A917-01C8EC313E85}" type="pres">
      <dgm:prSet presAssocID="{71250A6B-513D-4F76-897D-151F8D9D3692}" presName="Name0" presStyleCnt="0">
        <dgm:presLayoutVars>
          <dgm:chMax val="1"/>
          <dgm:dir/>
          <dgm:animLvl val="ctr"/>
          <dgm:resizeHandles val="exact"/>
        </dgm:presLayoutVars>
      </dgm:prSet>
      <dgm:spPr/>
      <dgm:t>
        <a:bodyPr/>
        <a:lstStyle/>
        <a:p>
          <a:endParaRPr lang="fr-FR"/>
        </a:p>
      </dgm:t>
    </dgm:pt>
    <dgm:pt modelId="{537A7CF8-FBA4-4427-BDC9-EE4031B0FA0F}" type="pres">
      <dgm:prSet presAssocID="{F739F56F-DE96-46C9-BCE9-F6D71BE13509}" presName="centerShape" presStyleLbl="node0" presStyleIdx="0" presStyleCnt="1" custScaleX="48449" custScaleY="48449"/>
      <dgm:spPr/>
      <dgm:t>
        <a:bodyPr/>
        <a:lstStyle/>
        <a:p>
          <a:endParaRPr lang="fr-FR"/>
        </a:p>
      </dgm:t>
    </dgm:pt>
    <dgm:pt modelId="{1C305062-B343-4622-94B1-75B923FF55CA}" type="pres">
      <dgm:prSet presAssocID="{8E52B798-36E6-407D-8974-85B4CA02B1A1}" presName="parTrans" presStyleLbl="sibTrans2D1" presStyleIdx="0" presStyleCnt="4" custAng="10800000"/>
      <dgm:spPr/>
      <dgm:t>
        <a:bodyPr/>
        <a:lstStyle/>
        <a:p>
          <a:endParaRPr lang="fr-FR"/>
        </a:p>
      </dgm:t>
    </dgm:pt>
    <dgm:pt modelId="{B2436013-1BDF-4C01-AC5E-E8A0B56F39B4}" type="pres">
      <dgm:prSet presAssocID="{8E52B798-36E6-407D-8974-85B4CA02B1A1}" presName="connectorText" presStyleLbl="sibTrans2D1" presStyleIdx="0" presStyleCnt="4"/>
      <dgm:spPr/>
      <dgm:t>
        <a:bodyPr/>
        <a:lstStyle/>
        <a:p>
          <a:endParaRPr lang="fr-FR"/>
        </a:p>
      </dgm:t>
    </dgm:pt>
    <dgm:pt modelId="{99EC7184-93F0-4203-80AC-755B2A731556}" type="pres">
      <dgm:prSet presAssocID="{F0A59B48-AB9A-4622-A339-301BC930C100}" presName="node" presStyleLbl="node1" presStyleIdx="0" presStyleCnt="4" custRadScaleRad="98439" custRadScaleInc="53722">
        <dgm:presLayoutVars>
          <dgm:bulletEnabled val="1"/>
        </dgm:presLayoutVars>
      </dgm:prSet>
      <dgm:spPr/>
      <dgm:t>
        <a:bodyPr/>
        <a:lstStyle/>
        <a:p>
          <a:endParaRPr lang="fr-FR"/>
        </a:p>
      </dgm:t>
    </dgm:pt>
    <dgm:pt modelId="{2E9B88DA-4424-45F1-9EBC-52BB1B532992}" type="pres">
      <dgm:prSet presAssocID="{2757D581-43F0-4B08-9657-7FC2ABD1DC6D}" presName="parTrans" presStyleLbl="sibTrans2D1" presStyleIdx="1" presStyleCnt="4" custAng="10800000"/>
      <dgm:spPr/>
      <dgm:t>
        <a:bodyPr/>
        <a:lstStyle/>
        <a:p>
          <a:endParaRPr lang="fr-FR"/>
        </a:p>
      </dgm:t>
    </dgm:pt>
    <dgm:pt modelId="{ACCAC699-8338-4BE4-ADCD-00321D302AF8}" type="pres">
      <dgm:prSet presAssocID="{2757D581-43F0-4B08-9657-7FC2ABD1DC6D}" presName="connectorText" presStyleLbl="sibTrans2D1" presStyleIdx="1" presStyleCnt="4"/>
      <dgm:spPr/>
      <dgm:t>
        <a:bodyPr/>
        <a:lstStyle/>
        <a:p>
          <a:endParaRPr lang="fr-FR"/>
        </a:p>
      </dgm:t>
    </dgm:pt>
    <dgm:pt modelId="{48F6093D-4692-48BB-B451-74FECD35E320}" type="pres">
      <dgm:prSet presAssocID="{FFB45426-1378-4D17-AFC2-761F5AE248C8}" presName="node" presStyleLbl="node1" presStyleIdx="1" presStyleCnt="4">
        <dgm:presLayoutVars>
          <dgm:bulletEnabled val="1"/>
        </dgm:presLayoutVars>
      </dgm:prSet>
      <dgm:spPr/>
      <dgm:t>
        <a:bodyPr/>
        <a:lstStyle/>
        <a:p>
          <a:endParaRPr lang="fr-FR"/>
        </a:p>
      </dgm:t>
    </dgm:pt>
    <dgm:pt modelId="{C4BE40E2-8015-49C2-A91A-2BE7EAB5F858}" type="pres">
      <dgm:prSet presAssocID="{4DC91F8A-15AA-4081-B686-92D872BF6455}" presName="parTrans" presStyleLbl="sibTrans2D1" presStyleIdx="2" presStyleCnt="4"/>
      <dgm:spPr/>
      <dgm:t>
        <a:bodyPr/>
        <a:lstStyle/>
        <a:p>
          <a:endParaRPr lang="fr-FR"/>
        </a:p>
      </dgm:t>
    </dgm:pt>
    <dgm:pt modelId="{EE3AB5BC-A22F-4FFE-BF39-99FBC00DB4A7}" type="pres">
      <dgm:prSet presAssocID="{4DC91F8A-15AA-4081-B686-92D872BF6455}" presName="connectorText" presStyleLbl="sibTrans2D1" presStyleIdx="2" presStyleCnt="4"/>
      <dgm:spPr/>
      <dgm:t>
        <a:bodyPr/>
        <a:lstStyle/>
        <a:p>
          <a:endParaRPr lang="fr-FR"/>
        </a:p>
      </dgm:t>
    </dgm:pt>
    <dgm:pt modelId="{2E796691-3AEE-4AAB-A12B-74DC79909601}" type="pres">
      <dgm:prSet presAssocID="{04928D89-D078-4FE8-A37C-4D1E9C8AC7AD}" presName="node" presStyleLbl="node1" presStyleIdx="2" presStyleCnt="4" custRadScaleRad="123320" custRadScaleInc="-87033">
        <dgm:presLayoutVars>
          <dgm:bulletEnabled val="1"/>
        </dgm:presLayoutVars>
      </dgm:prSet>
      <dgm:spPr/>
      <dgm:t>
        <a:bodyPr/>
        <a:lstStyle/>
        <a:p>
          <a:endParaRPr lang="fr-FR"/>
        </a:p>
      </dgm:t>
    </dgm:pt>
    <dgm:pt modelId="{CAFAE2D2-1A5A-48C6-A481-E612406EEB85}" type="pres">
      <dgm:prSet presAssocID="{7E5164C3-B3DE-40C4-A9C9-6E077CB25F71}" presName="parTrans" presStyleLbl="sibTrans2D1" presStyleIdx="3" presStyleCnt="4" custAng="10800000"/>
      <dgm:spPr/>
      <dgm:t>
        <a:bodyPr/>
        <a:lstStyle/>
        <a:p>
          <a:endParaRPr lang="fr-FR"/>
        </a:p>
      </dgm:t>
    </dgm:pt>
    <dgm:pt modelId="{B52A9BDF-F3EF-4328-9B92-EA5C555CACCA}" type="pres">
      <dgm:prSet presAssocID="{7E5164C3-B3DE-40C4-A9C9-6E077CB25F71}" presName="connectorText" presStyleLbl="sibTrans2D1" presStyleIdx="3" presStyleCnt="4"/>
      <dgm:spPr/>
      <dgm:t>
        <a:bodyPr/>
        <a:lstStyle/>
        <a:p>
          <a:endParaRPr lang="fr-FR"/>
        </a:p>
      </dgm:t>
    </dgm:pt>
    <dgm:pt modelId="{24C7B752-DE7B-4DCC-A8B8-211D655D157E}" type="pres">
      <dgm:prSet presAssocID="{1BD802D0-9D0B-4E18-8981-3F65E050F836}" presName="node" presStyleLbl="node1" presStyleIdx="3" presStyleCnt="4" custRadScaleRad="101648" custRadScaleInc="22961">
        <dgm:presLayoutVars>
          <dgm:bulletEnabled val="1"/>
        </dgm:presLayoutVars>
      </dgm:prSet>
      <dgm:spPr/>
      <dgm:t>
        <a:bodyPr/>
        <a:lstStyle/>
        <a:p>
          <a:endParaRPr lang="fr-FR"/>
        </a:p>
      </dgm:t>
    </dgm:pt>
  </dgm:ptLst>
  <dgm:cxnLst>
    <dgm:cxn modelId="{71C6F5D7-D6F4-4152-92C3-D1656F5D620C}" type="presOf" srcId="{F739F56F-DE96-46C9-BCE9-F6D71BE13509}" destId="{537A7CF8-FBA4-4427-BDC9-EE4031B0FA0F}" srcOrd="0" destOrd="0" presId="urn:microsoft.com/office/officeart/2005/8/layout/radial5"/>
    <dgm:cxn modelId="{26AB349A-7DCE-4CD2-BDAE-BA60F68F0199}" type="presOf" srcId="{8E52B798-36E6-407D-8974-85B4CA02B1A1}" destId="{B2436013-1BDF-4C01-AC5E-E8A0B56F39B4}" srcOrd="1" destOrd="0" presId="urn:microsoft.com/office/officeart/2005/8/layout/radial5"/>
    <dgm:cxn modelId="{80772A4B-E560-4E10-8DF4-8A5528A95B55}" srcId="{F739F56F-DE96-46C9-BCE9-F6D71BE13509}" destId="{04928D89-D078-4FE8-A37C-4D1E9C8AC7AD}" srcOrd="2" destOrd="0" parTransId="{4DC91F8A-15AA-4081-B686-92D872BF6455}" sibTransId="{7C7B7DCA-546D-4AA9-8DAB-7B2FF818FC21}"/>
    <dgm:cxn modelId="{4D629FCA-027E-4780-995B-FF34C02D7B7A}" type="presOf" srcId="{4DC91F8A-15AA-4081-B686-92D872BF6455}" destId="{EE3AB5BC-A22F-4FFE-BF39-99FBC00DB4A7}" srcOrd="1" destOrd="0" presId="urn:microsoft.com/office/officeart/2005/8/layout/radial5"/>
    <dgm:cxn modelId="{D5E62B65-3F82-4392-AF73-344215A79316}" srcId="{F739F56F-DE96-46C9-BCE9-F6D71BE13509}" destId="{FFB45426-1378-4D17-AFC2-761F5AE248C8}" srcOrd="1" destOrd="0" parTransId="{2757D581-43F0-4B08-9657-7FC2ABD1DC6D}" sibTransId="{25D4CD89-88F1-4EED-A831-199862C3DC2C}"/>
    <dgm:cxn modelId="{4A31E62F-6E1A-4665-A90C-047A0A5003DA}" type="presOf" srcId="{1BD802D0-9D0B-4E18-8981-3F65E050F836}" destId="{24C7B752-DE7B-4DCC-A8B8-211D655D157E}" srcOrd="0" destOrd="0" presId="urn:microsoft.com/office/officeart/2005/8/layout/radial5"/>
    <dgm:cxn modelId="{51DF8D84-DAD3-44B4-92D8-001A2A78654B}" type="presOf" srcId="{2757D581-43F0-4B08-9657-7FC2ABD1DC6D}" destId="{ACCAC699-8338-4BE4-ADCD-00321D302AF8}" srcOrd="1" destOrd="0" presId="urn:microsoft.com/office/officeart/2005/8/layout/radial5"/>
    <dgm:cxn modelId="{6E076D5C-D1C4-4808-B107-3D858F3CB424}" srcId="{F739F56F-DE96-46C9-BCE9-F6D71BE13509}" destId="{F0A59B48-AB9A-4622-A339-301BC930C100}" srcOrd="0" destOrd="0" parTransId="{8E52B798-36E6-407D-8974-85B4CA02B1A1}" sibTransId="{AF66BA80-42DA-4807-B0C1-4958BD7E2080}"/>
    <dgm:cxn modelId="{EE31B9F0-97BE-46B1-A8FE-468C282F3FB8}" type="presOf" srcId="{7E5164C3-B3DE-40C4-A9C9-6E077CB25F71}" destId="{CAFAE2D2-1A5A-48C6-A481-E612406EEB85}" srcOrd="0" destOrd="0" presId="urn:microsoft.com/office/officeart/2005/8/layout/radial5"/>
    <dgm:cxn modelId="{8045DA24-9BAD-4ED8-A08F-F2E4FD0A8524}" type="presOf" srcId="{FFB45426-1378-4D17-AFC2-761F5AE248C8}" destId="{48F6093D-4692-48BB-B451-74FECD35E320}" srcOrd="0" destOrd="0" presId="urn:microsoft.com/office/officeart/2005/8/layout/radial5"/>
    <dgm:cxn modelId="{E3D4E2BA-3763-424D-AD59-6EE4C3CE130B}" type="presOf" srcId="{2757D581-43F0-4B08-9657-7FC2ABD1DC6D}" destId="{2E9B88DA-4424-45F1-9EBC-52BB1B532992}" srcOrd="0" destOrd="0" presId="urn:microsoft.com/office/officeart/2005/8/layout/radial5"/>
    <dgm:cxn modelId="{8D1612BC-DC53-453D-8A15-3C29861ADE0A}" type="presOf" srcId="{04928D89-D078-4FE8-A37C-4D1E9C8AC7AD}" destId="{2E796691-3AEE-4AAB-A12B-74DC79909601}" srcOrd="0" destOrd="0" presId="urn:microsoft.com/office/officeart/2005/8/layout/radial5"/>
    <dgm:cxn modelId="{A7DA234F-780D-4ACA-AD6E-C48E3E15A233}" type="presOf" srcId="{F0A59B48-AB9A-4622-A339-301BC930C100}" destId="{99EC7184-93F0-4203-80AC-755B2A731556}" srcOrd="0" destOrd="0" presId="urn:microsoft.com/office/officeart/2005/8/layout/radial5"/>
    <dgm:cxn modelId="{32AD68EE-5608-4C81-ABCA-1561F9B49B55}" type="presOf" srcId="{4DC91F8A-15AA-4081-B686-92D872BF6455}" destId="{C4BE40E2-8015-49C2-A91A-2BE7EAB5F858}" srcOrd="0" destOrd="0" presId="urn:microsoft.com/office/officeart/2005/8/layout/radial5"/>
    <dgm:cxn modelId="{F64DFE56-94E3-43B8-82D1-93886061F679}" srcId="{71250A6B-513D-4F76-897D-151F8D9D3692}" destId="{F739F56F-DE96-46C9-BCE9-F6D71BE13509}" srcOrd="0" destOrd="0" parTransId="{DF376054-36D8-4C03-B3B8-8A06BD2655A5}" sibTransId="{FE1D465F-039E-4F47-A254-115129EDA15D}"/>
    <dgm:cxn modelId="{B95E836A-1A6C-4468-BE94-4C29FCC16041}" type="presOf" srcId="{71250A6B-513D-4F76-897D-151F8D9D3692}" destId="{EA5A881A-0B3E-4962-A917-01C8EC313E85}" srcOrd="0" destOrd="0" presId="urn:microsoft.com/office/officeart/2005/8/layout/radial5"/>
    <dgm:cxn modelId="{F52E47E6-B9DA-41F5-BD02-B136DF4FD5C9}" type="presOf" srcId="{7E5164C3-B3DE-40C4-A9C9-6E077CB25F71}" destId="{B52A9BDF-F3EF-4328-9B92-EA5C555CACCA}" srcOrd="1" destOrd="0" presId="urn:microsoft.com/office/officeart/2005/8/layout/radial5"/>
    <dgm:cxn modelId="{A609B05B-23C0-4D08-BF83-8CF740250845}" srcId="{F739F56F-DE96-46C9-BCE9-F6D71BE13509}" destId="{1BD802D0-9D0B-4E18-8981-3F65E050F836}" srcOrd="3" destOrd="0" parTransId="{7E5164C3-B3DE-40C4-A9C9-6E077CB25F71}" sibTransId="{C140E690-DB39-42BC-AA45-4EF78DADC106}"/>
    <dgm:cxn modelId="{FA4CFBD8-B7E6-4683-8568-A5CBEED5923E}" type="presOf" srcId="{8E52B798-36E6-407D-8974-85B4CA02B1A1}" destId="{1C305062-B343-4622-94B1-75B923FF55CA}" srcOrd="0" destOrd="0" presId="urn:microsoft.com/office/officeart/2005/8/layout/radial5"/>
    <dgm:cxn modelId="{A7150EDB-2922-45FC-88D8-0B0F9D4F023A}" type="presParOf" srcId="{EA5A881A-0B3E-4962-A917-01C8EC313E85}" destId="{537A7CF8-FBA4-4427-BDC9-EE4031B0FA0F}" srcOrd="0" destOrd="0" presId="urn:microsoft.com/office/officeart/2005/8/layout/radial5"/>
    <dgm:cxn modelId="{1309AC3E-B544-48AF-90DB-5ACB5117B70E}" type="presParOf" srcId="{EA5A881A-0B3E-4962-A917-01C8EC313E85}" destId="{1C305062-B343-4622-94B1-75B923FF55CA}" srcOrd="1" destOrd="0" presId="urn:microsoft.com/office/officeart/2005/8/layout/radial5"/>
    <dgm:cxn modelId="{F2D3CE33-BBC7-4C1D-B965-2EACAA2E9C24}" type="presParOf" srcId="{1C305062-B343-4622-94B1-75B923FF55CA}" destId="{B2436013-1BDF-4C01-AC5E-E8A0B56F39B4}" srcOrd="0" destOrd="0" presId="urn:microsoft.com/office/officeart/2005/8/layout/radial5"/>
    <dgm:cxn modelId="{6E68204F-0280-4370-8332-F418D179B5BA}" type="presParOf" srcId="{EA5A881A-0B3E-4962-A917-01C8EC313E85}" destId="{99EC7184-93F0-4203-80AC-755B2A731556}" srcOrd="2" destOrd="0" presId="urn:microsoft.com/office/officeart/2005/8/layout/radial5"/>
    <dgm:cxn modelId="{764EA07A-E624-43EC-BEAE-DDC5C7308CE9}" type="presParOf" srcId="{EA5A881A-0B3E-4962-A917-01C8EC313E85}" destId="{2E9B88DA-4424-45F1-9EBC-52BB1B532992}" srcOrd="3" destOrd="0" presId="urn:microsoft.com/office/officeart/2005/8/layout/radial5"/>
    <dgm:cxn modelId="{5F92A1D3-E780-4FE0-B0BD-27975A0EA8D9}" type="presParOf" srcId="{2E9B88DA-4424-45F1-9EBC-52BB1B532992}" destId="{ACCAC699-8338-4BE4-ADCD-00321D302AF8}" srcOrd="0" destOrd="0" presId="urn:microsoft.com/office/officeart/2005/8/layout/radial5"/>
    <dgm:cxn modelId="{E9831D85-38D0-46A2-833F-F0A56FD3DEA4}" type="presParOf" srcId="{EA5A881A-0B3E-4962-A917-01C8EC313E85}" destId="{48F6093D-4692-48BB-B451-74FECD35E320}" srcOrd="4" destOrd="0" presId="urn:microsoft.com/office/officeart/2005/8/layout/radial5"/>
    <dgm:cxn modelId="{B17CBEEE-A901-413B-A515-2F25C7337F8D}" type="presParOf" srcId="{EA5A881A-0B3E-4962-A917-01C8EC313E85}" destId="{C4BE40E2-8015-49C2-A91A-2BE7EAB5F858}" srcOrd="5" destOrd="0" presId="urn:microsoft.com/office/officeart/2005/8/layout/radial5"/>
    <dgm:cxn modelId="{69B3ECFE-CB33-474A-8C68-13BE2DB3254C}" type="presParOf" srcId="{C4BE40E2-8015-49C2-A91A-2BE7EAB5F858}" destId="{EE3AB5BC-A22F-4FFE-BF39-99FBC00DB4A7}" srcOrd="0" destOrd="0" presId="urn:microsoft.com/office/officeart/2005/8/layout/radial5"/>
    <dgm:cxn modelId="{788ECA2D-3483-4080-90EE-D78D28D68562}" type="presParOf" srcId="{EA5A881A-0B3E-4962-A917-01C8EC313E85}" destId="{2E796691-3AEE-4AAB-A12B-74DC79909601}" srcOrd="6" destOrd="0" presId="urn:microsoft.com/office/officeart/2005/8/layout/radial5"/>
    <dgm:cxn modelId="{EFC3352E-6126-4C99-8DA5-08F25D0D0B44}" type="presParOf" srcId="{EA5A881A-0B3E-4962-A917-01C8EC313E85}" destId="{CAFAE2D2-1A5A-48C6-A481-E612406EEB85}" srcOrd="7" destOrd="0" presId="urn:microsoft.com/office/officeart/2005/8/layout/radial5"/>
    <dgm:cxn modelId="{655CCDFF-3BB8-43BB-A6EE-71001B0E8192}" type="presParOf" srcId="{CAFAE2D2-1A5A-48C6-A481-E612406EEB85}" destId="{B52A9BDF-F3EF-4328-9B92-EA5C555CACCA}" srcOrd="0" destOrd="0" presId="urn:microsoft.com/office/officeart/2005/8/layout/radial5"/>
    <dgm:cxn modelId="{0C61B3EF-9FB7-4D5A-84D8-E3F8D9961385}" type="presParOf" srcId="{EA5A881A-0B3E-4962-A917-01C8EC313E85}" destId="{24C7B752-DE7B-4DCC-A8B8-211D655D157E}" srcOrd="8" destOrd="0" presId="urn:microsoft.com/office/officeart/2005/8/layout/radial5"/>
  </dgm:cxnLst>
  <dgm:bg>
    <a:gradFill flip="none" rotWithShape="1">
      <a:gsLst>
        <a:gs pos="0">
          <a:srgbClr val="FFF200"/>
        </a:gs>
        <a:gs pos="45000">
          <a:srgbClr val="FF7A00"/>
        </a:gs>
        <a:gs pos="70000">
          <a:srgbClr val="FF0300"/>
        </a:gs>
        <a:gs pos="100000">
          <a:srgbClr val="4D0808"/>
        </a:gs>
      </a:gsLst>
      <a:path path="circl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66649D-A8B8-4165-B3BF-5DB4344B56F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BB43DBAC-F070-49C3-BBA1-1BC8C6E18897}">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t>Corps</a:t>
          </a:r>
          <a:endParaRPr lang="fr-FR" dirty="0"/>
        </a:p>
      </dgm:t>
    </dgm:pt>
    <dgm:pt modelId="{4C936A67-1E03-44C9-B1DB-FBE8BC1CC5AA}" type="parTrans" cxnId="{69A4B6A5-9E64-4720-826D-3AEA92582D16}">
      <dgm:prSet/>
      <dgm:spPr/>
      <dgm:t>
        <a:bodyPr/>
        <a:lstStyle/>
        <a:p>
          <a:endParaRPr lang="fr-FR"/>
        </a:p>
      </dgm:t>
    </dgm:pt>
    <dgm:pt modelId="{BB6A1922-1FD0-4081-B200-4E3679545277}" type="sibTrans" cxnId="{69A4B6A5-9E64-4720-826D-3AEA92582D16}">
      <dgm:prSet/>
      <dgm:spPr/>
      <dgm:t>
        <a:bodyPr/>
        <a:lstStyle/>
        <a:p>
          <a:endParaRPr lang="fr-FR"/>
        </a:p>
      </dgm:t>
    </dgm:pt>
    <dgm:pt modelId="{ACC0C9B8-1946-4BF7-81A3-213BF85B6F29}">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smtClean="0"/>
            <a:t>Esprit</a:t>
          </a:r>
          <a:endParaRPr lang="fr-FR" dirty="0"/>
        </a:p>
      </dgm:t>
    </dgm:pt>
    <dgm:pt modelId="{7C589F60-3DD1-4EB5-8E52-F50FA99D85A8}" type="parTrans" cxnId="{1D8D3520-F911-4052-922F-C87694AE5753}">
      <dgm:prSet/>
      <dgm:spPr/>
      <dgm:t>
        <a:bodyPr/>
        <a:lstStyle/>
        <a:p>
          <a:endParaRPr lang="fr-FR"/>
        </a:p>
      </dgm:t>
    </dgm:pt>
    <dgm:pt modelId="{091DD1E2-F253-4A96-858A-96CBC518DD84}" type="sibTrans" cxnId="{1D8D3520-F911-4052-922F-C87694AE5753}">
      <dgm:prSet/>
      <dgm:spPr/>
      <dgm:t>
        <a:bodyPr/>
        <a:lstStyle/>
        <a:p>
          <a:endParaRPr lang="fr-FR"/>
        </a:p>
      </dgm:t>
    </dgm:pt>
    <dgm:pt modelId="{05F18027-CC59-4E6B-88C4-8D5F0C5BC3DA}">
      <dgm:prSet phldrT="[Texte]">
        <dgm:style>
          <a:lnRef idx="0">
            <a:schemeClr val="accent3"/>
          </a:lnRef>
          <a:fillRef idx="3">
            <a:schemeClr val="accent3"/>
          </a:fillRef>
          <a:effectRef idx="3">
            <a:schemeClr val="accent3"/>
          </a:effectRef>
          <a:fontRef idx="minor">
            <a:schemeClr val="lt1"/>
          </a:fontRef>
        </dgm:style>
      </dgm:prSet>
      <dgm:spPr>
        <a:solidFill>
          <a:srgbClr val="00B050"/>
        </a:solidFill>
      </dgm:spPr>
      <dgm:t>
        <a:bodyPr/>
        <a:lstStyle/>
        <a:p>
          <a:r>
            <a:rPr lang="fr-FR" dirty="0" smtClean="0"/>
            <a:t>choses</a:t>
          </a:r>
          <a:endParaRPr lang="fr-FR" dirty="0"/>
        </a:p>
      </dgm:t>
    </dgm:pt>
    <dgm:pt modelId="{AF8CFBF8-366A-4E02-B6E0-37728DEACF93}" type="parTrans" cxnId="{635BE0A0-079F-47F8-81E4-E0836B2B407C}">
      <dgm:prSet/>
      <dgm:spPr/>
      <dgm:t>
        <a:bodyPr/>
        <a:lstStyle/>
        <a:p>
          <a:endParaRPr lang="fr-FR"/>
        </a:p>
      </dgm:t>
    </dgm:pt>
    <dgm:pt modelId="{66A28A27-A821-442F-A601-C1B1EC7BC906}" type="sibTrans" cxnId="{635BE0A0-079F-47F8-81E4-E0836B2B407C}">
      <dgm:prSet/>
      <dgm:spPr/>
      <dgm:t>
        <a:bodyPr/>
        <a:lstStyle/>
        <a:p>
          <a:endParaRPr lang="fr-FR"/>
        </a:p>
      </dgm:t>
    </dgm:pt>
    <dgm:pt modelId="{681ABE7C-ED10-4C35-BCD4-A2BA08148952}" type="pres">
      <dgm:prSet presAssocID="{A266649D-A8B8-4165-B3BF-5DB4344B56F1}" presName="Name0" presStyleCnt="0">
        <dgm:presLayoutVars>
          <dgm:chMax val="1"/>
          <dgm:dir/>
          <dgm:animLvl val="ctr"/>
          <dgm:resizeHandles val="exact"/>
        </dgm:presLayoutVars>
      </dgm:prSet>
      <dgm:spPr/>
      <dgm:t>
        <a:bodyPr/>
        <a:lstStyle/>
        <a:p>
          <a:endParaRPr lang="fr-FR"/>
        </a:p>
      </dgm:t>
    </dgm:pt>
    <dgm:pt modelId="{8A4B953E-A3BB-4E7E-A848-69B5D1289C24}" type="pres">
      <dgm:prSet presAssocID="{BB43DBAC-F070-49C3-BBA1-1BC8C6E18897}" presName="centerShape" presStyleLbl="node0" presStyleIdx="0" presStyleCnt="1" custLinFactNeighborX="0" custLinFactNeighborY="5877"/>
      <dgm:spPr/>
      <dgm:t>
        <a:bodyPr/>
        <a:lstStyle/>
        <a:p>
          <a:endParaRPr lang="fr-FR"/>
        </a:p>
      </dgm:t>
    </dgm:pt>
    <dgm:pt modelId="{01803AAD-E56C-43B7-9997-14B2DCBF50CB}" type="pres">
      <dgm:prSet presAssocID="{7C589F60-3DD1-4EB5-8E52-F50FA99D85A8}" presName="parTrans" presStyleLbl="sibTrans2D1" presStyleIdx="0" presStyleCnt="2" custLinFactY="-100000" custLinFactNeighborX="0" custLinFactNeighborY="-100587"/>
      <dgm:spPr/>
      <dgm:t>
        <a:bodyPr/>
        <a:lstStyle/>
        <a:p>
          <a:endParaRPr lang="fr-FR"/>
        </a:p>
      </dgm:t>
    </dgm:pt>
    <dgm:pt modelId="{0D2FAE2F-B4FE-4DD5-9BB2-9D55F3316996}" type="pres">
      <dgm:prSet presAssocID="{7C589F60-3DD1-4EB5-8E52-F50FA99D85A8}" presName="connectorText" presStyleLbl="sibTrans2D1" presStyleIdx="0" presStyleCnt="2"/>
      <dgm:spPr/>
      <dgm:t>
        <a:bodyPr/>
        <a:lstStyle/>
        <a:p>
          <a:endParaRPr lang="fr-FR"/>
        </a:p>
      </dgm:t>
    </dgm:pt>
    <dgm:pt modelId="{41B1994E-D588-4CCE-9686-DEF1E8E3DA18}" type="pres">
      <dgm:prSet presAssocID="{ACC0C9B8-1946-4BF7-81A3-213BF85B6F29}" presName="node" presStyleLbl="node1" presStyleIdx="0" presStyleCnt="2">
        <dgm:presLayoutVars>
          <dgm:bulletEnabled val="1"/>
        </dgm:presLayoutVars>
      </dgm:prSet>
      <dgm:spPr/>
      <dgm:t>
        <a:bodyPr/>
        <a:lstStyle/>
        <a:p>
          <a:endParaRPr lang="fr-FR"/>
        </a:p>
      </dgm:t>
    </dgm:pt>
    <dgm:pt modelId="{A147A8E4-AC11-4F27-87BA-BB815B5FB813}" type="pres">
      <dgm:prSet presAssocID="{AF8CFBF8-366A-4E02-B6E0-37728DEACF93}" presName="parTrans" presStyleLbl="sibTrans2D1" presStyleIdx="1" presStyleCnt="2"/>
      <dgm:spPr/>
      <dgm:t>
        <a:bodyPr/>
        <a:lstStyle/>
        <a:p>
          <a:endParaRPr lang="fr-FR"/>
        </a:p>
      </dgm:t>
    </dgm:pt>
    <dgm:pt modelId="{A8B349F4-C35A-4144-A855-0C2941AC6FE6}" type="pres">
      <dgm:prSet presAssocID="{AF8CFBF8-366A-4E02-B6E0-37728DEACF93}" presName="connectorText" presStyleLbl="sibTrans2D1" presStyleIdx="1" presStyleCnt="2"/>
      <dgm:spPr/>
      <dgm:t>
        <a:bodyPr/>
        <a:lstStyle/>
        <a:p>
          <a:endParaRPr lang="fr-FR"/>
        </a:p>
      </dgm:t>
    </dgm:pt>
    <dgm:pt modelId="{6A02BB8B-417A-40EF-BA10-046E4E105586}" type="pres">
      <dgm:prSet presAssocID="{05F18027-CC59-4E6B-88C4-8D5F0C5BC3DA}" presName="node" presStyleLbl="node1" presStyleIdx="1" presStyleCnt="2" custRadScaleRad="103883" custRadScaleInc="0">
        <dgm:presLayoutVars>
          <dgm:bulletEnabled val="1"/>
        </dgm:presLayoutVars>
      </dgm:prSet>
      <dgm:spPr/>
      <dgm:t>
        <a:bodyPr/>
        <a:lstStyle/>
        <a:p>
          <a:endParaRPr lang="fr-FR"/>
        </a:p>
      </dgm:t>
    </dgm:pt>
  </dgm:ptLst>
  <dgm:cxnLst>
    <dgm:cxn modelId="{31D37135-7D03-4DF6-94F7-0CCF55CD0658}" type="presOf" srcId="{A266649D-A8B8-4165-B3BF-5DB4344B56F1}" destId="{681ABE7C-ED10-4C35-BCD4-A2BA08148952}" srcOrd="0" destOrd="0" presId="urn:microsoft.com/office/officeart/2005/8/layout/radial5"/>
    <dgm:cxn modelId="{F12E8180-457E-4BA2-AF02-05695FA33B93}" type="presOf" srcId="{ACC0C9B8-1946-4BF7-81A3-213BF85B6F29}" destId="{41B1994E-D588-4CCE-9686-DEF1E8E3DA18}" srcOrd="0" destOrd="0" presId="urn:microsoft.com/office/officeart/2005/8/layout/radial5"/>
    <dgm:cxn modelId="{69A4B6A5-9E64-4720-826D-3AEA92582D16}" srcId="{A266649D-A8B8-4165-B3BF-5DB4344B56F1}" destId="{BB43DBAC-F070-49C3-BBA1-1BC8C6E18897}" srcOrd="0" destOrd="0" parTransId="{4C936A67-1E03-44C9-B1DB-FBE8BC1CC5AA}" sibTransId="{BB6A1922-1FD0-4081-B200-4E3679545277}"/>
    <dgm:cxn modelId="{8BE0CDA5-7B36-45B0-A377-04CDE974599C}" type="presOf" srcId="{AF8CFBF8-366A-4E02-B6E0-37728DEACF93}" destId="{A8B349F4-C35A-4144-A855-0C2941AC6FE6}" srcOrd="1" destOrd="0" presId="urn:microsoft.com/office/officeart/2005/8/layout/radial5"/>
    <dgm:cxn modelId="{BB821125-F408-4845-A2A8-D30F166C7913}" type="presOf" srcId="{7C589F60-3DD1-4EB5-8E52-F50FA99D85A8}" destId="{01803AAD-E56C-43B7-9997-14B2DCBF50CB}" srcOrd="0" destOrd="0" presId="urn:microsoft.com/office/officeart/2005/8/layout/radial5"/>
    <dgm:cxn modelId="{40259FE5-5086-45B0-8F2E-5D26D771A178}" type="presOf" srcId="{7C589F60-3DD1-4EB5-8E52-F50FA99D85A8}" destId="{0D2FAE2F-B4FE-4DD5-9BB2-9D55F3316996}" srcOrd="1" destOrd="0" presId="urn:microsoft.com/office/officeart/2005/8/layout/radial5"/>
    <dgm:cxn modelId="{1D8D3520-F911-4052-922F-C87694AE5753}" srcId="{BB43DBAC-F070-49C3-BBA1-1BC8C6E18897}" destId="{ACC0C9B8-1946-4BF7-81A3-213BF85B6F29}" srcOrd="0" destOrd="0" parTransId="{7C589F60-3DD1-4EB5-8E52-F50FA99D85A8}" sibTransId="{091DD1E2-F253-4A96-858A-96CBC518DD84}"/>
    <dgm:cxn modelId="{7CD6B363-6F90-4407-9C2C-0E4F736880A5}" type="presOf" srcId="{05F18027-CC59-4E6B-88C4-8D5F0C5BC3DA}" destId="{6A02BB8B-417A-40EF-BA10-046E4E105586}" srcOrd="0" destOrd="0" presId="urn:microsoft.com/office/officeart/2005/8/layout/radial5"/>
    <dgm:cxn modelId="{635BE0A0-079F-47F8-81E4-E0836B2B407C}" srcId="{BB43DBAC-F070-49C3-BBA1-1BC8C6E18897}" destId="{05F18027-CC59-4E6B-88C4-8D5F0C5BC3DA}" srcOrd="1" destOrd="0" parTransId="{AF8CFBF8-366A-4E02-B6E0-37728DEACF93}" sibTransId="{66A28A27-A821-442F-A601-C1B1EC7BC906}"/>
    <dgm:cxn modelId="{A9738694-4787-49EC-B9B4-B2A26D2886DE}" type="presOf" srcId="{AF8CFBF8-366A-4E02-B6E0-37728DEACF93}" destId="{A147A8E4-AC11-4F27-87BA-BB815B5FB813}" srcOrd="0" destOrd="0" presId="urn:microsoft.com/office/officeart/2005/8/layout/radial5"/>
    <dgm:cxn modelId="{D608A85F-D55A-4AF1-AF3B-38203C185074}" type="presOf" srcId="{BB43DBAC-F070-49C3-BBA1-1BC8C6E18897}" destId="{8A4B953E-A3BB-4E7E-A848-69B5D1289C24}" srcOrd="0" destOrd="0" presId="urn:microsoft.com/office/officeart/2005/8/layout/radial5"/>
    <dgm:cxn modelId="{29760E90-FCA0-4DAB-90DC-12738E02E1A9}" type="presParOf" srcId="{681ABE7C-ED10-4C35-BCD4-A2BA08148952}" destId="{8A4B953E-A3BB-4E7E-A848-69B5D1289C24}" srcOrd="0" destOrd="0" presId="urn:microsoft.com/office/officeart/2005/8/layout/radial5"/>
    <dgm:cxn modelId="{0477E127-B440-46FE-A7D5-CB7B364D59D0}" type="presParOf" srcId="{681ABE7C-ED10-4C35-BCD4-A2BA08148952}" destId="{01803AAD-E56C-43B7-9997-14B2DCBF50CB}" srcOrd="1" destOrd="0" presId="urn:microsoft.com/office/officeart/2005/8/layout/radial5"/>
    <dgm:cxn modelId="{99D3E77D-02C1-4269-97F4-D5FBDF7EA76A}" type="presParOf" srcId="{01803AAD-E56C-43B7-9997-14B2DCBF50CB}" destId="{0D2FAE2F-B4FE-4DD5-9BB2-9D55F3316996}" srcOrd="0" destOrd="0" presId="urn:microsoft.com/office/officeart/2005/8/layout/radial5"/>
    <dgm:cxn modelId="{67806F42-208A-418C-86BF-836479120476}" type="presParOf" srcId="{681ABE7C-ED10-4C35-BCD4-A2BA08148952}" destId="{41B1994E-D588-4CCE-9686-DEF1E8E3DA18}" srcOrd="2" destOrd="0" presId="urn:microsoft.com/office/officeart/2005/8/layout/radial5"/>
    <dgm:cxn modelId="{C90ECCE8-306A-4B46-AD03-C99ABDE1EF38}" type="presParOf" srcId="{681ABE7C-ED10-4C35-BCD4-A2BA08148952}" destId="{A147A8E4-AC11-4F27-87BA-BB815B5FB813}" srcOrd="3" destOrd="0" presId="urn:microsoft.com/office/officeart/2005/8/layout/radial5"/>
    <dgm:cxn modelId="{F8065809-D482-40AD-8EB6-9ABE238978E2}" type="presParOf" srcId="{A147A8E4-AC11-4F27-87BA-BB815B5FB813}" destId="{A8B349F4-C35A-4144-A855-0C2941AC6FE6}" srcOrd="0" destOrd="0" presId="urn:microsoft.com/office/officeart/2005/8/layout/radial5"/>
    <dgm:cxn modelId="{A6D64FDE-1DBF-473A-9CDF-857275EABC7C}" type="presParOf" srcId="{681ABE7C-ED10-4C35-BCD4-A2BA08148952}" destId="{6A02BB8B-417A-40EF-BA10-046E4E105586}"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266649D-A8B8-4165-B3BF-5DB4344B56F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BB43DBAC-F070-49C3-BBA1-1BC8C6E18897}">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Corps</a:t>
          </a:r>
          <a:endParaRPr lang="fr-FR" dirty="0"/>
        </a:p>
      </dgm:t>
    </dgm:pt>
    <dgm:pt modelId="{4C936A67-1E03-44C9-B1DB-FBE8BC1CC5AA}" type="parTrans" cxnId="{69A4B6A5-9E64-4720-826D-3AEA92582D16}">
      <dgm:prSet/>
      <dgm:spPr/>
      <dgm:t>
        <a:bodyPr/>
        <a:lstStyle/>
        <a:p>
          <a:endParaRPr lang="fr-FR"/>
        </a:p>
      </dgm:t>
    </dgm:pt>
    <dgm:pt modelId="{BB6A1922-1FD0-4081-B200-4E3679545277}" type="sibTrans" cxnId="{69A4B6A5-9E64-4720-826D-3AEA92582D16}">
      <dgm:prSet/>
      <dgm:spPr/>
      <dgm:t>
        <a:bodyPr/>
        <a:lstStyle/>
        <a:p>
          <a:endParaRPr lang="fr-FR"/>
        </a:p>
      </dgm:t>
    </dgm:pt>
    <dgm:pt modelId="{ACC0C9B8-1946-4BF7-81A3-213BF85B6F29}">
      <dgm:prSet phldrT="[Texte]">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r>
            <a:rPr lang="fr-FR" dirty="0" smtClean="0"/>
            <a:t>Choses</a:t>
          </a:r>
          <a:endParaRPr lang="fr-FR" dirty="0"/>
        </a:p>
      </dgm:t>
    </dgm:pt>
    <dgm:pt modelId="{7C589F60-3DD1-4EB5-8E52-F50FA99D85A8}" type="parTrans" cxnId="{1D8D3520-F911-4052-922F-C87694AE5753}">
      <dgm:prSet/>
      <dgm:spPr/>
      <dgm:t>
        <a:bodyPr/>
        <a:lstStyle/>
        <a:p>
          <a:endParaRPr lang="fr-FR"/>
        </a:p>
      </dgm:t>
    </dgm:pt>
    <dgm:pt modelId="{091DD1E2-F253-4A96-858A-96CBC518DD84}" type="sibTrans" cxnId="{1D8D3520-F911-4052-922F-C87694AE5753}">
      <dgm:prSet/>
      <dgm:spPr/>
      <dgm:t>
        <a:bodyPr/>
        <a:lstStyle/>
        <a:p>
          <a:endParaRPr lang="fr-FR"/>
        </a:p>
      </dgm:t>
    </dgm:pt>
    <dgm:pt modelId="{05F18027-CC59-4E6B-88C4-8D5F0C5BC3DA}">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Esprit</a:t>
          </a:r>
          <a:endParaRPr lang="fr-FR" dirty="0"/>
        </a:p>
      </dgm:t>
    </dgm:pt>
    <dgm:pt modelId="{AF8CFBF8-366A-4E02-B6E0-37728DEACF93}" type="parTrans" cxnId="{635BE0A0-079F-47F8-81E4-E0836B2B407C}">
      <dgm:prSet/>
      <dgm:spPr/>
      <dgm:t>
        <a:bodyPr/>
        <a:lstStyle/>
        <a:p>
          <a:endParaRPr lang="fr-FR"/>
        </a:p>
      </dgm:t>
    </dgm:pt>
    <dgm:pt modelId="{66A28A27-A821-442F-A601-C1B1EC7BC906}" type="sibTrans" cxnId="{635BE0A0-079F-47F8-81E4-E0836B2B407C}">
      <dgm:prSet/>
      <dgm:spPr/>
      <dgm:t>
        <a:bodyPr/>
        <a:lstStyle/>
        <a:p>
          <a:endParaRPr lang="fr-FR"/>
        </a:p>
      </dgm:t>
    </dgm:pt>
    <dgm:pt modelId="{681ABE7C-ED10-4C35-BCD4-A2BA08148952}" type="pres">
      <dgm:prSet presAssocID="{A266649D-A8B8-4165-B3BF-5DB4344B56F1}" presName="Name0" presStyleCnt="0">
        <dgm:presLayoutVars>
          <dgm:chMax val="1"/>
          <dgm:dir/>
          <dgm:animLvl val="ctr"/>
          <dgm:resizeHandles val="exact"/>
        </dgm:presLayoutVars>
      </dgm:prSet>
      <dgm:spPr/>
      <dgm:t>
        <a:bodyPr/>
        <a:lstStyle/>
        <a:p>
          <a:endParaRPr lang="fr-FR"/>
        </a:p>
      </dgm:t>
    </dgm:pt>
    <dgm:pt modelId="{8A4B953E-A3BB-4E7E-A848-69B5D1289C24}" type="pres">
      <dgm:prSet presAssocID="{BB43DBAC-F070-49C3-BBA1-1BC8C6E18897}" presName="centerShape" presStyleLbl="node0" presStyleIdx="0" presStyleCnt="1" custLinFactNeighborX="0" custLinFactNeighborY="4219"/>
      <dgm:spPr/>
      <dgm:t>
        <a:bodyPr/>
        <a:lstStyle/>
        <a:p>
          <a:endParaRPr lang="fr-FR"/>
        </a:p>
      </dgm:t>
    </dgm:pt>
    <dgm:pt modelId="{01803AAD-E56C-43B7-9997-14B2DCBF50CB}" type="pres">
      <dgm:prSet presAssocID="{7C589F60-3DD1-4EB5-8E52-F50FA99D85A8}" presName="parTrans" presStyleLbl="sibTrans2D1" presStyleIdx="0" presStyleCnt="2" custLinFactY="-100000" custLinFactNeighborX="0" custLinFactNeighborY="-100587"/>
      <dgm:spPr/>
      <dgm:t>
        <a:bodyPr/>
        <a:lstStyle/>
        <a:p>
          <a:endParaRPr lang="fr-FR"/>
        </a:p>
      </dgm:t>
    </dgm:pt>
    <dgm:pt modelId="{0D2FAE2F-B4FE-4DD5-9BB2-9D55F3316996}" type="pres">
      <dgm:prSet presAssocID="{7C589F60-3DD1-4EB5-8E52-F50FA99D85A8}" presName="connectorText" presStyleLbl="sibTrans2D1" presStyleIdx="0" presStyleCnt="2"/>
      <dgm:spPr/>
      <dgm:t>
        <a:bodyPr/>
        <a:lstStyle/>
        <a:p>
          <a:endParaRPr lang="fr-FR"/>
        </a:p>
      </dgm:t>
    </dgm:pt>
    <dgm:pt modelId="{41B1994E-D588-4CCE-9686-DEF1E8E3DA18}" type="pres">
      <dgm:prSet presAssocID="{ACC0C9B8-1946-4BF7-81A3-213BF85B6F29}" presName="node" presStyleLbl="node1" presStyleIdx="0" presStyleCnt="2">
        <dgm:presLayoutVars>
          <dgm:bulletEnabled val="1"/>
        </dgm:presLayoutVars>
      </dgm:prSet>
      <dgm:spPr/>
      <dgm:t>
        <a:bodyPr/>
        <a:lstStyle/>
        <a:p>
          <a:endParaRPr lang="fr-FR"/>
        </a:p>
      </dgm:t>
    </dgm:pt>
    <dgm:pt modelId="{A147A8E4-AC11-4F27-87BA-BB815B5FB813}" type="pres">
      <dgm:prSet presAssocID="{AF8CFBF8-366A-4E02-B6E0-37728DEACF93}" presName="parTrans" presStyleLbl="sibTrans2D1" presStyleIdx="1" presStyleCnt="2"/>
      <dgm:spPr/>
      <dgm:t>
        <a:bodyPr/>
        <a:lstStyle/>
        <a:p>
          <a:endParaRPr lang="fr-FR"/>
        </a:p>
      </dgm:t>
    </dgm:pt>
    <dgm:pt modelId="{A8B349F4-C35A-4144-A855-0C2941AC6FE6}" type="pres">
      <dgm:prSet presAssocID="{AF8CFBF8-366A-4E02-B6E0-37728DEACF93}" presName="connectorText" presStyleLbl="sibTrans2D1" presStyleIdx="1" presStyleCnt="2"/>
      <dgm:spPr/>
      <dgm:t>
        <a:bodyPr/>
        <a:lstStyle/>
        <a:p>
          <a:endParaRPr lang="fr-FR"/>
        </a:p>
      </dgm:t>
    </dgm:pt>
    <dgm:pt modelId="{6A02BB8B-417A-40EF-BA10-046E4E105586}" type="pres">
      <dgm:prSet presAssocID="{05F18027-CC59-4E6B-88C4-8D5F0C5BC3DA}" presName="node" presStyleLbl="node1" presStyleIdx="1" presStyleCnt="2" custScaleX="91549" custScaleY="88699" custRadScaleRad="98108" custRadScaleInc="0">
        <dgm:presLayoutVars>
          <dgm:bulletEnabled val="1"/>
        </dgm:presLayoutVars>
      </dgm:prSet>
      <dgm:spPr/>
      <dgm:t>
        <a:bodyPr/>
        <a:lstStyle/>
        <a:p>
          <a:endParaRPr lang="fr-FR"/>
        </a:p>
      </dgm:t>
    </dgm:pt>
  </dgm:ptLst>
  <dgm:cxnLst>
    <dgm:cxn modelId="{257F00AE-BCE8-408D-A976-230B5FB54E99}" type="presOf" srcId="{AF8CFBF8-366A-4E02-B6E0-37728DEACF93}" destId="{A147A8E4-AC11-4F27-87BA-BB815B5FB813}" srcOrd="0" destOrd="0" presId="urn:microsoft.com/office/officeart/2005/8/layout/radial5"/>
    <dgm:cxn modelId="{0AD3A945-350A-4A44-AD57-A63CD888D266}" type="presOf" srcId="{7C589F60-3DD1-4EB5-8E52-F50FA99D85A8}" destId="{01803AAD-E56C-43B7-9997-14B2DCBF50CB}" srcOrd="0" destOrd="0" presId="urn:microsoft.com/office/officeart/2005/8/layout/radial5"/>
    <dgm:cxn modelId="{69A4B6A5-9E64-4720-826D-3AEA92582D16}" srcId="{A266649D-A8B8-4165-B3BF-5DB4344B56F1}" destId="{BB43DBAC-F070-49C3-BBA1-1BC8C6E18897}" srcOrd="0" destOrd="0" parTransId="{4C936A67-1E03-44C9-B1DB-FBE8BC1CC5AA}" sibTransId="{BB6A1922-1FD0-4081-B200-4E3679545277}"/>
    <dgm:cxn modelId="{C64F4396-6701-4862-9839-ACE2E564EFEB}" type="presOf" srcId="{AF8CFBF8-366A-4E02-B6E0-37728DEACF93}" destId="{A8B349F4-C35A-4144-A855-0C2941AC6FE6}" srcOrd="1" destOrd="0" presId="urn:microsoft.com/office/officeart/2005/8/layout/radial5"/>
    <dgm:cxn modelId="{E006C5A3-73F4-4DEB-A41A-29513BC09526}" type="presOf" srcId="{BB43DBAC-F070-49C3-BBA1-1BC8C6E18897}" destId="{8A4B953E-A3BB-4E7E-A848-69B5D1289C24}" srcOrd="0" destOrd="0" presId="urn:microsoft.com/office/officeart/2005/8/layout/radial5"/>
    <dgm:cxn modelId="{03CC37AF-FBAA-4A33-8824-3C74A9FDF33B}" type="presOf" srcId="{ACC0C9B8-1946-4BF7-81A3-213BF85B6F29}" destId="{41B1994E-D588-4CCE-9686-DEF1E8E3DA18}" srcOrd="0" destOrd="0" presId="urn:microsoft.com/office/officeart/2005/8/layout/radial5"/>
    <dgm:cxn modelId="{1D8D3520-F911-4052-922F-C87694AE5753}" srcId="{BB43DBAC-F070-49C3-BBA1-1BC8C6E18897}" destId="{ACC0C9B8-1946-4BF7-81A3-213BF85B6F29}" srcOrd="0" destOrd="0" parTransId="{7C589F60-3DD1-4EB5-8E52-F50FA99D85A8}" sibTransId="{091DD1E2-F253-4A96-858A-96CBC518DD84}"/>
    <dgm:cxn modelId="{635BE0A0-079F-47F8-81E4-E0836B2B407C}" srcId="{BB43DBAC-F070-49C3-BBA1-1BC8C6E18897}" destId="{05F18027-CC59-4E6B-88C4-8D5F0C5BC3DA}" srcOrd="1" destOrd="0" parTransId="{AF8CFBF8-366A-4E02-B6E0-37728DEACF93}" sibTransId="{66A28A27-A821-442F-A601-C1B1EC7BC906}"/>
    <dgm:cxn modelId="{83E31FAD-3076-426A-823B-738D159ED9D4}" type="presOf" srcId="{7C589F60-3DD1-4EB5-8E52-F50FA99D85A8}" destId="{0D2FAE2F-B4FE-4DD5-9BB2-9D55F3316996}" srcOrd="1" destOrd="0" presId="urn:microsoft.com/office/officeart/2005/8/layout/radial5"/>
    <dgm:cxn modelId="{BC728DCE-9085-46F8-993D-E528A3A38A57}" type="presOf" srcId="{A266649D-A8B8-4165-B3BF-5DB4344B56F1}" destId="{681ABE7C-ED10-4C35-BCD4-A2BA08148952}" srcOrd="0" destOrd="0" presId="urn:microsoft.com/office/officeart/2005/8/layout/radial5"/>
    <dgm:cxn modelId="{3C388642-D470-43AC-8A84-B8251BD487EC}" type="presOf" srcId="{05F18027-CC59-4E6B-88C4-8D5F0C5BC3DA}" destId="{6A02BB8B-417A-40EF-BA10-046E4E105586}" srcOrd="0" destOrd="0" presId="urn:microsoft.com/office/officeart/2005/8/layout/radial5"/>
    <dgm:cxn modelId="{9C5EE2F0-E9D0-4FE8-B5D6-0347ACC9875D}" type="presParOf" srcId="{681ABE7C-ED10-4C35-BCD4-A2BA08148952}" destId="{8A4B953E-A3BB-4E7E-A848-69B5D1289C24}" srcOrd="0" destOrd="0" presId="urn:microsoft.com/office/officeart/2005/8/layout/radial5"/>
    <dgm:cxn modelId="{E18AB783-E486-471E-8494-6D6BCB44D923}" type="presParOf" srcId="{681ABE7C-ED10-4C35-BCD4-A2BA08148952}" destId="{01803AAD-E56C-43B7-9997-14B2DCBF50CB}" srcOrd="1" destOrd="0" presId="urn:microsoft.com/office/officeart/2005/8/layout/radial5"/>
    <dgm:cxn modelId="{15F3B34C-1660-49C2-BDCC-720CEA0A789D}" type="presParOf" srcId="{01803AAD-E56C-43B7-9997-14B2DCBF50CB}" destId="{0D2FAE2F-B4FE-4DD5-9BB2-9D55F3316996}" srcOrd="0" destOrd="0" presId="urn:microsoft.com/office/officeart/2005/8/layout/radial5"/>
    <dgm:cxn modelId="{18EBBB30-AE9E-49B9-B61B-5802493B7135}" type="presParOf" srcId="{681ABE7C-ED10-4C35-BCD4-A2BA08148952}" destId="{41B1994E-D588-4CCE-9686-DEF1E8E3DA18}" srcOrd="2" destOrd="0" presId="urn:microsoft.com/office/officeart/2005/8/layout/radial5"/>
    <dgm:cxn modelId="{255F3B9B-2DF8-4087-BAF3-CC3E7FD0B9A3}" type="presParOf" srcId="{681ABE7C-ED10-4C35-BCD4-A2BA08148952}" destId="{A147A8E4-AC11-4F27-87BA-BB815B5FB813}" srcOrd="3" destOrd="0" presId="urn:microsoft.com/office/officeart/2005/8/layout/radial5"/>
    <dgm:cxn modelId="{3AA54F24-F3D8-46B4-88BE-9329C159859D}" type="presParOf" srcId="{A147A8E4-AC11-4F27-87BA-BB815B5FB813}" destId="{A8B349F4-C35A-4144-A855-0C2941AC6FE6}" srcOrd="0" destOrd="0" presId="urn:microsoft.com/office/officeart/2005/8/layout/radial5"/>
    <dgm:cxn modelId="{DC3F1F9D-C203-4A78-935E-AFF1876E5470}" type="presParOf" srcId="{681ABE7C-ED10-4C35-BCD4-A2BA08148952}" destId="{6A02BB8B-417A-40EF-BA10-046E4E105586}" srcOrd="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7360A4-1045-4CAE-98D4-D4F37FB69BE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BB23116-0D5E-4A61-87B5-C43A4AEBB00B}">
      <dgm:prSet phldrT="[Texte]" custT="1">
        <dgm:style>
          <a:lnRef idx="0">
            <a:schemeClr val="accent1"/>
          </a:lnRef>
          <a:fillRef idx="3">
            <a:schemeClr val="accent1"/>
          </a:fillRef>
          <a:effectRef idx="3">
            <a:schemeClr val="accent1"/>
          </a:effectRef>
          <a:fontRef idx="minor">
            <a:schemeClr val="lt1"/>
          </a:fontRef>
        </dgm:style>
      </dgm:prSet>
      <dgm:spPr/>
      <dgm:t>
        <a:bodyPr/>
        <a:lstStyle/>
        <a:p>
          <a:endParaRPr lang="fr-FR" sz="100" dirty="0"/>
        </a:p>
      </dgm:t>
    </dgm:pt>
    <dgm:pt modelId="{B4BA2650-0BEF-4CAA-879E-7D53A9EB9D90}" type="parTrans" cxnId="{6C9ED4F5-71E8-4143-9658-6C49342281A5}">
      <dgm:prSet/>
      <dgm:spPr/>
      <dgm:t>
        <a:bodyPr/>
        <a:lstStyle/>
        <a:p>
          <a:endParaRPr lang="fr-FR"/>
        </a:p>
      </dgm:t>
    </dgm:pt>
    <dgm:pt modelId="{3F73EE3C-5095-4A51-9098-40DDA17D7841}" type="sibTrans" cxnId="{6C9ED4F5-71E8-4143-9658-6C49342281A5}">
      <dgm:prSet/>
      <dgm:spPr/>
      <dgm:t>
        <a:bodyPr/>
        <a:lstStyle/>
        <a:p>
          <a:endParaRPr lang="fr-FR"/>
        </a:p>
      </dgm:t>
    </dgm:pt>
    <dgm:pt modelId="{541E09E0-7B7A-4A58-B92F-F56383BD3ABC}">
      <dgm:prSet phldrT="[Texte]" phldr="1"/>
      <dgm:spPr/>
      <dgm:t>
        <a:bodyPr/>
        <a:lstStyle/>
        <a:p>
          <a:endParaRPr lang="fr-FR" dirty="0"/>
        </a:p>
      </dgm:t>
    </dgm:pt>
    <dgm:pt modelId="{0005DBBD-F831-4CE9-9025-A0D43B58474F}" type="parTrans" cxnId="{D3FD6463-3B8E-4054-86FA-7DC7CE33E9E9}">
      <dgm:prSet>
        <dgm:style>
          <a:lnRef idx="0">
            <a:schemeClr val="dk1"/>
          </a:lnRef>
          <a:fillRef idx="3">
            <a:schemeClr val="dk1"/>
          </a:fillRef>
          <a:effectRef idx="3">
            <a:schemeClr val="dk1"/>
          </a:effectRef>
          <a:fontRef idx="minor">
            <a:schemeClr val="lt1"/>
          </a:fontRef>
        </dgm:style>
      </dgm:prSet>
      <dgm:spPr>
        <a:solidFill>
          <a:srgbClr val="FF0000"/>
        </a:solidFill>
      </dgm:spPr>
      <dgm:t>
        <a:bodyPr/>
        <a:lstStyle/>
        <a:p>
          <a:endParaRPr lang="fr-FR"/>
        </a:p>
      </dgm:t>
    </dgm:pt>
    <dgm:pt modelId="{D24655D5-4EBA-451F-B6DD-7535DF958E77}" type="sibTrans" cxnId="{D3FD6463-3B8E-4054-86FA-7DC7CE33E9E9}">
      <dgm:prSet/>
      <dgm:spPr/>
      <dgm:t>
        <a:bodyPr/>
        <a:lstStyle/>
        <a:p>
          <a:endParaRPr lang="fr-FR"/>
        </a:p>
      </dgm:t>
    </dgm:pt>
    <dgm:pt modelId="{F7C28847-D3FE-40EF-B745-6C7C1769E439}">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400" dirty="0" smtClean="0">
              <a:latin typeface="Arial Narrow" pitchFamily="34" charset="0"/>
            </a:rPr>
            <a:t>femme</a:t>
          </a:r>
          <a:endParaRPr lang="fr-FR" sz="2400" dirty="0">
            <a:latin typeface="Arial Narrow" pitchFamily="34" charset="0"/>
          </a:endParaRPr>
        </a:p>
      </dgm:t>
    </dgm:pt>
    <dgm:pt modelId="{437D44F8-F1CE-4D76-91F6-83F65084FE23}" type="parTrans" cxnId="{C4C56CFC-B2DE-472F-849A-28F4C9600809}">
      <dgm:prSet/>
      <dgm:spPr/>
      <dgm:t>
        <a:bodyPr/>
        <a:lstStyle/>
        <a:p>
          <a:endParaRPr lang="fr-FR"/>
        </a:p>
      </dgm:t>
    </dgm:pt>
    <dgm:pt modelId="{6FF0E93C-828D-4C2B-A775-1A319B5058A3}" type="sibTrans" cxnId="{C4C56CFC-B2DE-472F-849A-28F4C9600809}">
      <dgm:prSet/>
      <dgm:spPr/>
      <dgm:t>
        <a:bodyPr/>
        <a:lstStyle/>
        <a:p>
          <a:endParaRPr lang="fr-FR"/>
        </a:p>
      </dgm:t>
    </dgm:pt>
    <dgm:pt modelId="{CEACB018-A364-4340-8A58-87802085DC30}">
      <dgm:prSet phldrT="[Texte]">
        <dgm:style>
          <a:lnRef idx="1">
            <a:schemeClr val="accent5"/>
          </a:lnRef>
          <a:fillRef idx="3">
            <a:schemeClr val="accent5"/>
          </a:fillRef>
          <a:effectRef idx="2">
            <a:schemeClr val="accent5"/>
          </a:effectRef>
          <a:fontRef idx="minor">
            <a:schemeClr val="lt1"/>
          </a:fontRef>
        </dgm:style>
      </dgm:prSet>
      <dgm:spPr>
        <a:solidFill>
          <a:srgbClr val="00B050"/>
        </a:solidFill>
      </dgm:spPr>
      <dgm:t>
        <a:bodyPr/>
        <a:lstStyle/>
        <a:p>
          <a:r>
            <a:rPr lang="fr-FR" b="1" dirty="0" smtClean="0">
              <a:solidFill>
                <a:schemeClr val="tx1"/>
              </a:solidFill>
            </a:rPr>
            <a:t>enfant</a:t>
          </a:r>
          <a:endParaRPr lang="fr-FR" b="1" dirty="0">
            <a:solidFill>
              <a:schemeClr val="tx1"/>
            </a:solidFill>
          </a:endParaRPr>
        </a:p>
      </dgm:t>
    </dgm:pt>
    <dgm:pt modelId="{B8878DBE-FB58-44FB-B318-5F34127A1F23}" type="parTrans" cxnId="{2DCB3883-EECA-4134-9D5A-307224FE4ACF}">
      <dgm:prSet/>
      <dgm:spPr/>
      <dgm:t>
        <a:bodyPr/>
        <a:lstStyle/>
        <a:p>
          <a:endParaRPr lang="fr-FR"/>
        </a:p>
      </dgm:t>
    </dgm:pt>
    <dgm:pt modelId="{E05234AC-0E16-4048-B0F4-1152BFCC61CB}" type="sibTrans" cxnId="{2DCB3883-EECA-4134-9D5A-307224FE4ACF}">
      <dgm:prSet/>
      <dgm:spPr/>
      <dgm:t>
        <a:bodyPr/>
        <a:lstStyle/>
        <a:p>
          <a:endParaRPr lang="fr-FR"/>
        </a:p>
      </dgm:t>
    </dgm:pt>
    <dgm:pt modelId="{F1FCD8E3-1BB8-4126-B04A-30994B8E9E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2400" dirty="0" smtClean="0">
              <a:latin typeface="Arial Narrow" pitchFamily="34" charset="0"/>
            </a:rPr>
            <a:t>homme</a:t>
          </a:r>
          <a:endParaRPr lang="fr-FR" sz="2400" dirty="0">
            <a:latin typeface="Arial Narrow" pitchFamily="34" charset="0"/>
          </a:endParaRPr>
        </a:p>
      </dgm:t>
    </dgm:pt>
    <dgm:pt modelId="{3D5417B0-0701-4053-BDC1-7BD41D29C4DD}" type="parTrans" cxnId="{F98DC7A9-BBB5-4F39-8AC2-53A687460E69}">
      <dgm:prSet/>
      <dgm:spPr>
        <a:solidFill>
          <a:srgbClr val="0070C0"/>
        </a:solidFill>
      </dgm:spPr>
      <dgm:t>
        <a:bodyPr/>
        <a:lstStyle/>
        <a:p>
          <a:endParaRPr lang="fr-FR"/>
        </a:p>
      </dgm:t>
    </dgm:pt>
    <dgm:pt modelId="{1E3CDF79-0A6C-40DA-AAE6-DC1B14315BD5}" type="sibTrans" cxnId="{F98DC7A9-BBB5-4F39-8AC2-53A687460E69}">
      <dgm:prSet/>
      <dgm:spPr/>
      <dgm:t>
        <a:bodyPr/>
        <a:lstStyle/>
        <a:p>
          <a:endParaRPr lang="fr-FR"/>
        </a:p>
      </dgm:t>
    </dgm:pt>
    <dgm:pt modelId="{4F110E73-C035-4B38-81BD-8394D72CE6F0}" type="pres">
      <dgm:prSet presAssocID="{1C7360A4-1045-4CAE-98D4-D4F37FB69BE5}" presName="Name0" presStyleCnt="0">
        <dgm:presLayoutVars>
          <dgm:chMax val="1"/>
          <dgm:dir/>
          <dgm:animLvl val="ctr"/>
          <dgm:resizeHandles val="exact"/>
        </dgm:presLayoutVars>
      </dgm:prSet>
      <dgm:spPr/>
      <dgm:t>
        <a:bodyPr/>
        <a:lstStyle/>
        <a:p>
          <a:endParaRPr lang="fr-FR"/>
        </a:p>
      </dgm:t>
    </dgm:pt>
    <dgm:pt modelId="{FAAA73D8-DF75-44E4-A999-ADAEFB7BE2F6}" type="pres">
      <dgm:prSet presAssocID="{CBB23116-0D5E-4A61-87B5-C43A4AEBB00B}" presName="centerShape" presStyleLbl="node0" presStyleIdx="0" presStyleCnt="1" custScaleX="25961" custScaleY="17189"/>
      <dgm:spPr/>
      <dgm:t>
        <a:bodyPr/>
        <a:lstStyle/>
        <a:p>
          <a:endParaRPr lang="fr-FR"/>
        </a:p>
      </dgm:t>
    </dgm:pt>
    <dgm:pt modelId="{62087467-4A4F-4B7A-9AD6-F21AD70F084C}" type="pres">
      <dgm:prSet presAssocID="{0005DBBD-F831-4CE9-9025-A0D43B58474F}" presName="parTrans" presStyleLbl="sibTrans2D1" presStyleIdx="0" presStyleCnt="4" custAng="8008063" custScaleX="195278" custLinFactX="88069" custLinFactNeighborX="100000" custLinFactNeighborY="-67500"/>
      <dgm:spPr/>
      <dgm:t>
        <a:bodyPr/>
        <a:lstStyle/>
        <a:p>
          <a:endParaRPr lang="fr-FR"/>
        </a:p>
      </dgm:t>
    </dgm:pt>
    <dgm:pt modelId="{985F2DC4-6D81-4EA5-91D8-53E2302A92D9}" type="pres">
      <dgm:prSet presAssocID="{0005DBBD-F831-4CE9-9025-A0D43B58474F}" presName="connectorText" presStyleLbl="sibTrans2D1" presStyleIdx="0" presStyleCnt="4"/>
      <dgm:spPr/>
      <dgm:t>
        <a:bodyPr/>
        <a:lstStyle/>
        <a:p>
          <a:endParaRPr lang="fr-FR"/>
        </a:p>
      </dgm:t>
    </dgm:pt>
    <dgm:pt modelId="{91CBABD5-80A9-4174-86A3-1A5E686D0311}" type="pres">
      <dgm:prSet presAssocID="{541E09E0-7B7A-4A58-B92F-F56383BD3ABC}" presName="node" presStyleLbl="node1" presStyleIdx="0" presStyleCnt="4">
        <dgm:presLayoutVars>
          <dgm:bulletEnabled val="1"/>
        </dgm:presLayoutVars>
      </dgm:prSet>
      <dgm:spPr/>
      <dgm:t>
        <a:bodyPr/>
        <a:lstStyle/>
        <a:p>
          <a:endParaRPr lang="fr-FR"/>
        </a:p>
      </dgm:t>
    </dgm:pt>
    <dgm:pt modelId="{5E275400-496A-4B97-BC0E-9DEEB61719BC}" type="pres">
      <dgm:prSet presAssocID="{437D44F8-F1CE-4D76-91F6-83F65084FE23}" presName="parTrans" presStyleLbl="sibTrans2D1" presStyleIdx="1" presStyleCnt="4"/>
      <dgm:spPr/>
      <dgm:t>
        <a:bodyPr/>
        <a:lstStyle/>
        <a:p>
          <a:endParaRPr lang="fr-FR"/>
        </a:p>
      </dgm:t>
    </dgm:pt>
    <dgm:pt modelId="{2293278E-8F23-4B93-B876-EDAC65B24DBE}" type="pres">
      <dgm:prSet presAssocID="{437D44F8-F1CE-4D76-91F6-83F65084FE23}" presName="connectorText" presStyleLbl="sibTrans2D1" presStyleIdx="1" presStyleCnt="4"/>
      <dgm:spPr/>
      <dgm:t>
        <a:bodyPr/>
        <a:lstStyle/>
        <a:p>
          <a:endParaRPr lang="fr-FR"/>
        </a:p>
      </dgm:t>
    </dgm:pt>
    <dgm:pt modelId="{98952207-A1D1-4934-B66B-EA5FC221B0C6}" type="pres">
      <dgm:prSet presAssocID="{F7C28847-D3FE-40EF-B745-6C7C1769E439}" presName="node" presStyleLbl="node1" presStyleIdx="1" presStyleCnt="4">
        <dgm:presLayoutVars>
          <dgm:bulletEnabled val="1"/>
        </dgm:presLayoutVars>
      </dgm:prSet>
      <dgm:spPr/>
      <dgm:t>
        <a:bodyPr/>
        <a:lstStyle/>
        <a:p>
          <a:endParaRPr lang="fr-FR"/>
        </a:p>
      </dgm:t>
    </dgm:pt>
    <dgm:pt modelId="{FE4B5DEF-C469-4C8C-8146-5D29E930F5AD}" type="pres">
      <dgm:prSet presAssocID="{B8878DBE-FB58-44FB-B318-5F34127A1F23}" presName="parTrans" presStyleLbl="sibTrans2D1" presStyleIdx="2" presStyleCnt="4" custAng="5400000" custLinFactX="-24268" custLinFactY="-32095" custLinFactNeighborX="-100000" custLinFactNeighborY="-100000"/>
      <dgm:spPr/>
      <dgm:t>
        <a:bodyPr/>
        <a:lstStyle/>
        <a:p>
          <a:endParaRPr lang="fr-FR"/>
        </a:p>
      </dgm:t>
    </dgm:pt>
    <dgm:pt modelId="{E5B48716-805E-4021-8122-F4813D4F9B11}" type="pres">
      <dgm:prSet presAssocID="{B8878DBE-FB58-44FB-B318-5F34127A1F23}" presName="connectorText" presStyleLbl="sibTrans2D1" presStyleIdx="2" presStyleCnt="4"/>
      <dgm:spPr/>
      <dgm:t>
        <a:bodyPr/>
        <a:lstStyle/>
        <a:p>
          <a:endParaRPr lang="fr-FR"/>
        </a:p>
      </dgm:t>
    </dgm:pt>
    <dgm:pt modelId="{E1255835-90C1-4801-B306-78B86B141254}" type="pres">
      <dgm:prSet presAssocID="{CEACB018-A364-4340-8A58-87802085DC30}" presName="node" presStyleLbl="node1" presStyleIdx="2" presStyleCnt="4">
        <dgm:presLayoutVars>
          <dgm:bulletEnabled val="1"/>
        </dgm:presLayoutVars>
      </dgm:prSet>
      <dgm:spPr/>
      <dgm:t>
        <a:bodyPr/>
        <a:lstStyle/>
        <a:p>
          <a:endParaRPr lang="fr-FR"/>
        </a:p>
      </dgm:t>
    </dgm:pt>
    <dgm:pt modelId="{15247280-82C8-4F2F-9259-56A36D7FCC70}" type="pres">
      <dgm:prSet presAssocID="{3D5417B0-0701-4053-BDC1-7BD41D29C4DD}" presName="parTrans" presStyleLbl="sibTrans2D1" presStyleIdx="3" presStyleCnt="4" custAng="18801667" custScaleX="202120" custLinFactY="-92748" custLinFactNeighborX="-62901" custLinFactNeighborY="-100000"/>
      <dgm:spPr/>
      <dgm:t>
        <a:bodyPr/>
        <a:lstStyle/>
        <a:p>
          <a:endParaRPr lang="fr-FR"/>
        </a:p>
      </dgm:t>
    </dgm:pt>
    <dgm:pt modelId="{9C5F5A15-3535-469D-99C3-A8DDFD54EB92}" type="pres">
      <dgm:prSet presAssocID="{3D5417B0-0701-4053-BDC1-7BD41D29C4DD}" presName="connectorText" presStyleLbl="sibTrans2D1" presStyleIdx="3" presStyleCnt="4"/>
      <dgm:spPr/>
      <dgm:t>
        <a:bodyPr/>
        <a:lstStyle/>
        <a:p>
          <a:endParaRPr lang="fr-FR"/>
        </a:p>
      </dgm:t>
    </dgm:pt>
    <dgm:pt modelId="{2D186892-24A1-445B-A8F2-35EA8DCE35FF}" type="pres">
      <dgm:prSet presAssocID="{F1FCD8E3-1BB8-4126-B04A-30994B8E9E73}" presName="node" presStyleLbl="node1" presStyleIdx="3" presStyleCnt="4">
        <dgm:presLayoutVars>
          <dgm:bulletEnabled val="1"/>
        </dgm:presLayoutVars>
      </dgm:prSet>
      <dgm:spPr/>
      <dgm:t>
        <a:bodyPr/>
        <a:lstStyle/>
        <a:p>
          <a:endParaRPr lang="fr-FR"/>
        </a:p>
      </dgm:t>
    </dgm:pt>
  </dgm:ptLst>
  <dgm:cxnLst>
    <dgm:cxn modelId="{22C8F55E-3F7B-41D9-B505-BD8E61173C5C}" type="presOf" srcId="{3D5417B0-0701-4053-BDC1-7BD41D29C4DD}" destId="{9C5F5A15-3535-469D-99C3-A8DDFD54EB92}" srcOrd="1" destOrd="0" presId="urn:microsoft.com/office/officeart/2005/8/layout/radial5"/>
    <dgm:cxn modelId="{D13BEA40-2D9F-4A55-8D79-A2D0FEDE3707}" type="presOf" srcId="{541E09E0-7B7A-4A58-B92F-F56383BD3ABC}" destId="{91CBABD5-80A9-4174-86A3-1A5E686D0311}" srcOrd="0" destOrd="0" presId="urn:microsoft.com/office/officeart/2005/8/layout/radial5"/>
    <dgm:cxn modelId="{46EB92E0-446A-4626-A110-1E80A0C264AB}" type="presOf" srcId="{B8878DBE-FB58-44FB-B318-5F34127A1F23}" destId="{FE4B5DEF-C469-4C8C-8146-5D29E930F5AD}" srcOrd="0" destOrd="0" presId="urn:microsoft.com/office/officeart/2005/8/layout/radial5"/>
    <dgm:cxn modelId="{4ECE7737-2E09-4FBE-A47D-448F19DC5F19}" type="presOf" srcId="{F7C28847-D3FE-40EF-B745-6C7C1769E439}" destId="{98952207-A1D1-4934-B66B-EA5FC221B0C6}" srcOrd="0" destOrd="0" presId="urn:microsoft.com/office/officeart/2005/8/layout/radial5"/>
    <dgm:cxn modelId="{5A2E4EC1-02B9-4D58-AB46-5A2752921A08}" type="presOf" srcId="{3D5417B0-0701-4053-BDC1-7BD41D29C4DD}" destId="{15247280-82C8-4F2F-9259-56A36D7FCC70}" srcOrd="0" destOrd="0" presId="urn:microsoft.com/office/officeart/2005/8/layout/radial5"/>
    <dgm:cxn modelId="{326030AC-3ADD-4976-8CD6-0CAF76B9A305}" type="presOf" srcId="{437D44F8-F1CE-4D76-91F6-83F65084FE23}" destId="{5E275400-496A-4B97-BC0E-9DEEB61719BC}" srcOrd="0" destOrd="0" presId="urn:microsoft.com/office/officeart/2005/8/layout/radial5"/>
    <dgm:cxn modelId="{6C9ED4F5-71E8-4143-9658-6C49342281A5}" srcId="{1C7360A4-1045-4CAE-98D4-D4F37FB69BE5}" destId="{CBB23116-0D5E-4A61-87B5-C43A4AEBB00B}" srcOrd="0" destOrd="0" parTransId="{B4BA2650-0BEF-4CAA-879E-7D53A9EB9D90}" sibTransId="{3F73EE3C-5095-4A51-9098-40DDA17D7841}"/>
    <dgm:cxn modelId="{F98DC7A9-BBB5-4F39-8AC2-53A687460E69}" srcId="{CBB23116-0D5E-4A61-87B5-C43A4AEBB00B}" destId="{F1FCD8E3-1BB8-4126-B04A-30994B8E9E73}" srcOrd="3" destOrd="0" parTransId="{3D5417B0-0701-4053-BDC1-7BD41D29C4DD}" sibTransId="{1E3CDF79-0A6C-40DA-AAE6-DC1B14315BD5}"/>
    <dgm:cxn modelId="{32FEC289-BA22-415E-9120-7CCDD1B96E8D}" type="presOf" srcId="{B8878DBE-FB58-44FB-B318-5F34127A1F23}" destId="{E5B48716-805E-4021-8122-F4813D4F9B11}" srcOrd="1" destOrd="0" presId="urn:microsoft.com/office/officeart/2005/8/layout/radial5"/>
    <dgm:cxn modelId="{337C0014-5407-4669-BCCE-D6BC93E5B87B}" type="presOf" srcId="{CBB23116-0D5E-4A61-87B5-C43A4AEBB00B}" destId="{FAAA73D8-DF75-44E4-A999-ADAEFB7BE2F6}" srcOrd="0" destOrd="0" presId="urn:microsoft.com/office/officeart/2005/8/layout/radial5"/>
    <dgm:cxn modelId="{FEA61B1B-83B1-4F17-8C2F-BCB6FD287B71}" type="presOf" srcId="{0005DBBD-F831-4CE9-9025-A0D43B58474F}" destId="{62087467-4A4F-4B7A-9AD6-F21AD70F084C}" srcOrd="0" destOrd="0" presId="urn:microsoft.com/office/officeart/2005/8/layout/radial5"/>
    <dgm:cxn modelId="{C4C56CFC-B2DE-472F-849A-28F4C9600809}" srcId="{CBB23116-0D5E-4A61-87B5-C43A4AEBB00B}" destId="{F7C28847-D3FE-40EF-B745-6C7C1769E439}" srcOrd="1" destOrd="0" parTransId="{437D44F8-F1CE-4D76-91F6-83F65084FE23}" sibTransId="{6FF0E93C-828D-4C2B-A775-1A319B5058A3}"/>
    <dgm:cxn modelId="{D0D726E1-0109-4D7F-BB21-EC5A00DBF812}" type="presOf" srcId="{0005DBBD-F831-4CE9-9025-A0D43B58474F}" destId="{985F2DC4-6D81-4EA5-91D8-53E2302A92D9}" srcOrd="1" destOrd="0" presId="urn:microsoft.com/office/officeart/2005/8/layout/radial5"/>
    <dgm:cxn modelId="{8DC63483-3B64-4613-8D0E-7E3A74ED59B4}" type="presOf" srcId="{F1FCD8E3-1BB8-4126-B04A-30994B8E9E73}" destId="{2D186892-24A1-445B-A8F2-35EA8DCE35FF}" srcOrd="0" destOrd="0" presId="urn:microsoft.com/office/officeart/2005/8/layout/radial5"/>
    <dgm:cxn modelId="{A971C0CC-37DC-4950-8D28-0AB88ECB37F6}" type="presOf" srcId="{1C7360A4-1045-4CAE-98D4-D4F37FB69BE5}" destId="{4F110E73-C035-4B38-81BD-8394D72CE6F0}" srcOrd="0" destOrd="0" presId="urn:microsoft.com/office/officeart/2005/8/layout/radial5"/>
    <dgm:cxn modelId="{D3FD6463-3B8E-4054-86FA-7DC7CE33E9E9}" srcId="{CBB23116-0D5E-4A61-87B5-C43A4AEBB00B}" destId="{541E09E0-7B7A-4A58-B92F-F56383BD3ABC}" srcOrd="0" destOrd="0" parTransId="{0005DBBD-F831-4CE9-9025-A0D43B58474F}" sibTransId="{D24655D5-4EBA-451F-B6DD-7535DF958E77}"/>
    <dgm:cxn modelId="{B9E7929D-29C7-4B1F-B742-1221AF29F51B}" type="presOf" srcId="{CEACB018-A364-4340-8A58-87802085DC30}" destId="{E1255835-90C1-4801-B306-78B86B141254}" srcOrd="0" destOrd="0" presId="urn:microsoft.com/office/officeart/2005/8/layout/radial5"/>
    <dgm:cxn modelId="{2DCB3883-EECA-4134-9D5A-307224FE4ACF}" srcId="{CBB23116-0D5E-4A61-87B5-C43A4AEBB00B}" destId="{CEACB018-A364-4340-8A58-87802085DC30}" srcOrd="2" destOrd="0" parTransId="{B8878DBE-FB58-44FB-B318-5F34127A1F23}" sibTransId="{E05234AC-0E16-4048-B0F4-1152BFCC61CB}"/>
    <dgm:cxn modelId="{92C2CD71-7417-4090-880F-2096A2732F3A}" type="presOf" srcId="{437D44F8-F1CE-4D76-91F6-83F65084FE23}" destId="{2293278E-8F23-4B93-B876-EDAC65B24DBE}" srcOrd="1" destOrd="0" presId="urn:microsoft.com/office/officeart/2005/8/layout/radial5"/>
    <dgm:cxn modelId="{5F444C8D-71C6-4E04-A0ED-AC0604605532}" type="presParOf" srcId="{4F110E73-C035-4B38-81BD-8394D72CE6F0}" destId="{FAAA73D8-DF75-44E4-A999-ADAEFB7BE2F6}" srcOrd="0" destOrd="0" presId="urn:microsoft.com/office/officeart/2005/8/layout/radial5"/>
    <dgm:cxn modelId="{007E0216-4CE0-4C79-83AA-7DD051807E30}" type="presParOf" srcId="{4F110E73-C035-4B38-81BD-8394D72CE6F0}" destId="{62087467-4A4F-4B7A-9AD6-F21AD70F084C}" srcOrd="1" destOrd="0" presId="urn:microsoft.com/office/officeart/2005/8/layout/radial5"/>
    <dgm:cxn modelId="{50CF624F-A974-48DE-95C8-923CE918E3E3}" type="presParOf" srcId="{62087467-4A4F-4B7A-9AD6-F21AD70F084C}" destId="{985F2DC4-6D81-4EA5-91D8-53E2302A92D9}" srcOrd="0" destOrd="0" presId="urn:microsoft.com/office/officeart/2005/8/layout/radial5"/>
    <dgm:cxn modelId="{25E297B4-C9C0-448A-8EC2-F355F3ED5332}" type="presParOf" srcId="{4F110E73-C035-4B38-81BD-8394D72CE6F0}" destId="{91CBABD5-80A9-4174-86A3-1A5E686D0311}" srcOrd="2" destOrd="0" presId="urn:microsoft.com/office/officeart/2005/8/layout/radial5"/>
    <dgm:cxn modelId="{986D7775-F208-4866-9E76-AFC7EC78E3F0}" type="presParOf" srcId="{4F110E73-C035-4B38-81BD-8394D72CE6F0}" destId="{5E275400-496A-4B97-BC0E-9DEEB61719BC}" srcOrd="3" destOrd="0" presId="urn:microsoft.com/office/officeart/2005/8/layout/radial5"/>
    <dgm:cxn modelId="{BBF8AACD-FF03-4725-AC0C-D1FD7426BB71}" type="presParOf" srcId="{5E275400-496A-4B97-BC0E-9DEEB61719BC}" destId="{2293278E-8F23-4B93-B876-EDAC65B24DBE}" srcOrd="0" destOrd="0" presId="urn:microsoft.com/office/officeart/2005/8/layout/radial5"/>
    <dgm:cxn modelId="{F4C048D4-3986-4413-AF67-1424BDBBC099}" type="presParOf" srcId="{4F110E73-C035-4B38-81BD-8394D72CE6F0}" destId="{98952207-A1D1-4934-B66B-EA5FC221B0C6}" srcOrd="4" destOrd="0" presId="urn:microsoft.com/office/officeart/2005/8/layout/radial5"/>
    <dgm:cxn modelId="{A12F9228-BF42-4AD4-87F2-146D66F0B7AA}" type="presParOf" srcId="{4F110E73-C035-4B38-81BD-8394D72CE6F0}" destId="{FE4B5DEF-C469-4C8C-8146-5D29E930F5AD}" srcOrd="5" destOrd="0" presId="urn:microsoft.com/office/officeart/2005/8/layout/radial5"/>
    <dgm:cxn modelId="{7F5BBD92-65C0-4802-A695-08EE4A3AA39E}" type="presParOf" srcId="{FE4B5DEF-C469-4C8C-8146-5D29E930F5AD}" destId="{E5B48716-805E-4021-8122-F4813D4F9B11}" srcOrd="0" destOrd="0" presId="urn:microsoft.com/office/officeart/2005/8/layout/radial5"/>
    <dgm:cxn modelId="{4CA867BE-2420-48A4-8D5F-F324A5BEBFEE}" type="presParOf" srcId="{4F110E73-C035-4B38-81BD-8394D72CE6F0}" destId="{E1255835-90C1-4801-B306-78B86B141254}" srcOrd="6" destOrd="0" presId="urn:microsoft.com/office/officeart/2005/8/layout/radial5"/>
    <dgm:cxn modelId="{ABCD6EA1-88BA-4185-8300-BF012F436BE1}" type="presParOf" srcId="{4F110E73-C035-4B38-81BD-8394D72CE6F0}" destId="{15247280-82C8-4F2F-9259-56A36D7FCC70}" srcOrd="7" destOrd="0" presId="urn:microsoft.com/office/officeart/2005/8/layout/radial5"/>
    <dgm:cxn modelId="{119E601D-E92C-43B3-8CEF-01E65D587CE8}" type="presParOf" srcId="{15247280-82C8-4F2F-9259-56A36D7FCC70}" destId="{9C5F5A15-3535-469D-99C3-A8DDFD54EB92}" srcOrd="0" destOrd="0" presId="urn:microsoft.com/office/officeart/2005/8/layout/radial5"/>
    <dgm:cxn modelId="{3D9969A1-BFDC-412D-9F28-78497C16A54D}" type="presParOf" srcId="{4F110E73-C035-4B38-81BD-8394D72CE6F0}" destId="{2D186892-24A1-445B-A8F2-35EA8DCE35F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250A6B-513D-4F76-897D-151F8D9D3692}" type="doc">
      <dgm:prSet loTypeId="urn:microsoft.com/office/officeart/2005/8/layout/radial5" loCatId="relationship" qsTypeId="urn:microsoft.com/office/officeart/2005/8/quickstyle/3d1" qsCatId="3D" csTypeId="urn:microsoft.com/office/officeart/2005/8/colors/accent6_2" csCatId="accent6" phldr="1"/>
      <dgm:spPr/>
      <dgm:t>
        <a:bodyPr/>
        <a:lstStyle/>
        <a:p>
          <a:endParaRPr lang="fr-FR"/>
        </a:p>
      </dgm:t>
    </dgm:pt>
    <dgm:pt modelId="{F739F56F-DE96-46C9-BCE9-F6D71BE13509}">
      <dgm:prSet phldrT="[Texte]" custT="1"/>
      <dgm:spPr/>
      <dgm:t>
        <a:bodyPr/>
        <a:lstStyle/>
        <a:p>
          <a:r>
            <a:rPr lang="fr-FR" sz="100" dirty="0" smtClean="0"/>
            <a:t>l</a:t>
          </a:r>
          <a:endParaRPr lang="fr-FR" sz="100" dirty="0"/>
        </a:p>
      </dgm:t>
    </dgm:pt>
    <dgm:pt modelId="{DF376054-36D8-4C03-B3B8-8A06BD2655A5}" type="parTrans" cxnId="{F64DFE56-94E3-43B8-82D1-93886061F679}">
      <dgm:prSet/>
      <dgm:spPr/>
      <dgm:t>
        <a:bodyPr/>
        <a:lstStyle/>
        <a:p>
          <a:endParaRPr lang="fr-FR"/>
        </a:p>
      </dgm:t>
    </dgm:pt>
    <dgm:pt modelId="{FE1D465F-039E-4F47-A254-115129EDA15D}" type="sibTrans" cxnId="{F64DFE56-94E3-43B8-82D1-93886061F679}">
      <dgm:prSet/>
      <dgm:spPr/>
      <dgm:t>
        <a:bodyPr/>
        <a:lstStyle/>
        <a:p>
          <a:endParaRPr lang="fr-FR"/>
        </a:p>
      </dgm:t>
    </dgm:pt>
    <dgm:pt modelId="{F0A59B48-AB9A-4622-A339-301BC930C100}">
      <dgm:prSet phldrT="[Texte]" custT="1"/>
      <dgm:spPr/>
      <dgm:t>
        <a:bodyPr/>
        <a:lstStyle/>
        <a:p>
          <a:r>
            <a:rPr lang="fr-FR" sz="2400" dirty="0" smtClean="0">
              <a:latin typeface="Arial Narrow" pitchFamily="34" charset="0"/>
            </a:rPr>
            <a:t>Amour faux</a:t>
          </a:r>
          <a:endParaRPr lang="fr-FR" sz="2400" dirty="0">
            <a:latin typeface="Arial Narrow" pitchFamily="34" charset="0"/>
          </a:endParaRPr>
        </a:p>
      </dgm:t>
    </dgm:pt>
    <dgm:pt modelId="{8E52B798-36E6-407D-8974-85B4CA02B1A1}" type="parTrans" cxnId="{6E076D5C-D1C4-4808-B107-3D858F3CB424}">
      <dgm:prSet/>
      <dgm:spPr/>
      <dgm:t>
        <a:bodyPr/>
        <a:lstStyle/>
        <a:p>
          <a:endParaRPr lang="fr-FR"/>
        </a:p>
      </dgm:t>
    </dgm:pt>
    <dgm:pt modelId="{AF66BA80-42DA-4807-B0C1-4958BD7E2080}" type="sibTrans" cxnId="{6E076D5C-D1C4-4808-B107-3D858F3CB424}">
      <dgm:prSet/>
      <dgm:spPr/>
      <dgm:t>
        <a:bodyPr/>
        <a:lstStyle/>
        <a:p>
          <a:endParaRPr lang="fr-FR"/>
        </a:p>
      </dgm:t>
    </dgm:pt>
    <dgm:pt modelId="{FFB45426-1378-4D17-AFC2-761F5AE248C8}">
      <dgm:prSet phldrT="[Texte]" custT="1"/>
      <dgm:spPr/>
      <dgm:t>
        <a:bodyPr/>
        <a:lstStyle/>
        <a:p>
          <a:r>
            <a:rPr lang="fr-FR" sz="2400" dirty="0" smtClean="0">
              <a:latin typeface="Arial Narrow" pitchFamily="34" charset="0"/>
            </a:rPr>
            <a:t>Femme</a:t>
          </a:r>
          <a:endParaRPr lang="fr-FR" sz="2400" dirty="0">
            <a:latin typeface="Arial Narrow" pitchFamily="34" charset="0"/>
          </a:endParaRPr>
        </a:p>
      </dgm:t>
    </dgm:pt>
    <dgm:pt modelId="{2757D581-43F0-4B08-9657-7FC2ABD1DC6D}" type="parTrans" cxnId="{D5E62B65-3F82-4392-AF73-344215A79316}">
      <dgm:prSet/>
      <dgm:spPr/>
      <dgm:t>
        <a:bodyPr/>
        <a:lstStyle/>
        <a:p>
          <a:endParaRPr lang="fr-FR"/>
        </a:p>
      </dgm:t>
    </dgm:pt>
    <dgm:pt modelId="{25D4CD89-88F1-4EED-A831-199862C3DC2C}" type="sibTrans" cxnId="{D5E62B65-3F82-4392-AF73-344215A79316}">
      <dgm:prSet/>
      <dgm:spPr/>
      <dgm:t>
        <a:bodyPr/>
        <a:lstStyle/>
        <a:p>
          <a:endParaRPr lang="fr-FR"/>
        </a:p>
      </dgm:t>
    </dgm:pt>
    <dgm:pt modelId="{04928D89-D078-4FE8-A37C-4D1E9C8AC7AD}">
      <dgm:prSet phldrT="[Texte]" custT="1"/>
      <dgm:spPr/>
      <dgm:t>
        <a:bodyPr/>
        <a:lstStyle/>
        <a:p>
          <a:r>
            <a:rPr lang="fr-FR" sz="2000" dirty="0" smtClean="0">
              <a:latin typeface="Arial Narrow" pitchFamily="34" charset="0"/>
            </a:rPr>
            <a:t>Famille</a:t>
          </a:r>
        </a:p>
        <a:p>
          <a:r>
            <a:rPr lang="fr-FR" sz="2000" dirty="0" smtClean="0">
              <a:latin typeface="Arial Narrow" pitchFamily="34" charset="0"/>
            </a:rPr>
            <a:t>éclatée</a:t>
          </a:r>
          <a:endParaRPr lang="fr-FR" sz="2000" dirty="0">
            <a:latin typeface="Arial Narrow" pitchFamily="34" charset="0"/>
          </a:endParaRPr>
        </a:p>
      </dgm:t>
    </dgm:pt>
    <dgm:pt modelId="{4DC91F8A-15AA-4081-B686-92D872BF6455}" type="parTrans" cxnId="{80772A4B-E560-4E10-8DF4-8A5528A95B55}">
      <dgm:prSet/>
      <dgm:spPr/>
      <dgm:t>
        <a:bodyPr/>
        <a:lstStyle/>
        <a:p>
          <a:endParaRPr lang="fr-FR"/>
        </a:p>
      </dgm:t>
    </dgm:pt>
    <dgm:pt modelId="{7C7B7DCA-546D-4AA9-8DAB-7B2FF818FC21}" type="sibTrans" cxnId="{80772A4B-E560-4E10-8DF4-8A5528A95B55}">
      <dgm:prSet/>
      <dgm:spPr/>
      <dgm:t>
        <a:bodyPr/>
        <a:lstStyle/>
        <a:p>
          <a:endParaRPr lang="fr-FR"/>
        </a:p>
      </dgm:t>
    </dgm:pt>
    <dgm:pt modelId="{1BD802D0-9D0B-4E18-8981-3F65E050F836}">
      <dgm:prSet phldrT="[Texte]" custT="1"/>
      <dgm:spPr/>
      <dgm:t>
        <a:bodyPr/>
        <a:lstStyle/>
        <a:p>
          <a:r>
            <a:rPr lang="fr-FR" sz="2400" dirty="0" smtClean="0">
              <a:latin typeface="Arial Narrow" pitchFamily="34" charset="0"/>
            </a:rPr>
            <a:t>Homme</a:t>
          </a:r>
          <a:endParaRPr lang="fr-FR" sz="2400" dirty="0">
            <a:latin typeface="Arial Narrow" pitchFamily="34" charset="0"/>
          </a:endParaRPr>
        </a:p>
      </dgm:t>
    </dgm:pt>
    <dgm:pt modelId="{7E5164C3-B3DE-40C4-A9C9-6E077CB25F71}" type="parTrans" cxnId="{A609B05B-23C0-4D08-BF83-8CF740250845}">
      <dgm:prSet/>
      <dgm:spPr/>
      <dgm:t>
        <a:bodyPr/>
        <a:lstStyle/>
        <a:p>
          <a:endParaRPr lang="fr-FR"/>
        </a:p>
      </dgm:t>
    </dgm:pt>
    <dgm:pt modelId="{C140E690-DB39-42BC-AA45-4EF78DADC106}" type="sibTrans" cxnId="{A609B05B-23C0-4D08-BF83-8CF740250845}">
      <dgm:prSet/>
      <dgm:spPr/>
      <dgm:t>
        <a:bodyPr/>
        <a:lstStyle/>
        <a:p>
          <a:endParaRPr lang="fr-FR"/>
        </a:p>
      </dgm:t>
    </dgm:pt>
    <dgm:pt modelId="{EA5A881A-0B3E-4962-A917-01C8EC313E85}" type="pres">
      <dgm:prSet presAssocID="{71250A6B-513D-4F76-897D-151F8D9D3692}" presName="Name0" presStyleCnt="0">
        <dgm:presLayoutVars>
          <dgm:chMax val="1"/>
          <dgm:dir/>
          <dgm:animLvl val="ctr"/>
          <dgm:resizeHandles val="exact"/>
        </dgm:presLayoutVars>
      </dgm:prSet>
      <dgm:spPr/>
      <dgm:t>
        <a:bodyPr/>
        <a:lstStyle/>
        <a:p>
          <a:endParaRPr lang="fr-FR"/>
        </a:p>
      </dgm:t>
    </dgm:pt>
    <dgm:pt modelId="{537A7CF8-FBA4-4427-BDC9-EE4031B0FA0F}" type="pres">
      <dgm:prSet presAssocID="{F739F56F-DE96-46C9-BCE9-F6D71BE13509}" presName="centerShape" presStyleLbl="node0" presStyleIdx="0" presStyleCnt="1" custScaleX="50708" custScaleY="46707"/>
      <dgm:spPr/>
      <dgm:t>
        <a:bodyPr/>
        <a:lstStyle/>
        <a:p>
          <a:endParaRPr lang="fr-FR"/>
        </a:p>
      </dgm:t>
    </dgm:pt>
    <dgm:pt modelId="{1C305062-B343-4622-94B1-75B923FF55CA}" type="pres">
      <dgm:prSet presAssocID="{8E52B798-36E6-407D-8974-85B4CA02B1A1}" presName="parTrans" presStyleLbl="sibTrans2D1" presStyleIdx="0" presStyleCnt="4" custAng="10826537"/>
      <dgm:spPr/>
      <dgm:t>
        <a:bodyPr/>
        <a:lstStyle/>
        <a:p>
          <a:endParaRPr lang="fr-FR"/>
        </a:p>
      </dgm:t>
    </dgm:pt>
    <dgm:pt modelId="{B2436013-1BDF-4C01-AC5E-E8A0B56F39B4}" type="pres">
      <dgm:prSet presAssocID="{8E52B798-36E6-407D-8974-85B4CA02B1A1}" presName="connectorText" presStyleLbl="sibTrans2D1" presStyleIdx="0" presStyleCnt="4"/>
      <dgm:spPr/>
      <dgm:t>
        <a:bodyPr/>
        <a:lstStyle/>
        <a:p>
          <a:endParaRPr lang="fr-FR"/>
        </a:p>
      </dgm:t>
    </dgm:pt>
    <dgm:pt modelId="{99EC7184-93F0-4203-80AC-755B2A731556}" type="pres">
      <dgm:prSet presAssocID="{F0A59B48-AB9A-4622-A339-301BC930C100}" presName="node" presStyleLbl="node1" presStyleIdx="0" presStyleCnt="4" custRadScaleRad="120269" custRadScaleInc="-67893">
        <dgm:presLayoutVars>
          <dgm:bulletEnabled val="1"/>
        </dgm:presLayoutVars>
      </dgm:prSet>
      <dgm:spPr/>
      <dgm:t>
        <a:bodyPr/>
        <a:lstStyle/>
        <a:p>
          <a:endParaRPr lang="fr-FR"/>
        </a:p>
      </dgm:t>
    </dgm:pt>
    <dgm:pt modelId="{2E9B88DA-4424-45F1-9EBC-52BB1B532992}" type="pres">
      <dgm:prSet presAssocID="{2757D581-43F0-4B08-9657-7FC2ABD1DC6D}" presName="parTrans" presStyleLbl="sibTrans2D1" presStyleIdx="1" presStyleCnt="4" custAng="10800000"/>
      <dgm:spPr/>
      <dgm:t>
        <a:bodyPr/>
        <a:lstStyle/>
        <a:p>
          <a:endParaRPr lang="fr-FR"/>
        </a:p>
      </dgm:t>
    </dgm:pt>
    <dgm:pt modelId="{ACCAC699-8338-4BE4-ADCD-00321D302AF8}" type="pres">
      <dgm:prSet presAssocID="{2757D581-43F0-4B08-9657-7FC2ABD1DC6D}" presName="connectorText" presStyleLbl="sibTrans2D1" presStyleIdx="1" presStyleCnt="4"/>
      <dgm:spPr/>
      <dgm:t>
        <a:bodyPr/>
        <a:lstStyle/>
        <a:p>
          <a:endParaRPr lang="fr-FR"/>
        </a:p>
      </dgm:t>
    </dgm:pt>
    <dgm:pt modelId="{48F6093D-4692-48BB-B451-74FECD35E320}" type="pres">
      <dgm:prSet presAssocID="{FFB45426-1378-4D17-AFC2-761F5AE248C8}" presName="node" presStyleLbl="node1" presStyleIdx="1" presStyleCnt="4" custScaleX="126045" custScaleY="128281" custRadScaleRad="110206" custRadScaleInc="-42048">
        <dgm:presLayoutVars>
          <dgm:bulletEnabled val="1"/>
        </dgm:presLayoutVars>
      </dgm:prSet>
      <dgm:spPr/>
      <dgm:t>
        <a:bodyPr/>
        <a:lstStyle/>
        <a:p>
          <a:endParaRPr lang="fr-FR"/>
        </a:p>
      </dgm:t>
    </dgm:pt>
    <dgm:pt modelId="{C4BE40E2-8015-49C2-A91A-2BE7EAB5F858}" type="pres">
      <dgm:prSet presAssocID="{4DC91F8A-15AA-4081-B686-92D872BF6455}" presName="parTrans" presStyleLbl="sibTrans2D1" presStyleIdx="2" presStyleCnt="4"/>
      <dgm:spPr/>
      <dgm:t>
        <a:bodyPr/>
        <a:lstStyle/>
        <a:p>
          <a:endParaRPr lang="fr-FR"/>
        </a:p>
      </dgm:t>
    </dgm:pt>
    <dgm:pt modelId="{EE3AB5BC-A22F-4FFE-BF39-99FBC00DB4A7}" type="pres">
      <dgm:prSet presAssocID="{4DC91F8A-15AA-4081-B686-92D872BF6455}" presName="connectorText" presStyleLbl="sibTrans2D1" presStyleIdx="2" presStyleCnt="4"/>
      <dgm:spPr/>
      <dgm:t>
        <a:bodyPr/>
        <a:lstStyle/>
        <a:p>
          <a:endParaRPr lang="fr-FR"/>
        </a:p>
      </dgm:t>
    </dgm:pt>
    <dgm:pt modelId="{2E796691-3AEE-4AAB-A12B-74DC79909601}" type="pres">
      <dgm:prSet presAssocID="{04928D89-D078-4FE8-A37C-4D1E9C8AC7AD}" presName="node" presStyleLbl="node1" presStyleIdx="2" presStyleCnt="4" custRadScaleRad="126394" custRadScaleInc="-91578">
        <dgm:presLayoutVars>
          <dgm:bulletEnabled val="1"/>
        </dgm:presLayoutVars>
      </dgm:prSet>
      <dgm:spPr/>
      <dgm:t>
        <a:bodyPr/>
        <a:lstStyle/>
        <a:p>
          <a:endParaRPr lang="fr-FR"/>
        </a:p>
      </dgm:t>
    </dgm:pt>
    <dgm:pt modelId="{CAFAE2D2-1A5A-48C6-A481-E612406EEB85}" type="pres">
      <dgm:prSet presAssocID="{7E5164C3-B3DE-40C4-A9C9-6E077CB25F71}" presName="parTrans" presStyleLbl="sibTrans2D1" presStyleIdx="3" presStyleCnt="4" custAng="10800000"/>
      <dgm:spPr/>
      <dgm:t>
        <a:bodyPr/>
        <a:lstStyle/>
        <a:p>
          <a:endParaRPr lang="fr-FR"/>
        </a:p>
      </dgm:t>
    </dgm:pt>
    <dgm:pt modelId="{B52A9BDF-F3EF-4328-9B92-EA5C555CACCA}" type="pres">
      <dgm:prSet presAssocID="{7E5164C3-B3DE-40C4-A9C9-6E077CB25F71}" presName="connectorText" presStyleLbl="sibTrans2D1" presStyleIdx="3" presStyleCnt="4"/>
      <dgm:spPr/>
      <dgm:t>
        <a:bodyPr/>
        <a:lstStyle/>
        <a:p>
          <a:endParaRPr lang="fr-FR"/>
        </a:p>
      </dgm:t>
    </dgm:pt>
    <dgm:pt modelId="{24C7B752-DE7B-4DCC-A8B8-211D655D157E}" type="pres">
      <dgm:prSet presAssocID="{1BD802D0-9D0B-4E18-8981-3F65E050F836}" presName="node" presStyleLbl="node1" presStyleIdx="3" presStyleCnt="4" custScaleX="129470" custScaleY="125987" custRadScaleRad="144242" custRadScaleInc="-2732">
        <dgm:presLayoutVars>
          <dgm:bulletEnabled val="1"/>
        </dgm:presLayoutVars>
      </dgm:prSet>
      <dgm:spPr/>
      <dgm:t>
        <a:bodyPr/>
        <a:lstStyle/>
        <a:p>
          <a:endParaRPr lang="fr-FR"/>
        </a:p>
      </dgm:t>
    </dgm:pt>
  </dgm:ptLst>
  <dgm:cxnLst>
    <dgm:cxn modelId="{DA5F527A-A2C8-4AE0-A862-9A6DE2358B09}" type="presOf" srcId="{71250A6B-513D-4F76-897D-151F8D9D3692}" destId="{EA5A881A-0B3E-4962-A917-01C8EC313E85}" srcOrd="0" destOrd="0" presId="urn:microsoft.com/office/officeart/2005/8/layout/radial5"/>
    <dgm:cxn modelId="{73EF9D7F-1EED-4C5C-8809-8589FF415C7D}" type="presOf" srcId="{F0A59B48-AB9A-4622-A339-301BC930C100}" destId="{99EC7184-93F0-4203-80AC-755B2A731556}" srcOrd="0" destOrd="0" presId="urn:microsoft.com/office/officeart/2005/8/layout/radial5"/>
    <dgm:cxn modelId="{85B99CB2-D386-439C-A109-63DEE926845F}" type="presOf" srcId="{F739F56F-DE96-46C9-BCE9-F6D71BE13509}" destId="{537A7CF8-FBA4-4427-BDC9-EE4031B0FA0F}" srcOrd="0" destOrd="0" presId="urn:microsoft.com/office/officeart/2005/8/layout/radial5"/>
    <dgm:cxn modelId="{A609B05B-23C0-4D08-BF83-8CF740250845}" srcId="{F739F56F-DE96-46C9-BCE9-F6D71BE13509}" destId="{1BD802D0-9D0B-4E18-8981-3F65E050F836}" srcOrd="3" destOrd="0" parTransId="{7E5164C3-B3DE-40C4-A9C9-6E077CB25F71}" sibTransId="{C140E690-DB39-42BC-AA45-4EF78DADC106}"/>
    <dgm:cxn modelId="{D5E62B65-3F82-4392-AF73-344215A79316}" srcId="{F739F56F-DE96-46C9-BCE9-F6D71BE13509}" destId="{FFB45426-1378-4D17-AFC2-761F5AE248C8}" srcOrd="1" destOrd="0" parTransId="{2757D581-43F0-4B08-9657-7FC2ABD1DC6D}" sibTransId="{25D4CD89-88F1-4EED-A831-199862C3DC2C}"/>
    <dgm:cxn modelId="{3FBE0865-11D7-4123-9844-17DF3EBCD3E4}" type="presOf" srcId="{FFB45426-1378-4D17-AFC2-761F5AE248C8}" destId="{48F6093D-4692-48BB-B451-74FECD35E320}" srcOrd="0" destOrd="0" presId="urn:microsoft.com/office/officeart/2005/8/layout/radial5"/>
    <dgm:cxn modelId="{2ACA3B80-A58E-4082-AAB7-C0C74169802A}" type="presOf" srcId="{4DC91F8A-15AA-4081-B686-92D872BF6455}" destId="{C4BE40E2-8015-49C2-A91A-2BE7EAB5F858}" srcOrd="0" destOrd="0" presId="urn:microsoft.com/office/officeart/2005/8/layout/radial5"/>
    <dgm:cxn modelId="{DD6AD9A2-9ADC-4B8A-B143-C39A500D2E19}" type="presOf" srcId="{8E52B798-36E6-407D-8974-85B4CA02B1A1}" destId="{B2436013-1BDF-4C01-AC5E-E8A0B56F39B4}" srcOrd="1" destOrd="0" presId="urn:microsoft.com/office/officeart/2005/8/layout/radial5"/>
    <dgm:cxn modelId="{0D07E200-1112-474B-894C-F39A8E48E6F7}" type="presOf" srcId="{4DC91F8A-15AA-4081-B686-92D872BF6455}" destId="{EE3AB5BC-A22F-4FFE-BF39-99FBC00DB4A7}" srcOrd="1" destOrd="0" presId="urn:microsoft.com/office/officeart/2005/8/layout/radial5"/>
    <dgm:cxn modelId="{F64DFE56-94E3-43B8-82D1-93886061F679}" srcId="{71250A6B-513D-4F76-897D-151F8D9D3692}" destId="{F739F56F-DE96-46C9-BCE9-F6D71BE13509}" srcOrd="0" destOrd="0" parTransId="{DF376054-36D8-4C03-B3B8-8A06BD2655A5}" sibTransId="{FE1D465F-039E-4F47-A254-115129EDA15D}"/>
    <dgm:cxn modelId="{163BC4AC-E70B-4D75-903A-8C17AE1C07AE}" type="presOf" srcId="{1BD802D0-9D0B-4E18-8981-3F65E050F836}" destId="{24C7B752-DE7B-4DCC-A8B8-211D655D157E}" srcOrd="0" destOrd="0" presId="urn:microsoft.com/office/officeart/2005/8/layout/radial5"/>
    <dgm:cxn modelId="{80772A4B-E560-4E10-8DF4-8A5528A95B55}" srcId="{F739F56F-DE96-46C9-BCE9-F6D71BE13509}" destId="{04928D89-D078-4FE8-A37C-4D1E9C8AC7AD}" srcOrd="2" destOrd="0" parTransId="{4DC91F8A-15AA-4081-B686-92D872BF6455}" sibTransId="{7C7B7DCA-546D-4AA9-8DAB-7B2FF818FC21}"/>
    <dgm:cxn modelId="{28EB931D-7EEA-4EF0-A171-E8E1B2DD137C}" type="presOf" srcId="{04928D89-D078-4FE8-A37C-4D1E9C8AC7AD}" destId="{2E796691-3AEE-4AAB-A12B-74DC79909601}" srcOrd="0" destOrd="0" presId="urn:microsoft.com/office/officeart/2005/8/layout/radial5"/>
    <dgm:cxn modelId="{9D618582-4054-49F6-8424-AE865D66511C}" type="presOf" srcId="{7E5164C3-B3DE-40C4-A9C9-6E077CB25F71}" destId="{CAFAE2D2-1A5A-48C6-A481-E612406EEB85}" srcOrd="0" destOrd="0" presId="urn:microsoft.com/office/officeart/2005/8/layout/radial5"/>
    <dgm:cxn modelId="{950E5E5D-4A08-4E34-A843-65345807A3BC}" type="presOf" srcId="{2757D581-43F0-4B08-9657-7FC2ABD1DC6D}" destId="{2E9B88DA-4424-45F1-9EBC-52BB1B532992}" srcOrd="0" destOrd="0" presId="urn:microsoft.com/office/officeart/2005/8/layout/radial5"/>
    <dgm:cxn modelId="{1B539378-95AB-46EF-B011-933D774B23E6}" type="presOf" srcId="{7E5164C3-B3DE-40C4-A9C9-6E077CB25F71}" destId="{B52A9BDF-F3EF-4328-9B92-EA5C555CACCA}" srcOrd="1" destOrd="0" presId="urn:microsoft.com/office/officeart/2005/8/layout/radial5"/>
    <dgm:cxn modelId="{0C521396-18B7-4CFC-9FBE-9C50A0935F7A}" type="presOf" srcId="{8E52B798-36E6-407D-8974-85B4CA02B1A1}" destId="{1C305062-B343-4622-94B1-75B923FF55CA}" srcOrd="0" destOrd="0" presId="urn:microsoft.com/office/officeart/2005/8/layout/radial5"/>
    <dgm:cxn modelId="{6E076D5C-D1C4-4808-B107-3D858F3CB424}" srcId="{F739F56F-DE96-46C9-BCE9-F6D71BE13509}" destId="{F0A59B48-AB9A-4622-A339-301BC930C100}" srcOrd="0" destOrd="0" parTransId="{8E52B798-36E6-407D-8974-85B4CA02B1A1}" sibTransId="{AF66BA80-42DA-4807-B0C1-4958BD7E2080}"/>
    <dgm:cxn modelId="{0AA73C1A-AA24-4236-AD4A-746F427FA740}" type="presOf" srcId="{2757D581-43F0-4B08-9657-7FC2ABD1DC6D}" destId="{ACCAC699-8338-4BE4-ADCD-00321D302AF8}" srcOrd="1" destOrd="0" presId="urn:microsoft.com/office/officeart/2005/8/layout/radial5"/>
    <dgm:cxn modelId="{F226357C-FC13-43D0-A254-5AFB8553F193}" type="presParOf" srcId="{EA5A881A-0B3E-4962-A917-01C8EC313E85}" destId="{537A7CF8-FBA4-4427-BDC9-EE4031B0FA0F}" srcOrd="0" destOrd="0" presId="urn:microsoft.com/office/officeart/2005/8/layout/radial5"/>
    <dgm:cxn modelId="{F4D7D882-8ABD-4CB8-B39A-6778CAF29081}" type="presParOf" srcId="{EA5A881A-0B3E-4962-A917-01C8EC313E85}" destId="{1C305062-B343-4622-94B1-75B923FF55CA}" srcOrd="1" destOrd="0" presId="urn:microsoft.com/office/officeart/2005/8/layout/radial5"/>
    <dgm:cxn modelId="{3A6D1F8C-AAD6-40F5-AE3B-EB2F7440FFEF}" type="presParOf" srcId="{1C305062-B343-4622-94B1-75B923FF55CA}" destId="{B2436013-1BDF-4C01-AC5E-E8A0B56F39B4}" srcOrd="0" destOrd="0" presId="urn:microsoft.com/office/officeart/2005/8/layout/radial5"/>
    <dgm:cxn modelId="{3F1E4F9D-7DBC-4DCC-B6DC-5C9B8DCD355F}" type="presParOf" srcId="{EA5A881A-0B3E-4962-A917-01C8EC313E85}" destId="{99EC7184-93F0-4203-80AC-755B2A731556}" srcOrd="2" destOrd="0" presId="urn:microsoft.com/office/officeart/2005/8/layout/radial5"/>
    <dgm:cxn modelId="{026565E0-1499-4338-9489-03A5683D0096}" type="presParOf" srcId="{EA5A881A-0B3E-4962-A917-01C8EC313E85}" destId="{2E9B88DA-4424-45F1-9EBC-52BB1B532992}" srcOrd="3" destOrd="0" presId="urn:microsoft.com/office/officeart/2005/8/layout/radial5"/>
    <dgm:cxn modelId="{0C1616CC-E3D5-42BE-BCA1-E72CBA7D1710}" type="presParOf" srcId="{2E9B88DA-4424-45F1-9EBC-52BB1B532992}" destId="{ACCAC699-8338-4BE4-ADCD-00321D302AF8}" srcOrd="0" destOrd="0" presId="urn:microsoft.com/office/officeart/2005/8/layout/radial5"/>
    <dgm:cxn modelId="{1896EA06-1F9A-4E95-8FF3-16F24F67A9D7}" type="presParOf" srcId="{EA5A881A-0B3E-4962-A917-01C8EC313E85}" destId="{48F6093D-4692-48BB-B451-74FECD35E320}" srcOrd="4" destOrd="0" presId="urn:microsoft.com/office/officeart/2005/8/layout/radial5"/>
    <dgm:cxn modelId="{33353373-D208-4E03-9505-553860EC9B09}" type="presParOf" srcId="{EA5A881A-0B3E-4962-A917-01C8EC313E85}" destId="{C4BE40E2-8015-49C2-A91A-2BE7EAB5F858}" srcOrd="5" destOrd="0" presId="urn:microsoft.com/office/officeart/2005/8/layout/radial5"/>
    <dgm:cxn modelId="{7BE965BC-7489-48F0-B704-B65859AA2C71}" type="presParOf" srcId="{C4BE40E2-8015-49C2-A91A-2BE7EAB5F858}" destId="{EE3AB5BC-A22F-4FFE-BF39-99FBC00DB4A7}" srcOrd="0" destOrd="0" presId="urn:microsoft.com/office/officeart/2005/8/layout/radial5"/>
    <dgm:cxn modelId="{F92CCECD-D74C-425C-8152-27787084F554}" type="presParOf" srcId="{EA5A881A-0B3E-4962-A917-01C8EC313E85}" destId="{2E796691-3AEE-4AAB-A12B-74DC79909601}" srcOrd="6" destOrd="0" presId="urn:microsoft.com/office/officeart/2005/8/layout/radial5"/>
    <dgm:cxn modelId="{763C7AFA-C3BD-4AAB-9F21-435F0B9BCEA7}" type="presParOf" srcId="{EA5A881A-0B3E-4962-A917-01C8EC313E85}" destId="{CAFAE2D2-1A5A-48C6-A481-E612406EEB85}" srcOrd="7" destOrd="0" presId="urn:microsoft.com/office/officeart/2005/8/layout/radial5"/>
    <dgm:cxn modelId="{98D2D8CA-22A6-4278-93CF-839184B05429}" type="presParOf" srcId="{CAFAE2D2-1A5A-48C6-A481-E612406EEB85}" destId="{B52A9BDF-F3EF-4328-9B92-EA5C555CACCA}" srcOrd="0" destOrd="0" presId="urn:microsoft.com/office/officeart/2005/8/layout/radial5"/>
    <dgm:cxn modelId="{B251ABD2-56A9-4833-8119-1322C5622309}" type="presParOf" srcId="{EA5A881A-0B3E-4962-A917-01C8EC313E85}" destId="{24C7B752-DE7B-4DCC-A8B8-211D655D157E}"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FE6EAD-3896-49EE-9705-FC420CA700D1}" type="doc">
      <dgm:prSet loTypeId="urn:microsoft.com/office/officeart/2005/8/layout/radial5" loCatId="relationship" qsTypeId="urn:microsoft.com/office/officeart/2005/8/quickstyle/3d1" qsCatId="3D" csTypeId="urn:microsoft.com/office/officeart/2005/8/colors/accent6_2" csCatId="accent6" phldr="1"/>
      <dgm:spPr/>
      <dgm:t>
        <a:bodyPr/>
        <a:lstStyle/>
        <a:p>
          <a:endParaRPr lang="fr-FR"/>
        </a:p>
      </dgm:t>
    </dgm:pt>
    <dgm:pt modelId="{FE71AAFD-F605-4D1A-9142-2C7B6C05812A}">
      <dgm:prSet phldrT="[Texte]" custT="1"/>
      <dgm:spPr/>
      <dgm:t>
        <a:bodyPr/>
        <a:lstStyle/>
        <a:p>
          <a:r>
            <a:rPr lang="fr-FR" sz="900" dirty="0" smtClean="0">
              <a:latin typeface="Arial Narrow" pitchFamily="34" charset="0"/>
            </a:rPr>
            <a:t>l</a:t>
          </a:r>
          <a:endParaRPr lang="fr-FR" sz="900" dirty="0">
            <a:latin typeface="Arial Narrow" pitchFamily="34" charset="0"/>
          </a:endParaRPr>
        </a:p>
      </dgm:t>
    </dgm:pt>
    <dgm:pt modelId="{876AAA9F-B848-441A-8D36-346C06D83E0E}" type="parTrans" cxnId="{5E2DF866-5218-4303-99BF-A1DE5C4A34A2}">
      <dgm:prSet/>
      <dgm:spPr/>
      <dgm:t>
        <a:bodyPr/>
        <a:lstStyle/>
        <a:p>
          <a:endParaRPr lang="fr-FR"/>
        </a:p>
      </dgm:t>
    </dgm:pt>
    <dgm:pt modelId="{8A6625DB-760C-41FB-8ED6-FE847887925D}" type="sibTrans" cxnId="{5E2DF866-5218-4303-99BF-A1DE5C4A34A2}">
      <dgm:prSet/>
      <dgm:spPr/>
      <dgm:t>
        <a:bodyPr/>
        <a:lstStyle/>
        <a:p>
          <a:endParaRPr lang="fr-FR"/>
        </a:p>
      </dgm:t>
    </dgm:pt>
    <dgm:pt modelId="{B58C8711-6D33-4EB5-A758-1E0F64AB92BA}">
      <dgm:prSet phldrT="[Texte]" custT="1"/>
      <dgm:spPr/>
      <dgm:t>
        <a:bodyPr/>
        <a:lstStyle/>
        <a:p>
          <a:r>
            <a:rPr lang="fr-FR" sz="2000" dirty="0" smtClean="0">
              <a:latin typeface="Arial Narrow" pitchFamily="34" charset="0"/>
            </a:rPr>
            <a:t>Amour faux</a:t>
          </a:r>
          <a:endParaRPr lang="fr-FR" sz="2000" dirty="0">
            <a:latin typeface="Arial Narrow" pitchFamily="34" charset="0"/>
          </a:endParaRPr>
        </a:p>
      </dgm:t>
    </dgm:pt>
    <dgm:pt modelId="{D34F84CD-F608-43C2-BF94-A9313FEE60A5}" type="parTrans" cxnId="{C0ACCB64-A43C-45E4-BD2C-BCA698388FE1}">
      <dgm:prSet/>
      <dgm:spPr/>
      <dgm:t>
        <a:bodyPr/>
        <a:lstStyle/>
        <a:p>
          <a:endParaRPr lang="fr-FR"/>
        </a:p>
      </dgm:t>
    </dgm:pt>
    <dgm:pt modelId="{68009660-30AD-4024-9D29-1DEC98300FB9}" type="sibTrans" cxnId="{C0ACCB64-A43C-45E4-BD2C-BCA698388FE1}">
      <dgm:prSet/>
      <dgm:spPr/>
      <dgm:t>
        <a:bodyPr/>
        <a:lstStyle/>
        <a:p>
          <a:endParaRPr lang="fr-FR"/>
        </a:p>
      </dgm:t>
    </dgm:pt>
    <dgm:pt modelId="{F228DFFF-CE23-4186-A49B-D93A76238747}">
      <dgm:prSet phldrT="[Texte]" custT="1"/>
      <dgm:spPr/>
      <dgm:t>
        <a:bodyPr/>
        <a:lstStyle/>
        <a:p>
          <a:r>
            <a:rPr lang="fr-FR" sz="1800" dirty="0" smtClean="0">
              <a:latin typeface="Arial Narrow" pitchFamily="34" charset="0"/>
            </a:rPr>
            <a:t>Nature</a:t>
          </a:r>
          <a:endParaRPr lang="fr-FR" sz="1800" dirty="0">
            <a:latin typeface="Arial Narrow" pitchFamily="34" charset="0"/>
          </a:endParaRPr>
        </a:p>
      </dgm:t>
    </dgm:pt>
    <dgm:pt modelId="{CD7292DB-B80F-497E-BD9A-D99710F3F371}" type="parTrans" cxnId="{31FC1D0D-A150-43CD-AFDF-9B9CC8E036CF}">
      <dgm:prSet/>
      <dgm:spPr/>
      <dgm:t>
        <a:bodyPr/>
        <a:lstStyle/>
        <a:p>
          <a:endParaRPr lang="fr-FR"/>
        </a:p>
      </dgm:t>
    </dgm:pt>
    <dgm:pt modelId="{BFE4619A-DFE3-45E3-B28A-E99007D5099B}" type="sibTrans" cxnId="{31FC1D0D-A150-43CD-AFDF-9B9CC8E036CF}">
      <dgm:prSet/>
      <dgm:spPr/>
      <dgm:t>
        <a:bodyPr/>
        <a:lstStyle/>
        <a:p>
          <a:endParaRPr lang="fr-FR"/>
        </a:p>
      </dgm:t>
    </dgm:pt>
    <dgm:pt modelId="{72A38D9F-0ED9-487A-8127-9224AF417F9D}">
      <dgm:prSet phldrT="[Texte]" custT="1"/>
      <dgm:spPr/>
      <dgm:t>
        <a:bodyPr/>
        <a:lstStyle/>
        <a:p>
          <a:r>
            <a:rPr lang="fr-FR" sz="1600" dirty="0" smtClean="0">
              <a:latin typeface="Arial Narrow" pitchFamily="34" charset="0"/>
            </a:rPr>
            <a:t>Choses mal faites</a:t>
          </a:r>
          <a:endParaRPr lang="fr-FR" sz="1600" dirty="0">
            <a:latin typeface="Arial Narrow" pitchFamily="34" charset="0"/>
          </a:endParaRPr>
        </a:p>
      </dgm:t>
    </dgm:pt>
    <dgm:pt modelId="{09E28EB1-7905-4324-A6C1-5DA6F7047086}" type="parTrans" cxnId="{83B1A9D3-AF8B-4087-BA29-D55B980C6B99}">
      <dgm:prSet/>
      <dgm:spPr/>
      <dgm:t>
        <a:bodyPr/>
        <a:lstStyle/>
        <a:p>
          <a:endParaRPr lang="fr-FR"/>
        </a:p>
      </dgm:t>
    </dgm:pt>
    <dgm:pt modelId="{0CACB638-E45C-4A57-A548-73C4089F3B10}" type="sibTrans" cxnId="{83B1A9D3-AF8B-4087-BA29-D55B980C6B99}">
      <dgm:prSet/>
      <dgm:spPr/>
      <dgm:t>
        <a:bodyPr/>
        <a:lstStyle/>
        <a:p>
          <a:endParaRPr lang="fr-FR"/>
        </a:p>
      </dgm:t>
    </dgm:pt>
    <dgm:pt modelId="{506978F3-5096-4D1C-B836-BD8724FE2FA9}">
      <dgm:prSet phldrT="[Texte]" custT="1"/>
      <dgm:spPr/>
      <dgm:t>
        <a:bodyPr/>
        <a:lstStyle/>
        <a:p>
          <a:r>
            <a:rPr lang="fr-FR" sz="1800" dirty="0" smtClean="0">
              <a:latin typeface="Arial Narrow" pitchFamily="34" charset="0"/>
            </a:rPr>
            <a:t>Être humain</a:t>
          </a:r>
          <a:endParaRPr lang="fr-FR" sz="1800" dirty="0">
            <a:latin typeface="Arial Narrow" pitchFamily="34" charset="0"/>
          </a:endParaRPr>
        </a:p>
      </dgm:t>
    </dgm:pt>
    <dgm:pt modelId="{054748B8-547C-4BDB-9E12-02971DCB5125}" type="parTrans" cxnId="{BB9139BF-2845-4533-8ABC-23C1283AEECC}">
      <dgm:prSet/>
      <dgm:spPr/>
      <dgm:t>
        <a:bodyPr/>
        <a:lstStyle/>
        <a:p>
          <a:endParaRPr lang="fr-FR"/>
        </a:p>
      </dgm:t>
    </dgm:pt>
    <dgm:pt modelId="{FCAB02AC-BF90-40F3-80DD-6D945FDA6CA4}" type="sibTrans" cxnId="{BB9139BF-2845-4533-8ABC-23C1283AEECC}">
      <dgm:prSet/>
      <dgm:spPr/>
      <dgm:t>
        <a:bodyPr/>
        <a:lstStyle/>
        <a:p>
          <a:endParaRPr lang="fr-FR"/>
        </a:p>
      </dgm:t>
    </dgm:pt>
    <dgm:pt modelId="{56074A3A-7730-499B-BAA0-6B299D1D06EB}" type="pres">
      <dgm:prSet presAssocID="{62FE6EAD-3896-49EE-9705-FC420CA700D1}" presName="Name0" presStyleCnt="0">
        <dgm:presLayoutVars>
          <dgm:chMax val="1"/>
          <dgm:dir/>
          <dgm:animLvl val="ctr"/>
          <dgm:resizeHandles val="exact"/>
        </dgm:presLayoutVars>
      </dgm:prSet>
      <dgm:spPr/>
      <dgm:t>
        <a:bodyPr/>
        <a:lstStyle/>
        <a:p>
          <a:endParaRPr lang="fr-FR"/>
        </a:p>
      </dgm:t>
    </dgm:pt>
    <dgm:pt modelId="{50F9E154-8464-4216-9E11-DD8F7055B037}" type="pres">
      <dgm:prSet presAssocID="{FE71AAFD-F605-4D1A-9142-2C7B6C05812A}" presName="centerShape" presStyleLbl="node0" presStyleIdx="0" presStyleCnt="1" custScaleX="36572" custScaleY="30342"/>
      <dgm:spPr/>
      <dgm:t>
        <a:bodyPr/>
        <a:lstStyle/>
        <a:p>
          <a:endParaRPr lang="fr-FR"/>
        </a:p>
      </dgm:t>
    </dgm:pt>
    <dgm:pt modelId="{F58C0A4C-C389-4B3B-96EE-35C91A0305EF}" type="pres">
      <dgm:prSet presAssocID="{D34F84CD-F608-43C2-BF94-A9313FEE60A5}" presName="parTrans" presStyleLbl="sibTrans2D1" presStyleIdx="0" presStyleCnt="4"/>
      <dgm:spPr/>
      <dgm:t>
        <a:bodyPr/>
        <a:lstStyle/>
        <a:p>
          <a:endParaRPr lang="fr-FR"/>
        </a:p>
      </dgm:t>
    </dgm:pt>
    <dgm:pt modelId="{DCA79F99-8882-447A-82DE-C2D5B37B8AF9}" type="pres">
      <dgm:prSet presAssocID="{D34F84CD-F608-43C2-BF94-A9313FEE60A5}" presName="connectorText" presStyleLbl="sibTrans2D1" presStyleIdx="0" presStyleCnt="4"/>
      <dgm:spPr/>
      <dgm:t>
        <a:bodyPr/>
        <a:lstStyle/>
        <a:p>
          <a:endParaRPr lang="fr-FR"/>
        </a:p>
      </dgm:t>
    </dgm:pt>
    <dgm:pt modelId="{73A8066F-8D8B-4281-9ED1-C311660080B5}" type="pres">
      <dgm:prSet presAssocID="{B58C8711-6D33-4EB5-A758-1E0F64AB92BA}" presName="node" presStyleLbl="node1" presStyleIdx="0" presStyleCnt="4" custRadScaleRad="77645" custRadScaleInc="66021">
        <dgm:presLayoutVars>
          <dgm:bulletEnabled val="1"/>
        </dgm:presLayoutVars>
      </dgm:prSet>
      <dgm:spPr/>
      <dgm:t>
        <a:bodyPr/>
        <a:lstStyle/>
        <a:p>
          <a:endParaRPr lang="fr-FR"/>
        </a:p>
      </dgm:t>
    </dgm:pt>
    <dgm:pt modelId="{6ABE4B05-55B3-41EE-A54C-B745415BAF04}" type="pres">
      <dgm:prSet presAssocID="{CD7292DB-B80F-497E-BD9A-D99710F3F371}" presName="parTrans" presStyleLbl="sibTrans2D1" presStyleIdx="1" presStyleCnt="4"/>
      <dgm:spPr/>
      <dgm:t>
        <a:bodyPr/>
        <a:lstStyle/>
        <a:p>
          <a:endParaRPr lang="fr-FR"/>
        </a:p>
      </dgm:t>
    </dgm:pt>
    <dgm:pt modelId="{C53A6A5E-A322-4213-BC92-8374B02BCC6B}" type="pres">
      <dgm:prSet presAssocID="{CD7292DB-B80F-497E-BD9A-D99710F3F371}" presName="connectorText" presStyleLbl="sibTrans2D1" presStyleIdx="1" presStyleCnt="4"/>
      <dgm:spPr/>
      <dgm:t>
        <a:bodyPr/>
        <a:lstStyle/>
        <a:p>
          <a:endParaRPr lang="fr-FR"/>
        </a:p>
      </dgm:t>
    </dgm:pt>
    <dgm:pt modelId="{540B4A03-B27F-425B-958A-81339C2359BE}" type="pres">
      <dgm:prSet presAssocID="{F228DFFF-CE23-4186-A49B-D93A76238747}" presName="node" presStyleLbl="node1" presStyleIdx="1" presStyleCnt="4" custRadScaleRad="105485" custRadScaleInc="27913">
        <dgm:presLayoutVars>
          <dgm:bulletEnabled val="1"/>
        </dgm:presLayoutVars>
      </dgm:prSet>
      <dgm:spPr/>
      <dgm:t>
        <a:bodyPr/>
        <a:lstStyle/>
        <a:p>
          <a:endParaRPr lang="fr-FR"/>
        </a:p>
      </dgm:t>
    </dgm:pt>
    <dgm:pt modelId="{B4629F36-ED33-4ED1-993E-3AF52A1F929B}" type="pres">
      <dgm:prSet presAssocID="{09E28EB1-7905-4324-A6C1-5DA6F7047086}" presName="parTrans" presStyleLbl="sibTrans2D1" presStyleIdx="2" presStyleCnt="4"/>
      <dgm:spPr/>
      <dgm:t>
        <a:bodyPr/>
        <a:lstStyle/>
        <a:p>
          <a:endParaRPr lang="fr-FR"/>
        </a:p>
      </dgm:t>
    </dgm:pt>
    <dgm:pt modelId="{BDED4621-7112-444A-9F5E-339920EB3E54}" type="pres">
      <dgm:prSet presAssocID="{09E28EB1-7905-4324-A6C1-5DA6F7047086}" presName="connectorText" presStyleLbl="sibTrans2D1" presStyleIdx="2" presStyleCnt="4"/>
      <dgm:spPr/>
      <dgm:t>
        <a:bodyPr/>
        <a:lstStyle/>
        <a:p>
          <a:endParaRPr lang="fr-FR"/>
        </a:p>
      </dgm:t>
    </dgm:pt>
    <dgm:pt modelId="{5DADD76C-4697-4449-B06A-695576BA7D5E}" type="pres">
      <dgm:prSet presAssocID="{72A38D9F-0ED9-487A-8127-9224AF417F9D}" presName="node" presStyleLbl="node1" presStyleIdx="2" presStyleCnt="4" custRadScaleRad="101670" custRadScaleInc="-22356">
        <dgm:presLayoutVars>
          <dgm:bulletEnabled val="1"/>
        </dgm:presLayoutVars>
      </dgm:prSet>
      <dgm:spPr/>
      <dgm:t>
        <a:bodyPr/>
        <a:lstStyle/>
        <a:p>
          <a:endParaRPr lang="fr-FR"/>
        </a:p>
      </dgm:t>
    </dgm:pt>
    <dgm:pt modelId="{80A29B9F-7526-47F5-95F1-69B3CA04B432}" type="pres">
      <dgm:prSet presAssocID="{054748B8-547C-4BDB-9E12-02971DCB5125}" presName="parTrans" presStyleLbl="sibTrans2D1" presStyleIdx="3" presStyleCnt="4"/>
      <dgm:spPr/>
      <dgm:t>
        <a:bodyPr/>
        <a:lstStyle/>
        <a:p>
          <a:endParaRPr lang="fr-FR"/>
        </a:p>
      </dgm:t>
    </dgm:pt>
    <dgm:pt modelId="{3F968AC5-C551-4C63-8A9E-E3CB262A8E8D}" type="pres">
      <dgm:prSet presAssocID="{054748B8-547C-4BDB-9E12-02971DCB5125}" presName="connectorText" presStyleLbl="sibTrans2D1" presStyleIdx="3" presStyleCnt="4"/>
      <dgm:spPr/>
      <dgm:t>
        <a:bodyPr/>
        <a:lstStyle/>
        <a:p>
          <a:endParaRPr lang="fr-FR"/>
        </a:p>
      </dgm:t>
    </dgm:pt>
    <dgm:pt modelId="{B9ED59AA-7358-47D4-A69E-55D90018F866}" type="pres">
      <dgm:prSet presAssocID="{506978F3-5096-4D1C-B836-BD8724FE2FA9}" presName="node" presStyleLbl="node1" presStyleIdx="3" presStyleCnt="4" custRadScaleRad="100836" custRadScaleInc="22544">
        <dgm:presLayoutVars>
          <dgm:bulletEnabled val="1"/>
        </dgm:presLayoutVars>
      </dgm:prSet>
      <dgm:spPr/>
      <dgm:t>
        <a:bodyPr/>
        <a:lstStyle/>
        <a:p>
          <a:endParaRPr lang="fr-FR"/>
        </a:p>
      </dgm:t>
    </dgm:pt>
  </dgm:ptLst>
  <dgm:cxnLst>
    <dgm:cxn modelId="{C40EEA84-1BE1-4F24-8E3A-18FC5278BA2E}" type="presOf" srcId="{054748B8-547C-4BDB-9E12-02971DCB5125}" destId="{3F968AC5-C551-4C63-8A9E-E3CB262A8E8D}" srcOrd="1" destOrd="0" presId="urn:microsoft.com/office/officeart/2005/8/layout/radial5"/>
    <dgm:cxn modelId="{A124E997-5011-4A7D-9451-49485A676B40}" type="presOf" srcId="{FE71AAFD-F605-4D1A-9142-2C7B6C05812A}" destId="{50F9E154-8464-4216-9E11-DD8F7055B037}" srcOrd="0" destOrd="0" presId="urn:microsoft.com/office/officeart/2005/8/layout/radial5"/>
    <dgm:cxn modelId="{83B1A9D3-AF8B-4087-BA29-D55B980C6B99}" srcId="{FE71AAFD-F605-4D1A-9142-2C7B6C05812A}" destId="{72A38D9F-0ED9-487A-8127-9224AF417F9D}" srcOrd="2" destOrd="0" parTransId="{09E28EB1-7905-4324-A6C1-5DA6F7047086}" sibTransId="{0CACB638-E45C-4A57-A548-73C4089F3B10}"/>
    <dgm:cxn modelId="{C0ACCB64-A43C-45E4-BD2C-BCA698388FE1}" srcId="{FE71AAFD-F605-4D1A-9142-2C7B6C05812A}" destId="{B58C8711-6D33-4EB5-A758-1E0F64AB92BA}" srcOrd="0" destOrd="0" parTransId="{D34F84CD-F608-43C2-BF94-A9313FEE60A5}" sibTransId="{68009660-30AD-4024-9D29-1DEC98300FB9}"/>
    <dgm:cxn modelId="{302C4792-3F46-4EDA-AD80-CE2C7293980D}" type="presOf" srcId="{09E28EB1-7905-4324-A6C1-5DA6F7047086}" destId="{B4629F36-ED33-4ED1-993E-3AF52A1F929B}" srcOrd="0" destOrd="0" presId="urn:microsoft.com/office/officeart/2005/8/layout/radial5"/>
    <dgm:cxn modelId="{31FC1D0D-A150-43CD-AFDF-9B9CC8E036CF}" srcId="{FE71AAFD-F605-4D1A-9142-2C7B6C05812A}" destId="{F228DFFF-CE23-4186-A49B-D93A76238747}" srcOrd="1" destOrd="0" parTransId="{CD7292DB-B80F-497E-BD9A-D99710F3F371}" sibTransId="{BFE4619A-DFE3-45E3-B28A-E99007D5099B}"/>
    <dgm:cxn modelId="{D19A0E41-57E0-43DD-A7EC-5DBE087FAA07}" type="presOf" srcId="{CD7292DB-B80F-497E-BD9A-D99710F3F371}" destId="{C53A6A5E-A322-4213-BC92-8374B02BCC6B}" srcOrd="1" destOrd="0" presId="urn:microsoft.com/office/officeart/2005/8/layout/radial5"/>
    <dgm:cxn modelId="{05C633B8-DB3E-4948-860C-9BF8F5F8F07B}" type="presOf" srcId="{B58C8711-6D33-4EB5-A758-1E0F64AB92BA}" destId="{73A8066F-8D8B-4281-9ED1-C311660080B5}" srcOrd="0" destOrd="0" presId="urn:microsoft.com/office/officeart/2005/8/layout/radial5"/>
    <dgm:cxn modelId="{CA468FDF-DD7A-46AA-9CAE-EBF5FCF2DDD1}" type="presOf" srcId="{506978F3-5096-4D1C-B836-BD8724FE2FA9}" destId="{B9ED59AA-7358-47D4-A69E-55D90018F866}" srcOrd="0" destOrd="0" presId="urn:microsoft.com/office/officeart/2005/8/layout/radial5"/>
    <dgm:cxn modelId="{B52C0914-477B-494A-9A79-EF33C3CD808C}" type="presOf" srcId="{62FE6EAD-3896-49EE-9705-FC420CA700D1}" destId="{56074A3A-7730-499B-BAA0-6B299D1D06EB}" srcOrd="0" destOrd="0" presId="urn:microsoft.com/office/officeart/2005/8/layout/radial5"/>
    <dgm:cxn modelId="{BB9139BF-2845-4533-8ABC-23C1283AEECC}" srcId="{FE71AAFD-F605-4D1A-9142-2C7B6C05812A}" destId="{506978F3-5096-4D1C-B836-BD8724FE2FA9}" srcOrd="3" destOrd="0" parTransId="{054748B8-547C-4BDB-9E12-02971DCB5125}" sibTransId="{FCAB02AC-BF90-40F3-80DD-6D945FDA6CA4}"/>
    <dgm:cxn modelId="{CDED55C3-880E-4232-B92A-548F845219BF}" type="presOf" srcId="{D34F84CD-F608-43C2-BF94-A9313FEE60A5}" destId="{DCA79F99-8882-447A-82DE-C2D5B37B8AF9}" srcOrd="1" destOrd="0" presId="urn:microsoft.com/office/officeart/2005/8/layout/radial5"/>
    <dgm:cxn modelId="{5E2DF866-5218-4303-99BF-A1DE5C4A34A2}" srcId="{62FE6EAD-3896-49EE-9705-FC420CA700D1}" destId="{FE71AAFD-F605-4D1A-9142-2C7B6C05812A}" srcOrd="0" destOrd="0" parTransId="{876AAA9F-B848-441A-8D36-346C06D83E0E}" sibTransId="{8A6625DB-760C-41FB-8ED6-FE847887925D}"/>
    <dgm:cxn modelId="{9992B149-7283-452E-9219-D54237B42434}" type="presOf" srcId="{054748B8-547C-4BDB-9E12-02971DCB5125}" destId="{80A29B9F-7526-47F5-95F1-69B3CA04B432}" srcOrd="0" destOrd="0" presId="urn:microsoft.com/office/officeart/2005/8/layout/radial5"/>
    <dgm:cxn modelId="{1D57BD74-AFFB-4FE5-B078-F76D6199EAFD}" type="presOf" srcId="{09E28EB1-7905-4324-A6C1-5DA6F7047086}" destId="{BDED4621-7112-444A-9F5E-339920EB3E54}" srcOrd="1" destOrd="0" presId="urn:microsoft.com/office/officeart/2005/8/layout/radial5"/>
    <dgm:cxn modelId="{7BF5B865-62B6-4919-9E69-7E92D66A3907}" type="presOf" srcId="{72A38D9F-0ED9-487A-8127-9224AF417F9D}" destId="{5DADD76C-4697-4449-B06A-695576BA7D5E}" srcOrd="0" destOrd="0" presId="urn:microsoft.com/office/officeart/2005/8/layout/radial5"/>
    <dgm:cxn modelId="{50D99A1B-7B61-4A43-90C9-4550647F2A2E}" type="presOf" srcId="{D34F84CD-F608-43C2-BF94-A9313FEE60A5}" destId="{F58C0A4C-C389-4B3B-96EE-35C91A0305EF}" srcOrd="0" destOrd="0" presId="urn:microsoft.com/office/officeart/2005/8/layout/radial5"/>
    <dgm:cxn modelId="{6C6DD41E-04FF-40A9-9A1A-97E47C2BA22D}" type="presOf" srcId="{F228DFFF-CE23-4186-A49B-D93A76238747}" destId="{540B4A03-B27F-425B-958A-81339C2359BE}" srcOrd="0" destOrd="0" presId="urn:microsoft.com/office/officeart/2005/8/layout/radial5"/>
    <dgm:cxn modelId="{A4FCF9C3-FDDD-4BEA-9E1E-E7369FD587DD}" type="presOf" srcId="{CD7292DB-B80F-497E-BD9A-D99710F3F371}" destId="{6ABE4B05-55B3-41EE-A54C-B745415BAF04}" srcOrd="0" destOrd="0" presId="urn:microsoft.com/office/officeart/2005/8/layout/radial5"/>
    <dgm:cxn modelId="{63CC0331-3792-41CA-85CD-E80DFEF66623}" type="presParOf" srcId="{56074A3A-7730-499B-BAA0-6B299D1D06EB}" destId="{50F9E154-8464-4216-9E11-DD8F7055B037}" srcOrd="0" destOrd="0" presId="urn:microsoft.com/office/officeart/2005/8/layout/radial5"/>
    <dgm:cxn modelId="{6049B693-4210-41B0-9E00-5243486BFBE0}" type="presParOf" srcId="{56074A3A-7730-499B-BAA0-6B299D1D06EB}" destId="{F58C0A4C-C389-4B3B-96EE-35C91A0305EF}" srcOrd="1" destOrd="0" presId="urn:microsoft.com/office/officeart/2005/8/layout/radial5"/>
    <dgm:cxn modelId="{0A5EC8B5-EEA7-4B7E-A9A3-08998CFCD0AC}" type="presParOf" srcId="{F58C0A4C-C389-4B3B-96EE-35C91A0305EF}" destId="{DCA79F99-8882-447A-82DE-C2D5B37B8AF9}" srcOrd="0" destOrd="0" presId="urn:microsoft.com/office/officeart/2005/8/layout/radial5"/>
    <dgm:cxn modelId="{FF6F59C7-6D57-4196-8D51-789F10D19891}" type="presParOf" srcId="{56074A3A-7730-499B-BAA0-6B299D1D06EB}" destId="{73A8066F-8D8B-4281-9ED1-C311660080B5}" srcOrd="2" destOrd="0" presId="urn:microsoft.com/office/officeart/2005/8/layout/radial5"/>
    <dgm:cxn modelId="{6F6711C2-D995-42A6-A3B1-58A7FA0A0995}" type="presParOf" srcId="{56074A3A-7730-499B-BAA0-6B299D1D06EB}" destId="{6ABE4B05-55B3-41EE-A54C-B745415BAF04}" srcOrd="3" destOrd="0" presId="urn:microsoft.com/office/officeart/2005/8/layout/radial5"/>
    <dgm:cxn modelId="{90577A5B-46FA-4A02-A858-869AFA9E2461}" type="presParOf" srcId="{6ABE4B05-55B3-41EE-A54C-B745415BAF04}" destId="{C53A6A5E-A322-4213-BC92-8374B02BCC6B}" srcOrd="0" destOrd="0" presId="urn:microsoft.com/office/officeart/2005/8/layout/radial5"/>
    <dgm:cxn modelId="{3ECD5844-4101-464F-94E4-9066FA3552B6}" type="presParOf" srcId="{56074A3A-7730-499B-BAA0-6B299D1D06EB}" destId="{540B4A03-B27F-425B-958A-81339C2359BE}" srcOrd="4" destOrd="0" presId="urn:microsoft.com/office/officeart/2005/8/layout/radial5"/>
    <dgm:cxn modelId="{4A4712EE-1204-4B3B-BCDE-4049FE8A6ED9}" type="presParOf" srcId="{56074A3A-7730-499B-BAA0-6B299D1D06EB}" destId="{B4629F36-ED33-4ED1-993E-3AF52A1F929B}" srcOrd="5" destOrd="0" presId="urn:microsoft.com/office/officeart/2005/8/layout/radial5"/>
    <dgm:cxn modelId="{7B3149A5-25B1-4E9D-96A3-96BC0316A016}" type="presParOf" srcId="{B4629F36-ED33-4ED1-993E-3AF52A1F929B}" destId="{BDED4621-7112-444A-9F5E-339920EB3E54}" srcOrd="0" destOrd="0" presId="urn:microsoft.com/office/officeart/2005/8/layout/radial5"/>
    <dgm:cxn modelId="{73793313-B4E9-4CA5-9484-38911B59E96E}" type="presParOf" srcId="{56074A3A-7730-499B-BAA0-6B299D1D06EB}" destId="{5DADD76C-4697-4449-B06A-695576BA7D5E}" srcOrd="6" destOrd="0" presId="urn:microsoft.com/office/officeart/2005/8/layout/radial5"/>
    <dgm:cxn modelId="{64A2D1A5-B574-424E-8236-3F4D1AB3F7EA}" type="presParOf" srcId="{56074A3A-7730-499B-BAA0-6B299D1D06EB}" destId="{80A29B9F-7526-47F5-95F1-69B3CA04B432}" srcOrd="7" destOrd="0" presId="urn:microsoft.com/office/officeart/2005/8/layout/radial5"/>
    <dgm:cxn modelId="{F13E8EFA-0FE0-40BB-97CD-0E6E7296AFC3}" type="presParOf" srcId="{80A29B9F-7526-47F5-95F1-69B3CA04B432}" destId="{3F968AC5-C551-4C63-8A9E-E3CB262A8E8D}" srcOrd="0" destOrd="0" presId="urn:microsoft.com/office/officeart/2005/8/layout/radial5"/>
    <dgm:cxn modelId="{C4B0276E-4E56-4FC2-8973-193268A859C2}" type="presParOf" srcId="{56074A3A-7730-499B-BAA0-6B299D1D06EB}" destId="{B9ED59AA-7358-47D4-A69E-55D90018F86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EBC2FB-8BF3-4281-87EB-35EDC1C532C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fr-FR"/>
        </a:p>
      </dgm:t>
    </dgm:pt>
    <dgm:pt modelId="{8F4D9C91-5187-4853-9AED-EE4C6220A96B}">
      <dgm:prSet phldrT="[Texte]" custT="1"/>
      <dgm:spPr/>
      <dgm:t>
        <a:bodyPr/>
        <a:lstStyle/>
        <a:p>
          <a:r>
            <a:rPr lang="fr-FR" sz="3200" dirty="0" smtClean="0">
              <a:latin typeface="Arial Narrow" pitchFamily="34" charset="0"/>
            </a:rPr>
            <a:t>Vers un inconnu bénéfique (grâce, opportunité, chance)</a:t>
          </a:r>
          <a:endParaRPr lang="fr-FR" sz="3200" dirty="0">
            <a:latin typeface="Arial Narrow" pitchFamily="34" charset="0"/>
          </a:endParaRPr>
        </a:p>
      </dgm:t>
    </dgm:pt>
    <dgm:pt modelId="{3937A2F3-E85C-4FEF-9388-2D8FB1EB62A2}" type="parTrans" cxnId="{3477CF27-CA6A-4E1E-812B-47561E7DFAAA}">
      <dgm:prSet/>
      <dgm:spPr/>
      <dgm:t>
        <a:bodyPr/>
        <a:lstStyle/>
        <a:p>
          <a:endParaRPr lang="fr-FR"/>
        </a:p>
      </dgm:t>
    </dgm:pt>
    <dgm:pt modelId="{88C1F1C7-F3F5-41A1-A400-321160E7D5EC}" type="sibTrans" cxnId="{3477CF27-CA6A-4E1E-812B-47561E7DFAAA}">
      <dgm:prSet/>
      <dgm:spPr/>
      <dgm:t>
        <a:bodyPr/>
        <a:lstStyle/>
        <a:p>
          <a:endParaRPr lang="fr-FR"/>
        </a:p>
      </dgm:t>
    </dgm:pt>
    <dgm:pt modelId="{6DC536EC-F6A0-4F7D-A588-CECE2B9A2AD7}">
      <dgm:prSet phldrT="[Texte]"/>
      <dgm:spPr/>
      <dgm:t>
        <a:bodyPr/>
        <a:lstStyle/>
        <a:p>
          <a:r>
            <a:rPr lang="fr-FR" dirty="0" smtClean="0"/>
            <a:t>Zone de confort</a:t>
          </a:r>
        </a:p>
        <a:p>
          <a:r>
            <a:rPr lang="fr-FR" dirty="0" smtClean="0"/>
            <a:t>(moi ordinaire)</a:t>
          </a:r>
          <a:endParaRPr lang="fr-FR" dirty="0"/>
        </a:p>
      </dgm:t>
    </dgm:pt>
    <dgm:pt modelId="{84A4B2E0-1ACE-434F-A8AD-C7434697ABB2}" type="parTrans" cxnId="{932DBD9C-81ED-46C5-9751-ED3FEDBFCD57}">
      <dgm:prSet/>
      <dgm:spPr/>
      <dgm:t>
        <a:bodyPr/>
        <a:lstStyle/>
        <a:p>
          <a:endParaRPr lang="fr-FR"/>
        </a:p>
      </dgm:t>
    </dgm:pt>
    <dgm:pt modelId="{1E21BE18-3508-41FF-86D2-620AF7B2FC28}" type="sibTrans" cxnId="{932DBD9C-81ED-46C5-9751-ED3FEDBFCD57}">
      <dgm:prSet/>
      <dgm:spPr/>
      <dgm:t>
        <a:bodyPr/>
        <a:lstStyle/>
        <a:p>
          <a:endParaRPr lang="fr-FR"/>
        </a:p>
      </dgm:t>
    </dgm:pt>
    <dgm:pt modelId="{1A453E36-7D68-4B9F-BCD5-BA00EE3C8E88}" type="pres">
      <dgm:prSet presAssocID="{D3EBC2FB-8BF3-4281-87EB-35EDC1C532C8}" presName="compositeShape" presStyleCnt="0">
        <dgm:presLayoutVars>
          <dgm:chMax val="2"/>
          <dgm:dir/>
          <dgm:resizeHandles val="exact"/>
        </dgm:presLayoutVars>
      </dgm:prSet>
      <dgm:spPr/>
      <dgm:t>
        <a:bodyPr/>
        <a:lstStyle/>
        <a:p>
          <a:endParaRPr lang="fr-FR"/>
        </a:p>
      </dgm:t>
    </dgm:pt>
    <dgm:pt modelId="{18C5D397-E532-4001-861C-5D3C709D860F}" type="pres">
      <dgm:prSet presAssocID="{D3EBC2FB-8BF3-4281-87EB-35EDC1C532C8}" presName="divider" presStyleLbl="fgShp" presStyleIdx="0" presStyleCnt="1"/>
      <dgm:spPr/>
    </dgm:pt>
    <dgm:pt modelId="{1E6C805C-BA57-4C93-B2B8-346EF27D8889}" type="pres">
      <dgm:prSet presAssocID="{8F4D9C91-5187-4853-9AED-EE4C6220A96B}" presName="downArrow" presStyleLbl="node1" presStyleIdx="0" presStyleCnt="2" custAng="10800000">
        <dgm:style>
          <a:lnRef idx="0">
            <a:schemeClr val="accent2"/>
          </a:lnRef>
          <a:fillRef idx="3">
            <a:schemeClr val="accent2"/>
          </a:fillRef>
          <a:effectRef idx="3">
            <a:schemeClr val="accent2"/>
          </a:effectRef>
          <a:fontRef idx="minor">
            <a:schemeClr val="lt1"/>
          </a:fontRef>
        </dgm:style>
      </dgm:prSet>
      <dgm:spPr>
        <a:solidFill>
          <a:srgbClr val="002060"/>
        </a:solidFill>
      </dgm:spPr>
      <dgm:t>
        <a:bodyPr/>
        <a:lstStyle/>
        <a:p>
          <a:endParaRPr lang="fr-FR"/>
        </a:p>
      </dgm:t>
    </dgm:pt>
    <dgm:pt modelId="{6E379352-CE33-4A07-8D76-A2B9A10BB178}" type="pres">
      <dgm:prSet presAssocID="{8F4D9C91-5187-4853-9AED-EE4C6220A96B}" presName="downArrowText" presStyleLbl="revTx" presStyleIdx="0" presStyleCnt="2" custScaleX="156183" custScaleY="66302">
        <dgm:presLayoutVars>
          <dgm:bulletEnabled val="1"/>
        </dgm:presLayoutVars>
      </dgm:prSet>
      <dgm:spPr/>
      <dgm:t>
        <a:bodyPr/>
        <a:lstStyle/>
        <a:p>
          <a:endParaRPr lang="fr-FR"/>
        </a:p>
      </dgm:t>
    </dgm:pt>
    <dgm:pt modelId="{739D8B72-DBE8-4C2E-A24B-118EC447F097}" type="pres">
      <dgm:prSet presAssocID="{6DC536EC-F6A0-4F7D-A588-CECE2B9A2AD7}" presName="upArrow" presStyleLbl="node1" presStyleIdx="1" presStyleCnt="2">
        <dgm:style>
          <a:lnRef idx="0">
            <a:schemeClr val="accent6"/>
          </a:lnRef>
          <a:fillRef idx="3">
            <a:schemeClr val="accent6"/>
          </a:fillRef>
          <a:effectRef idx="3">
            <a:schemeClr val="accent6"/>
          </a:effectRef>
          <a:fontRef idx="minor">
            <a:schemeClr val="lt1"/>
          </a:fontRef>
        </dgm:style>
      </dgm:prSet>
      <dgm:spPr/>
    </dgm:pt>
    <dgm:pt modelId="{22028543-925C-42A2-A266-CF42B7E22A86}" type="pres">
      <dgm:prSet presAssocID="{6DC536EC-F6A0-4F7D-A588-CECE2B9A2AD7}" presName="upArrowText" presStyleLbl="revTx" presStyleIdx="1" presStyleCnt="2" custScaleX="100579" custScaleY="86977" custLinFactNeighborX="34563" custLinFactNeighborY="9320">
        <dgm:presLayoutVars>
          <dgm:bulletEnabled val="1"/>
        </dgm:presLayoutVars>
      </dgm:prSet>
      <dgm:spPr/>
      <dgm:t>
        <a:bodyPr/>
        <a:lstStyle/>
        <a:p>
          <a:endParaRPr lang="fr-FR"/>
        </a:p>
      </dgm:t>
    </dgm:pt>
  </dgm:ptLst>
  <dgm:cxnLst>
    <dgm:cxn modelId="{4AE589DE-72DD-4451-A682-6B8C9F782366}" type="presOf" srcId="{6DC536EC-F6A0-4F7D-A588-CECE2B9A2AD7}" destId="{22028543-925C-42A2-A266-CF42B7E22A86}" srcOrd="0" destOrd="0" presId="urn:microsoft.com/office/officeart/2005/8/layout/arrow3"/>
    <dgm:cxn modelId="{932DBD9C-81ED-46C5-9751-ED3FEDBFCD57}" srcId="{D3EBC2FB-8BF3-4281-87EB-35EDC1C532C8}" destId="{6DC536EC-F6A0-4F7D-A588-CECE2B9A2AD7}" srcOrd="1" destOrd="0" parTransId="{84A4B2E0-1ACE-434F-A8AD-C7434697ABB2}" sibTransId="{1E21BE18-3508-41FF-86D2-620AF7B2FC28}"/>
    <dgm:cxn modelId="{5DE878CB-E97D-4EBE-9BC3-D78181508C82}" type="presOf" srcId="{D3EBC2FB-8BF3-4281-87EB-35EDC1C532C8}" destId="{1A453E36-7D68-4B9F-BCD5-BA00EE3C8E88}" srcOrd="0" destOrd="0" presId="urn:microsoft.com/office/officeart/2005/8/layout/arrow3"/>
    <dgm:cxn modelId="{3477CF27-CA6A-4E1E-812B-47561E7DFAAA}" srcId="{D3EBC2FB-8BF3-4281-87EB-35EDC1C532C8}" destId="{8F4D9C91-5187-4853-9AED-EE4C6220A96B}" srcOrd="0" destOrd="0" parTransId="{3937A2F3-E85C-4FEF-9388-2D8FB1EB62A2}" sibTransId="{88C1F1C7-F3F5-41A1-A400-321160E7D5EC}"/>
    <dgm:cxn modelId="{69F6DE6A-DA03-43DA-936A-B7DA1735DC6B}" type="presOf" srcId="{8F4D9C91-5187-4853-9AED-EE4C6220A96B}" destId="{6E379352-CE33-4A07-8D76-A2B9A10BB178}" srcOrd="0" destOrd="0" presId="urn:microsoft.com/office/officeart/2005/8/layout/arrow3"/>
    <dgm:cxn modelId="{5DED4484-C688-4F1B-9B8F-6C75966F2D55}" type="presParOf" srcId="{1A453E36-7D68-4B9F-BCD5-BA00EE3C8E88}" destId="{18C5D397-E532-4001-861C-5D3C709D860F}" srcOrd="0" destOrd="0" presId="urn:microsoft.com/office/officeart/2005/8/layout/arrow3"/>
    <dgm:cxn modelId="{D75CABEF-A454-486A-B6CC-C47D3E0968A4}" type="presParOf" srcId="{1A453E36-7D68-4B9F-BCD5-BA00EE3C8E88}" destId="{1E6C805C-BA57-4C93-B2B8-346EF27D8889}" srcOrd="1" destOrd="0" presId="urn:microsoft.com/office/officeart/2005/8/layout/arrow3"/>
    <dgm:cxn modelId="{42A1393A-EED9-490E-BB88-9C563EAE5372}" type="presParOf" srcId="{1A453E36-7D68-4B9F-BCD5-BA00EE3C8E88}" destId="{6E379352-CE33-4A07-8D76-A2B9A10BB178}" srcOrd="2" destOrd="0" presId="urn:microsoft.com/office/officeart/2005/8/layout/arrow3"/>
    <dgm:cxn modelId="{2C07CE70-F8AB-4BFA-AA3C-84E58B1C6528}" type="presParOf" srcId="{1A453E36-7D68-4B9F-BCD5-BA00EE3C8E88}" destId="{739D8B72-DBE8-4C2E-A24B-118EC447F097}" srcOrd="3" destOrd="0" presId="urn:microsoft.com/office/officeart/2005/8/layout/arrow3"/>
    <dgm:cxn modelId="{6BB533FF-8D9E-4BE6-99D3-C9C86DD7A132}" type="presParOf" srcId="{1A453E36-7D68-4B9F-BCD5-BA00EE3C8E88}" destId="{22028543-925C-42A2-A266-CF42B7E22A8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1D694-6323-4BC1-95C4-B8EA434ECBD7}" type="doc">
      <dgm:prSet loTypeId="urn:microsoft.com/office/officeart/2005/8/layout/pList2" loCatId="list" qsTypeId="urn:microsoft.com/office/officeart/2005/8/quickstyle/simple5" qsCatId="simple" csTypeId="urn:microsoft.com/office/officeart/2005/8/colors/colorful2" csCatId="colorful" phldr="1"/>
      <dgm:spPr/>
    </dgm:pt>
    <dgm:pt modelId="{28601302-F7E4-4E93-B19D-36FB4831CB1C}">
      <dgm:prSet phldrT="[Texte]" custT="1"/>
      <dgm:spPr/>
      <dgm:t>
        <a:bodyPr/>
        <a:lstStyle/>
        <a:p>
          <a:endParaRPr lang="fr-FR" sz="2200" dirty="0" smtClean="0"/>
        </a:p>
        <a:p>
          <a:r>
            <a:rPr lang="fr-FR" sz="2200" dirty="0" smtClean="0"/>
            <a:t/>
          </a:r>
          <a:br>
            <a:rPr lang="fr-FR" sz="2200" dirty="0" smtClean="0"/>
          </a:br>
          <a:r>
            <a:rPr lang="fr-FR" sz="2200" dirty="0" smtClean="0"/>
            <a:t>La confession des erreurs est tel un balai qui retire la saleté et laisse la surface plus propre et plus nette. </a:t>
          </a:r>
        </a:p>
        <a:p>
          <a:r>
            <a:rPr lang="en-US" sz="2200" b="1" dirty="0" smtClean="0"/>
            <a:t>Mahatma Gandhi</a:t>
          </a:r>
          <a:endParaRPr lang="fr-FR" sz="2200" dirty="0">
            <a:latin typeface="Garamond" pitchFamily="18" charset="0"/>
          </a:endParaRPr>
        </a:p>
      </dgm:t>
    </dgm:pt>
    <dgm:pt modelId="{4D26EE79-9E0E-4000-864F-5E63721357EA}" type="parTrans" cxnId="{67460FDD-870B-472A-B8CA-53E20A8E47F3}">
      <dgm:prSet/>
      <dgm:spPr/>
      <dgm:t>
        <a:bodyPr/>
        <a:lstStyle/>
        <a:p>
          <a:endParaRPr lang="fr-FR"/>
        </a:p>
      </dgm:t>
    </dgm:pt>
    <dgm:pt modelId="{0D1A2236-BE1C-45C0-9C04-E7ACA5F8D5E9}" type="sibTrans" cxnId="{67460FDD-870B-472A-B8CA-53E20A8E47F3}">
      <dgm:prSet/>
      <dgm:spPr/>
      <dgm:t>
        <a:bodyPr/>
        <a:lstStyle/>
        <a:p>
          <a:endParaRPr lang="fr-FR"/>
        </a:p>
      </dgm:t>
    </dgm:pt>
    <dgm:pt modelId="{17D5001A-4277-4BE6-B812-50C9FCE4DD5F}">
      <dgm:prSet/>
      <dgm:spPr/>
      <dgm:t>
        <a:bodyPr/>
        <a:lstStyle/>
        <a:p>
          <a:endParaRPr lang="fr-FR" dirty="0" smtClean="0"/>
        </a:p>
        <a:p>
          <a:r>
            <a:rPr lang="fr-FR" dirty="0" smtClean="0"/>
            <a:t>Je me montré tel que je fus : méprisable et vil quand je l’ai été ; bon, généreux, sublime, quand je l’ai été : j’ai dévoilé mon intérieur tel que tu l’as vu toi- suis même. </a:t>
          </a:r>
          <a:r>
            <a:rPr lang="fr-FR" i="1" dirty="0" smtClean="0"/>
            <a:t>Jean-Jacques Rousseau</a:t>
          </a:r>
          <a:endParaRPr lang="fr-FR" i="1" dirty="0" smtClean="0">
            <a:latin typeface="Garamond" pitchFamily="18" charset="0"/>
          </a:endParaRPr>
        </a:p>
      </dgm:t>
    </dgm:pt>
    <dgm:pt modelId="{A5751443-5D6B-4F72-A8F8-F72C26EB1B1B}" type="parTrans" cxnId="{BBBA3895-F541-4C66-854D-B517092F8B22}">
      <dgm:prSet/>
      <dgm:spPr/>
      <dgm:t>
        <a:bodyPr/>
        <a:lstStyle/>
        <a:p>
          <a:endParaRPr lang="fr-FR"/>
        </a:p>
      </dgm:t>
    </dgm:pt>
    <dgm:pt modelId="{9E80E224-21E2-46C4-9CB3-F0ECCF5596CF}" type="sibTrans" cxnId="{BBBA3895-F541-4C66-854D-B517092F8B22}">
      <dgm:prSet/>
      <dgm:spPr/>
      <dgm:t>
        <a:bodyPr/>
        <a:lstStyle/>
        <a:p>
          <a:endParaRPr lang="fr-FR"/>
        </a:p>
      </dgm:t>
    </dgm:pt>
    <dgm:pt modelId="{55CFC2AF-710A-4E95-BCE0-272FBDC4190B}">
      <dgm:prSet/>
      <dgm:spPr/>
      <dgm:t>
        <a:bodyPr/>
        <a:lstStyle/>
        <a:p>
          <a:endParaRPr lang="fr-FR" i="1" dirty="0" smtClean="0">
            <a:latin typeface="Garamond" pitchFamily="18" charset="0"/>
          </a:endParaRPr>
        </a:p>
        <a:p>
          <a:r>
            <a:rPr lang="fr-FR" dirty="0" smtClean="0"/>
            <a:t>Faute de parler, on meurt sans confession. </a:t>
          </a:r>
        </a:p>
        <a:p>
          <a:r>
            <a:rPr lang="fr-FR" i="1" dirty="0" smtClean="0"/>
            <a:t>Germaine Guèvremont</a:t>
          </a:r>
          <a:endParaRPr lang="fr-FR" i="1" dirty="0">
            <a:latin typeface="Garamond" pitchFamily="18" charset="0"/>
          </a:endParaRPr>
        </a:p>
      </dgm:t>
    </dgm:pt>
    <dgm:pt modelId="{8B382956-B47C-4A1E-BDAF-BD2F584D3660}" type="parTrans" cxnId="{C5BF7767-58A8-4DA4-B79C-D54983210103}">
      <dgm:prSet/>
      <dgm:spPr/>
      <dgm:t>
        <a:bodyPr/>
        <a:lstStyle/>
        <a:p>
          <a:endParaRPr lang="fr-FR"/>
        </a:p>
      </dgm:t>
    </dgm:pt>
    <dgm:pt modelId="{ADCE0D8C-4086-4FF9-840B-EA70C54B6B07}" type="sibTrans" cxnId="{C5BF7767-58A8-4DA4-B79C-D54983210103}">
      <dgm:prSet/>
      <dgm:spPr/>
      <dgm:t>
        <a:bodyPr/>
        <a:lstStyle/>
        <a:p>
          <a:endParaRPr lang="fr-FR"/>
        </a:p>
      </dgm:t>
    </dgm:pt>
    <dgm:pt modelId="{017F993E-847F-42B4-8325-68C1C1F6C59D}" type="pres">
      <dgm:prSet presAssocID="{48D1D694-6323-4BC1-95C4-B8EA434ECBD7}" presName="Name0" presStyleCnt="0">
        <dgm:presLayoutVars>
          <dgm:dir/>
          <dgm:resizeHandles val="exact"/>
        </dgm:presLayoutVars>
      </dgm:prSet>
      <dgm:spPr/>
    </dgm:pt>
    <dgm:pt modelId="{9A8D1CC8-5CBC-4D0C-8C58-C14FDD5F78E1}" type="pres">
      <dgm:prSet presAssocID="{48D1D694-6323-4BC1-95C4-B8EA434ECBD7}" presName="bkgdShp" presStyleLbl="alignAccFollowNode1" presStyleIdx="0" presStyleCnt="1" custLinFactNeighborX="1235"/>
      <dgm:spPr/>
    </dgm:pt>
    <dgm:pt modelId="{B07102F2-CC74-4C01-A0F4-1166A2B3D890}" type="pres">
      <dgm:prSet presAssocID="{48D1D694-6323-4BC1-95C4-B8EA434ECBD7}" presName="linComp" presStyleCnt="0"/>
      <dgm:spPr/>
    </dgm:pt>
    <dgm:pt modelId="{3EFD26E9-ABC6-47CB-B761-CA4FFCCA6F17}" type="pres">
      <dgm:prSet presAssocID="{55CFC2AF-710A-4E95-BCE0-272FBDC4190B}" presName="compNode" presStyleCnt="0"/>
      <dgm:spPr/>
    </dgm:pt>
    <dgm:pt modelId="{D64D3E12-B28B-43FE-9B16-3A0E479AB637}" type="pres">
      <dgm:prSet presAssocID="{55CFC2AF-710A-4E95-BCE0-272FBDC4190B}" presName="node" presStyleLbl="node1" presStyleIdx="0" presStyleCnt="3" custScaleX="87764" custLinFactNeighborX="-3980">
        <dgm:presLayoutVars>
          <dgm:bulletEnabled val="1"/>
        </dgm:presLayoutVars>
      </dgm:prSet>
      <dgm:spPr/>
      <dgm:t>
        <a:bodyPr/>
        <a:lstStyle/>
        <a:p>
          <a:endParaRPr lang="fr-FR"/>
        </a:p>
      </dgm:t>
    </dgm:pt>
    <dgm:pt modelId="{421F43E9-1587-49C6-8EE1-B1A6C286384C}" type="pres">
      <dgm:prSet presAssocID="{55CFC2AF-710A-4E95-BCE0-272FBDC4190B}" presName="invisiNode" presStyleLbl="node1" presStyleIdx="0" presStyleCnt="3"/>
      <dgm:spPr/>
    </dgm:pt>
    <dgm:pt modelId="{B16EA04B-B8A2-4F14-B936-25DEDBB95FAC}" type="pres">
      <dgm:prSet presAssocID="{55CFC2AF-710A-4E95-BCE0-272FBDC4190B}" presName="imagNode" presStyleLbl="fgImgPlace1" presStyleIdx="0" presStyleCnt="3" custScaleX="101928" custScaleY="100793" custLinFactNeighborX="-85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2D7635E5-58C2-4C81-8F80-12E056CAE8E2}" type="pres">
      <dgm:prSet presAssocID="{ADCE0D8C-4086-4FF9-840B-EA70C54B6B07}" presName="sibTrans" presStyleLbl="sibTrans2D1" presStyleIdx="0" presStyleCnt="0"/>
      <dgm:spPr/>
      <dgm:t>
        <a:bodyPr/>
        <a:lstStyle/>
        <a:p>
          <a:endParaRPr lang="fr-FR"/>
        </a:p>
      </dgm:t>
    </dgm:pt>
    <dgm:pt modelId="{77C5F06C-FF9B-4441-B557-E4AB20632E40}" type="pres">
      <dgm:prSet presAssocID="{17D5001A-4277-4BE6-B812-50C9FCE4DD5F}" presName="compNode" presStyleCnt="0"/>
      <dgm:spPr/>
    </dgm:pt>
    <dgm:pt modelId="{6A04A01C-4C51-4480-A975-81298F83FE27}" type="pres">
      <dgm:prSet presAssocID="{17D5001A-4277-4BE6-B812-50C9FCE4DD5F}" presName="node" presStyleLbl="node1" presStyleIdx="1" presStyleCnt="3" custScaleX="121628">
        <dgm:presLayoutVars>
          <dgm:bulletEnabled val="1"/>
        </dgm:presLayoutVars>
      </dgm:prSet>
      <dgm:spPr/>
      <dgm:t>
        <a:bodyPr/>
        <a:lstStyle/>
        <a:p>
          <a:endParaRPr lang="fr-FR"/>
        </a:p>
      </dgm:t>
    </dgm:pt>
    <dgm:pt modelId="{C747699A-E058-4EFC-89D4-D82B9D51B771}" type="pres">
      <dgm:prSet presAssocID="{17D5001A-4277-4BE6-B812-50C9FCE4DD5F}" presName="invisiNode" presStyleLbl="node1" presStyleIdx="1" presStyleCnt="3"/>
      <dgm:spPr/>
    </dgm:pt>
    <dgm:pt modelId="{ED041A01-AACA-43BE-9E4A-F4AD5624A842}" type="pres">
      <dgm:prSet presAssocID="{17D5001A-4277-4BE6-B812-50C9FCE4DD5F}" presName="imagNode" presStyleLbl="fgImgPlace1" presStyleIdx="1" presStyleCnt="3" custScaleX="63303" custScaleY="114474" custLinFactNeighborX="1134" custLinFactNeighborY="2828"/>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3AD9B04-0AB2-4B6A-B83B-4B24B8D505B5}" type="pres">
      <dgm:prSet presAssocID="{9E80E224-21E2-46C4-9CB3-F0ECCF5596CF}" presName="sibTrans" presStyleLbl="sibTrans2D1" presStyleIdx="0" presStyleCnt="0"/>
      <dgm:spPr/>
      <dgm:t>
        <a:bodyPr/>
        <a:lstStyle/>
        <a:p>
          <a:endParaRPr lang="fr-FR"/>
        </a:p>
      </dgm:t>
    </dgm:pt>
    <dgm:pt modelId="{4F3F114E-E2EF-4518-A542-F89E3F272D92}" type="pres">
      <dgm:prSet presAssocID="{28601302-F7E4-4E93-B19D-36FB4831CB1C}" presName="compNode" presStyleCnt="0"/>
      <dgm:spPr/>
    </dgm:pt>
    <dgm:pt modelId="{B785D5B6-1BAA-432F-A567-A2F140B707B1}" type="pres">
      <dgm:prSet presAssocID="{28601302-F7E4-4E93-B19D-36FB4831CB1C}" presName="node" presStyleLbl="node1" presStyleIdx="2" presStyleCnt="3" custScaleX="110627">
        <dgm:presLayoutVars>
          <dgm:bulletEnabled val="1"/>
        </dgm:presLayoutVars>
      </dgm:prSet>
      <dgm:spPr/>
      <dgm:t>
        <a:bodyPr/>
        <a:lstStyle/>
        <a:p>
          <a:endParaRPr lang="fr-FR"/>
        </a:p>
      </dgm:t>
    </dgm:pt>
    <dgm:pt modelId="{DFA2FF06-32A0-454D-8E70-753C7238602B}" type="pres">
      <dgm:prSet presAssocID="{28601302-F7E4-4E93-B19D-36FB4831CB1C}" presName="invisiNode" presStyleLbl="node1" presStyleIdx="2" presStyleCnt="3"/>
      <dgm:spPr/>
    </dgm:pt>
    <dgm:pt modelId="{8AAE45BC-FACC-4F22-A12D-308F28BB756E}" type="pres">
      <dgm:prSet presAssocID="{28601302-F7E4-4E93-B19D-36FB4831CB1C}" presName="imagNode" presStyleLbl="fgImgPlace1" presStyleIdx="2" presStyleCnt="3" custScaleX="99398" custScaleY="104898"/>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FEF3CE8D-4A61-4CA4-8AC2-6D0B30F4125B}" type="presOf" srcId="{9E80E224-21E2-46C4-9CB3-F0ECCF5596CF}" destId="{23AD9B04-0AB2-4B6A-B83B-4B24B8D505B5}" srcOrd="0" destOrd="0" presId="urn:microsoft.com/office/officeart/2005/8/layout/pList2"/>
    <dgm:cxn modelId="{C7FDC679-E286-487C-A2A7-D9E0CB91602A}" type="presOf" srcId="{ADCE0D8C-4086-4FF9-840B-EA70C54B6B07}" destId="{2D7635E5-58C2-4C81-8F80-12E056CAE8E2}" srcOrd="0" destOrd="0" presId="urn:microsoft.com/office/officeart/2005/8/layout/pList2"/>
    <dgm:cxn modelId="{FCB3D036-53ED-4F32-AAA7-A84277365E88}" type="presOf" srcId="{17D5001A-4277-4BE6-B812-50C9FCE4DD5F}" destId="{6A04A01C-4C51-4480-A975-81298F83FE27}" srcOrd="0" destOrd="0" presId="urn:microsoft.com/office/officeart/2005/8/layout/pList2"/>
    <dgm:cxn modelId="{BBBA3895-F541-4C66-854D-B517092F8B22}" srcId="{48D1D694-6323-4BC1-95C4-B8EA434ECBD7}" destId="{17D5001A-4277-4BE6-B812-50C9FCE4DD5F}" srcOrd="1" destOrd="0" parTransId="{A5751443-5D6B-4F72-A8F8-F72C26EB1B1B}" sibTransId="{9E80E224-21E2-46C4-9CB3-F0ECCF5596CF}"/>
    <dgm:cxn modelId="{00AC0094-1A4D-431D-816C-C2F3FA7EF0B4}" type="presOf" srcId="{48D1D694-6323-4BC1-95C4-B8EA434ECBD7}" destId="{017F993E-847F-42B4-8325-68C1C1F6C59D}" srcOrd="0" destOrd="0" presId="urn:microsoft.com/office/officeart/2005/8/layout/pList2"/>
    <dgm:cxn modelId="{59EB8642-6DC9-4A92-9382-773238C0BBE8}" type="presOf" srcId="{55CFC2AF-710A-4E95-BCE0-272FBDC4190B}" destId="{D64D3E12-B28B-43FE-9B16-3A0E479AB637}" srcOrd="0" destOrd="0" presId="urn:microsoft.com/office/officeart/2005/8/layout/pList2"/>
    <dgm:cxn modelId="{67460FDD-870B-472A-B8CA-53E20A8E47F3}" srcId="{48D1D694-6323-4BC1-95C4-B8EA434ECBD7}" destId="{28601302-F7E4-4E93-B19D-36FB4831CB1C}" srcOrd="2" destOrd="0" parTransId="{4D26EE79-9E0E-4000-864F-5E63721357EA}" sibTransId="{0D1A2236-BE1C-45C0-9C04-E7ACA5F8D5E9}"/>
    <dgm:cxn modelId="{227A6418-B45B-4655-9858-1CC0FA5AD45A}" type="presOf" srcId="{28601302-F7E4-4E93-B19D-36FB4831CB1C}" destId="{B785D5B6-1BAA-432F-A567-A2F140B707B1}" srcOrd="0" destOrd="0" presId="urn:microsoft.com/office/officeart/2005/8/layout/pList2"/>
    <dgm:cxn modelId="{C5BF7767-58A8-4DA4-B79C-D54983210103}" srcId="{48D1D694-6323-4BC1-95C4-B8EA434ECBD7}" destId="{55CFC2AF-710A-4E95-BCE0-272FBDC4190B}" srcOrd="0" destOrd="0" parTransId="{8B382956-B47C-4A1E-BDAF-BD2F584D3660}" sibTransId="{ADCE0D8C-4086-4FF9-840B-EA70C54B6B07}"/>
    <dgm:cxn modelId="{211D58E9-4E4F-4507-BD66-A18154A14842}" type="presParOf" srcId="{017F993E-847F-42B4-8325-68C1C1F6C59D}" destId="{9A8D1CC8-5CBC-4D0C-8C58-C14FDD5F78E1}" srcOrd="0" destOrd="0" presId="urn:microsoft.com/office/officeart/2005/8/layout/pList2"/>
    <dgm:cxn modelId="{CBBE75E3-14CF-4E10-B817-433DA7EDD0C9}" type="presParOf" srcId="{017F993E-847F-42B4-8325-68C1C1F6C59D}" destId="{B07102F2-CC74-4C01-A0F4-1166A2B3D890}" srcOrd="1" destOrd="0" presId="urn:microsoft.com/office/officeart/2005/8/layout/pList2"/>
    <dgm:cxn modelId="{97652F78-A998-4A0E-B0BD-E5157457621F}" type="presParOf" srcId="{B07102F2-CC74-4C01-A0F4-1166A2B3D890}" destId="{3EFD26E9-ABC6-47CB-B761-CA4FFCCA6F17}" srcOrd="0" destOrd="0" presId="urn:microsoft.com/office/officeart/2005/8/layout/pList2"/>
    <dgm:cxn modelId="{0E3F7676-D625-4AD9-96FB-C3E819942601}" type="presParOf" srcId="{3EFD26E9-ABC6-47CB-B761-CA4FFCCA6F17}" destId="{D64D3E12-B28B-43FE-9B16-3A0E479AB637}" srcOrd="0" destOrd="0" presId="urn:microsoft.com/office/officeart/2005/8/layout/pList2"/>
    <dgm:cxn modelId="{3D032D50-3510-474C-A077-1BBE0244D1F1}" type="presParOf" srcId="{3EFD26E9-ABC6-47CB-B761-CA4FFCCA6F17}" destId="{421F43E9-1587-49C6-8EE1-B1A6C286384C}" srcOrd="1" destOrd="0" presId="urn:microsoft.com/office/officeart/2005/8/layout/pList2"/>
    <dgm:cxn modelId="{A04AA45F-82CE-43A8-AA75-A1661807F4C7}" type="presParOf" srcId="{3EFD26E9-ABC6-47CB-B761-CA4FFCCA6F17}" destId="{B16EA04B-B8A2-4F14-B936-25DEDBB95FAC}" srcOrd="2" destOrd="0" presId="urn:microsoft.com/office/officeart/2005/8/layout/pList2"/>
    <dgm:cxn modelId="{73776AF0-BB27-4038-B8EF-1586C4C05A6C}" type="presParOf" srcId="{B07102F2-CC74-4C01-A0F4-1166A2B3D890}" destId="{2D7635E5-58C2-4C81-8F80-12E056CAE8E2}" srcOrd="1" destOrd="0" presId="urn:microsoft.com/office/officeart/2005/8/layout/pList2"/>
    <dgm:cxn modelId="{815BC779-704F-4FB9-BC1E-6605DFC2E3E3}" type="presParOf" srcId="{B07102F2-CC74-4C01-A0F4-1166A2B3D890}" destId="{77C5F06C-FF9B-4441-B557-E4AB20632E40}" srcOrd="2" destOrd="0" presId="urn:microsoft.com/office/officeart/2005/8/layout/pList2"/>
    <dgm:cxn modelId="{C3CD936A-596C-41F6-A85A-CC37FE8EC6DD}" type="presParOf" srcId="{77C5F06C-FF9B-4441-B557-E4AB20632E40}" destId="{6A04A01C-4C51-4480-A975-81298F83FE27}" srcOrd="0" destOrd="0" presId="urn:microsoft.com/office/officeart/2005/8/layout/pList2"/>
    <dgm:cxn modelId="{52BD80A9-2C61-4D71-ACBD-3710699B6DC2}" type="presParOf" srcId="{77C5F06C-FF9B-4441-B557-E4AB20632E40}" destId="{C747699A-E058-4EFC-89D4-D82B9D51B771}" srcOrd="1" destOrd="0" presId="urn:microsoft.com/office/officeart/2005/8/layout/pList2"/>
    <dgm:cxn modelId="{51952906-81B6-4284-9D35-2D758115BDFD}" type="presParOf" srcId="{77C5F06C-FF9B-4441-B557-E4AB20632E40}" destId="{ED041A01-AACA-43BE-9E4A-F4AD5624A842}" srcOrd="2" destOrd="0" presId="urn:microsoft.com/office/officeart/2005/8/layout/pList2"/>
    <dgm:cxn modelId="{43735DEC-C3B3-4276-A689-F6515DC4224D}" type="presParOf" srcId="{B07102F2-CC74-4C01-A0F4-1166A2B3D890}" destId="{23AD9B04-0AB2-4B6A-B83B-4B24B8D505B5}" srcOrd="3" destOrd="0" presId="urn:microsoft.com/office/officeart/2005/8/layout/pList2"/>
    <dgm:cxn modelId="{BB973742-8E9C-4B05-AC17-90922F9146D7}" type="presParOf" srcId="{B07102F2-CC74-4C01-A0F4-1166A2B3D890}" destId="{4F3F114E-E2EF-4518-A542-F89E3F272D92}" srcOrd="4" destOrd="0" presId="urn:microsoft.com/office/officeart/2005/8/layout/pList2"/>
    <dgm:cxn modelId="{64F8CE86-B4D9-47E7-9653-3213BFCE33EA}" type="presParOf" srcId="{4F3F114E-E2EF-4518-A542-F89E3F272D92}" destId="{B785D5B6-1BAA-432F-A567-A2F140B707B1}" srcOrd="0" destOrd="0" presId="urn:microsoft.com/office/officeart/2005/8/layout/pList2"/>
    <dgm:cxn modelId="{07FCFFBC-F959-4C34-9F20-F6653188F117}" type="presParOf" srcId="{4F3F114E-E2EF-4518-A542-F89E3F272D92}" destId="{DFA2FF06-32A0-454D-8E70-753C7238602B}" srcOrd="1" destOrd="0" presId="urn:microsoft.com/office/officeart/2005/8/layout/pList2"/>
    <dgm:cxn modelId="{B87313B4-5435-4702-9041-6BCAD4664E88}" type="presParOf" srcId="{4F3F114E-E2EF-4518-A542-F89E3F272D92}" destId="{8AAE45BC-FACC-4F22-A12D-308F28BB75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109CE-0CE9-4B43-98E0-54E3CBC43259}"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n-US"/>
        </a:p>
      </dgm:t>
    </dgm:pt>
    <dgm:pt modelId="{A9C0FFB7-A220-460E-B639-05FB99ABCC16}">
      <dgm:prSet phldrT="[Text]"/>
      <dgm:spPr/>
      <dgm:t>
        <a:bodyPr/>
        <a:lstStyle/>
        <a:p>
          <a:r>
            <a:rPr lang="fr-FR" dirty="0" smtClean="0">
              <a:latin typeface="Arial Narrow" pitchFamily="34" charset="0"/>
            </a:rPr>
            <a:t>Hors Principe</a:t>
          </a:r>
          <a:endParaRPr lang="en-US" dirty="0">
            <a:latin typeface="Arial Narrow" pitchFamily="34" charset="0"/>
          </a:endParaRPr>
        </a:p>
      </dgm:t>
    </dgm:pt>
    <dgm:pt modelId="{068F1B80-ACC2-4183-878A-895363BD0C4C}" type="parTrans" cxnId="{E0782A35-35DF-4F78-A3F5-076C26E3C393}">
      <dgm:prSet/>
      <dgm:spPr/>
      <dgm:t>
        <a:bodyPr/>
        <a:lstStyle/>
        <a:p>
          <a:endParaRPr lang="en-US"/>
        </a:p>
      </dgm:t>
    </dgm:pt>
    <dgm:pt modelId="{13FA5D12-85E7-49BB-91BB-922C01584588}" type="sibTrans" cxnId="{E0782A35-35DF-4F78-A3F5-076C26E3C393}">
      <dgm:prSet/>
      <dgm:spPr/>
      <dgm:t>
        <a:bodyPr/>
        <a:lstStyle/>
        <a:p>
          <a:endParaRPr lang="en-US"/>
        </a:p>
      </dgm:t>
    </dgm:pt>
    <dgm:pt modelId="{887D7C3A-0737-46DD-921E-FDCCAF40956F}">
      <dgm:prSet phldrT="[Text]" custT="1"/>
      <dgm:spPr/>
      <dgm:t>
        <a:bodyPr/>
        <a:lstStyle/>
        <a:p>
          <a:r>
            <a:rPr lang="fr-FR" sz="1800" dirty="0" smtClean="0">
              <a:latin typeface="Arial Narrow" pitchFamily="34" charset="0"/>
            </a:rPr>
            <a:t>Âme déviée</a:t>
          </a:r>
          <a:endParaRPr lang="en-US" sz="1800" dirty="0">
            <a:latin typeface="Arial Narrow" pitchFamily="34" charset="0"/>
          </a:endParaRPr>
        </a:p>
      </dgm:t>
    </dgm:pt>
    <dgm:pt modelId="{86F5D77C-B2B7-4156-939A-FD3F16CAA76C}" type="parTrans" cxnId="{3A2BEA72-AD53-41A8-A827-AF2B7B2E1EB0}">
      <dgm:prSet/>
      <dgm:spPr/>
      <dgm:t>
        <a:bodyPr/>
        <a:lstStyle/>
        <a:p>
          <a:endParaRPr lang="en-US"/>
        </a:p>
      </dgm:t>
    </dgm:pt>
    <dgm:pt modelId="{FA91B7CF-0A91-4FD2-8B32-BD8DE0DC02D6}" type="sibTrans" cxnId="{3A2BEA72-AD53-41A8-A827-AF2B7B2E1EB0}">
      <dgm:prSet/>
      <dgm:spPr/>
      <dgm:t>
        <a:bodyPr/>
        <a:lstStyle/>
        <a:p>
          <a:endParaRPr lang="en-US"/>
        </a:p>
      </dgm:t>
    </dgm:pt>
    <dgm:pt modelId="{D478BC41-F2F5-4E58-8CEB-DD52CA0263F6}">
      <dgm:prSet phldrT="[Text]" custT="1"/>
      <dgm:spPr/>
      <dgm:t>
        <a:bodyPr/>
        <a:lstStyle/>
        <a:p>
          <a:r>
            <a:rPr lang="fr-FR" sz="1600" dirty="0" smtClean="0">
              <a:latin typeface="Arial Narrow" pitchFamily="34" charset="0"/>
            </a:rPr>
            <a:t>Erreur</a:t>
          </a:r>
        </a:p>
        <a:p>
          <a:r>
            <a:rPr lang="fr-FR" sz="1600" dirty="0" smtClean="0">
              <a:latin typeface="Arial Narrow" pitchFamily="34" charset="0"/>
            </a:rPr>
            <a:t>mensonge</a:t>
          </a:r>
          <a:endParaRPr lang="en-US" sz="1600" dirty="0">
            <a:latin typeface="Arial Narrow" pitchFamily="34" charset="0"/>
          </a:endParaRPr>
        </a:p>
      </dgm:t>
    </dgm:pt>
    <dgm:pt modelId="{674A8CCF-825B-4699-8251-84539CCEA9A3}" type="parTrans" cxnId="{4A4548DE-AADD-4F5D-8D54-683E66C1A60F}">
      <dgm:prSet/>
      <dgm:spPr/>
      <dgm:t>
        <a:bodyPr/>
        <a:lstStyle/>
        <a:p>
          <a:endParaRPr lang="en-US"/>
        </a:p>
      </dgm:t>
    </dgm:pt>
    <dgm:pt modelId="{EBCB8DDB-AB90-48C0-B246-34DD70CB478C}" type="sibTrans" cxnId="{4A4548DE-AADD-4F5D-8D54-683E66C1A60F}">
      <dgm:prSet/>
      <dgm:spPr/>
      <dgm:t>
        <a:bodyPr/>
        <a:lstStyle/>
        <a:p>
          <a:endParaRPr lang="en-US"/>
        </a:p>
      </dgm:t>
    </dgm:pt>
    <dgm:pt modelId="{C5EFBC2D-309E-4612-8C24-FF28EDDD4B57}">
      <dgm:prSet phldrT="[Text]" custT="1"/>
      <dgm:spPr/>
      <dgm:t>
        <a:bodyPr/>
        <a:lstStyle/>
        <a:p>
          <a:r>
            <a:rPr lang="fr-FR" sz="1800" b="0" dirty="0" smtClean="0">
              <a:latin typeface="Arial Narrow" pitchFamily="34" charset="0"/>
            </a:rPr>
            <a:t>licence</a:t>
          </a:r>
          <a:endParaRPr lang="en-US" sz="1800" b="0" dirty="0">
            <a:latin typeface="Arial Narrow" pitchFamily="34" charset="0"/>
          </a:endParaRPr>
        </a:p>
      </dgm:t>
    </dgm:pt>
    <dgm:pt modelId="{8EEF4D64-C849-4F5F-9CEC-DF8EAC0C0281}" type="parTrans" cxnId="{702AF014-4DE3-4045-B5D7-ACC2AC542E58}">
      <dgm:prSet/>
      <dgm:spPr/>
      <dgm:t>
        <a:bodyPr/>
        <a:lstStyle/>
        <a:p>
          <a:endParaRPr lang="en-US"/>
        </a:p>
      </dgm:t>
    </dgm:pt>
    <dgm:pt modelId="{121F4766-27B0-4856-AFC2-E0E61CD415E0}" type="sibTrans" cxnId="{702AF014-4DE3-4045-B5D7-ACC2AC542E58}">
      <dgm:prSet/>
      <dgm:spPr/>
      <dgm:t>
        <a:bodyPr/>
        <a:lstStyle/>
        <a:p>
          <a:endParaRPr lang="en-US"/>
        </a:p>
      </dgm:t>
    </dgm:pt>
    <dgm:pt modelId="{885D28F0-F217-48F6-99CF-BC34563CDF47}">
      <dgm:prSet phldrT="[Text]" custT="1"/>
      <dgm:spPr/>
      <dgm:t>
        <a:bodyPr/>
        <a:lstStyle/>
        <a:p>
          <a:r>
            <a:rPr lang="fr-FR" sz="1800" dirty="0" smtClean="0">
              <a:latin typeface="Arial Narrow" pitchFamily="34" charset="0"/>
            </a:rPr>
            <a:t>passion</a:t>
          </a:r>
          <a:endParaRPr lang="en-US" sz="1800" dirty="0">
            <a:latin typeface="Arial Narrow" pitchFamily="34" charset="0"/>
          </a:endParaRPr>
        </a:p>
      </dgm:t>
    </dgm:pt>
    <dgm:pt modelId="{5692B1B9-D44B-4695-B7A1-F5CF5295CA89}" type="parTrans" cxnId="{0B8DB2B7-DFB1-46D5-ABCD-F2F3860E73D2}">
      <dgm:prSet/>
      <dgm:spPr/>
      <dgm:t>
        <a:bodyPr/>
        <a:lstStyle/>
        <a:p>
          <a:endParaRPr lang="en-US"/>
        </a:p>
      </dgm:t>
    </dgm:pt>
    <dgm:pt modelId="{68CB9BCD-0E08-4DC9-B93B-1587D95A4FBD}" type="sibTrans" cxnId="{0B8DB2B7-DFB1-46D5-ABCD-F2F3860E73D2}">
      <dgm:prSet/>
      <dgm:spPr/>
      <dgm:t>
        <a:bodyPr/>
        <a:lstStyle/>
        <a:p>
          <a:endParaRPr lang="en-US"/>
        </a:p>
      </dgm:t>
    </dgm:pt>
    <dgm:pt modelId="{6F55699C-A0C5-480A-885C-428BEA4E7A29}" type="pres">
      <dgm:prSet presAssocID="{B21109CE-0CE9-4B43-98E0-54E3CBC43259}" presName="Name0" presStyleCnt="0">
        <dgm:presLayoutVars>
          <dgm:chMax val="1"/>
          <dgm:dir/>
          <dgm:animLvl val="ctr"/>
          <dgm:resizeHandles val="exact"/>
        </dgm:presLayoutVars>
      </dgm:prSet>
      <dgm:spPr/>
      <dgm:t>
        <a:bodyPr/>
        <a:lstStyle/>
        <a:p>
          <a:endParaRPr lang="en-US"/>
        </a:p>
      </dgm:t>
    </dgm:pt>
    <dgm:pt modelId="{09958218-F2F6-4C6C-B73C-DB244ED778A2}" type="pres">
      <dgm:prSet presAssocID="{A9C0FFB7-A220-460E-B639-05FB99ABCC16}" presName="centerShape" presStyleLbl="node0" presStyleIdx="0" presStyleCnt="1"/>
      <dgm:spPr/>
      <dgm:t>
        <a:bodyPr/>
        <a:lstStyle/>
        <a:p>
          <a:endParaRPr lang="en-US"/>
        </a:p>
      </dgm:t>
    </dgm:pt>
    <dgm:pt modelId="{460EEC1B-BF07-45F0-A126-310DE09B257B}" type="pres">
      <dgm:prSet presAssocID="{86F5D77C-B2B7-4156-939A-FD3F16CAA76C}" presName="parTrans" presStyleLbl="sibTrans2D1" presStyleIdx="0" presStyleCnt="4"/>
      <dgm:spPr/>
      <dgm:t>
        <a:bodyPr/>
        <a:lstStyle/>
        <a:p>
          <a:endParaRPr lang="en-US"/>
        </a:p>
      </dgm:t>
    </dgm:pt>
    <dgm:pt modelId="{3D868866-49AA-4451-99ED-0F2DD8C679AE}" type="pres">
      <dgm:prSet presAssocID="{86F5D77C-B2B7-4156-939A-FD3F16CAA76C}" presName="connectorText" presStyleLbl="sibTrans2D1" presStyleIdx="0" presStyleCnt="4"/>
      <dgm:spPr/>
      <dgm:t>
        <a:bodyPr/>
        <a:lstStyle/>
        <a:p>
          <a:endParaRPr lang="en-US"/>
        </a:p>
      </dgm:t>
    </dgm:pt>
    <dgm:pt modelId="{552DE272-7982-4E6E-87D3-BBD6279FD84B}" type="pres">
      <dgm:prSet presAssocID="{887D7C3A-0737-46DD-921E-FDCCAF40956F}" presName="node" presStyleLbl="node1" presStyleIdx="0" presStyleCnt="4">
        <dgm:presLayoutVars>
          <dgm:bulletEnabled val="1"/>
        </dgm:presLayoutVars>
      </dgm:prSet>
      <dgm:spPr/>
      <dgm:t>
        <a:bodyPr/>
        <a:lstStyle/>
        <a:p>
          <a:endParaRPr lang="en-US"/>
        </a:p>
      </dgm:t>
    </dgm:pt>
    <dgm:pt modelId="{C95A840B-00C1-454A-A75C-5E70839FE719}" type="pres">
      <dgm:prSet presAssocID="{674A8CCF-825B-4699-8251-84539CCEA9A3}" presName="parTrans" presStyleLbl="sibTrans2D1" presStyleIdx="1" presStyleCnt="4"/>
      <dgm:spPr/>
      <dgm:t>
        <a:bodyPr/>
        <a:lstStyle/>
        <a:p>
          <a:endParaRPr lang="en-US"/>
        </a:p>
      </dgm:t>
    </dgm:pt>
    <dgm:pt modelId="{095F04AE-7A70-4048-8708-A8587094E5AC}" type="pres">
      <dgm:prSet presAssocID="{674A8CCF-825B-4699-8251-84539CCEA9A3}" presName="connectorText" presStyleLbl="sibTrans2D1" presStyleIdx="1" presStyleCnt="4"/>
      <dgm:spPr/>
      <dgm:t>
        <a:bodyPr/>
        <a:lstStyle/>
        <a:p>
          <a:endParaRPr lang="en-US"/>
        </a:p>
      </dgm:t>
    </dgm:pt>
    <dgm:pt modelId="{A82118F0-493F-4717-BBAD-6D7CCCF30A8C}" type="pres">
      <dgm:prSet presAssocID="{D478BC41-F2F5-4E58-8CEB-DD52CA0263F6}" presName="node" presStyleLbl="node1" presStyleIdx="1" presStyleCnt="4">
        <dgm:presLayoutVars>
          <dgm:bulletEnabled val="1"/>
        </dgm:presLayoutVars>
      </dgm:prSet>
      <dgm:spPr/>
      <dgm:t>
        <a:bodyPr/>
        <a:lstStyle/>
        <a:p>
          <a:endParaRPr lang="en-US"/>
        </a:p>
      </dgm:t>
    </dgm:pt>
    <dgm:pt modelId="{1F469616-79D7-4935-98EC-0D9B57ECDC62}" type="pres">
      <dgm:prSet presAssocID="{8EEF4D64-C849-4F5F-9CEC-DF8EAC0C0281}" presName="parTrans" presStyleLbl="sibTrans2D1" presStyleIdx="2" presStyleCnt="4"/>
      <dgm:spPr/>
      <dgm:t>
        <a:bodyPr/>
        <a:lstStyle/>
        <a:p>
          <a:endParaRPr lang="en-US"/>
        </a:p>
      </dgm:t>
    </dgm:pt>
    <dgm:pt modelId="{996B1211-964D-48AE-9F63-544D6CBC4BD9}" type="pres">
      <dgm:prSet presAssocID="{8EEF4D64-C849-4F5F-9CEC-DF8EAC0C0281}" presName="connectorText" presStyleLbl="sibTrans2D1" presStyleIdx="2" presStyleCnt="4"/>
      <dgm:spPr/>
      <dgm:t>
        <a:bodyPr/>
        <a:lstStyle/>
        <a:p>
          <a:endParaRPr lang="en-US"/>
        </a:p>
      </dgm:t>
    </dgm:pt>
    <dgm:pt modelId="{C6C96FA8-176E-44D4-AE24-8E34E20D7C0B}" type="pres">
      <dgm:prSet presAssocID="{C5EFBC2D-309E-4612-8C24-FF28EDDD4B57}" presName="node" presStyleLbl="node1" presStyleIdx="2" presStyleCnt="4">
        <dgm:presLayoutVars>
          <dgm:bulletEnabled val="1"/>
        </dgm:presLayoutVars>
      </dgm:prSet>
      <dgm:spPr/>
      <dgm:t>
        <a:bodyPr/>
        <a:lstStyle/>
        <a:p>
          <a:endParaRPr lang="en-US"/>
        </a:p>
      </dgm:t>
    </dgm:pt>
    <dgm:pt modelId="{1417455E-9518-48D3-B770-934CD871BCCC}" type="pres">
      <dgm:prSet presAssocID="{5692B1B9-D44B-4695-B7A1-F5CF5295CA89}" presName="parTrans" presStyleLbl="sibTrans2D1" presStyleIdx="3" presStyleCnt="4"/>
      <dgm:spPr/>
      <dgm:t>
        <a:bodyPr/>
        <a:lstStyle/>
        <a:p>
          <a:endParaRPr lang="en-US"/>
        </a:p>
      </dgm:t>
    </dgm:pt>
    <dgm:pt modelId="{16A4E0E6-4ED7-47D8-A614-6FB036BD834C}" type="pres">
      <dgm:prSet presAssocID="{5692B1B9-D44B-4695-B7A1-F5CF5295CA89}" presName="connectorText" presStyleLbl="sibTrans2D1" presStyleIdx="3" presStyleCnt="4"/>
      <dgm:spPr/>
      <dgm:t>
        <a:bodyPr/>
        <a:lstStyle/>
        <a:p>
          <a:endParaRPr lang="en-US"/>
        </a:p>
      </dgm:t>
    </dgm:pt>
    <dgm:pt modelId="{09105CF4-00B9-428E-9FAC-2206DE6063CF}" type="pres">
      <dgm:prSet presAssocID="{885D28F0-F217-48F6-99CF-BC34563CDF47}" presName="node" presStyleLbl="node1" presStyleIdx="3" presStyleCnt="4">
        <dgm:presLayoutVars>
          <dgm:bulletEnabled val="1"/>
        </dgm:presLayoutVars>
      </dgm:prSet>
      <dgm:spPr/>
      <dgm:t>
        <a:bodyPr/>
        <a:lstStyle/>
        <a:p>
          <a:endParaRPr lang="en-US"/>
        </a:p>
      </dgm:t>
    </dgm:pt>
  </dgm:ptLst>
  <dgm:cxnLst>
    <dgm:cxn modelId="{805ED5DD-0A80-40F7-B439-9C42634BBAB4}" type="presOf" srcId="{86F5D77C-B2B7-4156-939A-FD3F16CAA76C}" destId="{3D868866-49AA-4451-99ED-0F2DD8C679AE}" srcOrd="1" destOrd="0" presId="urn:microsoft.com/office/officeart/2005/8/layout/radial5"/>
    <dgm:cxn modelId="{96342F93-3051-495C-895C-C91F62CDCAE0}" type="presOf" srcId="{8EEF4D64-C849-4F5F-9CEC-DF8EAC0C0281}" destId="{996B1211-964D-48AE-9F63-544D6CBC4BD9}" srcOrd="1" destOrd="0" presId="urn:microsoft.com/office/officeart/2005/8/layout/radial5"/>
    <dgm:cxn modelId="{E4A79404-F732-4789-90F7-B8F732A39D1A}" type="presOf" srcId="{674A8CCF-825B-4699-8251-84539CCEA9A3}" destId="{095F04AE-7A70-4048-8708-A8587094E5AC}" srcOrd="1" destOrd="0" presId="urn:microsoft.com/office/officeart/2005/8/layout/radial5"/>
    <dgm:cxn modelId="{303A0092-AAD5-4134-A441-F1EB42C89580}" type="presOf" srcId="{8EEF4D64-C849-4F5F-9CEC-DF8EAC0C0281}" destId="{1F469616-79D7-4935-98EC-0D9B57ECDC62}" srcOrd="0" destOrd="0" presId="urn:microsoft.com/office/officeart/2005/8/layout/radial5"/>
    <dgm:cxn modelId="{FC0F6C60-2AD3-4914-B55E-C87DC9C07C67}" type="presOf" srcId="{86F5D77C-B2B7-4156-939A-FD3F16CAA76C}" destId="{460EEC1B-BF07-45F0-A126-310DE09B257B}" srcOrd="0" destOrd="0" presId="urn:microsoft.com/office/officeart/2005/8/layout/radial5"/>
    <dgm:cxn modelId="{E0782A35-35DF-4F78-A3F5-076C26E3C393}" srcId="{B21109CE-0CE9-4B43-98E0-54E3CBC43259}" destId="{A9C0FFB7-A220-460E-B639-05FB99ABCC16}" srcOrd="0" destOrd="0" parTransId="{068F1B80-ACC2-4183-878A-895363BD0C4C}" sibTransId="{13FA5D12-85E7-49BB-91BB-922C01584588}"/>
    <dgm:cxn modelId="{702AF014-4DE3-4045-B5D7-ACC2AC542E58}" srcId="{A9C0FFB7-A220-460E-B639-05FB99ABCC16}" destId="{C5EFBC2D-309E-4612-8C24-FF28EDDD4B57}" srcOrd="2" destOrd="0" parTransId="{8EEF4D64-C849-4F5F-9CEC-DF8EAC0C0281}" sibTransId="{121F4766-27B0-4856-AFC2-E0E61CD415E0}"/>
    <dgm:cxn modelId="{8631FC47-AC6B-44FE-AD00-EEDCD85C272E}" type="presOf" srcId="{887D7C3A-0737-46DD-921E-FDCCAF40956F}" destId="{552DE272-7982-4E6E-87D3-BBD6279FD84B}" srcOrd="0" destOrd="0" presId="urn:microsoft.com/office/officeart/2005/8/layout/radial5"/>
    <dgm:cxn modelId="{3A2BEA72-AD53-41A8-A827-AF2B7B2E1EB0}" srcId="{A9C0FFB7-A220-460E-B639-05FB99ABCC16}" destId="{887D7C3A-0737-46DD-921E-FDCCAF40956F}" srcOrd="0" destOrd="0" parTransId="{86F5D77C-B2B7-4156-939A-FD3F16CAA76C}" sibTransId="{FA91B7CF-0A91-4FD2-8B32-BD8DE0DC02D6}"/>
    <dgm:cxn modelId="{0B8DB2B7-DFB1-46D5-ABCD-F2F3860E73D2}" srcId="{A9C0FFB7-A220-460E-B639-05FB99ABCC16}" destId="{885D28F0-F217-48F6-99CF-BC34563CDF47}" srcOrd="3" destOrd="0" parTransId="{5692B1B9-D44B-4695-B7A1-F5CF5295CA89}" sibTransId="{68CB9BCD-0E08-4DC9-B93B-1587D95A4FBD}"/>
    <dgm:cxn modelId="{F92B9C76-A9EE-4B77-B984-23BB8FFAF23A}" type="presOf" srcId="{5692B1B9-D44B-4695-B7A1-F5CF5295CA89}" destId="{1417455E-9518-48D3-B770-934CD871BCCC}" srcOrd="0" destOrd="0" presId="urn:microsoft.com/office/officeart/2005/8/layout/radial5"/>
    <dgm:cxn modelId="{80E238E2-86D5-4B9E-A6CF-D074285E412A}" type="presOf" srcId="{C5EFBC2D-309E-4612-8C24-FF28EDDD4B57}" destId="{C6C96FA8-176E-44D4-AE24-8E34E20D7C0B}" srcOrd="0" destOrd="0" presId="urn:microsoft.com/office/officeart/2005/8/layout/radial5"/>
    <dgm:cxn modelId="{5A4936A4-36DC-47A7-B3CF-FDC895676511}" type="presOf" srcId="{674A8CCF-825B-4699-8251-84539CCEA9A3}" destId="{C95A840B-00C1-454A-A75C-5E70839FE719}" srcOrd="0" destOrd="0" presId="urn:microsoft.com/office/officeart/2005/8/layout/radial5"/>
    <dgm:cxn modelId="{4A4548DE-AADD-4F5D-8D54-683E66C1A60F}" srcId="{A9C0FFB7-A220-460E-B639-05FB99ABCC16}" destId="{D478BC41-F2F5-4E58-8CEB-DD52CA0263F6}" srcOrd="1" destOrd="0" parTransId="{674A8CCF-825B-4699-8251-84539CCEA9A3}" sibTransId="{EBCB8DDB-AB90-48C0-B246-34DD70CB478C}"/>
    <dgm:cxn modelId="{E114EC32-21B6-49A7-9C19-35B06D34BD89}" type="presOf" srcId="{5692B1B9-D44B-4695-B7A1-F5CF5295CA89}" destId="{16A4E0E6-4ED7-47D8-A614-6FB036BD834C}" srcOrd="1" destOrd="0" presId="urn:microsoft.com/office/officeart/2005/8/layout/radial5"/>
    <dgm:cxn modelId="{9A528F2D-2D96-44C3-A365-D4B1852FDE42}" type="presOf" srcId="{885D28F0-F217-48F6-99CF-BC34563CDF47}" destId="{09105CF4-00B9-428E-9FAC-2206DE6063CF}" srcOrd="0" destOrd="0" presId="urn:microsoft.com/office/officeart/2005/8/layout/radial5"/>
    <dgm:cxn modelId="{65C2B966-41C2-46E5-8675-EA409FD42FBE}" type="presOf" srcId="{A9C0FFB7-A220-460E-B639-05FB99ABCC16}" destId="{09958218-F2F6-4C6C-B73C-DB244ED778A2}" srcOrd="0" destOrd="0" presId="urn:microsoft.com/office/officeart/2005/8/layout/radial5"/>
    <dgm:cxn modelId="{83264897-B97F-4367-8D23-071BC91C60D1}" type="presOf" srcId="{B21109CE-0CE9-4B43-98E0-54E3CBC43259}" destId="{6F55699C-A0C5-480A-885C-428BEA4E7A29}" srcOrd="0" destOrd="0" presId="urn:microsoft.com/office/officeart/2005/8/layout/radial5"/>
    <dgm:cxn modelId="{3B330CBD-0FEC-4550-99FC-3966F7EAB212}" type="presOf" srcId="{D478BC41-F2F5-4E58-8CEB-DD52CA0263F6}" destId="{A82118F0-493F-4717-BBAD-6D7CCCF30A8C}" srcOrd="0" destOrd="0" presId="urn:microsoft.com/office/officeart/2005/8/layout/radial5"/>
    <dgm:cxn modelId="{4E7D9C78-423E-43DB-B1FF-F2EA4964AC22}" type="presParOf" srcId="{6F55699C-A0C5-480A-885C-428BEA4E7A29}" destId="{09958218-F2F6-4C6C-B73C-DB244ED778A2}" srcOrd="0" destOrd="0" presId="urn:microsoft.com/office/officeart/2005/8/layout/radial5"/>
    <dgm:cxn modelId="{3A1A63D1-F6B6-4534-B54A-531DFBF13834}" type="presParOf" srcId="{6F55699C-A0C5-480A-885C-428BEA4E7A29}" destId="{460EEC1B-BF07-45F0-A126-310DE09B257B}" srcOrd="1" destOrd="0" presId="urn:microsoft.com/office/officeart/2005/8/layout/radial5"/>
    <dgm:cxn modelId="{B5B69359-4F1E-4871-A752-C25A4CA38BFF}" type="presParOf" srcId="{460EEC1B-BF07-45F0-A126-310DE09B257B}" destId="{3D868866-49AA-4451-99ED-0F2DD8C679AE}" srcOrd="0" destOrd="0" presId="urn:microsoft.com/office/officeart/2005/8/layout/radial5"/>
    <dgm:cxn modelId="{34C7B4E2-4925-4496-A40A-7DD9DDB49D50}" type="presParOf" srcId="{6F55699C-A0C5-480A-885C-428BEA4E7A29}" destId="{552DE272-7982-4E6E-87D3-BBD6279FD84B}" srcOrd="2" destOrd="0" presId="urn:microsoft.com/office/officeart/2005/8/layout/radial5"/>
    <dgm:cxn modelId="{26E1C4BA-6803-47B8-89B9-DA45385C3FB4}" type="presParOf" srcId="{6F55699C-A0C5-480A-885C-428BEA4E7A29}" destId="{C95A840B-00C1-454A-A75C-5E70839FE719}" srcOrd="3" destOrd="0" presId="urn:microsoft.com/office/officeart/2005/8/layout/radial5"/>
    <dgm:cxn modelId="{FEC45E5B-5061-4E1E-A26E-EF9F3142203B}" type="presParOf" srcId="{C95A840B-00C1-454A-A75C-5E70839FE719}" destId="{095F04AE-7A70-4048-8708-A8587094E5AC}" srcOrd="0" destOrd="0" presId="urn:microsoft.com/office/officeart/2005/8/layout/radial5"/>
    <dgm:cxn modelId="{A12692CF-0431-4A23-B337-D4C54E261CA5}" type="presParOf" srcId="{6F55699C-A0C5-480A-885C-428BEA4E7A29}" destId="{A82118F0-493F-4717-BBAD-6D7CCCF30A8C}" srcOrd="4" destOrd="0" presId="urn:microsoft.com/office/officeart/2005/8/layout/radial5"/>
    <dgm:cxn modelId="{840AA86F-42F0-4E62-9BA2-A9F99C7ED61A}" type="presParOf" srcId="{6F55699C-A0C5-480A-885C-428BEA4E7A29}" destId="{1F469616-79D7-4935-98EC-0D9B57ECDC62}" srcOrd="5" destOrd="0" presId="urn:microsoft.com/office/officeart/2005/8/layout/radial5"/>
    <dgm:cxn modelId="{4DD179C3-2CCF-489C-A80B-2E9BB4B29514}" type="presParOf" srcId="{1F469616-79D7-4935-98EC-0D9B57ECDC62}" destId="{996B1211-964D-48AE-9F63-544D6CBC4BD9}" srcOrd="0" destOrd="0" presId="urn:microsoft.com/office/officeart/2005/8/layout/radial5"/>
    <dgm:cxn modelId="{89A13B66-2509-4950-866F-46433532E6C2}" type="presParOf" srcId="{6F55699C-A0C5-480A-885C-428BEA4E7A29}" destId="{C6C96FA8-176E-44D4-AE24-8E34E20D7C0B}" srcOrd="6" destOrd="0" presId="urn:microsoft.com/office/officeart/2005/8/layout/radial5"/>
    <dgm:cxn modelId="{C78EAEBA-74E8-4B24-B5BD-76C7A51B938E}" type="presParOf" srcId="{6F55699C-A0C5-480A-885C-428BEA4E7A29}" destId="{1417455E-9518-48D3-B770-934CD871BCCC}" srcOrd="7" destOrd="0" presId="urn:microsoft.com/office/officeart/2005/8/layout/radial5"/>
    <dgm:cxn modelId="{DD17A479-0C48-4502-B7B4-6B611AA601EF}" type="presParOf" srcId="{1417455E-9518-48D3-B770-934CD871BCCC}" destId="{16A4E0E6-4ED7-47D8-A614-6FB036BD834C}" srcOrd="0" destOrd="0" presId="urn:microsoft.com/office/officeart/2005/8/layout/radial5"/>
    <dgm:cxn modelId="{E5C6C21D-C39C-4665-85B8-009D6CC60BCC}" type="presParOf" srcId="{6F55699C-A0C5-480A-885C-428BEA4E7A29}" destId="{09105CF4-00B9-428E-9FAC-2206DE6063C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109CE-0CE9-4B43-98E0-54E3CBC43259}"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n-US"/>
        </a:p>
      </dgm:t>
    </dgm:pt>
    <dgm:pt modelId="{A9C0FFB7-A220-460E-B639-05FB99ABCC16}">
      <dgm:prSet phldrT="[Text]"/>
      <dgm:spPr/>
      <dgm:t>
        <a:bodyPr/>
        <a:lstStyle/>
        <a:p>
          <a:r>
            <a:rPr lang="fr-FR" dirty="0" smtClean="0">
              <a:latin typeface="Arial Narrow" pitchFamily="34" charset="0"/>
            </a:rPr>
            <a:t>Principes</a:t>
          </a:r>
          <a:endParaRPr lang="en-US" dirty="0">
            <a:latin typeface="Arial Narrow" pitchFamily="34" charset="0"/>
          </a:endParaRPr>
        </a:p>
      </dgm:t>
    </dgm:pt>
    <dgm:pt modelId="{068F1B80-ACC2-4183-878A-895363BD0C4C}" type="parTrans" cxnId="{E0782A35-35DF-4F78-A3F5-076C26E3C393}">
      <dgm:prSet/>
      <dgm:spPr/>
      <dgm:t>
        <a:bodyPr/>
        <a:lstStyle/>
        <a:p>
          <a:endParaRPr lang="en-US"/>
        </a:p>
      </dgm:t>
    </dgm:pt>
    <dgm:pt modelId="{13FA5D12-85E7-49BB-91BB-922C01584588}" type="sibTrans" cxnId="{E0782A35-35DF-4F78-A3F5-076C26E3C393}">
      <dgm:prSet/>
      <dgm:spPr/>
      <dgm:t>
        <a:bodyPr/>
        <a:lstStyle/>
        <a:p>
          <a:endParaRPr lang="en-US"/>
        </a:p>
      </dgm:t>
    </dgm:pt>
    <dgm:pt modelId="{887D7C3A-0737-46DD-921E-FDCCAF40956F}">
      <dgm:prSet phldrT="[Text]" custT="1"/>
      <dgm:spPr/>
      <dgm:t>
        <a:bodyPr/>
        <a:lstStyle/>
        <a:p>
          <a:r>
            <a:rPr lang="fr-FR" sz="1800" dirty="0" smtClean="0">
              <a:latin typeface="Arial Narrow" pitchFamily="34" charset="0"/>
            </a:rPr>
            <a:t>Cœur </a:t>
          </a:r>
          <a:endParaRPr lang="en-US" sz="1800" dirty="0">
            <a:latin typeface="Arial Narrow" pitchFamily="34" charset="0"/>
          </a:endParaRPr>
        </a:p>
      </dgm:t>
    </dgm:pt>
    <dgm:pt modelId="{86F5D77C-B2B7-4156-939A-FD3F16CAA76C}" type="parTrans" cxnId="{3A2BEA72-AD53-41A8-A827-AF2B7B2E1EB0}">
      <dgm:prSet/>
      <dgm:spPr/>
      <dgm:t>
        <a:bodyPr/>
        <a:lstStyle/>
        <a:p>
          <a:endParaRPr lang="en-US"/>
        </a:p>
      </dgm:t>
    </dgm:pt>
    <dgm:pt modelId="{FA91B7CF-0A91-4FD2-8B32-BD8DE0DC02D6}" type="sibTrans" cxnId="{3A2BEA72-AD53-41A8-A827-AF2B7B2E1EB0}">
      <dgm:prSet/>
      <dgm:spPr/>
      <dgm:t>
        <a:bodyPr/>
        <a:lstStyle/>
        <a:p>
          <a:endParaRPr lang="en-US"/>
        </a:p>
      </dgm:t>
    </dgm:pt>
    <dgm:pt modelId="{D478BC41-F2F5-4E58-8CEB-DD52CA0263F6}">
      <dgm:prSet phldrT="[Text]" custT="1"/>
      <dgm:spPr/>
      <dgm:t>
        <a:bodyPr/>
        <a:lstStyle/>
        <a:p>
          <a:r>
            <a:rPr lang="fr-FR" sz="1800" dirty="0" smtClean="0">
              <a:latin typeface="Arial Narrow" pitchFamily="34" charset="0"/>
            </a:rPr>
            <a:t>Intellect</a:t>
          </a:r>
          <a:endParaRPr lang="en-US" sz="1800" dirty="0">
            <a:latin typeface="Arial Narrow" pitchFamily="34" charset="0"/>
          </a:endParaRPr>
        </a:p>
      </dgm:t>
    </dgm:pt>
    <dgm:pt modelId="{674A8CCF-825B-4699-8251-84539CCEA9A3}" type="parTrans" cxnId="{4A4548DE-AADD-4F5D-8D54-683E66C1A60F}">
      <dgm:prSet/>
      <dgm:spPr/>
      <dgm:t>
        <a:bodyPr/>
        <a:lstStyle/>
        <a:p>
          <a:endParaRPr lang="en-US"/>
        </a:p>
      </dgm:t>
    </dgm:pt>
    <dgm:pt modelId="{EBCB8DDB-AB90-48C0-B246-34DD70CB478C}" type="sibTrans" cxnId="{4A4548DE-AADD-4F5D-8D54-683E66C1A60F}">
      <dgm:prSet/>
      <dgm:spPr/>
      <dgm:t>
        <a:bodyPr/>
        <a:lstStyle/>
        <a:p>
          <a:endParaRPr lang="en-US"/>
        </a:p>
      </dgm:t>
    </dgm:pt>
    <dgm:pt modelId="{C5EFBC2D-309E-4612-8C24-FF28EDDD4B57}">
      <dgm:prSet phldrT="[Text]" custT="1"/>
      <dgm:spPr/>
      <dgm:t>
        <a:bodyPr/>
        <a:lstStyle/>
        <a:p>
          <a:r>
            <a:rPr lang="fr-FR" sz="1800" b="0" dirty="0" smtClean="0">
              <a:latin typeface="Arial Narrow" pitchFamily="34" charset="0"/>
            </a:rPr>
            <a:t>Bonne volonté</a:t>
          </a:r>
          <a:endParaRPr lang="en-US" sz="1800" b="0" dirty="0">
            <a:latin typeface="Arial Narrow" pitchFamily="34" charset="0"/>
          </a:endParaRPr>
        </a:p>
      </dgm:t>
    </dgm:pt>
    <dgm:pt modelId="{8EEF4D64-C849-4F5F-9CEC-DF8EAC0C0281}" type="parTrans" cxnId="{702AF014-4DE3-4045-B5D7-ACC2AC542E58}">
      <dgm:prSet/>
      <dgm:spPr/>
      <dgm:t>
        <a:bodyPr/>
        <a:lstStyle/>
        <a:p>
          <a:endParaRPr lang="en-US"/>
        </a:p>
      </dgm:t>
    </dgm:pt>
    <dgm:pt modelId="{121F4766-27B0-4856-AFC2-E0E61CD415E0}" type="sibTrans" cxnId="{702AF014-4DE3-4045-B5D7-ACC2AC542E58}">
      <dgm:prSet/>
      <dgm:spPr/>
      <dgm:t>
        <a:bodyPr/>
        <a:lstStyle/>
        <a:p>
          <a:endParaRPr lang="en-US"/>
        </a:p>
      </dgm:t>
    </dgm:pt>
    <dgm:pt modelId="{885D28F0-F217-48F6-99CF-BC34563CDF47}">
      <dgm:prSet phldrT="[Text]" custT="1"/>
      <dgm:spPr/>
      <dgm:t>
        <a:bodyPr/>
        <a:lstStyle/>
        <a:p>
          <a:r>
            <a:rPr lang="fr-FR" sz="1800" dirty="0" smtClean="0">
              <a:latin typeface="Arial Narrow" pitchFamily="34" charset="0"/>
            </a:rPr>
            <a:t>Emotion</a:t>
          </a:r>
          <a:endParaRPr lang="en-US" sz="1800" dirty="0">
            <a:latin typeface="Arial Narrow" pitchFamily="34" charset="0"/>
          </a:endParaRPr>
        </a:p>
      </dgm:t>
    </dgm:pt>
    <dgm:pt modelId="{5692B1B9-D44B-4695-B7A1-F5CF5295CA89}" type="parTrans" cxnId="{0B8DB2B7-DFB1-46D5-ABCD-F2F3860E73D2}">
      <dgm:prSet/>
      <dgm:spPr/>
      <dgm:t>
        <a:bodyPr/>
        <a:lstStyle/>
        <a:p>
          <a:endParaRPr lang="en-US"/>
        </a:p>
      </dgm:t>
    </dgm:pt>
    <dgm:pt modelId="{68CB9BCD-0E08-4DC9-B93B-1587D95A4FBD}" type="sibTrans" cxnId="{0B8DB2B7-DFB1-46D5-ABCD-F2F3860E73D2}">
      <dgm:prSet/>
      <dgm:spPr/>
      <dgm:t>
        <a:bodyPr/>
        <a:lstStyle/>
        <a:p>
          <a:endParaRPr lang="en-US"/>
        </a:p>
      </dgm:t>
    </dgm:pt>
    <dgm:pt modelId="{6F55699C-A0C5-480A-885C-428BEA4E7A29}" type="pres">
      <dgm:prSet presAssocID="{B21109CE-0CE9-4B43-98E0-54E3CBC43259}" presName="Name0" presStyleCnt="0">
        <dgm:presLayoutVars>
          <dgm:chMax val="1"/>
          <dgm:dir/>
          <dgm:animLvl val="ctr"/>
          <dgm:resizeHandles val="exact"/>
        </dgm:presLayoutVars>
      </dgm:prSet>
      <dgm:spPr/>
      <dgm:t>
        <a:bodyPr/>
        <a:lstStyle/>
        <a:p>
          <a:endParaRPr lang="en-US"/>
        </a:p>
      </dgm:t>
    </dgm:pt>
    <dgm:pt modelId="{09958218-F2F6-4C6C-B73C-DB244ED778A2}" type="pres">
      <dgm:prSet presAssocID="{A9C0FFB7-A220-460E-B639-05FB99ABCC16}" presName="centerShape" presStyleLbl="node0" presStyleIdx="0" presStyleCnt="1"/>
      <dgm:spPr/>
      <dgm:t>
        <a:bodyPr/>
        <a:lstStyle/>
        <a:p>
          <a:endParaRPr lang="en-US"/>
        </a:p>
      </dgm:t>
    </dgm:pt>
    <dgm:pt modelId="{460EEC1B-BF07-45F0-A126-310DE09B257B}" type="pres">
      <dgm:prSet presAssocID="{86F5D77C-B2B7-4156-939A-FD3F16CAA76C}" presName="parTrans" presStyleLbl="sibTrans2D1" presStyleIdx="0" presStyleCnt="4"/>
      <dgm:spPr/>
      <dgm:t>
        <a:bodyPr/>
        <a:lstStyle/>
        <a:p>
          <a:endParaRPr lang="en-US"/>
        </a:p>
      </dgm:t>
    </dgm:pt>
    <dgm:pt modelId="{3D868866-49AA-4451-99ED-0F2DD8C679AE}" type="pres">
      <dgm:prSet presAssocID="{86F5D77C-B2B7-4156-939A-FD3F16CAA76C}" presName="connectorText" presStyleLbl="sibTrans2D1" presStyleIdx="0" presStyleCnt="4"/>
      <dgm:spPr/>
      <dgm:t>
        <a:bodyPr/>
        <a:lstStyle/>
        <a:p>
          <a:endParaRPr lang="en-US"/>
        </a:p>
      </dgm:t>
    </dgm:pt>
    <dgm:pt modelId="{552DE272-7982-4E6E-87D3-BBD6279FD84B}" type="pres">
      <dgm:prSet presAssocID="{887D7C3A-0737-46DD-921E-FDCCAF40956F}" presName="node" presStyleLbl="node1" presStyleIdx="0" presStyleCnt="4">
        <dgm:presLayoutVars>
          <dgm:bulletEnabled val="1"/>
        </dgm:presLayoutVars>
      </dgm:prSet>
      <dgm:spPr/>
      <dgm:t>
        <a:bodyPr/>
        <a:lstStyle/>
        <a:p>
          <a:endParaRPr lang="en-US"/>
        </a:p>
      </dgm:t>
    </dgm:pt>
    <dgm:pt modelId="{C95A840B-00C1-454A-A75C-5E70839FE719}" type="pres">
      <dgm:prSet presAssocID="{674A8CCF-825B-4699-8251-84539CCEA9A3}" presName="parTrans" presStyleLbl="sibTrans2D1" presStyleIdx="1" presStyleCnt="4"/>
      <dgm:spPr/>
      <dgm:t>
        <a:bodyPr/>
        <a:lstStyle/>
        <a:p>
          <a:endParaRPr lang="en-US"/>
        </a:p>
      </dgm:t>
    </dgm:pt>
    <dgm:pt modelId="{095F04AE-7A70-4048-8708-A8587094E5AC}" type="pres">
      <dgm:prSet presAssocID="{674A8CCF-825B-4699-8251-84539CCEA9A3}" presName="connectorText" presStyleLbl="sibTrans2D1" presStyleIdx="1" presStyleCnt="4"/>
      <dgm:spPr/>
      <dgm:t>
        <a:bodyPr/>
        <a:lstStyle/>
        <a:p>
          <a:endParaRPr lang="en-US"/>
        </a:p>
      </dgm:t>
    </dgm:pt>
    <dgm:pt modelId="{A82118F0-493F-4717-BBAD-6D7CCCF30A8C}" type="pres">
      <dgm:prSet presAssocID="{D478BC41-F2F5-4E58-8CEB-DD52CA0263F6}" presName="node" presStyleLbl="node1" presStyleIdx="1" presStyleCnt="4">
        <dgm:presLayoutVars>
          <dgm:bulletEnabled val="1"/>
        </dgm:presLayoutVars>
      </dgm:prSet>
      <dgm:spPr/>
      <dgm:t>
        <a:bodyPr/>
        <a:lstStyle/>
        <a:p>
          <a:endParaRPr lang="en-US"/>
        </a:p>
      </dgm:t>
    </dgm:pt>
    <dgm:pt modelId="{1F469616-79D7-4935-98EC-0D9B57ECDC62}" type="pres">
      <dgm:prSet presAssocID="{8EEF4D64-C849-4F5F-9CEC-DF8EAC0C0281}" presName="parTrans" presStyleLbl="sibTrans2D1" presStyleIdx="2" presStyleCnt="4"/>
      <dgm:spPr/>
      <dgm:t>
        <a:bodyPr/>
        <a:lstStyle/>
        <a:p>
          <a:endParaRPr lang="en-US"/>
        </a:p>
      </dgm:t>
    </dgm:pt>
    <dgm:pt modelId="{996B1211-964D-48AE-9F63-544D6CBC4BD9}" type="pres">
      <dgm:prSet presAssocID="{8EEF4D64-C849-4F5F-9CEC-DF8EAC0C0281}" presName="connectorText" presStyleLbl="sibTrans2D1" presStyleIdx="2" presStyleCnt="4"/>
      <dgm:spPr/>
      <dgm:t>
        <a:bodyPr/>
        <a:lstStyle/>
        <a:p>
          <a:endParaRPr lang="en-US"/>
        </a:p>
      </dgm:t>
    </dgm:pt>
    <dgm:pt modelId="{C6C96FA8-176E-44D4-AE24-8E34E20D7C0B}" type="pres">
      <dgm:prSet presAssocID="{C5EFBC2D-309E-4612-8C24-FF28EDDD4B57}" presName="node" presStyleLbl="node1" presStyleIdx="2" presStyleCnt="4">
        <dgm:presLayoutVars>
          <dgm:bulletEnabled val="1"/>
        </dgm:presLayoutVars>
      </dgm:prSet>
      <dgm:spPr/>
      <dgm:t>
        <a:bodyPr/>
        <a:lstStyle/>
        <a:p>
          <a:endParaRPr lang="en-US"/>
        </a:p>
      </dgm:t>
    </dgm:pt>
    <dgm:pt modelId="{1417455E-9518-48D3-B770-934CD871BCCC}" type="pres">
      <dgm:prSet presAssocID="{5692B1B9-D44B-4695-B7A1-F5CF5295CA89}" presName="parTrans" presStyleLbl="sibTrans2D1" presStyleIdx="3" presStyleCnt="4"/>
      <dgm:spPr/>
      <dgm:t>
        <a:bodyPr/>
        <a:lstStyle/>
        <a:p>
          <a:endParaRPr lang="en-US"/>
        </a:p>
      </dgm:t>
    </dgm:pt>
    <dgm:pt modelId="{16A4E0E6-4ED7-47D8-A614-6FB036BD834C}" type="pres">
      <dgm:prSet presAssocID="{5692B1B9-D44B-4695-B7A1-F5CF5295CA89}" presName="connectorText" presStyleLbl="sibTrans2D1" presStyleIdx="3" presStyleCnt="4"/>
      <dgm:spPr/>
      <dgm:t>
        <a:bodyPr/>
        <a:lstStyle/>
        <a:p>
          <a:endParaRPr lang="en-US"/>
        </a:p>
      </dgm:t>
    </dgm:pt>
    <dgm:pt modelId="{09105CF4-00B9-428E-9FAC-2206DE6063CF}" type="pres">
      <dgm:prSet presAssocID="{885D28F0-F217-48F6-99CF-BC34563CDF47}" presName="node" presStyleLbl="node1" presStyleIdx="3" presStyleCnt="4">
        <dgm:presLayoutVars>
          <dgm:bulletEnabled val="1"/>
        </dgm:presLayoutVars>
      </dgm:prSet>
      <dgm:spPr/>
      <dgm:t>
        <a:bodyPr/>
        <a:lstStyle/>
        <a:p>
          <a:endParaRPr lang="en-US"/>
        </a:p>
      </dgm:t>
    </dgm:pt>
  </dgm:ptLst>
  <dgm:cxnLst>
    <dgm:cxn modelId="{1522ECD3-AFF4-4304-835B-CD5F9E5BAFBD}" type="presOf" srcId="{D478BC41-F2F5-4E58-8CEB-DD52CA0263F6}" destId="{A82118F0-493F-4717-BBAD-6D7CCCF30A8C}" srcOrd="0" destOrd="0" presId="urn:microsoft.com/office/officeart/2005/8/layout/radial5"/>
    <dgm:cxn modelId="{FA4AA208-ABA5-4254-8977-BD4093E4E887}" type="presOf" srcId="{674A8CCF-825B-4699-8251-84539CCEA9A3}" destId="{C95A840B-00C1-454A-A75C-5E70839FE719}" srcOrd="0" destOrd="0" presId="urn:microsoft.com/office/officeart/2005/8/layout/radial5"/>
    <dgm:cxn modelId="{4635CB7E-83DA-4BE4-9E56-E32EEC3E1FDC}" type="presOf" srcId="{B21109CE-0CE9-4B43-98E0-54E3CBC43259}" destId="{6F55699C-A0C5-480A-885C-428BEA4E7A29}" srcOrd="0" destOrd="0" presId="urn:microsoft.com/office/officeart/2005/8/layout/radial5"/>
    <dgm:cxn modelId="{DEF49E22-D542-408A-8B0A-9F06BAB60271}" type="presOf" srcId="{A9C0FFB7-A220-460E-B639-05FB99ABCC16}" destId="{09958218-F2F6-4C6C-B73C-DB244ED778A2}" srcOrd="0" destOrd="0" presId="urn:microsoft.com/office/officeart/2005/8/layout/radial5"/>
    <dgm:cxn modelId="{E0782A35-35DF-4F78-A3F5-076C26E3C393}" srcId="{B21109CE-0CE9-4B43-98E0-54E3CBC43259}" destId="{A9C0FFB7-A220-460E-B639-05FB99ABCC16}" srcOrd="0" destOrd="0" parTransId="{068F1B80-ACC2-4183-878A-895363BD0C4C}" sibTransId="{13FA5D12-85E7-49BB-91BB-922C01584588}"/>
    <dgm:cxn modelId="{3094870A-36BB-4CD2-A55E-AD13E791FF6D}" type="presOf" srcId="{674A8CCF-825B-4699-8251-84539CCEA9A3}" destId="{095F04AE-7A70-4048-8708-A8587094E5AC}" srcOrd="1" destOrd="0" presId="urn:microsoft.com/office/officeart/2005/8/layout/radial5"/>
    <dgm:cxn modelId="{702AF014-4DE3-4045-B5D7-ACC2AC542E58}" srcId="{A9C0FFB7-A220-460E-B639-05FB99ABCC16}" destId="{C5EFBC2D-309E-4612-8C24-FF28EDDD4B57}" srcOrd="2" destOrd="0" parTransId="{8EEF4D64-C849-4F5F-9CEC-DF8EAC0C0281}" sibTransId="{121F4766-27B0-4856-AFC2-E0E61CD415E0}"/>
    <dgm:cxn modelId="{3A2BEA72-AD53-41A8-A827-AF2B7B2E1EB0}" srcId="{A9C0FFB7-A220-460E-B639-05FB99ABCC16}" destId="{887D7C3A-0737-46DD-921E-FDCCAF40956F}" srcOrd="0" destOrd="0" parTransId="{86F5D77C-B2B7-4156-939A-FD3F16CAA76C}" sibTransId="{FA91B7CF-0A91-4FD2-8B32-BD8DE0DC02D6}"/>
    <dgm:cxn modelId="{0B8DB2B7-DFB1-46D5-ABCD-F2F3860E73D2}" srcId="{A9C0FFB7-A220-460E-B639-05FB99ABCC16}" destId="{885D28F0-F217-48F6-99CF-BC34563CDF47}" srcOrd="3" destOrd="0" parTransId="{5692B1B9-D44B-4695-B7A1-F5CF5295CA89}" sibTransId="{68CB9BCD-0E08-4DC9-B93B-1587D95A4FBD}"/>
    <dgm:cxn modelId="{EBEB1290-E116-4E23-A4D3-C0CC04096917}" type="presOf" srcId="{5692B1B9-D44B-4695-B7A1-F5CF5295CA89}" destId="{16A4E0E6-4ED7-47D8-A614-6FB036BD834C}" srcOrd="1" destOrd="0" presId="urn:microsoft.com/office/officeart/2005/8/layout/radial5"/>
    <dgm:cxn modelId="{DE66ACE6-FE43-4650-9BC2-02FA7539B1DC}" type="presOf" srcId="{86F5D77C-B2B7-4156-939A-FD3F16CAA76C}" destId="{460EEC1B-BF07-45F0-A126-310DE09B257B}" srcOrd="0" destOrd="0" presId="urn:microsoft.com/office/officeart/2005/8/layout/radial5"/>
    <dgm:cxn modelId="{1DC2599E-21B2-4292-A191-DE022FC3012B}" type="presOf" srcId="{885D28F0-F217-48F6-99CF-BC34563CDF47}" destId="{09105CF4-00B9-428E-9FAC-2206DE6063CF}" srcOrd="0" destOrd="0" presId="urn:microsoft.com/office/officeart/2005/8/layout/radial5"/>
    <dgm:cxn modelId="{4A4548DE-AADD-4F5D-8D54-683E66C1A60F}" srcId="{A9C0FFB7-A220-460E-B639-05FB99ABCC16}" destId="{D478BC41-F2F5-4E58-8CEB-DD52CA0263F6}" srcOrd="1" destOrd="0" parTransId="{674A8CCF-825B-4699-8251-84539CCEA9A3}" sibTransId="{EBCB8DDB-AB90-48C0-B246-34DD70CB478C}"/>
    <dgm:cxn modelId="{AB2B2D1E-8F88-4CF8-A71B-621590737101}" type="presOf" srcId="{8EEF4D64-C849-4F5F-9CEC-DF8EAC0C0281}" destId="{996B1211-964D-48AE-9F63-544D6CBC4BD9}" srcOrd="1" destOrd="0" presId="urn:microsoft.com/office/officeart/2005/8/layout/radial5"/>
    <dgm:cxn modelId="{1C7C580C-E9E2-495E-BD44-71E09FB8249C}" type="presOf" srcId="{C5EFBC2D-309E-4612-8C24-FF28EDDD4B57}" destId="{C6C96FA8-176E-44D4-AE24-8E34E20D7C0B}" srcOrd="0" destOrd="0" presId="urn:microsoft.com/office/officeart/2005/8/layout/radial5"/>
    <dgm:cxn modelId="{BBAB5F22-A157-4CBB-B28B-0E745F519C09}" type="presOf" srcId="{5692B1B9-D44B-4695-B7A1-F5CF5295CA89}" destId="{1417455E-9518-48D3-B770-934CD871BCCC}" srcOrd="0" destOrd="0" presId="urn:microsoft.com/office/officeart/2005/8/layout/radial5"/>
    <dgm:cxn modelId="{BCD50926-9B28-492D-AF6F-AEAF72008271}" type="presOf" srcId="{887D7C3A-0737-46DD-921E-FDCCAF40956F}" destId="{552DE272-7982-4E6E-87D3-BBD6279FD84B}" srcOrd="0" destOrd="0" presId="urn:microsoft.com/office/officeart/2005/8/layout/radial5"/>
    <dgm:cxn modelId="{DFE865CA-C24D-49F0-97C5-FBF5249C31BD}" type="presOf" srcId="{86F5D77C-B2B7-4156-939A-FD3F16CAA76C}" destId="{3D868866-49AA-4451-99ED-0F2DD8C679AE}" srcOrd="1" destOrd="0" presId="urn:microsoft.com/office/officeart/2005/8/layout/radial5"/>
    <dgm:cxn modelId="{9D12E211-6FCC-4024-98F9-3175E06EC896}" type="presOf" srcId="{8EEF4D64-C849-4F5F-9CEC-DF8EAC0C0281}" destId="{1F469616-79D7-4935-98EC-0D9B57ECDC62}" srcOrd="0" destOrd="0" presId="urn:microsoft.com/office/officeart/2005/8/layout/radial5"/>
    <dgm:cxn modelId="{2CF0850F-BAC1-4BB0-BE2D-275A091AA3B7}" type="presParOf" srcId="{6F55699C-A0C5-480A-885C-428BEA4E7A29}" destId="{09958218-F2F6-4C6C-B73C-DB244ED778A2}" srcOrd="0" destOrd="0" presId="urn:microsoft.com/office/officeart/2005/8/layout/radial5"/>
    <dgm:cxn modelId="{EF2C6858-AD33-4E65-AE5A-091373764988}" type="presParOf" srcId="{6F55699C-A0C5-480A-885C-428BEA4E7A29}" destId="{460EEC1B-BF07-45F0-A126-310DE09B257B}" srcOrd="1" destOrd="0" presId="urn:microsoft.com/office/officeart/2005/8/layout/radial5"/>
    <dgm:cxn modelId="{807AF640-0BD7-4995-AF3F-1DECBEC9A669}" type="presParOf" srcId="{460EEC1B-BF07-45F0-A126-310DE09B257B}" destId="{3D868866-49AA-4451-99ED-0F2DD8C679AE}" srcOrd="0" destOrd="0" presId="urn:microsoft.com/office/officeart/2005/8/layout/radial5"/>
    <dgm:cxn modelId="{B7C8AC24-342C-4807-8E8C-BDC57ED71D15}" type="presParOf" srcId="{6F55699C-A0C5-480A-885C-428BEA4E7A29}" destId="{552DE272-7982-4E6E-87D3-BBD6279FD84B}" srcOrd="2" destOrd="0" presId="urn:microsoft.com/office/officeart/2005/8/layout/radial5"/>
    <dgm:cxn modelId="{423EBCA8-D98B-4560-9C39-E428CBF6ED67}" type="presParOf" srcId="{6F55699C-A0C5-480A-885C-428BEA4E7A29}" destId="{C95A840B-00C1-454A-A75C-5E70839FE719}" srcOrd="3" destOrd="0" presId="urn:microsoft.com/office/officeart/2005/8/layout/radial5"/>
    <dgm:cxn modelId="{644EC611-E1E3-4560-BEFE-FC5754295850}" type="presParOf" srcId="{C95A840B-00C1-454A-A75C-5E70839FE719}" destId="{095F04AE-7A70-4048-8708-A8587094E5AC}" srcOrd="0" destOrd="0" presId="urn:microsoft.com/office/officeart/2005/8/layout/radial5"/>
    <dgm:cxn modelId="{F06294F0-026F-44C6-A289-1727A6050C66}" type="presParOf" srcId="{6F55699C-A0C5-480A-885C-428BEA4E7A29}" destId="{A82118F0-493F-4717-BBAD-6D7CCCF30A8C}" srcOrd="4" destOrd="0" presId="urn:microsoft.com/office/officeart/2005/8/layout/radial5"/>
    <dgm:cxn modelId="{1890B021-1762-42F2-9071-608EDC4AE379}" type="presParOf" srcId="{6F55699C-A0C5-480A-885C-428BEA4E7A29}" destId="{1F469616-79D7-4935-98EC-0D9B57ECDC62}" srcOrd="5" destOrd="0" presId="urn:microsoft.com/office/officeart/2005/8/layout/radial5"/>
    <dgm:cxn modelId="{C03E54B8-5AA9-4121-B979-14CAF8783A80}" type="presParOf" srcId="{1F469616-79D7-4935-98EC-0D9B57ECDC62}" destId="{996B1211-964D-48AE-9F63-544D6CBC4BD9}" srcOrd="0" destOrd="0" presId="urn:microsoft.com/office/officeart/2005/8/layout/radial5"/>
    <dgm:cxn modelId="{2EC19475-FAB7-42A7-BE9C-6BE1B0F2EE89}" type="presParOf" srcId="{6F55699C-A0C5-480A-885C-428BEA4E7A29}" destId="{C6C96FA8-176E-44D4-AE24-8E34E20D7C0B}" srcOrd="6" destOrd="0" presId="urn:microsoft.com/office/officeart/2005/8/layout/radial5"/>
    <dgm:cxn modelId="{1BFDC6C9-E37A-41BD-9764-10244FA7C38B}" type="presParOf" srcId="{6F55699C-A0C5-480A-885C-428BEA4E7A29}" destId="{1417455E-9518-48D3-B770-934CD871BCCC}" srcOrd="7" destOrd="0" presId="urn:microsoft.com/office/officeart/2005/8/layout/radial5"/>
    <dgm:cxn modelId="{97D21CB8-F89F-409C-A3B6-4CD4BF40A07E}" type="presParOf" srcId="{1417455E-9518-48D3-B770-934CD871BCCC}" destId="{16A4E0E6-4ED7-47D8-A614-6FB036BD834C}" srcOrd="0" destOrd="0" presId="urn:microsoft.com/office/officeart/2005/8/layout/radial5"/>
    <dgm:cxn modelId="{AA8F5D1E-EF70-436D-BE1B-9BF9B2182937}" type="presParOf" srcId="{6F55699C-A0C5-480A-885C-428BEA4E7A29}" destId="{09105CF4-00B9-428E-9FAC-2206DE6063C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5AD1F2-C477-4C10-871B-BA2A4031D494}" type="doc">
      <dgm:prSet loTypeId="urn:microsoft.com/office/officeart/2009/3/layout/PhasedProcess" loCatId="process" qsTypeId="urn:microsoft.com/office/officeart/2005/8/quickstyle/simple5" qsCatId="simple" csTypeId="urn:microsoft.com/office/officeart/2005/8/colors/colorful3" csCatId="colorful" phldr="1"/>
      <dgm:spPr/>
      <dgm:t>
        <a:bodyPr/>
        <a:lstStyle/>
        <a:p>
          <a:endParaRPr lang="fr-FR"/>
        </a:p>
      </dgm:t>
    </dgm:pt>
    <dgm:pt modelId="{A7DDCABC-8776-47CB-A0F5-A5FB60EF82E0}">
      <dgm:prSet phldrT="[Texte]"/>
      <dgm:spPr/>
      <dgm:t>
        <a:bodyPr/>
        <a:lstStyle/>
        <a:p>
          <a:r>
            <a:rPr lang="fr-FR" dirty="0" smtClean="0"/>
            <a:t>3</a:t>
          </a:r>
          <a:endParaRPr lang="fr-FR" dirty="0"/>
        </a:p>
      </dgm:t>
    </dgm:pt>
    <dgm:pt modelId="{28E5ACA8-772C-4DD0-9A88-744F357B6AAC}" type="parTrans" cxnId="{2DAC323B-2311-457A-80F4-67D73A228EB0}">
      <dgm:prSet/>
      <dgm:spPr/>
      <dgm:t>
        <a:bodyPr/>
        <a:lstStyle/>
        <a:p>
          <a:endParaRPr lang="fr-FR"/>
        </a:p>
      </dgm:t>
    </dgm:pt>
    <dgm:pt modelId="{0FA0E6FC-54AF-493D-9399-BA39F4135129}" type="sibTrans" cxnId="{2DAC323B-2311-457A-80F4-67D73A228EB0}">
      <dgm:prSet/>
      <dgm:spPr/>
      <dgm:t>
        <a:bodyPr/>
        <a:lstStyle/>
        <a:p>
          <a:endParaRPr lang="fr-FR"/>
        </a:p>
      </dgm:t>
    </dgm:pt>
    <dgm:pt modelId="{ADEC9236-3DF6-4C60-AE3E-B5DBDAB2B42F}">
      <dgm:prSet phldrT="[Texte]">
        <dgm:style>
          <a:lnRef idx="0">
            <a:schemeClr val="accent6"/>
          </a:lnRef>
          <a:fillRef idx="3">
            <a:schemeClr val="accent6"/>
          </a:fillRef>
          <a:effectRef idx="3">
            <a:schemeClr val="accent6"/>
          </a:effectRef>
          <a:fontRef idx="minor">
            <a:schemeClr val="lt1"/>
          </a:fontRef>
        </dgm:style>
      </dgm:prSet>
      <dgm:spPr>
        <a:solidFill>
          <a:schemeClr val="accent6">
            <a:lumMod val="40000"/>
            <a:lumOff val="60000"/>
          </a:schemeClr>
        </a:solidFill>
      </dgm:spPr>
      <dgm:t>
        <a:bodyPr/>
        <a:lstStyle/>
        <a:p>
          <a:r>
            <a:rPr lang="fr-FR" dirty="0" smtClean="0">
              <a:solidFill>
                <a:srgbClr val="FF0000"/>
              </a:solidFill>
            </a:rPr>
            <a:t>Echec</a:t>
          </a:r>
          <a:endParaRPr lang="fr-FR" dirty="0">
            <a:solidFill>
              <a:srgbClr val="FF0000"/>
            </a:solidFill>
          </a:endParaRPr>
        </a:p>
      </dgm:t>
    </dgm:pt>
    <dgm:pt modelId="{709B3A99-AD8B-4847-BD47-49AE11D37235}" type="parTrans" cxnId="{27FA25ED-C9FB-4D07-851D-414DB43A30CF}">
      <dgm:prSet/>
      <dgm:spPr/>
      <dgm:t>
        <a:bodyPr/>
        <a:lstStyle/>
        <a:p>
          <a:endParaRPr lang="fr-FR"/>
        </a:p>
      </dgm:t>
    </dgm:pt>
    <dgm:pt modelId="{CAD36A18-1FF3-4606-B96F-B90260388796}" type="sibTrans" cxnId="{27FA25ED-C9FB-4D07-851D-414DB43A30CF}">
      <dgm:prSet/>
      <dgm:spPr/>
      <dgm:t>
        <a:bodyPr/>
        <a:lstStyle/>
        <a:p>
          <a:endParaRPr lang="fr-FR"/>
        </a:p>
      </dgm:t>
    </dgm:pt>
    <dgm:pt modelId="{FEFB7F1C-EAB3-46BA-92D8-58D838788ED7}">
      <dgm:prSet phldrT="[Texte]"/>
      <dgm:spPr>
        <a:solidFill>
          <a:schemeClr val="accent6">
            <a:lumMod val="75000"/>
          </a:schemeClr>
        </a:solidFill>
      </dgm:spPr>
      <dgm:t>
        <a:bodyPr/>
        <a:lstStyle/>
        <a:p>
          <a:r>
            <a:rPr lang="fr-FR" dirty="0" smtClean="0">
              <a:solidFill>
                <a:schemeClr val="bg1">
                  <a:lumMod val="95000"/>
                </a:schemeClr>
              </a:solidFill>
            </a:rPr>
            <a:t>Echec</a:t>
          </a:r>
          <a:endParaRPr lang="fr-FR" dirty="0">
            <a:solidFill>
              <a:schemeClr val="bg1">
                <a:lumMod val="95000"/>
              </a:schemeClr>
            </a:solidFill>
          </a:endParaRPr>
        </a:p>
      </dgm:t>
    </dgm:pt>
    <dgm:pt modelId="{B6FD73BE-3FC8-450A-8C39-311D244331AC}" type="parTrans" cxnId="{5737748A-4473-41F2-B449-44198188798E}">
      <dgm:prSet/>
      <dgm:spPr/>
      <dgm:t>
        <a:bodyPr/>
        <a:lstStyle/>
        <a:p>
          <a:endParaRPr lang="fr-FR"/>
        </a:p>
      </dgm:t>
    </dgm:pt>
    <dgm:pt modelId="{89A7E970-342D-4B06-845D-34D24840BDB2}" type="sibTrans" cxnId="{5737748A-4473-41F2-B449-44198188798E}">
      <dgm:prSet/>
      <dgm:spPr/>
      <dgm:t>
        <a:bodyPr/>
        <a:lstStyle/>
        <a:p>
          <a:endParaRPr lang="fr-FR"/>
        </a:p>
      </dgm:t>
    </dgm:pt>
    <dgm:pt modelId="{200F2571-A974-40DD-BBB3-D48205228545}">
      <dgm:prSet phldrT="[Texte]"/>
      <dgm:spPr>
        <a:solidFill>
          <a:schemeClr val="accent6">
            <a:lumMod val="50000"/>
          </a:schemeClr>
        </a:solidFill>
      </dgm:spPr>
      <dgm:t>
        <a:bodyPr/>
        <a:lstStyle/>
        <a:p>
          <a:r>
            <a:rPr lang="fr-FR" dirty="0" smtClean="0">
              <a:solidFill>
                <a:schemeClr val="bg1">
                  <a:lumMod val="95000"/>
                </a:schemeClr>
              </a:solidFill>
            </a:rPr>
            <a:t>Echec</a:t>
          </a:r>
          <a:endParaRPr lang="fr-FR" dirty="0">
            <a:solidFill>
              <a:schemeClr val="bg1">
                <a:lumMod val="95000"/>
              </a:schemeClr>
            </a:solidFill>
          </a:endParaRPr>
        </a:p>
      </dgm:t>
    </dgm:pt>
    <dgm:pt modelId="{4EB89AD2-DAB8-4E1E-9FAD-9F48A6D075F4}" type="parTrans" cxnId="{F35DFBF9-32CC-4E03-AF9A-E60700D1FB57}">
      <dgm:prSet/>
      <dgm:spPr/>
      <dgm:t>
        <a:bodyPr/>
        <a:lstStyle/>
        <a:p>
          <a:endParaRPr lang="fr-FR"/>
        </a:p>
      </dgm:t>
    </dgm:pt>
    <dgm:pt modelId="{543EB5A4-A7F0-424C-A145-C5D192EF764A}" type="sibTrans" cxnId="{F35DFBF9-32CC-4E03-AF9A-E60700D1FB57}">
      <dgm:prSet/>
      <dgm:spPr/>
      <dgm:t>
        <a:bodyPr/>
        <a:lstStyle/>
        <a:p>
          <a:endParaRPr lang="fr-FR"/>
        </a:p>
      </dgm:t>
    </dgm:pt>
    <dgm:pt modelId="{76C5FA98-8DB0-4009-BE6E-959F280230B0}">
      <dgm:prSet phldrT="[Texte]"/>
      <dgm:spPr/>
      <dgm:t>
        <a:bodyPr/>
        <a:lstStyle/>
        <a:p>
          <a:r>
            <a:rPr lang="fr-FR" dirty="0" smtClean="0"/>
            <a:t>2</a:t>
          </a:r>
          <a:endParaRPr lang="fr-FR" dirty="0"/>
        </a:p>
      </dgm:t>
    </dgm:pt>
    <dgm:pt modelId="{CB74DAA9-4813-470E-AD1C-30179FF652B6}" type="parTrans" cxnId="{FB09941B-A343-480D-8D61-B8B91A535BAF}">
      <dgm:prSet/>
      <dgm:spPr/>
      <dgm:t>
        <a:bodyPr/>
        <a:lstStyle/>
        <a:p>
          <a:endParaRPr lang="fr-FR"/>
        </a:p>
      </dgm:t>
    </dgm:pt>
    <dgm:pt modelId="{A553C995-BDE7-4FD5-A690-F73096A0AE9D}" type="sibTrans" cxnId="{FB09941B-A343-480D-8D61-B8B91A535BAF}">
      <dgm:prSet/>
      <dgm:spPr/>
      <dgm:t>
        <a:bodyPr/>
        <a:lstStyle/>
        <a:p>
          <a:endParaRPr lang="fr-FR"/>
        </a:p>
      </dgm:t>
    </dgm:pt>
    <dgm:pt modelId="{C8702D0C-132E-4DA1-B855-6716287D6056}">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Faux moi</a:t>
          </a:r>
          <a:endParaRPr lang="fr-FR" dirty="0"/>
        </a:p>
      </dgm:t>
    </dgm:pt>
    <dgm:pt modelId="{02FD62F0-F127-4B5B-B9BC-E11F0153123E}" type="parTrans" cxnId="{CD0254BA-DBAA-485C-B0AB-5AB70C134CEB}">
      <dgm:prSet/>
      <dgm:spPr/>
      <dgm:t>
        <a:bodyPr/>
        <a:lstStyle/>
        <a:p>
          <a:endParaRPr lang="fr-FR"/>
        </a:p>
      </dgm:t>
    </dgm:pt>
    <dgm:pt modelId="{4CDF159A-F51B-4236-91DF-B1A9F98555C1}" type="sibTrans" cxnId="{CD0254BA-DBAA-485C-B0AB-5AB70C134CEB}">
      <dgm:prSet/>
      <dgm:spPr/>
      <dgm:t>
        <a:bodyPr/>
        <a:lstStyle/>
        <a:p>
          <a:endParaRPr lang="fr-FR"/>
        </a:p>
      </dgm:t>
    </dgm:pt>
    <dgm:pt modelId="{3EF0C2D5-080F-4BDB-B560-9E13F68DC7D7}">
      <dgm:prSet phldrT="[Texte]"/>
      <dgm:spPr/>
      <dgm:t>
        <a:bodyPr/>
        <a:lstStyle/>
        <a:p>
          <a:r>
            <a:rPr lang="fr-FR" dirty="0" smtClean="0"/>
            <a:t>Vrai moi</a:t>
          </a:r>
          <a:endParaRPr lang="fr-FR" dirty="0"/>
        </a:p>
      </dgm:t>
    </dgm:pt>
    <dgm:pt modelId="{C210CBB7-4C9B-4A21-AEF2-FCE7B858E10D}" type="parTrans" cxnId="{FA8E7FBB-1555-47DA-B9EF-7B2B0A6380D2}">
      <dgm:prSet/>
      <dgm:spPr/>
      <dgm:t>
        <a:bodyPr/>
        <a:lstStyle/>
        <a:p>
          <a:endParaRPr lang="fr-FR"/>
        </a:p>
      </dgm:t>
    </dgm:pt>
    <dgm:pt modelId="{1A764CBC-F57D-4354-A6B6-15BEE03727E6}" type="sibTrans" cxnId="{FA8E7FBB-1555-47DA-B9EF-7B2B0A6380D2}">
      <dgm:prSet/>
      <dgm:spPr/>
      <dgm:t>
        <a:bodyPr/>
        <a:lstStyle/>
        <a:p>
          <a:endParaRPr lang="fr-FR"/>
        </a:p>
      </dgm:t>
    </dgm:pt>
    <dgm:pt modelId="{15009510-5E13-432F-B162-2F1090C4708C}">
      <dgm:prSet phldrT="[Texte]"/>
      <dgm:spPr/>
      <dgm:t>
        <a:bodyPr/>
        <a:lstStyle/>
        <a:p>
          <a:r>
            <a:rPr lang="fr-FR" dirty="0" smtClean="0"/>
            <a:t>1</a:t>
          </a:r>
          <a:endParaRPr lang="fr-FR" dirty="0"/>
        </a:p>
      </dgm:t>
    </dgm:pt>
    <dgm:pt modelId="{EA0C079B-8A96-4BD3-B87E-2318EBA22ABE}" type="parTrans" cxnId="{878944CC-D2D6-4D46-9ED2-585EA67F8A40}">
      <dgm:prSet/>
      <dgm:spPr/>
      <dgm:t>
        <a:bodyPr/>
        <a:lstStyle/>
        <a:p>
          <a:endParaRPr lang="fr-FR"/>
        </a:p>
      </dgm:t>
    </dgm:pt>
    <dgm:pt modelId="{18094031-D454-488C-8670-B2325DA31FC0}" type="sibTrans" cxnId="{878944CC-D2D6-4D46-9ED2-585EA67F8A40}">
      <dgm:prSet/>
      <dgm:spPr/>
      <dgm:t>
        <a:bodyPr/>
        <a:lstStyle/>
        <a:p>
          <a:endParaRPr lang="fr-FR"/>
        </a:p>
      </dgm:t>
    </dgm:pt>
    <dgm:pt modelId="{8CBF6050-E7EF-4430-8E9F-62D4E4A15FE6}">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Vrais buts de la vie</a:t>
          </a:r>
          <a:endParaRPr lang="fr-FR" dirty="0"/>
        </a:p>
      </dgm:t>
    </dgm:pt>
    <dgm:pt modelId="{5632C4EB-BB30-4568-8141-F6792C28C74E}" type="parTrans" cxnId="{DA4294D1-E532-422A-A660-A6BBCC33C294}">
      <dgm:prSet/>
      <dgm:spPr/>
      <dgm:t>
        <a:bodyPr/>
        <a:lstStyle/>
        <a:p>
          <a:endParaRPr lang="fr-FR"/>
        </a:p>
      </dgm:t>
    </dgm:pt>
    <dgm:pt modelId="{E9520A83-A45A-42C7-9AEB-BFA9986A67EC}" type="sibTrans" cxnId="{DA4294D1-E532-422A-A660-A6BBCC33C294}">
      <dgm:prSet/>
      <dgm:spPr/>
      <dgm:t>
        <a:bodyPr/>
        <a:lstStyle/>
        <a:p>
          <a:endParaRPr lang="fr-FR"/>
        </a:p>
      </dgm:t>
    </dgm:pt>
    <dgm:pt modelId="{B10A8E98-ED92-4C9D-A157-04BB40AECA0C}" type="pres">
      <dgm:prSet presAssocID="{C65AD1F2-C477-4C10-871B-BA2A4031D494}" presName="Name0" presStyleCnt="0">
        <dgm:presLayoutVars>
          <dgm:chMax val="3"/>
          <dgm:chPref val="3"/>
          <dgm:bulletEnabled val="1"/>
          <dgm:dir/>
          <dgm:animLvl val="lvl"/>
        </dgm:presLayoutVars>
      </dgm:prSet>
      <dgm:spPr/>
      <dgm:t>
        <a:bodyPr/>
        <a:lstStyle/>
        <a:p>
          <a:endParaRPr lang="fr-FR"/>
        </a:p>
      </dgm:t>
    </dgm:pt>
    <dgm:pt modelId="{94F6565C-19B6-4862-91C9-999B94E71DCE}" type="pres">
      <dgm:prSet presAssocID="{C65AD1F2-C477-4C10-871B-BA2A4031D494}" presName="arc1" presStyleLbl="node1" presStyleIdx="0" presStyleCnt="4"/>
      <dgm:spPr/>
      <dgm:t>
        <a:bodyPr/>
        <a:lstStyle/>
        <a:p>
          <a:endParaRPr lang="fr-FR"/>
        </a:p>
      </dgm:t>
    </dgm:pt>
    <dgm:pt modelId="{EFCF1F13-84C1-4447-9A99-E8D2E98BE9CB}" type="pres">
      <dgm:prSet presAssocID="{C65AD1F2-C477-4C10-871B-BA2A4031D494}" presName="arc3" presStyleLbl="node1" presStyleIdx="1" presStyleCnt="4"/>
      <dgm:spPr/>
      <dgm:t>
        <a:bodyPr/>
        <a:lstStyle/>
        <a:p>
          <a:endParaRPr lang="fr-FR"/>
        </a:p>
      </dgm:t>
    </dgm:pt>
    <dgm:pt modelId="{B2CEF92D-896B-491D-8330-F752E15D5574}" type="pres">
      <dgm:prSet presAssocID="{C65AD1F2-C477-4C10-871B-BA2A4031D494}" presName="parentText2" presStyleLbl="revTx" presStyleIdx="0" presStyleCnt="3">
        <dgm:presLayoutVars>
          <dgm:chMax val="4"/>
          <dgm:chPref val="3"/>
          <dgm:bulletEnabled val="1"/>
        </dgm:presLayoutVars>
      </dgm:prSet>
      <dgm:spPr/>
      <dgm:t>
        <a:bodyPr/>
        <a:lstStyle/>
        <a:p>
          <a:endParaRPr lang="fr-FR"/>
        </a:p>
      </dgm:t>
    </dgm:pt>
    <dgm:pt modelId="{8301FC72-19DD-4362-876D-CC8E1D418F3C}" type="pres">
      <dgm:prSet presAssocID="{C65AD1F2-C477-4C10-871B-BA2A4031D494}" presName="arc2" presStyleLbl="node1" presStyleIdx="2" presStyleCnt="4"/>
      <dgm:spPr/>
      <dgm:t>
        <a:bodyPr/>
        <a:lstStyle/>
        <a:p>
          <a:endParaRPr lang="fr-FR"/>
        </a:p>
      </dgm:t>
    </dgm:pt>
    <dgm:pt modelId="{66D90C1B-9131-4829-A2E0-57CD663DB329}" type="pres">
      <dgm:prSet presAssocID="{C65AD1F2-C477-4C10-871B-BA2A4031D494}" presName="arc4" presStyleLbl="node1" presStyleIdx="3" presStyleCnt="4"/>
      <dgm:spPr/>
      <dgm:t>
        <a:bodyPr/>
        <a:lstStyle/>
        <a:p>
          <a:endParaRPr lang="fr-FR"/>
        </a:p>
      </dgm:t>
    </dgm:pt>
    <dgm:pt modelId="{74F788D2-A04F-4F85-B3DB-06F87B1A9286}" type="pres">
      <dgm:prSet presAssocID="{C65AD1F2-C477-4C10-871B-BA2A4031D494}" presName="parentText3" presStyleLbl="revTx" presStyleIdx="1" presStyleCnt="3">
        <dgm:presLayoutVars>
          <dgm:chMax val="1"/>
          <dgm:chPref val="1"/>
          <dgm:bulletEnabled val="1"/>
        </dgm:presLayoutVars>
      </dgm:prSet>
      <dgm:spPr/>
      <dgm:t>
        <a:bodyPr/>
        <a:lstStyle/>
        <a:p>
          <a:endParaRPr lang="fr-FR"/>
        </a:p>
      </dgm:t>
    </dgm:pt>
    <dgm:pt modelId="{12B891C9-4D3B-4A83-AD22-3E345B8A0066}" type="pres">
      <dgm:prSet presAssocID="{C65AD1F2-C477-4C10-871B-BA2A4031D494}" presName="middleComposite" presStyleCnt="0"/>
      <dgm:spPr/>
      <dgm:t>
        <a:bodyPr/>
        <a:lstStyle/>
        <a:p>
          <a:endParaRPr lang="fr-FR"/>
        </a:p>
      </dgm:t>
    </dgm:pt>
    <dgm:pt modelId="{C09D1D03-3E2B-4A30-A81B-8C55791CC108}" type="pres">
      <dgm:prSet presAssocID="{C8702D0C-132E-4DA1-B855-6716287D6056}" presName="circ1" presStyleLbl="vennNode1" presStyleIdx="0" presStyleCnt="8"/>
      <dgm:spPr/>
      <dgm:t>
        <a:bodyPr/>
        <a:lstStyle/>
        <a:p>
          <a:endParaRPr lang="fr-FR"/>
        </a:p>
      </dgm:t>
    </dgm:pt>
    <dgm:pt modelId="{C61845B1-EA0D-45E7-8052-1268C73F169F}" type="pres">
      <dgm:prSet presAssocID="{C8702D0C-132E-4DA1-B855-6716287D6056}" presName="circ1Tx" presStyleLbl="revTx" presStyleIdx="1" presStyleCnt="3">
        <dgm:presLayoutVars>
          <dgm:chMax val="0"/>
          <dgm:chPref val="0"/>
        </dgm:presLayoutVars>
      </dgm:prSet>
      <dgm:spPr/>
      <dgm:t>
        <a:bodyPr/>
        <a:lstStyle/>
        <a:p>
          <a:endParaRPr lang="fr-FR"/>
        </a:p>
      </dgm:t>
    </dgm:pt>
    <dgm:pt modelId="{DCB4384D-2972-4F4A-BC11-20C7DD4A0AA2}" type="pres">
      <dgm:prSet presAssocID="{3EF0C2D5-080F-4BDB-B560-9E13F68DC7D7}" presName="circ2" presStyleLbl="vennNode1" presStyleIdx="1" presStyleCnt="8"/>
      <dgm:spPr/>
      <dgm:t>
        <a:bodyPr/>
        <a:lstStyle/>
        <a:p>
          <a:endParaRPr lang="fr-FR"/>
        </a:p>
      </dgm:t>
    </dgm:pt>
    <dgm:pt modelId="{50972529-6183-4365-884D-19191B478AE5}" type="pres">
      <dgm:prSet presAssocID="{3EF0C2D5-080F-4BDB-B560-9E13F68DC7D7}" presName="circ2Tx" presStyleLbl="revTx" presStyleIdx="1" presStyleCnt="3">
        <dgm:presLayoutVars>
          <dgm:chMax val="0"/>
          <dgm:chPref val="0"/>
        </dgm:presLayoutVars>
      </dgm:prSet>
      <dgm:spPr/>
      <dgm:t>
        <a:bodyPr/>
        <a:lstStyle/>
        <a:p>
          <a:endParaRPr lang="fr-FR"/>
        </a:p>
      </dgm:t>
    </dgm:pt>
    <dgm:pt modelId="{B617ED04-22F7-48D1-8A46-857A7E5C98EF}" type="pres">
      <dgm:prSet presAssocID="{C65AD1F2-C477-4C10-871B-BA2A4031D494}" presName="leftComposite" presStyleCnt="0"/>
      <dgm:spPr/>
      <dgm:t>
        <a:bodyPr/>
        <a:lstStyle/>
        <a:p>
          <a:endParaRPr lang="fr-FR"/>
        </a:p>
      </dgm:t>
    </dgm:pt>
    <dgm:pt modelId="{20A016C2-29C8-4847-AC9F-3F01708AA68F}" type="pres">
      <dgm:prSet presAssocID="{ADEC9236-3DF6-4C60-AE3E-B5DBDAB2B42F}" presName="childText1_1" presStyleLbl="vennNode1" presStyleIdx="2" presStyleCnt="8">
        <dgm:presLayoutVars>
          <dgm:chMax val="0"/>
          <dgm:chPref val="0"/>
        </dgm:presLayoutVars>
      </dgm:prSet>
      <dgm:spPr/>
      <dgm:t>
        <a:bodyPr/>
        <a:lstStyle/>
        <a:p>
          <a:endParaRPr lang="fr-FR"/>
        </a:p>
      </dgm:t>
    </dgm:pt>
    <dgm:pt modelId="{57A482B3-6FFE-45E6-9FFB-F1D2A65D1DE2}" type="pres">
      <dgm:prSet presAssocID="{ADEC9236-3DF6-4C60-AE3E-B5DBDAB2B42F}" presName="ellipse1" presStyleLbl="vennNode1" presStyleIdx="3" presStyleCnt="8"/>
      <dgm:spPr>
        <a:solidFill>
          <a:srgbClr val="FF0000"/>
        </a:solidFill>
      </dgm:spPr>
      <dgm:t>
        <a:bodyPr/>
        <a:lstStyle/>
        <a:p>
          <a:endParaRPr lang="fr-FR"/>
        </a:p>
      </dgm:t>
    </dgm:pt>
    <dgm:pt modelId="{412F2C17-9268-42F8-B9C9-822CB1959CC0}" type="pres">
      <dgm:prSet presAssocID="{ADEC9236-3DF6-4C60-AE3E-B5DBDAB2B42F}" presName="ellipse2" presStyleLbl="vennNode1" presStyleIdx="4" presStyleCnt="8"/>
      <dgm:spPr>
        <a:solidFill>
          <a:srgbClr val="FF0000"/>
        </a:solidFill>
      </dgm:spPr>
      <dgm:t>
        <a:bodyPr/>
        <a:lstStyle/>
        <a:p>
          <a:endParaRPr lang="fr-FR"/>
        </a:p>
      </dgm:t>
    </dgm:pt>
    <dgm:pt modelId="{B98C1218-8741-4633-A5B6-CDC0E95D0E75}" type="pres">
      <dgm:prSet presAssocID="{FEFB7F1C-EAB3-46BA-92D8-58D838788ED7}" presName="childText1_2" presStyleLbl="vennNode1" presStyleIdx="5" presStyleCnt="8">
        <dgm:presLayoutVars>
          <dgm:chMax val="0"/>
          <dgm:chPref val="0"/>
        </dgm:presLayoutVars>
      </dgm:prSet>
      <dgm:spPr/>
      <dgm:t>
        <a:bodyPr/>
        <a:lstStyle/>
        <a:p>
          <a:endParaRPr lang="fr-FR"/>
        </a:p>
      </dgm:t>
    </dgm:pt>
    <dgm:pt modelId="{076A078A-C12F-438F-9068-8F201283B5C3}" type="pres">
      <dgm:prSet presAssocID="{FEFB7F1C-EAB3-46BA-92D8-58D838788ED7}" presName="ellipse3" presStyleLbl="vennNode1" presStyleIdx="6" presStyleCnt="8"/>
      <dgm:spPr>
        <a:solidFill>
          <a:srgbClr val="FF0000"/>
        </a:solidFill>
      </dgm:spPr>
      <dgm:t>
        <a:bodyPr/>
        <a:lstStyle/>
        <a:p>
          <a:endParaRPr lang="fr-FR"/>
        </a:p>
      </dgm:t>
    </dgm:pt>
    <dgm:pt modelId="{5F29AD74-EEA0-49A3-B717-B1590DE2D4A8}" type="pres">
      <dgm:prSet presAssocID="{200F2571-A974-40DD-BBB3-D48205228545}" presName="childText1_3" presStyleLbl="vennNode1" presStyleIdx="7" presStyleCnt="8">
        <dgm:presLayoutVars>
          <dgm:chMax val="0"/>
          <dgm:chPref val="0"/>
        </dgm:presLayoutVars>
      </dgm:prSet>
      <dgm:spPr/>
      <dgm:t>
        <a:bodyPr/>
        <a:lstStyle/>
        <a:p>
          <a:endParaRPr lang="fr-FR"/>
        </a:p>
      </dgm:t>
    </dgm:pt>
    <dgm:pt modelId="{DA1DD51E-3D8F-45D9-967E-B1E29271AFC1}" type="pres">
      <dgm:prSet presAssocID="{C65AD1F2-C477-4C10-871B-BA2A4031D494}" presName="rightChild" presStyleLbl="node2" presStyleIdx="0" presStyleCnt="1">
        <dgm:presLayoutVars>
          <dgm:chMax val="0"/>
          <dgm:chPref val="0"/>
        </dgm:presLayoutVars>
      </dgm:prSet>
      <dgm:spPr/>
      <dgm:t>
        <a:bodyPr/>
        <a:lstStyle/>
        <a:p>
          <a:endParaRPr lang="fr-FR"/>
        </a:p>
      </dgm:t>
    </dgm:pt>
    <dgm:pt modelId="{E476BD7F-38F1-430F-8DE8-799AB5ABF9E8}" type="pres">
      <dgm:prSet presAssocID="{C65AD1F2-C477-4C10-871B-BA2A4031D494}" presName="parentText1" presStyleLbl="revTx" presStyleIdx="2" presStyleCnt="3">
        <dgm:presLayoutVars>
          <dgm:chMax val="4"/>
          <dgm:chPref val="3"/>
          <dgm:bulletEnabled val="1"/>
        </dgm:presLayoutVars>
      </dgm:prSet>
      <dgm:spPr/>
      <dgm:t>
        <a:bodyPr/>
        <a:lstStyle/>
        <a:p>
          <a:endParaRPr lang="fr-FR"/>
        </a:p>
      </dgm:t>
    </dgm:pt>
  </dgm:ptLst>
  <dgm:cxnLst>
    <dgm:cxn modelId="{CD0254BA-DBAA-485C-B0AB-5AB70C134CEB}" srcId="{76C5FA98-8DB0-4009-BE6E-959F280230B0}" destId="{C8702D0C-132E-4DA1-B855-6716287D6056}" srcOrd="0" destOrd="0" parTransId="{02FD62F0-F127-4B5B-B9BC-E11F0153123E}" sibTransId="{4CDF159A-F51B-4236-91DF-B1A9F98555C1}"/>
    <dgm:cxn modelId="{098773A9-2670-4D89-AB7D-015D719F88E1}" type="presOf" srcId="{200F2571-A974-40DD-BBB3-D48205228545}" destId="{5F29AD74-EEA0-49A3-B717-B1590DE2D4A8}" srcOrd="0" destOrd="0" presId="urn:microsoft.com/office/officeart/2009/3/layout/PhasedProcess"/>
    <dgm:cxn modelId="{878944CC-D2D6-4D46-9ED2-585EA67F8A40}" srcId="{C65AD1F2-C477-4C10-871B-BA2A4031D494}" destId="{15009510-5E13-432F-B162-2F1090C4708C}" srcOrd="2" destOrd="0" parTransId="{EA0C079B-8A96-4BD3-B87E-2318EBA22ABE}" sibTransId="{18094031-D454-488C-8670-B2325DA31FC0}"/>
    <dgm:cxn modelId="{2DAC323B-2311-457A-80F4-67D73A228EB0}" srcId="{C65AD1F2-C477-4C10-871B-BA2A4031D494}" destId="{A7DDCABC-8776-47CB-A0F5-A5FB60EF82E0}" srcOrd="0" destOrd="0" parTransId="{28E5ACA8-772C-4DD0-9A88-744F357B6AAC}" sibTransId="{0FA0E6FC-54AF-493D-9399-BA39F4135129}"/>
    <dgm:cxn modelId="{27FA25ED-C9FB-4D07-851D-414DB43A30CF}" srcId="{A7DDCABC-8776-47CB-A0F5-A5FB60EF82E0}" destId="{ADEC9236-3DF6-4C60-AE3E-B5DBDAB2B42F}" srcOrd="0" destOrd="0" parTransId="{709B3A99-AD8B-4847-BD47-49AE11D37235}" sibTransId="{CAD36A18-1FF3-4606-B96F-B90260388796}"/>
    <dgm:cxn modelId="{B8FB7833-1D39-4FED-B4B5-4449DAF1311E}" type="presOf" srcId="{15009510-5E13-432F-B162-2F1090C4708C}" destId="{74F788D2-A04F-4F85-B3DB-06F87B1A9286}" srcOrd="0" destOrd="0" presId="urn:microsoft.com/office/officeart/2009/3/layout/PhasedProcess"/>
    <dgm:cxn modelId="{0836DCEC-3451-4E46-A273-C50BA926F4BB}" type="presOf" srcId="{3EF0C2D5-080F-4BDB-B560-9E13F68DC7D7}" destId="{50972529-6183-4365-884D-19191B478AE5}" srcOrd="1" destOrd="0" presId="urn:microsoft.com/office/officeart/2009/3/layout/PhasedProcess"/>
    <dgm:cxn modelId="{FB09941B-A343-480D-8D61-B8B91A535BAF}" srcId="{C65AD1F2-C477-4C10-871B-BA2A4031D494}" destId="{76C5FA98-8DB0-4009-BE6E-959F280230B0}" srcOrd="1" destOrd="0" parTransId="{CB74DAA9-4813-470E-AD1C-30179FF652B6}" sibTransId="{A553C995-BDE7-4FD5-A690-F73096A0AE9D}"/>
    <dgm:cxn modelId="{DA4294D1-E532-422A-A660-A6BBCC33C294}" srcId="{15009510-5E13-432F-B162-2F1090C4708C}" destId="{8CBF6050-E7EF-4430-8E9F-62D4E4A15FE6}" srcOrd="0" destOrd="0" parTransId="{5632C4EB-BB30-4568-8141-F6792C28C74E}" sibTransId="{E9520A83-A45A-42C7-9AEB-BFA9986A67EC}"/>
    <dgm:cxn modelId="{490AA2EA-B6FF-4F65-9EC9-3524D47B2875}" type="presOf" srcId="{3EF0C2D5-080F-4BDB-B560-9E13F68DC7D7}" destId="{DCB4384D-2972-4F4A-BC11-20C7DD4A0AA2}" srcOrd="0" destOrd="0" presId="urn:microsoft.com/office/officeart/2009/3/layout/PhasedProcess"/>
    <dgm:cxn modelId="{059EED0D-1EEB-465A-8652-B250AB6B7D84}" type="presOf" srcId="{A7DDCABC-8776-47CB-A0F5-A5FB60EF82E0}" destId="{E476BD7F-38F1-430F-8DE8-799AB5ABF9E8}" srcOrd="0" destOrd="0" presId="urn:microsoft.com/office/officeart/2009/3/layout/PhasedProcess"/>
    <dgm:cxn modelId="{1D3EF69D-67F5-4C67-B11B-B1016A424B90}" type="presOf" srcId="{C8702D0C-132E-4DA1-B855-6716287D6056}" destId="{C09D1D03-3E2B-4A30-A81B-8C55791CC108}" srcOrd="0" destOrd="0" presId="urn:microsoft.com/office/officeart/2009/3/layout/PhasedProcess"/>
    <dgm:cxn modelId="{DEFFC6B3-8600-440B-AF08-18F649FCC8D0}" type="presOf" srcId="{8CBF6050-E7EF-4430-8E9F-62D4E4A15FE6}" destId="{DA1DD51E-3D8F-45D9-967E-B1E29271AFC1}" srcOrd="0" destOrd="0" presId="urn:microsoft.com/office/officeart/2009/3/layout/PhasedProcess"/>
    <dgm:cxn modelId="{5737748A-4473-41F2-B449-44198188798E}" srcId="{A7DDCABC-8776-47CB-A0F5-A5FB60EF82E0}" destId="{FEFB7F1C-EAB3-46BA-92D8-58D838788ED7}" srcOrd="1" destOrd="0" parTransId="{B6FD73BE-3FC8-450A-8C39-311D244331AC}" sibTransId="{89A7E970-342D-4B06-845D-34D24840BDB2}"/>
    <dgm:cxn modelId="{229FE0B2-B643-4EDF-9FE7-D42286BC7ED2}" type="presOf" srcId="{FEFB7F1C-EAB3-46BA-92D8-58D838788ED7}" destId="{B98C1218-8741-4633-A5B6-CDC0E95D0E75}" srcOrd="0" destOrd="0" presId="urn:microsoft.com/office/officeart/2009/3/layout/PhasedProcess"/>
    <dgm:cxn modelId="{CC7560D0-D768-4984-BF92-F52222663561}" type="presOf" srcId="{C65AD1F2-C477-4C10-871B-BA2A4031D494}" destId="{B10A8E98-ED92-4C9D-A157-04BB40AECA0C}" srcOrd="0" destOrd="0" presId="urn:microsoft.com/office/officeart/2009/3/layout/PhasedProcess"/>
    <dgm:cxn modelId="{FA8E7FBB-1555-47DA-B9EF-7B2B0A6380D2}" srcId="{76C5FA98-8DB0-4009-BE6E-959F280230B0}" destId="{3EF0C2D5-080F-4BDB-B560-9E13F68DC7D7}" srcOrd="1" destOrd="0" parTransId="{C210CBB7-4C9B-4A21-AEF2-FCE7B858E10D}" sibTransId="{1A764CBC-F57D-4354-A6B6-15BEE03727E6}"/>
    <dgm:cxn modelId="{E4A93323-9277-48EE-9855-987AE193602C}" type="presOf" srcId="{C8702D0C-132E-4DA1-B855-6716287D6056}" destId="{C61845B1-EA0D-45E7-8052-1268C73F169F}" srcOrd="1" destOrd="0" presId="urn:microsoft.com/office/officeart/2009/3/layout/PhasedProcess"/>
    <dgm:cxn modelId="{D07361AC-A8BD-4CA4-8815-F417E0AC8C52}" type="presOf" srcId="{ADEC9236-3DF6-4C60-AE3E-B5DBDAB2B42F}" destId="{20A016C2-29C8-4847-AC9F-3F01708AA68F}" srcOrd="0" destOrd="0" presId="urn:microsoft.com/office/officeart/2009/3/layout/PhasedProcess"/>
    <dgm:cxn modelId="{F35DFBF9-32CC-4E03-AF9A-E60700D1FB57}" srcId="{A7DDCABC-8776-47CB-A0F5-A5FB60EF82E0}" destId="{200F2571-A974-40DD-BBB3-D48205228545}" srcOrd="2" destOrd="0" parTransId="{4EB89AD2-DAB8-4E1E-9FAD-9F48A6D075F4}" sibTransId="{543EB5A4-A7F0-424C-A145-C5D192EF764A}"/>
    <dgm:cxn modelId="{635D9D06-4C1D-4341-B9B7-E7DDA98E867E}" type="presOf" srcId="{76C5FA98-8DB0-4009-BE6E-959F280230B0}" destId="{B2CEF92D-896B-491D-8330-F752E15D5574}" srcOrd="0" destOrd="0" presId="urn:microsoft.com/office/officeart/2009/3/layout/PhasedProcess"/>
    <dgm:cxn modelId="{B5D1ED45-7C45-4042-A5FC-452632277727}" type="presParOf" srcId="{B10A8E98-ED92-4C9D-A157-04BB40AECA0C}" destId="{94F6565C-19B6-4862-91C9-999B94E71DCE}" srcOrd="0" destOrd="0" presId="urn:microsoft.com/office/officeart/2009/3/layout/PhasedProcess"/>
    <dgm:cxn modelId="{E43D565A-09FF-4B6E-A482-07A40601FA4B}" type="presParOf" srcId="{B10A8E98-ED92-4C9D-A157-04BB40AECA0C}" destId="{EFCF1F13-84C1-4447-9A99-E8D2E98BE9CB}" srcOrd="1" destOrd="0" presId="urn:microsoft.com/office/officeart/2009/3/layout/PhasedProcess"/>
    <dgm:cxn modelId="{BBF38224-A894-4F91-BE4D-B8474A5E1B5F}" type="presParOf" srcId="{B10A8E98-ED92-4C9D-A157-04BB40AECA0C}" destId="{B2CEF92D-896B-491D-8330-F752E15D5574}" srcOrd="2" destOrd="0" presId="urn:microsoft.com/office/officeart/2009/3/layout/PhasedProcess"/>
    <dgm:cxn modelId="{6848D263-E589-4223-A163-DA6F2CA5E448}" type="presParOf" srcId="{B10A8E98-ED92-4C9D-A157-04BB40AECA0C}" destId="{8301FC72-19DD-4362-876D-CC8E1D418F3C}" srcOrd="3" destOrd="0" presId="urn:microsoft.com/office/officeart/2009/3/layout/PhasedProcess"/>
    <dgm:cxn modelId="{397E37B4-E845-4CDF-BDDF-19993B5E9026}" type="presParOf" srcId="{B10A8E98-ED92-4C9D-A157-04BB40AECA0C}" destId="{66D90C1B-9131-4829-A2E0-57CD663DB329}" srcOrd="4" destOrd="0" presId="urn:microsoft.com/office/officeart/2009/3/layout/PhasedProcess"/>
    <dgm:cxn modelId="{B0D0E2A4-0D7C-451E-97B8-A4945FC891DD}" type="presParOf" srcId="{B10A8E98-ED92-4C9D-A157-04BB40AECA0C}" destId="{74F788D2-A04F-4F85-B3DB-06F87B1A9286}" srcOrd="5" destOrd="0" presId="urn:microsoft.com/office/officeart/2009/3/layout/PhasedProcess"/>
    <dgm:cxn modelId="{B64C3CB7-6D37-4404-92FD-C47EE1B1DBE5}" type="presParOf" srcId="{B10A8E98-ED92-4C9D-A157-04BB40AECA0C}" destId="{12B891C9-4D3B-4A83-AD22-3E345B8A0066}" srcOrd="6" destOrd="0" presId="urn:microsoft.com/office/officeart/2009/3/layout/PhasedProcess"/>
    <dgm:cxn modelId="{DDAFC9A6-9753-4817-A025-8C2E4C1C9006}" type="presParOf" srcId="{12B891C9-4D3B-4A83-AD22-3E345B8A0066}" destId="{C09D1D03-3E2B-4A30-A81B-8C55791CC108}" srcOrd="0" destOrd="0" presId="urn:microsoft.com/office/officeart/2009/3/layout/PhasedProcess"/>
    <dgm:cxn modelId="{5F6D5C83-DFD0-47E9-B517-3A084CB89BE9}" type="presParOf" srcId="{12B891C9-4D3B-4A83-AD22-3E345B8A0066}" destId="{C61845B1-EA0D-45E7-8052-1268C73F169F}" srcOrd="1" destOrd="0" presId="urn:microsoft.com/office/officeart/2009/3/layout/PhasedProcess"/>
    <dgm:cxn modelId="{83658A4C-9949-43CE-A504-8DCD7E77F057}" type="presParOf" srcId="{12B891C9-4D3B-4A83-AD22-3E345B8A0066}" destId="{DCB4384D-2972-4F4A-BC11-20C7DD4A0AA2}" srcOrd="2" destOrd="0" presId="urn:microsoft.com/office/officeart/2009/3/layout/PhasedProcess"/>
    <dgm:cxn modelId="{10E84C70-2BA4-4F56-8384-74573E26FFA1}" type="presParOf" srcId="{12B891C9-4D3B-4A83-AD22-3E345B8A0066}" destId="{50972529-6183-4365-884D-19191B478AE5}" srcOrd="3" destOrd="0" presId="urn:microsoft.com/office/officeart/2009/3/layout/PhasedProcess"/>
    <dgm:cxn modelId="{2D6A2E06-6C4F-49BB-9136-7D7A7317819D}" type="presParOf" srcId="{B10A8E98-ED92-4C9D-A157-04BB40AECA0C}" destId="{B617ED04-22F7-48D1-8A46-857A7E5C98EF}" srcOrd="7" destOrd="0" presId="urn:microsoft.com/office/officeart/2009/3/layout/PhasedProcess"/>
    <dgm:cxn modelId="{FF9C314F-282C-46D7-9188-C66D00F2A031}" type="presParOf" srcId="{B617ED04-22F7-48D1-8A46-857A7E5C98EF}" destId="{20A016C2-29C8-4847-AC9F-3F01708AA68F}" srcOrd="0" destOrd="0" presId="urn:microsoft.com/office/officeart/2009/3/layout/PhasedProcess"/>
    <dgm:cxn modelId="{5E085CF2-CFD4-40DB-85FC-BE736862BC49}" type="presParOf" srcId="{B617ED04-22F7-48D1-8A46-857A7E5C98EF}" destId="{57A482B3-6FFE-45E6-9FFB-F1D2A65D1DE2}" srcOrd="1" destOrd="0" presId="urn:microsoft.com/office/officeart/2009/3/layout/PhasedProcess"/>
    <dgm:cxn modelId="{E770B38B-19F7-430E-B745-99497F7141B4}" type="presParOf" srcId="{B617ED04-22F7-48D1-8A46-857A7E5C98EF}" destId="{412F2C17-9268-42F8-B9C9-822CB1959CC0}" srcOrd="2" destOrd="0" presId="urn:microsoft.com/office/officeart/2009/3/layout/PhasedProcess"/>
    <dgm:cxn modelId="{5D4281AF-E60C-4CEC-80D7-CC71EDDE3A03}" type="presParOf" srcId="{B617ED04-22F7-48D1-8A46-857A7E5C98EF}" destId="{B98C1218-8741-4633-A5B6-CDC0E95D0E75}" srcOrd="3" destOrd="0" presId="urn:microsoft.com/office/officeart/2009/3/layout/PhasedProcess"/>
    <dgm:cxn modelId="{95C8F715-72B0-49A4-B91B-A51FC303B540}" type="presParOf" srcId="{B617ED04-22F7-48D1-8A46-857A7E5C98EF}" destId="{076A078A-C12F-438F-9068-8F201283B5C3}" srcOrd="4" destOrd="0" presId="urn:microsoft.com/office/officeart/2009/3/layout/PhasedProcess"/>
    <dgm:cxn modelId="{7027D18F-5C18-40FE-B519-5583401DC877}" type="presParOf" srcId="{B617ED04-22F7-48D1-8A46-857A7E5C98EF}" destId="{5F29AD74-EEA0-49A3-B717-B1590DE2D4A8}" srcOrd="5" destOrd="0" presId="urn:microsoft.com/office/officeart/2009/3/layout/PhasedProcess"/>
    <dgm:cxn modelId="{23D3A291-D5C6-45ED-9A5B-D13E0EC515E4}" type="presParOf" srcId="{B10A8E98-ED92-4C9D-A157-04BB40AECA0C}" destId="{DA1DD51E-3D8F-45D9-967E-B1E29271AFC1}" srcOrd="8" destOrd="0" presId="urn:microsoft.com/office/officeart/2009/3/layout/PhasedProcess"/>
    <dgm:cxn modelId="{0AC600B4-E3AE-495A-983C-A4C2E232ED75}" type="presParOf" srcId="{B10A8E98-ED92-4C9D-A157-04BB40AECA0C}" destId="{E476BD7F-38F1-430F-8DE8-799AB5ABF9E8}"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3F5F6D-6C5F-457E-B529-67D99C325EEF}" type="doc">
      <dgm:prSet loTypeId="urn:microsoft.com/office/officeart/2005/8/layout/cycle8" loCatId="cycle" qsTypeId="urn:microsoft.com/office/officeart/2005/8/quickstyle/simple3" qsCatId="simple" csTypeId="urn:microsoft.com/office/officeart/2005/8/colors/accent1_2" csCatId="accent1" phldr="1"/>
      <dgm:spPr/>
    </dgm:pt>
    <dgm:pt modelId="{271AFA60-470F-463C-BEF8-D7502555995A}">
      <dgm:prSet phldrT="[Texte]"/>
      <dgm:spPr/>
      <dgm:t>
        <a:bodyPr/>
        <a:lstStyle/>
        <a:p>
          <a:r>
            <a:rPr lang="fr-FR" dirty="0" smtClean="0"/>
            <a:t>Mal-être</a:t>
          </a:r>
          <a:endParaRPr lang="fr-FR" dirty="0"/>
        </a:p>
      </dgm:t>
    </dgm:pt>
    <dgm:pt modelId="{F9C9D275-6B38-4362-B1B0-B83B165CB0B4}" type="parTrans" cxnId="{A771BF11-AE07-4E7B-AF0A-A873F8F3384D}">
      <dgm:prSet/>
      <dgm:spPr/>
      <dgm:t>
        <a:bodyPr/>
        <a:lstStyle/>
        <a:p>
          <a:endParaRPr lang="fr-FR"/>
        </a:p>
      </dgm:t>
    </dgm:pt>
    <dgm:pt modelId="{CC3A379A-1D4C-430B-81F3-66DCB6A4E3BF}" type="sibTrans" cxnId="{A771BF11-AE07-4E7B-AF0A-A873F8F3384D}">
      <dgm:prSet/>
      <dgm:spPr/>
      <dgm:t>
        <a:bodyPr/>
        <a:lstStyle/>
        <a:p>
          <a:endParaRPr lang="fr-FR"/>
        </a:p>
      </dgm:t>
    </dgm:pt>
    <dgm:pt modelId="{58AADFD2-BDB7-46EA-B250-FA8C5DDF0911}">
      <dgm:prSet phldrT="[Texte]"/>
      <dgm:spPr/>
      <dgm:t>
        <a:bodyPr/>
        <a:lstStyle/>
        <a:p>
          <a:r>
            <a:rPr lang="fr-FR" dirty="0" err="1" smtClean="0"/>
            <a:t>Mal-aimer</a:t>
          </a:r>
          <a:endParaRPr lang="fr-FR" dirty="0"/>
        </a:p>
      </dgm:t>
    </dgm:pt>
    <dgm:pt modelId="{5DB8AE68-F571-429E-B78D-157269ED5C7A}" type="parTrans" cxnId="{8BBC4C9E-BE27-4BC8-B3B9-CD653B0CE6A8}">
      <dgm:prSet/>
      <dgm:spPr/>
      <dgm:t>
        <a:bodyPr/>
        <a:lstStyle/>
        <a:p>
          <a:endParaRPr lang="fr-FR"/>
        </a:p>
      </dgm:t>
    </dgm:pt>
    <dgm:pt modelId="{425AB9F9-C4D0-4FF1-8023-FDFF72B9BCA4}" type="sibTrans" cxnId="{8BBC4C9E-BE27-4BC8-B3B9-CD653B0CE6A8}">
      <dgm:prSet/>
      <dgm:spPr/>
      <dgm:t>
        <a:bodyPr/>
        <a:lstStyle/>
        <a:p>
          <a:endParaRPr lang="fr-FR"/>
        </a:p>
      </dgm:t>
    </dgm:pt>
    <dgm:pt modelId="{4934D8CB-B2CA-47D0-A160-7B0738504727}">
      <dgm:prSet phldrT="[Texte]"/>
      <dgm:spPr/>
      <dgm:t>
        <a:bodyPr/>
        <a:lstStyle/>
        <a:p>
          <a:r>
            <a:rPr lang="fr-FR" dirty="0" smtClean="0"/>
            <a:t>Mal- faire</a:t>
          </a:r>
          <a:endParaRPr lang="fr-FR" dirty="0"/>
        </a:p>
      </dgm:t>
    </dgm:pt>
    <dgm:pt modelId="{1EA5EF4B-F418-48CC-BBD3-93638C2C92D5}" type="parTrans" cxnId="{914FC527-0C97-4937-B5BE-AC4F7B487F93}">
      <dgm:prSet/>
      <dgm:spPr/>
      <dgm:t>
        <a:bodyPr/>
        <a:lstStyle/>
        <a:p>
          <a:endParaRPr lang="fr-FR"/>
        </a:p>
      </dgm:t>
    </dgm:pt>
    <dgm:pt modelId="{D1D80FBB-5705-4742-A92E-182FC11BF7CB}" type="sibTrans" cxnId="{914FC527-0C97-4937-B5BE-AC4F7B487F93}">
      <dgm:prSet/>
      <dgm:spPr/>
      <dgm:t>
        <a:bodyPr/>
        <a:lstStyle/>
        <a:p>
          <a:endParaRPr lang="fr-FR"/>
        </a:p>
      </dgm:t>
    </dgm:pt>
    <dgm:pt modelId="{4DE8F9D9-8660-45BD-B70E-8CEC5497B319}" type="pres">
      <dgm:prSet presAssocID="{983F5F6D-6C5F-457E-B529-67D99C325EEF}" presName="compositeShape" presStyleCnt="0">
        <dgm:presLayoutVars>
          <dgm:chMax val="7"/>
          <dgm:dir/>
          <dgm:resizeHandles val="exact"/>
        </dgm:presLayoutVars>
      </dgm:prSet>
      <dgm:spPr/>
    </dgm:pt>
    <dgm:pt modelId="{7F05BDBE-E0C6-44E5-BB1C-FC2D30A46809}" type="pres">
      <dgm:prSet presAssocID="{983F5F6D-6C5F-457E-B529-67D99C325EEF}" presName="wedge1" presStyleLbl="node1" presStyleIdx="0" presStyleCnt="3"/>
      <dgm:spPr/>
      <dgm:t>
        <a:bodyPr/>
        <a:lstStyle/>
        <a:p>
          <a:endParaRPr lang="fr-FR"/>
        </a:p>
      </dgm:t>
    </dgm:pt>
    <dgm:pt modelId="{A99CFF7A-2B0D-48BA-8B6E-BE9DD3E37194}" type="pres">
      <dgm:prSet presAssocID="{983F5F6D-6C5F-457E-B529-67D99C325EEF}" presName="dummy1a" presStyleCnt="0"/>
      <dgm:spPr/>
    </dgm:pt>
    <dgm:pt modelId="{A88FC8BF-4BCA-4D3C-A2EB-772749044487}" type="pres">
      <dgm:prSet presAssocID="{983F5F6D-6C5F-457E-B529-67D99C325EEF}" presName="dummy1b" presStyleCnt="0"/>
      <dgm:spPr/>
    </dgm:pt>
    <dgm:pt modelId="{FD600B31-1481-4D3A-B788-F7D030F92A87}" type="pres">
      <dgm:prSet presAssocID="{983F5F6D-6C5F-457E-B529-67D99C325EEF}" presName="wedge1Tx" presStyleLbl="node1" presStyleIdx="0" presStyleCnt="3">
        <dgm:presLayoutVars>
          <dgm:chMax val="0"/>
          <dgm:chPref val="0"/>
          <dgm:bulletEnabled val="1"/>
        </dgm:presLayoutVars>
      </dgm:prSet>
      <dgm:spPr/>
      <dgm:t>
        <a:bodyPr/>
        <a:lstStyle/>
        <a:p>
          <a:endParaRPr lang="fr-FR"/>
        </a:p>
      </dgm:t>
    </dgm:pt>
    <dgm:pt modelId="{9DC50CA0-97A7-472F-A998-B51B234C20A4}" type="pres">
      <dgm:prSet presAssocID="{983F5F6D-6C5F-457E-B529-67D99C325EEF}" presName="wedge2" presStyleLbl="node1" presStyleIdx="1" presStyleCnt="3"/>
      <dgm:spPr/>
      <dgm:t>
        <a:bodyPr/>
        <a:lstStyle/>
        <a:p>
          <a:endParaRPr lang="fr-FR"/>
        </a:p>
      </dgm:t>
    </dgm:pt>
    <dgm:pt modelId="{E7C66398-B6A3-44EC-8730-63CF7D9C6A40}" type="pres">
      <dgm:prSet presAssocID="{983F5F6D-6C5F-457E-B529-67D99C325EEF}" presName="dummy2a" presStyleCnt="0"/>
      <dgm:spPr/>
    </dgm:pt>
    <dgm:pt modelId="{BBE6F496-F2C1-4AB7-84F1-79FF9B83D5F6}" type="pres">
      <dgm:prSet presAssocID="{983F5F6D-6C5F-457E-B529-67D99C325EEF}" presName="dummy2b" presStyleCnt="0"/>
      <dgm:spPr/>
    </dgm:pt>
    <dgm:pt modelId="{9A712F23-7FC4-4815-BB8A-E404CD2D9E9B}" type="pres">
      <dgm:prSet presAssocID="{983F5F6D-6C5F-457E-B529-67D99C325EEF}" presName="wedge2Tx" presStyleLbl="node1" presStyleIdx="1" presStyleCnt="3">
        <dgm:presLayoutVars>
          <dgm:chMax val="0"/>
          <dgm:chPref val="0"/>
          <dgm:bulletEnabled val="1"/>
        </dgm:presLayoutVars>
      </dgm:prSet>
      <dgm:spPr/>
      <dgm:t>
        <a:bodyPr/>
        <a:lstStyle/>
        <a:p>
          <a:endParaRPr lang="fr-FR"/>
        </a:p>
      </dgm:t>
    </dgm:pt>
    <dgm:pt modelId="{90014DB7-A63D-4782-B8E0-E73116088BA5}" type="pres">
      <dgm:prSet presAssocID="{983F5F6D-6C5F-457E-B529-67D99C325EEF}" presName="wedge3" presStyleLbl="node1" presStyleIdx="2" presStyleCnt="3"/>
      <dgm:spPr/>
      <dgm:t>
        <a:bodyPr/>
        <a:lstStyle/>
        <a:p>
          <a:endParaRPr lang="fr-FR"/>
        </a:p>
      </dgm:t>
    </dgm:pt>
    <dgm:pt modelId="{1E1669C1-ABF6-4998-9E89-67B87F2F9240}" type="pres">
      <dgm:prSet presAssocID="{983F5F6D-6C5F-457E-B529-67D99C325EEF}" presName="dummy3a" presStyleCnt="0"/>
      <dgm:spPr/>
    </dgm:pt>
    <dgm:pt modelId="{11B723FA-CEE8-4903-926D-63B72D0A0B83}" type="pres">
      <dgm:prSet presAssocID="{983F5F6D-6C5F-457E-B529-67D99C325EEF}" presName="dummy3b" presStyleCnt="0"/>
      <dgm:spPr/>
    </dgm:pt>
    <dgm:pt modelId="{1494D77E-564B-4B0C-8FD2-FEC11DCFAA51}" type="pres">
      <dgm:prSet presAssocID="{983F5F6D-6C5F-457E-B529-67D99C325EEF}" presName="wedge3Tx" presStyleLbl="node1" presStyleIdx="2" presStyleCnt="3">
        <dgm:presLayoutVars>
          <dgm:chMax val="0"/>
          <dgm:chPref val="0"/>
          <dgm:bulletEnabled val="1"/>
        </dgm:presLayoutVars>
      </dgm:prSet>
      <dgm:spPr/>
      <dgm:t>
        <a:bodyPr/>
        <a:lstStyle/>
        <a:p>
          <a:endParaRPr lang="fr-FR"/>
        </a:p>
      </dgm:t>
    </dgm:pt>
    <dgm:pt modelId="{231FF786-9C3A-4686-8C75-25E60E745901}" type="pres">
      <dgm:prSet presAssocID="{CC3A379A-1D4C-430B-81F3-66DCB6A4E3BF}" presName="arrowWedge1" presStyleLbl="fgSibTrans2D1" presStyleIdx="0" presStyleCnt="3">
        <dgm:style>
          <a:lnRef idx="0">
            <a:schemeClr val="accent2"/>
          </a:lnRef>
          <a:fillRef idx="3">
            <a:schemeClr val="accent2"/>
          </a:fillRef>
          <a:effectRef idx="3">
            <a:schemeClr val="accent2"/>
          </a:effectRef>
          <a:fontRef idx="minor">
            <a:schemeClr val="lt1"/>
          </a:fontRef>
        </dgm:style>
      </dgm:prSet>
      <dgm:spPr/>
    </dgm:pt>
    <dgm:pt modelId="{3C37F514-4D25-443A-BA2C-F1D5163A9854}" type="pres">
      <dgm:prSet presAssocID="{425AB9F9-C4D0-4FF1-8023-FDFF72B9BCA4}" presName="arrowWedge2" presStyleLbl="fgSibTrans2D1" presStyleIdx="1" presStyleCnt="3">
        <dgm:style>
          <a:lnRef idx="0">
            <a:schemeClr val="accent2"/>
          </a:lnRef>
          <a:fillRef idx="3">
            <a:schemeClr val="accent2"/>
          </a:fillRef>
          <a:effectRef idx="3">
            <a:schemeClr val="accent2"/>
          </a:effectRef>
          <a:fontRef idx="minor">
            <a:schemeClr val="lt1"/>
          </a:fontRef>
        </dgm:style>
      </dgm:prSet>
      <dgm:spPr/>
    </dgm:pt>
    <dgm:pt modelId="{858BE576-E437-48BD-9D79-68552FD031D2}" type="pres">
      <dgm:prSet presAssocID="{D1D80FBB-5705-4742-A92E-182FC11BF7CB}" presName="arrowWedge3" presStyleLbl="fgSibTrans2D1" presStyleIdx="2" presStyleCnt="3">
        <dgm:style>
          <a:lnRef idx="0">
            <a:schemeClr val="accent2"/>
          </a:lnRef>
          <a:fillRef idx="3">
            <a:schemeClr val="accent2"/>
          </a:fillRef>
          <a:effectRef idx="3">
            <a:schemeClr val="accent2"/>
          </a:effectRef>
          <a:fontRef idx="minor">
            <a:schemeClr val="lt1"/>
          </a:fontRef>
        </dgm:style>
      </dgm:prSet>
      <dgm:spPr/>
    </dgm:pt>
  </dgm:ptLst>
  <dgm:cxnLst>
    <dgm:cxn modelId="{19A01476-634C-4C93-B130-BA3D74830D8C}" type="presOf" srcId="{58AADFD2-BDB7-46EA-B250-FA8C5DDF0911}" destId="{9DC50CA0-97A7-472F-A998-B51B234C20A4}" srcOrd="0" destOrd="0" presId="urn:microsoft.com/office/officeart/2005/8/layout/cycle8"/>
    <dgm:cxn modelId="{649E6951-6E43-4564-8B16-40913DD99DDC}" type="presOf" srcId="{58AADFD2-BDB7-46EA-B250-FA8C5DDF0911}" destId="{9A712F23-7FC4-4815-BB8A-E404CD2D9E9B}" srcOrd="1" destOrd="0" presId="urn:microsoft.com/office/officeart/2005/8/layout/cycle8"/>
    <dgm:cxn modelId="{914FC527-0C97-4937-B5BE-AC4F7B487F93}" srcId="{983F5F6D-6C5F-457E-B529-67D99C325EEF}" destId="{4934D8CB-B2CA-47D0-A160-7B0738504727}" srcOrd="2" destOrd="0" parTransId="{1EA5EF4B-F418-48CC-BBD3-93638C2C92D5}" sibTransId="{D1D80FBB-5705-4742-A92E-182FC11BF7CB}"/>
    <dgm:cxn modelId="{4494FACB-7271-48CC-A463-32E087C76924}" type="presOf" srcId="{983F5F6D-6C5F-457E-B529-67D99C325EEF}" destId="{4DE8F9D9-8660-45BD-B70E-8CEC5497B319}" srcOrd="0" destOrd="0" presId="urn:microsoft.com/office/officeart/2005/8/layout/cycle8"/>
    <dgm:cxn modelId="{7B5A700A-7E68-4C14-82AF-3A2CFAC0603E}" type="presOf" srcId="{4934D8CB-B2CA-47D0-A160-7B0738504727}" destId="{1494D77E-564B-4B0C-8FD2-FEC11DCFAA51}" srcOrd="1" destOrd="0" presId="urn:microsoft.com/office/officeart/2005/8/layout/cycle8"/>
    <dgm:cxn modelId="{9F9E9EA4-5488-4754-9869-1B83898903F4}" type="presOf" srcId="{271AFA60-470F-463C-BEF8-D7502555995A}" destId="{7F05BDBE-E0C6-44E5-BB1C-FC2D30A46809}" srcOrd="0" destOrd="0" presId="urn:microsoft.com/office/officeart/2005/8/layout/cycle8"/>
    <dgm:cxn modelId="{8BBC4C9E-BE27-4BC8-B3B9-CD653B0CE6A8}" srcId="{983F5F6D-6C5F-457E-B529-67D99C325EEF}" destId="{58AADFD2-BDB7-46EA-B250-FA8C5DDF0911}" srcOrd="1" destOrd="0" parTransId="{5DB8AE68-F571-429E-B78D-157269ED5C7A}" sibTransId="{425AB9F9-C4D0-4FF1-8023-FDFF72B9BCA4}"/>
    <dgm:cxn modelId="{C89C8777-60A0-40C0-911C-1A9284C1C9DF}" type="presOf" srcId="{4934D8CB-B2CA-47D0-A160-7B0738504727}" destId="{90014DB7-A63D-4782-B8E0-E73116088BA5}" srcOrd="0" destOrd="0" presId="urn:microsoft.com/office/officeart/2005/8/layout/cycle8"/>
    <dgm:cxn modelId="{9EB56D97-3D96-418A-A2BB-69F207E4FCC7}" type="presOf" srcId="{271AFA60-470F-463C-BEF8-D7502555995A}" destId="{FD600B31-1481-4D3A-B788-F7D030F92A87}" srcOrd="1" destOrd="0" presId="urn:microsoft.com/office/officeart/2005/8/layout/cycle8"/>
    <dgm:cxn modelId="{A771BF11-AE07-4E7B-AF0A-A873F8F3384D}" srcId="{983F5F6D-6C5F-457E-B529-67D99C325EEF}" destId="{271AFA60-470F-463C-BEF8-D7502555995A}" srcOrd="0" destOrd="0" parTransId="{F9C9D275-6B38-4362-B1B0-B83B165CB0B4}" sibTransId="{CC3A379A-1D4C-430B-81F3-66DCB6A4E3BF}"/>
    <dgm:cxn modelId="{DE443772-833B-4B9C-B979-BDF90EDB1AF1}" type="presParOf" srcId="{4DE8F9D9-8660-45BD-B70E-8CEC5497B319}" destId="{7F05BDBE-E0C6-44E5-BB1C-FC2D30A46809}" srcOrd="0" destOrd="0" presId="urn:microsoft.com/office/officeart/2005/8/layout/cycle8"/>
    <dgm:cxn modelId="{F5E56048-72B5-45E8-97EF-F6BA69B22286}" type="presParOf" srcId="{4DE8F9D9-8660-45BD-B70E-8CEC5497B319}" destId="{A99CFF7A-2B0D-48BA-8B6E-BE9DD3E37194}" srcOrd="1" destOrd="0" presId="urn:microsoft.com/office/officeart/2005/8/layout/cycle8"/>
    <dgm:cxn modelId="{AD234222-CFF1-41EE-B5CA-91CD90AAFC06}" type="presParOf" srcId="{4DE8F9D9-8660-45BD-B70E-8CEC5497B319}" destId="{A88FC8BF-4BCA-4D3C-A2EB-772749044487}" srcOrd="2" destOrd="0" presId="urn:microsoft.com/office/officeart/2005/8/layout/cycle8"/>
    <dgm:cxn modelId="{4F88BFDC-7568-4924-8C45-6845CF0835E8}" type="presParOf" srcId="{4DE8F9D9-8660-45BD-B70E-8CEC5497B319}" destId="{FD600B31-1481-4D3A-B788-F7D030F92A87}" srcOrd="3" destOrd="0" presId="urn:microsoft.com/office/officeart/2005/8/layout/cycle8"/>
    <dgm:cxn modelId="{870B7169-BD8B-47A7-91E4-9C8FA2EBFDE3}" type="presParOf" srcId="{4DE8F9D9-8660-45BD-B70E-8CEC5497B319}" destId="{9DC50CA0-97A7-472F-A998-B51B234C20A4}" srcOrd="4" destOrd="0" presId="urn:microsoft.com/office/officeart/2005/8/layout/cycle8"/>
    <dgm:cxn modelId="{B487A8AC-F7E5-4322-B9E0-10DA12632786}" type="presParOf" srcId="{4DE8F9D9-8660-45BD-B70E-8CEC5497B319}" destId="{E7C66398-B6A3-44EC-8730-63CF7D9C6A40}" srcOrd="5" destOrd="0" presId="urn:microsoft.com/office/officeart/2005/8/layout/cycle8"/>
    <dgm:cxn modelId="{606700F6-BD99-45BF-8ABF-07067C155967}" type="presParOf" srcId="{4DE8F9D9-8660-45BD-B70E-8CEC5497B319}" destId="{BBE6F496-F2C1-4AB7-84F1-79FF9B83D5F6}" srcOrd="6" destOrd="0" presId="urn:microsoft.com/office/officeart/2005/8/layout/cycle8"/>
    <dgm:cxn modelId="{EAF6B552-7045-4D43-A67F-DB0F882A486D}" type="presParOf" srcId="{4DE8F9D9-8660-45BD-B70E-8CEC5497B319}" destId="{9A712F23-7FC4-4815-BB8A-E404CD2D9E9B}" srcOrd="7" destOrd="0" presId="urn:microsoft.com/office/officeart/2005/8/layout/cycle8"/>
    <dgm:cxn modelId="{F5BE486C-79A1-4EA3-8FB2-1C52074997AD}" type="presParOf" srcId="{4DE8F9D9-8660-45BD-B70E-8CEC5497B319}" destId="{90014DB7-A63D-4782-B8E0-E73116088BA5}" srcOrd="8" destOrd="0" presId="urn:microsoft.com/office/officeart/2005/8/layout/cycle8"/>
    <dgm:cxn modelId="{E062B7BC-6224-4FF7-9FBC-507941EF7AB4}" type="presParOf" srcId="{4DE8F9D9-8660-45BD-B70E-8CEC5497B319}" destId="{1E1669C1-ABF6-4998-9E89-67B87F2F9240}" srcOrd="9" destOrd="0" presId="urn:microsoft.com/office/officeart/2005/8/layout/cycle8"/>
    <dgm:cxn modelId="{EC2B249F-252D-4CDE-BF9F-02B829B68F70}" type="presParOf" srcId="{4DE8F9D9-8660-45BD-B70E-8CEC5497B319}" destId="{11B723FA-CEE8-4903-926D-63B72D0A0B83}" srcOrd="10" destOrd="0" presId="urn:microsoft.com/office/officeart/2005/8/layout/cycle8"/>
    <dgm:cxn modelId="{8335798B-321C-4697-A8C4-D8CA0484DAA6}" type="presParOf" srcId="{4DE8F9D9-8660-45BD-B70E-8CEC5497B319}" destId="{1494D77E-564B-4B0C-8FD2-FEC11DCFAA51}" srcOrd="11" destOrd="0" presId="urn:microsoft.com/office/officeart/2005/8/layout/cycle8"/>
    <dgm:cxn modelId="{E302828C-6F25-45ED-87FE-F66D72E923C7}" type="presParOf" srcId="{4DE8F9D9-8660-45BD-B70E-8CEC5497B319}" destId="{231FF786-9C3A-4686-8C75-25E60E745901}" srcOrd="12" destOrd="0" presId="urn:microsoft.com/office/officeart/2005/8/layout/cycle8"/>
    <dgm:cxn modelId="{0A123C5F-9D17-4F8E-8618-A92546D445AA}" type="presParOf" srcId="{4DE8F9D9-8660-45BD-B70E-8CEC5497B319}" destId="{3C37F514-4D25-443A-BA2C-F1D5163A9854}" srcOrd="13" destOrd="0" presId="urn:microsoft.com/office/officeart/2005/8/layout/cycle8"/>
    <dgm:cxn modelId="{6F933F59-0141-4877-84CF-9644898E2808}" type="presParOf" srcId="{4DE8F9D9-8660-45BD-B70E-8CEC5497B319}" destId="{858BE576-E437-48BD-9D79-68552FD031D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F5F6D-6C5F-457E-B529-67D99C325EEF}" type="doc">
      <dgm:prSet loTypeId="urn:microsoft.com/office/officeart/2005/8/layout/cycle8" loCatId="cycle" qsTypeId="urn:microsoft.com/office/officeart/2005/8/quickstyle/simple5" qsCatId="simple" csTypeId="urn:microsoft.com/office/officeart/2005/8/colors/accent3_2" csCatId="accent3" phldr="1"/>
      <dgm:spPr/>
    </dgm:pt>
    <dgm:pt modelId="{271AFA60-470F-463C-BEF8-D7502555995A}">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être</a:t>
          </a:r>
          <a:endParaRPr lang="fr-FR" dirty="0"/>
        </a:p>
      </dgm:t>
    </dgm:pt>
    <dgm:pt modelId="{F9C9D275-6B38-4362-B1B0-B83B165CB0B4}" type="parTrans" cxnId="{A771BF11-AE07-4E7B-AF0A-A873F8F3384D}">
      <dgm:prSet/>
      <dgm:spPr/>
      <dgm:t>
        <a:bodyPr/>
        <a:lstStyle/>
        <a:p>
          <a:endParaRPr lang="fr-FR"/>
        </a:p>
      </dgm:t>
    </dgm:pt>
    <dgm:pt modelId="{CC3A379A-1D4C-430B-81F3-66DCB6A4E3BF}" type="sibTrans" cxnId="{A771BF11-AE07-4E7B-AF0A-A873F8F3384D}">
      <dgm:prSet/>
      <dgm:spPr/>
      <dgm:t>
        <a:bodyPr/>
        <a:lstStyle/>
        <a:p>
          <a:endParaRPr lang="fr-FR"/>
        </a:p>
      </dgm:t>
    </dgm:pt>
    <dgm:pt modelId="{58AADFD2-BDB7-46EA-B250-FA8C5DDF0911}">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aimer</a:t>
          </a:r>
          <a:endParaRPr lang="fr-FR" dirty="0"/>
        </a:p>
      </dgm:t>
    </dgm:pt>
    <dgm:pt modelId="{5DB8AE68-F571-429E-B78D-157269ED5C7A}" type="parTrans" cxnId="{8BBC4C9E-BE27-4BC8-B3B9-CD653B0CE6A8}">
      <dgm:prSet/>
      <dgm:spPr/>
      <dgm:t>
        <a:bodyPr/>
        <a:lstStyle/>
        <a:p>
          <a:endParaRPr lang="fr-FR"/>
        </a:p>
      </dgm:t>
    </dgm:pt>
    <dgm:pt modelId="{425AB9F9-C4D0-4FF1-8023-FDFF72B9BCA4}" type="sibTrans" cxnId="{8BBC4C9E-BE27-4BC8-B3B9-CD653B0CE6A8}">
      <dgm:prSet/>
      <dgm:spPr/>
      <dgm:t>
        <a:bodyPr/>
        <a:lstStyle/>
        <a:p>
          <a:endParaRPr lang="fr-FR"/>
        </a:p>
      </dgm:t>
    </dgm:pt>
    <dgm:pt modelId="{4934D8CB-B2CA-47D0-A160-7B0738504727}">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faire</a:t>
          </a:r>
          <a:endParaRPr lang="fr-FR" dirty="0"/>
        </a:p>
      </dgm:t>
    </dgm:pt>
    <dgm:pt modelId="{1EA5EF4B-F418-48CC-BBD3-93638C2C92D5}" type="parTrans" cxnId="{914FC527-0C97-4937-B5BE-AC4F7B487F93}">
      <dgm:prSet/>
      <dgm:spPr/>
      <dgm:t>
        <a:bodyPr/>
        <a:lstStyle/>
        <a:p>
          <a:endParaRPr lang="fr-FR"/>
        </a:p>
      </dgm:t>
    </dgm:pt>
    <dgm:pt modelId="{D1D80FBB-5705-4742-A92E-182FC11BF7CB}" type="sibTrans" cxnId="{914FC527-0C97-4937-B5BE-AC4F7B487F93}">
      <dgm:prSet/>
      <dgm:spPr/>
      <dgm:t>
        <a:bodyPr/>
        <a:lstStyle/>
        <a:p>
          <a:endParaRPr lang="fr-FR"/>
        </a:p>
      </dgm:t>
    </dgm:pt>
    <dgm:pt modelId="{4DE8F9D9-8660-45BD-B70E-8CEC5497B319}" type="pres">
      <dgm:prSet presAssocID="{983F5F6D-6C5F-457E-B529-67D99C325EEF}" presName="compositeShape" presStyleCnt="0">
        <dgm:presLayoutVars>
          <dgm:chMax val="7"/>
          <dgm:dir/>
          <dgm:resizeHandles val="exact"/>
        </dgm:presLayoutVars>
      </dgm:prSet>
      <dgm:spPr/>
    </dgm:pt>
    <dgm:pt modelId="{7F05BDBE-E0C6-44E5-BB1C-FC2D30A46809}" type="pres">
      <dgm:prSet presAssocID="{983F5F6D-6C5F-457E-B529-67D99C325EEF}" presName="wedge1" presStyleLbl="node1" presStyleIdx="0" presStyleCnt="3"/>
      <dgm:spPr/>
      <dgm:t>
        <a:bodyPr/>
        <a:lstStyle/>
        <a:p>
          <a:endParaRPr lang="fr-FR"/>
        </a:p>
      </dgm:t>
    </dgm:pt>
    <dgm:pt modelId="{A99CFF7A-2B0D-48BA-8B6E-BE9DD3E37194}" type="pres">
      <dgm:prSet presAssocID="{983F5F6D-6C5F-457E-B529-67D99C325EEF}" presName="dummy1a" presStyleCnt="0"/>
      <dgm:spPr/>
    </dgm:pt>
    <dgm:pt modelId="{A88FC8BF-4BCA-4D3C-A2EB-772749044487}" type="pres">
      <dgm:prSet presAssocID="{983F5F6D-6C5F-457E-B529-67D99C325EEF}" presName="dummy1b" presStyleCnt="0"/>
      <dgm:spPr/>
    </dgm:pt>
    <dgm:pt modelId="{FD600B31-1481-4D3A-B788-F7D030F92A87}" type="pres">
      <dgm:prSet presAssocID="{983F5F6D-6C5F-457E-B529-67D99C325EEF}" presName="wedge1Tx" presStyleLbl="node1" presStyleIdx="0" presStyleCnt="3">
        <dgm:presLayoutVars>
          <dgm:chMax val="0"/>
          <dgm:chPref val="0"/>
          <dgm:bulletEnabled val="1"/>
        </dgm:presLayoutVars>
      </dgm:prSet>
      <dgm:spPr/>
      <dgm:t>
        <a:bodyPr/>
        <a:lstStyle/>
        <a:p>
          <a:endParaRPr lang="fr-FR"/>
        </a:p>
      </dgm:t>
    </dgm:pt>
    <dgm:pt modelId="{9DC50CA0-97A7-472F-A998-B51B234C20A4}" type="pres">
      <dgm:prSet presAssocID="{983F5F6D-6C5F-457E-B529-67D99C325EEF}" presName="wedge2" presStyleLbl="node1" presStyleIdx="1" presStyleCnt="3"/>
      <dgm:spPr/>
      <dgm:t>
        <a:bodyPr/>
        <a:lstStyle/>
        <a:p>
          <a:endParaRPr lang="fr-FR"/>
        </a:p>
      </dgm:t>
    </dgm:pt>
    <dgm:pt modelId="{E7C66398-B6A3-44EC-8730-63CF7D9C6A40}" type="pres">
      <dgm:prSet presAssocID="{983F5F6D-6C5F-457E-B529-67D99C325EEF}" presName="dummy2a" presStyleCnt="0"/>
      <dgm:spPr/>
    </dgm:pt>
    <dgm:pt modelId="{BBE6F496-F2C1-4AB7-84F1-79FF9B83D5F6}" type="pres">
      <dgm:prSet presAssocID="{983F5F6D-6C5F-457E-B529-67D99C325EEF}" presName="dummy2b" presStyleCnt="0"/>
      <dgm:spPr/>
    </dgm:pt>
    <dgm:pt modelId="{9A712F23-7FC4-4815-BB8A-E404CD2D9E9B}" type="pres">
      <dgm:prSet presAssocID="{983F5F6D-6C5F-457E-B529-67D99C325EEF}" presName="wedge2Tx" presStyleLbl="node1" presStyleIdx="1" presStyleCnt="3">
        <dgm:presLayoutVars>
          <dgm:chMax val="0"/>
          <dgm:chPref val="0"/>
          <dgm:bulletEnabled val="1"/>
        </dgm:presLayoutVars>
      </dgm:prSet>
      <dgm:spPr/>
      <dgm:t>
        <a:bodyPr/>
        <a:lstStyle/>
        <a:p>
          <a:endParaRPr lang="fr-FR"/>
        </a:p>
      </dgm:t>
    </dgm:pt>
    <dgm:pt modelId="{90014DB7-A63D-4782-B8E0-E73116088BA5}" type="pres">
      <dgm:prSet presAssocID="{983F5F6D-6C5F-457E-B529-67D99C325EEF}" presName="wedge3" presStyleLbl="node1" presStyleIdx="2" presStyleCnt="3"/>
      <dgm:spPr/>
      <dgm:t>
        <a:bodyPr/>
        <a:lstStyle/>
        <a:p>
          <a:endParaRPr lang="fr-FR"/>
        </a:p>
      </dgm:t>
    </dgm:pt>
    <dgm:pt modelId="{1E1669C1-ABF6-4998-9E89-67B87F2F9240}" type="pres">
      <dgm:prSet presAssocID="{983F5F6D-6C5F-457E-B529-67D99C325EEF}" presName="dummy3a" presStyleCnt="0"/>
      <dgm:spPr/>
    </dgm:pt>
    <dgm:pt modelId="{11B723FA-CEE8-4903-926D-63B72D0A0B83}" type="pres">
      <dgm:prSet presAssocID="{983F5F6D-6C5F-457E-B529-67D99C325EEF}" presName="dummy3b" presStyleCnt="0"/>
      <dgm:spPr/>
    </dgm:pt>
    <dgm:pt modelId="{1494D77E-564B-4B0C-8FD2-FEC11DCFAA51}" type="pres">
      <dgm:prSet presAssocID="{983F5F6D-6C5F-457E-B529-67D99C325EEF}" presName="wedge3Tx" presStyleLbl="node1" presStyleIdx="2" presStyleCnt="3">
        <dgm:presLayoutVars>
          <dgm:chMax val="0"/>
          <dgm:chPref val="0"/>
          <dgm:bulletEnabled val="1"/>
        </dgm:presLayoutVars>
      </dgm:prSet>
      <dgm:spPr/>
      <dgm:t>
        <a:bodyPr/>
        <a:lstStyle/>
        <a:p>
          <a:endParaRPr lang="fr-FR"/>
        </a:p>
      </dgm:t>
    </dgm:pt>
    <dgm:pt modelId="{231FF786-9C3A-4686-8C75-25E60E745901}" type="pres">
      <dgm:prSet presAssocID="{CC3A379A-1D4C-430B-81F3-66DCB6A4E3BF}" presName="arrowWedge1" presStyleLbl="fgSibTrans2D1" presStyleIdx="0" presStyleCnt="3">
        <dgm:style>
          <a:lnRef idx="0">
            <a:schemeClr val="accent3"/>
          </a:lnRef>
          <a:fillRef idx="3">
            <a:schemeClr val="accent3"/>
          </a:fillRef>
          <a:effectRef idx="3">
            <a:schemeClr val="accent3"/>
          </a:effectRef>
          <a:fontRef idx="minor">
            <a:schemeClr val="lt1"/>
          </a:fontRef>
        </dgm:style>
      </dgm:prSet>
      <dgm:spPr/>
    </dgm:pt>
    <dgm:pt modelId="{3C37F514-4D25-443A-BA2C-F1D5163A9854}" type="pres">
      <dgm:prSet presAssocID="{425AB9F9-C4D0-4FF1-8023-FDFF72B9BCA4}" presName="arrowWedge2" presStyleLbl="fgSibTrans2D1" presStyleIdx="1" presStyleCnt="3">
        <dgm:style>
          <a:lnRef idx="0">
            <a:schemeClr val="accent3"/>
          </a:lnRef>
          <a:fillRef idx="3">
            <a:schemeClr val="accent3"/>
          </a:fillRef>
          <a:effectRef idx="3">
            <a:schemeClr val="accent3"/>
          </a:effectRef>
          <a:fontRef idx="minor">
            <a:schemeClr val="lt1"/>
          </a:fontRef>
        </dgm:style>
      </dgm:prSet>
      <dgm:spPr/>
    </dgm:pt>
    <dgm:pt modelId="{858BE576-E437-48BD-9D79-68552FD031D2}" type="pres">
      <dgm:prSet presAssocID="{D1D80FBB-5705-4742-A92E-182FC11BF7CB}" presName="arrowWedge3" presStyleLbl="fgSibTrans2D1" presStyleIdx="2" presStyleCnt="3">
        <dgm:style>
          <a:lnRef idx="0">
            <a:schemeClr val="accent3"/>
          </a:lnRef>
          <a:fillRef idx="3">
            <a:schemeClr val="accent3"/>
          </a:fillRef>
          <a:effectRef idx="3">
            <a:schemeClr val="accent3"/>
          </a:effectRef>
          <a:fontRef idx="minor">
            <a:schemeClr val="lt1"/>
          </a:fontRef>
        </dgm:style>
      </dgm:prSet>
      <dgm:spPr/>
    </dgm:pt>
  </dgm:ptLst>
  <dgm:cxnLst>
    <dgm:cxn modelId="{C407CAE1-FDEC-4148-8672-A59B32B1951F}" type="presOf" srcId="{271AFA60-470F-463C-BEF8-D7502555995A}" destId="{7F05BDBE-E0C6-44E5-BB1C-FC2D30A46809}" srcOrd="0" destOrd="0" presId="urn:microsoft.com/office/officeart/2005/8/layout/cycle8"/>
    <dgm:cxn modelId="{914FC527-0C97-4937-B5BE-AC4F7B487F93}" srcId="{983F5F6D-6C5F-457E-B529-67D99C325EEF}" destId="{4934D8CB-B2CA-47D0-A160-7B0738504727}" srcOrd="2" destOrd="0" parTransId="{1EA5EF4B-F418-48CC-BBD3-93638C2C92D5}" sibTransId="{D1D80FBB-5705-4742-A92E-182FC11BF7CB}"/>
    <dgm:cxn modelId="{E6316BFB-E9AE-4D18-84D5-18164EEBBA59}" type="presOf" srcId="{58AADFD2-BDB7-46EA-B250-FA8C5DDF0911}" destId="{9A712F23-7FC4-4815-BB8A-E404CD2D9E9B}" srcOrd="1" destOrd="0" presId="urn:microsoft.com/office/officeart/2005/8/layout/cycle8"/>
    <dgm:cxn modelId="{9E2EE643-FD21-43E7-944D-97D4CB510EE1}" type="presOf" srcId="{271AFA60-470F-463C-BEF8-D7502555995A}" destId="{FD600B31-1481-4D3A-B788-F7D030F92A87}" srcOrd="1" destOrd="0" presId="urn:microsoft.com/office/officeart/2005/8/layout/cycle8"/>
    <dgm:cxn modelId="{8BBC4C9E-BE27-4BC8-B3B9-CD653B0CE6A8}" srcId="{983F5F6D-6C5F-457E-B529-67D99C325EEF}" destId="{58AADFD2-BDB7-46EA-B250-FA8C5DDF0911}" srcOrd="1" destOrd="0" parTransId="{5DB8AE68-F571-429E-B78D-157269ED5C7A}" sibTransId="{425AB9F9-C4D0-4FF1-8023-FDFF72B9BCA4}"/>
    <dgm:cxn modelId="{96489FBC-AE48-4390-B938-F2BA62898912}" type="presOf" srcId="{58AADFD2-BDB7-46EA-B250-FA8C5DDF0911}" destId="{9DC50CA0-97A7-472F-A998-B51B234C20A4}" srcOrd="0" destOrd="0" presId="urn:microsoft.com/office/officeart/2005/8/layout/cycle8"/>
    <dgm:cxn modelId="{D667B7EE-4854-43A9-8060-C5B7A995FEC5}" type="presOf" srcId="{983F5F6D-6C5F-457E-B529-67D99C325EEF}" destId="{4DE8F9D9-8660-45BD-B70E-8CEC5497B319}" srcOrd="0" destOrd="0" presId="urn:microsoft.com/office/officeart/2005/8/layout/cycle8"/>
    <dgm:cxn modelId="{9C613BF3-1CDC-4D0B-ACDA-CF592D19B24B}" type="presOf" srcId="{4934D8CB-B2CA-47D0-A160-7B0738504727}" destId="{1494D77E-564B-4B0C-8FD2-FEC11DCFAA51}" srcOrd="1" destOrd="0" presId="urn:microsoft.com/office/officeart/2005/8/layout/cycle8"/>
    <dgm:cxn modelId="{F729244C-ED57-4478-8C24-76FC58ED8FEA}" type="presOf" srcId="{4934D8CB-B2CA-47D0-A160-7B0738504727}" destId="{90014DB7-A63D-4782-B8E0-E73116088BA5}" srcOrd="0" destOrd="0" presId="urn:microsoft.com/office/officeart/2005/8/layout/cycle8"/>
    <dgm:cxn modelId="{A771BF11-AE07-4E7B-AF0A-A873F8F3384D}" srcId="{983F5F6D-6C5F-457E-B529-67D99C325EEF}" destId="{271AFA60-470F-463C-BEF8-D7502555995A}" srcOrd="0" destOrd="0" parTransId="{F9C9D275-6B38-4362-B1B0-B83B165CB0B4}" sibTransId="{CC3A379A-1D4C-430B-81F3-66DCB6A4E3BF}"/>
    <dgm:cxn modelId="{88949336-3DA2-4087-A78F-71146EEDAAB9}" type="presParOf" srcId="{4DE8F9D9-8660-45BD-B70E-8CEC5497B319}" destId="{7F05BDBE-E0C6-44E5-BB1C-FC2D30A46809}" srcOrd="0" destOrd="0" presId="urn:microsoft.com/office/officeart/2005/8/layout/cycle8"/>
    <dgm:cxn modelId="{B9A7D54E-04F7-4A96-A914-2B3DDAB92187}" type="presParOf" srcId="{4DE8F9D9-8660-45BD-B70E-8CEC5497B319}" destId="{A99CFF7A-2B0D-48BA-8B6E-BE9DD3E37194}" srcOrd="1" destOrd="0" presId="urn:microsoft.com/office/officeart/2005/8/layout/cycle8"/>
    <dgm:cxn modelId="{F2023378-C50D-4F7F-B9D6-783D757AAEB6}" type="presParOf" srcId="{4DE8F9D9-8660-45BD-B70E-8CEC5497B319}" destId="{A88FC8BF-4BCA-4D3C-A2EB-772749044487}" srcOrd="2" destOrd="0" presId="urn:microsoft.com/office/officeart/2005/8/layout/cycle8"/>
    <dgm:cxn modelId="{32250ACA-6B39-4E76-B4DE-D33688D545A3}" type="presParOf" srcId="{4DE8F9D9-8660-45BD-B70E-8CEC5497B319}" destId="{FD600B31-1481-4D3A-B788-F7D030F92A87}" srcOrd="3" destOrd="0" presId="urn:microsoft.com/office/officeart/2005/8/layout/cycle8"/>
    <dgm:cxn modelId="{8A49F256-4E8E-4C9A-AFAF-535A20F9347C}" type="presParOf" srcId="{4DE8F9D9-8660-45BD-B70E-8CEC5497B319}" destId="{9DC50CA0-97A7-472F-A998-B51B234C20A4}" srcOrd="4" destOrd="0" presId="urn:microsoft.com/office/officeart/2005/8/layout/cycle8"/>
    <dgm:cxn modelId="{755A2FEC-4665-42B6-9CD1-9F2AD49652E0}" type="presParOf" srcId="{4DE8F9D9-8660-45BD-B70E-8CEC5497B319}" destId="{E7C66398-B6A3-44EC-8730-63CF7D9C6A40}" srcOrd="5" destOrd="0" presId="urn:microsoft.com/office/officeart/2005/8/layout/cycle8"/>
    <dgm:cxn modelId="{776741B0-39FD-427D-ADFC-9B8D3B3EEE43}" type="presParOf" srcId="{4DE8F9D9-8660-45BD-B70E-8CEC5497B319}" destId="{BBE6F496-F2C1-4AB7-84F1-79FF9B83D5F6}" srcOrd="6" destOrd="0" presId="urn:microsoft.com/office/officeart/2005/8/layout/cycle8"/>
    <dgm:cxn modelId="{82C78E08-5C91-4ABC-B86A-E0470A6BAEFF}" type="presParOf" srcId="{4DE8F9D9-8660-45BD-B70E-8CEC5497B319}" destId="{9A712F23-7FC4-4815-BB8A-E404CD2D9E9B}" srcOrd="7" destOrd="0" presId="urn:microsoft.com/office/officeart/2005/8/layout/cycle8"/>
    <dgm:cxn modelId="{5B8B212E-BEA0-4E2C-A9B5-47E5DB6A7CD1}" type="presParOf" srcId="{4DE8F9D9-8660-45BD-B70E-8CEC5497B319}" destId="{90014DB7-A63D-4782-B8E0-E73116088BA5}" srcOrd="8" destOrd="0" presId="urn:microsoft.com/office/officeart/2005/8/layout/cycle8"/>
    <dgm:cxn modelId="{994BFFC6-4D86-4FAD-866C-6DC2E23157B0}" type="presParOf" srcId="{4DE8F9D9-8660-45BD-B70E-8CEC5497B319}" destId="{1E1669C1-ABF6-4998-9E89-67B87F2F9240}" srcOrd="9" destOrd="0" presId="urn:microsoft.com/office/officeart/2005/8/layout/cycle8"/>
    <dgm:cxn modelId="{0F8F9F2A-8B9F-488B-849E-A73F70A8DF4E}" type="presParOf" srcId="{4DE8F9D9-8660-45BD-B70E-8CEC5497B319}" destId="{11B723FA-CEE8-4903-926D-63B72D0A0B83}" srcOrd="10" destOrd="0" presId="urn:microsoft.com/office/officeart/2005/8/layout/cycle8"/>
    <dgm:cxn modelId="{50869A86-6064-42F3-9211-3A7F79DB3D4E}" type="presParOf" srcId="{4DE8F9D9-8660-45BD-B70E-8CEC5497B319}" destId="{1494D77E-564B-4B0C-8FD2-FEC11DCFAA51}" srcOrd="11" destOrd="0" presId="urn:microsoft.com/office/officeart/2005/8/layout/cycle8"/>
    <dgm:cxn modelId="{4A0810DD-8DE9-42A3-A6E1-03EDF8D02102}" type="presParOf" srcId="{4DE8F9D9-8660-45BD-B70E-8CEC5497B319}" destId="{231FF786-9C3A-4686-8C75-25E60E745901}" srcOrd="12" destOrd="0" presId="urn:microsoft.com/office/officeart/2005/8/layout/cycle8"/>
    <dgm:cxn modelId="{1033E9D1-E923-4A06-B6ED-807CE960A717}" type="presParOf" srcId="{4DE8F9D9-8660-45BD-B70E-8CEC5497B319}" destId="{3C37F514-4D25-443A-BA2C-F1D5163A9854}" srcOrd="13" destOrd="0" presId="urn:microsoft.com/office/officeart/2005/8/layout/cycle8"/>
    <dgm:cxn modelId="{01A1FC13-3EDE-4C15-B8B3-D8C32BC23BD0}" type="presParOf" srcId="{4DE8F9D9-8660-45BD-B70E-8CEC5497B319}" destId="{858BE576-E437-48BD-9D79-68552FD031D2}"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Mon credo</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custT="1"/>
      <dgm:spPr/>
      <dgm:t>
        <a:bodyPr/>
        <a:lstStyle/>
        <a:p>
          <a:r>
            <a:rPr lang="fr-FR" sz="2400" b="1" dirty="0" smtClean="0"/>
            <a:t>Je tiens parole</a:t>
          </a:r>
          <a:endParaRPr lang="fr-FR" sz="2400" b="1"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EFE41DA7-0CDE-4ED7-A1EE-A4B2301DF488}">
      <dgm:prSet phldrT="[Texte]" custT="1"/>
      <dgm:spPr/>
      <dgm:t>
        <a:bodyPr/>
        <a:lstStyle/>
        <a:p>
          <a:pPr algn="ctr"/>
          <a:r>
            <a:rPr lang="fr-FR" sz="2400" b="1" dirty="0" smtClean="0"/>
            <a:t>Je tiens à toi</a:t>
          </a:r>
          <a:endParaRPr lang="fr-FR" sz="2400" dirty="0"/>
        </a:p>
      </dgm:t>
    </dgm:pt>
    <dgm:pt modelId="{58D8E775-6EA6-4DBC-8321-ACD2C47935A6}" type="parTrans" cxnId="{7057F2D9-B7F9-4F93-8191-6738135D10B8}">
      <dgm:prSet/>
      <dgm:spPr/>
      <dgm:t>
        <a:bodyPr/>
        <a:lstStyle/>
        <a:p>
          <a:endParaRPr lang="fr-FR"/>
        </a:p>
      </dgm:t>
    </dgm:pt>
    <dgm:pt modelId="{64226B67-96ED-4662-9F1A-F0DA53363229}" type="sibTrans" cxnId="{7057F2D9-B7F9-4F93-8191-6738135D10B8}">
      <dgm:prSet/>
      <dgm:spPr/>
      <dgm:t>
        <a:bodyPr/>
        <a:lstStyle/>
        <a:p>
          <a:endParaRPr lang="fr-FR"/>
        </a:p>
      </dgm:t>
    </dgm:pt>
    <dgm:pt modelId="{6F340930-8C25-47B7-A701-F82305397237}">
      <dgm:prSet phldrT="[Texte]" custT="1"/>
      <dgm:spPr/>
      <dgm:t>
        <a:bodyPr/>
        <a:lstStyle/>
        <a:p>
          <a:r>
            <a:rPr lang="fr-FR" sz="2000" b="1" dirty="0" smtClean="0"/>
            <a:t>Je tiens mes comptes</a:t>
          </a:r>
          <a:endParaRPr lang="fr-FR" sz="2000"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custT="1"/>
      <dgm:spPr/>
      <dgm:t>
        <a:bodyPr/>
        <a:lstStyle/>
        <a:p>
          <a:pPr algn="ctr"/>
          <a:r>
            <a:rPr lang="fr-FR" sz="1400" dirty="0" smtClean="0"/>
            <a:t>Je tiens mes engagements</a:t>
          </a:r>
          <a:endParaRPr lang="fr-FR" sz="1400"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985BCD3E-41A0-4A4F-841A-869AE50E0685}">
      <dgm:prSet/>
      <dgm:spPr/>
      <dgm:t>
        <a:bodyPr/>
        <a:lstStyle/>
        <a:p>
          <a:endParaRPr lang="fr-FR" b="0" i="0"/>
        </a:p>
      </dgm:t>
    </dgm:pt>
    <dgm:pt modelId="{6E2CFCC8-396A-4D15-AB90-3349B281D72C}" type="parTrans" cxnId="{B323B85E-06A7-4364-8849-ADD831728B3C}">
      <dgm:prSet/>
      <dgm:spPr/>
      <dgm:t>
        <a:bodyPr/>
        <a:lstStyle/>
        <a:p>
          <a:endParaRPr lang="fr-FR"/>
        </a:p>
      </dgm:t>
    </dgm:pt>
    <dgm:pt modelId="{AAC8C7A7-B46F-4278-8FC8-C906ED63A28D}" type="sibTrans" cxnId="{B323B85E-06A7-4364-8849-ADD831728B3C}">
      <dgm:prSet/>
      <dgm:spPr/>
      <dgm:t>
        <a:bodyPr/>
        <a:lstStyle/>
        <a:p>
          <a:endParaRPr lang="fr-FR"/>
        </a:p>
      </dgm:t>
    </dgm:pt>
    <dgm:pt modelId="{341DFD18-1290-4F26-85BA-465B91F0A8EF}">
      <dgm:prSet/>
      <dgm:spPr/>
      <dgm:t>
        <a:bodyPr/>
        <a:lstStyle/>
        <a:p>
          <a:endParaRPr lang="fr-FR"/>
        </a:p>
      </dgm:t>
    </dgm:pt>
    <dgm:pt modelId="{745AB7F7-AC11-469B-9507-955EBEED22FD}" type="parTrans" cxnId="{EAB264D7-7653-4654-BDEB-FB7181207091}">
      <dgm:prSet/>
      <dgm:spPr/>
      <dgm:t>
        <a:bodyPr/>
        <a:lstStyle/>
        <a:p>
          <a:endParaRPr lang="fr-FR"/>
        </a:p>
      </dgm:t>
    </dgm:pt>
    <dgm:pt modelId="{7753D6EF-E4F2-4251-9D36-89494960AB9E}" type="sibTrans" cxnId="{EAB264D7-7653-4654-BDEB-FB7181207091}">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custRadScaleRad="100112" custRadScaleInc="-672">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8FDFE4EC-8EEC-4D35-AD42-EF5FAE02BD6C}" type="presOf" srcId="{2920C762-3685-4075-99E8-2B5FCF8B73CE}" destId="{710D2FB5-786E-41D8-889E-CF18734422AA}" srcOrd="0" destOrd="0" presId="urn:microsoft.com/office/officeart/2005/8/layout/radial5"/>
    <dgm:cxn modelId="{7057F2D9-B7F9-4F93-8191-6738135D10B8}" srcId="{6A9CCD58-A6A5-473A-867E-00E3FBA98A13}" destId="{EFE41DA7-0CDE-4ED7-A1EE-A4B2301DF488}" srcOrd="1" destOrd="0" parTransId="{58D8E775-6EA6-4DBC-8321-ACD2C47935A6}" sibTransId="{64226B67-96ED-4662-9F1A-F0DA53363229}"/>
    <dgm:cxn modelId="{2A515FCC-5BAD-4379-A54B-61215B1B1E6C}" type="presOf" srcId="{FA7155F9-146D-408A-889D-4E2FEDE8C8BC}" destId="{CC379FD8-5426-419F-99E9-4FDFF420ADA9}" srcOrd="0" destOrd="0" presId="urn:microsoft.com/office/officeart/2005/8/layout/radial5"/>
    <dgm:cxn modelId="{965A0550-7262-4EEB-99A0-5B7C8822FDD1}" type="presOf" srcId="{6A9CCD58-A6A5-473A-867E-00E3FBA98A13}" destId="{C7B3DBEE-DCEB-4E6D-87BF-4BD55464B9DB}" srcOrd="0" destOrd="0" presId="urn:microsoft.com/office/officeart/2005/8/layout/radial5"/>
    <dgm:cxn modelId="{B0E4F8B4-B5B5-42F3-8454-29786FBC84F6}" type="presOf" srcId="{6F340930-8C25-47B7-A701-F82305397237}" destId="{790C99C5-63CD-4906-9D55-5EFA99708192}" srcOrd="0" destOrd="0" presId="urn:microsoft.com/office/officeart/2005/8/layout/radial5"/>
    <dgm:cxn modelId="{AC833FD1-7F58-4C97-B0CD-7BC359281172}" type="presOf" srcId="{2920C762-3685-4075-99E8-2B5FCF8B73CE}" destId="{C2122556-3FCB-4A05-A0CA-F342846577A9}" srcOrd="1" destOrd="0" presId="urn:microsoft.com/office/officeart/2005/8/layout/radial5"/>
    <dgm:cxn modelId="{07DEFFCA-6BC3-47B2-9536-84D5BBF3A666}" type="presOf" srcId="{4C1B136A-BDE8-4765-9474-0AA6064D71DB}" destId="{7799E70A-D0A1-4D93-8EF9-5248031B9861}" srcOrd="0" destOrd="0" presId="urn:microsoft.com/office/officeart/2005/8/layout/radial5"/>
    <dgm:cxn modelId="{234B66EB-146E-4D2F-AFE0-3B5546616222}" type="presOf" srcId="{E269F039-E751-448D-AEDB-7A2A6722659D}" destId="{CF3EF5F1-D9F9-46E6-ADBF-1CB7D253DC3B}" srcOrd="0" destOrd="0" presId="urn:microsoft.com/office/officeart/2005/8/layout/radial5"/>
    <dgm:cxn modelId="{CE6CF42A-2C01-44F0-8D66-95E1FEF1DDAE}" type="presOf" srcId="{5757E3F5-4001-4657-8772-9537E9838176}" destId="{9446FB39-E0DD-4A55-9064-0ADB812DA209}" srcOrd="0" destOrd="0" presId="urn:microsoft.com/office/officeart/2005/8/layout/radial5"/>
    <dgm:cxn modelId="{EAB264D7-7653-4654-BDEB-FB7181207091}" srcId="{FA7155F9-146D-408A-889D-4E2FEDE8C8BC}" destId="{341DFD18-1290-4F26-85BA-465B91F0A8EF}" srcOrd="2" destOrd="0" parTransId="{745AB7F7-AC11-469B-9507-955EBEED22FD}" sibTransId="{7753D6EF-E4F2-4251-9D36-89494960AB9E}"/>
    <dgm:cxn modelId="{CFF683B4-B881-47C1-A0D2-49648B953726}" type="presOf" srcId="{EFE41DA7-0CDE-4ED7-A1EE-A4B2301DF488}" destId="{4741DB28-5784-4D5C-BFA4-F4FE117EF96C}" srcOrd="0" destOrd="0" presId="urn:microsoft.com/office/officeart/2005/8/layout/radial5"/>
    <dgm:cxn modelId="{B323B85E-06A7-4364-8849-ADD831728B3C}" srcId="{FA7155F9-146D-408A-889D-4E2FEDE8C8BC}" destId="{985BCD3E-41A0-4A4F-841A-869AE50E0685}" srcOrd="1" destOrd="0" parTransId="{6E2CFCC8-396A-4D15-AB90-3349B281D72C}" sibTransId="{AAC8C7A7-B46F-4278-8FC8-C906ED63A28D}"/>
    <dgm:cxn modelId="{26144F41-84C2-4005-A6AD-A2A7893DF385}" srcId="{6A9CCD58-A6A5-473A-867E-00E3FBA98A13}" destId="{44789CB6-E9AB-4B06-B4DC-5492FF917CF6}" srcOrd="0" destOrd="0" parTransId="{5757E3F5-4001-4657-8772-9537E9838176}" sibTransId="{ABC8E4F5-A108-40A0-B254-00898D590B2F}"/>
    <dgm:cxn modelId="{9A35BBAE-8CA6-49DA-AB9B-90115A019976}" type="presOf" srcId="{5757E3F5-4001-4657-8772-9537E9838176}" destId="{66B6F8EA-0D91-40D4-9A43-F66E1B9AB721}" srcOrd="1" destOrd="0" presId="urn:microsoft.com/office/officeart/2005/8/layout/radial5"/>
    <dgm:cxn modelId="{F626EFAB-6653-4888-8D48-31E949A02F2F}" type="presOf" srcId="{58D8E775-6EA6-4DBC-8321-ACD2C47935A6}" destId="{80C10543-CC63-494E-A813-F6FD97BDE817}" srcOrd="1" destOrd="0" presId="urn:microsoft.com/office/officeart/2005/8/layout/radial5"/>
    <dgm:cxn modelId="{9E1BF4A8-79F9-4660-B4AF-137CE53B20D8}" srcId="{6A9CCD58-A6A5-473A-867E-00E3FBA98A13}" destId="{4C1B136A-BDE8-4765-9474-0AA6064D71DB}" srcOrd="3" destOrd="0" parTransId="{E269F039-E751-448D-AEDB-7A2A6722659D}" sibTransId="{5DE2AFB0-533B-4B1F-A48D-7442D8D2FFCE}"/>
    <dgm:cxn modelId="{91A9D8D9-2EB7-492C-B76A-94402A636242}" type="presOf" srcId="{E269F039-E751-448D-AEDB-7A2A6722659D}" destId="{5B326682-C31E-4FAC-BC32-9564668FEEBF}" srcOrd="1"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6EA0EE15-078E-4DA8-A56C-CA7BE7377EC9}" type="presOf" srcId="{44789CB6-E9AB-4B06-B4DC-5492FF917CF6}" destId="{73BAAB80-7888-41D8-BD0E-11F8A3658F01}" srcOrd="0" destOrd="0" presId="urn:microsoft.com/office/officeart/2005/8/layout/radial5"/>
    <dgm:cxn modelId="{14C95F10-8517-40D0-8C33-9243B2D2BBD1}" type="presOf" srcId="{58D8E775-6EA6-4DBC-8321-ACD2C47935A6}" destId="{FEBECA5A-766A-4EF4-B6A1-5CB56A0CE5EB}" srcOrd="0" destOrd="0" presId="urn:microsoft.com/office/officeart/2005/8/layout/radial5"/>
    <dgm:cxn modelId="{ABADAE0A-84CC-4C5F-8A42-7782CEC0109E}" type="presParOf" srcId="{CC379FD8-5426-419F-99E9-4FDFF420ADA9}" destId="{C7B3DBEE-DCEB-4E6D-87BF-4BD55464B9DB}" srcOrd="0" destOrd="0" presId="urn:microsoft.com/office/officeart/2005/8/layout/radial5"/>
    <dgm:cxn modelId="{20D249D6-F808-49D9-AB75-3A61EC498695}" type="presParOf" srcId="{CC379FD8-5426-419F-99E9-4FDFF420ADA9}" destId="{9446FB39-E0DD-4A55-9064-0ADB812DA209}" srcOrd="1" destOrd="0" presId="urn:microsoft.com/office/officeart/2005/8/layout/radial5"/>
    <dgm:cxn modelId="{666F0E36-9C08-4D42-95DC-873613940E59}" type="presParOf" srcId="{9446FB39-E0DD-4A55-9064-0ADB812DA209}" destId="{66B6F8EA-0D91-40D4-9A43-F66E1B9AB721}" srcOrd="0" destOrd="0" presId="urn:microsoft.com/office/officeart/2005/8/layout/radial5"/>
    <dgm:cxn modelId="{382AA27F-F38A-4427-861A-C5AFDC3E6611}" type="presParOf" srcId="{CC379FD8-5426-419F-99E9-4FDFF420ADA9}" destId="{73BAAB80-7888-41D8-BD0E-11F8A3658F01}" srcOrd="2" destOrd="0" presId="urn:microsoft.com/office/officeart/2005/8/layout/radial5"/>
    <dgm:cxn modelId="{D6E28EB2-4F48-412E-B1CE-DFB687524802}" type="presParOf" srcId="{CC379FD8-5426-419F-99E9-4FDFF420ADA9}" destId="{FEBECA5A-766A-4EF4-B6A1-5CB56A0CE5EB}" srcOrd="3" destOrd="0" presId="urn:microsoft.com/office/officeart/2005/8/layout/radial5"/>
    <dgm:cxn modelId="{78A932A3-2672-4861-AE0A-174014131BCE}" type="presParOf" srcId="{FEBECA5A-766A-4EF4-B6A1-5CB56A0CE5EB}" destId="{80C10543-CC63-494E-A813-F6FD97BDE817}" srcOrd="0" destOrd="0" presId="urn:microsoft.com/office/officeart/2005/8/layout/radial5"/>
    <dgm:cxn modelId="{E71C7033-BA0B-48DC-8B37-F29AC6F24C2C}" type="presParOf" srcId="{CC379FD8-5426-419F-99E9-4FDFF420ADA9}" destId="{4741DB28-5784-4D5C-BFA4-F4FE117EF96C}" srcOrd="4" destOrd="0" presId="urn:microsoft.com/office/officeart/2005/8/layout/radial5"/>
    <dgm:cxn modelId="{83C42572-172B-49E6-9F16-8B78E59C040D}" type="presParOf" srcId="{CC379FD8-5426-419F-99E9-4FDFF420ADA9}" destId="{710D2FB5-786E-41D8-889E-CF18734422AA}" srcOrd="5" destOrd="0" presId="urn:microsoft.com/office/officeart/2005/8/layout/radial5"/>
    <dgm:cxn modelId="{0C71CBF1-7547-46E2-8805-6FCB7F29A12B}" type="presParOf" srcId="{710D2FB5-786E-41D8-889E-CF18734422AA}" destId="{C2122556-3FCB-4A05-A0CA-F342846577A9}" srcOrd="0" destOrd="0" presId="urn:microsoft.com/office/officeart/2005/8/layout/radial5"/>
    <dgm:cxn modelId="{6F98D15E-FAD5-4568-8D52-510CC8F75332}" type="presParOf" srcId="{CC379FD8-5426-419F-99E9-4FDFF420ADA9}" destId="{790C99C5-63CD-4906-9D55-5EFA99708192}" srcOrd="6" destOrd="0" presId="urn:microsoft.com/office/officeart/2005/8/layout/radial5"/>
    <dgm:cxn modelId="{93C96AAB-CECB-452E-8AAA-FE7BFDAAA8CA}" type="presParOf" srcId="{CC379FD8-5426-419F-99E9-4FDFF420ADA9}" destId="{CF3EF5F1-D9F9-46E6-ADBF-1CB7D253DC3B}" srcOrd="7" destOrd="0" presId="urn:microsoft.com/office/officeart/2005/8/layout/radial5"/>
    <dgm:cxn modelId="{1259BA13-3E4A-449F-8034-5E4C770FB448}" type="presParOf" srcId="{CF3EF5F1-D9F9-46E6-ADBF-1CB7D253DC3B}" destId="{5B326682-C31E-4FAC-BC32-9564668FEEBF}" srcOrd="0" destOrd="0" presId="urn:microsoft.com/office/officeart/2005/8/layout/radial5"/>
    <dgm:cxn modelId="{F3624840-77DC-42BE-8ECA-9665EA87F118}"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Les mains sales</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dgm:spPr/>
      <dgm:t>
        <a:bodyPr/>
        <a:lstStyle/>
        <a:p>
          <a:r>
            <a:rPr lang="fr-FR" b="1" dirty="0" smtClean="0"/>
            <a:t>Main du menteur</a:t>
          </a:r>
          <a:endParaRPr lang="fr-FR"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6F340930-8C25-47B7-A701-F82305397237}">
      <dgm:prSet phldrT="[Texte]"/>
      <dgm:spPr/>
      <dgm:t>
        <a:bodyPr/>
        <a:lstStyle/>
        <a:p>
          <a:r>
            <a:rPr lang="fr-FR" dirty="0" smtClean="0"/>
            <a:t>main basse </a:t>
          </a:r>
          <a:endParaRPr lang="fr-FR"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dgm:spPr/>
      <dgm:t>
        <a:bodyPr/>
        <a:lstStyle/>
        <a:p>
          <a:pPr algn="ctr"/>
          <a:r>
            <a:rPr lang="fr-FR" b="1" dirty="0" smtClean="0"/>
            <a:t>Main leste</a:t>
          </a:r>
          <a:endParaRPr lang="fr-FR"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EFE41DA7-0CDE-4ED7-A1EE-A4B2301DF488}">
      <dgm:prSet phldrT="[Texte]"/>
      <dgm:spPr/>
      <dgm:t>
        <a:bodyPr/>
        <a:lstStyle/>
        <a:p>
          <a:pPr algn="ctr"/>
          <a:r>
            <a:rPr lang="fr-FR" b="1" dirty="0" smtClean="0"/>
            <a:t>Main lubrique</a:t>
          </a:r>
          <a:endParaRPr lang="fr-FR" dirty="0"/>
        </a:p>
      </dgm:t>
    </dgm:pt>
    <dgm:pt modelId="{64226B67-96ED-4662-9F1A-F0DA53363229}" type="sibTrans" cxnId="{7057F2D9-B7F9-4F93-8191-6738135D10B8}">
      <dgm:prSet/>
      <dgm:spPr/>
      <dgm:t>
        <a:bodyPr/>
        <a:lstStyle/>
        <a:p>
          <a:endParaRPr lang="fr-FR"/>
        </a:p>
      </dgm:t>
    </dgm:pt>
    <dgm:pt modelId="{58D8E775-6EA6-4DBC-8321-ACD2C47935A6}" type="parTrans" cxnId="{7057F2D9-B7F9-4F93-8191-6738135D10B8}">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908C7A94-479D-4A13-AB53-46C9BE2CD70A}" type="presOf" srcId="{6F340930-8C25-47B7-A701-F82305397237}" destId="{790C99C5-63CD-4906-9D55-5EFA99708192}" srcOrd="0" destOrd="0" presId="urn:microsoft.com/office/officeart/2005/8/layout/radial5"/>
    <dgm:cxn modelId="{7057F2D9-B7F9-4F93-8191-6738135D10B8}" srcId="{6A9CCD58-A6A5-473A-867E-00E3FBA98A13}" destId="{EFE41DA7-0CDE-4ED7-A1EE-A4B2301DF488}" srcOrd="1" destOrd="0" parTransId="{58D8E775-6EA6-4DBC-8321-ACD2C47935A6}" sibTransId="{64226B67-96ED-4662-9F1A-F0DA53363229}"/>
    <dgm:cxn modelId="{E79A5AD2-CDCD-457D-B76B-D80CA8BE8EA0}" type="presOf" srcId="{2920C762-3685-4075-99E8-2B5FCF8B73CE}" destId="{C2122556-3FCB-4A05-A0CA-F342846577A9}" srcOrd="1" destOrd="0" presId="urn:microsoft.com/office/officeart/2005/8/layout/radial5"/>
    <dgm:cxn modelId="{87F7E62D-98FD-4B5E-A438-E4DC4333C91D}" type="presOf" srcId="{5757E3F5-4001-4657-8772-9537E9838176}" destId="{9446FB39-E0DD-4A55-9064-0ADB812DA209}" srcOrd="0" destOrd="0" presId="urn:microsoft.com/office/officeart/2005/8/layout/radial5"/>
    <dgm:cxn modelId="{A5BCA002-06BA-4EAF-8F4B-C38E01EB30C6}" type="presOf" srcId="{6A9CCD58-A6A5-473A-867E-00E3FBA98A13}" destId="{C7B3DBEE-DCEB-4E6D-87BF-4BD55464B9DB}" srcOrd="0" destOrd="0" presId="urn:microsoft.com/office/officeart/2005/8/layout/radial5"/>
    <dgm:cxn modelId="{9423A799-330D-497B-86E3-8723A18912BB}" type="presOf" srcId="{EFE41DA7-0CDE-4ED7-A1EE-A4B2301DF488}" destId="{4741DB28-5784-4D5C-BFA4-F4FE117EF96C}" srcOrd="0" destOrd="0" presId="urn:microsoft.com/office/officeart/2005/8/layout/radial5"/>
    <dgm:cxn modelId="{26144F41-84C2-4005-A6AD-A2A7893DF385}" srcId="{6A9CCD58-A6A5-473A-867E-00E3FBA98A13}" destId="{44789CB6-E9AB-4B06-B4DC-5492FF917CF6}" srcOrd="0" destOrd="0" parTransId="{5757E3F5-4001-4657-8772-9537E9838176}" sibTransId="{ABC8E4F5-A108-40A0-B254-00898D590B2F}"/>
    <dgm:cxn modelId="{BE2ED876-1751-4F84-9990-F488C71F4F6B}" type="presOf" srcId="{2920C762-3685-4075-99E8-2B5FCF8B73CE}" destId="{710D2FB5-786E-41D8-889E-CF18734422AA}" srcOrd="0" destOrd="0" presId="urn:microsoft.com/office/officeart/2005/8/layout/radial5"/>
    <dgm:cxn modelId="{73225DE0-16A1-4FC7-8B79-EECAD400F33F}" type="presOf" srcId="{E269F039-E751-448D-AEDB-7A2A6722659D}" destId="{5B326682-C31E-4FAC-BC32-9564668FEEBF}" srcOrd="1" destOrd="0" presId="urn:microsoft.com/office/officeart/2005/8/layout/radial5"/>
    <dgm:cxn modelId="{9E1BF4A8-79F9-4660-B4AF-137CE53B20D8}" srcId="{6A9CCD58-A6A5-473A-867E-00E3FBA98A13}" destId="{4C1B136A-BDE8-4765-9474-0AA6064D71DB}" srcOrd="3" destOrd="0" parTransId="{E269F039-E751-448D-AEDB-7A2A6722659D}" sibTransId="{5DE2AFB0-533B-4B1F-A48D-7442D8D2FFCE}"/>
    <dgm:cxn modelId="{3A0EF56F-DF88-4DD4-BCFC-31712294F0F1}" type="presOf" srcId="{5757E3F5-4001-4657-8772-9537E9838176}" destId="{66B6F8EA-0D91-40D4-9A43-F66E1B9AB721}" srcOrd="1" destOrd="0" presId="urn:microsoft.com/office/officeart/2005/8/layout/radial5"/>
    <dgm:cxn modelId="{5B9254AC-13F5-43F0-BC1A-B13F64B1A2DA}" type="presOf" srcId="{58D8E775-6EA6-4DBC-8321-ACD2C47935A6}" destId="{FEBECA5A-766A-4EF4-B6A1-5CB56A0CE5EB}" srcOrd="0"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445FE360-979C-4FAA-AD62-690799450209}" type="presOf" srcId="{E269F039-E751-448D-AEDB-7A2A6722659D}" destId="{CF3EF5F1-D9F9-46E6-ADBF-1CB7D253DC3B}" srcOrd="0" destOrd="0" presId="urn:microsoft.com/office/officeart/2005/8/layout/radial5"/>
    <dgm:cxn modelId="{8B743CA1-A80B-4719-AB10-35F37BACE829}" type="presOf" srcId="{58D8E775-6EA6-4DBC-8321-ACD2C47935A6}" destId="{80C10543-CC63-494E-A813-F6FD97BDE817}" srcOrd="1" destOrd="0" presId="urn:microsoft.com/office/officeart/2005/8/layout/radial5"/>
    <dgm:cxn modelId="{1FEE7C8D-C90C-4C79-BD20-9338911CA23C}" type="presOf" srcId="{FA7155F9-146D-408A-889D-4E2FEDE8C8BC}" destId="{CC379FD8-5426-419F-99E9-4FDFF420ADA9}" srcOrd="0" destOrd="0" presId="urn:microsoft.com/office/officeart/2005/8/layout/radial5"/>
    <dgm:cxn modelId="{36C25C60-ACED-4477-8766-3ACA48D114D4}" type="presOf" srcId="{4C1B136A-BDE8-4765-9474-0AA6064D71DB}" destId="{7799E70A-D0A1-4D93-8EF9-5248031B9861}" srcOrd="0" destOrd="0" presId="urn:microsoft.com/office/officeart/2005/8/layout/radial5"/>
    <dgm:cxn modelId="{C1AE263F-4FCB-4053-AFAD-1BF4AE5BD001}" type="presOf" srcId="{44789CB6-E9AB-4B06-B4DC-5492FF917CF6}" destId="{73BAAB80-7888-41D8-BD0E-11F8A3658F01}" srcOrd="0" destOrd="0" presId="urn:microsoft.com/office/officeart/2005/8/layout/radial5"/>
    <dgm:cxn modelId="{86D5AAAF-BEFA-427A-9D63-6E298040E571}" type="presParOf" srcId="{CC379FD8-5426-419F-99E9-4FDFF420ADA9}" destId="{C7B3DBEE-DCEB-4E6D-87BF-4BD55464B9DB}" srcOrd="0" destOrd="0" presId="urn:microsoft.com/office/officeart/2005/8/layout/radial5"/>
    <dgm:cxn modelId="{C7939742-B859-4E2D-87F9-3974CC743EAD}" type="presParOf" srcId="{CC379FD8-5426-419F-99E9-4FDFF420ADA9}" destId="{9446FB39-E0DD-4A55-9064-0ADB812DA209}" srcOrd="1" destOrd="0" presId="urn:microsoft.com/office/officeart/2005/8/layout/radial5"/>
    <dgm:cxn modelId="{0C0F6178-0B5A-4D3C-99DB-8BCB9A18231F}" type="presParOf" srcId="{9446FB39-E0DD-4A55-9064-0ADB812DA209}" destId="{66B6F8EA-0D91-40D4-9A43-F66E1B9AB721}" srcOrd="0" destOrd="0" presId="urn:microsoft.com/office/officeart/2005/8/layout/radial5"/>
    <dgm:cxn modelId="{BC646677-D419-46A1-A0A9-97DEE2044384}" type="presParOf" srcId="{CC379FD8-5426-419F-99E9-4FDFF420ADA9}" destId="{73BAAB80-7888-41D8-BD0E-11F8A3658F01}" srcOrd="2" destOrd="0" presId="urn:microsoft.com/office/officeart/2005/8/layout/radial5"/>
    <dgm:cxn modelId="{5C125928-71A7-4A29-A015-7D3651803C21}" type="presParOf" srcId="{CC379FD8-5426-419F-99E9-4FDFF420ADA9}" destId="{FEBECA5A-766A-4EF4-B6A1-5CB56A0CE5EB}" srcOrd="3" destOrd="0" presId="urn:microsoft.com/office/officeart/2005/8/layout/radial5"/>
    <dgm:cxn modelId="{CEAEC9A8-8B21-4D8F-B41E-C134CB37A798}" type="presParOf" srcId="{FEBECA5A-766A-4EF4-B6A1-5CB56A0CE5EB}" destId="{80C10543-CC63-494E-A813-F6FD97BDE817}" srcOrd="0" destOrd="0" presId="urn:microsoft.com/office/officeart/2005/8/layout/radial5"/>
    <dgm:cxn modelId="{74253731-16B4-419A-A4DC-0D3B52357F3D}" type="presParOf" srcId="{CC379FD8-5426-419F-99E9-4FDFF420ADA9}" destId="{4741DB28-5784-4D5C-BFA4-F4FE117EF96C}" srcOrd="4" destOrd="0" presId="urn:microsoft.com/office/officeart/2005/8/layout/radial5"/>
    <dgm:cxn modelId="{FEC889D1-64A8-40FF-81B8-8667630D4361}" type="presParOf" srcId="{CC379FD8-5426-419F-99E9-4FDFF420ADA9}" destId="{710D2FB5-786E-41D8-889E-CF18734422AA}" srcOrd="5" destOrd="0" presId="urn:microsoft.com/office/officeart/2005/8/layout/radial5"/>
    <dgm:cxn modelId="{3888ACA0-0F00-438E-8448-B5F67959EF38}" type="presParOf" srcId="{710D2FB5-786E-41D8-889E-CF18734422AA}" destId="{C2122556-3FCB-4A05-A0CA-F342846577A9}" srcOrd="0" destOrd="0" presId="urn:microsoft.com/office/officeart/2005/8/layout/radial5"/>
    <dgm:cxn modelId="{F8BF6AD7-B8EA-4C46-BB62-AEDCF6605AC2}" type="presParOf" srcId="{CC379FD8-5426-419F-99E9-4FDFF420ADA9}" destId="{790C99C5-63CD-4906-9D55-5EFA99708192}" srcOrd="6" destOrd="0" presId="urn:microsoft.com/office/officeart/2005/8/layout/radial5"/>
    <dgm:cxn modelId="{BF4B56B6-92C8-45B3-AEE1-D4A4C860A425}" type="presParOf" srcId="{CC379FD8-5426-419F-99E9-4FDFF420ADA9}" destId="{CF3EF5F1-D9F9-46E6-ADBF-1CB7D253DC3B}" srcOrd="7" destOrd="0" presId="urn:microsoft.com/office/officeart/2005/8/layout/radial5"/>
    <dgm:cxn modelId="{F92EC278-D190-42BC-8333-2FB330C6AC02}" type="presParOf" srcId="{CF3EF5F1-D9F9-46E6-ADBF-1CB7D253DC3B}" destId="{5B326682-C31E-4FAC-BC32-9564668FEEBF}" srcOrd="0" destOrd="0" presId="urn:microsoft.com/office/officeart/2005/8/layout/radial5"/>
    <dgm:cxn modelId="{823636C3-230B-4519-A0A8-3958CF58EFB7}"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E7EF3-46F1-4230-A431-7AC4308A3711}">
      <dsp:nvSpPr>
        <dsp:cNvPr id="0" name=""/>
        <dsp:cNvSpPr/>
      </dsp:nvSpPr>
      <dsp:spPr>
        <a:xfrm rot="16200000">
          <a:off x="1928018" y="-1928018"/>
          <a:ext cx="2239962" cy="6096000"/>
        </a:xfrm>
        <a:prstGeom prst="round1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Crier son espoir</a:t>
          </a:r>
        </a:p>
        <a:p>
          <a:pPr lvl="0" algn="ctr" defTabSz="1066800">
            <a:lnSpc>
              <a:spcPct val="90000"/>
            </a:lnSpc>
            <a:spcBef>
              <a:spcPct val="0"/>
            </a:spcBef>
            <a:spcAft>
              <a:spcPct val="35000"/>
            </a:spcAft>
          </a:pPr>
          <a:r>
            <a:rPr lang="fr-FR" sz="2400" kern="1200" dirty="0" smtClean="0"/>
            <a:t>Parole Donnée N° 223</a:t>
          </a:r>
        </a:p>
        <a:p>
          <a:pPr lvl="0" algn="ctr" defTabSz="1066800">
            <a:lnSpc>
              <a:spcPct val="90000"/>
            </a:lnSpc>
            <a:spcBef>
              <a:spcPct val="0"/>
            </a:spcBef>
            <a:spcAft>
              <a:spcPct val="35000"/>
            </a:spcAft>
          </a:pPr>
          <a:r>
            <a:rPr lang="fr-FR" sz="2400" kern="1200" dirty="0" smtClean="0"/>
            <a:t>Mercredi 7 octobre</a:t>
          </a:r>
          <a:endParaRPr lang="fr-FR" sz="2400" kern="1200" dirty="0"/>
        </a:p>
      </dsp:txBody>
      <dsp:txXfrm rot="5400000">
        <a:off x="0" y="0"/>
        <a:ext cx="6096000" cy="1679971"/>
      </dsp:txXfrm>
    </dsp:sp>
    <dsp:sp modelId="{D989181D-14DA-45F7-A0B1-68D711F56E69}">
      <dsp:nvSpPr>
        <dsp:cNvPr id="0" name=""/>
        <dsp:cNvSpPr/>
      </dsp:nvSpPr>
      <dsp:spPr>
        <a:xfrm>
          <a:off x="6096000" y="0"/>
          <a:ext cx="6096000" cy="2239962"/>
        </a:xfrm>
        <a:prstGeom prst="round1Rect">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Fais-ton connaître</a:t>
          </a:r>
        </a:p>
        <a:p>
          <a:pPr lvl="0" algn="ctr" defTabSz="1066800">
            <a:lnSpc>
              <a:spcPct val="90000"/>
            </a:lnSpc>
            <a:spcBef>
              <a:spcPct val="0"/>
            </a:spcBef>
            <a:spcAft>
              <a:spcPct val="35000"/>
            </a:spcAft>
          </a:pPr>
          <a:r>
            <a:rPr lang="fr-FR" sz="2400" kern="1200" dirty="0" smtClean="0"/>
            <a:t>Parole Donnée N° 224</a:t>
          </a:r>
        </a:p>
        <a:p>
          <a:pPr lvl="0" algn="ctr" defTabSz="1066800">
            <a:lnSpc>
              <a:spcPct val="90000"/>
            </a:lnSpc>
            <a:spcBef>
              <a:spcPct val="0"/>
            </a:spcBef>
            <a:spcAft>
              <a:spcPct val="35000"/>
            </a:spcAft>
          </a:pPr>
          <a:r>
            <a:rPr lang="fr-FR" sz="2400" kern="1200" dirty="0" smtClean="0"/>
            <a:t>Mercredi 14 octobre</a:t>
          </a:r>
          <a:endParaRPr lang="fr-FR" sz="2400" kern="1200" dirty="0"/>
        </a:p>
      </dsp:txBody>
      <dsp:txXfrm>
        <a:off x="6096000" y="0"/>
        <a:ext cx="6096000" cy="1679971"/>
      </dsp:txXfrm>
    </dsp:sp>
    <dsp:sp modelId="{F5434E9E-090D-44B5-A4BF-C89DC348F105}">
      <dsp:nvSpPr>
        <dsp:cNvPr id="0" name=""/>
        <dsp:cNvSpPr/>
      </dsp:nvSpPr>
      <dsp:spPr>
        <a:xfrm rot="10800000">
          <a:off x="0" y="2239962"/>
          <a:ext cx="6096000" cy="2239962"/>
        </a:xfrm>
        <a:prstGeom prst="round1Rect">
          <a:avLst/>
        </a:prstGeom>
        <a:gradFill rotWithShape="0">
          <a:gsLst>
            <a:gs pos="0">
              <a:schemeClr val="accent3">
                <a:hueOff val="-3720649"/>
                <a:satOff val="-20381"/>
                <a:lumOff val="6275"/>
                <a:alphaOff val="0"/>
                <a:shade val="15000"/>
                <a:satMod val="180000"/>
              </a:schemeClr>
            </a:gs>
            <a:gs pos="50000">
              <a:schemeClr val="accent3">
                <a:hueOff val="-3720649"/>
                <a:satOff val="-20381"/>
                <a:lumOff val="6275"/>
                <a:alphaOff val="0"/>
                <a:shade val="45000"/>
                <a:satMod val="170000"/>
              </a:schemeClr>
            </a:gs>
            <a:gs pos="70000">
              <a:schemeClr val="accent3">
                <a:hueOff val="-3720649"/>
                <a:satOff val="-20381"/>
                <a:lumOff val="6275"/>
                <a:alphaOff val="0"/>
                <a:tint val="99000"/>
                <a:shade val="65000"/>
                <a:satMod val="155000"/>
              </a:schemeClr>
            </a:gs>
            <a:gs pos="100000">
              <a:schemeClr val="accent3">
                <a:hueOff val="-3720649"/>
                <a:satOff val="-20381"/>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720649"/>
              <a:satOff val="-20381"/>
              <a:lumOff val="627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Parler enfin et revivre </a:t>
          </a:r>
        </a:p>
        <a:p>
          <a:pPr lvl="0" algn="ctr" defTabSz="1066800">
            <a:lnSpc>
              <a:spcPct val="90000"/>
            </a:lnSpc>
            <a:spcBef>
              <a:spcPct val="0"/>
            </a:spcBef>
            <a:spcAft>
              <a:spcPct val="35000"/>
            </a:spcAft>
          </a:pPr>
          <a:r>
            <a:rPr lang="fr-FR" sz="2400" kern="1200" dirty="0" smtClean="0"/>
            <a:t>Parole Donnée N° 225</a:t>
          </a:r>
        </a:p>
        <a:p>
          <a:pPr lvl="0" algn="ctr" defTabSz="1066800">
            <a:lnSpc>
              <a:spcPct val="90000"/>
            </a:lnSpc>
            <a:spcBef>
              <a:spcPct val="0"/>
            </a:spcBef>
            <a:spcAft>
              <a:spcPct val="35000"/>
            </a:spcAft>
          </a:pPr>
          <a:r>
            <a:rPr lang="fr-FR" sz="2400" kern="1200" dirty="0" smtClean="0"/>
            <a:t>Mercredi 21 octobre</a:t>
          </a:r>
          <a:endParaRPr lang="fr-FR" sz="2400" kern="1200" dirty="0"/>
        </a:p>
      </dsp:txBody>
      <dsp:txXfrm rot="10800000">
        <a:off x="0" y="2799953"/>
        <a:ext cx="6096000" cy="1679971"/>
      </dsp:txXfrm>
    </dsp:sp>
    <dsp:sp modelId="{3B191063-7DBC-49F9-8326-1B1667D93B40}">
      <dsp:nvSpPr>
        <dsp:cNvPr id="0" name=""/>
        <dsp:cNvSpPr/>
      </dsp:nvSpPr>
      <dsp:spPr>
        <a:xfrm rot="5400000">
          <a:off x="8024018" y="311943"/>
          <a:ext cx="2239962" cy="6096000"/>
        </a:xfrm>
        <a:prstGeom prst="round1Rect">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t>Je voudrais te dire …</a:t>
          </a:r>
        </a:p>
        <a:p>
          <a:pPr lvl="0" algn="ctr" defTabSz="1066800">
            <a:lnSpc>
              <a:spcPct val="90000"/>
            </a:lnSpc>
            <a:spcBef>
              <a:spcPct val="0"/>
            </a:spcBef>
            <a:spcAft>
              <a:spcPct val="35000"/>
            </a:spcAft>
          </a:pPr>
          <a:r>
            <a:rPr lang="fr-FR" sz="2400" kern="1200" dirty="0" smtClean="0"/>
            <a:t>Parole Donnée N° 226</a:t>
          </a:r>
        </a:p>
        <a:p>
          <a:pPr lvl="0" algn="ctr" defTabSz="1066800">
            <a:lnSpc>
              <a:spcPct val="90000"/>
            </a:lnSpc>
            <a:spcBef>
              <a:spcPct val="0"/>
            </a:spcBef>
            <a:spcAft>
              <a:spcPct val="35000"/>
            </a:spcAft>
          </a:pPr>
          <a:r>
            <a:rPr lang="fr-FR" sz="2400" kern="1200" dirty="0" smtClean="0"/>
            <a:t>Mercredi 28 octobre</a:t>
          </a:r>
          <a:endParaRPr lang="fr-FR" sz="2400" kern="1200" dirty="0"/>
        </a:p>
      </dsp:txBody>
      <dsp:txXfrm rot="-5400000">
        <a:off x="6096000" y="2799953"/>
        <a:ext cx="6096000" cy="1679971"/>
      </dsp:txXfrm>
    </dsp:sp>
    <dsp:sp modelId="{FFD815C0-8338-4F0B-81C1-4435A1080F5B}">
      <dsp:nvSpPr>
        <dsp:cNvPr id="0" name=""/>
        <dsp:cNvSpPr/>
      </dsp:nvSpPr>
      <dsp:spPr>
        <a:xfrm>
          <a:off x="4648193" y="1834131"/>
          <a:ext cx="2895612" cy="811661"/>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smtClean="0">
              <a:solidFill>
                <a:srgbClr val="FFC000"/>
              </a:solidFill>
            </a:rPr>
            <a:t>Programme</a:t>
          </a:r>
          <a:endParaRPr lang="fr-FR" sz="3300" kern="1200" dirty="0">
            <a:solidFill>
              <a:srgbClr val="FFC000"/>
            </a:solidFill>
          </a:endParaRPr>
        </a:p>
      </dsp:txBody>
      <dsp:txXfrm>
        <a:off x="4687815" y="1873753"/>
        <a:ext cx="2816368" cy="7324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82912-FB03-4116-868E-39706D95BC95}">
      <dsp:nvSpPr>
        <dsp:cNvPr id="0" name=""/>
        <dsp:cNvSpPr/>
      </dsp:nvSpPr>
      <dsp:spPr>
        <a:xfrm>
          <a:off x="1916633" y="1580162"/>
          <a:ext cx="1126007" cy="112600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Amour Vrai</a:t>
          </a:r>
          <a:endParaRPr lang="fr-FR" sz="1800" kern="1200" dirty="0"/>
        </a:p>
      </dsp:txBody>
      <dsp:txXfrm>
        <a:off x="2081533" y="1745062"/>
        <a:ext cx="796207" cy="796207"/>
      </dsp:txXfrm>
    </dsp:sp>
    <dsp:sp modelId="{A9A9E71D-6181-45DD-90BE-B7212AF93F3F}">
      <dsp:nvSpPr>
        <dsp:cNvPr id="0" name=""/>
        <dsp:cNvSpPr/>
      </dsp:nvSpPr>
      <dsp:spPr>
        <a:xfrm rot="16200000">
          <a:off x="2360093" y="1169953"/>
          <a:ext cx="239088" cy="382842"/>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395956" y="1282384"/>
        <a:ext cx="167362" cy="229706"/>
      </dsp:txXfrm>
    </dsp:sp>
    <dsp:sp modelId="{4131ED14-DD14-4BB0-83C7-70DD7123D231}">
      <dsp:nvSpPr>
        <dsp:cNvPr id="0" name=""/>
        <dsp:cNvSpPr/>
      </dsp:nvSpPr>
      <dsp:spPr>
        <a:xfrm>
          <a:off x="1916633" y="3045"/>
          <a:ext cx="1126007" cy="1126007"/>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Moi idéal</a:t>
          </a:r>
          <a:endParaRPr lang="fr-FR" sz="1800" kern="1200" dirty="0"/>
        </a:p>
      </dsp:txBody>
      <dsp:txXfrm>
        <a:off x="2081533" y="167945"/>
        <a:ext cx="796207" cy="796207"/>
      </dsp:txXfrm>
    </dsp:sp>
    <dsp:sp modelId="{80273B51-CD0D-44BF-A72C-DFBB1E9598F4}">
      <dsp:nvSpPr>
        <dsp:cNvPr id="0" name=""/>
        <dsp:cNvSpPr/>
      </dsp:nvSpPr>
      <dsp:spPr>
        <a:xfrm>
          <a:off x="3141885" y="1951745"/>
          <a:ext cx="239088" cy="382842"/>
        </a:xfrm>
        <a:prstGeom prst="rightArrow">
          <a:avLst>
            <a:gd name="adj1" fmla="val 60000"/>
            <a:gd name="adj2" fmla="val 50000"/>
          </a:avLst>
        </a:prstGeom>
        <a:gradFill rotWithShape="0">
          <a:gsLst>
            <a:gs pos="0">
              <a:schemeClr val="accent2">
                <a:hueOff val="-3022401"/>
                <a:satOff val="1745"/>
                <a:lumOff val="-3202"/>
                <a:alphaOff val="0"/>
                <a:shade val="15000"/>
                <a:satMod val="180000"/>
              </a:schemeClr>
            </a:gs>
            <a:gs pos="50000">
              <a:schemeClr val="accent2">
                <a:hueOff val="-3022401"/>
                <a:satOff val="1745"/>
                <a:lumOff val="-3202"/>
                <a:alphaOff val="0"/>
                <a:shade val="45000"/>
                <a:satMod val="170000"/>
              </a:schemeClr>
            </a:gs>
            <a:gs pos="70000">
              <a:schemeClr val="accent2">
                <a:hueOff val="-3022401"/>
                <a:satOff val="1745"/>
                <a:lumOff val="-3202"/>
                <a:alphaOff val="0"/>
                <a:tint val="99000"/>
                <a:shade val="65000"/>
                <a:satMod val="155000"/>
              </a:schemeClr>
            </a:gs>
            <a:gs pos="100000">
              <a:schemeClr val="accent2">
                <a:hueOff val="-3022401"/>
                <a:satOff val="1745"/>
                <a:lumOff val="-320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022401"/>
              <a:satOff val="1745"/>
              <a:lumOff val="-320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141885" y="2028313"/>
        <a:ext cx="167362" cy="229706"/>
      </dsp:txXfrm>
    </dsp:sp>
    <dsp:sp modelId="{0929663D-AEB1-4474-89D2-C9302EB73DCD}">
      <dsp:nvSpPr>
        <dsp:cNvPr id="0" name=""/>
        <dsp:cNvSpPr/>
      </dsp:nvSpPr>
      <dsp:spPr>
        <a:xfrm>
          <a:off x="3493751" y="1580162"/>
          <a:ext cx="1126007" cy="1126007"/>
        </a:xfrm>
        <a:prstGeom prst="ellipse">
          <a:avLst/>
        </a:prstGeom>
        <a:gradFill rotWithShape="0">
          <a:gsLst>
            <a:gs pos="0">
              <a:schemeClr val="accent2">
                <a:hueOff val="-3022401"/>
                <a:satOff val="1745"/>
                <a:lumOff val="-3202"/>
                <a:alphaOff val="0"/>
                <a:shade val="15000"/>
                <a:satMod val="180000"/>
              </a:schemeClr>
            </a:gs>
            <a:gs pos="50000">
              <a:schemeClr val="accent2">
                <a:hueOff val="-3022401"/>
                <a:satOff val="1745"/>
                <a:lumOff val="-3202"/>
                <a:alphaOff val="0"/>
                <a:shade val="45000"/>
                <a:satMod val="170000"/>
              </a:schemeClr>
            </a:gs>
            <a:gs pos="70000">
              <a:schemeClr val="accent2">
                <a:hueOff val="-3022401"/>
                <a:satOff val="1745"/>
                <a:lumOff val="-3202"/>
                <a:alphaOff val="0"/>
                <a:tint val="99000"/>
                <a:shade val="65000"/>
                <a:satMod val="155000"/>
              </a:schemeClr>
            </a:gs>
            <a:gs pos="100000">
              <a:schemeClr val="accent2">
                <a:hueOff val="-3022401"/>
                <a:satOff val="1745"/>
                <a:lumOff val="-320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022401"/>
              <a:satOff val="1745"/>
              <a:lumOff val="-320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Corps</a:t>
          </a:r>
          <a:endParaRPr lang="fr-FR" sz="1800" kern="1200" dirty="0"/>
        </a:p>
      </dsp:txBody>
      <dsp:txXfrm>
        <a:off x="3658651" y="1745062"/>
        <a:ext cx="796207" cy="796207"/>
      </dsp:txXfrm>
    </dsp:sp>
    <dsp:sp modelId="{3008486E-7B88-4B00-801D-CE3BFA892279}">
      <dsp:nvSpPr>
        <dsp:cNvPr id="0" name=""/>
        <dsp:cNvSpPr/>
      </dsp:nvSpPr>
      <dsp:spPr>
        <a:xfrm rot="5400000">
          <a:off x="2360093" y="2733537"/>
          <a:ext cx="239088" cy="382842"/>
        </a:xfrm>
        <a:prstGeom prst="rightArrow">
          <a:avLst>
            <a:gd name="adj1" fmla="val 60000"/>
            <a:gd name="adj2" fmla="val 50000"/>
          </a:avLst>
        </a:prstGeom>
        <a:gradFill rotWithShape="0">
          <a:gsLst>
            <a:gs pos="0">
              <a:schemeClr val="accent2">
                <a:hueOff val="-6044802"/>
                <a:satOff val="3491"/>
                <a:lumOff val="-6405"/>
                <a:alphaOff val="0"/>
                <a:shade val="15000"/>
                <a:satMod val="180000"/>
              </a:schemeClr>
            </a:gs>
            <a:gs pos="50000">
              <a:schemeClr val="accent2">
                <a:hueOff val="-6044802"/>
                <a:satOff val="3491"/>
                <a:lumOff val="-6405"/>
                <a:alphaOff val="0"/>
                <a:shade val="45000"/>
                <a:satMod val="170000"/>
              </a:schemeClr>
            </a:gs>
            <a:gs pos="70000">
              <a:schemeClr val="accent2">
                <a:hueOff val="-6044802"/>
                <a:satOff val="3491"/>
                <a:lumOff val="-6405"/>
                <a:alphaOff val="0"/>
                <a:tint val="99000"/>
                <a:shade val="65000"/>
                <a:satMod val="155000"/>
              </a:schemeClr>
            </a:gs>
            <a:gs pos="100000">
              <a:schemeClr val="accent2">
                <a:hueOff val="-6044802"/>
                <a:satOff val="3491"/>
                <a:lumOff val="-640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6044802"/>
              <a:satOff val="3491"/>
              <a:lumOff val="-640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395956" y="2774242"/>
        <a:ext cx="167362" cy="229706"/>
      </dsp:txXfrm>
    </dsp:sp>
    <dsp:sp modelId="{963FA2EB-0F17-424A-8A25-8C6897B6436C}">
      <dsp:nvSpPr>
        <dsp:cNvPr id="0" name=""/>
        <dsp:cNvSpPr/>
      </dsp:nvSpPr>
      <dsp:spPr>
        <a:xfrm>
          <a:off x="1916633" y="3157280"/>
          <a:ext cx="1126007" cy="1126007"/>
        </a:xfrm>
        <a:prstGeom prst="ellipse">
          <a:avLst/>
        </a:prstGeom>
        <a:gradFill rotWithShape="0">
          <a:gsLst>
            <a:gs pos="0">
              <a:schemeClr val="accent2">
                <a:hueOff val="-6044802"/>
                <a:satOff val="3491"/>
                <a:lumOff val="-6405"/>
                <a:alphaOff val="0"/>
                <a:shade val="15000"/>
                <a:satMod val="180000"/>
              </a:schemeClr>
            </a:gs>
            <a:gs pos="50000">
              <a:schemeClr val="accent2">
                <a:hueOff val="-6044802"/>
                <a:satOff val="3491"/>
                <a:lumOff val="-6405"/>
                <a:alphaOff val="0"/>
                <a:shade val="45000"/>
                <a:satMod val="170000"/>
              </a:schemeClr>
            </a:gs>
            <a:gs pos="70000">
              <a:schemeClr val="accent2">
                <a:hueOff val="-6044802"/>
                <a:satOff val="3491"/>
                <a:lumOff val="-6405"/>
                <a:alphaOff val="0"/>
                <a:tint val="99000"/>
                <a:shade val="65000"/>
                <a:satMod val="155000"/>
              </a:schemeClr>
            </a:gs>
            <a:gs pos="100000">
              <a:schemeClr val="accent2">
                <a:hueOff val="-6044802"/>
                <a:satOff val="3491"/>
                <a:lumOff val="-640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6044802"/>
              <a:satOff val="3491"/>
              <a:lumOff val="-640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Moi réel</a:t>
          </a:r>
          <a:endParaRPr lang="fr-FR" sz="1600" kern="1200" dirty="0"/>
        </a:p>
      </dsp:txBody>
      <dsp:txXfrm>
        <a:off x="2081533" y="3322180"/>
        <a:ext cx="796207" cy="796207"/>
      </dsp:txXfrm>
    </dsp:sp>
    <dsp:sp modelId="{B95C4F1F-1BC6-4DEA-9E07-9CBF844E6715}">
      <dsp:nvSpPr>
        <dsp:cNvPr id="0" name=""/>
        <dsp:cNvSpPr/>
      </dsp:nvSpPr>
      <dsp:spPr>
        <a:xfrm rot="10800000">
          <a:off x="1578301" y="1951745"/>
          <a:ext cx="239088" cy="382842"/>
        </a:xfrm>
        <a:prstGeom prst="rightArrow">
          <a:avLst>
            <a:gd name="adj1" fmla="val 60000"/>
            <a:gd name="adj2" fmla="val 50000"/>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9067202"/>
              <a:satOff val="5236"/>
              <a:lumOff val="-96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650027" y="2028313"/>
        <a:ext cx="167362" cy="229706"/>
      </dsp:txXfrm>
    </dsp:sp>
    <dsp:sp modelId="{C226BD0B-40CE-4FC9-91AF-25FF0068F39C}">
      <dsp:nvSpPr>
        <dsp:cNvPr id="0" name=""/>
        <dsp:cNvSpPr/>
      </dsp:nvSpPr>
      <dsp:spPr>
        <a:xfrm>
          <a:off x="339516" y="1580162"/>
          <a:ext cx="1126007" cy="1126007"/>
        </a:xfrm>
        <a:prstGeom prst="ellipse">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9067202"/>
              <a:satOff val="5236"/>
              <a:lumOff val="-96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Esprit</a:t>
          </a:r>
          <a:endParaRPr lang="fr-FR" sz="1800" kern="1200" dirty="0"/>
        </a:p>
      </dsp:txBody>
      <dsp:txXfrm>
        <a:off x="504416" y="1745062"/>
        <a:ext cx="796207" cy="7962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A7CF8-FBA4-4427-BDC9-EE4031B0FA0F}">
      <dsp:nvSpPr>
        <dsp:cNvPr id="0" name=""/>
        <dsp:cNvSpPr/>
      </dsp:nvSpPr>
      <dsp:spPr>
        <a:xfrm>
          <a:off x="2907318" y="2288192"/>
          <a:ext cx="668714" cy="66871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r>
            <a:rPr lang="fr-FR" sz="100" kern="1200" dirty="0" smtClean="0"/>
            <a:t>l</a:t>
          </a:r>
          <a:endParaRPr lang="fr-FR" sz="100" kern="1200" dirty="0"/>
        </a:p>
      </dsp:txBody>
      <dsp:txXfrm>
        <a:off x="3005249" y="2386123"/>
        <a:ext cx="472852" cy="472852"/>
      </dsp:txXfrm>
    </dsp:sp>
    <dsp:sp modelId="{1C305062-B343-4622-94B1-75B923FF55CA}">
      <dsp:nvSpPr>
        <dsp:cNvPr id="0" name=""/>
        <dsp:cNvSpPr/>
      </dsp:nvSpPr>
      <dsp:spPr>
        <a:xfrm rot="6850494">
          <a:off x="3320459" y="1695319"/>
          <a:ext cx="464226" cy="469283"/>
        </a:xfrm>
        <a:prstGeom prst="rightArrow">
          <a:avLst>
            <a:gd name="adj1" fmla="val 60000"/>
            <a:gd name="adj2" fmla="val 5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a:scene3d>
          <a:camera prst="orthographicFront"/>
          <a:lightRig rig="flat" dir="t"/>
        </a:scene3d>
        <a:sp3d z="-80000"/>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418610" y="1725649"/>
        <a:ext cx="324958" cy="281569"/>
      </dsp:txXfrm>
    </dsp:sp>
    <dsp:sp modelId="{99EC7184-93F0-4203-80AC-755B2A731556}">
      <dsp:nvSpPr>
        <dsp:cNvPr id="0" name=""/>
        <dsp:cNvSpPr/>
      </dsp:nvSpPr>
      <dsp:spPr>
        <a:xfrm>
          <a:off x="3329802" y="198713"/>
          <a:ext cx="1380244" cy="138024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Amour faux</a:t>
          </a:r>
          <a:endParaRPr lang="fr-FR" sz="2200" kern="1200" dirty="0"/>
        </a:p>
      </dsp:txBody>
      <dsp:txXfrm>
        <a:off x="3531934" y="400845"/>
        <a:ext cx="975980" cy="975980"/>
      </dsp:txXfrm>
    </dsp:sp>
    <dsp:sp modelId="{2E9B88DA-4424-45F1-9EBC-52BB1B532992}">
      <dsp:nvSpPr>
        <dsp:cNvPr id="0" name=""/>
        <dsp:cNvSpPr/>
      </dsp:nvSpPr>
      <dsp:spPr>
        <a:xfrm rot="10800000">
          <a:off x="3775360" y="2387908"/>
          <a:ext cx="480198" cy="469283"/>
        </a:xfrm>
        <a:prstGeom prst="rightArrow">
          <a:avLst>
            <a:gd name="adj1" fmla="val 60000"/>
            <a:gd name="adj2" fmla="val 5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a:scene3d>
          <a:camera prst="orthographicFront"/>
          <a:lightRig rig="flat" dir="t"/>
        </a:scene3d>
        <a:sp3d z="-80000"/>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916145" y="2481765"/>
        <a:ext cx="339413" cy="281569"/>
      </dsp:txXfrm>
    </dsp:sp>
    <dsp:sp modelId="{48F6093D-4692-48BB-B451-74FECD35E320}">
      <dsp:nvSpPr>
        <dsp:cNvPr id="0" name=""/>
        <dsp:cNvSpPr/>
      </dsp:nvSpPr>
      <dsp:spPr>
        <a:xfrm>
          <a:off x="4482066" y="1932427"/>
          <a:ext cx="1380244" cy="138024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Corps</a:t>
          </a:r>
          <a:endParaRPr lang="fr-FR" sz="2200" kern="1200" dirty="0"/>
        </a:p>
      </dsp:txBody>
      <dsp:txXfrm>
        <a:off x="4684198" y="2134559"/>
        <a:ext cx="975980" cy="975980"/>
      </dsp:txXfrm>
    </dsp:sp>
    <dsp:sp modelId="{C4BE40E2-8015-49C2-A91A-2BE7EAB5F858}">
      <dsp:nvSpPr>
        <dsp:cNvPr id="0" name=""/>
        <dsp:cNvSpPr/>
      </dsp:nvSpPr>
      <dsp:spPr>
        <a:xfrm rot="3050109">
          <a:off x="3508857" y="3157137"/>
          <a:ext cx="718801" cy="469283"/>
        </a:xfrm>
        <a:prstGeom prst="rightArrow">
          <a:avLst>
            <a:gd name="adj1" fmla="val 60000"/>
            <a:gd name="adj2" fmla="val 5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80000"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3534793" y="3196416"/>
        <a:ext cx="578016" cy="281569"/>
      </dsp:txXfrm>
    </dsp:sp>
    <dsp:sp modelId="{2E796691-3AEE-4AAB-A12B-74DC79909601}">
      <dsp:nvSpPr>
        <dsp:cNvPr id="0" name=""/>
        <dsp:cNvSpPr/>
      </dsp:nvSpPr>
      <dsp:spPr>
        <a:xfrm>
          <a:off x="4055099" y="3778268"/>
          <a:ext cx="1380244" cy="138024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Faux Moi</a:t>
          </a:r>
          <a:endParaRPr lang="fr-FR" sz="2200" kern="1200" dirty="0"/>
        </a:p>
      </dsp:txBody>
      <dsp:txXfrm>
        <a:off x="4257231" y="3980400"/>
        <a:ext cx="975980" cy="975980"/>
      </dsp:txXfrm>
    </dsp:sp>
    <dsp:sp modelId="{CAFAE2D2-1A5A-48C6-A481-E612406EEB85}">
      <dsp:nvSpPr>
        <dsp:cNvPr id="0" name=""/>
        <dsp:cNvSpPr/>
      </dsp:nvSpPr>
      <dsp:spPr>
        <a:xfrm rot="619947">
          <a:off x="2216729" y="2246355"/>
          <a:ext cx="497059" cy="469283"/>
        </a:xfrm>
        <a:prstGeom prst="rightArrow">
          <a:avLst>
            <a:gd name="adj1" fmla="val 60000"/>
            <a:gd name="adj2" fmla="val 50000"/>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a:scene3d>
          <a:camera prst="orthographicFront"/>
          <a:lightRig rig="flat" dir="t"/>
        </a:scene3d>
        <a:sp3d z="-80000"/>
      </dsp:spPr>
      <dsp:style>
        <a:lnRef idx="1">
          <a:schemeClr val="dk1"/>
        </a:lnRef>
        <a:fillRef idx="3">
          <a:schemeClr val="dk1"/>
        </a:fillRef>
        <a:effectRef idx="2">
          <a:schemeClr val="dk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217871" y="2327586"/>
        <a:ext cx="356274" cy="281569"/>
      </dsp:txXfrm>
    </dsp:sp>
    <dsp:sp modelId="{24C7B752-DE7B-4DCC-A8B8-211D655D157E}">
      <dsp:nvSpPr>
        <dsp:cNvPr id="0" name=""/>
        <dsp:cNvSpPr/>
      </dsp:nvSpPr>
      <dsp:spPr>
        <a:xfrm>
          <a:off x="621046" y="1580465"/>
          <a:ext cx="1380244" cy="1380244"/>
        </a:xfrm>
        <a:prstGeom prst="ellipse">
          <a:avLst/>
        </a:prstGeom>
        <a:gradFill rotWithShape="1">
          <a:gsLst>
            <a:gs pos="0">
              <a:schemeClr val="dk1">
                <a:shade val="15000"/>
                <a:satMod val="180000"/>
              </a:schemeClr>
            </a:gs>
            <a:gs pos="50000">
              <a:schemeClr val="dk1">
                <a:shade val="45000"/>
                <a:satMod val="170000"/>
              </a:schemeClr>
            </a:gs>
            <a:gs pos="70000">
              <a:schemeClr val="dk1">
                <a:tint val="99000"/>
                <a:shade val="65000"/>
                <a:satMod val="155000"/>
              </a:schemeClr>
            </a:gs>
            <a:gs pos="100000">
              <a:schemeClr val="dk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Esprit</a:t>
          </a:r>
          <a:endParaRPr lang="fr-FR" sz="2200" kern="1200" dirty="0"/>
        </a:p>
      </dsp:txBody>
      <dsp:txXfrm>
        <a:off x="823178" y="1782597"/>
        <a:ext cx="975980" cy="9759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953E-A3BB-4E7E-A848-69B5D1289C24}">
      <dsp:nvSpPr>
        <dsp:cNvPr id="0" name=""/>
        <dsp:cNvSpPr/>
      </dsp:nvSpPr>
      <dsp:spPr>
        <a:xfrm>
          <a:off x="1382088" y="2265307"/>
          <a:ext cx="1444770" cy="1444770"/>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Corps</a:t>
          </a:r>
          <a:endParaRPr lang="fr-FR" sz="2600" kern="1200" dirty="0"/>
        </a:p>
      </dsp:txBody>
      <dsp:txXfrm>
        <a:off x="1593670" y="2476889"/>
        <a:ext cx="1021606" cy="1021606"/>
      </dsp:txXfrm>
    </dsp:sp>
    <dsp:sp modelId="{01803AAD-E56C-43B7-9997-14B2DCBF50CB}">
      <dsp:nvSpPr>
        <dsp:cNvPr id="0" name=""/>
        <dsp:cNvSpPr/>
      </dsp:nvSpPr>
      <dsp:spPr>
        <a:xfrm rot="16200000">
          <a:off x="1887875" y="637952"/>
          <a:ext cx="433196" cy="491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1952855" y="801176"/>
        <a:ext cx="303237" cy="294734"/>
      </dsp:txXfrm>
    </dsp:sp>
    <dsp:sp modelId="{41B1994E-D588-4CCE-9686-DEF1E8E3DA18}">
      <dsp:nvSpPr>
        <dsp:cNvPr id="0" name=""/>
        <dsp:cNvSpPr/>
      </dsp:nvSpPr>
      <dsp:spPr>
        <a:xfrm>
          <a:off x="1382088" y="3184"/>
          <a:ext cx="1444770" cy="1444770"/>
        </a:xfrm>
        <a:prstGeom prst="ellipse">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ln>
        <a:effectLst>
          <a:outerShdw blurRad="50800" dist="38100" dir="5400000"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Esprit</a:t>
          </a:r>
          <a:endParaRPr lang="fr-FR" sz="2200" kern="1200" dirty="0"/>
        </a:p>
      </dsp:txBody>
      <dsp:txXfrm>
        <a:off x="1593670" y="214766"/>
        <a:ext cx="1021606" cy="1021606"/>
      </dsp:txXfrm>
    </dsp:sp>
    <dsp:sp modelId="{A147A8E4-AC11-4F27-87BA-BB815B5FB813}">
      <dsp:nvSpPr>
        <dsp:cNvPr id="0" name=""/>
        <dsp:cNvSpPr/>
      </dsp:nvSpPr>
      <dsp:spPr>
        <a:xfrm rot="5400000">
          <a:off x="2013131" y="3631640"/>
          <a:ext cx="182684" cy="491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2040534" y="3702482"/>
        <a:ext cx="127879" cy="294734"/>
      </dsp:txXfrm>
    </dsp:sp>
    <dsp:sp modelId="{6A02BB8B-417A-40EF-BA10-046E4E105586}">
      <dsp:nvSpPr>
        <dsp:cNvPr id="0" name=""/>
        <dsp:cNvSpPr/>
      </dsp:nvSpPr>
      <dsp:spPr>
        <a:xfrm>
          <a:off x="1382088" y="4054766"/>
          <a:ext cx="1444770" cy="1444770"/>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choses</a:t>
          </a:r>
          <a:endParaRPr lang="fr-FR" sz="2200" kern="1200" dirty="0"/>
        </a:p>
      </dsp:txBody>
      <dsp:txXfrm>
        <a:off x="1593670" y="4266348"/>
        <a:ext cx="1021606" cy="10216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B953E-A3BB-4E7E-A848-69B5D1289C24}">
      <dsp:nvSpPr>
        <dsp:cNvPr id="0" name=""/>
        <dsp:cNvSpPr/>
      </dsp:nvSpPr>
      <dsp:spPr>
        <a:xfrm>
          <a:off x="1465270" y="2319781"/>
          <a:ext cx="1278406" cy="1278406"/>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Corps</a:t>
          </a:r>
          <a:endParaRPr lang="fr-FR" sz="2300" kern="1200" dirty="0"/>
        </a:p>
      </dsp:txBody>
      <dsp:txXfrm>
        <a:off x="1652488" y="2506999"/>
        <a:ext cx="903970" cy="903970"/>
      </dsp:txXfrm>
    </dsp:sp>
    <dsp:sp modelId="{01803AAD-E56C-43B7-9997-14B2DCBF50CB}">
      <dsp:nvSpPr>
        <dsp:cNvPr id="0" name=""/>
        <dsp:cNvSpPr/>
      </dsp:nvSpPr>
      <dsp:spPr>
        <a:xfrm rot="16200000">
          <a:off x="1924570" y="901327"/>
          <a:ext cx="359806" cy="434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1978541" y="1042230"/>
        <a:ext cx="251864" cy="260794"/>
      </dsp:txXfrm>
    </dsp:sp>
    <dsp:sp modelId="{41B1994E-D588-4CCE-9686-DEF1E8E3DA18}">
      <dsp:nvSpPr>
        <dsp:cNvPr id="0" name=""/>
        <dsp:cNvSpPr/>
      </dsp:nvSpPr>
      <dsp:spPr>
        <a:xfrm>
          <a:off x="1310463" y="52880"/>
          <a:ext cx="1588020" cy="1588020"/>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Choses</a:t>
          </a:r>
          <a:endParaRPr lang="fr-FR" sz="2300" kern="1200" dirty="0"/>
        </a:p>
      </dsp:txBody>
      <dsp:txXfrm>
        <a:off x="1543023" y="285440"/>
        <a:ext cx="1122900" cy="1122900"/>
      </dsp:txXfrm>
    </dsp:sp>
    <dsp:sp modelId="{A147A8E4-AC11-4F27-87BA-BB815B5FB813}">
      <dsp:nvSpPr>
        <dsp:cNvPr id="0" name=""/>
        <dsp:cNvSpPr/>
      </dsp:nvSpPr>
      <dsp:spPr>
        <a:xfrm rot="5400000">
          <a:off x="1997663" y="3576342"/>
          <a:ext cx="213621" cy="434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2029706" y="3631231"/>
        <a:ext cx="149535" cy="260794"/>
      </dsp:txXfrm>
    </dsp:sp>
    <dsp:sp modelId="{6A02BB8B-417A-40EF-BA10-046E4E105586}">
      <dsp:nvSpPr>
        <dsp:cNvPr id="0" name=""/>
        <dsp:cNvSpPr/>
      </dsp:nvSpPr>
      <dsp:spPr>
        <a:xfrm>
          <a:off x="1377565" y="4001247"/>
          <a:ext cx="1453816" cy="1408558"/>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Esprit</a:t>
          </a:r>
          <a:endParaRPr lang="fr-FR" sz="2300" kern="1200" dirty="0"/>
        </a:p>
      </dsp:txBody>
      <dsp:txXfrm>
        <a:off x="1590471" y="4207526"/>
        <a:ext cx="1028004" cy="99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A73D8-DF75-44E4-A999-ADAEFB7BE2F6}">
      <dsp:nvSpPr>
        <dsp:cNvPr id="0" name=""/>
        <dsp:cNvSpPr/>
      </dsp:nvSpPr>
      <dsp:spPr>
        <a:xfrm>
          <a:off x="3655671" y="2827906"/>
          <a:ext cx="403917" cy="267436"/>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endParaRPr lang="fr-FR" sz="100" kern="1200" dirty="0"/>
        </a:p>
      </dsp:txBody>
      <dsp:txXfrm>
        <a:off x="3714823" y="2867071"/>
        <a:ext cx="285613" cy="189106"/>
      </dsp:txXfrm>
    </dsp:sp>
    <dsp:sp modelId="{62087467-4A4F-4B7A-9AD6-F21AD70F084C}">
      <dsp:nvSpPr>
        <dsp:cNvPr id="0" name=""/>
        <dsp:cNvSpPr/>
      </dsp:nvSpPr>
      <dsp:spPr>
        <a:xfrm rot="2608063">
          <a:off x="4465645" y="1591067"/>
          <a:ext cx="1312970" cy="528992"/>
        </a:xfrm>
        <a:prstGeom prst="rightArrow">
          <a:avLst>
            <a:gd name="adj1" fmla="val 60000"/>
            <a:gd name="adj2" fmla="val 50000"/>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1">
              <a:satMod val="300000"/>
            </a:schemeClr>
          </a:contourClr>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4487406" y="1642277"/>
        <a:ext cx="1154272" cy="317396"/>
      </dsp:txXfrm>
    </dsp:sp>
    <dsp:sp modelId="{91CBABD5-80A9-4174-86A3-1A5E686D0311}">
      <dsp:nvSpPr>
        <dsp:cNvPr id="0" name=""/>
        <dsp:cNvSpPr/>
      </dsp:nvSpPr>
      <dsp:spPr>
        <a:xfrm>
          <a:off x="3079700" y="3442"/>
          <a:ext cx="1555860" cy="155586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dirty="0"/>
        </a:p>
      </dsp:txBody>
      <dsp:txXfrm>
        <a:off x="3307550" y="231292"/>
        <a:ext cx="1100160" cy="1100160"/>
      </dsp:txXfrm>
    </dsp:sp>
    <dsp:sp modelId="{5E275400-496A-4B97-BC0E-9DEEB61719BC}">
      <dsp:nvSpPr>
        <dsp:cNvPr id="0" name=""/>
        <dsp:cNvSpPr/>
      </dsp:nvSpPr>
      <dsp:spPr>
        <a:xfrm>
          <a:off x="4323668" y="2697128"/>
          <a:ext cx="636192" cy="5289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4323668" y="2802926"/>
        <a:ext cx="477494" cy="317396"/>
      </dsp:txXfrm>
    </dsp:sp>
    <dsp:sp modelId="{98952207-A1D1-4934-B66B-EA5FC221B0C6}">
      <dsp:nvSpPr>
        <dsp:cNvPr id="0" name=""/>
        <dsp:cNvSpPr/>
      </dsp:nvSpPr>
      <dsp:spPr>
        <a:xfrm>
          <a:off x="5259952" y="2183694"/>
          <a:ext cx="1555860" cy="1555860"/>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femme</a:t>
          </a:r>
          <a:endParaRPr lang="fr-FR" sz="2400" kern="1200" dirty="0">
            <a:latin typeface="Arial Narrow" pitchFamily="34" charset="0"/>
          </a:endParaRPr>
        </a:p>
      </dsp:txBody>
      <dsp:txXfrm>
        <a:off x="5487802" y="2411544"/>
        <a:ext cx="1100160" cy="1100160"/>
      </dsp:txXfrm>
    </dsp:sp>
    <dsp:sp modelId="{FE4B5DEF-C469-4C8C-8146-5D29E930F5AD}">
      <dsp:nvSpPr>
        <dsp:cNvPr id="0" name=""/>
        <dsp:cNvSpPr/>
      </dsp:nvSpPr>
      <dsp:spPr>
        <a:xfrm rot="10800000">
          <a:off x="2685922" y="2747346"/>
          <a:ext cx="672359" cy="5289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2844620" y="2853144"/>
        <a:ext cx="513661" cy="317396"/>
      </dsp:txXfrm>
    </dsp:sp>
    <dsp:sp modelId="{E1255835-90C1-4801-B306-78B86B141254}">
      <dsp:nvSpPr>
        <dsp:cNvPr id="0" name=""/>
        <dsp:cNvSpPr/>
      </dsp:nvSpPr>
      <dsp:spPr>
        <a:xfrm>
          <a:off x="3079700" y="4363946"/>
          <a:ext cx="1555860" cy="1555860"/>
        </a:xfrm>
        <a:prstGeom prst="ellipse">
          <a:avLst/>
        </a:prstGeom>
        <a:solidFill>
          <a:srgbClr val="00B050"/>
        </a:solidFill>
        <a:ln w="9525" cap="flat" cmpd="sng" algn="ctr">
          <a:solidFill>
            <a:schemeClr val="accent5"/>
          </a:solidFill>
          <a:prstDash val="solid"/>
        </a:ln>
        <a:effectLst>
          <a:outerShdw blurRad="50800" dist="381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b="1" kern="1200" dirty="0" smtClean="0">
              <a:solidFill>
                <a:schemeClr val="tx1"/>
              </a:solidFill>
            </a:rPr>
            <a:t>enfant</a:t>
          </a:r>
          <a:endParaRPr lang="fr-FR" sz="2600" b="1" kern="1200" dirty="0">
            <a:solidFill>
              <a:schemeClr val="tx1"/>
            </a:solidFill>
          </a:endParaRPr>
        </a:p>
      </dsp:txBody>
      <dsp:txXfrm>
        <a:off x="3307550" y="4591796"/>
        <a:ext cx="1100160" cy="1100160"/>
      </dsp:txXfrm>
    </dsp:sp>
    <dsp:sp modelId="{15247280-82C8-4F2F-9259-56A36D7FCC70}">
      <dsp:nvSpPr>
        <dsp:cNvPr id="0" name=""/>
        <dsp:cNvSpPr/>
      </dsp:nvSpPr>
      <dsp:spPr>
        <a:xfrm rot="8001667">
          <a:off x="2030388" y="1677505"/>
          <a:ext cx="1285872" cy="52899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rot="10800000">
        <a:off x="2164218" y="1725613"/>
        <a:ext cx="1127174" cy="317396"/>
      </dsp:txXfrm>
    </dsp:sp>
    <dsp:sp modelId="{2D186892-24A1-445B-A8F2-35EA8DCE35FF}">
      <dsp:nvSpPr>
        <dsp:cNvPr id="0" name=""/>
        <dsp:cNvSpPr/>
      </dsp:nvSpPr>
      <dsp:spPr>
        <a:xfrm>
          <a:off x="899448" y="2183694"/>
          <a:ext cx="1555860" cy="1555860"/>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homme</a:t>
          </a:r>
          <a:endParaRPr lang="fr-FR" sz="2400" kern="1200" dirty="0">
            <a:latin typeface="Arial Narrow" pitchFamily="34" charset="0"/>
          </a:endParaRPr>
        </a:p>
      </dsp:txBody>
      <dsp:txXfrm>
        <a:off x="1127298" y="2411544"/>
        <a:ext cx="1100160" cy="1100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A7CF8-FBA4-4427-BDC9-EE4031B0FA0F}">
      <dsp:nvSpPr>
        <dsp:cNvPr id="0" name=""/>
        <dsp:cNvSpPr/>
      </dsp:nvSpPr>
      <dsp:spPr>
        <a:xfrm>
          <a:off x="3364856" y="2037768"/>
          <a:ext cx="538991" cy="496463"/>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 tIns="1270" rIns="1270" bIns="1270" numCol="1" spcCol="1270" anchor="ctr" anchorCtr="0">
          <a:noAutofit/>
        </a:bodyPr>
        <a:lstStyle/>
        <a:p>
          <a:pPr lvl="0" algn="ctr" defTabSz="44450">
            <a:lnSpc>
              <a:spcPct val="90000"/>
            </a:lnSpc>
            <a:spcBef>
              <a:spcPct val="0"/>
            </a:spcBef>
            <a:spcAft>
              <a:spcPct val="35000"/>
            </a:spcAft>
          </a:pPr>
          <a:r>
            <a:rPr lang="fr-FR" sz="100" kern="1200" dirty="0" smtClean="0"/>
            <a:t>l</a:t>
          </a:r>
          <a:endParaRPr lang="fr-FR" sz="100" kern="1200" dirty="0"/>
        </a:p>
      </dsp:txBody>
      <dsp:txXfrm>
        <a:off x="3443789" y="2110473"/>
        <a:ext cx="381125" cy="351053"/>
      </dsp:txXfrm>
    </dsp:sp>
    <dsp:sp modelId="{1C305062-B343-4622-94B1-75B923FF55CA}">
      <dsp:nvSpPr>
        <dsp:cNvPr id="0" name=""/>
        <dsp:cNvSpPr/>
      </dsp:nvSpPr>
      <dsp:spPr>
        <a:xfrm rot="3543534">
          <a:off x="2922783" y="1401694"/>
          <a:ext cx="593476" cy="408521"/>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952555" y="1430840"/>
        <a:ext cx="470920" cy="245113"/>
      </dsp:txXfrm>
    </dsp:sp>
    <dsp:sp modelId="{99EC7184-93F0-4203-80AC-755B2A731556}">
      <dsp:nvSpPr>
        <dsp:cNvPr id="0" name=""/>
        <dsp:cNvSpPr/>
      </dsp:nvSpPr>
      <dsp:spPr>
        <a:xfrm>
          <a:off x="2005585" y="0"/>
          <a:ext cx="1201532" cy="1201532"/>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Amour faux</a:t>
          </a:r>
          <a:endParaRPr lang="fr-FR" sz="2400" kern="1200" dirty="0">
            <a:latin typeface="Arial Narrow" pitchFamily="34" charset="0"/>
          </a:endParaRPr>
        </a:p>
      </dsp:txBody>
      <dsp:txXfrm>
        <a:off x="2181545" y="175960"/>
        <a:ext cx="849612" cy="849612"/>
      </dsp:txXfrm>
    </dsp:sp>
    <dsp:sp modelId="{2E9B88DA-4424-45F1-9EBC-52BB1B532992}">
      <dsp:nvSpPr>
        <dsp:cNvPr id="0" name=""/>
        <dsp:cNvSpPr/>
      </dsp:nvSpPr>
      <dsp:spPr>
        <a:xfrm rot="9664704">
          <a:off x="4047292" y="1865010"/>
          <a:ext cx="438590" cy="408521"/>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166537" y="1926843"/>
        <a:ext cx="316034" cy="245113"/>
      </dsp:txXfrm>
    </dsp:sp>
    <dsp:sp modelId="{48F6093D-4692-48BB-B451-74FECD35E320}">
      <dsp:nvSpPr>
        <dsp:cNvPr id="0" name=""/>
        <dsp:cNvSpPr/>
      </dsp:nvSpPr>
      <dsp:spPr>
        <a:xfrm>
          <a:off x="4630122" y="914404"/>
          <a:ext cx="1514472" cy="1541338"/>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Femme</a:t>
          </a:r>
          <a:endParaRPr lang="fr-FR" sz="2400" kern="1200" dirty="0">
            <a:latin typeface="Arial Narrow" pitchFamily="34" charset="0"/>
          </a:endParaRPr>
        </a:p>
      </dsp:txBody>
      <dsp:txXfrm>
        <a:off x="4851911" y="1140128"/>
        <a:ext cx="1070894" cy="1089890"/>
      </dsp:txXfrm>
    </dsp:sp>
    <dsp:sp modelId="{C4BE40E2-8015-49C2-A91A-2BE7EAB5F858}">
      <dsp:nvSpPr>
        <dsp:cNvPr id="0" name=""/>
        <dsp:cNvSpPr/>
      </dsp:nvSpPr>
      <dsp:spPr>
        <a:xfrm rot="2927394">
          <a:off x="3872682" y="2737508"/>
          <a:ext cx="671912" cy="408521"/>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893589" y="2773113"/>
        <a:ext cx="549356" cy="245113"/>
      </dsp:txXfrm>
    </dsp:sp>
    <dsp:sp modelId="{2E796691-3AEE-4AAB-A12B-74DC79909601}">
      <dsp:nvSpPr>
        <dsp:cNvPr id="0" name=""/>
        <dsp:cNvSpPr/>
      </dsp:nvSpPr>
      <dsp:spPr>
        <a:xfrm>
          <a:off x="4433813" y="3284132"/>
          <a:ext cx="1201532" cy="1201532"/>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Famille</a:t>
          </a:r>
        </a:p>
        <a:p>
          <a:pPr lvl="0" algn="ctr" defTabSz="889000">
            <a:lnSpc>
              <a:spcPct val="90000"/>
            </a:lnSpc>
            <a:spcBef>
              <a:spcPct val="0"/>
            </a:spcBef>
            <a:spcAft>
              <a:spcPct val="35000"/>
            </a:spcAft>
          </a:pPr>
          <a:r>
            <a:rPr lang="fr-FR" sz="2000" kern="1200" dirty="0" smtClean="0">
              <a:latin typeface="Arial Narrow" pitchFamily="34" charset="0"/>
            </a:rPr>
            <a:t>éclatée</a:t>
          </a:r>
          <a:endParaRPr lang="fr-FR" sz="2000" kern="1200" dirty="0">
            <a:latin typeface="Arial Narrow" pitchFamily="34" charset="0"/>
          </a:endParaRPr>
        </a:p>
      </dsp:txBody>
      <dsp:txXfrm>
        <a:off x="4609773" y="3460092"/>
        <a:ext cx="849612" cy="849612"/>
      </dsp:txXfrm>
    </dsp:sp>
    <dsp:sp modelId="{CAFAE2D2-1A5A-48C6-A481-E612406EEB85}">
      <dsp:nvSpPr>
        <dsp:cNvPr id="0" name=""/>
        <dsp:cNvSpPr/>
      </dsp:nvSpPr>
      <dsp:spPr>
        <a:xfrm rot="21526236">
          <a:off x="2331446" y="2101862"/>
          <a:ext cx="730436" cy="408521"/>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331460" y="2184881"/>
        <a:ext cx="607880" cy="245113"/>
      </dsp:txXfrm>
    </dsp:sp>
    <dsp:sp modelId="{24C7B752-DE7B-4DCC-A8B8-211D655D157E}">
      <dsp:nvSpPr>
        <dsp:cNvPr id="0" name=""/>
        <dsp:cNvSpPr/>
      </dsp:nvSpPr>
      <dsp:spPr>
        <a:xfrm>
          <a:off x="431628" y="1581151"/>
          <a:ext cx="1555624" cy="1513775"/>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Arial Narrow" pitchFamily="34" charset="0"/>
            </a:rPr>
            <a:t>Homme</a:t>
          </a:r>
          <a:endParaRPr lang="fr-FR" sz="2400" kern="1200" dirty="0">
            <a:latin typeface="Arial Narrow" pitchFamily="34" charset="0"/>
          </a:endParaRPr>
        </a:p>
      </dsp:txBody>
      <dsp:txXfrm>
        <a:off x="659444" y="1802838"/>
        <a:ext cx="1099992" cy="10704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9E154-8464-4216-9E11-DD8F7055B037}">
      <dsp:nvSpPr>
        <dsp:cNvPr id="0" name=""/>
        <dsp:cNvSpPr/>
      </dsp:nvSpPr>
      <dsp:spPr>
        <a:xfrm>
          <a:off x="3007973" y="2662449"/>
          <a:ext cx="556302" cy="461537"/>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latin typeface="Arial Narrow" pitchFamily="34" charset="0"/>
            </a:rPr>
            <a:t>l</a:t>
          </a:r>
          <a:endParaRPr lang="fr-FR" sz="900" kern="1200" dirty="0">
            <a:latin typeface="Arial Narrow" pitchFamily="34" charset="0"/>
          </a:endParaRPr>
        </a:p>
      </dsp:txBody>
      <dsp:txXfrm>
        <a:off x="3089442" y="2730040"/>
        <a:ext cx="393364" cy="326355"/>
      </dsp:txXfrm>
    </dsp:sp>
    <dsp:sp modelId="{F58C0A4C-C389-4B3B-96EE-35C91A0305EF}">
      <dsp:nvSpPr>
        <dsp:cNvPr id="0" name=""/>
        <dsp:cNvSpPr/>
      </dsp:nvSpPr>
      <dsp:spPr>
        <a:xfrm rot="17982567">
          <a:off x="3389044" y="2150791"/>
          <a:ext cx="346324" cy="517179"/>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3415247" y="2299347"/>
        <a:ext cx="242427" cy="310307"/>
      </dsp:txXfrm>
    </dsp:sp>
    <dsp:sp modelId="{73A8066F-8D8B-4281-9ED1-C311660080B5}">
      <dsp:nvSpPr>
        <dsp:cNvPr id="0" name=""/>
        <dsp:cNvSpPr/>
      </dsp:nvSpPr>
      <dsp:spPr>
        <a:xfrm>
          <a:off x="3345364" y="695953"/>
          <a:ext cx="1521116" cy="1521116"/>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Amour faux</a:t>
          </a:r>
          <a:endParaRPr lang="fr-FR" sz="2000" kern="1200" dirty="0">
            <a:latin typeface="Arial Narrow" pitchFamily="34" charset="0"/>
          </a:endParaRPr>
        </a:p>
      </dsp:txBody>
      <dsp:txXfrm>
        <a:off x="3568126" y="918715"/>
        <a:ext cx="1075592" cy="1075592"/>
      </dsp:txXfrm>
    </dsp:sp>
    <dsp:sp modelId="{6ABE4B05-55B3-41EE-A54C-B745415BAF04}">
      <dsp:nvSpPr>
        <dsp:cNvPr id="0" name=""/>
        <dsp:cNvSpPr/>
      </dsp:nvSpPr>
      <dsp:spPr>
        <a:xfrm rot="753651">
          <a:off x="3807217" y="2822263"/>
          <a:ext cx="642078" cy="517179"/>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3809074" y="2908828"/>
        <a:ext cx="486924" cy="310307"/>
      </dsp:txXfrm>
    </dsp:sp>
    <dsp:sp modelId="{540B4A03-B27F-425B-958A-81339C2359BE}">
      <dsp:nvSpPr>
        <dsp:cNvPr id="0" name=""/>
        <dsp:cNvSpPr/>
      </dsp:nvSpPr>
      <dsp:spPr>
        <a:xfrm>
          <a:off x="4719027" y="2621383"/>
          <a:ext cx="1521116" cy="1521116"/>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Nature</a:t>
          </a:r>
          <a:endParaRPr lang="fr-FR" sz="1800" kern="1200" dirty="0">
            <a:latin typeface="Arial Narrow" pitchFamily="34" charset="0"/>
          </a:endParaRPr>
        </a:p>
      </dsp:txBody>
      <dsp:txXfrm>
        <a:off x="4941789" y="2844145"/>
        <a:ext cx="1075592" cy="1075592"/>
      </dsp:txXfrm>
    </dsp:sp>
    <dsp:sp modelId="{B4629F36-ED33-4ED1-993E-3AF52A1F929B}">
      <dsp:nvSpPr>
        <dsp:cNvPr id="0" name=""/>
        <dsp:cNvSpPr/>
      </dsp:nvSpPr>
      <dsp:spPr>
        <a:xfrm rot="4796385">
          <a:off x="3115067" y="3423348"/>
          <a:ext cx="621971" cy="517179"/>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3179093" y="3450400"/>
        <a:ext cx="466817" cy="310307"/>
      </dsp:txXfrm>
    </dsp:sp>
    <dsp:sp modelId="{5DADD76C-4697-4449-B06A-695576BA7D5E}">
      <dsp:nvSpPr>
        <dsp:cNvPr id="0" name=""/>
        <dsp:cNvSpPr/>
      </dsp:nvSpPr>
      <dsp:spPr>
        <a:xfrm>
          <a:off x="2903924" y="4265320"/>
          <a:ext cx="1521116" cy="1521116"/>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Choses mal faites</a:t>
          </a:r>
          <a:endParaRPr lang="fr-FR" sz="1600" kern="1200" dirty="0">
            <a:latin typeface="Arial Narrow" pitchFamily="34" charset="0"/>
          </a:endParaRPr>
        </a:p>
      </dsp:txBody>
      <dsp:txXfrm>
        <a:off x="3126686" y="4488082"/>
        <a:ext cx="1075592" cy="1075592"/>
      </dsp:txXfrm>
    </dsp:sp>
    <dsp:sp modelId="{80A29B9F-7526-47F5-95F1-69B3CA04B432}">
      <dsp:nvSpPr>
        <dsp:cNvPr id="0" name=""/>
        <dsp:cNvSpPr/>
      </dsp:nvSpPr>
      <dsp:spPr>
        <a:xfrm rot="11408688">
          <a:off x="2189081" y="2491031"/>
          <a:ext cx="589057" cy="517179"/>
        </a:xfrm>
        <a:prstGeom prst="rightArrow">
          <a:avLst>
            <a:gd name="adj1" fmla="val 60000"/>
            <a:gd name="adj2" fmla="val 50000"/>
          </a:avLst>
        </a:prstGeom>
        <a:gradFill rotWithShape="0">
          <a:gsLst>
            <a:gs pos="0">
              <a:schemeClr val="accent6">
                <a:tint val="60000"/>
                <a:hueOff val="0"/>
                <a:satOff val="0"/>
                <a:lumOff val="0"/>
                <a:alphaOff val="0"/>
                <a:shade val="15000"/>
                <a:satMod val="180000"/>
              </a:schemeClr>
            </a:gs>
            <a:gs pos="50000">
              <a:schemeClr val="accent6">
                <a:tint val="60000"/>
                <a:hueOff val="0"/>
                <a:satOff val="0"/>
                <a:lumOff val="0"/>
                <a:alphaOff val="0"/>
                <a:shade val="45000"/>
                <a:satMod val="170000"/>
              </a:schemeClr>
            </a:gs>
            <a:gs pos="70000">
              <a:schemeClr val="accent6">
                <a:tint val="60000"/>
                <a:hueOff val="0"/>
                <a:satOff val="0"/>
                <a:lumOff val="0"/>
                <a:alphaOff val="0"/>
                <a:tint val="99000"/>
                <a:shade val="65000"/>
                <a:satMod val="155000"/>
              </a:schemeClr>
            </a:gs>
            <a:gs pos="100000">
              <a:schemeClr val="accent6">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rot="10800000">
        <a:off x="2343022" y="2608131"/>
        <a:ext cx="433903" cy="310307"/>
      </dsp:txXfrm>
    </dsp:sp>
    <dsp:sp modelId="{B9ED59AA-7358-47D4-A69E-55D90018F866}">
      <dsp:nvSpPr>
        <dsp:cNvPr id="0" name=""/>
        <dsp:cNvSpPr/>
      </dsp:nvSpPr>
      <dsp:spPr>
        <a:xfrm>
          <a:off x="410947" y="1754283"/>
          <a:ext cx="1521116" cy="1521116"/>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Être humain</a:t>
          </a:r>
          <a:endParaRPr lang="fr-FR" sz="1800" kern="1200" dirty="0">
            <a:latin typeface="Arial Narrow" pitchFamily="34" charset="0"/>
          </a:endParaRPr>
        </a:p>
      </dsp:txBody>
      <dsp:txXfrm>
        <a:off x="633709" y="1977045"/>
        <a:ext cx="1075592" cy="10755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5D397-E532-4001-861C-5D3C709D860F}">
      <dsp:nvSpPr>
        <dsp:cNvPr id="0" name=""/>
        <dsp:cNvSpPr/>
      </dsp:nvSpPr>
      <dsp:spPr>
        <a:xfrm rot="21300000">
          <a:off x="831280" y="1549083"/>
          <a:ext cx="8895363" cy="778243"/>
        </a:xfrm>
        <a:prstGeom prst="mathMinus">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6C805C-BA57-4C93-B2B8-346EF27D8889}">
      <dsp:nvSpPr>
        <dsp:cNvPr id="0" name=""/>
        <dsp:cNvSpPr/>
      </dsp:nvSpPr>
      <dsp:spPr>
        <a:xfrm rot="10800000">
          <a:off x="1266950" y="193820"/>
          <a:ext cx="3167377" cy="1550564"/>
        </a:xfrm>
        <a:prstGeom prst="downArrow">
          <a:avLst/>
        </a:prstGeom>
        <a:solidFill>
          <a:srgbClr val="00206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6E379352-CE33-4A07-8D76-A2B9A10BB178}">
      <dsp:nvSpPr>
        <dsp:cNvPr id="0" name=""/>
        <dsp:cNvSpPr/>
      </dsp:nvSpPr>
      <dsp:spPr>
        <a:xfrm>
          <a:off x="4646618" y="274317"/>
          <a:ext cx="5276698" cy="107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FR" sz="3200" kern="1200" dirty="0" smtClean="0">
              <a:latin typeface="Arial Narrow" pitchFamily="34" charset="0"/>
            </a:rPr>
            <a:t>Vers un inconnu bénéfique (grâce, opportunité, chance)</a:t>
          </a:r>
          <a:endParaRPr lang="fr-FR" sz="3200" kern="1200" dirty="0">
            <a:latin typeface="Arial Narrow" pitchFamily="34" charset="0"/>
          </a:endParaRPr>
        </a:p>
      </dsp:txBody>
      <dsp:txXfrm>
        <a:off x="4646618" y="274317"/>
        <a:ext cx="5276698" cy="1079457"/>
      </dsp:txXfrm>
    </dsp:sp>
    <dsp:sp modelId="{739D8B72-DBE8-4C2E-A24B-118EC447F097}">
      <dsp:nvSpPr>
        <dsp:cNvPr id="0" name=""/>
        <dsp:cNvSpPr/>
      </dsp:nvSpPr>
      <dsp:spPr>
        <a:xfrm>
          <a:off x="6123595" y="2132025"/>
          <a:ext cx="3167377" cy="1550564"/>
        </a:xfrm>
        <a:prstGeom prst="upArrow">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sp>
    <dsp:sp modelId="{22028543-925C-42A2-A266-CF42B7E22A86}">
      <dsp:nvSpPr>
        <dsp:cNvPr id="0" name=""/>
        <dsp:cNvSpPr/>
      </dsp:nvSpPr>
      <dsp:spPr>
        <a:xfrm>
          <a:off x="2741631" y="2460344"/>
          <a:ext cx="3398097" cy="141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fr-FR" sz="2900" kern="1200" dirty="0" smtClean="0"/>
            <a:t>Zone de confort</a:t>
          </a:r>
        </a:p>
        <a:p>
          <a:pPr lvl="0" algn="ctr" defTabSz="1289050">
            <a:lnSpc>
              <a:spcPct val="90000"/>
            </a:lnSpc>
            <a:spcBef>
              <a:spcPct val="0"/>
            </a:spcBef>
            <a:spcAft>
              <a:spcPct val="35000"/>
            </a:spcAft>
          </a:pPr>
          <a:r>
            <a:rPr lang="fr-FR" sz="2900" kern="1200" dirty="0" smtClean="0"/>
            <a:t>(moi ordinaire)</a:t>
          </a:r>
          <a:endParaRPr lang="fr-FR" sz="2900" kern="1200" dirty="0"/>
        </a:p>
      </dsp:txBody>
      <dsp:txXfrm>
        <a:off x="2741631" y="2460344"/>
        <a:ext cx="3398097" cy="1416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1CC8-5CBC-4D0C-8C58-C14FDD5F78E1}">
      <dsp:nvSpPr>
        <dsp:cNvPr id="0" name=""/>
        <dsp:cNvSpPr/>
      </dsp:nvSpPr>
      <dsp:spPr>
        <a:xfrm>
          <a:off x="0" y="0"/>
          <a:ext cx="12192000" cy="3038093"/>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16EA04B-B8A2-4F14-B936-25DEDBB95FAC}">
      <dsp:nvSpPr>
        <dsp:cNvPr id="0" name=""/>
        <dsp:cNvSpPr/>
      </dsp:nvSpPr>
      <dsp:spPr>
        <a:xfrm>
          <a:off x="340470" y="396245"/>
          <a:ext cx="3296812" cy="2245603"/>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D64D3E12-B28B-43FE-9B16-3A0E479AB637}">
      <dsp:nvSpPr>
        <dsp:cNvPr id="0" name=""/>
        <dsp:cNvSpPr/>
      </dsp:nvSpPr>
      <dsp:spPr>
        <a:xfrm rot="10800000">
          <a:off x="468393" y="3038093"/>
          <a:ext cx="2838684" cy="3713226"/>
        </a:xfrm>
        <a:prstGeom prst="round2SameRect">
          <a:avLst>
            <a:gd name="adj1" fmla="val 10500"/>
            <a:gd name="adj2" fmla="val 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i="1" kern="1200" dirty="0" smtClean="0">
            <a:latin typeface="Garamond" pitchFamily="18" charset="0"/>
          </a:endParaRPr>
        </a:p>
        <a:p>
          <a:pPr lvl="0" algn="ctr" defTabSz="977900">
            <a:lnSpc>
              <a:spcPct val="90000"/>
            </a:lnSpc>
            <a:spcBef>
              <a:spcPct val="0"/>
            </a:spcBef>
            <a:spcAft>
              <a:spcPct val="35000"/>
            </a:spcAft>
          </a:pPr>
          <a:r>
            <a:rPr lang="fr-FR" sz="2200" kern="1200" dirty="0" smtClean="0"/>
            <a:t>Faute de parler, on meurt sans confession. </a:t>
          </a:r>
        </a:p>
        <a:p>
          <a:pPr lvl="0" algn="ctr" defTabSz="977900">
            <a:lnSpc>
              <a:spcPct val="90000"/>
            </a:lnSpc>
            <a:spcBef>
              <a:spcPct val="0"/>
            </a:spcBef>
            <a:spcAft>
              <a:spcPct val="35000"/>
            </a:spcAft>
          </a:pPr>
          <a:r>
            <a:rPr lang="fr-FR" sz="2200" i="1" kern="1200" dirty="0" smtClean="0"/>
            <a:t>Germaine Guèvremont</a:t>
          </a:r>
          <a:endParaRPr lang="fr-FR" sz="2200" i="1" kern="1200" dirty="0">
            <a:latin typeface="Garamond" pitchFamily="18" charset="0"/>
          </a:endParaRPr>
        </a:p>
      </dsp:txBody>
      <dsp:txXfrm rot="10800000">
        <a:off x="555692" y="3038093"/>
        <a:ext cx="2664086" cy="3625927"/>
      </dsp:txXfrm>
    </dsp:sp>
    <dsp:sp modelId="{ED041A01-AACA-43BE-9E4A-F4AD5624A842}">
      <dsp:nvSpPr>
        <dsp:cNvPr id="0" name=""/>
        <dsp:cNvSpPr/>
      </dsp:nvSpPr>
      <dsp:spPr>
        <a:xfrm>
          <a:off x="4968243" y="306849"/>
          <a:ext cx="2047505" cy="2550406"/>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4352118"/>
              <a:satOff val="-5225"/>
              <a:lumOff val="-1129"/>
              <a:alphaOff val="0"/>
              <a:satMod val="300000"/>
            </a:schemeClr>
          </a:contourClr>
        </a:sp3d>
      </dsp:spPr>
      <dsp:style>
        <a:lnRef idx="0">
          <a:scrgbClr r="0" g="0" b="0"/>
        </a:lnRef>
        <a:fillRef idx="1">
          <a:scrgbClr r="0" g="0" b="0"/>
        </a:fillRef>
        <a:effectRef idx="3">
          <a:scrgbClr r="0" g="0" b="0"/>
        </a:effectRef>
        <a:fontRef idx="minor"/>
      </dsp:style>
    </dsp:sp>
    <dsp:sp modelId="{6A04A01C-4C51-4480-A975-81298F83FE27}">
      <dsp:nvSpPr>
        <dsp:cNvPr id="0" name=""/>
        <dsp:cNvSpPr/>
      </dsp:nvSpPr>
      <dsp:spPr>
        <a:xfrm rot="10800000">
          <a:off x="3988317" y="3038093"/>
          <a:ext cx="3933999" cy="3713226"/>
        </a:xfrm>
        <a:prstGeom prst="round2SameRect">
          <a:avLst>
            <a:gd name="adj1" fmla="val 10500"/>
            <a:gd name="adj2" fmla="val 0"/>
          </a:avLst>
        </a:prstGeom>
        <a:gradFill rotWithShape="0">
          <a:gsLst>
            <a:gs pos="0">
              <a:schemeClr val="accent2">
                <a:hueOff val="-4533601"/>
                <a:satOff val="2618"/>
                <a:lumOff val="-4804"/>
                <a:alphaOff val="0"/>
                <a:shade val="15000"/>
                <a:satMod val="180000"/>
              </a:schemeClr>
            </a:gs>
            <a:gs pos="50000">
              <a:schemeClr val="accent2">
                <a:hueOff val="-4533601"/>
                <a:satOff val="2618"/>
                <a:lumOff val="-4804"/>
                <a:alphaOff val="0"/>
                <a:shade val="45000"/>
                <a:satMod val="170000"/>
              </a:schemeClr>
            </a:gs>
            <a:gs pos="70000">
              <a:schemeClr val="accent2">
                <a:hueOff val="-4533601"/>
                <a:satOff val="2618"/>
                <a:lumOff val="-4804"/>
                <a:alphaOff val="0"/>
                <a:tint val="99000"/>
                <a:shade val="65000"/>
                <a:satMod val="155000"/>
              </a:schemeClr>
            </a:gs>
            <a:gs pos="100000">
              <a:schemeClr val="accent2">
                <a:hueOff val="-4533601"/>
                <a:satOff val="2618"/>
                <a:lumOff val="-480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533601"/>
              <a:satOff val="2618"/>
              <a:lumOff val="-480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Je me montré tel que je fus : méprisable et vil quand je l’ai été ; bon, généreux, sublime, quand je l’ai été : j’ai dévoilé mon intérieur tel que tu l’as vu toi- suis même. </a:t>
          </a:r>
          <a:r>
            <a:rPr lang="fr-FR" sz="2200" i="1" kern="1200" dirty="0" smtClean="0"/>
            <a:t>Jean-Jacques Rousseau</a:t>
          </a:r>
          <a:endParaRPr lang="fr-FR" sz="2200" i="1" kern="1200" dirty="0" smtClean="0">
            <a:latin typeface="Garamond" pitchFamily="18" charset="0"/>
          </a:endParaRPr>
        </a:p>
      </dsp:txBody>
      <dsp:txXfrm rot="10800000">
        <a:off x="4102512" y="3038093"/>
        <a:ext cx="3705609" cy="3599031"/>
      </dsp:txXfrm>
    </dsp:sp>
    <dsp:sp modelId="{8AAE45BC-FACC-4F22-A12D-308F28BB756E}">
      <dsp:nvSpPr>
        <dsp:cNvPr id="0" name=""/>
        <dsp:cNvSpPr/>
      </dsp:nvSpPr>
      <dsp:spPr>
        <a:xfrm>
          <a:off x="8427360" y="350517"/>
          <a:ext cx="3214980" cy="2337059"/>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8704236"/>
              <a:satOff val="-10450"/>
              <a:lumOff val="-2258"/>
              <a:alphaOff val="0"/>
              <a:satMod val="300000"/>
            </a:schemeClr>
          </a:contourClr>
        </a:sp3d>
      </dsp:spPr>
      <dsp:style>
        <a:lnRef idx="0">
          <a:scrgbClr r="0" g="0" b="0"/>
        </a:lnRef>
        <a:fillRef idx="1">
          <a:scrgbClr r="0" g="0" b="0"/>
        </a:fillRef>
        <a:effectRef idx="3">
          <a:scrgbClr r="0" g="0" b="0"/>
        </a:effectRef>
        <a:fontRef idx="minor"/>
      </dsp:style>
    </dsp:sp>
    <dsp:sp modelId="{B785D5B6-1BAA-432F-A567-A2F140B707B1}">
      <dsp:nvSpPr>
        <dsp:cNvPr id="0" name=""/>
        <dsp:cNvSpPr/>
      </dsp:nvSpPr>
      <dsp:spPr>
        <a:xfrm rot="10800000">
          <a:off x="8245762" y="3038093"/>
          <a:ext cx="3578177" cy="3713226"/>
        </a:xfrm>
        <a:prstGeom prst="round2SameRect">
          <a:avLst>
            <a:gd name="adj1" fmla="val 10500"/>
            <a:gd name="adj2" fmla="val 0"/>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9067202"/>
              <a:satOff val="5236"/>
              <a:lumOff val="-96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
          </a:r>
          <a:br>
            <a:rPr lang="fr-FR" sz="2200" kern="1200" dirty="0" smtClean="0"/>
          </a:br>
          <a:r>
            <a:rPr lang="fr-FR" sz="2200" kern="1200" dirty="0" smtClean="0"/>
            <a:t>La confession des erreurs est tel un balai qui retire la saleté et laisse la surface plus propre et plus nette. </a:t>
          </a:r>
        </a:p>
        <a:p>
          <a:pPr lvl="0" algn="ctr" defTabSz="977900">
            <a:lnSpc>
              <a:spcPct val="90000"/>
            </a:lnSpc>
            <a:spcBef>
              <a:spcPct val="0"/>
            </a:spcBef>
            <a:spcAft>
              <a:spcPct val="35000"/>
            </a:spcAft>
          </a:pPr>
          <a:r>
            <a:rPr lang="en-US" sz="2200" b="1" kern="1200" dirty="0" smtClean="0"/>
            <a:t>Mahatma Gandhi</a:t>
          </a:r>
          <a:endParaRPr lang="fr-FR" sz="2200" kern="1200" dirty="0">
            <a:latin typeface="Garamond" pitchFamily="18" charset="0"/>
          </a:endParaRPr>
        </a:p>
      </dsp:txBody>
      <dsp:txXfrm rot="10800000">
        <a:off x="8355803" y="3038093"/>
        <a:ext cx="3358095" cy="3603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8218-F2F6-4C6C-B73C-DB244ED778A2}">
      <dsp:nvSpPr>
        <dsp:cNvPr id="0" name=""/>
        <dsp:cNvSpPr/>
      </dsp:nvSpPr>
      <dsp:spPr>
        <a:xfrm>
          <a:off x="2543412" y="1895812"/>
          <a:ext cx="1351875" cy="1351875"/>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latin typeface="Arial Narrow" pitchFamily="34" charset="0"/>
            </a:rPr>
            <a:t>Hors Principe</a:t>
          </a:r>
          <a:endParaRPr lang="en-US" sz="2300" kern="1200" dirty="0">
            <a:latin typeface="Arial Narrow" pitchFamily="34" charset="0"/>
          </a:endParaRPr>
        </a:p>
      </dsp:txBody>
      <dsp:txXfrm>
        <a:off x="2741390" y="2093790"/>
        <a:ext cx="955919" cy="955919"/>
      </dsp:txXfrm>
    </dsp:sp>
    <dsp:sp modelId="{460EEC1B-BF07-45F0-A126-310DE09B257B}">
      <dsp:nvSpPr>
        <dsp:cNvPr id="0" name=""/>
        <dsp:cNvSpPr/>
      </dsp:nvSpPr>
      <dsp:spPr>
        <a:xfrm rot="16200000">
          <a:off x="3076172" y="1403949"/>
          <a:ext cx="286356" cy="459637"/>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119126" y="1538830"/>
        <a:ext cx="200449" cy="275783"/>
      </dsp:txXfrm>
    </dsp:sp>
    <dsp:sp modelId="{552DE272-7982-4E6E-87D3-BBD6279FD84B}">
      <dsp:nvSpPr>
        <dsp:cNvPr id="0" name=""/>
        <dsp:cNvSpPr/>
      </dsp:nvSpPr>
      <dsp:spPr>
        <a:xfrm>
          <a:off x="2543412" y="3640"/>
          <a:ext cx="1351875" cy="1351875"/>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Âme déviée</a:t>
          </a:r>
          <a:endParaRPr lang="en-US" sz="1800" kern="1200" dirty="0">
            <a:latin typeface="Arial Narrow" pitchFamily="34" charset="0"/>
          </a:endParaRPr>
        </a:p>
      </dsp:txBody>
      <dsp:txXfrm>
        <a:off x="2741390" y="201618"/>
        <a:ext cx="955919" cy="955919"/>
      </dsp:txXfrm>
    </dsp:sp>
    <dsp:sp modelId="{C95A840B-00C1-454A-A75C-5E70839FE719}">
      <dsp:nvSpPr>
        <dsp:cNvPr id="0" name=""/>
        <dsp:cNvSpPr/>
      </dsp:nvSpPr>
      <dsp:spPr>
        <a:xfrm>
          <a:off x="4014153" y="2341931"/>
          <a:ext cx="286356" cy="459637"/>
        </a:xfrm>
        <a:prstGeom prst="rightArrow">
          <a:avLst>
            <a:gd name="adj1" fmla="val 60000"/>
            <a:gd name="adj2" fmla="val 50000"/>
          </a:avLst>
        </a:prstGeom>
        <a:gradFill rotWithShape="0">
          <a:gsLst>
            <a:gs pos="0">
              <a:schemeClr val="accent5">
                <a:hueOff val="-4673099"/>
                <a:satOff val="6871"/>
                <a:lumOff val="5882"/>
                <a:alphaOff val="0"/>
                <a:shade val="15000"/>
                <a:satMod val="180000"/>
              </a:schemeClr>
            </a:gs>
            <a:gs pos="50000">
              <a:schemeClr val="accent5">
                <a:hueOff val="-4673099"/>
                <a:satOff val="6871"/>
                <a:lumOff val="5882"/>
                <a:alphaOff val="0"/>
                <a:shade val="45000"/>
                <a:satMod val="170000"/>
              </a:schemeClr>
            </a:gs>
            <a:gs pos="70000">
              <a:schemeClr val="accent5">
                <a:hueOff val="-4673099"/>
                <a:satOff val="6871"/>
                <a:lumOff val="5882"/>
                <a:alphaOff val="0"/>
                <a:tint val="99000"/>
                <a:shade val="65000"/>
                <a:satMod val="155000"/>
              </a:schemeClr>
            </a:gs>
            <a:gs pos="100000">
              <a:schemeClr val="accent5">
                <a:hueOff val="-4673099"/>
                <a:satOff val="6871"/>
                <a:lumOff val="5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4673099"/>
              <a:satOff val="6871"/>
              <a:lumOff val="5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14153" y="2433858"/>
        <a:ext cx="200449" cy="275783"/>
      </dsp:txXfrm>
    </dsp:sp>
    <dsp:sp modelId="{A82118F0-493F-4717-BBAD-6D7CCCF30A8C}">
      <dsp:nvSpPr>
        <dsp:cNvPr id="0" name=""/>
        <dsp:cNvSpPr/>
      </dsp:nvSpPr>
      <dsp:spPr>
        <a:xfrm>
          <a:off x="4435584" y="1895812"/>
          <a:ext cx="1351875" cy="1351875"/>
        </a:xfrm>
        <a:prstGeom prst="ellipse">
          <a:avLst/>
        </a:prstGeom>
        <a:gradFill rotWithShape="0">
          <a:gsLst>
            <a:gs pos="0">
              <a:schemeClr val="accent5">
                <a:hueOff val="-4673099"/>
                <a:satOff val="6871"/>
                <a:lumOff val="5882"/>
                <a:alphaOff val="0"/>
                <a:shade val="15000"/>
                <a:satMod val="180000"/>
              </a:schemeClr>
            </a:gs>
            <a:gs pos="50000">
              <a:schemeClr val="accent5">
                <a:hueOff val="-4673099"/>
                <a:satOff val="6871"/>
                <a:lumOff val="5882"/>
                <a:alphaOff val="0"/>
                <a:shade val="45000"/>
                <a:satMod val="170000"/>
              </a:schemeClr>
            </a:gs>
            <a:gs pos="70000">
              <a:schemeClr val="accent5">
                <a:hueOff val="-4673099"/>
                <a:satOff val="6871"/>
                <a:lumOff val="5882"/>
                <a:alphaOff val="0"/>
                <a:tint val="99000"/>
                <a:shade val="65000"/>
                <a:satMod val="155000"/>
              </a:schemeClr>
            </a:gs>
            <a:gs pos="100000">
              <a:schemeClr val="accent5">
                <a:hueOff val="-4673099"/>
                <a:satOff val="6871"/>
                <a:lumOff val="5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4673099"/>
              <a:satOff val="6871"/>
              <a:lumOff val="5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Erreur</a:t>
          </a:r>
        </a:p>
        <a:p>
          <a:pPr lvl="0" algn="ctr" defTabSz="711200">
            <a:lnSpc>
              <a:spcPct val="90000"/>
            </a:lnSpc>
            <a:spcBef>
              <a:spcPct val="0"/>
            </a:spcBef>
            <a:spcAft>
              <a:spcPct val="35000"/>
            </a:spcAft>
          </a:pPr>
          <a:r>
            <a:rPr lang="fr-FR" sz="1600" kern="1200" dirty="0" smtClean="0">
              <a:latin typeface="Arial Narrow" pitchFamily="34" charset="0"/>
            </a:rPr>
            <a:t>mensonge</a:t>
          </a:r>
          <a:endParaRPr lang="en-US" sz="1600" kern="1200" dirty="0">
            <a:latin typeface="Arial Narrow" pitchFamily="34" charset="0"/>
          </a:endParaRPr>
        </a:p>
      </dsp:txBody>
      <dsp:txXfrm>
        <a:off x="4633562" y="2093790"/>
        <a:ext cx="955919" cy="955919"/>
      </dsp:txXfrm>
    </dsp:sp>
    <dsp:sp modelId="{1F469616-79D7-4935-98EC-0D9B57ECDC62}">
      <dsp:nvSpPr>
        <dsp:cNvPr id="0" name=""/>
        <dsp:cNvSpPr/>
      </dsp:nvSpPr>
      <dsp:spPr>
        <a:xfrm rot="5400000">
          <a:off x="3076172" y="3279912"/>
          <a:ext cx="286356" cy="459637"/>
        </a:xfrm>
        <a:prstGeom prst="rightArrow">
          <a:avLst>
            <a:gd name="adj1" fmla="val 60000"/>
            <a:gd name="adj2" fmla="val 50000"/>
          </a:avLst>
        </a:prstGeom>
        <a:gradFill rotWithShape="0">
          <a:gsLst>
            <a:gs pos="0">
              <a:schemeClr val="accent5">
                <a:hueOff val="-9346198"/>
                <a:satOff val="13742"/>
                <a:lumOff val="11765"/>
                <a:alphaOff val="0"/>
                <a:shade val="15000"/>
                <a:satMod val="180000"/>
              </a:schemeClr>
            </a:gs>
            <a:gs pos="50000">
              <a:schemeClr val="accent5">
                <a:hueOff val="-9346198"/>
                <a:satOff val="13742"/>
                <a:lumOff val="11765"/>
                <a:alphaOff val="0"/>
                <a:shade val="45000"/>
                <a:satMod val="170000"/>
              </a:schemeClr>
            </a:gs>
            <a:gs pos="70000">
              <a:schemeClr val="accent5">
                <a:hueOff val="-9346198"/>
                <a:satOff val="13742"/>
                <a:lumOff val="11765"/>
                <a:alphaOff val="0"/>
                <a:tint val="99000"/>
                <a:shade val="65000"/>
                <a:satMod val="155000"/>
              </a:schemeClr>
            </a:gs>
            <a:gs pos="100000">
              <a:schemeClr val="accent5">
                <a:hueOff val="-9346198"/>
                <a:satOff val="13742"/>
                <a:lumOff val="1176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346198"/>
              <a:satOff val="13742"/>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119126" y="3328886"/>
        <a:ext cx="200449" cy="275783"/>
      </dsp:txXfrm>
    </dsp:sp>
    <dsp:sp modelId="{C6C96FA8-176E-44D4-AE24-8E34E20D7C0B}">
      <dsp:nvSpPr>
        <dsp:cNvPr id="0" name=""/>
        <dsp:cNvSpPr/>
      </dsp:nvSpPr>
      <dsp:spPr>
        <a:xfrm>
          <a:off x="2543412" y="3787984"/>
          <a:ext cx="1351875" cy="1351875"/>
        </a:xfrm>
        <a:prstGeom prst="ellipse">
          <a:avLst/>
        </a:prstGeom>
        <a:gradFill rotWithShape="0">
          <a:gsLst>
            <a:gs pos="0">
              <a:schemeClr val="accent5">
                <a:hueOff val="-9346198"/>
                <a:satOff val="13742"/>
                <a:lumOff val="11765"/>
                <a:alphaOff val="0"/>
                <a:shade val="15000"/>
                <a:satMod val="180000"/>
              </a:schemeClr>
            </a:gs>
            <a:gs pos="50000">
              <a:schemeClr val="accent5">
                <a:hueOff val="-9346198"/>
                <a:satOff val="13742"/>
                <a:lumOff val="11765"/>
                <a:alphaOff val="0"/>
                <a:shade val="45000"/>
                <a:satMod val="170000"/>
              </a:schemeClr>
            </a:gs>
            <a:gs pos="70000">
              <a:schemeClr val="accent5">
                <a:hueOff val="-9346198"/>
                <a:satOff val="13742"/>
                <a:lumOff val="11765"/>
                <a:alphaOff val="0"/>
                <a:tint val="99000"/>
                <a:shade val="65000"/>
                <a:satMod val="155000"/>
              </a:schemeClr>
            </a:gs>
            <a:gs pos="100000">
              <a:schemeClr val="accent5">
                <a:hueOff val="-9346198"/>
                <a:satOff val="13742"/>
                <a:lumOff val="1176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346198"/>
              <a:satOff val="13742"/>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0" kern="1200" dirty="0" smtClean="0">
              <a:latin typeface="Arial Narrow" pitchFamily="34" charset="0"/>
            </a:rPr>
            <a:t>licence</a:t>
          </a:r>
          <a:endParaRPr lang="en-US" sz="1800" b="0" kern="1200" dirty="0">
            <a:latin typeface="Arial Narrow" pitchFamily="34" charset="0"/>
          </a:endParaRPr>
        </a:p>
      </dsp:txBody>
      <dsp:txXfrm>
        <a:off x="2741390" y="3985962"/>
        <a:ext cx="955919" cy="955919"/>
      </dsp:txXfrm>
    </dsp:sp>
    <dsp:sp modelId="{1417455E-9518-48D3-B770-934CD871BCCC}">
      <dsp:nvSpPr>
        <dsp:cNvPr id="0" name=""/>
        <dsp:cNvSpPr/>
      </dsp:nvSpPr>
      <dsp:spPr>
        <a:xfrm rot="10800000">
          <a:off x="2138190" y="2341931"/>
          <a:ext cx="286356" cy="459637"/>
        </a:xfrm>
        <a:prstGeom prst="rightArrow">
          <a:avLst>
            <a:gd name="adj1" fmla="val 60000"/>
            <a:gd name="adj2" fmla="val 50000"/>
          </a:avLst>
        </a:prstGeom>
        <a:gradFill rotWithShape="0">
          <a:gsLst>
            <a:gs pos="0">
              <a:schemeClr val="accent5">
                <a:hueOff val="-14019296"/>
                <a:satOff val="20613"/>
                <a:lumOff val="17647"/>
                <a:alphaOff val="0"/>
                <a:shade val="15000"/>
                <a:satMod val="180000"/>
              </a:schemeClr>
            </a:gs>
            <a:gs pos="50000">
              <a:schemeClr val="accent5">
                <a:hueOff val="-14019296"/>
                <a:satOff val="20613"/>
                <a:lumOff val="17647"/>
                <a:alphaOff val="0"/>
                <a:shade val="45000"/>
                <a:satMod val="170000"/>
              </a:schemeClr>
            </a:gs>
            <a:gs pos="70000">
              <a:schemeClr val="accent5">
                <a:hueOff val="-14019296"/>
                <a:satOff val="20613"/>
                <a:lumOff val="17647"/>
                <a:alphaOff val="0"/>
                <a:tint val="99000"/>
                <a:shade val="65000"/>
                <a:satMod val="155000"/>
              </a:schemeClr>
            </a:gs>
            <a:gs pos="100000">
              <a:schemeClr val="accent5">
                <a:hueOff val="-14019296"/>
                <a:satOff val="20613"/>
                <a:lumOff val="1764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019296"/>
              <a:satOff val="20613"/>
              <a:lumOff val="1764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224097" y="2433858"/>
        <a:ext cx="200449" cy="275783"/>
      </dsp:txXfrm>
    </dsp:sp>
    <dsp:sp modelId="{09105CF4-00B9-428E-9FAC-2206DE6063CF}">
      <dsp:nvSpPr>
        <dsp:cNvPr id="0" name=""/>
        <dsp:cNvSpPr/>
      </dsp:nvSpPr>
      <dsp:spPr>
        <a:xfrm>
          <a:off x="651240" y="1895812"/>
          <a:ext cx="1351875" cy="1351875"/>
        </a:xfrm>
        <a:prstGeom prst="ellipse">
          <a:avLst/>
        </a:prstGeom>
        <a:gradFill rotWithShape="0">
          <a:gsLst>
            <a:gs pos="0">
              <a:schemeClr val="accent5">
                <a:hueOff val="-14019296"/>
                <a:satOff val="20613"/>
                <a:lumOff val="17647"/>
                <a:alphaOff val="0"/>
                <a:shade val="15000"/>
                <a:satMod val="180000"/>
              </a:schemeClr>
            </a:gs>
            <a:gs pos="50000">
              <a:schemeClr val="accent5">
                <a:hueOff val="-14019296"/>
                <a:satOff val="20613"/>
                <a:lumOff val="17647"/>
                <a:alphaOff val="0"/>
                <a:shade val="45000"/>
                <a:satMod val="170000"/>
              </a:schemeClr>
            </a:gs>
            <a:gs pos="70000">
              <a:schemeClr val="accent5">
                <a:hueOff val="-14019296"/>
                <a:satOff val="20613"/>
                <a:lumOff val="17647"/>
                <a:alphaOff val="0"/>
                <a:tint val="99000"/>
                <a:shade val="65000"/>
                <a:satMod val="155000"/>
              </a:schemeClr>
            </a:gs>
            <a:gs pos="100000">
              <a:schemeClr val="accent5">
                <a:hueOff val="-14019296"/>
                <a:satOff val="20613"/>
                <a:lumOff val="1764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019296"/>
              <a:satOff val="20613"/>
              <a:lumOff val="1764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passion</a:t>
          </a:r>
          <a:endParaRPr lang="en-US" sz="1800" kern="1200" dirty="0">
            <a:latin typeface="Arial Narrow" pitchFamily="34" charset="0"/>
          </a:endParaRPr>
        </a:p>
      </dsp:txBody>
      <dsp:txXfrm>
        <a:off x="849218" y="2093790"/>
        <a:ext cx="955919" cy="955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8218-F2F6-4C6C-B73C-DB244ED778A2}">
      <dsp:nvSpPr>
        <dsp:cNvPr id="0" name=""/>
        <dsp:cNvSpPr/>
      </dsp:nvSpPr>
      <dsp:spPr>
        <a:xfrm>
          <a:off x="2478434" y="1741834"/>
          <a:ext cx="1240730" cy="1240730"/>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latin typeface="Arial Narrow" pitchFamily="34" charset="0"/>
            </a:rPr>
            <a:t>Principes</a:t>
          </a:r>
          <a:endParaRPr lang="en-US" sz="1900" kern="1200" dirty="0">
            <a:latin typeface="Arial Narrow" pitchFamily="34" charset="0"/>
          </a:endParaRPr>
        </a:p>
      </dsp:txBody>
      <dsp:txXfrm>
        <a:off x="2660135" y="1923535"/>
        <a:ext cx="877328" cy="877328"/>
      </dsp:txXfrm>
    </dsp:sp>
    <dsp:sp modelId="{460EEC1B-BF07-45F0-A126-310DE09B257B}">
      <dsp:nvSpPr>
        <dsp:cNvPr id="0" name=""/>
        <dsp:cNvSpPr/>
      </dsp:nvSpPr>
      <dsp:spPr>
        <a:xfrm rot="16200000">
          <a:off x="2966905" y="1289518"/>
          <a:ext cx="263789" cy="421848"/>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06474" y="1413457"/>
        <a:ext cx="184652" cy="253108"/>
      </dsp:txXfrm>
    </dsp:sp>
    <dsp:sp modelId="{552DE272-7982-4E6E-87D3-BBD6279FD84B}">
      <dsp:nvSpPr>
        <dsp:cNvPr id="0" name=""/>
        <dsp:cNvSpPr/>
      </dsp:nvSpPr>
      <dsp:spPr>
        <a:xfrm>
          <a:off x="2478434" y="3388"/>
          <a:ext cx="1240730" cy="1240730"/>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Cœur </a:t>
          </a:r>
          <a:endParaRPr lang="en-US" sz="1800" kern="1200" dirty="0">
            <a:latin typeface="Arial Narrow" pitchFamily="34" charset="0"/>
          </a:endParaRPr>
        </a:p>
      </dsp:txBody>
      <dsp:txXfrm>
        <a:off x="2660135" y="185089"/>
        <a:ext cx="877328" cy="877328"/>
      </dsp:txXfrm>
    </dsp:sp>
    <dsp:sp modelId="{C95A840B-00C1-454A-A75C-5E70839FE719}">
      <dsp:nvSpPr>
        <dsp:cNvPr id="0" name=""/>
        <dsp:cNvSpPr/>
      </dsp:nvSpPr>
      <dsp:spPr>
        <a:xfrm>
          <a:off x="3828662" y="2151275"/>
          <a:ext cx="263789" cy="421848"/>
        </a:xfrm>
        <a:prstGeom prst="rightArrow">
          <a:avLst>
            <a:gd name="adj1" fmla="val 60000"/>
            <a:gd name="adj2" fmla="val 50000"/>
          </a:avLst>
        </a:prstGeom>
        <a:gradFill rotWithShape="0">
          <a:gsLst>
            <a:gs pos="0">
              <a:schemeClr val="accent5">
                <a:hueOff val="-4673099"/>
                <a:satOff val="6871"/>
                <a:lumOff val="5882"/>
                <a:alphaOff val="0"/>
                <a:shade val="15000"/>
                <a:satMod val="180000"/>
              </a:schemeClr>
            </a:gs>
            <a:gs pos="50000">
              <a:schemeClr val="accent5">
                <a:hueOff val="-4673099"/>
                <a:satOff val="6871"/>
                <a:lumOff val="5882"/>
                <a:alphaOff val="0"/>
                <a:shade val="45000"/>
                <a:satMod val="170000"/>
              </a:schemeClr>
            </a:gs>
            <a:gs pos="70000">
              <a:schemeClr val="accent5">
                <a:hueOff val="-4673099"/>
                <a:satOff val="6871"/>
                <a:lumOff val="5882"/>
                <a:alphaOff val="0"/>
                <a:tint val="99000"/>
                <a:shade val="65000"/>
                <a:satMod val="155000"/>
              </a:schemeClr>
            </a:gs>
            <a:gs pos="100000">
              <a:schemeClr val="accent5">
                <a:hueOff val="-4673099"/>
                <a:satOff val="6871"/>
                <a:lumOff val="5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4673099"/>
              <a:satOff val="6871"/>
              <a:lumOff val="5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828662" y="2235645"/>
        <a:ext cx="184652" cy="253108"/>
      </dsp:txXfrm>
    </dsp:sp>
    <dsp:sp modelId="{A82118F0-493F-4717-BBAD-6D7CCCF30A8C}">
      <dsp:nvSpPr>
        <dsp:cNvPr id="0" name=""/>
        <dsp:cNvSpPr/>
      </dsp:nvSpPr>
      <dsp:spPr>
        <a:xfrm>
          <a:off x="4216880" y="1741834"/>
          <a:ext cx="1240730" cy="1240730"/>
        </a:xfrm>
        <a:prstGeom prst="ellipse">
          <a:avLst/>
        </a:prstGeom>
        <a:gradFill rotWithShape="0">
          <a:gsLst>
            <a:gs pos="0">
              <a:schemeClr val="accent5">
                <a:hueOff val="-4673099"/>
                <a:satOff val="6871"/>
                <a:lumOff val="5882"/>
                <a:alphaOff val="0"/>
                <a:shade val="15000"/>
                <a:satMod val="180000"/>
              </a:schemeClr>
            </a:gs>
            <a:gs pos="50000">
              <a:schemeClr val="accent5">
                <a:hueOff val="-4673099"/>
                <a:satOff val="6871"/>
                <a:lumOff val="5882"/>
                <a:alphaOff val="0"/>
                <a:shade val="45000"/>
                <a:satMod val="170000"/>
              </a:schemeClr>
            </a:gs>
            <a:gs pos="70000">
              <a:schemeClr val="accent5">
                <a:hueOff val="-4673099"/>
                <a:satOff val="6871"/>
                <a:lumOff val="5882"/>
                <a:alphaOff val="0"/>
                <a:tint val="99000"/>
                <a:shade val="65000"/>
                <a:satMod val="155000"/>
              </a:schemeClr>
            </a:gs>
            <a:gs pos="100000">
              <a:schemeClr val="accent5">
                <a:hueOff val="-4673099"/>
                <a:satOff val="6871"/>
                <a:lumOff val="5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4673099"/>
              <a:satOff val="6871"/>
              <a:lumOff val="5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Intellect</a:t>
          </a:r>
          <a:endParaRPr lang="en-US" sz="1800" kern="1200" dirty="0">
            <a:latin typeface="Arial Narrow" pitchFamily="34" charset="0"/>
          </a:endParaRPr>
        </a:p>
      </dsp:txBody>
      <dsp:txXfrm>
        <a:off x="4398581" y="1923535"/>
        <a:ext cx="877328" cy="877328"/>
      </dsp:txXfrm>
    </dsp:sp>
    <dsp:sp modelId="{1F469616-79D7-4935-98EC-0D9B57ECDC62}">
      <dsp:nvSpPr>
        <dsp:cNvPr id="0" name=""/>
        <dsp:cNvSpPr/>
      </dsp:nvSpPr>
      <dsp:spPr>
        <a:xfrm rot="5400000">
          <a:off x="2966905" y="3013033"/>
          <a:ext cx="263789" cy="421848"/>
        </a:xfrm>
        <a:prstGeom prst="rightArrow">
          <a:avLst>
            <a:gd name="adj1" fmla="val 60000"/>
            <a:gd name="adj2" fmla="val 50000"/>
          </a:avLst>
        </a:prstGeom>
        <a:gradFill rotWithShape="0">
          <a:gsLst>
            <a:gs pos="0">
              <a:schemeClr val="accent5">
                <a:hueOff val="-9346198"/>
                <a:satOff val="13742"/>
                <a:lumOff val="11765"/>
                <a:alphaOff val="0"/>
                <a:shade val="15000"/>
                <a:satMod val="180000"/>
              </a:schemeClr>
            </a:gs>
            <a:gs pos="50000">
              <a:schemeClr val="accent5">
                <a:hueOff val="-9346198"/>
                <a:satOff val="13742"/>
                <a:lumOff val="11765"/>
                <a:alphaOff val="0"/>
                <a:shade val="45000"/>
                <a:satMod val="170000"/>
              </a:schemeClr>
            </a:gs>
            <a:gs pos="70000">
              <a:schemeClr val="accent5">
                <a:hueOff val="-9346198"/>
                <a:satOff val="13742"/>
                <a:lumOff val="11765"/>
                <a:alphaOff val="0"/>
                <a:tint val="99000"/>
                <a:shade val="65000"/>
                <a:satMod val="155000"/>
              </a:schemeClr>
            </a:gs>
            <a:gs pos="100000">
              <a:schemeClr val="accent5">
                <a:hueOff val="-9346198"/>
                <a:satOff val="13742"/>
                <a:lumOff val="1176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346198"/>
              <a:satOff val="13742"/>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06474" y="3057835"/>
        <a:ext cx="184652" cy="253108"/>
      </dsp:txXfrm>
    </dsp:sp>
    <dsp:sp modelId="{C6C96FA8-176E-44D4-AE24-8E34E20D7C0B}">
      <dsp:nvSpPr>
        <dsp:cNvPr id="0" name=""/>
        <dsp:cNvSpPr/>
      </dsp:nvSpPr>
      <dsp:spPr>
        <a:xfrm>
          <a:off x="2478434" y="3480280"/>
          <a:ext cx="1240730" cy="1240730"/>
        </a:xfrm>
        <a:prstGeom prst="ellipse">
          <a:avLst/>
        </a:prstGeom>
        <a:gradFill rotWithShape="0">
          <a:gsLst>
            <a:gs pos="0">
              <a:schemeClr val="accent5">
                <a:hueOff val="-9346198"/>
                <a:satOff val="13742"/>
                <a:lumOff val="11765"/>
                <a:alphaOff val="0"/>
                <a:shade val="15000"/>
                <a:satMod val="180000"/>
              </a:schemeClr>
            </a:gs>
            <a:gs pos="50000">
              <a:schemeClr val="accent5">
                <a:hueOff val="-9346198"/>
                <a:satOff val="13742"/>
                <a:lumOff val="11765"/>
                <a:alphaOff val="0"/>
                <a:shade val="45000"/>
                <a:satMod val="170000"/>
              </a:schemeClr>
            </a:gs>
            <a:gs pos="70000">
              <a:schemeClr val="accent5">
                <a:hueOff val="-9346198"/>
                <a:satOff val="13742"/>
                <a:lumOff val="11765"/>
                <a:alphaOff val="0"/>
                <a:tint val="99000"/>
                <a:shade val="65000"/>
                <a:satMod val="155000"/>
              </a:schemeClr>
            </a:gs>
            <a:gs pos="100000">
              <a:schemeClr val="accent5">
                <a:hueOff val="-9346198"/>
                <a:satOff val="13742"/>
                <a:lumOff val="1176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346198"/>
              <a:satOff val="13742"/>
              <a:lumOff val="1176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0" kern="1200" dirty="0" smtClean="0">
              <a:latin typeface="Arial Narrow" pitchFamily="34" charset="0"/>
            </a:rPr>
            <a:t>Bonne volonté</a:t>
          </a:r>
          <a:endParaRPr lang="en-US" sz="1800" b="0" kern="1200" dirty="0">
            <a:latin typeface="Arial Narrow" pitchFamily="34" charset="0"/>
          </a:endParaRPr>
        </a:p>
      </dsp:txBody>
      <dsp:txXfrm>
        <a:off x="2660135" y="3661981"/>
        <a:ext cx="877328" cy="877328"/>
      </dsp:txXfrm>
    </dsp:sp>
    <dsp:sp modelId="{1417455E-9518-48D3-B770-934CD871BCCC}">
      <dsp:nvSpPr>
        <dsp:cNvPr id="0" name=""/>
        <dsp:cNvSpPr/>
      </dsp:nvSpPr>
      <dsp:spPr>
        <a:xfrm rot="10800000">
          <a:off x="2105147" y="2151275"/>
          <a:ext cx="263789" cy="421848"/>
        </a:xfrm>
        <a:prstGeom prst="rightArrow">
          <a:avLst>
            <a:gd name="adj1" fmla="val 60000"/>
            <a:gd name="adj2" fmla="val 50000"/>
          </a:avLst>
        </a:prstGeom>
        <a:gradFill rotWithShape="0">
          <a:gsLst>
            <a:gs pos="0">
              <a:schemeClr val="accent5">
                <a:hueOff val="-14019296"/>
                <a:satOff val="20613"/>
                <a:lumOff val="17647"/>
                <a:alphaOff val="0"/>
                <a:shade val="15000"/>
                <a:satMod val="180000"/>
              </a:schemeClr>
            </a:gs>
            <a:gs pos="50000">
              <a:schemeClr val="accent5">
                <a:hueOff val="-14019296"/>
                <a:satOff val="20613"/>
                <a:lumOff val="17647"/>
                <a:alphaOff val="0"/>
                <a:shade val="45000"/>
                <a:satMod val="170000"/>
              </a:schemeClr>
            </a:gs>
            <a:gs pos="70000">
              <a:schemeClr val="accent5">
                <a:hueOff val="-14019296"/>
                <a:satOff val="20613"/>
                <a:lumOff val="17647"/>
                <a:alphaOff val="0"/>
                <a:tint val="99000"/>
                <a:shade val="65000"/>
                <a:satMod val="155000"/>
              </a:schemeClr>
            </a:gs>
            <a:gs pos="100000">
              <a:schemeClr val="accent5">
                <a:hueOff val="-14019296"/>
                <a:satOff val="20613"/>
                <a:lumOff val="1764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019296"/>
              <a:satOff val="20613"/>
              <a:lumOff val="1764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184284" y="2235645"/>
        <a:ext cx="184652" cy="253108"/>
      </dsp:txXfrm>
    </dsp:sp>
    <dsp:sp modelId="{09105CF4-00B9-428E-9FAC-2206DE6063CF}">
      <dsp:nvSpPr>
        <dsp:cNvPr id="0" name=""/>
        <dsp:cNvSpPr/>
      </dsp:nvSpPr>
      <dsp:spPr>
        <a:xfrm>
          <a:off x="739988" y="1741834"/>
          <a:ext cx="1240730" cy="1240730"/>
        </a:xfrm>
        <a:prstGeom prst="ellipse">
          <a:avLst/>
        </a:prstGeom>
        <a:gradFill rotWithShape="0">
          <a:gsLst>
            <a:gs pos="0">
              <a:schemeClr val="accent5">
                <a:hueOff val="-14019296"/>
                <a:satOff val="20613"/>
                <a:lumOff val="17647"/>
                <a:alphaOff val="0"/>
                <a:shade val="15000"/>
                <a:satMod val="180000"/>
              </a:schemeClr>
            </a:gs>
            <a:gs pos="50000">
              <a:schemeClr val="accent5">
                <a:hueOff val="-14019296"/>
                <a:satOff val="20613"/>
                <a:lumOff val="17647"/>
                <a:alphaOff val="0"/>
                <a:shade val="45000"/>
                <a:satMod val="170000"/>
              </a:schemeClr>
            </a:gs>
            <a:gs pos="70000">
              <a:schemeClr val="accent5">
                <a:hueOff val="-14019296"/>
                <a:satOff val="20613"/>
                <a:lumOff val="17647"/>
                <a:alphaOff val="0"/>
                <a:tint val="99000"/>
                <a:shade val="65000"/>
                <a:satMod val="155000"/>
              </a:schemeClr>
            </a:gs>
            <a:gs pos="100000">
              <a:schemeClr val="accent5">
                <a:hueOff val="-14019296"/>
                <a:satOff val="20613"/>
                <a:lumOff val="1764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019296"/>
              <a:satOff val="20613"/>
              <a:lumOff val="1764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Emotion</a:t>
          </a:r>
          <a:endParaRPr lang="en-US" sz="1800" kern="1200" dirty="0">
            <a:latin typeface="Arial Narrow" pitchFamily="34" charset="0"/>
          </a:endParaRPr>
        </a:p>
      </dsp:txBody>
      <dsp:txXfrm>
        <a:off x="921689" y="1923535"/>
        <a:ext cx="877328" cy="877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6565C-19B6-4862-91C9-999B94E71DCE}">
      <dsp:nvSpPr>
        <dsp:cNvPr id="0" name=""/>
        <dsp:cNvSpPr/>
      </dsp:nvSpPr>
      <dsp:spPr>
        <a:xfrm rot="5400000">
          <a:off x="297531" y="-294"/>
          <a:ext cx="3832393" cy="3832982"/>
        </a:xfrm>
        <a:prstGeom prst="blockArc">
          <a:avLst>
            <a:gd name="adj1" fmla="val 13500000"/>
            <a:gd name="adj2" fmla="val 18900000"/>
            <a:gd name="adj3" fmla="val 496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FCF1F13-84C1-4447-9A99-E8D2E98BE9CB}">
      <dsp:nvSpPr>
        <dsp:cNvPr id="0" name=""/>
        <dsp:cNvSpPr/>
      </dsp:nvSpPr>
      <dsp:spPr>
        <a:xfrm rot="16200000">
          <a:off x="4241850" y="-294"/>
          <a:ext cx="3832393" cy="3832982"/>
        </a:xfrm>
        <a:prstGeom prst="blockArc">
          <a:avLst>
            <a:gd name="adj1" fmla="val 13500000"/>
            <a:gd name="adj2" fmla="val 18900000"/>
            <a:gd name="adj3" fmla="val 4960"/>
          </a:avLst>
        </a:prstGeom>
        <a:gradFill rotWithShape="0">
          <a:gsLst>
            <a:gs pos="0">
              <a:schemeClr val="accent3">
                <a:hueOff val="-1860324"/>
                <a:satOff val="-10190"/>
                <a:lumOff val="3137"/>
                <a:alphaOff val="0"/>
                <a:shade val="15000"/>
                <a:satMod val="180000"/>
              </a:schemeClr>
            </a:gs>
            <a:gs pos="50000">
              <a:schemeClr val="accent3">
                <a:hueOff val="-1860324"/>
                <a:satOff val="-10190"/>
                <a:lumOff val="3137"/>
                <a:alphaOff val="0"/>
                <a:shade val="45000"/>
                <a:satMod val="170000"/>
              </a:schemeClr>
            </a:gs>
            <a:gs pos="70000">
              <a:schemeClr val="accent3">
                <a:hueOff val="-1860324"/>
                <a:satOff val="-10190"/>
                <a:lumOff val="3137"/>
                <a:alphaOff val="0"/>
                <a:tint val="99000"/>
                <a:shade val="65000"/>
                <a:satMod val="155000"/>
              </a:schemeClr>
            </a:gs>
            <a:gs pos="100000">
              <a:schemeClr val="accent3">
                <a:hueOff val="-1860324"/>
                <a:satOff val="-10190"/>
                <a:lumOff val="313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1860324"/>
              <a:satOff val="-10190"/>
              <a:lumOff val="3137"/>
              <a:alphaOff val="0"/>
              <a:satMod val="300000"/>
            </a:schemeClr>
          </a:contourClr>
        </a:sp3d>
      </dsp:spPr>
      <dsp:style>
        <a:lnRef idx="0">
          <a:scrgbClr r="0" g="0" b="0"/>
        </a:lnRef>
        <a:fillRef idx="3">
          <a:scrgbClr r="0" g="0" b="0"/>
        </a:fillRef>
        <a:effectRef idx="3">
          <a:scrgbClr r="0" g="0" b="0"/>
        </a:effectRef>
        <a:fontRef idx="minor">
          <a:schemeClr val="lt1"/>
        </a:fontRef>
      </dsp:style>
    </dsp:sp>
    <dsp:sp modelId="{B2CEF92D-896B-491D-8330-F752E15D5574}">
      <dsp:nvSpPr>
        <dsp:cNvPr id="0" name=""/>
        <dsp:cNvSpPr/>
      </dsp:nvSpPr>
      <dsp:spPr>
        <a:xfrm>
          <a:off x="4695018" y="3329025"/>
          <a:ext cx="2909819" cy="76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3500" kern="1200" dirty="0" smtClean="0"/>
            <a:t>2</a:t>
          </a:r>
          <a:endParaRPr lang="fr-FR" sz="3500" kern="1200" dirty="0"/>
        </a:p>
      </dsp:txBody>
      <dsp:txXfrm>
        <a:off x="4695018" y="3329025"/>
        <a:ext cx="2909819" cy="766724"/>
      </dsp:txXfrm>
    </dsp:sp>
    <dsp:sp modelId="{8301FC72-19DD-4362-876D-CC8E1D418F3C}">
      <dsp:nvSpPr>
        <dsp:cNvPr id="0" name=""/>
        <dsp:cNvSpPr/>
      </dsp:nvSpPr>
      <dsp:spPr>
        <a:xfrm rot="5400000">
          <a:off x="4118916" y="-294"/>
          <a:ext cx="3832393" cy="3832982"/>
        </a:xfrm>
        <a:prstGeom prst="blockArc">
          <a:avLst>
            <a:gd name="adj1" fmla="val 13500000"/>
            <a:gd name="adj2" fmla="val 18900000"/>
            <a:gd name="adj3" fmla="val 4960"/>
          </a:avLst>
        </a:prstGeom>
        <a:gradFill rotWithShape="0">
          <a:gsLst>
            <a:gs pos="0">
              <a:schemeClr val="accent3">
                <a:hueOff val="-3720649"/>
                <a:satOff val="-20381"/>
                <a:lumOff val="6275"/>
                <a:alphaOff val="0"/>
                <a:shade val="15000"/>
                <a:satMod val="180000"/>
              </a:schemeClr>
            </a:gs>
            <a:gs pos="50000">
              <a:schemeClr val="accent3">
                <a:hueOff val="-3720649"/>
                <a:satOff val="-20381"/>
                <a:lumOff val="6275"/>
                <a:alphaOff val="0"/>
                <a:shade val="45000"/>
                <a:satMod val="170000"/>
              </a:schemeClr>
            </a:gs>
            <a:gs pos="70000">
              <a:schemeClr val="accent3">
                <a:hueOff val="-3720649"/>
                <a:satOff val="-20381"/>
                <a:lumOff val="6275"/>
                <a:alphaOff val="0"/>
                <a:tint val="99000"/>
                <a:shade val="65000"/>
                <a:satMod val="155000"/>
              </a:schemeClr>
            </a:gs>
            <a:gs pos="100000">
              <a:schemeClr val="accent3">
                <a:hueOff val="-3720649"/>
                <a:satOff val="-20381"/>
                <a:lumOff val="627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3720649"/>
              <a:satOff val="-20381"/>
              <a:lumOff val="6275"/>
              <a:alphaOff val="0"/>
              <a:satMod val="300000"/>
            </a:schemeClr>
          </a:contourClr>
        </a:sp3d>
      </dsp:spPr>
      <dsp:style>
        <a:lnRef idx="0">
          <a:scrgbClr r="0" g="0" b="0"/>
        </a:lnRef>
        <a:fillRef idx="3">
          <a:scrgbClr r="0" g="0" b="0"/>
        </a:fillRef>
        <a:effectRef idx="3">
          <a:scrgbClr r="0" g="0" b="0"/>
        </a:effectRef>
        <a:fontRef idx="minor">
          <a:schemeClr val="lt1"/>
        </a:fontRef>
      </dsp:style>
    </dsp:sp>
    <dsp:sp modelId="{66D90C1B-9131-4829-A2E0-57CD663DB329}">
      <dsp:nvSpPr>
        <dsp:cNvPr id="0" name=""/>
        <dsp:cNvSpPr/>
      </dsp:nvSpPr>
      <dsp:spPr>
        <a:xfrm rot="16200000">
          <a:off x="8062075" y="-294"/>
          <a:ext cx="3832393" cy="3832982"/>
        </a:xfrm>
        <a:prstGeom prst="blockArc">
          <a:avLst>
            <a:gd name="adj1" fmla="val 13500000"/>
            <a:gd name="adj2" fmla="val 18900000"/>
            <a:gd name="adj3" fmla="val 4960"/>
          </a:avLst>
        </a:prstGeom>
        <a:gradFill rotWithShape="0">
          <a:gsLst>
            <a:gs pos="0">
              <a:schemeClr val="accent3">
                <a:hueOff val="-5580973"/>
                <a:satOff val="-30571"/>
                <a:lumOff val="9412"/>
                <a:alphaOff val="0"/>
                <a:shade val="15000"/>
                <a:satMod val="180000"/>
              </a:schemeClr>
            </a:gs>
            <a:gs pos="50000">
              <a:schemeClr val="accent3">
                <a:hueOff val="-5580973"/>
                <a:satOff val="-30571"/>
                <a:lumOff val="9412"/>
                <a:alphaOff val="0"/>
                <a:shade val="45000"/>
                <a:satMod val="170000"/>
              </a:schemeClr>
            </a:gs>
            <a:gs pos="70000">
              <a:schemeClr val="accent3">
                <a:hueOff val="-5580973"/>
                <a:satOff val="-30571"/>
                <a:lumOff val="9412"/>
                <a:alphaOff val="0"/>
                <a:tint val="99000"/>
                <a:shade val="65000"/>
                <a:satMod val="155000"/>
              </a:schemeClr>
            </a:gs>
            <a:gs pos="100000">
              <a:schemeClr val="accent3">
                <a:hueOff val="-5580973"/>
                <a:satOff val="-30571"/>
                <a:lumOff val="941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5580973"/>
              <a:satOff val="-30571"/>
              <a:lumOff val="9412"/>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4F788D2-A04F-4F85-B3DB-06F87B1A9286}">
      <dsp:nvSpPr>
        <dsp:cNvPr id="0" name=""/>
        <dsp:cNvSpPr/>
      </dsp:nvSpPr>
      <dsp:spPr>
        <a:xfrm>
          <a:off x="8235743" y="3329025"/>
          <a:ext cx="2909819" cy="76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3500" kern="1200" dirty="0" smtClean="0"/>
            <a:t>1</a:t>
          </a:r>
          <a:endParaRPr lang="fr-FR" sz="3500" kern="1200" dirty="0"/>
        </a:p>
      </dsp:txBody>
      <dsp:txXfrm>
        <a:off x="8235743" y="3329025"/>
        <a:ext cx="2909819" cy="766724"/>
      </dsp:txXfrm>
    </dsp:sp>
    <dsp:sp modelId="{C09D1D03-3E2B-4A30-A81B-8C55791CC108}">
      <dsp:nvSpPr>
        <dsp:cNvPr id="0" name=""/>
        <dsp:cNvSpPr/>
      </dsp:nvSpPr>
      <dsp:spPr>
        <a:xfrm>
          <a:off x="4601519" y="1099676"/>
          <a:ext cx="1755911" cy="1755911"/>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fr-FR" sz="3500" kern="1200" dirty="0" smtClean="0"/>
            <a:t>Faux moi</a:t>
          </a:r>
          <a:endParaRPr lang="fr-FR" sz="3500" kern="1200" dirty="0"/>
        </a:p>
      </dsp:txBody>
      <dsp:txXfrm>
        <a:off x="4846714" y="1306736"/>
        <a:ext cx="1012417" cy="1341792"/>
      </dsp:txXfrm>
    </dsp:sp>
    <dsp:sp modelId="{DCB4384D-2972-4F4A-BC11-20C7DD4A0AA2}">
      <dsp:nvSpPr>
        <dsp:cNvPr id="0" name=""/>
        <dsp:cNvSpPr/>
      </dsp:nvSpPr>
      <dsp:spPr>
        <a:xfrm>
          <a:off x="5867041" y="1099676"/>
          <a:ext cx="1755911" cy="1755911"/>
        </a:xfrm>
        <a:prstGeom prst="ellipse">
          <a:avLst/>
        </a:prstGeom>
        <a:gradFill rotWithShape="0">
          <a:gsLst>
            <a:gs pos="0">
              <a:schemeClr val="accent3">
                <a:alpha val="50000"/>
                <a:hueOff val="-797282"/>
                <a:satOff val="-4367"/>
                <a:lumOff val="1345"/>
                <a:alphaOff val="0"/>
                <a:shade val="15000"/>
                <a:satMod val="180000"/>
              </a:schemeClr>
            </a:gs>
            <a:gs pos="50000">
              <a:schemeClr val="accent3">
                <a:alpha val="50000"/>
                <a:hueOff val="-797282"/>
                <a:satOff val="-4367"/>
                <a:lumOff val="1345"/>
                <a:alphaOff val="0"/>
                <a:shade val="45000"/>
                <a:satMod val="170000"/>
              </a:schemeClr>
            </a:gs>
            <a:gs pos="70000">
              <a:schemeClr val="accent3">
                <a:alpha val="50000"/>
                <a:hueOff val="-797282"/>
                <a:satOff val="-4367"/>
                <a:lumOff val="1345"/>
                <a:alphaOff val="0"/>
                <a:tint val="99000"/>
                <a:shade val="65000"/>
                <a:satMod val="155000"/>
              </a:schemeClr>
            </a:gs>
            <a:gs pos="100000">
              <a:schemeClr val="accent3">
                <a:alpha val="50000"/>
                <a:hueOff val="-797282"/>
                <a:satOff val="-4367"/>
                <a:lumOff val="134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797282"/>
              <a:satOff val="-4367"/>
              <a:lumOff val="1345"/>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fr-FR" sz="3500" kern="1200" dirty="0" smtClean="0"/>
            <a:t>Vrai moi</a:t>
          </a:r>
          <a:endParaRPr lang="fr-FR" sz="3500" kern="1200" dirty="0"/>
        </a:p>
      </dsp:txBody>
      <dsp:txXfrm>
        <a:off x="6365340" y="1306736"/>
        <a:ext cx="1012417" cy="1341792"/>
      </dsp:txXfrm>
    </dsp:sp>
    <dsp:sp modelId="{20A016C2-29C8-4847-AC9F-3F01708AA68F}">
      <dsp:nvSpPr>
        <dsp:cNvPr id="0" name=""/>
        <dsp:cNvSpPr/>
      </dsp:nvSpPr>
      <dsp:spPr>
        <a:xfrm>
          <a:off x="1402680" y="581781"/>
          <a:ext cx="1214327" cy="1214356"/>
        </a:xfrm>
        <a:prstGeom prst="ellipse">
          <a:avLst/>
        </a:prstGeom>
        <a:solidFill>
          <a:schemeClr val="accent6">
            <a:lumMod val="40000"/>
            <a:lumOff val="6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rgbClr val="FF0000"/>
              </a:solidFill>
            </a:rPr>
            <a:t>Echec</a:t>
          </a:r>
          <a:endParaRPr lang="fr-FR" sz="1800" kern="1200" dirty="0">
            <a:solidFill>
              <a:srgbClr val="FF0000"/>
            </a:solidFill>
          </a:endParaRPr>
        </a:p>
      </dsp:txBody>
      <dsp:txXfrm>
        <a:off x="1580514" y="759619"/>
        <a:ext cx="858659" cy="858680"/>
      </dsp:txXfrm>
    </dsp:sp>
    <dsp:sp modelId="{57A482B3-6FFE-45E6-9FFB-F1D2A65D1DE2}">
      <dsp:nvSpPr>
        <dsp:cNvPr id="0" name=""/>
        <dsp:cNvSpPr/>
      </dsp:nvSpPr>
      <dsp:spPr>
        <a:xfrm>
          <a:off x="954816" y="1597036"/>
          <a:ext cx="596486" cy="596248"/>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2391845"/>
              <a:satOff val="-13102"/>
              <a:lumOff val="4034"/>
              <a:alphaOff val="0"/>
              <a:satMod val="300000"/>
            </a:schemeClr>
          </a:contourClr>
        </a:sp3d>
      </dsp:spPr>
      <dsp:style>
        <a:lnRef idx="0">
          <a:scrgbClr r="0" g="0" b="0"/>
        </a:lnRef>
        <a:fillRef idx="3">
          <a:scrgbClr r="0" g="0" b="0"/>
        </a:fillRef>
        <a:effectRef idx="3">
          <a:scrgbClr r="0" g="0" b="0"/>
        </a:effectRef>
        <a:fontRef idx="minor">
          <a:schemeClr val="tx1"/>
        </a:fontRef>
      </dsp:style>
    </dsp:sp>
    <dsp:sp modelId="{412F2C17-9268-42F8-B9C9-822CB1959CC0}">
      <dsp:nvSpPr>
        <dsp:cNvPr id="0" name=""/>
        <dsp:cNvSpPr/>
      </dsp:nvSpPr>
      <dsp:spPr>
        <a:xfrm>
          <a:off x="2716659" y="820649"/>
          <a:ext cx="347072" cy="346846"/>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3189127"/>
              <a:satOff val="-17469"/>
              <a:lumOff val="5378"/>
              <a:alphaOff val="0"/>
              <a:satMod val="300000"/>
            </a:schemeClr>
          </a:contourClr>
        </a:sp3d>
      </dsp:spPr>
      <dsp:style>
        <a:lnRef idx="0">
          <a:scrgbClr r="0" g="0" b="0"/>
        </a:lnRef>
        <a:fillRef idx="3">
          <a:scrgbClr r="0" g="0" b="0"/>
        </a:fillRef>
        <a:effectRef idx="3">
          <a:scrgbClr r="0" g="0" b="0"/>
        </a:effectRef>
        <a:fontRef idx="minor">
          <a:schemeClr val="tx1"/>
        </a:fontRef>
      </dsp:style>
    </dsp:sp>
    <dsp:sp modelId="{B98C1218-8741-4633-A5B6-CDC0E95D0E75}">
      <dsp:nvSpPr>
        <dsp:cNvPr id="0" name=""/>
        <dsp:cNvSpPr/>
      </dsp:nvSpPr>
      <dsp:spPr>
        <a:xfrm>
          <a:off x="2587681" y="1307076"/>
          <a:ext cx="1214327" cy="1214356"/>
        </a:xfrm>
        <a:prstGeom prst="ellipse">
          <a:avLst/>
        </a:prstGeom>
        <a:solidFill>
          <a:schemeClr val="accent6">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3986409"/>
              <a:satOff val="-21836"/>
              <a:lumOff val="6723"/>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bg1">
                  <a:lumMod val="95000"/>
                </a:schemeClr>
              </a:solidFill>
            </a:rPr>
            <a:t>Echec</a:t>
          </a:r>
          <a:endParaRPr lang="fr-FR" sz="1800" kern="1200" dirty="0">
            <a:solidFill>
              <a:schemeClr val="bg1">
                <a:lumMod val="95000"/>
              </a:schemeClr>
            </a:solidFill>
          </a:endParaRPr>
        </a:p>
      </dsp:txBody>
      <dsp:txXfrm>
        <a:off x="2765515" y="1484914"/>
        <a:ext cx="858659" cy="858680"/>
      </dsp:txXfrm>
    </dsp:sp>
    <dsp:sp modelId="{076A078A-C12F-438F-9068-8F201283B5C3}">
      <dsp:nvSpPr>
        <dsp:cNvPr id="0" name=""/>
        <dsp:cNvSpPr/>
      </dsp:nvSpPr>
      <dsp:spPr>
        <a:xfrm>
          <a:off x="2714666" y="2595700"/>
          <a:ext cx="347072" cy="346846"/>
        </a:xfrm>
        <a:prstGeom prst="ellipse">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4783691"/>
              <a:satOff val="-26204"/>
              <a:lumOff val="8067"/>
              <a:alphaOff val="0"/>
              <a:satMod val="300000"/>
            </a:schemeClr>
          </a:contourClr>
        </a:sp3d>
      </dsp:spPr>
      <dsp:style>
        <a:lnRef idx="0">
          <a:scrgbClr r="0" g="0" b="0"/>
        </a:lnRef>
        <a:fillRef idx="3">
          <a:scrgbClr r="0" g="0" b="0"/>
        </a:fillRef>
        <a:effectRef idx="3">
          <a:scrgbClr r="0" g="0" b="0"/>
        </a:effectRef>
        <a:fontRef idx="minor">
          <a:schemeClr val="tx1"/>
        </a:fontRef>
      </dsp:style>
    </dsp:sp>
    <dsp:sp modelId="{5F29AD74-EEA0-49A3-B717-B1590DE2D4A8}">
      <dsp:nvSpPr>
        <dsp:cNvPr id="0" name=""/>
        <dsp:cNvSpPr/>
      </dsp:nvSpPr>
      <dsp:spPr>
        <a:xfrm>
          <a:off x="1424318" y="2001032"/>
          <a:ext cx="1214327" cy="1214356"/>
        </a:xfrm>
        <a:prstGeom prst="ellipse">
          <a:avLst/>
        </a:prstGeom>
        <a:solidFill>
          <a:schemeClr val="accent6">
            <a:lumMod val="5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alpha val="50000"/>
              <a:hueOff val="-5580973"/>
              <a:satOff val="-30571"/>
              <a:lumOff val="9412"/>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bg1">
                  <a:lumMod val="95000"/>
                </a:schemeClr>
              </a:solidFill>
            </a:rPr>
            <a:t>Echec</a:t>
          </a:r>
          <a:endParaRPr lang="fr-FR" sz="1800" kern="1200" dirty="0">
            <a:solidFill>
              <a:schemeClr val="bg1">
                <a:lumMod val="95000"/>
              </a:schemeClr>
            </a:solidFill>
          </a:endParaRPr>
        </a:p>
      </dsp:txBody>
      <dsp:txXfrm>
        <a:off x="1602152" y="2178870"/>
        <a:ext cx="858659" cy="858680"/>
      </dsp:txXfrm>
    </dsp:sp>
    <dsp:sp modelId="{DA1DD51E-3D8F-45D9-967E-B1E29271AFC1}">
      <dsp:nvSpPr>
        <dsp:cNvPr id="0" name=""/>
        <dsp:cNvSpPr/>
      </dsp:nvSpPr>
      <dsp:spPr>
        <a:xfrm>
          <a:off x="8566272" y="792118"/>
          <a:ext cx="2238322" cy="2237917"/>
        </a:xfrm>
        <a:prstGeom prst="ellipse">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Vrais buts de la vie</a:t>
          </a:r>
          <a:endParaRPr lang="fr-FR" sz="2900" kern="1200" dirty="0"/>
        </a:p>
      </dsp:txBody>
      <dsp:txXfrm>
        <a:off x="8894067" y="1119853"/>
        <a:ext cx="1582732" cy="1582447"/>
      </dsp:txXfrm>
    </dsp:sp>
    <dsp:sp modelId="{E476BD7F-38F1-430F-8DE8-799AB5ABF9E8}">
      <dsp:nvSpPr>
        <dsp:cNvPr id="0" name=""/>
        <dsp:cNvSpPr/>
      </dsp:nvSpPr>
      <dsp:spPr>
        <a:xfrm>
          <a:off x="1017443" y="3329025"/>
          <a:ext cx="2909819" cy="766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3500" kern="1200" dirty="0" smtClean="0"/>
            <a:t>3</a:t>
          </a:r>
          <a:endParaRPr lang="fr-FR" sz="3500" kern="1200" dirty="0"/>
        </a:p>
      </dsp:txBody>
      <dsp:txXfrm>
        <a:off x="1017443" y="3329025"/>
        <a:ext cx="2909819" cy="7667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BDBE-E0C6-44E5-BB1C-FC2D30A46809}">
      <dsp:nvSpPr>
        <dsp:cNvPr id="0" name=""/>
        <dsp:cNvSpPr/>
      </dsp:nvSpPr>
      <dsp:spPr>
        <a:xfrm>
          <a:off x="691772" y="325740"/>
          <a:ext cx="4209575" cy="4209575"/>
        </a:xfrm>
        <a:prstGeom prst="pie">
          <a:avLst>
            <a:gd name="adj1" fmla="val 16200000"/>
            <a:gd name="adj2" fmla="val 180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t>Mal-être</a:t>
          </a:r>
          <a:endParaRPr lang="fr-FR" sz="3600" kern="1200" dirty="0"/>
        </a:p>
      </dsp:txBody>
      <dsp:txXfrm>
        <a:off x="2910318" y="1217769"/>
        <a:ext cx="1503419" cy="1252849"/>
      </dsp:txXfrm>
    </dsp:sp>
    <dsp:sp modelId="{9DC50CA0-97A7-472F-A998-B51B234C20A4}">
      <dsp:nvSpPr>
        <dsp:cNvPr id="0" name=""/>
        <dsp:cNvSpPr/>
      </dsp:nvSpPr>
      <dsp:spPr>
        <a:xfrm>
          <a:off x="605074" y="476082"/>
          <a:ext cx="4209575" cy="4209575"/>
        </a:xfrm>
        <a:prstGeom prst="pie">
          <a:avLst>
            <a:gd name="adj1" fmla="val 1800000"/>
            <a:gd name="adj2" fmla="val 900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err="1" smtClean="0"/>
            <a:t>Mal-aimer</a:t>
          </a:r>
          <a:endParaRPr lang="fr-FR" sz="3600" kern="1200" dirty="0"/>
        </a:p>
      </dsp:txBody>
      <dsp:txXfrm>
        <a:off x="1607354" y="3207295"/>
        <a:ext cx="2255129" cy="1102507"/>
      </dsp:txXfrm>
    </dsp:sp>
    <dsp:sp modelId="{90014DB7-A63D-4782-B8E0-E73116088BA5}">
      <dsp:nvSpPr>
        <dsp:cNvPr id="0" name=""/>
        <dsp:cNvSpPr/>
      </dsp:nvSpPr>
      <dsp:spPr>
        <a:xfrm>
          <a:off x="518377" y="325740"/>
          <a:ext cx="4209575" cy="4209575"/>
        </a:xfrm>
        <a:prstGeom prst="pie">
          <a:avLst>
            <a:gd name="adj1" fmla="val 9000000"/>
            <a:gd name="adj2" fmla="val 1620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t>Mal- faire</a:t>
          </a:r>
          <a:endParaRPr lang="fr-FR" sz="3600" kern="1200" dirty="0"/>
        </a:p>
      </dsp:txBody>
      <dsp:txXfrm>
        <a:off x="1005986" y="1217769"/>
        <a:ext cx="1503419" cy="1252849"/>
      </dsp:txXfrm>
    </dsp:sp>
    <dsp:sp modelId="{231FF786-9C3A-4686-8C75-25E60E745901}">
      <dsp:nvSpPr>
        <dsp:cNvPr id="0" name=""/>
        <dsp:cNvSpPr/>
      </dsp:nvSpPr>
      <dsp:spPr>
        <a:xfrm>
          <a:off x="431526" y="65148"/>
          <a:ext cx="4730760" cy="4730760"/>
        </a:xfrm>
        <a:prstGeom prst="circularArrow">
          <a:avLst>
            <a:gd name="adj1" fmla="val 5085"/>
            <a:gd name="adj2" fmla="val 327528"/>
            <a:gd name="adj3" fmla="val 1472472"/>
            <a:gd name="adj4" fmla="val 1619943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3C37F514-4D25-443A-BA2C-F1D5163A9854}">
      <dsp:nvSpPr>
        <dsp:cNvPr id="0" name=""/>
        <dsp:cNvSpPr/>
      </dsp:nvSpPr>
      <dsp:spPr>
        <a:xfrm>
          <a:off x="344482" y="215223"/>
          <a:ext cx="4730760" cy="4730760"/>
        </a:xfrm>
        <a:prstGeom prst="circularArrow">
          <a:avLst>
            <a:gd name="adj1" fmla="val 5085"/>
            <a:gd name="adj2" fmla="val 327528"/>
            <a:gd name="adj3" fmla="val 8671970"/>
            <a:gd name="adj4" fmla="val 1800502"/>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 modelId="{858BE576-E437-48BD-9D79-68552FD031D2}">
      <dsp:nvSpPr>
        <dsp:cNvPr id="0" name=""/>
        <dsp:cNvSpPr/>
      </dsp:nvSpPr>
      <dsp:spPr>
        <a:xfrm>
          <a:off x="257437" y="65148"/>
          <a:ext cx="4730760" cy="4730760"/>
        </a:xfrm>
        <a:prstGeom prst="circularArrow">
          <a:avLst>
            <a:gd name="adj1" fmla="val 5085"/>
            <a:gd name="adj2" fmla="val 327528"/>
            <a:gd name="adj3" fmla="val 15873039"/>
            <a:gd name="adj4" fmla="val 9000000"/>
            <a:gd name="adj5" fmla="val 5932"/>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BDBE-E0C6-44E5-BB1C-FC2D30A46809}">
      <dsp:nvSpPr>
        <dsp:cNvPr id="0" name=""/>
        <dsp:cNvSpPr/>
      </dsp:nvSpPr>
      <dsp:spPr>
        <a:xfrm>
          <a:off x="2378886" y="328239"/>
          <a:ext cx="4241863" cy="4241863"/>
        </a:xfrm>
        <a:prstGeom prst="pie">
          <a:avLst>
            <a:gd name="adj1" fmla="val 16200000"/>
            <a:gd name="adj2" fmla="val 180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fr-FR" sz="5000" kern="1200" dirty="0" smtClean="0"/>
            <a:t>être</a:t>
          </a:r>
          <a:endParaRPr lang="fr-FR" sz="5000" kern="1200" dirty="0"/>
        </a:p>
      </dsp:txBody>
      <dsp:txXfrm>
        <a:off x="4614450" y="1227110"/>
        <a:ext cx="1514951" cy="1262459"/>
      </dsp:txXfrm>
    </dsp:sp>
    <dsp:sp modelId="{9DC50CA0-97A7-472F-A998-B51B234C20A4}">
      <dsp:nvSpPr>
        <dsp:cNvPr id="0" name=""/>
        <dsp:cNvSpPr/>
      </dsp:nvSpPr>
      <dsp:spPr>
        <a:xfrm>
          <a:off x="2291524" y="479734"/>
          <a:ext cx="4241863" cy="4241863"/>
        </a:xfrm>
        <a:prstGeom prst="pie">
          <a:avLst>
            <a:gd name="adj1" fmla="val 1800000"/>
            <a:gd name="adj2" fmla="val 900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fr-FR" sz="5000" kern="1200" dirty="0" smtClean="0"/>
            <a:t>aimer</a:t>
          </a:r>
          <a:endParaRPr lang="fr-FR" sz="5000" kern="1200" dirty="0"/>
        </a:p>
      </dsp:txBody>
      <dsp:txXfrm>
        <a:off x="3301492" y="3231896"/>
        <a:ext cx="2272427" cy="1110964"/>
      </dsp:txXfrm>
    </dsp:sp>
    <dsp:sp modelId="{90014DB7-A63D-4782-B8E0-E73116088BA5}">
      <dsp:nvSpPr>
        <dsp:cNvPr id="0" name=""/>
        <dsp:cNvSpPr/>
      </dsp:nvSpPr>
      <dsp:spPr>
        <a:xfrm>
          <a:off x="2204162" y="328239"/>
          <a:ext cx="4241863" cy="4241863"/>
        </a:xfrm>
        <a:prstGeom prst="pie">
          <a:avLst>
            <a:gd name="adj1" fmla="val 9000000"/>
            <a:gd name="adj2" fmla="val 16200000"/>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fr-FR" sz="5000" kern="1200" dirty="0" smtClean="0"/>
            <a:t>faire</a:t>
          </a:r>
          <a:endParaRPr lang="fr-FR" sz="5000" kern="1200" dirty="0"/>
        </a:p>
      </dsp:txBody>
      <dsp:txXfrm>
        <a:off x="2695511" y="1227110"/>
        <a:ext cx="1514951" cy="1262459"/>
      </dsp:txXfrm>
    </dsp:sp>
    <dsp:sp modelId="{231FF786-9C3A-4686-8C75-25E60E745901}">
      <dsp:nvSpPr>
        <dsp:cNvPr id="0" name=""/>
        <dsp:cNvSpPr/>
      </dsp:nvSpPr>
      <dsp:spPr>
        <a:xfrm>
          <a:off x="2116645" y="65647"/>
          <a:ext cx="4767047" cy="4767047"/>
        </a:xfrm>
        <a:prstGeom prst="circularArrow">
          <a:avLst>
            <a:gd name="adj1" fmla="val 5085"/>
            <a:gd name="adj2" fmla="val 327528"/>
            <a:gd name="adj3" fmla="val 1472472"/>
            <a:gd name="adj4" fmla="val 16199432"/>
            <a:gd name="adj5" fmla="val 5932"/>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3C37F514-4D25-443A-BA2C-F1D5163A9854}">
      <dsp:nvSpPr>
        <dsp:cNvPr id="0" name=""/>
        <dsp:cNvSpPr/>
      </dsp:nvSpPr>
      <dsp:spPr>
        <a:xfrm>
          <a:off x="2028932" y="216874"/>
          <a:ext cx="4767047" cy="4767047"/>
        </a:xfrm>
        <a:prstGeom prst="circularArrow">
          <a:avLst>
            <a:gd name="adj1" fmla="val 5085"/>
            <a:gd name="adj2" fmla="val 327528"/>
            <a:gd name="adj3" fmla="val 8671970"/>
            <a:gd name="adj4" fmla="val 1800502"/>
            <a:gd name="adj5" fmla="val 5932"/>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 modelId="{858BE576-E437-48BD-9D79-68552FD031D2}">
      <dsp:nvSpPr>
        <dsp:cNvPr id="0" name=""/>
        <dsp:cNvSpPr/>
      </dsp:nvSpPr>
      <dsp:spPr>
        <a:xfrm>
          <a:off x="1941220" y="65647"/>
          <a:ext cx="4767047" cy="4767047"/>
        </a:xfrm>
        <a:prstGeom prst="circularArrow">
          <a:avLst>
            <a:gd name="adj1" fmla="val 5085"/>
            <a:gd name="adj2" fmla="val 327528"/>
            <a:gd name="adj3" fmla="val 15873039"/>
            <a:gd name="adj4" fmla="val 9000000"/>
            <a:gd name="adj5" fmla="val 5932"/>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DBEE-DCEB-4E6D-87BF-4BD55464B9DB}">
      <dsp:nvSpPr>
        <dsp:cNvPr id="0" name=""/>
        <dsp:cNvSpPr/>
      </dsp:nvSpPr>
      <dsp:spPr>
        <a:xfrm>
          <a:off x="4871862" y="2204862"/>
          <a:ext cx="2448275" cy="244827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fr-FR" sz="4200" kern="1200" dirty="0" smtClean="0"/>
            <a:t>Mon credo</a:t>
          </a:r>
          <a:endParaRPr lang="fr-FR" sz="4200" kern="1200" dirty="0"/>
        </a:p>
      </dsp:txBody>
      <dsp:txXfrm>
        <a:off x="5230404" y="2563404"/>
        <a:ext cx="1731191" cy="1731191"/>
      </dsp:txXfrm>
    </dsp:sp>
    <dsp:sp modelId="{9446FB39-E0DD-4A55-9064-0ADB812DA209}">
      <dsp:nvSpPr>
        <dsp:cNvPr id="0" name=""/>
        <dsp:cNvSpPr/>
      </dsp:nvSpPr>
      <dsp:spPr>
        <a:xfrm rot="16181856">
          <a:off x="5982224" y="1703709"/>
          <a:ext cx="212576"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6014279" y="1858253"/>
        <a:ext cx="148803" cy="367974"/>
      </dsp:txXfrm>
    </dsp:sp>
    <dsp:sp modelId="{73BAAB80-7888-41D8-BD0E-11F8A3658F01}">
      <dsp:nvSpPr>
        <dsp:cNvPr id="0" name=""/>
        <dsp:cNvSpPr/>
      </dsp:nvSpPr>
      <dsp:spPr>
        <a:xfrm>
          <a:off x="5180763" y="12"/>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Je tiens parole</a:t>
          </a:r>
          <a:endParaRPr lang="fr-FR" sz="2400" b="1" kern="1200" dirty="0"/>
        </a:p>
      </dsp:txBody>
      <dsp:txXfrm>
        <a:off x="5444923" y="264172"/>
        <a:ext cx="1275476" cy="1275476"/>
      </dsp:txXfrm>
    </dsp:sp>
    <dsp:sp modelId="{FEBECA5A-766A-4EF4-B6A1-5CB56A0CE5EB}">
      <dsp:nvSpPr>
        <dsp:cNvPr id="0" name=""/>
        <dsp:cNvSpPr/>
      </dsp:nvSpPr>
      <dsp:spPr>
        <a:xfrm rot="21577590">
          <a:off x="7558499" y="3110948"/>
          <a:ext cx="57432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7558501" y="3234168"/>
        <a:ext cx="402028" cy="367974"/>
      </dsp:txXfrm>
    </dsp:sp>
    <dsp:sp modelId="{4741DB28-5784-4D5C-BFA4-F4FE117EF96C}">
      <dsp:nvSpPr>
        <dsp:cNvPr id="0" name=""/>
        <dsp:cNvSpPr/>
      </dsp:nvSpPr>
      <dsp:spPr>
        <a:xfrm>
          <a:off x="8403701" y="250617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b="1" kern="1200" dirty="0" smtClean="0"/>
            <a:t>Je tiens à toi</a:t>
          </a:r>
          <a:endParaRPr lang="fr-FR" sz="2400" kern="1200" dirty="0"/>
        </a:p>
      </dsp:txBody>
      <dsp:txXfrm>
        <a:off x="8667861" y="2770338"/>
        <a:ext cx="1275476" cy="1275476"/>
      </dsp:txXfrm>
    </dsp:sp>
    <dsp:sp modelId="{710D2FB5-786E-41D8-889E-CF18734422AA}">
      <dsp:nvSpPr>
        <dsp:cNvPr id="0" name=""/>
        <dsp:cNvSpPr/>
      </dsp:nvSpPr>
      <dsp:spPr>
        <a:xfrm rot="5400000">
          <a:off x="5990460" y="4539648"/>
          <a:ext cx="2110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a:off x="6022122" y="4630645"/>
        <a:ext cx="147755" cy="367974"/>
      </dsp:txXfrm>
    </dsp:sp>
    <dsp:sp modelId="{790C99C5-63CD-4906-9D55-5EFA99708192}">
      <dsp:nvSpPr>
        <dsp:cNvPr id="0" name=""/>
        <dsp:cNvSpPr/>
      </dsp:nvSpPr>
      <dsp:spPr>
        <a:xfrm>
          <a:off x="5194101" y="505139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t>Je tiens mes comptes</a:t>
          </a:r>
          <a:endParaRPr lang="fr-FR" sz="2000" kern="1200" dirty="0"/>
        </a:p>
      </dsp:txBody>
      <dsp:txXfrm>
        <a:off x="5458261" y="5315558"/>
        <a:ext cx="1275476" cy="1275476"/>
      </dsp:txXfrm>
    </dsp:sp>
    <dsp:sp modelId="{CF3EF5F1-D9F9-46E6-ADBF-1CB7D253DC3B}">
      <dsp:nvSpPr>
        <dsp:cNvPr id="0" name=""/>
        <dsp:cNvSpPr/>
      </dsp:nvSpPr>
      <dsp:spPr>
        <a:xfrm rot="10781640">
          <a:off x="3893015" y="3132272"/>
          <a:ext cx="69173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fr-FR" sz="2600" kern="1200"/>
        </a:p>
      </dsp:txBody>
      <dsp:txXfrm rot="10800000">
        <a:off x="4077001" y="3254439"/>
        <a:ext cx="507750" cy="367974"/>
      </dsp:txXfrm>
    </dsp:sp>
    <dsp:sp modelId="{7799E70A-D0A1-4D93-8EF9-5248031B9861}">
      <dsp:nvSpPr>
        <dsp:cNvPr id="0" name=""/>
        <dsp:cNvSpPr/>
      </dsp:nvSpPr>
      <dsp:spPr>
        <a:xfrm>
          <a:off x="1762949" y="2545426"/>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Je tiens mes engagements</a:t>
          </a:r>
          <a:endParaRPr lang="fr-FR" sz="1400" kern="1200" dirty="0"/>
        </a:p>
      </dsp:txBody>
      <dsp:txXfrm>
        <a:off x="2027109" y="2809586"/>
        <a:ext cx="1275476" cy="12754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DBEE-DCEB-4E6D-87BF-4BD55464B9DB}">
      <dsp:nvSpPr>
        <dsp:cNvPr id="0" name=""/>
        <dsp:cNvSpPr/>
      </dsp:nvSpPr>
      <dsp:spPr>
        <a:xfrm>
          <a:off x="4871862" y="2204862"/>
          <a:ext cx="2448275" cy="244827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fr-FR" sz="3700" kern="1200" dirty="0" smtClean="0"/>
            <a:t>Les mains sales</a:t>
          </a:r>
          <a:endParaRPr lang="fr-FR" sz="3700" kern="1200" dirty="0"/>
        </a:p>
      </dsp:txBody>
      <dsp:txXfrm>
        <a:off x="5230404" y="2563404"/>
        <a:ext cx="1731191" cy="1731191"/>
      </dsp:txXfrm>
    </dsp:sp>
    <dsp:sp modelId="{9446FB39-E0DD-4A55-9064-0ADB812DA209}">
      <dsp:nvSpPr>
        <dsp:cNvPr id="0" name=""/>
        <dsp:cNvSpPr/>
      </dsp:nvSpPr>
      <dsp:spPr>
        <a:xfrm rot="16200000">
          <a:off x="5990460" y="1705060"/>
          <a:ext cx="2110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6022122" y="1859380"/>
        <a:ext cx="147755" cy="367974"/>
      </dsp:txXfrm>
    </dsp:sp>
    <dsp:sp modelId="{73BAAB80-7888-41D8-BD0E-11F8A3658F01}">
      <dsp:nvSpPr>
        <dsp:cNvPr id="0" name=""/>
        <dsp:cNvSpPr/>
      </dsp:nvSpPr>
      <dsp:spPr>
        <a:xfrm>
          <a:off x="5194101" y="2804"/>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b="1" kern="1200" dirty="0" smtClean="0"/>
            <a:t>Main du menteur</a:t>
          </a:r>
          <a:endParaRPr lang="fr-FR" sz="2300" kern="1200" dirty="0"/>
        </a:p>
      </dsp:txBody>
      <dsp:txXfrm>
        <a:off x="5458261" y="266964"/>
        <a:ext cx="1275476" cy="1275476"/>
      </dsp:txXfrm>
    </dsp:sp>
    <dsp:sp modelId="{FEBECA5A-766A-4EF4-B6A1-5CB56A0CE5EB}">
      <dsp:nvSpPr>
        <dsp:cNvPr id="0" name=""/>
        <dsp:cNvSpPr/>
      </dsp:nvSpPr>
      <dsp:spPr>
        <a:xfrm rot="21577590">
          <a:off x="7558499" y="3110948"/>
          <a:ext cx="57432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7558501" y="3234168"/>
        <a:ext cx="402028" cy="367974"/>
      </dsp:txXfrm>
    </dsp:sp>
    <dsp:sp modelId="{4741DB28-5784-4D5C-BFA4-F4FE117EF96C}">
      <dsp:nvSpPr>
        <dsp:cNvPr id="0" name=""/>
        <dsp:cNvSpPr/>
      </dsp:nvSpPr>
      <dsp:spPr>
        <a:xfrm>
          <a:off x="8403701" y="250617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b="1" kern="1200" dirty="0" smtClean="0"/>
            <a:t>Main lubrique</a:t>
          </a:r>
          <a:endParaRPr lang="fr-FR" sz="2300" kern="1200" dirty="0"/>
        </a:p>
      </dsp:txBody>
      <dsp:txXfrm>
        <a:off x="8667861" y="2770338"/>
        <a:ext cx="1275476" cy="1275476"/>
      </dsp:txXfrm>
    </dsp:sp>
    <dsp:sp modelId="{710D2FB5-786E-41D8-889E-CF18734422AA}">
      <dsp:nvSpPr>
        <dsp:cNvPr id="0" name=""/>
        <dsp:cNvSpPr/>
      </dsp:nvSpPr>
      <dsp:spPr>
        <a:xfrm rot="5400000">
          <a:off x="5990460" y="4539648"/>
          <a:ext cx="2110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6022122" y="4630645"/>
        <a:ext cx="147755" cy="367974"/>
      </dsp:txXfrm>
    </dsp:sp>
    <dsp:sp modelId="{790C99C5-63CD-4906-9D55-5EFA99708192}">
      <dsp:nvSpPr>
        <dsp:cNvPr id="0" name=""/>
        <dsp:cNvSpPr/>
      </dsp:nvSpPr>
      <dsp:spPr>
        <a:xfrm>
          <a:off x="5194101" y="505139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main basse </a:t>
          </a:r>
          <a:endParaRPr lang="fr-FR" sz="2300" kern="1200" dirty="0"/>
        </a:p>
      </dsp:txBody>
      <dsp:txXfrm>
        <a:off x="5458261" y="5315558"/>
        <a:ext cx="1275476" cy="1275476"/>
      </dsp:txXfrm>
    </dsp:sp>
    <dsp:sp modelId="{CF3EF5F1-D9F9-46E6-ADBF-1CB7D253DC3B}">
      <dsp:nvSpPr>
        <dsp:cNvPr id="0" name=""/>
        <dsp:cNvSpPr/>
      </dsp:nvSpPr>
      <dsp:spPr>
        <a:xfrm rot="10781640">
          <a:off x="3893015" y="3132272"/>
          <a:ext cx="69173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4077001" y="3254439"/>
        <a:ext cx="507750" cy="367974"/>
      </dsp:txXfrm>
    </dsp:sp>
    <dsp:sp modelId="{7799E70A-D0A1-4D93-8EF9-5248031B9861}">
      <dsp:nvSpPr>
        <dsp:cNvPr id="0" name=""/>
        <dsp:cNvSpPr/>
      </dsp:nvSpPr>
      <dsp:spPr>
        <a:xfrm>
          <a:off x="1762949" y="2545426"/>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b="1" kern="1200" dirty="0" smtClean="0"/>
            <a:t>Main leste</a:t>
          </a:r>
          <a:endParaRPr lang="fr-FR" sz="2300" kern="1200" dirty="0"/>
        </a:p>
      </dsp:txBody>
      <dsp:txXfrm>
        <a:off x="2027109" y="2809586"/>
        <a:ext cx="1275476" cy="12754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D04F2-BF4B-4A69-9B6E-5CE2923AEE18}" type="datetimeFigureOut">
              <a:rPr lang="fr-FR" smtClean="0"/>
              <a:t>13/11/2015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BE7EC-1928-43CE-80C7-ACF9FB7C81A7}" type="slidenum">
              <a:rPr lang="fr-FR" smtClean="0"/>
              <a:t>‹N°›</a:t>
            </a:fld>
            <a:endParaRPr lang="fr-FR"/>
          </a:p>
        </p:txBody>
      </p:sp>
    </p:spTree>
    <p:extLst>
      <p:ext uri="{BB962C8B-B14F-4D97-AF65-F5344CB8AC3E}">
        <p14:creationId xmlns:p14="http://schemas.microsoft.com/office/powerpoint/2010/main" val="426723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cette présentation,</a:t>
            </a:r>
            <a:r>
              <a:rPr lang="fr-FR" baseline="0" dirty="0" smtClean="0"/>
              <a:t> nous allons d’abord identifier les vrais buts dans la vie, qui donnent un sens et une valeur à notre vie. Le vrai moi aspire à ces valeurs, mais le faux moi trouve </a:t>
            </a:r>
            <a:r>
              <a:rPr lang="fr-FR" baseline="0" dirty="0" err="1" smtClean="0"/>
              <a:t>touj</a:t>
            </a:r>
            <a:endParaRPr lang="fr-FR" dirty="0"/>
          </a:p>
        </p:txBody>
      </p:sp>
      <p:sp>
        <p:nvSpPr>
          <p:cNvPr id="4" name="Espace réservé du numéro de diapositive 3"/>
          <p:cNvSpPr>
            <a:spLocks noGrp="1"/>
          </p:cNvSpPr>
          <p:nvPr>
            <p:ph type="sldNum" sz="quarter" idx="10"/>
          </p:nvPr>
        </p:nvSpPr>
        <p:spPr/>
        <p:txBody>
          <a:bodyPr/>
          <a:lstStyle/>
          <a:p>
            <a:pPr>
              <a:defRPr/>
            </a:pPr>
            <a:fld id="{3645139B-41DC-4471-BEC0-4FC7DEA5F177}" type="slidenum">
              <a:rPr lang="fr-FR" smtClean="0"/>
              <a:pPr>
                <a:defRPr/>
              </a:pPr>
              <a:t>33</a:t>
            </a:fld>
            <a:endParaRPr lang="fr-FR"/>
          </a:p>
        </p:txBody>
      </p:sp>
    </p:spTree>
    <p:extLst>
      <p:ext uri="{BB962C8B-B14F-4D97-AF65-F5344CB8AC3E}">
        <p14:creationId xmlns:p14="http://schemas.microsoft.com/office/powerpoint/2010/main" val="348299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A6BE7EC-1928-43CE-80C7-ACF9FB7C81A7}" type="slidenum">
              <a:rPr lang="fr-FR" smtClean="0"/>
              <a:t>35</a:t>
            </a:fld>
            <a:endParaRPr lang="fr-FR"/>
          </a:p>
        </p:txBody>
      </p:sp>
    </p:spTree>
    <p:extLst>
      <p:ext uri="{BB962C8B-B14F-4D97-AF65-F5344CB8AC3E}">
        <p14:creationId xmlns:p14="http://schemas.microsoft.com/office/powerpoint/2010/main" val="355304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11/13/2015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11/13/2015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11/13/2015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11/13/2015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11/13/2015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11/13/2015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11/13/2015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11/13/2015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11/13/2015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11/13/2015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11/13/2015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11/13/2015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p6.storage.canalblog.com/65/26/862405/82886769_o.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p6.storage.canalblog.com/60/25/862405/82887163_o.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p4.storage.canalblog.com/49/51/862405/82886767_o.j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p7.storage.canalblog.com/74/01/862405/82886777_o.jp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candychang.com/main/wp-content/uploads/2012/08/Confessions-1-P3-Studio-outside.jpg" TargetMode="External"/><Relationship Id="rId7" Type="http://schemas.openxmlformats.org/officeDocument/2006/relationships/hyperlink" Target="http://candychang.com/main/wp-content/uploads/2011/07/Before-I-die-NOLA-Candy-Chang-wall-front.jpg"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candychang.com/main/wp-content/uploads/2011/07/Before-I-Die-02-after.jpg"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http://blog-gerer-ses-comptes.com/blog-gerer-ses-comptes" TargetMode="Externa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hyperlink" Target="http://gosmellthecoffee.com/wp-content/uploads/2008/03/todd_oath.jpg" TargetMode="External"/><Relationship Id="rId5" Type="http://schemas.openxmlformats.org/officeDocument/2006/relationships/diagramQuickStyle" Target="../diagrams/quickStyle8.xml"/><Relationship Id="rId10" Type="http://schemas.openxmlformats.org/officeDocument/2006/relationships/image" Target="../media/image30.jpeg"/><Relationship Id="rId4" Type="http://schemas.openxmlformats.org/officeDocument/2006/relationships/diagramLayout" Target="../diagrams/layout8.xml"/><Relationship Id="rId9" Type="http://schemas.openxmlformats.org/officeDocument/2006/relationships/hyperlink" Target="http://www.geo.fr/var/geo/storage/images/photos/reportages-geo/mariages-monde-traditions-etonnantes/alliance-infini-italie/920422-1-fre-FR/a-deux-doigts-de-l-infini_940x705.jpg" TargetMode="External"/><Relationship Id="rId14" Type="http://schemas.openxmlformats.org/officeDocument/2006/relationships/image" Target="../media/image32.jpeg"/></Relationships>
</file>

<file path=ppt/slides/_rels/slide3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9.xml"/><Relationship Id="rId7" Type="http://schemas.openxmlformats.org/officeDocument/2006/relationships/image" Target="../media/image33.jpeg"/><Relationship Id="rId12" Type="http://schemas.openxmlformats.org/officeDocument/2006/relationships/image" Target="../media/image37.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openxmlformats.org/officeDocument/2006/relationships/hyperlink" Target="http://thumbs.dreamstime.com/z/homme-menteur-serrant-la-main-aux-doigts-crois%C3%A9s-28243576.jpg" TargetMode="External"/><Relationship Id="rId5" Type="http://schemas.openxmlformats.org/officeDocument/2006/relationships/diagramColors" Target="../diagrams/colors9.xml"/><Relationship Id="rId10" Type="http://schemas.openxmlformats.org/officeDocument/2006/relationships/image" Target="../media/image36.jpeg"/><Relationship Id="rId4" Type="http://schemas.openxmlformats.org/officeDocument/2006/relationships/diagramQuickStyle" Target="../diagrams/quickStyle9.xml"/><Relationship Id="rId9"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8.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9.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1.jpeg"/><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upload.wikimedia.org/wikipedia/commons/1/1d/Serious_Discussion_-_sculpture_by_Tejosh_Halder_-_Faculty_of_Fine_Arts_-_University_of_Dhaka_-_Dhaka_2015-05-31_2242.JPG"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75834" y="518160"/>
            <a:ext cx="3874245" cy="868680"/>
          </a:xfrm>
        </p:spPr>
        <p:txBody>
          <a:bodyPr/>
          <a:lstStyle/>
          <a:p>
            <a:r>
              <a:rPr lang="fr-FR" sz="2800" b="1" dirty="0" smtClean="0"/>
              <a:t>Parler enfin et revivre</a:t>
            </a:r>
            <a:endParaRPr lang="fr-FR" sz="2800" b="1" dirty="0"/>
          </a:p>
        </p:txBody>
      </p:sp>
      <p:sp>
        <p:nvSpPr>
          <p:cNvPr id="8" name="Espace réservé du texte 7"/>
          <p:cNvSpPr>
            <a:spLocks noGrp="1"/>
          </p:cNvSpPr>
          <p:nvPr>
            <p:ph type="body" sz="half" idx="2"/>
          </p:nvPr>
        </p:nvSpPr>
        <p:spPr>
          <a:xfrm>
            <a:off x="5029200" y="655321"/>
            <a:ext cx="6659880" cy="502920"/>
          </a:xfrm>
        </p:spPr>
        <p:style>
          <a:lnRef idx="0">
            <a:schemeClr val="accent1"/>
          </a:lnRef>
          <a:fillRef idx="3">
            <a:schemeClr val="accent1"/>
          </a:fillRef>
          <a:effectRef idx="3">
            <a:schemeClr val="accent1"/>
          </a:effectRef>
          <a:fontRef idx="minor">
            <a:schemeClr val="lt1"/>
          </a:fontRef>
        </p:style>
        <p:txBody>
          <a:bodyPr>
            <a:noAutofit/>
          </a:bodyPr>
          <a:lstStyle/>
          <a:p>
            <a:r>
              <a:rPr lang="fr-FR" sz="2000" b="1" dirty="0" smtClean="0">
                <a:solidFill>
                  <a:srgbClr val="002060"/>
                </a:solidFill>
              </a:rPr>
              <a:t>Parole Donnée N° 225 - Mercredi 21 octobre 2015</a:t>
            </a:r>
            <a:endParaRPr lang="fr-FR" sz="2000" b="1" dirty="0">
              <a:solidFill>
                <a:srgbClr val="002060"/>
              </a:solidFill>
            </a:endParaRPr>
          </a:p>
        </p:txBody>
      </p:sp>
      <p:sp>
        <p:nvSpPr>
          <p:cNvPr id="3" name="Rectangle 2"/>
          <p:cNvSpPr/>
          <p:nvPr/>
        </p:nvSpPr>
        <p:spPr>
          <a:xfrm>
            <a:off x="655320" y="1877259"/>
            <a:ext cx="3870960" cy="369332"/>
          </a:xfrm>
          <a:prstGeom prst="rect">
            <a:avLst/>
          </a:prstGeom>
        </p:spPr>
        <p:txBody>
          <a:bodyPr wrap="square">
            <a:spAutoFit/>
          </a:bodyPr>
          <a:lstStyle/>
          <a:p>
            <a:endParaRPr lang="fr-FR" b="1" dirty="0">
              <a:solidFill>
                <a:schemeClr val="bg1"/>
              </a:solidFill>
            </a:endParaRPr>
          </a:p>
        </p:txBody>
      </p:sp>
      <p:pic>
        <p:nvPicPr>
          <p:cNvPr id="5" name="Espace réservé du contenu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047108" y="1295400"/>
            <a:ext cx="6057956" cy="4770120"/>
          </a:xfrm>
        </p:spPr>
      </p:pic>
    </p:spTree>
    <p:extLst>
      <p:ext uri="{BB962C8B-B14F-4D97-AF65-F5344CB8AC3E}">
        <p14:creationId xmlns:p14="http://schemas.microsoft.com/office/powerpoint/2010/main" val="44753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54955" y="1524000"/>
            <a:ext cx="2793158" cy="1082040"/>
          </a:xfrm>
        </p:spPr>
        <p:txBody>
          <a:bodyPr/>
          <a:lstStyle/>
          <a:p>
            <a:r>
              <a:rPr lang="fr-FR" dirty="0" smtClean="0"/>
              <a:t>La Confession Publique</a:t>
            </a:r>
            <a:endParaRPr lang="fr-FR" dirty="0"/>
          </a:p>
        </p:txBody>
      </p:sp>
      <p:sp>
        <p:nvSpPr>
          <p:cNvPr id="6" name="Espace réservé du contenu 5"/>
          <p:cNvSpPr>
            <a:spLocks noGrp="1"/>
          </p:cNvSpPr>
          <p:nvPr>
            <p:ph idx="1"/>
          </p:nvPr>
        </p:nvSpPr>
        <p:spPr>
          <a:xfrm>
            <a:off x="5202026" y="1234440"/>
            <a:ext cx="5831734" cy="5044440"/>
          </a:xfrm>
        </p:spPr>
        <p:txBody>
          <a:bodyPr/>
          <a:lstStyle/>
          <a:p>
            <a:pPr marL="0" indent="0">
              <a:buNone/>
            </a:pPr>
            <a:r>
              <a:rPr lang="fr-FR" sz="3200" dirty="0" smtClean="0"/>
              <a:t>Elle se situe désormais souvent sur le domaine de la politique et de la géopolitique, pour faciliter les processus de réconciliation et de paix. Elle concerne alors des fautes et des crimes politiques ou idéologiques.</a:t>
            </a:r>
            <a:endParaRPr lang="fr-FR" dirty="0"/>
          </a:p>
        </p:txBody>
      </p:sp>
      <p:sp>
        <p:nvSpPr>
          <p:cNvPr id="7" name="Espace réservé du texte 6"/>
          <p:cNvSpPr>
            <a:spLocks noGrp="1"/>
          </p:cNvSpPr>
          <p:nvPr>
            <p:ph type="body" sz="half" idx="2"/>
          </p:nvPr>
        </p:nvSpPr>
        <p:spPr>
          <a:xfrm>
            <a:off x="1185434" y="2697480"/>
            <a:ext cx="3097006" cy="3063240"/>
          </a:xfrm>
        </p:spPr>
        <p:txBody>
          <a:bodyPr/>
          <a:lstStyle/>
          <a:p>
            <a:r>
              <a:rPr lang="fr-FR" sz="2000" dirty="0" smtClean="0"/>
              <a:t>De nos jours, </a:t>
            </a:r>
            <a:r>
              <a:rPr lang="fr-FR" sz="2000" dirty="0"/>
              <a:t>la « confession » </a:t>
            </a:r>
            <a:r>
              <a:rPr lang="fr-FR" sz="2000" dirty="0" smtClean="0"/>
              <a:t>tend à quitter le </a:t>
            </a:r>
            <a:r>
              <a:rPr lang="fr-FR" sz="2000" dirty="0"/>
              <a:t>champ religieux où le pécheur confesse ses fautes personnelles, se repent et demande pardon  en se souciant de son salut </a:t>
            </a:r>
          </a:p>
          <a:p>
            <a:endParaRPr lang="fr-FR" dirty="0"/>
          </a:p>
        </p:txBody>
      </p:sp>
    </p:spTree>
    <p:extLst>
      <p:ext uri="{BB962C8B-B14F-4D97-AF65-F5344CB8AC3E}">
        <p14:creationId xmlns:p14="http://schemas.microsoft.com/office/powerpoint/2010/main" val="843154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18160" y="459318"/>
            <a:ext cx="9836357" cy="927522"/>
          </a:xfrm>
        </p:spPr>
        <p:txBody>
          <a:bodyPr/>
          <a:lstStyle/>
          <a:p>
            <a:pPr algn="ctr"/>
            <a:r>
              <a:rPr lang="fr-FR" sz="4000" b="1" dirty="0" smtClean="0">
                <a:solidFill>
                  <a:srgbClr val="FFC000"/>
                </a:solidFill>
                <a:effectLst>
                  <a:outerShdw blurRad="38100" dist="38100" dir="2700000" algn="tl">
                    <a:srgbClr val="000000">
                      <a:alpha val="43137"/>
                    </a:srgbClr>
                  </a:outerShdw>
                </a:effectLst>
              </a:rPr>
              <a:t>« </a:t>
            </a:r>
            <a:r>
              <a:rPr lang="fr-FR" sz="4000" b="1" dirty="0" err="1" smtClean="0">
                <a:solidFill>
                  <a:srgbClr val="FFC000"/>
                </a:solidFill>
                <a:effectLst>
                  <a:outerShdw blurRad="38100" dist="38100" dir="2700000" algn="tl">
                    <a:srgbClr val="000000">
                      <a:alpha val="43137"/>
                    </a:srgbClr>
                  </a:outerShdw>
                </a:effectLst>
              </a:rPr>
              <a:t>Géo-politique</a:t>
            </a:r>
            <a:r>
              <a:rPr lang="fr-FR" sz="4000" b="1" dirty="0" smtClean="0">
                <a:solidFill>
                  <a:srgbClr val="FFC000"/>
                </a:solidFill>
                <a:effectLst>
                  <a:outerShdw blurRad="38100" dist="38100" dir="2700000" algn="tl">
                    <a:srgbClr val="000000">
                      <a:alpha val="43137"/>
                    </a:srgbClr>
                  </a:outerShdw>
                </a:effectLst>
              </a:rPr>
              <a:t> de la confession »</a:t>
            </a:r>
            <a:endParaRPr lang="fr-FR" sz="4000" b="1" dirty="0">
              <a:solidFill>
                <a:srgbClr val="FFC000"/>
              </a:solidFill>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a:xfrm>
            <a:off x="6217920" y="3108960"/>
            <a:ext cx="5440680" cy="3459480"/>
          </a:xfrm>
        </p:spPr>
        <p:style>
          <a:lnRef idx="1">
            <a:schemeClr val="accent5"/>
          </a:lnRef>
          <a:fillRef idx="2">
            <a:schemeClr val="accent5"/>
          </a:fillRef>
          <a:effectRef idx="1">
            <a:schemeClr val="accent5"/>
          </a:effectRef>
          <a:fontRef idx="minor">
            <a:schemeClr val="dk1"/>
          </a:fontRef>
        </p:style>
        <p:txBody>
          <a:bodyPr>
            <a:noAutofit/>
          </a:bodyPr>
          <a:lstStyle/>
          <a:p>
            <a:r>
              <a:rPr lang="fr-FR" sz="2000" dirty="0" smtClean="0"/>
              <a:t>faciliter l’aveu public de fautes collectives. </a:t>
            </a:r>
          </a:p>
          <a:p>
            <a:r>
              <a:rPr lang="fr-FR" sz="2000" dirty="0" smtClean="0"/>
              <a:t>Permettre à une communauté meurtrie de retrouver son âme, sa dignité, de guérir les blessures et ressentiments, de tourner la page sans rien oublier, de renouer avec un idéal fondateur. </a:t>
            </a:r>
          </a:p>
          <a:p>
            <a:r>
              <a:rPr lang="fr-FR" sz="2000" dirty="0" smtClean="0"/>
              <a:t>Eviter de judiciariser, de criminaliser excessivement, d’humilier. </a:t>
            </a:r>
            <a:endParaRPr lang="fr-FR" sz="2000" dirty="0"/>
          </a:p>
        </p:txBody>
      </p:sp>
      <p:sp>
        <p:nvSpPr>
          <p:cNvPr id="2" name="Rectangle à coins arrondis 1"/>
          <p:cNvSpPr/>
          <p:nvPr/>
        </p:nvSpPr>
        <p:spPr>
          <a:xfrm>
            <a:off x="518160" y="2362200"/>
            <a:ext cx="5486400" cy="42062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i="1" dirty="0">
                <a:latin typeface="Garamond" pitchFamily="18" charset="0"/>
              </a:rPr>
              <a:t>Dans le domaine </a:t>
            </a:r>
            <a:r>
              <a:rPr lang="fr-FR" sz="2400" i="1" dirty="0" err="1">
                <a:latin typeface="Garamond" pitchFamily="18" charset="0"/>
              </a:rPr>
              <a:t>géo-politique</a:t>
            </a:r>
            <a:r>
              <a:rPr lang="fr-FR" sz="2400" i="1" dirty="0">
                <a:latin typeface="Garamond" pitchFamily="18" charset="0"/>
              </a:rPr>
              <a:t> on voit se multiplier les scènes de repentir, de reconnaissance de fautes, de pardon. L’Eglise de France a demandé pardon pour l’antisémitisme qui a accompagné son histoire, la Cinquième République a  reconnu « pleinement » les méfaits de son passé esclavagiste, le premier ministre du Japon a demandé pardon </a:t>
            </a:r>
            <a:r>
              <a:rPr lang="fr-FR" sz="2400" i="1" dirty="0" smtClean="0">
                <a:latin typeface="Garamond" pitchFamily="18" charset="0"/>
              </a:rPr>
              <a:t>aux </a:t>
            </a:r>
            <a:r>
              <a:rPr lang="fr-FR" sz="2400" i="1" dirty="0">
                <a:latin typeface="Garamond" pitchFamily="18" charset="0"/>
              </a:rPr>
              <a:t>Coréens et au Chinois pour les violences impériales passées des années 1930 et 1940 etc. </a:t>
            </a:r>
            <a:endParaRPr lang="fr-FR" sz="2400" i="1" dirty="0" smtClean="0">
              <a:latin typeface="Garamond" pitchFamily="18" charset="0"/>
            </a:endParaRPr>
          </a:p>
          <a:p>
            <a:pPr algn="ctr"/>
            <a:r>
              <a:rPr lang="fr-FR" sz="2400" dirty="0" smtClean="0"/>
              <a:t>Gérard </a:t>
            </a:r>
            <a:r>
              <a:rPr lang="fr-FR" sz="2400" dirty="0"/>
              <a:t>Courtois</a:t>
            </a:r>
          </a:p>
        </p:txBody>
      </p:sp>
      <p:sp>
        <p:nvSpPr>
          <p:cNvPr id="3" name="Rectangle 2"/>
          <p:cNvSpPr/>
          <p:nvPr/>
        </p:nvSpPr>
        <p:spPr>
          <a:xfrm>
            <a:off x="6251758" y="2465308"/>
            <a:ext cx="540684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dirty="0"/>
              <a:t>Rôle de la « géopolitique de la confession » </a:t>
            </a:r>
          </a:p>
        </p:txBody>
      </p:sp>
    </p:spTree>
    <p:extLst>
      <p:ext uri="{BB962C8B-B14F-4D97-AF65-F5344CB8AC3E}">
        <p14:creationId xmlns:p14="http://schemas.microsoft.com/office/powerpoint/2010/main" val="856934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441960"/>
            <a:ext cx="9890760" cy="1238672"/>
          </a:xfrm>
        </p:spPr>
        <p:txBody>
          <a:bodyPr/>
          <a:lstStyle/>
          <a:p>
            <a:pPr algn="ctr"/>
            <a:r>
              <a:rPr lang="fr-FR" sz="2400" dirty="0" smtClean="0"/>
              <a:t>Confession Publique et logique « réparatrice » ou « restauratrice »</a:t>
            </a:r>
            <a:endParaRPr lang="fr-FR" sz="2400" dirty="0"/>
          </a:p>
        </p:txBody>
      </p:sp>
      <p:sp>
        <p:nvSpPr>
          <p:cNvPr id="5" name="Espace réservé du texte 4"/>
          <p:cNvSpPr>
            <a:spLocks noGrp="1"/>
          </p:cNvSpPr>
          <p:nvPr>
            <p:ph type="body" idx="1"/>
          </p:nvPr>
        </p:nvSpPr>
        <p:spPr>
          <a:xfrm>
            <a:off x="533400" y="2346960"/>
            <a:ext cx="5446711" cy="832802"/>
          </a:xfrm>
        </p:spPr>
        <p:txBody>
          <a:bodyPr/>
          <a:lstStyle/>
          <a:p>
            <a:r>
              <a:rPr lang="fr-FR" dirty="0" smtClean="0"/>
              <a:t>La confession publique, outil des pratiques restauratrices</a:t>
            </a:r>
            <a:endParaRPr lang="fr-FR" dirty="0"/>
          </a:p>
        </p:txBody>
      </p:sp>
      <p:sp>
        <p:nvSpPr>
          <p:cNvPr id="3" name="Espace réservé du contenu 2"/>
          <p:cNvSpPr>
            <a:spLocks noGrp="1"/>
          </p:cNvSpPr>
          <p:nvPr>
            <p:ph sz="half" idx="2"/>
          </p:nvPr>
        </p:nvSpPr>
        <p:spPr>
          <a:xfrm>
            <a:off x="548640" y="3434108"/>
            <a:ext cx="5416232" cy="2840039"/>
          </a:xfrm>
        </p:spPr>
        <p:txBody>
          <a:bodyPr>
            <a:normAutofit fontScale="85000" lnSpcReduction="20000"/>
          </a:bodyPr>
          <a:lstStyle/>
          <a:p>
            <a:pPr lvl="0"/>
            <a:r>
              <a:rPr lang="en-US" sz="2400" b="1" dirty="0" smtClean="0">
                <a:solidFill>
                  <a:srgbClr val="002060"/>
                </a:solidFill>
                <a:latin typeface="Garamond" pitchFamily="18" charset="0"/>
              </a:rPr>
              <a:t>Les </a:t>
            </a:r>
            <a:r>
              <a:rPr lang="en-US" sz="2400" b="1" dirty="0" err="1" smtClean="0">
                <a:solidFill>
                  <a:srgbClr val="002060"/>
                </a:solidFill>
                <a:latin typeface="Garamond" pitchFamily="18" charset="0"/>
              </a:rPr>
              <a:t>pratiques</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réparatrices</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ou</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restauratrices</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sont</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récentes</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répandues</a:t>
            </a:r>
            <a:r>
              <a:rPr lang="en-US" sz="2400" b="1" dirty="0" smtClean="0">
                <a:solidFill>
                  <a:srgbClr val="002060"/>
                </a:solidFill>
                <a:latin typeface="Garamond" pitchFamily="18" charset="0"/>
              </a:rPr>
              <a:t> au Canada et </a:t>
            </a:r>
            <a:r>
              <a:rPr lang="en-US" sz="2400" b="1" dirty="0" err="1" smtClean="0">
                <a:solidFill>
                  <a:srgbClr val="002060"/>
                </a:solidFill>
                <a:latin typeface="Garamond" pitchFamily="18" charset="0"/>
              </a:rPr>
              <a:t>appliquées</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dans</a:t>
            </a:r>
            <a:r>
              <a:rPr lang="en-US" sz="2400" b="1" dirty="0" smtClean="0">
                <a:solidFill>
                  <a:srgbClr val="002060"/>
                </a:solidFill>
                <a:latin typeface="Garamond" pitchFamily="18" charset="0"/>
              </a:rPr>
              <a:t> divers </a:t>
            </a:r>
            <a:r>
              <a:rPr lang="en-US" sz="2400" b="1" dirty="0" err="1" smtClean="0">
                <a:solidFill>
                  <a:srgbClr val="002060"/>
                </a:solidFill>
                <a:latin typeface="Garamond" pitchFamily="18" charset="0"/>
              </a:rPr>
              <a:t>secteurs</a:t>
            </a:r>
            <a:r>
              <a:rPr lang="en-US" sz="2400" b="1" dirty="0" smtClean="0">
                <a:solidFill>
                  <a:srgbClr val="002060"/>
                </a:solidFill>
                <a:latin typeface="Garamond" pitchFamily="18" charset="0"/>
              </a:rPr>
              <a:t>, </a:t>
            </a:r>
            <a:r>
              <a:rPr lang="en-US" sz="2400" b="1" dirty="0" err="1" smtClean="0">
                <a:solidFill>
                  <a:srgbClr val="002060"/>
                </a:solidFill>
                <a:latin typeface="Garamond" pitchFamily="18" charset="0"/>
              </a:rPr>
              <a:t>notamment</a:t>
            </a:r>
            <a:r>
              <a:rPr lang="en-US" sz="2400" b="1" dirty="0" smtClean="0">
                <a:solidFill>
                  <a:srgbClr val="002060"/>
                </a:solidFill>
                <a:latin typeface="Garamond" pitchFamily="18" charset="0"/>
              </a:rPr>
              <a:t> la justice et la </a:t>
            </a:r>
            <a:r>
              <a:rPr lang="en-US" sz="2400" b="1" dirty="0" err="1" smtClean="0">
                <a:solidFill>
                  <a:srgbClr val="002060"/>
                </a:solidFill>
                <a:latin typeface="Garamond" pitchFamily="18" charset="0"/>
              </a:rPr>
              <a:t>résolution</a:t>
            </a:r>
            <a:r>
              <a:rPr lang="en-US" sz="2400" b="1" dirty="0" smtClean="0">
                <a:solidFill>
                  <a:srgbClr val="002060"/>
                </a:solidFill>
                <a:latin typeface="Garamond" pitchFamily="18" charset="0"/>
              </a:rPr>
              <a:t> des </a:t>
            </a:r>
            <a:r>
              <a:rPr lang="en-US" sz="2400" b="1" dirty="0" err="1" smtClean="0">
                <a:solidFill>
                  <a:srgbClr val="002060"/>
                </a:solidFill>
                <a:latin typeface="Garamond" pitchFamily="18" charset="0"/>
              </a:rPr>
              <a:t>conflits</a:t>
            </a:r>
            <a:endParaRPr lang="en-US" sz="2400" b="1" dirty="0" smtClean="0">
              <a:solidFill>
                <a:srgbClr val="002060"/>
              </a:solidFill>
              <a:latin typeface="Garamond" pitchFamily="18" charset="0"/>
            </a:endParaRPr>
          </a:p>
          <a:p>
            <a:pPr lvl="0"/>
            <a:r>
              <a:rPr lang="en-US" sz="2400" b="1" dirty="0" smtClean="0">
                <a:solidFill>
                  <a:srgbClr val="002060"/>
                </a:solidFill>
                <a:latin typeface="Garamond" pitchFamily="18" charset="0"/>
              </a:rPr>
              <a:t>La </a:t>
            </a:r>
            <a:r>
              <a:rPr lang="en-US" sz="2400" b="1" dirty="0" err="1">
                <a:solidFill>
                  <a:srgbClr val="002060"/>
                </a:solidFill>
                <a:latin typeface="Garamond" pitchFamily="18" charset="0"/>
              </a:rPr>
              <a:t>fonction</a:t>
            </a:r>
            <a:r>
              <a:rPr lang="en-US" sz="2400" b="1" dirty="0">
                <a:solidFill>
                  <a:srgbClr val="002060"/>
                </a:solidFill>
                <a:latin typeface="Garamond" pitchFamily="18" charset="0"/>
              </a:rPr>
              <a:t> la plus </a:t>
            </a:r>
            <a:r>
              <a:rPr lang="en-US" sz="2400" b="1" dirty="0" err="1">
                <a:solidFill>
                  <a:srgbClr val="002060"/>
                </a:solidFill>
                <a:latin typeface="Garamond" pitchFamily="18" charset="0"/>
              </a:rPr>
              <a:t>décisive</a:t>
            </a:r>
            <a:r>
              <a:rPr lang="en-US" sz="2400" b="1" dirty="0">
                <a:solidFill>
                  <a:srgbClr val="002060"/>
                </a:solidFill>
                <a:latin typeface="Garamond" pitchFamily="18" charset="0"/>
              </a:rPr>
              <a:t> des </a:t>
            </a:r>
            <a:r>
              <a:rPr lang="en-US" sz="2400" b="1" dirty="0" err="1">
                <a:solidFill>
                  <a:srgbClr val="002060"/>
                </a:solidFill>
                <a:latin typeface="Garamond" pitchFamily="18" charset="0"/>
              </a:rPr>
              <a:t>pratiques</a:t>
            </a:r>
            <a:r>
              <a:rPr lang="en-US" sz="2400" b="1" dirty="0">
                <a:solidFill>
                  <a:srgbClr val="002060"/>
                </a:solidFill>
                <a:latin typeface="Garamond" pitchFamily="18" charset="0"/>
              </a:rPr>
              <a:t> </a:t>
            </a:r>
            <a:r>
              <a:rPr lang="en-US" sz="2400" b="1" dirty="0" err="1">
                <a:solidFill>
                  <a:srgbClr val="002060"/>
                </a:solidFill>
                <a:latin typeface="Garamond" pitchFamily="18" charset="0"/>
              </a:rPr>
              <a:t>restauratrices</a:t>
            </a:r>
            <a:r>
              <a:rPr lang="en-US" sz="2400" b="1" dirty="0">
                <a:solidFill>
                  <a:srgbClr val="002060"/>
                </a:solidFill>
                <a:latin typeface="Garamond" pitchFamily="18" charset="0"/>
              </a:rPr>
              <a:t> </a:t>
            </a:r>
            <a:r>
              <a:rPr lang="en-US" sz="2400" b="1" dirty="0" err="1">
                <a:solidFill>
                  <a:srgbClr val="002060"/>
                </a:solidFill>
                <a:latin typeface="Garamond" pitchFamily="18" charset="0"/>
              </a:rPr>
              <a:t>est</a:t>
            </a:r>
            <a:r>
              <a:rPr lang="en-US" sz="2400" b="1" dirty="0">
                <a:solidFill>
                  <a:srgbClr val="002060"/>
                </a:solidFill>
                <a:latin typeface="Garamond" pitchFamily="18" charset="0"/>
              </a:rPr>
              <a:t> de  </a:t>
            </a:r>
            <a:r>
              <a:rPr lang="en-US" sz="2400" b="1" dirty="0" err="1">
                <a:solidFill>
                  <a:srgbClr val="002060"/>
                </a:solidFill>
                <a:latin typeface="Garamond" pitchFamily="18" charset="0"/>
              </a:rPr>
              <a:t>restaurer</a:t>
            </a:r>
            <a:r>
              <a:rPr lang="en-US" sz="2400" b="1" dirty="0">
                <a:solidFill>
                  <a:srgbClr val="002060"/>
                </a:solidFill>
                <a:latin typeface="Garamond" pitchFamily="18" charset="0"/>
              </a:rPr>
              <a:t> et </a:t>
            </a:r>
            <a:r>
              <a:rPr lang="en-US" sz="2400" b="1" dirty="0" err="1">
                <a:solidFill>
                  <a:srgbClr val="002060"/>
                </a:solidFill>
                <a:latin typeface="Garamond" pitchFamily="18" charset="0"/>
              </a:rPr>
              <a:t>construire</a:t>
            </a:r>
            <a:r>
              <a:rPr lang="en-US" sz="2400" b="1" dirty="0">
                <a:solidFill>
                  <a:srgbClr val="002060"/>
                </a:solidFill>
                <a:latin typeface="Garamond" pitchFamily="18" charset="0"/>
              </a:rPr>
              <a:t> des relations. </a:t>
            </a:r>
            <a:r>
              <a:rPr lang="en-US" sz="2400" b="1" dirty="0" err="1">
                <a:solidFill>
                  <a:srgbClr val="002060"/>
                </a:solidFill>
                <a:latin typeface="Garamond" pitchFamily="18" charset="0"/>
              </a:rPr>
              <a:t>C’est</a:t>
            </a:r>
            <a:r>
              <a:rPr lang="en-US" sz="2400" b="1" dirty="0">
                <a:solidFill>
                  <a:srgbClr val="002060"/>
                </a:solidFill>
                <a:latin typeface="Garamond" pitchFamily="18" charset="0"/>
              </a:rPr>
              <a:t> </a:t>
            </a:r>
            <a:r>
              <a:rPr lang="en-US" sz="2400" b="1" dirty="0" err="1">
                <a:solidFill>
                  <a:srgbClr val="002060"/>
                </a:solidFill>
                <a:latin typeface="Garamond" pitchFamily="18" charset="0"/>
              </a:rPr>
              <a:t>que</a:t>
            </a:r>
            <a:r>
              <a:rPr lang="en-US" sz="2400" b="1" dirty="0">
                <a:solidFill>
                  <a:srgbClr val="002060"/>
                </a:solidFill>
                <a:latin typeface="Garamond" pitchFamily="18" charset="0"/>
              </a:rPr>
              <a:t> les </a:t>
            </a:r>
            <a:r>
              <a:rPr lang="en-US" sz="2400" b="1" dirty="0" err="1">
                <a:solidFill>
                  <a:srgbClr val="002060"/>
                </a:solidFill>
                <a:latin typeface="Garamond" pitchFamily="18" charset="0"/>
              </a:rPr>
              <a:t>processus</a:t>
            </a:r>
            <a:r>
              <a:rPr lang="en-US" sz="2400" b="1" dirty="0">
                <a:solidFill>
                  <a:srgbClr val="002060"/>
                </a:solidFill>
                <a:latin typeface="Garamond" pitchFamily="18" charset="0"/>
              </a:rPr>
              <a:t> de </a:t>
            </a:r>
            <a:r>
              <a:rPr lang="en-US" sz="2400" b="1" dirty="0" err="1">
                <a:solidFill>
                  <a:srgbClr val="002060"/>
                </a:solidFill>
                <a:latin typeface="Garamond" pitchFamily="18" charset="0"/>
              </a:rPr>
              <a:t>restauration</a:t>
            </a:r>
            <a:r>
              <a:rPr lang="en-US" sz="2400" b="1" dirty="0">
                <a:solidFill>
                  <a:srgbClr val="002060"/>
                </a:solidFill>
                <a:latin typeface="Garamond" pitchFamily="18" charset="0"/>
              </a:rPr>
              <a:t>, </a:t>
            </a:r>
            <a:r>
              <a:rPr lang="en-US" sz="2400" b="1" dirty="0" err="1">
                <a:solidFill>
                  <a:srgbClr val="002060"/>
                </a:solidFill>
                <a:latin typeface="Garamond" pitchFamily="18" charset="0"/>
              </a:rPr>
              <a:t>tant</a:t>
            </a:r>
            <a:r>
              <a:rPr lang="en-US" sz="2400" b="1" dirty="0">
                <a:solidFill>
                  <a:srgbClr val="002060"/>
                </a:solidFill>
                <a:latin typeface="Garamond" pitchFamily="18" charset="0"/>
              </a:rPr>
              <a:t> </a:t>
            </a:r>
            <a:r>
              <a:rPr lang="en-US" sz="2400" b="1" dirty="0" err="1">
                <a:solidFill>
                  <a:srgbClr val="002060"/>
                </a:solidFill>
                <a:latin typeface="Garamond" pitchFamily="18" charset="0"/>
              </a:rPr>
              <a:t>formels</a:t>
            </a:r>
            <a:r>
              <a:rPr lang="en-US" sz="2400" b="1" dirty="0">
                <a:solidFill>
                  <a:srgbClr val="002060"/>
                </a:solidFill>
                <a:latin typeface="Garamond" pitchFamily="18" charset="0"/>
              </a:rPr>
              <a:t> </a:t>
            </a:r>
            <a:r>
              <a:rPr lang="en-US" sz="2400" b="1" dirty="0" err="1">
                <a:solidFill>
                  <a:srgbClr val="002060"/>
                </a:solidFill>
                <a:latin typeface="Garamond" pitchFamily="18" charset="0"/>
              </a:rPr>
              <a:t>qu’informels</a:t>
            </a:r>
            <a:r>
              <a:rPr lang="en-US" sz="2400" b="1" dirty="0">
                <a:solidFill>
                  <a:srgbClr val="002060"/>
                </a:solidFill>
                <a:latin typeface="Garamond" pitchFamily="18" charset="0"/>
              </a:rPr>
              <a:t> </a:t>
            </a:r>
            <a:r>
              <a:rPr lang="en-US" sz="2400" b="1" dirty="0" err="1">
                <a:solidFill>
                  <a:srgbClr val="002060"/>
                </a:solidFill>
                <a:latin typeface="Garamond" pitchFamily="18" charset="0"/>
              </a:rPr>
              <a:t>poussent</a:t>
            </a:r>
            <a:r>
              <a:rPr lang="en-US" sz="2400" b="1" dirty="0">
                <a:solidFill>
                  <a:srgbClr val="002060"/>
                </a:solidFill>
                <a:latin typeface="Garamond" pitchFamily="18" charset="0"/>
              </a:rPr>
              <a:t> à </a:t>
            </a:r>
            <a:r>
              <a:rPr lang="en-US" sz="2400" b="1" dirty="0" err="1">
                <a:solidFill>
                  <a:srgbClr val="002060"/>
                </a:solidFill>
                <a:latin typeface="Garamond" pitchFamily="18" charset="0"/>
              </a:rPr>
              <a:t>l’expression</a:t>
            </a:r>
            <a:r>
              <a:rPr lang="en-US" sz="2400" b="1" dirty="0">
                <a:solidFill>
                  <a:srgbClr val="002060"/>
                </a:solidFill>
                <a:latin typeface="Garamond" pitchFamily="18" charset="0"/>
              </a:rPr>
              <a:t> des </a:t>
            </a:r>
            <a:r>
              <a:rPr lang="en-US" sz="2400" b="1" dirty="0" err="1">
                <a:solidFill>
                  <a:srgbClr val="002060"/>
                </a:solidFill>
                <a:latin typeface="Garamond" pitchFamily="18" charset="0"/>
              </a:rPr>
              <a:t>émotions</a:t>
            </a:r>
            <a:r>
              <a:rPr lang="en-US" sz="2400" b="1" dirty="0">
                <a:solidFill>
                  <a:srgbClr val="002060"/>
                </a:solidFill>
                <a:latin typeface="Garamond" pitchFamily="18" charset="0"/>
              </a:rPr>
              <a:t>, </a:t>
            </a:r>
            <a:r>
              <a:rPr lang="en-US" sz="2400" b="1" dirty="0" err="1">
                <a:solidFill>
                  <a:srgbClr val="002060"/>
                </a:solidFill>
                <a:latin typeface="Garamond" pitchFamily="18" charset="0"/>
              </a:rPr>
              <a:t>ils</a:t>
            </a:r>
            <a:r>
              <a:rPr lang="en-US" sz="2400" b="1" dirty="0">
                <a:solidFill>
                  <a:srgbClr val="002060"/>
                </a:solidFill>
                <a:latin typeface="Garamond" pitchFamily="18" charset="0"/>
              </a:rPr>
              <a:t> </a:t>
            </a:r>
            <a:r>
              <a:rPr lang="en-US" sz="2400" b="1" dirty="0" err="1">
                <a:solidFill>
                  <a:srgbClr val="002060"/>
                </a:solidFill>
                <a:latin typeface="Garamond" pitchFamily="18" charset="0"/>
              </a:rPr>
              <a:t>favorisent</a:t>
            </a:r>
            <a:r>
              <a:rPr lang="en-US" sz="2400" b="1" dirty="0">
                <a:solidFill>
                  <a:srgbClr val="002060"/>
                </a:solidFill>
                <a:latin typeface="Garamond" pitchFamily="18" charset="0"/>
              </a:rPr>
              <a:t> </a:t>
            </a:r>
            <a:r>
              <a:rPr lang="en-US" sz="2400" b="1" dirty="0" err="1">
                <a:solidFill>
                  <a:srgbClr val="002060"/>
                </a:solidFill>
                <a:latin typeface="Garamond" pitchFamily="18" charset="0"/>
              </a:rPr>
              <a:t>aussi</a:t>
            </a:r>
            <a:r>
              <a:rPr lang="en-US" sz="2400" b="1" dirty="0">
                <a:solidFill>
                  <a:srgbClr val="002060"/>
                </a:solidFill>
                <a:latin typeface="Garamond" pitchFamily="18" charset="0"/>
              </a:rPr>
              <a:t> les liens é</a:t>
            </a:r>
            <a:r>
              <a:rPr lang="fr-FR" sz="2400" b="1" dirty="0" err="1" smtClean="0">
                <a:solidFill>
                  <a:srgbClr val="002060"/>
                </a:solidFill>
                <a:latin typeface="Garamond" pitchFamily="18" charset="0"/>
              </a:rPr>
              <a:t>motionnels</a:t>
            </a:r>
            <a:r>
              <a:rPr lang="fr-FR" sz="2400" b="1" dirty="0" smtClean="0">
                <a:solidFill>
                  <a:srgbClr val="002060"/>
                </a:solidFill>
                <a:latin typeface="Garamond" pitchFamily="18" charset="0"/>
              </a:rPr>
              <a:t>.</a:t>
            </a:r>
            <a:r>
              <a:rPr lang="en-US" sz="2400" b="1" dirty="0" smtClean="0">
                <a:solidFill>
                  <a:srgbClr val="002060"/>
                </a:solidFill>
                <a:latin typeface="Garamond" pitchFamily="18" charset="0"/>
              </a:rPr>
              <a:t>*</a:t>
            </a:r>
            <a:endParaRPr lang="fr-FR" sz="2400" b="1" dirty="0" smtClean="0">
              <a:solidFill>
                <a:srgbClr val="002060"/>
              </a:solidFill>
              <a:latin typeface="Garamond" pitchFamily="18" charset="0"/>
            </a:endParaRPr>
          </a:p>
          <a:p>
            <a:pPr lvl="0"/>
            <a:endParaRPr lang="fr-FR" sz="2400" b="1" dirty="0">
              <a:solidFill>
                <a:srgbClr val="002060"/>
              </a:solidFill>
              <a:latin typeface="Garamond" pitchFamily="18" charset="0"/>
            </a:endParaRPr>
          </a:p>
          <a:p>
            <a:endParaRPr lang="fr-FR" dirty="0"/>
          </a:p>
        </p:txBody>
      </p:sp>
      <p:sp>
        <p:nvSpPr>
          <p:cNvPr id="6" name="Espace réservé du texte 5"/>
          <p:cNvSpPr>
            <a:spLocks noGrp="1"/>
          </p:cNvSpPr>
          <p:nvPr>
            <p:ph type="body" sz="quarter" idx="3"/>
          </p:nvPr>
        </p:nvSpPr>
        <p:spPr>
          <a:xfrm>
            <a:off x="6223952" y="2390140"/>
            <a:ext cx="4825159" cy="576262"/>
          </a:xfrm>
        </p:spPr>
        <p:txBody>
          <a:bodyPr/>
          <a:lstStyle/>
          <a:p>
            <a:r>
              <a:rPr lang="fr-FR" dirty="0" smtClean="0"/>
              <a:t>Objectifs de la confession</a:t>
            </a:r>
            <a:endParaRPr lang="fr-FR" dirty="0"/>
          </a:p>
        </p:txBody>
      </p:sp>
      <p:sp>
        <p:nvSpPr>
          <p:cNvPr id="7" name="Espace réservé du contenu 6"/>
          <p:cNvSpPr>
            <a:spLocks noGrp="1"/>
          </p:cNvSpPr>
          <p:nvPr>
            <p:ph sz="quarter" idx="4"/>
          </p:nvPr>
        </p:nvSpPr>
        <p:spPr>
          <a:xfrm>
            <a:off x="6208712" y="3195002"/>
            <a:ext cx="5480368" cy="2840039"/>
          </a:xfrm>
        </p:spPr>
        <p:txBody>
          <a:bodyPr/>
          <a:lstStyle/>
          <a:p>
            <a:r>
              <a:rPr lang="fr-FR" dirty="0"/>
              <a:t>Replacer (1) le cœur, (2) la liberté, la responsabilité (3) la dignité humaine au centre de la vie </a:t>
            </a:r>
            <a:r>
              <a:rPr lang="fr-FR" dirty="0" smtClean="0"/>
              <a:t>collective </a:t>
            </a:r>
          </a:p>
          <a:p>
            <a:r>
              <a:rPr lang="fr-FR" dirty="0" smtClean="0"/>
              <a:t>ne </a:t>
            </a:r>
            <a:r>
              <a:rPr lang="fr-FR" dirty="0"/>
              <a:t>pas donner une place exagérée à l’Etat, la justice, la police, la force pour résoudre les conflits.</a:t>
            </a:r>
          </a:p>
          <a:p>
            <a:r>
              <a:rPr lang="fr-FR" dirty="0"/>
              <a:t>Changer les mentalités pour changer les structures</a:t>
            </a:r>
          </a:p>
          <a:p>
            <a:endParaRPr lang="fr-FR" dirty="0"/>
          </a:p>
        </p:txBody>
      </p:sp>
      <p:sp>
        <p:nvSpPr>
          <p:cNvPr id="4" name="Rectangle 3"/>
          <p:cNvSpPr/>
          <p:nvPr/>
        </p:nvSpPr>
        <p:spPr>
          <a:xfrm>
            <a:off x="274320" y="6274147"/>
            <a:ext cx="6934200" cy="400110"/>
          </a:xfrm>
          <a:prstGeom prst="rect">
            <a:avLst/>
          </a:prstGeom>
        </p:spPr>
        <p:txBody>
          <a:bodyPr wrap="square">
            <a:spAutoFit/>
          </a:bodyPr>
          <a:lstStyle/>
          <a:p>
            <a:pPr algn="r"/>
            <a:r>
              <a:rPr lang="en-US" sz="2000" b="1" dirty="0">
                <a:solidFill>
                  <a:srgbClr val="002060"/>
                </a:solidFill>
                <a:latin typeface="Garamond" pitchFamily="18" charset="0"/>
              </a:rPr>
              <a:t>* </a:t>
            </a:r>
            <a:r>
              <a:rPr lang="fr-FR" sz="2000" dirty="0" smtClean="0">
                <a:latin typeface="Garamond" pitchFamily="18" charset="0"/>
              </a:rPr>
              <a:t>International </a:t>
            </a:r>
            <a:r>
              <a:rPr lang="fr-FR" sz="2000" dirty="0">
                <a:latin typeface="Garamond" pitchFamily="18" charset="0"/>
              </a:rPr>
              <a:t>Institute for </a:t>
            </a:r>
            <a:r>
              <a:rPr lang="fr-FR" sz="2000" dirty="0" err="1">
                <a:latin typeface="Garamond" pitchFamily="18" charset="0"/>
              </a:rPr>
              <a:t>Restorative</a:t>
            </a:r>
            <a:r>
              <a:rPr lang="fr-FR" sz="2000" dirty="0">
                <a:latin typeface="Garamond" pitchFamily="18" charset="0"/>
              </a:rPr>
              <a:t> Practices </a:t>
            </a:r>
            <a:r>
              <a:rPr lang="fr-FR" sz="2000" dirty="0" smtClean="0">
                <a:latin typeface="Arial Black" pitchFamily="34" charset="0"/>
              </a:rPr>
              <a:t>www.iirp.org</a:t>
            </a:r>
            <a:endParaRPr lang="fr-FR" sz="2000" dirty="0">
              <a:latin typeface="Arial Black" pitchFamily="34" charset="0"/>
            </a:endParaRPr>
          </a:p>
        </p:txBody>
      </p:sp>
    </p:spTree>
    <p:extLst>
      <p:ext uri="{BB962C8B-B14F-4D97-AF65-F5344CB8AC3E}">
        <p14:creationId xmlns:p14="http://schemas.microsoft.com/office/powerpoint/2010/main" val="2572060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4394" y="470748"/>
            <a:ext cx="9970246" cy="1236132"/>
          </a:xfrm>
        </p:spPr>
        <p:txBody>
          <a:bodyPr/>
          <a:lstStyle/>
          <a:p>
            <a:pPr algn="ctr"/>
            <a:r>
              <a:rPr lang="fr-FR" b="1" dirty="0" smtClean="0">
                <a:solidFill>
                  <a:srgbClr val="FFC000"/>
                </a:solidFill>
                <a:effectLst>
                  <a:outerShdw blurRad="38100" dist="38100" dir="2700000" algn="tl">
                    <a:srgbClr val="000000">
                      <a:alpha val="43137"/>
                    </a:srgbClr>
                  </a:outerShdw>
                </a:effectLst>
              </a:rPr>
              <a:t>   </a:t>
            </a:r>
            <a:r>
              <a:rPr lang="fr-FR" b="1" dirty="0">
                <a:solidFill>
                  <a:srgbClr val="FFC000"/>
                </a:solidFill>
                <a:effectLst>
                  <a:outerShdw blurRad="38100" dist="38100" dir="2700000" algn="tl">
                    <a:srgbClr val="000000">
                      <a:alpha val="43137"/>
                    </a:srgbClr>
                  </a:outerShdw>
                </a:effectLst>
              </a:rPr>
              <a:t>«</a:t>
            </a:r>
            <a:r>
              <a:rPr lang="fr-FR" b="1" dirty="0" smtClean="0">
                <a:solidFill>
                  <a:srgbClr val="FFC000"/>
                </a:solidFill>
                <a:effectLst>
                  <a:outerShdw blurRad="38100" dist="38100" dir="2700000" algn="tl">
                    <a:srgbClr val="000000">
                      <a:alpha val="43137"/>
                    </a:srgbClr>
                  </a:outerShdw>
                </a:effectLst>
              </a:rPr>
              <a:t> </a:t>
            </a:r>
            <a:r>
              <a:rPr lang="fr-FR" b="1" dirty="0" err="1" smtClean="0">
                <a:solidFill>
                  <a:srgbClr val="FFC000"/>
                </a:solidFill>
                <a:effectLst>
                  <a:outerShdw blurRad="38100" dist="38100" dir="2700000" algn="tl">
                    <a:srgbClr val="000000">
                      <a:alpha val="43137"/>
                    </a:srgbClr>
                  </a:outerShdw>
                </a:effectLst>
              </a:rPr>
              <a:t>Géo-politique</a:t>
            </a:r>
            <a:r>
              <a:rPr lang="fr-FR" b="1" dirty="0" smtClean="0">
                <a:solidFill>
                  <a:srgbClr val="FFC000"/>
                </a:solidFill>
                <a:effectLst>
                  <a:outerShdw blurRad="38100" dist="38100" dir="2700000" algn="tl">
                    <a:srgbClr val="000000">
                      <a:alpha val="43137"/>
                    </a:srgbClr>
                  </a:outerShdw>
                </a:effectLst>
              </a:rPr>
              <a:t> de la confession »</a:t>
            </a:r>
            <a:br>
              <a:rPr lang="fr-FR" b="1" dirty="0" smtClean="0">
                <a:solidFill>
                  <a:srgbClr val="FFC000"/>
                </a:solidFill>
                <a:effectLst>
                  <a:outerShdw blurRad="38100" dist="38100" dir="2700000" algn="tl">
                    <a:srgbClr val="000000">
                      <a:alpha val="43137"/>
                    </a:srgbClr>
                  </a:outerShdw>
                </a:effectLst>
              </a:rPr>
            </a:br>
            <a:r>
              <a:rPr lang="fr-FR" b="1" dirty="0" smtClean="0">
                <a:solidFill>
                  <a:srgbClr val="FFC000"/>
                </a:solidFill>
                <a:effectLst>
                  <a:outerShdw blurRad="38100" dist="38100" dir="2700000" algn="tl">
                    <a:srgbClr val="000000">
                      <a:alpha val="43137"/>
                    </a:srgbClr>
                  </a:outerShdw>
                </a:effectLst>
              </a:rPr>
              <a:t>Quelques études de cas</a:t>
            </a:r>
            <a:endParaRPr lang="fr-FR" b="1" dirty="0">
              <a:solidFill>
                <a:srgbClr val="FFC000"/>
              </a:solidFill>
              <a:effectLst>
                <a:outerShdw blurRad="38100" dist="38100" dir="2700000" algn="tl">
                  <a:srgbClr val="000000">
                    <a:alpha val="43137"/>
                  </a:srgbClr>
                </a:outerShdw>
              </a:effectLst>
            </a:endParaRPr>
          </a:p>
        </p:txBody>
      </p:sp>
      <p:sp>
        <p:nvSpPr>
          <p:cNvPr id="7" name="Espace réservé du texte 6"/>
          <p:cNvSpPr>
            <a:spLocks noGrp="1"/>
          </p:cNvSpPr>
          <p:nvPr>
            <p:ph type="body" idx="1"/>
          </p:nvPr>
        </p:nvSpPr>
        <p:spPr/>
        <p:txBody>
          <a:bodyPr/>
          <a:lstStyle/>
          <a:p>
            <a:r>
              <a:rPr lang="fr-FR" dirty="0" smtClean="0"/>
              <a:t>Réconciliation internationale</a:t>
            </a:r>
            <a:endParaRPr lang="fr-FR" dirty="0"/>
          </a:p>
        </p:txBody>
      </p:sp>
      <p:sp>
        <p:nvSpPr>
          <p:cNvPr id="6" name="Espace réservé du contenu 5"/>
          <p:cNvSpPr>
            <a:spLocks noGrp="1"/>
          </p:cNvSpPr>
          <p:nvPr>
            <p:ph sz="half" idx="2"/>
          </p:nvPr>
        </p:nvSpPr>
        <p:spPr>
          <a:xfrm>
            <a:off x="518160" y="3179762"/>
            <a:ext cx="5461952" cy="2840039"/>
          </a:xfrm>
        </p:spPr>
        <p:txBody>
          <a:bodyPr>
            <a:normAutofit/>
          </a:bodyPr>
          <a:lstStyle/>
          <a:p>
            <a:r>
              <a:rPr lang="fr-FR" sz="2000" dirty="0"/>
              <a:t>C</a:t>
            </a:r>
            <a:r>
              <a:rPr lang="fr-FR" sz="2000" dirty="0" smtClean="0"/>
              <a:t>onfession silencieuse de Willy Brandt à Varsovie (voir Parole Donnée N° 223)</a:t>
            </a:r>
            <a:endParaRPr lang="fr-FR" sz="2000" dirty="0"/>
          </a:p>
        </p:txBody>
      </p:sp>
      <p:sp>
        <p:nvSpPr>
          <p:cNvPr id="8" name="Espace réservé du texte 7"/>
          <p:cNvSpPr>
            <a:spLocks noGrp="1"/>
          </p:cNvSpPr>
          <p:nvPr>
            <p:ph type="body" sz="quarter" idx="3"/>
          </p:nvPr>
        </p:nvSpPr>
        <p:spPr/>
        <p:txBody>
          <a:bodyPr/>
          <a:lstStyle/>
          <a:p>
            <a:r>
              <a:rPr lang="fr-FR" dirty="0" smtClean="0"/>
              <a:t>Réconciliation nationale</a:t>
            </a:r>
            <a:endParaRPr lang="fr-FR" dirty="0"/>
          </a:p>
        </p:txBody>
      </p:sp>
      <p:sp>
        <p:nvSpPr>
          <p:cNvPr id="9" name="Espace réservé du contenu 8"/>
          <p:cNvSpPr>
            <a:spLocks noGrp="1"/>
          </p:cNvSpPr>
          <p:nvPr>
            <p:ph sz="quarter" idx="4"/>
          </p:nvPr>
        </p:nvSpPr>
        <p:spPr>
          <a:xfrm>
            <a:off x="6208712" y="3179762"/>
            <a:ext cx="5440744" cy="3406948"/>
          </a:xfrm>
        </p:spPr>
        <p:txBody>
          <a:bodyPr>
            <a:normAutofit fontScale="92500"/>
          </a:bodyPr>
          <a:lstStyle/>
          <a:p>
            <a:r>
              <a:rPr lang="fr-FR" sz="2400" dirty="0" smtClean="0"/>
              <a:t>Commission vérité </a:t>
            </a:r>
            <a:r>
              <a:rPr lang="fr-FR" sz="2400" dirty="0"/>
              <a:t>et </a:t>
            </a:r>
            <a:r>
              <a:rPr lang="fr-FR" sz="2400" dirty="0" smtClean="0"/>
              <a:t>réconciliation en Afrique </a:t>
            </a:r>
            <a:r>
              <a:rPr lang="fr-FR" sz="2400" dirty="0"/>
              <a:t>du </a:t>
            </a:r>
            <a:r>
              <a:rPr lang="fr-FR" sz="2400" dirty="0" smtClean="0"/>
              <a:t>Sud, sous la présidence de Desmond Tutu. Comportait des sessions de confession publique, parfois accompagnées d’une demande de pardon et d’une amnistie.</a:t>
            </a:r>
          </a:p>
          <a:p>
            <a:r>
              <a:rPr lang="fr-FR" sz="2400" dirty="0" smtClean="0"/>
              <a:t>Commission vérité et réconciliation au Rwanda</a:t>
            </a:r>
            <a:endParaRPr lang="fr-FR" sz="2400" dirty="0"/>
          </a:p>
          <a:p>
            <a:endParaRPr lang="fr-FR" dirty="0"/>
          </a:p>
        </p:txBody>
      </p:sp>
      <p:pic>
        <p:nvPicPr>
          <p:cNvPr id="10" name="Picture 2" descr="Le chancelier Willy Brandt devant le Mémorial juif, à Varsovie, le 7 décembre 1970 (D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4315" y="3972980"/>
            <a:ext cx="3620125" cy="2613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randtwarsa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15" y="3972980"/>
            <a:ext cx="4356216" cy="26137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440" y="470748"/>
            <a:ext cx="9946847" cy="706964"/>
          </a:xfrm>
        </p:spPr>
        <p:txBody>
          <a:bodyPr/>
          <a:lstStyle/>
          <a:p>
            <a:pPr algn="ctr"/>
            <a:r>
              <a:rPr lang="fr-FR" sz="4000" b="1" dirty="0" smtClean="0">
                <a:solidFill>
                  <a:srgbClr val="FFC000"/>
                </a:solidFill>
                <a:effectLst>
                  <a:outerShdw blurRad="38100" dist="38100" dir="2700000" algn="tl">
                    <a:srgbClr val="000000">
                      <a:alpha val="43137"/>
                    </a:srgbClr>
                  </a:outerShdw>
                </a:effectLst>
              </a:rPr>
              <a:t>Le point de vue </a:t>
            </a:r>
            <a:r>
              <a:rPr lang="fr-FR" sz="4000" b="1" dirty="0" err="1" smtClean="0">
                <a:solidFill>
                  <a:srgbClr val="FFC000"/>
                </a:solidFill>
                <a:effectLst>
                  <a:outerShdw blurRad="38100" dist="38100" dir="2700000" algn="tl">
                    <a:srgbClr val="000000">
                      <a:alpha val="43137"/>
                    </a:srgbClr>
                  </a:outerShdw>
                </a:effectLst>
              </a:rPr>
              <a:t>unificationniste</a:t>
            </a:r>
            <a:r>
              <a:rPr lang="fr-FR" sz="4000" b="1" dirty="0" smtClean="0">
                <a:solidFill>
                  <a:srgbClr val="FFC000"/>
                </a:solidFill>
                <a:effectLst>
                  <a:outerShdw blurRad="38100" dist="38100" dir="2700000" algn="tl">
                    <a:srgbClr val="000000">
                      <a:alpha val="43137"/>
                    </a:srgbClr>
                  </a:outerShdw>
                </a:effectLst>
              </a:rPr>
              <a:t> </a:t>
            </a:r>
            <a:endParaRPr lang="fr-FR" sz="4000" b="1" dirty="0">
              <a:solidFill>
                <a:srgbClr val="FFC000"/>
              </a:solidFill>
              <a:effectLst>
                <a:outerShdw blurRad="38100" dist="38100" dir="2700000" algn="tl">
                  <a:srgbClr val="000000">
                    <a:alpha val="43137"/>
                  </a:srgbClr>
                </a:outerShdw>
              </a:effectLst>
            </a:endParaRPr>
          </a:p>
        </p:txBody>
      </p:sp>
      <p:sp>
        <p:nvSpPr>
          <p:cNvPr id="7" name="Espace réservé du contenu 6"/>
          <p:cNvSpPr>
            <a:spLocks noGrp="1"/>
          </p:cNvSpPr>
          <p:nvPr>
            <p:ph idx="1"/>
          </p:nvPr>
        </p:nvSpPr>
        <p:spPr>
          <a:xfrm>
            <a:off x="3185160" y="2377440"/>
            <a:ext cx="8473440" cy="4480560"/>
          </a:xfrm>
        </p:spPr>
        <p:txBody>
          <a:bodyPr>
            <a:normAutofit/>
          </a:bodyPr>
          <a:lstStyle/>
          <a:p>
            <a:r>
              <a:rPr lang="fr-FR" dirty="0" smtClean="0"/>
              <a:t>Les confessions </a:t>
            </a:r>
            <a:r>
              <a:rPr lang="fr-FR" dirty="0" err="1" smtClean="0"/>
              <a:t>géo-politiques</a:t>
            </a:r>
            <a:r>
              <a:rPr lang="fr-FR" dirty="0" smtClean="0"/>
              <a:t> tournent autour du problème Caïn-Abel élargi aux dimensions nationales ou internationales. La confession porte sur la violence meurtrière, l’assassinat, la guerre et ses massacres, le génocide, secondairement le vol, les viols, toutes les exactions commises dans le cadre de la violence fratricide.</a:t>
            </a:r>
          </a:p>
          <a:p>
            <a:r>
              <a:rPr lang="fr-FR" dirty="0" smtClean="0"/>
              <a:t>Les confessions </a:t>
            </a:r>
            <a:r>
              <a:rPr lang="fr-FR" dirty="0" err="1" smtClean="0"/>
              <a:t>géo-politiques</a:t>
            </a:r>
            <a:r>
              <a:rPr lang="fr-FR" dirty="0" smtClean="0"/>
              <a:t> concernent la notion de « faute collective » ou « péché collectif  », mais certains historiens ont souligné le rôle de l’hérédité ancestrale, tandis que des psychologues ont souligné le rôle personnel joué par des personnes désaxées, manipulées pour faire du mal</a:t>
            </a:r>
          </a:p>
          <a:p>
            <a:r>
              <a:rPr lang="fr-FR" dirty="0" smtClean="0"/>
              <a:t>La confession des fautes doit aboutir à une </a:t>
            </a:r>
            <a:r>
              <a:rPr lang="fr-FR" dirty="0" err="1" smtClean="0"/>
              <a:t>métanoia</a:t>
            </a:r>
            <a:r>
              <a:rPr lang="fr-FR" dirty="0" smtClean="0"/>
              <a:t> où le discours mensonger et pseudo-messianique qui a favorisé la guerre et le mal cède la place à un discours de vérité qui annonce la réalisation de la paix globale. </a:t>
            </a:r>
            <a:endParaRPr lang="fr-FR" dirty="0"/>
          </a:p>
        </p:txBody>
      </p:sp>
      <p:pic>
        <p:nvPicPr>
          <p:cNvPr id="1026" name="Picture 2" descr="Caïn et Ab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573" y="2459736"/>
            <a:ext cx="2560899" cy="3425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221224" y="-2554655"/>
            <a:ext cx="12192000"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0700" b="0" i="0" u="none" strike="noStrike" cap="none" normalizeH="0" baseline="0" dirty="0" smtClean="0">
                <a:ln>
                  <a:noFill/>
                </a:ln>
                <a:solidFill>
                  <a:schemeClr val="tx1"/>
                </a:solidFill>
                <a:effectLst/>
                <a:latin typeface="Arial" panose="020B0604020202020204" pitchFamily="34" charset="0"/>
              </a:rPr>
              <a:t> </a:t>
            </a:r>
            <a:r>
              <a:rPr kumimoji="0" lang="fr-FR" altLang="fr-FR" sz="1800" b="0" i="0" u="none" strike="noStrike" cap="none" normalizeH="0" baseline="0" dirty="0" smtClean="0">
                <a:ln>
                  <a:noFill/>
                </a:ln>
                <a:solidFill>
                  <a:schemeClr val="tx1"/>
                </a:solidFill>
                <a:effectLst/>
                <a:latin typeface="Arial" panose="020B0604020202020204" pitchFamily="34" charset="0"/>
              </a:rPr>
              <a:t>                                                                            </a:t>
            </a:r>
          </a:p>
        </p:txBody>
      </p:sp>
      <p:pic>
        <p:nvPicPr>
          <p:cNvPr id="1028" name="Picture 4" descr="La conscience ou, l'oeil observant Caïn Cartes Postal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3573" y="2435317"/>
            <a:ext cx="2560899" cy="356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16468"/>
            <a:ext cx="9916367" cy="1350432"/>
          </a:xfrm>
        </p:spPr>
        <p:txBody>
          <a:bodyPr/>
          <a:lstStyle/>
          <a:p>
            <a:pPr algn="ctr"/>
            <a:r>
              <a:rPr lang="fr-FR" b="1" dirty="0" smtClean="0">
                <a:solidFill>
                  <a:srgbClr val="FFC000"/>
                </a:solidFill>
                <a:effectLst>
                  <a:outerShdw blurRad="38100" dist="38100" dir="2700000" algn="tl">
                    <a:srgbClr val="000000">
                      <a:alpha val="43137"/>
                    </a:srgbClr>
                  </a:outerShdw>
                </a:effectLst>
              </a:rPr>
              <a:t>Déclaration de Douglas Mac Arthur</a:t>
            </a:r>
            <a:br>
              <a:rPr lang="fr-FR" b="1" dirty="0" smtClean="0">
                <a:solidFill>
                  <a:srgbClr val="FFC000"/>
                </a:solidFill>
                <a:effectLst>
                  <a:outerShdw blurRad="38100" dist="38100" dir="2700000" algn="tl">
                    <a:srgbClr val="000000">
                      <a:alpha val="43137"/>
                    </a:srgbClr>
                  </a:outerShdw>
                </a:effectLst>
              </a:rPr>
            </a:br>
            <a:r>
              <a:rPr lang="fr-FR" b="1" dirty="0" smtClean="0">
                <a:solidFill>
                  <a:srgbClr val="FFC000"/>
                </a:solidFill>
                <a:effectLst>
                  <a:outerShdw blurRad="38100" dist="38100" dir="2700000" algn="tl">
                    <a:srgbClr val="000000">
                      <a:alpha val="43137"/>
                    </a:srgbClr>
                  </a:outerShdw>
                </a:effectLst>
              </a:rPr>
              <a:t>2 septembre 1945 </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924300" y="2573020"/>
            <a:ext cx="7764780" cy="4010660"/>
          </a:xfrm>
        </p:spPr>
        <p:txBody>
          <a:bodyPr>
            <a:normAutofit fontScale="92500" lnSpcReduction="10000"/>
          </a:bodyPr>
          <a:lstStyle/>
          <a:p>
            <a:r>
              <a:rPr lang="fr-BE" sz="2000" dirty="0"/>
              <a:t>« Aujourd’hui, les canons se sont tus. Une grande tragédie a pris fin. Une grande victoire a été remportée. La mort ne tombe plus du ciel, les mers ne sont plus ouvertes qu’au commerce. Le monde entier est installé dans la paix. La mission sacrée a été accomplie. Depuis l’aube des temps, les hommes aspirent à la paix, mais les alliances militaires, l’équilibre des puissances, la confédération de nations, ont tous échoué, ne laissant d’autre issue que la guerre. Nous avons eu notre dernière chance. </a:t>
            </a:r>
            <a:r>
              <a:rPr lang="fr-BE" sz="2000" b="1" dirty="0">
                <a:solidFill>
                  <a:srgbClr val="FF0000"/>
                </a:solidFill>
              </a:rPr>
              <a:t>Le débat fondamental est théologique et passe par un sursaut spirituel et un amendement de la nature humaine, qui iront de pair avec nos progrès incomparables en science, en art et en littérature, et toutes nos acquisitions matérielles et culturelles des deux derniers millénaires. Ce n’est que par l’esprit que nous sauverons la chair. </a:t>
            </a:r>
            <a:endParaRPr lang="fr-BE" sz="2000" b="1" dirty="0" smtClean="0">
              <a:solidFill>
                <a:srgbClr val="FF0000"/>
              </a:solidFill>
            </a:endParaRPr>
          </a:p>
        </p:txBody>
      </p:sp>
      <p:pic>
        <p:nvPicPr>
          <p:cNvPr id="3074" name="Picture 2" descr="http://www.americanrhetoric.com/images/douglasmacarthurussmissouri.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475" y="2476500"/>
            <a:ext cx="31051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4294967295"/>
          </p:nvPr>
        </p:nvSpPr>
        <p:spPr>
          <a:xfrm>
            <a:off x="0" y="0"/>
            <a:ext cx="6449532" cy="7056120"/>
          </a:xfrm>
        </p:spPr>
        <p:txBody>
          <a:bodyPr>
            <a:normAutofit/>
          </a:bodyPr>
          <a:lstStyle/>
          <a:p>
            <a:r>
              <a:rPr lang="fr-BE" dirty="0" smtClean="0"/>
              <a:t>« Près </a:t>
            </a:r>
            <a:r>
              <a:rPr lang="fr-BE" dirty="0"/>
              <a:t>d’un siècle plus tôt, Matthew Perry avait débarqué au Japon pour inaugurer une ère de lumière et de progrès » en l’arrachant à son isolement et en l’ouvrant à l’amitié, aux métiers et aux affaires du monde. </a:t>
            </a:r>
            <a:r>
              <a:rPr lang="fr-BE" b="1" dirty="0">
                <a:solidFill>
                  <a:srgbClr val="FF0000"/>
                </a:solidFill>
              </a:rPr>
              <a:t>Hélas, avec les connaissances puisées à la science occidentale fut forgé un instrument d’asservissement. Nous veillerons à ce que le peuple japonais soit affranchi de cet esclavage. L’énergie de la race japonaise, convenablement dirigée, permettra une expansion verticale plutôt qu’horizontale. La perspective d’un nouveau monde émancipé a pénétré dans le bassin du Pacifique. Aujourd’hui, la liberté a pris </a:t>
            </a:r>
            <a:r>
              <a:rPr lang="fr-BE" b="1" dirty="0" smtClean="0">
                <a:solidFill>
                  <a:srgbClr val="FF0000"/>
                </a:solidFill>
              </a:rPr>
              <a:t>l’offensive »</a:t>
            </a:r>
            <a:endParaRPr lang="fr-FR" b="1" dirty="0">
              <a:solidFill>
                <a:srgbClr val="FF0000"/>
              </a:solidFill>
            </a:endParaRPr>
          </a:p>
        </p:txBody>
      </p:sp>
      <p:pic>
        <p:nvPicPr>
          <p:cNvPr id="5122" name="Picture 2" descr="per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0880" y="131442"/>
            <a:ext cx="4905819" cy="29375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40880" y="3068961"/>
            <a:ext cx="4861868" cy="646331"/>
          </a:xfrm>
          <a:prstGeom prst="rect">
            <a:avLst/>
          </a:prstGeom>
        </p:spPr>
        <p:txBody>
          <a:bodyPr wrap="square">
            <a:spAutoFit/>
          </a:bodyPr>
          <a:lstStyle/>
          <a:p>
            <a:r>
              <a:rPr lang="fr-BE" dirty="0" smtClean="0"/>
              <a:t>Le Commodore Matthew Perry force le Japon à s’ouvrir en 1854 </a:t>
            </a:r>
            <a:endParaRPr lang="fr-FR" dirty="0"/>
          </a:p>
        </p:txBody>
      </p:sp>
      <p:pic>
        <p:nvPicPr>
          <p:cNvPr id="5125" name="Picture 5" descr="http://www.smh.com.au/ffximage/2004/12/31/hiroshima_wideweb__430x3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85337" y="4020247"/>
            <a:ext cx="3369685" cy="206846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8756858" y="6123200"/>
            <a:ext cx="3026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dirty="0" smtClean="0"/>
              <a:t>Hiroshima</a:t>
            </a:r>
            <a:endParaRPr lang="fr-FR" dirty="0">
              <a:effectLst/>
            </a:endParaRPr>
          </a:p>
        </p:txBody>
      </p:sp>
      <p:sp>
        <p:nvSpPr>
          <p:cNvPr id="3" name="Rectangle 2"/>
          <p:cNvSpPr/>
          <p:nvPr/>
        </p:nvSpPr>
        <p:spPr>
          <a:xfrm>
            <a:off x="456587" y="3715292"/>
            <a:ext cx="8128749" cy="3046988"/>
          </a:xfrm>
          <a:prstGeom prst="rect">
            <a:avLst/>
          </a:prstGeom>
        </p:spPr>
        <p:txBody>
          <a:bodyPr wrap="square">
            <a:spAutoFit/>
          </a:bodyPr>
          <a:lstStyle/>
          <a:p>
            <a:r>
              <a:rPr lang="fr-BE" sz="2400" dirty="0"/>
              <a:t>Pour Mac </a:t>
            </a:r>
            <a:r>
              <a:rPr lang="fr-BE" sz="2400" dirty="0" smtClean="0"/>
              <a:t>Arthur, les grandes qualités et le génie du Japon ont été détournés et pervertis par un discours illusoire et mensonger, qui a mené au crime collectifs de la </a:t>
            </a:r>
            <a:r>
              <a:rPr lang="fr-FR" sz="2400" b="1" dirty="0"/>
              <a:t>sphère de coprospérité </a:t>
            </a:r>
            <a:r>
              <a:rPr lang="fr-FR" sz="2400" b="1" dirty="0" smtClean="0"/>
              <a:t>de </a:t>
            </a:r>
            <a:r>
              <a:rPr lang="fr-FR" sz="2400" b="1" dirty="0"/>
              <a:t>la Grande Asie orientale</a:t>
            </a:r>
            <a:r>
              <a:rPr lang="fr-FR" sz="2400" dirty="0"/>
              <a:t> (</a:t>
            </a:r>
            <a:r>
              <a:rPr lang="ja-JP" altLang="fr-FR" sz="2400" dirty="0"/>
              <a:t>大東亞</a:t>
            </a:r>
            <a:r>
              <a:rPr lang="ja-JP" altLang="fr-FR" sz="2400" b="1" dirty="0">
                <a:solidFill>
                  <a:srgbClr val="FF0000"/>
                </a:solidFill>
              </a:rPr>
              <a:t>共榮</a:t>
            </a:r>
            <a:r>
              <a:rPr lang="ja-JP" altLang="fr-FR" sz="2400" dirty="0" smtClean="0"/>
              <a:t>圈</a:t>
            </a:r>
            <a:r>
              <a:rPr lang="fr-FR" altLang="ja-JP" sz="2400" dirty="0" smtClean="0"/>
              <a:t>)</a:t>
            </a:r>
            <a:endParaRPr lang="fr-FR" sz="2400" i="1" dirty="0" smtClean="0"/>
          </a:p>
          <a:p>
            <a:r>
              <a:rPr lang="fr-FR" sz="2400" i="1" dirty="0" smtClean="0"/>
              <a:t>Il fallait aider les Japonais à œuvrer désormais pour cette coprospérité de façon pacifique et non impérialiste</a:t>
            </a:r>
            <a:endParaRPr lang="fr-FR" sz="2400" dirty="0"/>
          </a:p>
        </p:txBody>
      </p:sp>
    </p:spTree>
    <p:extLst>
      <p:ext uri="{BB962C8B-B14F-4D97-AF65-F5344CB8AC3E}">
        <p14:creationId xmlns:p14="http://schemas.microsoft.com/office/powerpoint/2010/main" val="753496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18623" y="455508"/>
            <a:ext cx="9885998" cy="748452"/>
          </a:xfrm>
        </p:spPr>
        <p:txBody>
          <a:bodyPr/>
          <a:lstStyle/>
          <a:p>
            <a:r>
              <a:rPr lang="fr-FR" sz="2800" dirty="0" smtClean="0"/>
              <a:t>La confession publique des </a:t>
            </a:r>
            <a:r>
              <a:rPr lang="fr-FR" sz="2800" i="1" dirty="0" err="1" smtClean="0"/>
              <a:t>disgraced</a:t>
            </a:r>
            <a:r>
              <a:rPr lang="fr-FR" sz="2800" dirty="0" smtClean="0"/>
              <a:t> aux Etats-Unis</a:t>
            </a:r>
            <a:endParaRPr lang="fr-FR" sz="2800" dirty="0"/>
          </a:p>
        </p:txBody>
      </p:sp>
      <p:sp>
        <p:nvSpPr>
          <p:cNvPr id="8" name="Espace réservé du contenu 7"/>
          <p:cNvSpPr>
            <a:spLocks noGrp="1"/>
          </p:cNvSpPr>
          <p:nvPr>
            <p:ph idx="1"/>
          </p:nvPr>
        </p:nvSpPr>
        <p:spPr>
          <a:xfrm>
            <a:off x="525302" y="1104900"/>
            <a:ext cx="9822657" cy="1047750"/>
          </a:xfrm>
        </p:spPr>
        <p:txBody>
          <a:bodyPr>
            <a:normAutofit/>
          </a:bodyPr>
          <a:lstStyle/>
          <a:p>
            <a:r>
              <a:rPr lang="fr-FR" sz="2400" b="1" dirty="0">
                <a:solidFill>
                  <a:srgbClr val="FFC000"/>
                </a:solidFill>
              </a:rPr>
              <a:t>Pour expier ses fautes, préserver son avenir professionnel, et satisfaire à un rituel </a:t>
            </a:r>
            <a:r>
              <a:rPr lang="fr-FR" sz="2400" b="1" dirty="0" smtClean="0">
                <a:solidFill>
                  <a:srgbClr val="FFC000"/>
                </a:solidFill>
              </a:rPr>
              <a:t>national</a:t>
            </a:r>
            <a:endParaRPr lang="fr-FR" sz="2400" dirty="0">
              <a:solidFill>
                <a:srgbClr val="FFC000"/>
              </a:solidFill>
            </a:endParaRPr>
          </a:p>
        </p:txBody>
      </p:sp>
      <p:pic>
        <p:nvPicPr>
          <p:cNvPr id="9" name="Image 8" descr="Lance-Armstrong and Oprah Winfrey">
            <a:hlinkClick r:id="rId2" tgtFrame="&quot;_blank&quot;"/>
          </p:cNvPr>
          <p:cNvPicPr/>
          <p:nvPr/>
        </p:nvPicPr>
        <p:blipFill>
          <a:blip r:embed="rId3">
            <a:extLst>
              <a:ext uri="{28A0092B-C50C-407E-A947-70E740481C1C}">
                <a14:useLocalDpi xmlns:a14="http://schemas.microsoft.com/office/drawing/2010/main"/>
              </a:ext>
            </a:extLst>
          </a:blip>
          <a:srcRect/>
          <a:stretch>
            <a:fillRect/>
          </a:stretch>
        </p:blipFill>
        <p:spPr bwMode="auto">
          <a:xfrm>
            <a:off x="525303" y="2484356"/>
            <a:ext cx="3789998" cy="2504124"/>
          </a:xfrm>
          <a:prstGeom prst="rect">
            <a:avLst/>
          </a:prstGeom>
          <a:noFill/>
          <a:ln>
            <a:noFill/>
          </a:ln>
        </p:spPr>
      </p:pic>
      <p:sp>
        <p:nvSpPr>
          <p:cNvPr id="2" name="Rectangle 1"/>
          <p:cNvSpPr/>
          <p:nvPr/>
        </p:nvSpPr>
        <p:spPr>
          <a:xfrm>
            <a:off x="418622" y="5195053"/>
            <a:ext cx="3789999" cy="923330"/>
          </a:xfrm>
          <a:prstGeom prst="rect">
            <a:avLst/>
          </a:prstGeom>
        </p:spPr>
        <p:txBody>
          <a:bodyPr wrap="square">
            <a:spAutoFit/>
          </a:bodyPr>
          <a:lstStyle/>
          <a:p>
            <a:r>
              <a:rPr lang="fr-FR" dirty="0" smtClean="0"/>
              <a:t>La confession télévisée de </a:t>
            </a:r>
          </a:p>
          <a:p>
            <a:r>
              <a:rPr lang="fr-FR" dirty="0" smtClean="0"/>
              <a:t>Lance Armstrong devant </a:t>
            </a:r>
            <a:r>
              <a:rPr lang="fr-FR" dirty="0" err="1" smtClean="0"/>
              <a:t>Oprah</a:t>
            </a:r>
            <a:r>
              <a:rPr lang="fr-FR" dirty="0" smtClean="0"/>
              <a:t> </a:t>
            </a:r>
            <a:r>
              <a:rPr lang="fr-FR" dirty="0" err="1" smtClean="0"/>
              <a:t>Winfrey</a:t>
            </a:r>
            <a:r>
              <a:rPr lang="fr-FR" dirty="0" smtClean="0"/>
              <a:t> (17 et 18 janvier 2013)</a:t>
            </a:r>
            <a:endParaRPr lang="fr-FR" dirty="0"/>
          </a:p>
        </p:txBody>
      </p:sp>
      <p:sp>
        <p:nvSpPr>
          <p:cNvPr id="3" name="Rectangle 2"/>
          <p:cNvSpPr/>
          <p:nvPr/>
        </p:nvSpPr>
        <p:spPr>
          <a:xfrm>
            <a:off x="4315300" y="2484356"/>
            <a:ext cx="7389019" cy="4093428"/>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000" dirty="0"/>
              <a:t>Aux Etats-Unis la confession publique est devenue un sport national. Mieux, un rite de passage. Une étape incontournable dans la carrière d’une vedette ou d’une  personnalité, qui ayant connu le triomphe et la gloire puis  la chute et l’humiliation, recherche le graal ultime, la rédemption. </a:t>
            </a:r>
            <a:r>
              <a:rPr lang="fr-FR" sz="2000" dirty="0" smtClean="0"/>
              <a:t>Une </a:t>
            </a:r>
            <a:r>
              <a:rPr lang="fr-FR" sz="2000" dirty="0"/>
              <a:t>confession publique bien orchestrée et bien chorégraphiée, c’est dire précédée de son « plan média », de fuites savamment répandues, d’articles dans les magazines et, même, de commentaires  pré-confession, peut devenir un grand  évènement. Un coup médiatique.</a:t>
            </a:r>
          </a:p>
          <a:p>
            <a:r>
              <a:rPr lang="fr-FR" sz="2000" dirty="0"/>
              <a:t>(Gérald </a:t>
            </a:r>
            <a:r>
              <a:rPr lang="fr-FR" sz="2000" dirty="0" smtClean="0"/>
              <a:t>Olivier ; </a:t>
            </a:r>
            <a:r>
              <a:rPr lang="fr-FR" sz="2000" dirty="0" err="1"/>
              <a:t>Atlantico</a:t>
            </a:r>
            <a:r>
              <a:rPr lang="fr-FR" sz="2000" dirty="0"/>
              <a:t>)</a:t>
            </a:r>
            <a:br>
              <a:rPr lang="fr-FR" sz="2000" dirty="0"/>
            </a:br>
            <a:endParaRPr lang="fr-FR" sz="2000" dirty="0"/>
          </a:p>
        </p:txBody>
      </p:sp>
    </p:spTree>
    <p:extLst>
      <p:ext uri="{BB962C8B-B14F-4D97-AF65-F5344CB8AC3E}">
        <p14:creationId xmlns:p14="http://schemas.microsoft.com/office/powerpoint/2010/main" val="637144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9825" y="516468"/>
            <a:ext cx="8761413" cy="706964"/>
          </a:xfrm>
        </p:spPr>
        <p:txBody>
          <a:bodyPr/>
          <a:lstStyle/>
          <a:p>
            <a:r>
              <a:rPr lang="fr-FR" sz="3200" dirty="0" smtClean="0"/>
              <a:t>Buts des confessions publiques américaines</a:t>
            </a:r>
            <a:endParaRPr lang="fr-FR" sz="3200" dirty="0"/>
          </a:p>
        </p:txBody>
      </p:sp>
      <p:sp>
        <p:nvSpPr>
          <p:cNvPr id="3" name="Espace réservé du contenu 2"/>
          <p:cNvSpPr>
            <a:spLocks noGrp="1"/>
          </p:cNvSpPr>
          <p:nvPr>
            <p:ph idx="1"/>
          </p:nvPr>
        </p:nvSpPr>
        <p:spPr>
          <a:xfrm>
            <a:off x="502920" y="2603500"/>
            <a:ext cx="7254241" cy="2242821"/>
          </a:xfrm>
        </p:spPr>
        <p:txBody>
          <a:bodyPr>
            <a:normAutofit lnSpcReduction="10000"/>
          </a:bodyPr>
          <a:lstStyle/>
          <a:p>
            <a:r>
              <a:rPr lang="fr-FR" sz="2000" dirty="0"/>
              <a:t>Marion </a:t>
            </a:r>
            <a:r>
              <a:rPr lang="fr-FR" sz="2000" dirty="0" smtClean="0"/>
              <a:t>Jones (athlétisme/dopage) perd </a:t>
            </a:r>
            <a:r>
              <a:rPr lang="fr-FR" sz="2000" dirty="0"/>
              <a:t>ses titres olympiques et passera six mois  en prison pour avoir menti sur sa prise de produits dopants, mais en avouant publiquement ses fautes elle parviendra à remonter la pente. </a:t>
            </a:r>
            <a:endParaRPr lang="fr-FR" sz="2000" dirty="0" smtClean="0"/>
          </a:p>
          <a:p>
            <a:r>
              <a:rPr lang="fr-FR" sz="2000" dirty="0" err="1" smtClean="0"/>
              <a:t>Tiger</a:t>
            </a:r>
            <a:r>
              <a:rPr lang="fr-FR" sz="2000" dirty="0" smtClean="0"/>
              <a:t> </a:t>
            </a:r>
            <a:r>
              <a:rPr lang="fr-FR" sz="2000" dirty="0" err="1"/>
              <a:t>Woods</a:t>
            </a:r>
            <a:r>
              <a:rPr lang="fr-FR" sz="2000" dirty="0"/>
              <a:t> Golf, (infidélités conjugales), </a:t>
            </a:r>
            <a:br>
              <a:rPr lang="fr-FR" sz="2000" dirty="0"/>
            </a:br>
            <a:endParaRPr lang="fr-FR" sz="2000" dirty="0"/>
          </a:p>
        </p:txBody>
      </p:sp>
      <p:pic>
        <p:nvPicPr>
          <p:cNvPr id="4" name="Image 3" descr="tiger-woods-public apology">
            <a:hlinkClick r:id="rId2" tgtFrame="&quot;_blank&quot;"/>
          </p:cNvPr>
          <p:cNvPicPr/>
          <p:nvPr/>
        </p:nvPicPr>
        <p:blipFill>
          <a:blip r:embed="rId3">
            <a:extLst>
              <a:ext uri="{28A0092B-C50C-407E-A947-70E740481C1C}">
                <a14:useLocalDpi xmlns:a14="http://schemas.microsoft.com/office/drawing/2010/main"/>
              </a:ext>
            </a:extLst>
          </a:blip>
          <a:srcRect/>
          <a:stretch>
            <a:fillRect/>
          </a:stretch>
        </p:blipFill>
        <p:spPr bwMode="auto">
          <a:xfrm>
            <a:off x="7791450" y="2362200"/>
            <a:ext cx="3843158" cy="2484121"/>
          </a:xfrm>
          <a:prstGeom prst="rect">
            <a:avLst/>
          </a:prstGeom>
          <a:noFill/>
          <a:ln>
            <a:noFill/>
          </a:ln>
        </p:spPr>
      </p:pic>
      <p:sp>
        <p:nvSpPr>
          <p:cNvPr id="5" name="Rectangle 4"/>
          <p:cNvSpPr/>
          <p:nvPr/>
        </p:nvSpPr>
        <p:spPr>
          <a:xfrm>
            <a:off x="7791450" y="4890255"/>
            <a:ext cx="3843158" cy="923330"/>
          </a:xfrm>
          <a:prstGeom prst="rect">
            <a:avLst/>
          </a:prstGeom>
        </p:spPr>
        <p:txBody>
          <a:bodyPr wrap="square">
            <a:spAutoFit/>
          </a:bodyPr>
          <a:lstStyle/>
          <a:p>
            <a:r>
              <a:rPr lang="fr-FR" dirty="0" err="1"/>
              <a:t>Tiger</a:t>
            </a:r>
            <a:r>
              <a:rPr lang="fr-FR" dirty="0"/>
              <a:t> </a:t>
            </a:r>
            <a:r>
              <a:rPr lang="fr-FR" dirty="0" err="1" smtClean="0"/>
              <a:t>Woods</a:t>
            </a:r>
            <a:r>
              <a:rPr lang="fr-FR" dirty="0" smtClean="0"/>
              <a:t> confessant ses </a:t>
            </a:r>
          </a:p>
          <a:p>
            <a:r>
              <a:rPr lang="fr-FR" dirty="0" smtClean="0"/>
              <a:t>infidélités conjugales pour se </a:t>
            </a:r>
          </a:p>
          <a:p>
            <a:r>
              <a:rPr lang="fr-FR" dirty="0"/>
              <a:t>r</a:t>
            </a:r>
            <a:r>
              <a:rPr lang="fr-FR" dirty="0" smtClean="0"/>
              <a:t>acheter et lancer sa carrière</a:t>
            </a:r>
            <a:endParaRPr lang="fr-FR" dirty="0"/>
          </a:p>
        </p:txBody>
      </p:sp>
      <p:sp>
        <p:nvSpPr>
          <p:cNvPr id="6" name="Rectangle 5"/>
          <p:cNvSpPr/>
          <p:nvPr/>
        </p:nvSpPr>
        <p:spPr>
          <a:xfrm>
            <a:off x="499110" y="4846321"/>
            <a:ext cx="7124700"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000" b="1" dirty="0"/>
              <a:t>Pour les Américains, la confession publique est un rituel national. Un rituel qui tient de la pratique religieuse et de l’exorcisme collectif, mais qui sert aussi à préserver le tissu social et </a:t>
            </a:r>
            <a:r>
              <a:rPr lang="fr-FR" sz="2000" b="1" dirty="0" smtClean="0"/>
              <a:t>communautaire. (Gérald Olivier)</a:t>
            </a:r>
            <a:endParaRPr lang="fr-FR" sz="2000" b="1" dirty="0"/>
          </a:p>
        </p:txBody>
      </p:sp>
    </p:spTree>
    <p:extLst>
      <p:ext uri="{BB962C8B-B14F-4D97-AF65-F5344CB8AC3E}">
        <p14:creationId xmlns:p14="http://schemas.microsoft.com/office/powerpoint/2010/main" val="2818356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054" y="478368"/>
            <a:ext cx="8761413" cy="706964"/>
          </a:xfrm>
        </p:spPr>
        <p:txBody>
          <a:bodyPr/>
          <a:lstStyle/>
          <a:p>
            <a:r>
              <a:rPr lang="fr-FR" dirty="0" smtClean="0"/>
              <a:t>Regrets présidentiels</a:t>
            </a:r>
            <a:endParaRPr lang="fr-FR" dirty="0"/>
          </a:p>
        </p:txBody>
      </p:sp>
      <p:sp>
        <p:nvSpPr>
          <p:cNvPr id="3" name="Espace réservé du contenu 2"/>
          <p:cNvSpPr>
            <a:spLocks noGrp="1"/>
          </p:cNvSpPr>
          <p:nvPr>
            <p:ph idx="1"/>
          </p:nvPr>
        </p:nvSpPr>
        <p:spPr>
          <a:xfrm>
            <a:off x="565784" y="1079500"/>
            <a:ext cx="10578466" cy="996950"/>
          </a:xfrm>
        </p:spPr>
        <p:txBody>
          <a:bodyPr>
            <a:normAutofit/>
          </a:bodyPr>
          <a:lstStyle/>
          <a:p>
            <a:r>
              <a:rPr lang="fr-FR" dirty="0">
                <a:solidFill>
                  <a:srgbClr val="FFC000"/>
                </a:solidFill>
              </a:rPr>
              <a:t>Richard Nixon </a:t>
            </a:r>
            <a:r>
              <a:rPr lang="fr-FR" dirty="0" smtClean="0">
                <a:solidFill>
                  <a:srgbClr val="FFC000"/>
                </a:solidFill>
              </a:rPr>
              <a:t> Républicain, 1974, Watergate (espionnage </a:t>
            </a:r>
            <a:r>
              <a:rPr lang="fr-FR" dirty="0">
                <a:solidFill>
                  <a:srgbClr val="FFC000"/>
                </a:solidFill>
              </a:rPr>
              <a:t>du parti adverse, parjure), </a:t>
            </a:r>
          </a:p>
          <a:p>
            <a:r>
              <a:rPr lang="fr-FR" dirty="0" smtClean="0">
                <a:solidFill>
                  <a:srgbClr val="FFC000"/>
                </a:solidFill>
              </a:rPr>
              <a:t>Bill Clinton, Démocrate, 1997, Affaire </a:t>
            </a:r>
            <a:r>
              <a:rPr lang="fr-FR" dirty="0" err="1" smtClean="0">
                <a:solidFill>
                  <a:srgbClr val="FFC000"/>
                </a:solidFill>
              </a:rPr>
              <a:t>Lewinski</a:t>
            </a:r>
            <a:r>
              <a:rPr lang="fr-FR" dirty="0" smtClean="0">
                <a:solidFill>
                  <a:srgbClr val="FFC000"/>
                </a:solidFill>
              </a:rPr>
              <a:t> (Adultère </a:t>
            </a:r>
            <a:r>
              <a:rPr lang="fr-FR" dirty="0">
                <a:solidFill>
                  <a:srgbClr val="FFC000"/>
                </a:solidFill>
              </a:rPr>
              <a:t>à la maison blanche, parjure)  </a:t>
            </a:r>
          </a:p>
          <a:p>
            <a:endParaRPr lang="fr-FR" dirty="0"/>
          </a:p>
        </p:txBody>
      </p:sp>
      <p:pic>
        <p:nvPicPr>
          <p:cNvPr id="4" name="Image 3" descr="Bill Clinton &amp; Monica Lewinski">
            <a:hlinkClick r:id="rId2" tgtFrame="&quot;_blank&quot;"/>
          </p:cNvPr>
          <p:cNvPicPr/>
          <p:nvPr/>
        </p:nvPicPr>
        <p:blipFill>
          <a:blip r:embed="rId3">
            <a:extLst>
              <a:ext uri="{28A0092B-C50C-407E-A947-70E740481C1C}">
                <a14:useLocalDpi xmlns:a14="http://schemas.microsoft.com/office/drawing/2010/main"/>
              </a:ext>
            </a:extLst>
          </a:blip>
          <a:srcRect/>
          <a:stretch>
            <a:fillRect/>
          </a:stretch>
        </p:blipFill>
        <p:spPr bwMode="auto">
          <a:xfrm>
            <a:off x="565784" y="4574540"/>
            <a:ext cx="2449830" cy="1912620"/>
          </a:xfrm>
          <a:prstGeom prst="rect">
            <a:avLst/>
          </a:prstGeom>
          <a:noFill/>
          <a:ln>
            <a:noFill/>
          </a:ln>
        </p:spPr>
      </p:pic>
      <p:pic>
        <p:nvPicPr>
          <p:cNvPr id="5" name="Image 4" descr="Richard Nixon">
            <a:hlinkClick r:id="rId4" tgtFrame="&quot;_blank&quot;"/>
          </p:cNvPr>
          <p:cNvPicPr/>
          <p:nvPr/>
        </p:nvPicPr>
        <p:blipFill>
          <a:blip r:embed="rId5">
            <a:extLst>
              <a:ext uri="{28A0092B-C50C-407E-A947-70E740481C1C}">
                <a14:useLocalDpi xmlns:a14="http://schemas.microsoft.com/office/drawing/2010/main"/>
              </a:ext>
            </a:extLst>
          </a:blip>
          <a:srcRect/>
          <a:stretch>
            <a:fillRect/>
          </a:stretch>
        </p:blipFill>
        <p:spPr bwMode="auto">
          <a:xfrm>
            <a:off x="565784" y="2493010"/>
            <a:ext cx="2449830" cy="1871980"/>
          </a:xfrm>
          <a:prstGeom prst="rect">
            <a:avLst/>
          </a:prstGeom>
          <a:noFill/>
          <a:ln>
            <a:noFill/>
          </a:ln>
        </p:spPr>
      </p:pic>
      <p:sp>
        <p:nvSpPr>
          <p:cNvPr id="6" name="Rectangle 5"/>
          <p:cNvSpPr/>
          <p:nvPr/>
        </p:nvSpPr>
        <p:spPr>
          <a:xfrm>
            <a:off x="3371850" y="2493010"/>
            <a:ext cx="8343900"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000" dirty="0"/>
              <a:t>La confession publique est une forme </a:t>
            </a:r>
            <a:r>
              <a:rPr lang="fr-FR" sz="2000" b="1" dirty="0">
                <a:solidFill>
                  <a:srgbClr val="FF0000"/>
                </a:solidFill>
              </a:rPr>
              <a:t>d’expiation collective</a:t>
            </a:r>
            <a:r>
              <a:rPr lang="fr-FR" sz="2000" dirty="0"/>
              <a:t>. On y assiste pour partager la peine du fautif. </a:t>
            </a:r>
            <a:r>
              <a:rPr lang="fr-FR" sz="2000" dirty="0" smtClean="0"/>
              <a:t>Il </a:t>
            </a:r>
            <a:r>
              <a:rPr lang="fr-FR" sz="2000" dirty="0"/>
              <a:t>ne s’agit pas seulement d’imposer une humiliation publique à quelqu’un, ou de lui permettre de soulager sa conscience, il s’agit pour le groupe dans son ensemble de clore un incident. De mettre un terme à une dispute, afin de pouvoir </a:t>
            </a:r>
            <a:r>
              <a:rPr lang="fr-FR" sz="2000" b="1" dirty="0">
                <a:solidFill>
                  <a:srgbClr val="FF0000"/>
                </a:solidFill>
              </a:rPr>
              <a:t>continuer à vivre ensemble</a:t>
            </a:r>
            <a:r>
              <a:rPr lang="fr-FR" sz="2000" dirty="0"/>
              <a:t>. Car la vie en société est basée sur le </a:t>
            </a:r>
            <a:r>
              <a:rPr lang="fr-FR" sz="2000" b="1" dirty="0">
                <a:solidFill>
                  <a:srgbClr val="FF0000"/>
                </a:solidFill>
              </a:rPr>
              <a:t>respect de certaines règles</a:t>
            </a:r>
            <a:r>
              <a:rPr lang="fr-FR" sz="2000" dirty="0"/>
              <a:t>. Qui brise ces règles ne se met pas seulement en faute, </a:t>
            </a:r>
            <a:r>
              <a:rPr lang="fr-FR" sz="2000" b="1" dirty="0">
                <a:solidFill>
                  <a:srgbClr val="FF0000"/>
                </a:solidFill>
              </a:rPr>
              <a:t>il menace la survie de la société</a:t>
            </a:r>
            <a:r>
              <a:rPr lang="fr-FR" sz="2000" dirty="0"/>
              <a:t>, en brisant le lien de confiance essentiel existant entre ses </a:t>
            </a:r>
            <a:r>
              <a:rPr lang="fr-FR" sz="2000" dirty="0" smtClean="0"/>
              <a:t>membres. (Gérald Olivier)</a:t>
            </a:r>
            <a:r>
              <a:rPr lang="fr-FR" sz="2000" dirty="0"/>
              <a:t/>
            </a:r>
            <a:br>
              <a:rPr lang="fr-FR" sz="2000" dirty="0"/>
            </a:br>
            <a:endParaRPr lang="fr-FR" sz="2000" dirty="0"/>
          </a:p>
        </p:txBody>
      </p:sp>
    </p:spTree>
    <p:extLst>
      <p:ext uri="{BB962C8B-B14F-4D97-AF65-F5344CB8AC3E}">
        <p14:creationId xmlns:p14="http://schemas.microsoft.com/office/powerpoint/2010/main" val="74176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Semaines des Confessions</a:t>
            </a:r>
            <a:endParaRPr lang="fr-FR" dirty="0"/>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2092336997"/>
              </p:ext>
            </p:extLst>
          </p:nvPr>
        </p:nvGraphicFramePr>
        <p:xfrm>
          <a:off x="0" y="2378075"/>
          <a:ext cx="121920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922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440" y="485988"/>
            <a:ext cx="9936480" cy="706964"/>
          </a:xfrm>
        </p:spPr>
        <p:txBody>
          <a:bodyPr/>
          <a:lstStyle/>
          <a:p>
            <a:pPr algn="ctr"/>
            <a:r>
              <a:rPr lang="fr-FR" sz="4000" b="1" dirty="0" smtClean="0">
                <a:solidFill>
                  <a:srgbClr val="FFC000"/>
                </a:solidFill>
                <a:effectLst>
                  <a:outerShdw blurRad="38100" dist="38100" dir="2700000" algn="tl">
                    <a:srgbClr val="000000">
                      <a:alpha val="43137"/>
                    </a:srgbClr>
                  </a:outerShdw>
                </a:effectLst>
              </a:rPr>
              <a:t>Raisons de la confession</a:t>
            </a:r>
            <a:endParaRPr lang="fr-FR" sz="40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869454" y="2603500"/>
            <a:ext cx="8825659" cy="3911600"/>
          </a:xfrm>
        </p:spPr>
        <p:txBody>
          <a:bodyPr>
            <a:noAutofit/>
          </a:bodyPr>
          <a:lstStyle/>
          <a:p>
            <a:r>
              <a:rPr lang="fr-FR" sz="2400" dirty="0" smtClean="0"/>
              <a:t>Le héros que tous admiraient, dont le triomphe était la fierté de tous, est devenu un zéro qui a sali le drapeau, déshonoré le « rêve américain »</a:t>
            </a:r>
          </a:p>
          <a:p>
            <a:r>
              <a:rPr lang="fr-FR" sz="2400" dirty="0" smtClean="0"/>
              <a:t>Sa contrition peut avoir un effet cathartique. Il peut se libérer de son masque de tricheur devenu odieux et attirer la compassion après avoir trahi l’admiration dont il jouissait. </a:t>
            </a:r>
          </a:p>
          <a:p>
            <a:r>
              <a:rPr lang="fr-FR" sz="2400" dirty="0" smtClean="0"/>
              <a:t>Il ouvre donc la voie pour qu’on puisse admirer de nouveau. </a:t>
            </a:r>
            <a:endParaRPr lang="fr-FR" sz="2400" dirty="0"/>
          </a:p>
        </p:txBody>
      </p:sp>
      <p:sp>
        <p:nvSpPr>
          <p:cNvPr id="5" name="Ellipse 4"/>
          <p:cNvSpPr/>
          <p:nvPr/>
        </p:nvSpPr>
        <p:spPr>
          <a:xfrm>
            <a:off x="590550" y="2305050"/>
            <a:ext cx="2133600" cy="19431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err="1" smtClean="0"/>
              <a:t>Heroe</a:t>
            </a:r>
            <a:endParaRPr lang="fr-FR" dirty="0" smtClean="0"/>
          </a:p>
          <a:p>
            <a:pPr algn="ctr"/>
            <a:endParaRPr lang="fr-FR" dirty="0" smtClean="0"/>
          </a:p>
          <a:p>
            <a:pPr algn="ctr"/>
            <a:r>
              <a:rPr lang="fr-FR" dirty="0" smtClean="0"/>
              <a:t>American </a:t>
            </a:r>
            <a:r>
              <a:rPr lang="fr-FR" dirty="0" err="1" smtClean="0"/>
              <a:t>Dream</a:t>
            </a:r>
            <a:endParaRPr lang="fr-FR" dirty="0"/>
          </a:p>
        </p:txBody>
      </p:sp>
      <p:sp>
        <p:nvSpPr>
          <p:cNvPr id="6" name="Ellipse 5"/>
          <p:cNvSpPr/>
          <p:nvPr/>
        </p:nvSpPr>
        <p:spPr>
          <a:xfrm>
            <a:off x="590550" y="4762500"/>
            <a:ext cx="2133600" cy="19431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err="1" smtClean="0"/>
              <a:t>Zero</a:t>
            </a:r>
            <a:endParaRPr lang="fr-FR" dirty="0" smtClean="0"/>
          </a:p>
          <a:p>
            <a:pPr algn="ctr"/>
            <a:endParaRPr lang="fr-FR" dirty="0" smtClean="0"/>
          </a:p>
          <a:p>
            <a:pPr algn="ctr"/>
            <a:r>
              <a:rPr lang="fr-FR" dirty="0" smtClean="0"/>
              <a:t>American </a:t>
            </a:r>
            <a:r>
              <a:rPr lang="fr-FR" dirty="0" err="1" smtClean="0"/>
              <a:t>Nightmare</a:t>
            </a:r>
            <a:endParaRPr lang="fr-FR" dirty="0"/>
          </a:p>
        </p:txBody>
      </p:sp>
      <p:sp>
        <p:nvSpPr>
          <p:cNvPr id="7" name="Flèche vers le bas 6"/>
          <p:cNvSpPr/>
          <p:nvPr/>
        </p:nvSpPr>
        <p:spPr>
          <a:xfrm>
            <a:off x="1238250" y="4133850"/>
            <a:ext cx="838200" cy="876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7533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61635" y="3002280"/>
            <a:ext cx="2793158" cy="1203960"/>
          </a:xfrm>
        </p:spPr>
        <p:txBody>
          <a:bodyPr/>
          <a:lstStyle/>
          <a:p>
            <a:r>
              <a:rPr lang="fr-FR" dirty="0" smtClean="0"/>
              <a:t>Revenir à la confession personnelle</a:t>
            </a:r>
            <a:endParaRPr lang="fr-FR" dirty="0"/>
          </a:p>
        </p:txBody>
      </p:sp>
      <p:sp>
        <p:nvSpPr>
          <p:cNvPr id="5" name="Espace réservé du contenu 4"/>
          <p:cNvSpPr>
            <a:spLocks noGrp="1"/>
          </p:cNvSpPr>
          <p:nvPr>
            <p:ph idx="1"/>
          </p:nvPr>
        </p:nvSpPr>
        <p:spPr>
          <a:xfrm>
            <a:off x="5196840" y="1447800"/>
            <a:ext cx="5774372" cy="4572000"/>
          </a:xfrm>
        </p:spPr>
        <p:txBody>
          <a:bodyPr/>
          <a:lstStyle/>
          <a:p>
            <a:r>
              <a:rPr lang="fr-FR" sz="3200" dirty="0"/>
              <a:t>Pourquoi ai-je mal agi ? </a:t>
            </a:r>
          </a:p>
          <a:p>
            <a:r>
              <a:rPr lang="fr-FR" sz="3200" dirty="0"/>
              <a:t>pourquoi en parler ?</a:t>
            </a:r>
          </a:p>
          <a:p>
            <a:r>
              <a:rPr lang="fr-FR" sz="3200" dirty="0"/>
              <a:t>Quel est le rôle des mots pour extirper la cause de mes mauvaises actions ?</a:t>
            </a:r>
          </a:p>
          <a:p>
            <a:endParaRPr lang="fr-FR" dirty="0"/>
          </a:p>
        </p:txBody>
      </p:sp>
    </p:spTree>
    <p:extLst>
      <p:ext uri="{BB962C8B-B14F-4D97-AF65-F5344CB8AC3E}">
        <p14:creationId xmlns:p14="http://schemas.microsoft.com/office/powerpoint/2010/main" val="4151359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Les confessions chez Candy Chang</a:t>
            </a:r>
            <a:endParaRPr lang="fr-FR" dirty="0"/>
          </a:p>
        </p:txBody>
      </p:sp>
      <p:sp>
        <p:nvSpPr>
          <p:cNvPr id="7" name="Espace réservé du contenu 4"/>
          <p:cNvSpPr>
            <a:spLocks noGrp="1"/>
          </p:cNvSpPr>
          <p:nvPr>
            <p:ph idx="1"/>
          </p:nvPr>
        </p:nvSpPr>
        <p:spPr>
          <a:xfrm>
            <a:off x="5059680" y="2392680"/>
            <a:ext cx="6627813" cy="4267200"/>
          </a:xfrm>
        </p:spPr>
        <p:txBody>
          <a:bodyPr>
            <a:normAutofit/>
          </a:bodyPr>
          <a:lstStyle/>
          <a:p>
            <a:r>
              <a:rPr lang="fr-FR" sz="2000" dirty="0" smtClean="0"/>
              <a:t>L’artiste américaine Candy Chang a ouvert à Las Vegas une galerie où l’on peut déposer des confessions anonymes. Simple gadget, ou démarche authentique ? </a:t>
            </a:r>
          </a:p>
          <a:p>
            <a:r>
              <a:rPr lang="fr-FR" sz="2000" dirty="0" smtClean="0"/>
              <a:t>Après la mort brutale de l’homme qu’elle aimait, elle réfléchit sur le thème </a:t>
            </a:r>
            <a:r>
              <a:rPr lang="fr-FR" sz="2000" dirty="0" err="1" smtClean="0"/>
              <a:t>Before</a:t>
            </a:r>
            <a:r>
              <a:rPr lang="fr-FR" sz="2000" dirty="0" smtClean="0"/>
              <a:t> </a:t>
            </a:r>
            <a:r>
              <a:rPr lang="fr-FR" sz="2000" dirty="0" smtClean="0"/>
              <a:t>I </a:t>
            </a:r>
            <a:r>
              <a:rPr lang="fr-FR" sz="2000" dirty="0" smtClean="0"/>
              <a:t>die </a:t>
            </a:r>
            <a:r>
              <a:rPr lang="fr-FR" sz="2000" dirty="0" smtClean="0"/>
              <a:t>(avant de mourir). Que dire à ses proches, à ceux qu’on aime, à ceux qu’on voudrait aimer ? </a:t>
            </a:r>
            <a:endParaRPr lang="fr-FR" sz="2000" dirty="0" smtClean="0"/>
          </a:p>
          <a:p>
            <a:r>
              <a:rPr lang="fr-FR" sz="2000" dirty="0" smtClean="0"/>
              <a:t>Le </a:t>
            </a:r>
            <a:r>
              <a:rPr lang="fr-FR" sz="2000" dirty="0" smtClean="0"/>
              <a:t>thème inspirera une peinture murale puis un livre (voir diapos </a:t>
            </a:r>
            <a:r>
              <a:rPr lang="fr-FR" sz="2000" dirty="0" smtClean="0"/>
              <a:t>23 </a:t>
            </a:r>
            <a:r>
              <a:rPr lang="fr-FR" sz="2000" dirty="0" smtClean="0"/>
              <a:t>et </a:t>
            </a:r>
            <a:r>
              <a:rPr lang="fr-FR" sz="2000" dirty="0" smtClean="0"/>
              <a:t>24)</a:t>
            </a:r>
            <a:endParaRPr lang="fr-FR" sz="2000" dirty="0"/>
          </a:p>
        </p:txBody>
      </p:sp>
      <p:pic>
        <p:nvPicPr>
          <p:cNvPr id="1026" name="Picture 2" descr="Before-I-Die-New-Orleans-Candy-C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4273699"/>
            <a:ext cx="4367530" cy="22140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ublic Art Meets Civic Engagement: Candy Chang Makes The&lt;em&gt; Good&lt;/em&gt; 100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2327681"/>
            <a:ext cx="3239770" cy="182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16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gnant.de/wp-content/uploads/2012/08/Confessions_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1128"/>
          <a:stretch/>
        </p:blipFill>
        <p:spPr bwMode="auto">
          <a:xfrm>
            <a:off x="384794" y="3658590"/>
            <a:ext cx="4949206" cy="2941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andychang.com/main/wp-content/uploads/2012/08/Confessions-1-P3-Studio-outside.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8227"/>
          <a:stretch/>
        </p:blipFill>
        <p:spPr bwMode="auto">
          <a:xfrm>
            <a:off x="384810" y="123007"/>
            <a:ext cx="4949190" cy="3040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candychang.com/main/wp-content/uploads/2011/07/Before-I-Die-02-after.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82323" y="610493"/>
            <a:ext cx="5123393" cy="26441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candychang.com/main/wp-content/uploads/2011/07/Before-I-die-NOLA-Candy-Chang-wall-front.jpg">
            <a:hlinkClick r:id="rId7"/>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282322" y="3706739"/>
            <a:ext cx="5166360" cy="28928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926" y="3162300"/>
            <a:ext cx="498507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dirty="0" smtClean="0">
                <a:solidFill>
                  <a:srgbClr val="FFC000"/>
                </a:solidFill>
              </a:rPr>
              <a:t>candychang.com/confessions</a:t>
            </a:r>
            <a:endParaRPr lang="fr-FR" sz="2400" dirty="0">
              <a:solidFill>
                <a:srgbClr val="FFC000"/>
              </a:solidFill>
            </a:endParaRPr>
          </a:p>
        </p:txBody>
      </p:sp>
      <p:sp>
        <p:nvSpPr>
          <p:cNvPr id="3" name="Rectangle 2"/>
          <p:cNvSpPr/>
          <p:nvPr/>
        </p:nvSpPr>
        <p:spPr>
          <a:xfrm>
            <a:off x="6282322" y="3254633"/>
            <a:ext cx="5123394" cy="40011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sz="2000" b="1" dirty="0" smtClean="0">
                <a:solidFill>
                  <a:srgbClr val="002060"/>
                </a:solidFill>
              </a:rPr>
              <a:t>candychang.com/</a:t>
            </a:r>
            <a:r>
              <a:rPr lang="fr-FR" sz="2000" b="1" dirty="0" err="1" smtClean="0">
                <a:solidFill>
                  <a:srgbClr val="002060"/>
                </a:solidFill>
              </a:rPr>
              <a:t>before</a:t>
            </a:r>
            <a:r>
              <a:rPr lang="fr-FR" sz="2000" b="1" dirty="0" smtClean="0">
                <a:solidFill>
                  <a:srgbClr val="002060"/>
                </a:solidFill>
              </a:rPr>
              <a:t>-i-die-in-</a:t>
            </a:r>
            <a:r>
              <a:rPr lang="fr-FR" sz="2000" b="1" dirty="0" err="1" smtClean="0">
                <a:solidFill>
                  <a:srgbClr val="002060"/>
                </a:solidFill>
              </a:rPr>
              <a:t>nola</a:t>
            </a:r>
            <a:endParaRPr lang="fr-FR" sz="2000" b="1" dirty="0">
              <a:solidFill>
                <a:srgbClr val="002060"/>
              </a:solidFill>
            </a:endParaRPr>
          </a:p>
        </p:txBody>
      </p:sp>
    </p:spTree>
    <p:extLst>
      <p:ext uri="{BB962C8B-B14F-4D97-AF65-F5344CB8AC3E}">
        <p14:creationId xmlns:p14="http://schemas.microsoft.com/office/powerpoint/2010/main" val="41201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Before-I-Die-book-tab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79" y="398067"/>
            <a:ext cx="11841008" cy="600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28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394" y="455508"/>
            <a:ext cx="9924526" cy="706964"/>
          </a:xfrm>
        </p:spPr>
        <p:txBody>
          <a:bodyPr/>
          <a:lstStyle/>
          <a:p>
            <a:pPr algn="ctr"/>
            <a:r>
              <a:rPr lang="fr-FR" b="1" dirty="0" smtClean="0">
                <a:solidFill>
                  <a:srgbClr val="FFC000"/>
                </a:solidFill>
                <a:effectLst>
                  <a:outerShdw blurRad="38100" dist="38100" dir="2700000" algn="tl">
                    <a:srgbClr val="000000">
                      <a:alpha val="43137"/>
                    </a:srgbClr>
                  </a:outerShdw>
                </a:effectLst>
              </a:rPr>
              <a:t>Les spiritualités et la confession</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30114" y="2453640"/>
            <a:ext cx="11128486" cy="4236720"/>
          </a:xfrm>
        </p:spPr>
        <p:txBody>
          <a:bodyPr>
            <a:normAutofit/>
          </a:bodyPr>
          <a:lstStyle/>
          <a:p>
            <a:r>
              <a:rPr lang="fr-FR" sz="2000" b="1" dirty="0" smtClean="0"/>
              <a:t>Sur le plan légal et juridique, </a:t>
            </a:r>
            <a:r>
              <a:rPr lang="fr-FR" sz="2000" dirty="0" smtClean="0"/>
              <a:t>l’aveu de ses fautes, de ses délits, voire de ses crimes constitue une pièce importante de toute instruction et de tout jugement. Ici, il s’agit de juger les infractions à des lois et le tort causé à la société. L’aspect moral n’est pas du tout ignoré, mais le « mal » qui est avoué concerne d’abord et avant tout la transgression des lois. </a:t>
            </a:r>
          </a:p>
          <a:p>
            <a:r>
              <a:rPr lang="fr-FR" sz="2000" b="1" dirty="0" smtClean="0"/>
              <a:t>Sur le plan psychologique, </a:t>
            </a:r>
            <a:r>
              <a:rPr lang="fr-FR" sz="2000" dirty="0" smtClean="0"/>
              <a:t>un interrogatoire doit amener le patient à se livrer et à se délivrer. On est sur un registre médico-psychologique. Il s’agit de soulager une personne de ses souffrances, de sa culpabilité, de lui redonner espoir.</a:t>
            </a:r>
          </a:p>
          <a:p>
            <a:r>
              <a:rPr lang="fr-FR" sz="2000" b="1" dirty="0" smtClean="0"/>
              <a:t>Toutes les spiritualités </a:t>
            </a:r>
            <a:r>
              <a:rPr lang="fr-FR" sz="2000" dirty="0" smtClean="0"/>
              <a:t>invitent l’être humain à confesser ses fautes contre la loi céleste et la conscience. Une notion de « péché » existe dans la plupart des religions, et cette notion comporte des éléments juridiques et psychologiques. Mais elle situe surtout l’être humain sur un plan beaucoup plus profond et intérieur.</a:t>
            </a:r>
          </a:p>
        </p:txBody>
      </p:sp>
    </p:spTree>
    <p:extLst>
      <p:ext uri="{BB962C8B-B14F-4D97-AF65-F5344CB8AC3E}">
        <p14:creationId xmlns:p14="http://schemas.microsoft.com/office/powerpoint/2010/main" val="1787539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Confession dans le christianisme</a:t>
            </a:r>
            <a:endParaRPr lang="fr-FR" dirty="0"/>
          </a:p>
        </p:txBody>
      </p:sp>
      <p:sp>
        <p:nvSpPr>
          <p:cNvPr id="3" name="Espace réservé du contenu 2"/>
          <p:cNvSpPr>
            <a:spLocks noGrp="1"/>
          </p:cNvSpPr>
          <p:nvPr>
            <p:ph idx="1"/>
          </p:nvPr>
        </p:nvSpPr>
        <p:spPr>
          <a:xfrm>
            <a:off x="579120" y="2438400"/>
            <a:ext cx="11049000" cy="4053840"/>
          </a:xfrm>
        </p:spPr>
        <p:txBody>
          <a:bodyPr>
            <a:normAutofit/>
          </a:bodyPr>
          <a:lstStyle/>
          <a:p>
            <a:r>
              <a:rPr lang="fr-FR" dirty="0" smtClean="0"/>
              <a:t>Le catholicisme a peu à peu codifié le sacrement de pénitence. La </a:t>
            </a:r>
            <a:r>
              <a:rPr lang="fr-FR" dirty="0"/>
              <a:t>confession des péchés est l'une des quatre étapes </a:t>
            </a:r>
            <a:r>
              <a:rPr lang="fr-FR" dirty="0" smtClean="0"/>
              <a:t>du sacrement </a:t>
            </a:r>
            <a:r>
              <a:rPr lang="fr-FR" dirty="0"/>
              <a:t>de pénitence et de </a:t>
            </a:r>
            <a:r>
              <a:rPr lang="fr-FR" dirty="0" smtClean="0"/>
              <a:t>réconciliation</a:t>
            </a:r>
            <a:r>
              <a:rPr lang="fr-FR" dirty="0"/>
              <a:t> </a:t>
            </a:r>
            <a:r>
              <a:rPr lang="fr-FR" dirty="0" smtClean="0"/>
              <a:t>:</a:t>
            </a:r>
            <a:endParaRPr lang="fr-FR" dirty="0"/>
          </a:p>
          <a:p>
            <a:r>
              <a:rPr lang="fr-FR" dirty="0"/>
              <a:t>Examen de conscience, </a:t>
            </a:r>
            <a:r>
              <a:rPr lang="fr-FR" dirty="0" smtClean="0"/>
              <a:t>repentir</a:t>
            </a:r>
            <a:endParaRPr lang="fr-FR" dirty="0"/>
          </a:p>
          <a:p>
            <a:r>
              <a:rPr lang="fr-FR" dirty="0"/>
              <a:t>Confession des péchés</a:t>
            </a:r>
          </a:p>
          <a:p>
            <a:r>
              <a:rPr lang="fr-FR" dirty="0"/>
              <a:t>Absolution </a:t>
            </a:r>
            <a:r>
              <a:rPr lang="fr-FR" dirty="0" smtClean="0"/>
              <a:t>(pardon) par </a:t>
            </a:r>
            <a:r>
              <a:rPr lang="fr-FR" dirty="0"/>
              <a:t>le prêtre</a:t>
            </a:r>
          </a:p>
          <a:p>
            <a:r>
              <a:rPr lang="fr-FR" dirty="0"/>
              <a:t>Satisfaction </a:t>
            </a:r>
            <a:endParaRPr lang="fr-FR" dirty="0" smtClean="0"/>
          </a:p>
          <a:p>
            <a:r>
              <a:rPr lang="fr-FR" dirty="0" smtClean="0"/>
              <a:t>Les Protestants n’ont pas aboli la confession mais ne pratiquent pas la confession auriculaire.  Martin Luther disait :  «</a:t>
            </a:r>
            <a:r>
              <a:rPr lang="fr-FR" dirty="0"/>
              <a:t> </a:t>
            </a:r>
            <a:r>
              <a:rPr lang="fr-FR" i="1" dirty="0"/>
              <a:t>La confession comprend deux choses : d'abord, on doit avouer ses péchés ; ensuite on doit de la bouche du confesseur recevoir l'absolution ou rémission des péchés comme si elle venait de Dieu lui-même, et croire sans aucun doute qu'ainsi les péchés sont réellement pardonnés devant Dieu.</a:t>
            </a:r>
            <a:r>
              <a:rPr lang="fr-FR" dirty="0"/>
              <a:t> »</a:t>
            </a:r>
          </a:p>
          <a:p>
            <a:endParaRPr lang="fr-FR" dirty="0"/>
          </a:p>
        </p:txBody>
      </p:sp>
    </p:spTree>
    <p:extLst>
      <p:ext uri="{BB962C8B-B14F-4D97-AF65-F5344CB8AC3E}">
        <p14:creationId xmlns:p14="http://schemas.microsoft.com/office/powerpoint/2010/main" val="322173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2311885"/>
            <a:ext cx="4351025" cy="2283824"/>
          </a:xfrm>
        </p:spPr>
        <p:txBody>
          <a:bodyPr/>
          <a:lstStyle/>
          <a:p>
            <a:r>
              <a:rPr lang="fr-FR" dirty="0" smtClean="0"/>
              <a:t>L’éclairage des Principes de l’Unification</a:t>
            </a:r>
            <a:endParaRPr lang="fr-FR" dirty="0"/>
          </a:p>
        </p:txBody>
      </p:sp>
      <p:sp>
        <p:nvSpPr>
          <p:cNvPr id="4" name="Rectangle 3"/>
          <p:cNvSpPr/>
          <p:nvPr/>
        </p:nvSpPr>
        <p:spPr>
          <a:xfrm>
            <a:off x="6636841" y="1491733"/>
            <a:ext cx="5006517" cy="4985980"/>
          </a:xfrm>
          <a:prstGeom prst="rect">
            <a:avLst/>
          </a:prstGeom>
        </p:spPr>
        <p:txBody>
          <a:bodyPr wrap="square">
            <a:spAutoFit/>
          </a:bodyPr>
          <a:lstStyle/>
          <a:p>
            <a:r>
              <a:rPr lang="fr-FR" sz="2000" dirty="0" smtClean="0"/>
              <a:t>La confession exprime une nostalgie </a:t>
            </a:r>
          </a:p>
          <a:p>
            <a:r>
              <a:rPr lang="fr-FR" sz="2000" dirty="0" smtClean="0"/>
              <a:t>de l’idéal perdu, du but originel de l’existence. Il s’agit de retrouver la vraie voie après l’égarement.</a:t>
            </a:r>
          </a:p>
          <a:p>
            <a:endParaRPr lang="fr-FR" sz="2000" dirty="0" smtClean="0"/>
          </a:p>
          <a:p>
            <a:r>
              <a:rPr lang="fr-FR" sz="2000" dirty="0" smtClean="0"/>
              <a:t>La vraie confession exalte autant l’amour du bien qu’un regret  d’avoir mal parlé, mal aimé et mal agi. </a:t>
            </a:r>
          </a:p>
          <a:p>
            <a:r>
              <a:rPr lang="fr-FR" sz="2000" dirty="0" smtClean="0"/>
              <a:t>La confession comporte une réflexion </a:t>
            </a:r>
          </a:p>
          <a:p>
            <a:r>
              <a:rPr lang="fr-FR" sz="2000" dirty="0" smtClean="0"/>
              <a:t>sur les bons et les mauvais choix. </a:t>
            </a:r>
          </a:p>
          <a:p>
            <a:endParaRPr lang="fr-FR" sz="2000" dirty="0"/>
          </a:p>
          <a:p>
            <a:r>
              <a:rPr lang="fr-FR" sz="2000" dirty="0" smtClean="0"/>
              <a:t>Les prochaines diapos étudient aussi les ressources du bouddhisme (diapo 28) et des Alcooliques Anonymes </a:t>
            </a:r>
            <a:r>
              <a:rPr lang="fr-FR" sz="2000" dirty="0"/>
              <a:t>(diapo </a:t>
            </a:r>
            <a:r>
              <a:rPr lang="fr-FR" sz="2000" dirty="0" smtClean="0"/>
              <a:t>30)</a:t>
            </a:r>
            <a:endParaRPr lang="fr-FR" sz="2000" dirty="0"/>
          </a:p>
          <a:p>
            <a:endParaRPr lang="fr-FR" dirty="0"/>
          </a:p>
        </p:txBody>
      </p:sp>
    </p:spTree>
    <p:extLst>
      <p:ext uri="{BB962C8B-B14F-4D97-AF65-F5344CB8AC3E}">
        <p14:creationId xmlns:p14="http://schemas.microsoft.com/office/powerpoint/2010/main" val="220511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p:cNvGraphicFramePr>
            <a:graphicFrameLocks/>
          </p:cNvGraphicFramePr>
          <p:nvPr>
            <p:extLst>
              <p:ext uri="{D42A27DB-BD31-4B8C-83A1-F6EECF244321}">
                <p14:modId xmlns:p14="http://schemas.microsoft.com/office/powerpoint/2010/main" val="1446692716"/>
              </p:ext>
            </p:extLst>
          </p:nvPr>
        </p:nvGraphicFramePr>
        <p:xfrm>
          <a:off x="0" y="30480"/>
          <a:ext cx="6438701"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12"/>
          <p:cNvSpPr/>
          <p:nvPr/>
        </p:nvSpPr>
        <p:spPr>
          <a:xfrm>
            <a:off x="2522220" y="5638800"/>
            <a:ext cx="1333500" cy="1219200"/>
          </a:xfrm>
          <a:prstGeom prst="ellipse">
            <a:avLst/>
          </a:prstGeom>
        </p:spPr>
        <p:style>
          <a:lnRef idx="0">
            <a:schemeClr val="accent2"/>
          </a:lnRef>
          <a:fillRef idx="3">
            <a:schemeClr val="accent2"/>
          </a:fillRef>
          <a:effectRef idx="3">
            <a:schemeClr val="accent2"/>
          </a:effectRef>
          <a:fontRef idx="minor">
            <a:schemeClr val="lt1"/>
          </a:fontRef>
        </p:style>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endParaRPr lang="fr-FR" sz="200" dirty="0">
              <a:solidFill>
                <a:srgbClr val="FFFFFF"/>
              </a:solidFill>
            </a:endParaRPr>
          </a:p>
          <a:p>
            <a:pPr algn="ctr"/>
            <a:endParaRPr lang="fr-FR" sz="700" dirty="0">
              <a:solidFill>
                <a:srgbClr val="FFFFFF"/>
              </a:solidFill>
              <a:latin typeface="Arial Narrow" pitchFamily="34" charset="0"/>
            </a:endParaRPr>
          </a:p>
          <a:p>
            <a:pPr algn="ctr"/>
            <a:r>
              <a:rPr lang="fr-FR" sz="2400" dirty="0" smtClean="0">
                <a:solidFill>
                  <a:srgbClr val="FFFFFF"/>
                </a:solidFill>
                <a:latin typeface="Arial Narrow" pitchFamily="34" charset="0"/>
              </a:rPr>
              <a:t>Action injuste</a:t>
            </a:r>
            <a:endParaRPr lang="fr-FR" sz="2400" dirty="0">
              <a:solidFill>
                <a:srgbClr val="FFFFFF"/>
              </a:solidFill>
              <a:latin typeface="Arial Narrow" pitchFamily="34" charset="0"/>
            </a:endParaRPr>
          </a:p>
        </p:txBody>
      </p:sp>
      <p:sp>
        <p:nvSpPr>
          <p:cNvPr id="5" name="Circular Arrow 14"/>
          <p:cNvSpPr/>
          <p:nvPr/>
        </p:nvSpPr>
        <p:spPr>
          <a:xfrm rot="16200000">
            <a:off x="2314139" y="4742356"/>
            <a:ext cx="1371600" cy="1435498"/>
          </a:xfrm>
          <a:prstGeom prst="circularArrow">
            <a:avLst>
              <a:gd name="adj1" fmla="val 4244"/>
              <a:gd name="adj2" fmla="val 536105"/>
              <a:gd name="adj3" fmla="val 19288384"/>
              <a:gd name="adj4" fmla="val 12575511"/>
              <a:gd name="adj5" fmla="val 4951"/>
            </a:avLst>
          </a:prstGeom>
        </p:spPr>
        <p:style>
          <a:lnRef idx="0">
            <a:schemeClr val="accent5"/>
          </a:lnRef>
          <a:fillRef idx="3">
            <a:schemeClr val="accent5"/>
          </a:fillRef>
          <a:effectRef idx="3">
            <a:schemeClr val="accent5"/>
          </a:effectRef>
          <a:fontRef idx="minor">
            <a:schemeClr val="lt1"/>
          </a:fontRef>
        </p:style>
      </p:sp>
      <p:sp>
        <p:nvSpPr>
          <p:cNvPr id="6" name="Rectangle 5"/>
          <p:cNvSpPr/>
          <p:nvPr/>
        </p:nvSpPr>
        <p:spPr>
          <a:xfrm>
            <a:off x="6131814" y="1234873"/>
            <a:ext cx="5023866" cy="403187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r>
              <a:rPr lang="fr-FR" sz="3200" i="1" dirty="0" smtClean="0">
                <a:solidFill>
                  <a:srgbClr val="FFFFFF"/>
                </a:solidFill>
                <a:latin typeface="Garamond" pitchFamily="18" charset="0"/>
              </a:rPr>
              <a:t>J’ai mal agi, parce que mon désir a pris la forme d’une passion égoïste et aveugle. J’ai cédé à l’erreur et à l’illusion et j’ai cru trouver le bonheur dans des actes qui ne peuvent, après coup, que me donner honte. L’action injuste me renvoie à une corruption plus intérieure.</a:t>
            </a:r>
            <a:endParaRPr lang="en-US" sz="3200" dirty="0">
              <a:solidFill>
                <a:srgbClr val="FFFFFF"/>
              </a:solidFill>
            </a:endParaRPr>
          </a:p>
        </p:txBody>
      </p:sp>
      <p:sp>
        <p:nvSpPr>
          <p:cNvPr id="7" name="Circular Arrow 14"/>
          <p:cNvSpPr/>
          <p:nvPr/>
        </p:nvSpPr>
        <p:spPr>
          <a:xfrm rot="5230821">
            <a:off x="2708085" y="4776832"/>
            <a:ext cx="1371600" cy="1435498"/>
          </a:xfrm>
          <a:prstGeom prst="circularArrow">
            <a:avLst>
              <a:gd name="adj1" fmla="val 4244"/>
              <a:gd name="adj2" fmla="val 536105"/>
              <a:gd name="adj3" fmla="val 19288384"/>
              <a:gd name="adj4" fmla="val 12575511"/>
              <a:gd name="adj5" fmla="val 4951"/>
            </a:avLst>
          </a:prstGeom>
        </p:spPr>
        <p:style>
          <a:lnRef idx="0">
            <a:schemeClr val="accent5"/>
          </a:lnRef>
          <a:fillRef idx="3">
            <a:schemeClr val="accent5"/>
          </a:fillRef>
          <a:effectRef idx="3">
            <a:schemeClr val="accent5"/>
          </a:effectRef>
          <a:fontRef idx="minor">
            <a:schemeClr val="lt1"/>
          </a:fontRef>
        </p:style>
      </p:sp>
    </p:spTree>
    <p:extLst>
      <p:ext uri="{BB962C8B-B14F-4D97-AF65-F5344CB8AC3E}">
        <p14:creationId xmlns:p14="http://schemas.microsoft.com/office/powerpoint/2010/main" val="2817665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7"/>
          <p:cNvGraphicFramePr>
            <a:graphicFrameLocks/>
          </p:cNvGraphicFramePr>
          <p:nvPr>
            <p:extLst>
              <p:ext uri="{D42A27DB-BD31-4B8C-83A1-F6EECF244321}">
                <p14:modId xmlns:p14="http://schemas.microsoft.com/office/powerpoint/2010/main" val="824542858"/>
              </p:ext>
            </p:extLst>
          </p:nvPr>
        </p:nvGraphicFramePr>
        <p:xfrm>
          <a:off x="5994400" y="0"/>
          <a:ext cx="6197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12"/>
          <p:cNvSpPr/>
          <p:nvPr/>
        </p:nvSpPr>
        <p:spPr>
          <a:xfrm>
            <a:off x="8458200" y="5638800"/>
            <a:ext cx="1416448" cy="1219200"/>
          </a:xfrm>
          <a:prstGeom prst="ellipse">
            <a:avLst/>
          </a:prstGeom>
        </p:spPr>
        <p:style>
          <a:lnRef idx="0">
            <a:schemeClr val="accent2"/>
          </a:lnRef>
          <a:fillRef idx="3">
            <a:schemeClr val="accent2"/>
          </a:fillRef>
          <a:effectRef idx="3">
            <a:schemeClr val="accent2"/>
          </a:effectRef>
          <a:fontRef idx="minor">
            <a:schemeClr val="lt1"/>
          </a:fontRef>
        </p:style>
        <p:txBody>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endParaRPr lang="fr-FR" sz="200" dirty="0">
              <a:solidFill>
                <a:srgbClr val="FFFFFF"/>
              </a:solidFill>
            </a:endParaRPr>
          </a:p>
          <a:p>
            <a:pPr algn="ctr"/>
            <a:endParaRPr lang="fr-FR" sz="300" dirty="0" smtClean="0">
              <a:solidFill>
                <a:srgbClr val="FFFFFF"/>
              </a:solidFill>
              <a:latin typeface="Arial Narrow" pitchFamily="34" charset="0"/>
            </a:endParaRPr>
          </a:p>
          <a:p>
            <a:pPr algn="ctr"/>
            <a:r>
              <a:rPr lang="fr-FR" dirty="0" smtClean="0">
                <a:solidFill>
                  <a:srgbClr val="FFFFFF"/>
                </a:solidFill>
                <a:latin typeface="Arial Narrow" pitchFamily="34" charset="0"/>
              </a:rPr>
              <a:t>Action juste</a:t>
            </a:r>
            <a:endParaRPr lang="fr-FR" dirty="0">
              <a:solidFill>
                <a:srgbClr val="FFFFFF"/>
              </a:solidFill>
              <a:latin typeface="Arial Narrow" pitchFamily="34" charset="0"/>
            </a:endParaRPr>
          </a:p>
        </p:txBody>
      </p:sp>
      <p:sp>
        <p:nvSpPr>
          <p:cNvPr id="9" name="Circular Arrow 14"/>
          <p:cNvSpPr/>
          <p:nvPr/>
        </p:nvSpPr>
        <p:spPr>
          <a:xfrm rot="16200000">
            <a:off x="8374380" y="4590552"/>
            <a:ext cx="1371600" cy="1203960"/>
          </a:xfrm>
          <a:prstGeom prst="circularArrow">
            <a:avLst>
              <a:gd name="adj1" fmla="val 4244"/>
              <a:gd name="adj2" fmla="val 536105"/>
              <a:gd name="adj3" fmla="val 19288384"/>
              <a:gd name="adj4" fmla="val 12575511"/>
              <a:gd name="adj5" fmla="val 4951"/>
            </a:avLst>
          </a:prstGeom>
        </p:spPr>
        <p:style>
          <a:lnRef idx="0">
            <a:schemeClr val="accent5"/>
          </a:lnRef>
          <a:fillRef idx="3">
            <a:schemeClr val="accent5"/>
          </a:fillRef>
          <a:effectRef idx="3">
            <a:schemeClr val="accent5"/>
          </a:effectRef>
          <a:fontRef idx="minor">
            <a:schemeClr val="lt1"/>
          </a:fontRef>
        </p:style>
      </p:sp>
      <p:sp>
        <p:nvSpPr>
          <p:cNvPr id="49162" name="Rectangle 9"/>
          <p:cNvSpPr>
            <a:spLocks noChangeArrowheads="1"/>
          </p:cNvSpPr>
          <p:nvPr/>
        </p:nvSpPr>
        <p:spPr bwMode="auto">
          <a:xfrm>
            <a:off x="285709" y="1505972"/>
            <a:ext cx="613033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3200" dirty="0" smtClean="0">
                <a:latin typeface="Garamond" pitchFamily="18" charset="0"/>
              </a:rPr>
              <a:t>La confession peut amener chez le sujet une </a:t>
            </a:r>
            <a:r>
              <a:rPr lang="fr-FR" sz="3200" dirty="0" err="1" smtClean="0">
                <a:latin typeface="Garamond" pitchFamily="18" charset="0"/>
              </a:rPr>
              <a:t>Métanoia</a:t>
            </a:r>
            <a:r>
              <a:rPr lang="fr-FR" sz="3200" dirty="0" smtClean="0">
                <a:latin typeface="Garamond" pitchFamily="18" charset="0"/>
              </a:rPr>
              <a:t> (changement radical, conversion). Il se rend compte qu’il était libre de faire d’autres choix et d’unir ses désirs à des paroles justes, qui lui auraient permis d’agir beaucoup mieux et d’arriver à la vraie joie.  </a:t>
            </a:r>
          </a:p>
        </p:txBody>
      </p:sp>
      <p:sp>
        <p:nvSpPr>
          <p:cNvPr id="14" name="Rectangle 13"/>
          <p:cNvSpPr/>
          <p:nvPr/>
        </p:nvSpPr>
        <p:spPr>
          <a:xfrm>
            <a:off x="285709" y="5786455"/>
            <a:ext cx="6130330" cy="9048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lvl1pPr marL="319088" indent="-319088">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spcBef>
                <a:spcPct val="20000"/>
              </a:spcBef>
              <a:buClr>
                <a:schemeClr val="accent1"/>
              </a:buClr>
              <a:buSzPct val="70000"/>
              <a:buFont typeface="Wingdings 2" pitchFamily="18" charset="2"/>
              <a:buChar char=""/>
            </a:pPr>
            <a:r>
              <a:rPr lang="fr-FR" sz="2400" dirty="0">
                <a:solidFill>
                  <a:srgbClr val="FFFFFF"/>
                </a:solidFill>
                <a:latin typeface="Arial Narrow" pitchFamily="34" charset="0"/>
              </a:rPr>
              <a:t>Liberté du corps (libre action)</a:t>
            </a:r>
          </a:p>
          <a:p>
            <a:pPr>
              <a:spcBef>
                <a:spcPct val="20000"/>
              </a:spcBef>
              <a:buClr>
                <a:schemeClr val="accent1"/>
              </a:buClr>
              <a:buSzPct val="70000"/>
              <a:buFont typeface="Wingdings 2" pitchFamily="18" charset="2"/>
              <a:buChar char=""/>
            </a:pPr>
            <a:r>
              <a:rPr lang="fr-FR" sz="2400" dirty="0">
                <a:solidFill>
                  <a:srgbClr val="FFFFFF"/>
                </a:solidFill>
                <a:latin typeface="Arial Narrow" pitchFamily="34" charset="0"/>
              </a:rPr>
              <a:t>Extérieure, objet, effet</a:t>
            </a:r>
            <a:endParaRPr lang="en-US" sz="3200" i="1" dirty="0">
              <a:solidFill>
                <a:srgbClr val="FFFFFF"/>
              </a:solidFill>
              <a:latin typeface="Garamond" pitchFamily="18" charset="0"/>
            </a:endParaRPr>
          </a:p>
        </p:txBody>
      </p:sp>
      <p:sp>
        <p:nvSpPr>
          <p:cNvPr id="11" name="Rectangle 10"/>
          <p:cNvSpPr/>
          <p:nvPr/>
        </p:nvSpPr>
        <p:spPr>
          <a:xfrm>
            <a:off x="285708" y="559158"/>
            <a:ext cx="6130331" cy="9048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lvl1pPr marL="319088" indent="-319088">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spcBef>
                <a:spcPct val="20000"/>
              </a:spcBef>
              <a:buClr>
                <a:schemeClr val="accent1"/>
              </a:buClr>
              <a:buSzPct val="70000"/>
              <a:buFont typeface="Wingdings 2" pitchFamily="18" charset="2"/>
              <a:buChar char=""/>
            </a:pPr>
            <a:r>
              <a:rPr lang="fr-FR" sz="2400" dirty="0" smtClean="0">
                <a:solidFill>
                  <a:srgbClr val="FFFFFF"/>
                </a:solidFill>
                <a:latin typeface="Arial Narrow" pitchFamily="34" charset="0"/>
              </a:rPr>
              <a:t>Liberté de l’esprit (libre-arbitre)</a:t>
            </a:r>
            <a:endParaRPr lang="fr-FR" sz="2400" dirty="0">
              <a:solidFill>
                <a:srgbClr val="FFFFFF"/>
              </a:solidFill>
              <a:latin typeface="Arial Narrow" pitchFamily="34" charset="0"/>
            </a:endParaRPr>
          </a:p>
          <a:p>
            <a:pPr>
              <a:spcBef>
                <a:spcPct val="20000"/>
              </a:spcBef>
              <a:buClr>
                <a:schemeClr val="accent1"/>
              </a:buClr>
              <a:buSzPct val="70000"/>
              <a:buFont typeface="Wingdings 2" pitchFamily="18" charset="2"/>
              <a:buChar char=""/>
            </a:pPr>
            <a:r>
              <a:rPr lang="fr-FR" sz="2400" dirty="0" smtClean="0">
                <a:solidFill>
                  <a:srgbClr val="FFFFFF"/>
                </a:solidFill>
                <a:latin typeface="Arial Narrow" pitchFamily="34" charset="0"/>
              </a:rPr>
              <a:t>intérieure</a:t>
            </a:r>
            <a:r>
              <a:rPr lang="fr-FR" sz="2400" dirty="0">
                <a:solidFill>
                  <a:srgbClr val="FFFFFF"/>
                </a:solidFill>
                <a:latin typeface="Arial Narrow" pitchFamily="34" charset="0"/>
              </a:rPr>
              <a:t>, </a:t>
            </a:r>
            <a:r>
              <a:rPr lang="fr-FR" sz="2400" dirty="0" smtClean="0">
                <a:solidFill>
                  <a:srgbClr val="FFFFFF"/>
                </a:solidFill>
                <a:latin typeface="Arial Narrow" pitchFamily="34" charset="0"/>
              </a:rPr>
              <a:t>sujet</a:t>
            </a:r>
            <a:r>
              <a:rPr lang="fr-FR" sz="2400" dirty="0">
                <a:solidFill>
                  <a:srgbClr val="FFFFFF"/>
                </a:solidFill>
                <a:latin typeface="Arial Narrow" pitchFamily="34" charset="0"/>
              </a:rPr>
              <a:t>, </a:t>
            </a:r>
            <a:r>
              <a:rPr lang="fr-FR" sz="2400" dirty="0" smtClean="0">
                <a:solidFill>
                  <a:srgbClr val="FFFFFF"/>
                </a:solidFill>
                <a:latin typeface="Arial Narrow" pitchFamily="34" charset="0"/>
              </a:rPr>
              <a:t>cause</a:t>
            </a:r>
            <a:endParaRPr lang="en-US" sz="3200" i="1" dirty="0">
              <a:solidFill>
                <a:srgbClr val="FFFFFF"/>
              </a:solidFill>
              <a:latin typeface="Garamond" pitchFamily="18" charset="0"/>
            </a:endParaRPr>
          </a:p>
        </p:txBody>
      </p:sp>
      <p:sp>
        <p:nvSpPr>
          <p:cNvPr id="10" name="Circular Arrow 14"/>
          <p:cNvSpPr/>
          <p:nvPr/>
        </p:nvSpPr>
        <p:spPr>
          <a:xfrm rot="5400000">
            <a:off x="8480624" y="4590552"/>
            <a:ext cx="1371600" cy="1203960"/>
          </a:xfrm>
          <a:prstGeom prst="circularArrow">
            <a:avLst>
              <a:gd name="adj1" fmla="val 4244"/>
              <a:gd name="adj2" fmla="val 536105"/>
              <a:gd name="adj3" fmla="val 19288384"/>
              <a:gd name="adj4" fmla="val 12575511"/>
              <a:gd name="adj5" fmla="val 4951"/>
            </a:avLst>
          </a:prstGeom>
        </p:spPr>
        <p:style>
          <a:lnRef idx="0">
            <a:schemeClr val="accent5"/>
          </a:lnRef>
          <a:fillRef idx="3">
            <a:schemeClr val="accent5"/>
          </a:fillRef>
          <a:effectRef idx="3">
            <a:schemeClr val="accent5"/>
          </a:effectRef>
          <a:fontRef idx="minor">
            <a:schemeClr val="lt1"/>
          </a:fontRef>
        </p:style>
      </p:sp>
    </p:spTree>
    <p:extLst>
      <p:ext uri="{BB962C8B-B14F-4D97-AF65-F5344CB8AC3E}">
        <p14:creationId xmlns:p14="http://schemas.microsoft.com/office/powerpoint/2010/main" val="3236496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92480" y="1295400"/>
            <a:ext cx="3520440" cy="1600200"/>
          </a:xfrm>
        </p:spPr>
        <p:txBody>
          <a:bodyPr/>
          <a:lstStyle/>
          <a:p>
            <a:pPr algn="ctr"/>
            <a:r>
              <a:rPr lang="fr-FR" dirty="0" smtClean="0"/>
              <a:t>Problématiques de Parole Donnée N° 225</a:t>
            </a:r>
            <a:endParaRPr lang="fr-FR" dirty="0"/>
          </a:p>
        </p:txBody>
      </p:sp>
      <p:sp>
        <p:nvSpPr>
          <p:cNvPr id="4" name="Espace réservé du contenu 3"/>
          <p:cNvSpPr>
            <a:spLocks noGrp="1"/>
          </p:cNvSpPr>
          <p:nvPr>
            <p:ph idx="1"/>
          </p:nvPr>
        </p:nvSpPr>
        <p:spPr>
          <a:xfrm>
            <a:off x="5013960" y="3124200"/>
            <a:ext cx="6461760" cy="2743200"/>
          </a:xfrm>
        </p:spPr>
        <p:style>
          <a:lnRef idx="1">
            <a:schemeClr val="dk1"/>
          </a:lnRef>
          <a:fillRef idx="2">
            <a:schemeClr val="dk1"/>
          </a:fillRef>
          <a:effectRef idx="1">
            <a:schemeClr val="dk1"/>
          </a:effectRef>
          <a:fontRef idx="minor">
            <a:schemeClr val="dk1"/>
          </a:fontRef>
        </p:style>
        <p:txBody>
          <a:bodyPr>
            <a:normAutofit/>
          </a:bodyPr>
          <a:lstStyle/>
          <a:p>
            <a:r>
              <a:rPr lang="fr-FR" sz="2400" dirty="0" smtClean="0"/>
              <a:t>Pourquoi ? (avec quelle motivation)</a:t>
            </a:r>
          </a:p>
          <a:p>
            <a:r>
              <a:rPr lang="fr-FR" sz="2400" dirty="0" smtClean="0"/>
              <a:t>Pour quoi ? (dans quel but)</a:t>
            </a:r>
          </a:p>
          <a:p>
            <a:r>
              <a:rPr lang="fr-FR" sz="2400" dirty="0" smtClean="0"/>
              <a:t>Que faut-il rapporter et à qui ? </a:t>
            </a:r>
          </a:p>
          <a:p>
            <a:r>
              <a:rPr lang="fr-FR" sz="2400" dirty="0" smtClean="0"/>
              <a:t>Comment la confession peut nous aider à changer notre vie ?</a:t>
            </a:r>
          </a:p>
          <a:p>
            <a:endParaRPr lang="fr-FR" sz="2000" dirty="0"/>
          </a:p>
        </p:txBody>
      </p:sp>
      <p:sp>
        <p:nvSpPr>
          <p:cNvPr id="2" name="Espace réservé du texte 1"/>
          <p:cNvSpPr>
            <a:spLocks noGrp="1"/>
          </p:cNvSpPr>
          <p:nvPr>
            <p:ph type="body" sz="half" idx="2"/>
          </p:nvPr>
        </p:nvSpPr>
        <p:spPr>
          <a:xfrm>
            <a:off x="838200" y="3129280"/>
            <a:ext cx="3489960" cy="2895599"/>
          </a:xfrm>
        </p:spPr>
        <p:txBody>
          <a:bodyPr>
            <a:normAutofit/>
          </a:bodyPr>
          <a:lstStyle/>
          <a:p>
            <a:r>
              <a:rPr lang="fr-FR" sz="4000" dirty="0" smtClean="0"/>
              <a:t>Reconnaître sincèrement ses erreurs</a:t>
            </a:r>
            <a:endParaRPr lang="fr-FR" sz="4000" dirty="0"/>
          </a:p>
        </p:txBody>
      </p:sp>
      <p:sp>
        <p:nvSpPr>
          <p:cNvPr id="5" name="Rectangle 4"/>
          <p:cNvSpPr/>
          <p:nvPr/>
        </p:nvSpPr>
        <p:spPr>
          <a:xfrm>
            <a:off x="4725822" y="959390"/>
            <a:ext cx="6434775" cy="523220"/>
          </a:xfrm>
          <a:prstGeom prst="rect">
            <a:avLst/>
          </a:prstGeom>
        </p:spPr>
        <p:txBody>
          <a:bodyPr wrap="none">
            <a:spAutoFit/>
          </a:bodyPr>
          <a:lstStyle/>
          <a:p>
            <a:r>
              <a:rPr lang="fr-FR" sz="2800" dirty="0">
                <a:solidFill>
                  <a:schemeClr val="bg1"/>
                </a:solidFill>
              </a:rPr>
              <a:t>Reconnaître sincèrement ses erreurs</a:t>
            </a:r>
          </a:p>
        </p:txBody>
      </p:sp>
    </p:spTree>
    <p:extLst>
      <p:ext uri="{BB962C8B-B14F-4D97-AF65-F5344CB8AC3E}">
        <p14:creationId xmlns:p14="http://schemas.microsoft.com/office/powerpoint/2010/main" val="37401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7178720" y="17968"/>
            <a:ext cx="1583531" cy="1187648"/>
            <a:chOff x="5150429" y="1269"/>
            <a:chExt cx="1187648" cy="1187648"/>
          </a:xfrm>
        </p:grpSpPr>
        <p:sp>
          <p:nvSpPr>
            <p:cNvPr id="5" name="Rectangle 4"/>
            <p:cNvSpPr/>
            <p:nvPr/>
          </p:nvSpPr>
          <p:spPr>
            <a:xfrm>
              <a:off x="5150429" y="1269"/>
              <a:ext cx="1187648" cy="1187648"/>
            </a:xfrm>
            <a:prstGeom prst="rect">
              <a:avLst/>
            </a:prstGeom>
          </p:spPr>
          <p:style>
            <a:lnRef idx="0">
              <a:schemeClr val="accent5"/>
            </a:lnRef>
            <a:fillRef idx="3">
              <a:schemeClr val="accent5"/>
            </a:fillRef>
            <a:effectRef idx="3">
              <a:schemeClr val="accent5"/>
            </a:effectRef>
            <a:fontRef idx="minor">
              <a:schemeClr val="tx1">
                <a:hueOff val="0"/>
                <a:satOff val="0"/>
                <a:lumOff val="0"/>
                <a:alphaOff val="0"/>
              </a:schemeClr>
            </a:fontRef>
          </p:style>
        </p:sp>
        <p:sp>
          <p:nvSpPr>
            <p:cNvPr id="6" name="Rectangle 5"/>
            <p:cNvSpPr/>
            <p:nvPr/>
          </p:nvSpPr>
          <p:spPr>
            <a:xfrm>
              <a:off x="5150429" y="1269"/>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solidFill>
                    <a:schemeClr val="bg1"/>
                  </a:solidFill>
                </a:rPr>
                <a:t>Vision juste</a:t>
              </a:r>
              <a:endParaRPr lang="fr-FR" sz="2500" kern="1200" dirty="0">
                <a:solidFill>
                  <a:schemeClr val="bg1"/>
                </a:solidFill>
              </a:endParaRPr>
            </a:p>
          </p:txBody>
        </p:sp>
      </p:grpSp>
      <p:sp>
        <p:nvSpPr>
          <p:cNvPr id="7" name="Flèche en arc 6"/>
          <p:cNvSpPr/>
          <p:nvPr/>
        </p:nvSpPr>
        <p:spPr>
          <a:xfrm>
            <a:off x="2803796" y="114440"/>
            <a:ext cx="8837700" cy="6628275"/>
          </a:xfrm>
          <a:prstGeom prst="circularArrow">
            <a:avLst>
              <a:gd name="adj1" fmla="val 3494"/>
              <a:gd name="adj2" fmla="val 216623"/>
              <a:gd name="adj3" fmla="val 19238592"/>
              <a:gd name="adj4" fmla="val 18200131"/>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8" name="Groupe 7"/>
          <p:cNvGrpSpPr/>
          <p:nvPr/>
        </p:nvGrpSpPr>
        <p:grpSpPr>
          <a:xfrm>
            <a:off x="9964276" y="1555726"/>
            <a:ext cx="1583531" cy="1187648"/>
            <a:chOff x="6859989" y="1691972"/>
            <a:chExt cx="1187648" cy="1187648"/>
          </a:xfrm>
        </p:grpSpPr>
        <p:sp>
          <p:nvSpPr>
            <p:cNvPr id="9" name="Rectangle 8"/>
            <p:cNvSpPr/>
            <p:nvPr/>
          </p:nvSpPr>
          <p:spPr>
            <a:xfrm>
              <a:off x="6859989" y="1691972"/>
              <a:ext cx="1187648" cy="1187648"/>
            </a:xfrm>
            <a:prstGeom prst="rect">
              <a:avLst/>
            </a:prstGeom>
          </p:spPr>
          <p:style>
            <a:lnRef idx="1">
              <a:schemeClr val="accent5"/>
            </a:lnRef>
            <a:fillRef idx="3">
              <a:schemeClr val="accent5"/>
            </a:fillRef>
            <a:effectRef idx="2">
              <a:schemeClr val="accent5"/>
            </a:effectRef>
            <a:fontRef idx="minor">
              <a:schemeClr val="tx1">
                <a:hueOff val="0"/>
                <a:satOff val="0"/>
                <a:lumOff val="0"/>
                <a:alphaOff val="0"/>
              </a:schemeClr>
            </a:fontRef>
          </p:style>
        </p:sp>
        <p:sp>
          <p:nvSpPr>
            <p:cNvPr id="10" name="Rectangle 9"/>
            <p:cNvSpPr/>
            <p:nvPr/>
          </p:nvSpPr>
          <p:spPr>
            <a:xfrm>
              <a:off x="6859989" y="1691972"/>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solidFill>
                    <a:schemeClr val="bg1"/>
                  </a:solidFill>
                </a:rPr>
                <a:t>Pensée  juste</a:t>
              </a:r>
              <a:endParaRPr lang="fr-FR" sz="2500" kern="1200" dirty="0">
                <a:solidFill>
                  <a:schemeClr val="bg1"/>
                </a:solidFill>
              </a:endParaRPr>
            </a:p>
          </p:txBody>
        </p:sp>
      </p:grpSp>
      <p:sp>
        <p:nvSpPr>
          <p:cNvPr id="11" name="Flèche en arc 10"/>
          <p:cNvSpPr/>
          <p:nvPr/>
        </p:nvSpPr>
        <p:spPr>
          <a:xfrm>
            <a:off x="2448389" y="17969"/>
            <a:ext cx="8837700" cy="6628275"/>
          </a:xfrm>
          <a:prstGeom prst="circularArrow">
            <a:avLst>
              <a:gd name="adj1" fmla="val 3494"/>
              <a:gd name="adj2" fmla="val 216623"/>
              <a:gd name="adj3" fmla="val 547541"/>
              <a:gd name="adj4" fmla="val 21094683"/>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12" name="Groupe 11"/>
          <p:cNvGrpSpPr/>
          <p:nvPr/>
        </p:nvGrpSpPr>
        <p:grpSpPr>
          <a:xfrm>
            <a:off x="9532852" y="4149080"/>
            <a:ext cx="1583531" cy="1187648"/>
            <a:chOff x="6808246" y="4003594"/>
            <a:chExt cx="1187648" cy="1187648"/>
          </a:xfrm>
        </p:grpSpPr>
        <p:sp>
          <p:nvSpPr>
            <p:cNvPr id="13" name="Rectangle 12"/>
            <p:cNvSpPr/>
            <p:nvPr/>
          </p:nvSpPr>
          <p:spPr>
            <a:xfrm>
              <a:off x="6808246" y="4003594"/>
              <a:ext cx="1187648" cy="1187648"/>
            </a:xfrm>
            <a:prstGeom prst="rect">
              <a:avLst/>
            </a:prstGeom>
          </p:spPr>
          <p:style>
            <a:lnRef idx="1">
              <a:schemeClr val="accent6"/>
            </a:lnRef>
            <a:fillRef idx="3">
              <a:schemeClr val="accent6"/>
            </a:fillRef>
            <a:effectRef idx="2">
              <a:schemeClr val="accent6"/>
            </a:effectRef>
            <a:fontRef idx="minor">
              <a:schemeClr val="tx1">
                <a:hueOff val="0"/>
                <a:satOff val="0"/>
                <a:lumOff val="0"/>
                <a:alphaOff val="0"/>
              </a:schemeClr>
            </a:fontRef>
          </p:style>
        </p:sp>
        <p:sp>
          <p:nvSpPr>
            <p:cNvPr id="14" name="Rectangle 13"/>
            <p:cNvSpPr/>
            <p:nvPr/>
          </p:nvSpPr>
          <p:spPr>
            <a:xfrm>
              <a:off x="6808246" y="4003594"/>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500" kern="1200" dirty="0" smtClean="0">
                  <a:solidFill>
                    <a:schemeClr val="tx1"/>
                  </a:solidFill>
                  <a:latin typeface="Arial Narrow" pitchFamily="34" charset="0"/>
                </a:rPr>
                <a:t>Mode de vie juste</a:t>
              </a:r>
              <a:endParaRPr lang="fr-FR" sz="2500" kern="1200" dirty="0">
                <a:solidFill>
                  <a:schemeClr val="tx1"/>
                </a:solidFill>
              </a:endParaRPr>
            </a:p>
          </p:txBody>
        </p:sp>
      </p:grpSp>
      <p:sp>
        <p:nvSpPr>
          <p:cNvPr id="15" name="Flèche en arc 14"/>
          <p:cNvSpPr/>
          <p:nvPr/>
        </p:nvSpPr>
        <p:spPr>
          <a:xfrm>
            <a:off x="2509148" y="345010"/>
            <a:ext cx="8837700" cy="6628275"/>
          </a:xfrm>
          <a:prstGeom prst="circularArrow">
            <a:avLst>
              <a:gd name="adj1" fmla="val 3494"/>
              <a:gd name="adj2" fmla="val 216623"/>
              <a:gd name="adj3" fmla="val 3070932"/>
              <a:gd name="adj4" fmla="val 2112444"/>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16" name="Groupe 15"/>
          <p:cNvGrpSpPr/>
          <p:nvPr/>
        </p:nvGrpSpPr>
        <p:grpSpPr>
          <a:xfrm>
            <a:off x="6823995" y="5555490"/>
            <a:ext cx="1583531" cy="1187648"/>
            <a:chOff x="5150429" y="5661411"/>
            <a:chExt cx="1187648" cy="1187648"/>
          </a:xfrm>
        </p:grpSpPr>
        <p:sp>
          <p:nvSpPr>
            <p:cNvPr id="17" name="Rectangle 16"/>
            <p:cNvSpPr/>
            <p:nvPr/>
          </p:nvSpPr>
          <p:spPr>
            <a:xfrm>
              <a:off x="5150429" y="5661411"/>
              <a:ext cx="1187648" cy="1187648"/>
            </a:xfrm>
            <a:prstGeom prst="rect">
              <a:avLst/>
            </a:prstGeom>
          </p:spPr>
          <p:style>
            <a:lnRef idx="1">
              <a:schemeClr val="accent6"/>
            </a:lnRef>
            <a:fillRef idx="3">
              <a:schemeClr val="accent6"/>
            </a:fillRef>
            <a:effectRef idx="2">
              <a:schemeClr val="accent6"/>
            </a:effectRef>
            <a:fontRef idx="minor">
              <a:schemeClr val="tx1">
                <a:hueOff val="0"/>
                <a:satOff val="0"/>
                <a:lumOff val="0"/>
                <a:alphaOff val="0"/>
              </a:schemeClr>
            </a:fontRef>
          </p:style>
        </p:sp>
        <p:sp>
          <p:nvSpPr>
            <p:cNvPr id="18" name="Rectangle 17"/>
            <p:cNvSpPr/>
            <p:nvPr/>
          </p:nvSpPr>
          <p:spPr>
            <a:xfrm>
              <a:off x="5150429" y="5661411"/>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500" kern="1200" dirty="0" smtClean="0">
                  <a:solidFill>
                    <a:schemeClr val="tx1"/>
                  </a:solidFill>
                </a:rPr>
                <a:t>Parole juste</a:t>
              </a:r>
            </a:p>
          </p:txBody>
        </p:sp>
      </p:grpSp>
      <p:sp>
        <p:nvSpPr>
          <p:cNvPr id="19" name="Flèche en arc 18"/>
          <p:cNvSpPr/>
          <p:nvPr/>
        </p:nvSpPr>
        <p:spPr>
          <a:xfrm>
            <a:off x="1486918" y="1"/>
            <a:ext cx="8837700" cy="6628275"/>
          </a:xfrm>
          <a:prstGeom prst="circularArrow">
            <a:avLst>
              <a:gd name="adj1" fmla="val 3494"/>
              <a:gd name="adj2" fmla="val 216623"/>
              <a:gd name="adj3" fmla="val 5836444"/>
              <a:gd name="adj4" fmla="val 4746933"/>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20" name="Groupe 19"/>
          <p:cNvGrpSpPr/>
          <p:nvPr/>
        </p:nvGrpSpPr>
        <p:grpSpPr>
          <a:xfrm>
            <a:off x="3230141" y="5555490"/>
            <a:ext cx="1583531" cy="1187648"/>
            <a:chOff x="2805921" y="5661411"/>
            <a:chExt cx="1187648" cy="1187648"/>
          </a:xfrm>
        </p:grpSpPr>
        <p:sp>
          <p:nvSpPr>
            <p:cNvPr id="21" name="Rectangle 20"/>
            <p:cNvSpPr/>
            <p:nvPr/>
          </p:nvSpPr>
          <p:spPr>
            <a:xfrm>
              <a:off x="2805921" y="5661411"/>
              <a:ext cx="1187648" cy="1187648"/>
            </a:xfrm>
            <a:prstGeom prst="rect">
              <a:avLst/>
            </a:prstGeom>
          </p:spPr>
          <p:style>
            <a:lnRef idx="1">
              <a:schemeClr val="accent6"/>
            </a:lnRef>
            <a:fillRef idx="3">
              <a:schemeClr val="accent6"/>
            </a:fillRef>
            <a:effectRef idx="2">
              <a:schemeClr val="accent6"/>
            </a:effectRef>
            <a:fontRef idx="minor">
              <a:schemeClr val="tx1">
                <a:hueOff val="0"/>
                <a:satOff val="0"/>
                <a:lumOff val="0"/>
                <a:alphaOff val="0"/>
              </a:schemeClr>
            </a:fontRef>
          </p:style>
        </p:sp>
        <p:sp>
          <p:nvSpPr>
            <p:cNvPr id="22" name="Rectangle 21"/>
            <p:cNvSpPr/>
            <p:nvPr/>
          </p:nvSpPr>
          <p:spPr>
            <a:xfrm>
              <a:off x="2805921" y="5661411"/>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500" kern="1200" dirty="0" smtClean="0">
                  <a:solidFill>
                    <a:schemeClr val="tx1"/>
                  </a:solidFill>
                </a:rPr>
                <a:t>Action juste</a:t>
              </a:r>
            </a:p>
          </p:txBody>
        </p:sp>
      </p:grpSp>
      <p:sp>
        <p:nvSpPr>
          <p:cNvPr id="23" name="Flèche en arc 22"/>
          <p:cNvSpPr/>
          <p:nvPr/>
        </p:nvSpPr>
        <p:spPr>
          <a:xfrm>
            <a:off x="1002345" y="229726"/>
            <a:ext cx="8837700" cy="6628275"/>
          </a:xfrm>
          <a:prstGeom prst="circularArrow">
            <a:avLst>
              <a:gd name="adj1" fmla="val 3494"/>
              <a:gd name="adj2" fmla="val 216623"/>
              <a:gd name="adj3" fmla="val 8470932"/>
              <a:gd name="adj4" fmla="val 7512444"/>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24" name="Groupe 23"/>
          <p:cNvGrpSpPr/>
          <p:nvPr/>
        </p:nvGrpSpPr>
        <p:grpSpPr>
          <a:xfrm>
            <a:off x="740783" y="4149080"/>
            <a:ext cx="1583531" cy="1187648"/>
            <a:chOff x="1148104" y="4003594"/>
            <a:chExt cx="1187648" cy="1187648"/>
          </a:xfrm>
        </p:grpSpPr>
        <p:sp>
          <p:nvSpPr>
            <p:cNvPr id="25" name="Rectangle 24"/>
            <p:cNvSpPr/>
            <p:nvPr/>
          </p:nvSpPr>
          <p:spPr>
            <a:xfrm>
              <a:off x="1148104" y="4003594"/>
              <a:ext cx="1187648" cy="1187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1148104" y="4003594"/>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l" defTabSz="1111250">
                <a:lnSpc>
                  <a:spcPct val="90000"/>
                </a:lnSpc>
                <a:spcBef>
                  <a:spcPct val="0"/>
                </a:spcBef>
                <a:spcAft>
                  <a:spcPct val="35000"/>
                </a:spcAft>
              </a:pPr>
              <a:endParaRPr lang="fr-FR" sz="2500" kern="1200">
                <a:blipFill>
                  <a:blip r:embed="rId2"/>
                  <a:tile tx="0" ty="0" sx="100000" sy="100000" flip="none" algn="tl"/>
                </a:blipFill>
              </a:endParaRPr>
            </a:p>
            <a:p>
              <a:pPr marL="228600" lvl="1" indent="-228600" algn="l" defTabSz="889000">
                <a:lnSpc>
                  <a:spcPct val="90000"/>
                </a:lnSpc>
                <a:spcBef>
                  <a:spcPct val="0"/>
                </a:spcBef>
                <a:spcAft>
                  <a:spcPct val="15000"/>
                </a:spcAft>
                <a:buChar char="••"/>
              </a:pPr>
              <a:endParaRPr lang="fr-FR" sz="2000" kern="1200">
                <a:blipFill>
                  <a:blip r:embed="rId2"/>
                  <a:tile tx="0" ty="0" sx="100000" sy="100000" flip="none" algn="tl"/>
                </a:blipFill>
              </a:endParaRPr>
            </a:p>
          </p:txBody>
        </p:sp>
      </p:grpSp>
      <p:sp>
        <p:nvSpPr>
          <p:cNvPr id="27" name="Flèche en arc 26"/>
          <p:cNvSpPr/>
          <p:nvPr/>
        </p:nvSpPr>
        <p:spPr>
          <a:xfrm>
            <a:off x="1007436" y="80348"/>
            <a:ext cx="9362813" cy="6628275"/>
          </a:xfrm>
          <a:prstGeom prst="circularArrow">
            <a:avLst>
              <a:gd name="adj1" fmla="val 3494"/>
              <a:gd name="adj2" fmla="val 216623"/>
              <a:gd name="adj3" fmla="val 11236444"/>
              <a:gd name="adj4" fmla="val 10146933"/>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28" name="Groupe 27"/>
          <p:cNvGrpSpPr/>
          <p:nvPr/>
        </p:nvGrpSpPr>
        <p:grpSpPr>
          <a:xfrm>
            <a:off x="1530805" y="1662922"/>
            <a:ext cx="1583531" cy="1187648"/>
            <a:chOff x="1148104" y="1659086"/>
            <a:chExt cx="1187648" cy="1187648"/>
          </a:xfrm>
        </p:grpSpPr>
        <p:sp>
          <p:nvSpPr>
            <p:cNvPr id="29" name="Rectangle 28"/>
            <p:cNvSpPr/>
            <p:nvPr/>
          </p:nvSpPr>
          <p:spPr>
            <a:xfrm>
              <a:off x="1148104" y="1659086"/>
              <a:ext cx="1187648" cy="1187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148104" y="1659086"/>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a:blipFill>
                  <a:blip r:embed="rId2"/>
                  <a:tile tx="0" ty="0" sx="100000" sy="100000" flip="none" algn="tl"/>
                </a:blipFill>
              </a:endParaRPr>
            </a:p>
          </p:txBody>
        </p:sp>
      </p:grpSp>
      <p:sp>
        <p:nvSpPr>
          <p:cNvPr id="31" name="Flèche en arc 30"/>
          <p:cNvSpPr/>
          <p:nvPr/>
        </p:nvSpPr>
        <p:spPr>
          <a:xfrm>
            <a:off x="13821" y="57432"/>
            <a:ext cx="9950455" cy="6628275"/>
          </a:xfrm>
          <a:prstGeom prst="circularArrow">
            <a:avLst>
              <a:gd name="adj1" fmla="val 3494"/>
              <a:gd name="adj2" fmla="val 216623"/>
              <a:gd name="adj3" fmla="val 13870932"/>
              <a:gd name="adj4" fmla="val 12912444"/>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32" name="Groupe 31"/>
          <p:cNvGrpSpPr/>
          <p:nvPr/>
        </p:nvGrpSpPr>
        <p:grpSpPr>
          <a:xfrm>
            <a:off x="3741228" y="5105"/>
            <a:ext cx="1583531" cy="1187648"/>
            <a:chOff x="2805921" y="1269"/>
            <a:chExt cx="1187648" cy="1187648"/>
          </a:xfrm>
        </p:grpSpPr>
        <p:sp>
          <p:nvSpPr>
            <p:cNvPr id="33" name="Rectangle 32"/>
            <p:cNvSpPr/>
            <p:nvPr/>
          </p:nvSpPr>
          <p:spPr>
            <a:xfrm>
              <a:off x="2805921" y="1269"/>
              <a:ext cx="1187648" cy="1187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tangle 33"/>
            <p:cNvSpPr/>
            <p:nvPr/>
          </p:nvSpPr>
          <p:spPr>
            <a:xfrm>
              <a:off x="2805921" y="1269"/>
              <a:ext cx="1187648" cy="11876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a:blipFill>
                  <a:blip r:embed="rId2"/>
                  <a:tile tx="0" ty="0" sx="100000" sy="100000" flip="none" algn="tl"/>
                </a:blipFill>
              </a:endParaRPr>
            </a:p>
          </p:txBody>
        </p:sp>
      </p:grpSp>
      <p:sp>
        <p:nvSpPr>
          <p:cNvPr id="35" name="Flèche en arc 34"/>
          <p:cNvSpPr/>
          <p:nvPr/>
        </p:nvSpPr>
        <p:spPr>
          <a:xfrm>
            <a:off x="1918342" y="229725"/>
            <a:ext cx="8837700" cy="6628275"/>
          </a:xfrm>
          <a:prstGeom prst="circularArrow">
            <a:avLst>
              <a:gd name="adj1" fmla="val 3494"/>
              <a:gd name="adj2" fmla="val 216623"/>
              <a:gd name="adj3" fmla="val 16636444"/>
              <a:gd name="adj4" fmla="val 15546933"/>
              <a:gd name="adj5" fmla="val 4076"/>
            </a:avLst>
          </a:pr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36" name="Groupe 35"/>
          <p:cNvGrpSpPr/>
          <p:nvPr/>
        </p:nvGrpSpPr>
        <p:grpSpPr>
          <a:xfrm>
            <a:off x="961579" y="4149080"/>
            <a:ext cx="1520036" cy="1051500"/>
            <a:chOff x="3097700" y="4321089"/>
            <a:chExt cx="907484" cy="907484"/>
          </a:xfrm>
        </p:grpSpPr>
        <p:sp>
          <p:nvSpPr>
            <p:cNvPr id="37" name="Rectangle 36"/>
            <p:cNvSpPr/>
            <p:nvPr/>
          </p:nvSpPr>
          <p:spPr>
            <a:xfrm>
              <a:off x="3097700" y="4321089"/>
              <a:ext cx="907484" cy="9074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p:cNvSpPr/>
            <p:nvPr/>
          </p:nvSpPr>
          <p:spPr>
            <a:xfrm>
              <a:off x="3097700" y="4321089"/>
              <a:ext cx="907484" cy="907484"/>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400" kern="1200" dirty="0" smtClean="0"/>
                <a:t>Effort juste</a:t>
              </a:r>
              <a:endParaRPr lang="fr-FR" sz="2400" kern="1200" dirty="0"/>
            </a:p>
          </p:txBody>
        </p:sp>
      </p:grpSp>
      <p:grpSp>
        <p:nvGrpSpPr>
          <p:cNvPr id="39" name="Groupe 38"/>
          <p:cNvGrpSpPr/>
          <p:nvPr/>
        </p:nvGrpSpPr>
        <p:grpSpPr>
          <a:xfrm>
            <a:off x="593229" y="1695808"/>
            <a:ext cx="1875153" cy="907484"/>
            <a:chOff x="3097700" y="4321089"/>
            <a:chExt cx="907484" cy="907484"/>
          </a:xfrm>
        </p:grpSpPr>
        <p:sp>
          <p:nvSpPr>
            <p:cNvPr id="40" name="Rectangle 39"/>
            <p:cNvSpPr/>
            <p:nvPr/>
          </p:nvSpPr>
          <p:spPr>
            <a:xfrm>
              <a:off x="3097700" y="4321089"/>
              <a:ext cx="907484" cy="907484"/>
            </a:xfrm>
            <a:prstGeom prst="rect">
              <a:avLst/>
            </a:prstGeom>
          </p:spPr>
          <p:style>
            <a:lnRef idx="0">
              <a:schemeClr val="accent1"/>
            </a:lnRef>
            <a:fillRef idx="3">
              <a:schemeClr val="accent1"/>
            </a:fillRef>
            <a:effectRef idx="3">
              <a:schemeClr val="accent1"/>
            </a:effectRef>
            <a:fontRef idx="minor">
              <a:schemeClr val="lt1"/>
            </a:fontRef>
          </p:style>
        </p:sp>
        <p:sp>
          <p:nvSpPr>
            <p:cNvPr id="41" name="Rectangle 40"/>
            <p:cNvSpPr/>
            <p:nvPr/>
          </p:nvSpPr>
          <p:spPr>
            <a:xfrm>
              <a:off x="3097700" y="4321089"/>
              <a:ext cx="907484" cy="907484"/>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400" kern="1200" dirty="0" smtClean="0"/>
                <a:t>Attention juste</a:t>
              </a:r>
              <a:endParaRPr lang="fr-FR" sz="2400" kern="1200" dirty="0"/>
            </a:p>
          </p:txBody>
        </p:sp>
      </p:grpSp>
      <p:grpSp>
        <p:nvGrpSpPr>
          <p:cNvPr id="42" name="Groupe 41"/>
          <p:cNvGrpSpPr/>
          <p:nvPr/>
        </p:nvGrpSpPr>
        <p:grpSpPr>
          <a:xfrm>
            <a:off x="3230141" y="-62672"/>
            <a:ext cx="2481816" cy="1196752"/>
            <a:chOff x="3097700" y="4321089"/>
            <a:chExt cx="907484" cy="907484"/>
          </a:xfrm>
        </p:grpSpPr>
        <p:sp>
          <p:nvSpPr>
            <p:cNvPr id="43" name="Rectangle 42"/>
            <p:cNvSpPr/>
            <p:nvPr/>
          </p:nvSpPr>
          <p:spPr>
            <a:xfrm>
              <a:off x="3097700" y="4321089"/>
              <a:ext cx="907484" cy="9074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3097700" y="4321089"/>
              <a:ext cx="907484" cy="907484"/>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400" kern="1200" dirty="0" smtClean="0">
                  <a:latin typeface="Arial Narrow" pitchFamily="34" charset="0"/>
                </a:rPr>
                <a:t>Contemplation juste</a:t>
              </a:r>
              <a:endParaRPr lang="fr-FR" sz="2400" kern="1200" dirty="0">
                <a:latin typeface="Arial Narrow" pitchFamily="34" charset="0"/>
              </a:endParaRPr>
            </a:p>
          </p:txBody>
        </p:sp>
      </p:grpSp>
      <p:sp>
        <p:nvSpPr>
          <p:cNvPr id="45" name="Espace réservé du texte 3"/>
          <p:cNvSpPr txBox="1">
            <a:spLocks/>
          </p:cNvSpPr>
          <p:nvPr/>
        </p:nvSpPr>
        <p:spPr>
          <a:xfrm>
            <a:off x="3732734" y="3068960"/>
            <a:ext cx="4947060" cy="1296144"/>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9pPr>
          </a:lstStyle>
          <a:p>
            <a:pPr marL="0" indent="0" algn="ctr">
              <a:buNone/>
            </a:pPr>
            <a:r>
              <a:rPr lang="fr-FR" sz="3600" b="1" dirty="0" smtClean="0">
                <a:solidFill>
                  <a:schemeClr val="tx1"/>
                </a:solidFill>
              </a:rPr>
              <a:t>Le sentier octuple</a:t>
            </a:r>
          </a:p>
          <a:p>
            <a:pPr marL="0" indent="0" algn="ctr">
              <a:buNone/>
            </a:pPr>
            <a:r>
              <a:rPr lang="fr-FR" sz="2800" b="1" dirty="0" smtClean="0">
                <a:solidFill>
                  <a:schemeClr val="tx1"/>
                </a:solidFill>
              </a:rPr>
              <a:t>(Bouddhisme)</a:t>
            </a:r>
            <a:endParaRPr lang="fr-FR" sz="2800" b="1" dirty="0">
              <a:solidFill>
                <a:schemeClr val="tx1"/>
              </a:solidFill>
            </a:endParaRPr>
          </a:p>
        </p:txBody>
      </p:sp>
      <p:grpSp>
        <p:nvGrpSpPr>
          <p:cNvPr id="46" name="Groupe 45"/>
          <p:cNvGrpSpPr/>
          <p:nvPr/>
        </p:nvGrpSpPr>
        <p:grpSpPr>
          <a:xfrm>
            <a:off x="2753468" y="1910862"/>
            <a:ext cx="2958491" cy="477376"/>
            <a:chOff x="5139981" y="3314"/>
            <a:chExt cx="1197378" cy="1993936"/>
          </a:xfrm>
        </p:grpSpPr>
        <p:sp>
          <p:nvSpPr>
            <p:cNvPr id="47" name="Rectangle 46"/>
            <p:cNvSpPr/>
            <p:nvPr/>
          </p:nvSpPr>
          <p:spPr>
            <a:xfrm>
              <a:off x="5139981" y="3314"/>
              <a:ext cx="1197378" cy="11973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Rectangle 47"/>
            <p:cNvSpPr/>
            <p:nvPr/>
          </p:nvSpPr>
          <p:spPr>
            <a:xfrm>
              <a:off x="5139981" y="3314"/>
              <a:ext cx="1197378" cy="1993936"/>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Arial Narrow" pitchFamily="34" charset="0"/>
                </a:rPr>
                <a:t>concentration</a:t>
              </a:r>
              <a:endParaRPr lang="fr-FR" sz="2800" kern="1200" dirty="0">
                <a:latin typeface="Arial Narrow" pitchFamily="34" charset="0"/>
              </a:endParaRPr>
            </a:p>
          </p:txBody>
        </p:sp>
      </p:grpSp>
      <p:grpSp>
        <p:nvGrpSpPr>
          <p:cNvPr id="49" name="Groupe 48"/>
          <p:cNvGrpSpPr/>
          <p:nvPr/>
        </p:nvGrpSpPr>
        <p:grpSpPr>
          <a:xfrm>
            <a:off x="6823995" y="1958843"/>
            <a:ext cx="2268579" cy="477376"/>
            <a:chOff x="5139981" y="3314"/>
            <a:chExt cx="1197378" cy="1197378"/>
          </a:xfrm>
        </p:grpSpPr>
        <p:sp>
          <p:nvSpPr>
            <p:cNvPr id="50" name="Rectangle 49"/>
            <p:cNvSpPr/>
            <p:nvPr/>
          </p:nvSpPr>
          <p:spPr>
            <a:xfrm>
              <a:off x="5139981" y="3314"/>
              <a:ext cx="1197378" cy="11973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angle 50"/>
            <p:cNvSpPr/>
            <p:nvPr/>
          </p:nvSpPr>
          <p:spPr>
            <a:xfrm>
              <a:off x="5139981" y="3314"/>
              <a:ext cx="1197378" cy="1197378"/>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Sagesse</a:t>
              </a:r>
              <a:endParaRPr lang="fr-FR" sz="2800" kern="1200" dirty="0"/>
            </a:p>
          </p:txBody>
        </p:sp>
      </p:grpSp>
      <p:grpSp>
        <p:nvGrpSpPr>
          <p:cNvPr id="52" name="Groupe 51"/>
          <p:cNvGrpSpPr/>
          <p:nvPr/>
        </p:nvGrpSpPr>
        <p:grpSpPr>
          <a:xfrm>
            <a:off x="4613504" y="4693590"/>
            <a:ext cx="2268579" cy="477376"/>
            <a:chOff x="5139981" y="3314"/>
            <a:chExt cx="1197378" cy="1197378"/>
          </a:xfrm>
        </p:grpSpPr>
        <p:sp>
          <p:nvSpPr>
            <p:cNvPr id="53" name="Rectangle 52"/>
            <p:cNvSpPr/>
            <p:nvPr/>
          </p:nvSpPr>
          <p:spPr>
            <a:xfrm>
              <a:off x="5139981" y="3314"/>
              <a:ext cx="1197378" cy="11973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4" name="Rectangle 53"/>
            <p:cNvSpPr/>
            <p:nvPr/>
          </p:nvSpPr>
          <p:spPr>
            <a:xfrm>
              <a:off x="5139981" y="3314"/>
              <a:ext cx="1197378" cy="119737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éthique</a:t>
              </a:r>
              <a:endParaRPr lang="fr-FR" sz="2800" kern="1200" dirty="0"/>
            </a:p>
          </p:txBody>
        </p:sp>
      </p:grpSp>
    </p:spTree>
    <p:extLst>
      <p:ext uri="{BB962C8B-B14F-4D97-AF65-F5344CB8AC3E}">
        <p14:creationId xmlns:p14="http://schemas.microsoft.com/office/powerpoint/2010/main" val="507422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10" y="3330395"/>
            <a:ext cx="1223412" cy="4001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000" dirty="0"/>
              <a:t>émotion</a:t>
            </a:r>
            <a:endParaRPr lang="fr-FR" sz="3200" dirty="0"/>
          </a:p>
        </p:txBody>
      </p:sp>
      <p:sp>
        <p:nvSpPr>
          <p:cNvPr id="3" name="Rectangle 2"/>
          <p:cNvSpPr/>
          <p:nvPr/>
        </p:nvSpPr>
        <p:spPr>
          <a:xfrm>
            <a:off x="1375416" y="3325919"/>
            <a:ext cx="944489"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r-FR" sz="2000" dirty="0" smtClean="0"/>
              <a:t>(désir)</a:t>
            </a:r>
            <a:endParaRPr lang="fr-FR" sz="3200" dirty="0"/>
          </a:p>
        </p:txBody>
      </p:sp>
      <p:sp>
        <p:nvSpPr>
          <p:cNvPr id="4" name="Rectangle 3"/>
          <p:cNvSpPr/>
          <p:nvPr/>
        </p:nvSpPr>
        <p:spPr>
          <a:xfrm>
            <a:off x="3033656" y="3726029"/>
            <a:ext cx="1843774" cy="1015663"/>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000" dirty="0" smtClean="0">
                <a:solidFill>
                  <a:schemeClr val="bg1"/>
                </a:solidFill>
              </a:rPr>
              <a:t>parole fausse</a:t>
            </a:r>
          </a:p>
          <a:p>
            <a:r>
              <a:rPr lang="fr-FR" sz="2000" dirty="0" smtClean="0">
                <a:solidFill>
                  <a:schemeClr val="bg1"/>
                </a:solidFill>
              </a:rPr>
              <a:t>(illusion, </a:t>
            </a:r>
          </a:p>
          <a:p>
            <a:r>
              <a:rPr lang="fr-FR" sz="2000" dirty="0" smtClean="0">
                <a:solidFill>
                  <a:schemeClr val="bg1"/>
                </a:solidFill>
              </a:rPr>
              <a:t>mensonge)</a:t>
            </a:r>
          </a:p>
        </p:txBody>
      </p:sp>
      <p:sp>
        <p:nvSpPr>
          <p:cNvPr id="5" name="Rectangle 4"/>
          <p:cNvSpPr/>
          <p:nvPr/>
        </p:nvSpPr>
        <p:spPr>
          <a:xfrm>
            <a:off x="7231188" y="888213"/>
            <a:ext cx="1213794" cy="400110"/>
          </a:xfrm>
          <a:prstGeom prst="rect">
            <a:avLst/>
          </a:prstGeom>
        </p:spPr>
        <p:txBody>
          <a:bodyPr wrap="none">
            <a:spAutoFit/>
          </a:bodyPr>
          <a:lstStyle/>
          <a:p>
            <a:r>
              <a:rPr lang="fr-FR" sz="2000" dirty="0" smtClean="0">
                <a:solidFill>
                  <a:srgbClr val="0070C0"/>
                </a:solidFill>
              </a:rPr>
              <a:t>Vie juste</a:t>
            </a:r>
            <a:endParaRPr lang="fr-FR" sz="3200" dirty="0">
              <a:solidFill>
                <a:srgbClr val="0070C0"/>
              </a:solidFill>
            </a:endParaRPr>
          </a:p>
        </p:txBody>
      </p:sp>
      <p:sp>
        <p:nvSpPr>
          <p:cNvPr id="6" name="Rectangle 5"/>
          <p:cNvSpPr/>
          <p:nvPr/>
        </p:nvSpPr>
        <p:spPr>
          <a:xfrm>
            <a:off x="6902095" y="5438541"/>
            <a:ext cx="1422184" cy="400110"/>
          </a:xfrm>
          <a:prstGeom prst="rect">
            <a:avLst/>
          </a:prstGeom>
        </p:spPr>
        <p:txBody>
          <a:bodyPr wrap="none">
            <a:spAutoFit/>
          </a:bodyPr>
          <a:lstStyle/>
          <a:p>
            <a:r>
              <a:rPr lang="fr-FR" sz="2000" dirty="0" smtClean="0">
                <a:solidFill>
                  <a:srgbClr val="FF0000"/>
                </a:solidFill>
              </a:rPr>
              <a:t>Vie injuste</a:t>
            </a:r>
            <a:endParaRPr lang="fr-FR" sz="3200" dirty="0">
              <a:solidFill>
                <a:srgbClr val="FF0000"/>
              </a:solidFill>
            </a:endParaRPr>
          </a:p>
        </p:txBody>
      </p:sp>
      <p:sp>
        <p:nvSpPr>
          <p:cNvPr id="7" name="Rectangle 6"/>
          <p:cNvSpPr/>
          <p:nvPr/>
        </p:nvSpPr>
        <p:spPr>
          <a:xfrm>
            <a:off x="6902095" y="6362593"/>
            <a:ext cx="1534394" cy="400110"/>
          </a:xfrm>
          <a:prstGeom prst="rect">
            <a:avLst/>
          </a:prstGeom>
        </p:spPr>
        <p:txBody>
          <a:bodyPr wrap="none">
            <a:spAutoFit/>
          </a:bodyPr>
          <a:lstStyle/>
          <a:p>
            <a:r>
              <a:rPr lang="fr-FR" sz="2000" dirty="0" smtClean="0">
                <a:solidFill>
                  <a:srgbClr val="FF0000"/>
                </a:solidFill>
              </a:rPr>
              <a:t>Joie injuste</a:t>
            </a:r>
            <a:endParaRPr lang="fr-FR" sz="3200" dirty="0">
              <a:solidFill>
                <a:srgbClr val="FF0000"/>
              </a:solidFill>
            </a:endParaRPr>
          </a:p>
        </p:txBody>
      </p:sp>
      <p:cxnSp>
        <p:nvCxnSpPr>
          <p:cNvPr id="9" name="Connecteur en angle 8"/>
          <p:cNvCxnSpPr/>
          <p:nvPr/>
        </p:nvCxnSpPr>
        <p:spPr>
          <a:xfrm>
            <a:off x="2153428" y="3726029"/>
            <a:ext cx="880228" cy="40011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Connecteur en angle 9"/>
          <p:cNvCxnSpPr/>
          <p:nvPr/>
        </p:nvCxnSpPr>
        <p:spPr>
          <a:xfrm flipV="1">
            <a:off x="2186650" y="3045165"/>
            <a:ext cx="880228" cy="33079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3040949" y="2845110"/>
            <a:ext cx="1628972"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sz="2000" dirty="0" smtClean="0"/>
              <a:t>parole juste</a:t>
            </a:r>
          </a:p>
        </p:txBody>
      </p:sp>
      <p:sp>
        <p:nvSpPr>
          <p:cNvPr id="13" name="Rectangle 12"/>
          <p:cNvSpPr/>
          <p:nvPr/>
        </p:nvSpPr>
        <p:spPr>
          <a:xfrm>
            <a:off x="6911390" y="1789513"/>
            <a:ext cx="2345514" cy="400110"/>
          </a:xfrm>
          <a:prstGeom prst="rect">
            <a:avLst/>
          </a:prstGeom>
        </p:spPr>
        <p:txBody>
          <a:bodyPr wrap="none">
            <a:spAutoFit/>
          </a:bodyPr>
          <a:lstStyle/>
          <a:p>
            <a:r>
              <a:rPr lang="fr-FR" sz="2000" dirty="0" smtClean="0">
                <a:solidFill>
                  <a:srgbClr val="0070C0"/>
                </a:solidFill>
              </a:rPr>
              <a:t>Action juste (fruit)</a:t>
            </a:r>
            <a:endParaRPr lang="fr-FR" sz="3200" dirty="0">
              <a:solidFill>
                <a:srgbClr val="0070C0"/>
              </a:solidFill>
            </a:endParaRPr>
          </a:p>
        </p:txBody>
      </p:sp>
      <p:sp>
        <p:nvSpPr>
          <p:cNvPr id="14" name="Rectangle 13"/>
          <p:cNvSpPr/>
          <p:nvPr/>
        </p:nvSpPr>
        <p:spPr>
          <a:xfrm>
            <a:off x="6902095" y="4663007"/>
            <a:ext cx="2553904" cy="400110"/>
          </a:xfrm>
          <a:prstGeom prst="rect">
            <a:avLst/>
          </a:prstGeom>
        </p:spPr>
        <p:txBody>
          <a:bodyPr wrap="none">
            <a:spAutoFit/>
          </a:bodyPr>
          <a:lstStyle/>
          <a:p>
            <a:r>
              <a:rPr lang="fr-FR" sz="2000" dirty="0" smtClean="0">
                <a:solidFill>
                  <a:srgbClr val="FF0000"/>
                </a:solidFill>
              </a:rPr>
              <a:t>Action injuste (fruit)</a:t>
            </a:r>
            <a:endParaRPr lang="fr-FR" sz="3200" dirty="0">
              <a:solidFill>
                <a:srgbClr val="FF0000"/>
              </a:solidFill>
            </a:endParaRPr>
          </a:p>
        </p:txBody>
      </p:sp>
      <p:sp>
        <p:nvSpPr>
          <p:cNvPr id="15" name="Rectangle 14"/>
          <p:cNvSpPr/>
          <p:nvPr/>
        </p:nvSpPr>
        <p:spPr>
          <a:xfrm>
            <a:off x="7096302" y="0"/>
            <a:ext cx="1396536" cy="400110"/>
          </a:xfrm>
          <a:prstGeom prst="rect">
            <a:avLst/>
          </a:prstGeom>
        </p:spPr>
        <p:txBody>
          <a:bodyPr wrap="none">
            <a:spAutoFit/>
          </a:bodyPr>
          <a:lstStyle/>
          <a:p>
            <a:r>
              <a:rPr lang="fr-FR" sz="2000" dirty="0" smtClean="0">
                <a:solidFill>
                  <a:srgbClr val="0070C0"/>
                </a:solidFill>
              </a:rPr>
              <a:t>Joie juste </a:t>
            </a:r>
            <a:endParaRPr lang="fr-FR" sz="3200" dirty="0">
              <a:solidFill>
                <a:srgbClr val="0070C0"/>
              </a:solidFill>
            </a:endParaRPr>
          </a:p>
        </p:txBody>
      </p:sp>
      <p:sp>
        <p:nvSpPr>
          <p:cNvPr id="19" name="Rectangle 18"/>
          <p:cNvSpPr/>
          <p:nvPr/>
        </p:nvSpPr>
        <p:spPr>
          <a:xfrm>
            <a:off x="6996915" y="3806421"/>
            <a:ext cx="4750018" cy="400110"/>
          </a:xfrm>
          <a:prstGeom prst="rect">
            <a:avLst/>
          </a:prstGeom>
        </p:spPr>
        <p:txBody>
          <a:bodyPr wrap="none">
            <a:spAutoFit/>
          </a:bodyPr>
          <a:lstStyle/>
          <a:p>
            <a:r>
              <a:rPr lang="fr-FR" sz="2000" dirty="0" smtClean="0">
                <a:solidFill>
                  <a:srgbClr val="FF0000"/>
                </a:solidFill>
              </a:rPr>
              <a:t>désir injuste (licence, irresponsabilité)</a:t>
            </a:r>
            <a:endParaRPr lang="fr-FR" sz="3200" dirty="0">
              <a:solidFill>
                <a:srgbClr val="FF0000"/>
              </a:solidFill>
            </a:endParaRPr>
          </a:p>
        </p:txBody>
      </p:sp>
      <p:sp>
        <p:nvSpPr>
          <p:cNvPr id="20" name="Rectangle 19"/>
          <p:cNvSpPr/>
          <p:nvPr/>
        </p:nvSpPr>
        <p:spPr>
          <a:xfrm>
            <a:off x="6902095" y="2797967"/>
            <a:ext cx="4514377" cy="400110"/>
          </a:xfrm>
          <a:prstGeom prst="rect">
            <a:avLst/>
          </a:prstGeom>
        </p:spPr>
        <p:txBody>
          <a:bodyPr wrap="none">
            <a:spAutoFit/>
          </a:bodyPr>
          <a:lstStyle/>
          <a:p>
            <a:r>
              <a:rPr lang="fr-FR" sz="2000" dirty="0" smtClean="0">
                <a:solidFill>
                  <a:srgbClr val="0070C0"/>
                </a:solidFill>
              </a:rPr>
              <a:t>désir juste (liberté et responsabilité)</a:t>
            </a:r>
            <a:endParaRPr lang="fr-FR" sz="3200" dirty="0">
              <a:solidFill>
                <a:srgbClr val="0070C0"/>
              </a:solidFill>
            </a:endParaRPr>
          </a:p>
        </p:txBody>
      </p:sp>
      <p:cxnSp>
        <p:nvCxnSpPr>
          <p:cNvPr id="25" name="Connecteur droit avec flèche 24"/>
          <p:cNvCxnSpPr/>
          <p:nvPr/>
        </p:nvCxnSpPr>
        <p:spPr>
          <a:xfrm>
            <a:off x="5109833" y="4109255"/>
            <a:ext cx="1559859"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1" name="Flèche vers le bas 30"/>
          <p:cNvSpPr/>
          <p:nvPr/>
        </p:nvSpPr>
        <p:spPr>
          <a:xfrm>
            <a:off x="7595554" y="4201734"/>
            <a:ext cx="398033" cy="51546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2" name="Flèche vers le bas 31"/>
          <p:cNvSpPr/>
          <p:nvPr/>
        </p:nvSpPr>
        <p:spPr>
          <a:xfrm>
            <a:off x="7595554" y="5034142"/>
            <a:ext cx="398033" cy="51546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3" name="Flèche vers le bas 32"/>
          <p:cNvSpPr/>
          <p:nvPr/>
        </p:nvSpPr>
        <p:spPr>
          <a:xfrm>
            <a:off x="7595553" y="5837848"/>
            <a:ext cx="398033" cy="51546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34" name="Flèche vers le bas 33"/>
          <p:cNvSpPr/>
          <p:nvPr/>
        </p:nvSpPr>
        <p:spPr>
          <a:xfrm rot="10800000">
            <a:off x="7613187" y="2139818"/>
            <a:ext cx="398033" cy="51546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6" name="Flèche vers le bas 35"/>
          <p:cNvSpPr/>
          <p:nvPr/>
        </p:nvSpPr>
        <p:spPr>
          <a:xfrm rot="10800000">
            <a:off x="7639069" y="1289035"/>
            <a:ext cx="398033" cy="51546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7" name="Flèche vers le bas 36"/>
          <p:cNvSpPr/>
          <p:nvPr/>
        </p:nvSpPr>
        <p:spPr>
          <a:xfrm rot="10800000">
            <a:off x="7639069" y="398146"/>
            <a:ext cx="398033" cy="515465"/>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cxnSp>
        <p:nvCxnSpPr>
          <p:cNvPr id="23" name="Connecteur droit avec flèche 22"/>
          <p:cNvCxnSpPr/>
          <p:nvPr/>
        </p:nvCxnSpPr>
        <p:spPr>
          <a:xfrm>
            <a:off x="5109832" y="3010509"/>
            <a:ext cx="1559859"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Flèche vers le bas 7"/>
          <p:cNvSpPr/>
          <p:nvPr/>
        </p:nvSpPr>
        <p:spPr>
          <a:xfrm rot="6588036">
            <a:off x="4043913" y="4221880"/>
            <a:ext cx="526483" cy="3240559"/>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1" name="Ellipse 10"/>
          <p:cNvSpPr/>
          <p:nvPr/>
        </p:nvSpPr>
        <p:spPr>
          <a:xfrm>
            <a:off x="670003" y="3965620"/>
            <a:ext cx="2023495" cy="17948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confession</a:t>
            </a:r>
            <a:endParaRPr lang="fr-FR" dirty="0"/>
          </a:p>
        </p:txBody>
      </p:sp>
      <p:sp>
        <p:nvSpPr>
          <p:cNvPr id="16" name="Demi-tour 15"/>
          <p:cNvSpPr/>
          <p:nvPr/>
        </p:nvSpPr>
        <p:spPr>
          <a:xfrm>
            <a:off x="1681750" y="1"/>
            <a:ext cx="2625404" cy="3245220"/>
          </a:xfrm>
          <a:prstGeom prst="utur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655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p:bldP spid="15" grpId="0"/>
      <p:bldP spid="20" grpId="0"/>
      <p:bldP spid="34" grpId="0" animBg="1"/>
      <p:bldP spid="36" grpId="0" animBg="1"/>
      <p:bldP spid="37" grpId="0" animBg="1"/>
      <p:bldP spid="8" grpId="0" animBg="1"/>
      <p:bldP spid="11"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544" y="36495"/>
            <a:ext cx="9606455" cy="674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r-FR" dirty="0"/>
              <a:t>1. Nous avons admis que nous étions impuissants devant l’alcool - que nous avions perdu la maîtrise de notre vie.</a:t>
            </a:r>
            <a:br>
              <a:rPr lang="fr-FR" dirty="0"/>
            </a:br>
            <a:r>
              <a:rPr lang="fr-FR" dirty="0"/>
              <a:t>2. Nous en sommes venus à croire qu’une Puissance supérieure à nous-mêmes pouvait nous rendre la raison.</a:t>
            </a:r>
            <a:br>
              <a:rPr lang="fr-FR" dirty="0"/>
            </a:br>
            <a:r>
              <a:rPr lang="fr-FR" dirty="0"/>
              <a:t>3. </a:t>
            </a:r>
            <a:r>
              <a:rPr lang="fr-FR" b="1" dirty="0">
                <a:solidFill>
                  <a:srgbClr val="FF0000"/>
                </a:solidFill>
              </a:rPr>
              <a:t>Nous avons décidé de confier notre volonté et notre vie aux soins de Dieu tel que nous Le concevons.</a:t>
            </a:r>
            <a:br>
              <a:rPr lang="fr-FR" b="1" dirty="0">
                <a:solidFill>
                  <a:srgbClr val="FF0000"/>
                </a:solidFill>
              </a:rPr>
            </a:br>
            <a:r>
              <a:rPr lang="fr-FR" b="1" dirty="0">
                <a:solidFill>
                  <a:srgbClr val="FF0000"/>
                </a:solidFill>
              </a:rPr>
              <a:t>4. Nous avons procédé sans crainte à un inventaire moral approfondi de nous-mêmes.</a:t>
            </a:r>
            <a:br>
              <a:rPr lang="fr-FR" b="1" dirty="0">
                <a:solidFill>
                  <a:srgbClr val="FF0000"/>
                </a:solidFill>
              </a:rPr>
            </a:br>
            <a:r>
              <a:rPr lang="fr-FR" b="1" dirty="0">
                <a:solidFill>
                  <a:srgbClr val="FF0000"/>
                </a:solidFill>
              </a:rPr>
              <a:t>5. Nous avons avoué à Dieu, à nous-mêmes et à un autre être humain la nature exacte de nos torts.</a:t>
            </a:r>
            <a:br>
              <a:rPr lang="fr-FR" b="1" dirty="0">
                <a:solidFill>
                  <a:srgbClr val="FF0000"/>
                </a:solidFill>
              </a:rPr>
            </a:br>
            <a:r>
              <a:rPr lang="fr-FR" b="1" dirty="0">
                <a:solidFill>
                  <a:srgbClr val="FF0000"/>
                </a:solidFill>
              </a:rPr>
              <a:t>6. Nous étions tout à fait prêts à ce que Dieu élimine tous ces défauts.</a:t>
            </a:r>
            <a:br>
              <a:rPr lang="fr-FR" b="1" dirty="0">
                <a:solidFill>
                  <a:srgbClr val="FF0000"/>
                </a:solidFill>
              </a:rPr>
            </a:br>
            <a:r>
              <a:rPr lang="fr-FR" dirty="0"/>
              <a:t>7. Nous Lui avons humblement demandé de faire disparaître nos défauts.</a:t>
            </a:r>
            <a:br>
              <a:rPr lang="fr-FR" dirty="0"/>
            </a:br>
            <a:r>
              <a:rPr lang="fr-FR" dirty="0"/>
              <a:t>8. </a:t>
            </a:r>
            <a:r>
              <a:rPr lang="fr-FR" dirty="0">
                <a:solidFill>
                  <a:srgbClr val="FF0000"/>
                </a:solidFill>
              </a:rPr>
              <a:t>Nous avons dressé une liste de toutes les personnes que nous avions lésées et nous avons consenti à réparer nos torts envers chacune d’elles.</a:t>
            </a:r>
            <a:br>
              <a:rPr lang="fr-FR" dirty="0">
                <a:solidFill>
                  <a:srgbClr val="FF0000"/>
                </a:solidFill>
              </a:rPr>
            </a:br>
            <a:r>
              <a:rPr lang="fr-FR" dirty="0">
                <a:solidFill>
                  <a:srgbClr val="FF0000"/>
                </a:solidFill>
              </a:rPr>
              <a:t>9. Nous avons réparé nos torts directement envers ces personnes dans la mesure du possible, sauf lorsqu’en ce faisant, nous risquions de leur nuire ou de nuire à d’autres.</a:t>
            </a:r>
            <a:br>
              <a:rPr lang="fr-FR" dirty="0">
                <a:solidFill>
                  <a:srgbClr val="FF0000"/>
                </a:solidFill>
              </a:rPr>
            </a:br>
            <a:r>
              <a:rPr lang="fr-FR" dirty="0"/>
              <a:t>10. Nous avons poursuivi notre inventaire personnel et promptement admis nos torts dès que nous nous en sommes aperçus.</a:t>
            </a:r>
            <a:br>
              <a:rPr lang="fr-FR" dirty="0"/>
            </a:br>
            <a:r>
              <a:rPr lang="fr-FR" dirty="0"/>
              <a:t>11. Nous avons cherché par la prière et la méditation à améliorer notre contact conscient avec Dieu, tel que nous Le concevons, Lui demandant seulement de connaître Sa volonté à notre égard et de nous donner la force de l’exécuter.</a:t>
            </a:r>
            <a:br>
              <a:rPr lang="fr-FR" dirty="0"/>
            </a:br>
            <a:r>
              <a:rPr lang="fr-FR" dirty="0"/>
              <a:t>12. Ayant connu un réveil spirituel comme résultat de ces étapes, nous avons alors essayé de transmettre ce message à d’autres alcooliques et de mettre en pratique ces principes dans tous les domaines de notre vie.</a:t>
            </a:r>
          </a:p>
        </p:txBody>
      </p:sp>
      <p:pic>
        <p:nvPicPr>
          <p:cNvPr id="10242" name="Picture 2" descr="http://www.ville-neuillysurseine.fr/images/magazine/n14-alcooliques-anonym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078" y="1904431"/>
            <a:ext cx="2361389" cy="321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24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814575529"/>
              </p:ext>
            </p:extLst>
          </p:nvPr>
        </p:nvGraphicFramePr>
        <p:xfrm>
          <a:off x="-1" y="1283940"/>
          <a:ext cx="12192000" cy="409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courbée vers le bas 1"/>
          <p:cNvSpPr/>
          <p:nvPr/>
        </p:nvSpPr>
        <p:spPr>
          <a:xfrm flipV="1">
            <a:off x="2735626" y="4293096"/>
            <a:ext cx="6720747" cy="1296144"/>
          </a:xfrm>
          <a:prstGeom prst="curved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solidFill>
                <a:schemeClr val="tx1"/>
              </a:solidFill>
            </a:endParaRPr>
          </a:p>
        </p:txBody>
      </p:sp>
      <p:sp>
        <p:nvSpPr>
          <p:cNvPr id="3" name="Rectangle 2"/>
          <p:cNvSpPr/>
          <p:nvPr/>
        </p:nvSpPr>
        <p:spPr>
          <a:xfrm>
            <a:off x="4060721" y="6056996"/>
            <a:ext cx="3552395"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3600" dirty="0"/>
              <a:t>4 réparation</a:t>
            </a:r>
          </a:p>
        </p:txBody>
      </p:sp>
      <p:sp>
        <p:nvSpPr>
          <p:cNvPr id="5" name="Rectangle 4"/>
          <p:cNvSpPr/>
          <p:nvPr/>
        </p:nvSpPr>
        <p:spPr>
          <a:xfrm>
            <a:off x="1828799" y="332656"/>
            <a:ext cx="7757161"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3200" b="1" dirty="0" smtClean="0">
                <a:solidFill>
                  <a:srgbClr val="FFC000"/>
                </a:solidFill>
              </a:rPr>
              <a:t>Confession </a:t>
            </a:r>
            <a:r>
              <a:rPr lang="fr-FR" sz="3200" b="1" dirty="0" err="1" smtClean="0">
                <a:solidFill>
                  <a:srgbClr val="FFC000"/>
                </a:solidFill>
              </a:rPr>
              <a:t>unificationniste</a:t>
            </a:r>
            <a:endParaRPr lang="fr-FR" sz="3200" b="1" dirty="0">
              <a:solidFill>
                <a:srgbClr val="FFC000"/>
              </a:solidFill>
            </a:endParaRPr>
          </a:p>
        </p:txBody>
      </p:sp>
    </p:spTree>
    <p:extLst>
      <p:ext uri="{BB962C8B-B14F-4D97-AF65-F5344CB8AC3E}">
        <p14:creationId xmlns:p14="http://schemas.microsoft.com/office/powerpoint/2010/main" val="214611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9"/>
          <p:cNvGraphicFramePr>
            <a:graphicFrameLocks noGrp="1"/>
          </p:cNvGraphicFramePr>
          <p:nvPr>
            <p:ph sz="half" idx="4294967295"/>
            <p:extLst>
              <p:ext uri="{D42A27DB-BD31-4B8C-83A1-F6EECF244321}">
                <p14:modId xmlns:p14="http://schemas.microsoft.com/office/powerpoint/2010/main" val="2441797279"/>
              </p:ext>
            </p:extLst>
          </p:nvPr>
        </p:nvGraphicFramePr>
        <p:xfrm>
          <a:off x="6002839" y="1846601"/>
          <a:ext cx="5419725" cy="5011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Espace réservé du contenu 9"/>
          <p:cNvGraphicFramePr>
            <a:graphicFrameLocks noGrp="1"/>
          </p:cNvGraphicFramePr>
          <p:nvPr>
            <p:ph type="pic" idx="4294967295"/>
            <p:extLst>
              <p:ext uri="{D42A27DB-BD31-4B8C-83A1-F6EECF244321}">
                <p14:modId xmlns:p14="http://schemas.microsoft.com/office/powerpoint/2010/main" val="1659573096"/>
              </p:ext>
            </p:extLst>
          </p:nvPr>
        </p:nvGraphicFramePr>
        <p:xfrm>
          <a:off x="-1963430" y="1808162"/>
          <a:ext cx="8824913" cy="5049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itre 11"/>
          <p:cNvSpPr>
            <a:spLocks noGrp="1"/>
          </p:cNvSpPr>
          <p:nvPr>
            <p:ph type="title" idx="4294967295"/>
          </p:nvPr>
        </p:nvSpPr>
        <p:spPr>
          <a:xfrm>
            <a:off x="1353274" y="6291263"/>
            <a:ext cx="8824913" cy="566737"/>
          </a:xfrm>
        </p:spPr>
        <p:txBody>
          <a:bodyPr/>
          <a:lstStyle/>
          <a:p>
            <a:pPr algn="ctr"/>
            <a:r>
              <a:rPr lang="fr-FR" dirty="0" smtClean="0">
                <a:solidFill>
                  <a:srgbClr val="002060"/>
                </a:solidFill>
              </a:rPr>
              <a:t>Les deux voies</a:t>
            </a:r>
            <a:endParaRPr lang="fr-FR" dirty="0">
              <a:solidFill>
                <a:srgbClr val="002060"/>
              </a:solidFill>
            </a:endParaRPr>
          </a:p>
        </p:txBody>
      </p:sp>
      <p:sp>
        <p:nvSpPr>
          <p:cNvPr id="16" name="Ellipse 15"/>
          <p:cNvSpPr/>
          <p:nvPr/>
        </p:nvSpPr>
        <p:spPr>
          <a:xfrm>
            <a:off x="1894919" y="3884342"/>
            <a:ext cx="1108213" cy="111512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Désir juste</a:t>
            </a:r>
            <a:endParaRPr lang="fr-FR" dirty="0"/>
          </a:p>
        </p:txBody>
      </p:sp>
      <p:sp>
        <p:nvSpPr>
          <p:cNvPr id="17" name="Ellipse 16"/>
          <p:cNvSpPr/>
          <p:nvPr/>
        </p:nvSpPr>
        <p:spPr>
          <a:xfrm>
            <a:off x="8158592" y="3844452"/>
            <a:ext cx="1108213" cy="11151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Désir </a:t>
            </a:r>
            <a:r>
              <a:rPr lang="fr-FR" sz="1400" dirty="0" smtClean="0"/>
              <a:t>injuste</a:t>
            </a:r>
            <a:endParaRPr lang="fr-FR" sz="1400" dirty="0"/>
          </a:p>
        </p:txBody>
      </p:sp>
      <p:sp>
        <p:nvSpPr>
          <p:cNvPr id="18" name="Ellipse 17"/>
          <p:cNvSpPr/>
          <p:nvPr/>
        </p:nvSpPr>
        <p:spPr>
          <a:xfrm>
            <a:off x="1581150" y="0"/>
            <a:ext cx="1847850" cy="1730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Joie bonne</a:t>
            </a:r>
            <a:endParaRPr lang="fr-FR" dirty="0"/>
          </a:p>
        </p:txBody>
      </p:sp>
      <p:sp>
        <p:nvSpPr>
          <p:cNvPr id="19" name="Flèche vers le bas 18"/>
          <p:cNvSpPr/>
          <p:nvPr/>
        </p:nvSpPr>
        <p:spPr>
          <a:xfrm rot="10800000">
            <a:off x="2306769" y="1730088"/>
            <a:ext cx="284512" cy="215425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0" name="Ellipse 19"/>
          <p:cNvSpPr/>
          <p:nvPr/>
        </p:nvSpPr>
        <p:spPr>
          <a:xfrm>
            <a:off x="7844590" y="-1"/>
            <a:ext cx="1756610" cy="173008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Joie mauvaise</a:t>
            </a:r>
            <a:endParaRPr lang="fr-FR" sz="1600" dirty="0"/>
          </a:p>
        </p:txBody>
      </p:sp>
      <p:sp>
        <p:nvSpPr>
          <p:cNvPr id="21" name="Flèche vers le bas 20"/>
          <p:cNvSpPr/>
          <p:nvPr/>
        </p:nvSpPr>
        <p:spPr>
          <a:xfrm rot="10800000">
            <a:off x="8568104" y="1777337"/>
            <a:ext cx="289191" cy="169742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2498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oignée de main"/>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633925" y="2392184"/>
            <a:ext cx="2083633" cy="2075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4" descr="Echange d'alliances entre deux jeunes époux, en Italie.">
            <a:hlinkClick r:id="rId9" tooltip="&lt;i class='right'&gt;&#10;    Italie&amp;nbsp;|&amp;nbsp;&#10;   &#10;    &amp;nbsp;|&amp;nbsp;&amp;copy;&amp;nbsp;Giulio Cesare Gilli&#10; &lt;/i&gt;&#10;&lt;strong&gt;A deux doigts de l’infini&lt;/strong&gt;&#10;&lt;br class='slimbox_space' /&gt;&#10;Echange d'alliances entre deux jeunes époux, en Italie.&#10;&lt;br class='slimbox_space' /&g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1905"/>
          <a:stretch/>
        </p:blipFill>
        <p:spPr bwMode="auto">
          <a:xfrm>
            <a:off x="8244589" y="2475413"/>
            <a:ext cx="2066267" cy="190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9" descr="todd_oath.jpg">
            <a:hlinkClick r:id="rId11" tooltip="todd_oath.jpg"/>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1435"/>
          <a:stretch/>
        </p:blipFill>
        <p:spPr bwMode="auto">
          <a:xfrm>
            <a:off x="5096655" y="0"/>
            <a:ext cx="1971999" cy="1760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Blog Gerer Ses Comptes">
            <a:hlinkClick r:id="rId13"/>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5221511" y="5079512"/>
            <a:ext cx="1847143" cy="1778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www.dvdclassik.com/V2/Critiques/main-basse-sur-la-ville-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096655" y="5093568"/>
            <a:ext cx="2070036" cy="1764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http://img.over-blog.com/300x300/3/58/86/46/la-main-aux-fesses.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26551"/>
          <a:stretch/>
        </p:blipFill>
        <p:spPr bwMode="auto">
          <a:xfrm>
            <a:off x="8274572" y="2332396"/>
            <a:ext cx="2115746" cy="21604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oup de Poin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1500131" y="2460102"/>
            <a:ext cx="2233534" cy="1905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3" descr="Des mains sales / © Tamara Murray, iStockphoto"/>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903176" y="2213263"/>
            <a:ext cx="2442003" cy="24636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Image 7" descr="Homme menteur serrant la main aux doigts croisés">
            <a:hlinkClick r:id="rId11" tooltip="&quot;Download Homme Menteur Serrant La Main Aux Doigts Croisés Image libre de droits - Image: 28243576&quot;"/>
          </p:cNvPr>
          <p:cNvPicPr/>
          <p:nvPr/>
        </p:nvPicPr>
        <p:blipFill rotWithShape="1">
          <a:blip r:embed="rId12" cstate="email">
            <a:extLst>
              <a:ext uri="{28A0092B-C50C-407E-A947-70E740481C1C}">
                <a14:useLocalDpi xmlns:a14="http://schemas.microsoft.com/office/drawing/2010/main"/>
              </a:ext>
            </a:extLst>
          </a:blip>
          <a:srcRect/>
          <a:stretch/>
        </p:blipFill>
        <p:spPr bwMode="auto">
          <a:xfrm>
            <a:off x="5096655" y="0"/>
            <a:ext cx="1980095" cy="18226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68957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7" y="464001"/>
            <a:ext cx="9937767" cy="1063585"/>
          </a:xfrm>
        </p:spPr>
        <p:txBody>
          <a:bodyPr/>
          <a:lstStyle/>
          <a:p>
            <a:pPr algn="ctr"/>
            <a:r>
              <a:rPr lang="fr-FR" sz="3200" dirty="0" smtClean="0"/>
              <a:t>Le point de vue des Principes de l’Unification</a:t>
            </a:r>
            <a:br>
              <a:rPr lang="fr-FR" sz="3200" dirty="0" smtClean="0"/>
            </a:br>
            <a:r>
              <a:rPr lang="fr-FR" sz="3200" i="1" dirty="0" smtClean="0">
                <a:latin typeface="Garamond" panose="02020404030301010803" pitchFamily="18" charset="0"/>
              </a:rPr>
              <a:t>Ajustement de plein-midi</a:t>
            </a:r>
            <a:endParaRPr lang="fr-FR" sz="3200" i="1" dirty="0">
              <a:latin typeface="Garamond" panose="02020404030301010803" pitchFamily="18" charset="0"/>
            </a:endParaRPr>
          </a:p>
        </p:txBody>
      </p:sp>
      <p:sp>
        <p:nvSpPr>
          <p:cNvPr id="12" name="Espace réservé du texte 11"/>
          <p:cNvSpPr>
            <a:spLocks noGrp="1"/>
          </p:cNvSpPr>
          <p:nvPr>
            <p:ph type="body" idx="1"/>
          </p:nvPr>
        </p:nvSpPr>
        <p:spPr>
          <a:xfrm>
            <a:off x="624123" y="2426439"/>
            <a:ext cx="5791667" cy="576262"/>
          </a:xfrm>
        </p:spPr>
        <p:style>
          <a:lnRef idx="0">
            <a:schemeClr val="accent1"/>
          </a:lnRef>
          <a:fillRef idx="3">
            <a:schemeClr val="accent1"/>
          </a:fillRef>
          <a:effectRef idx="3">
            <a:schemeClr val="accent1"/>
          </a:effectRef>
          <a:fontRef idx="minor">
            <a:schemeClr val="lt1"/>
          </a:fontRef>
        </p:style>
        <p:txBody>
          <a:bodyPr/>
          <a:lstStyle/>
          <a:p>
            <a:r>
              <a:rPr lang="fr-FR" dirty="0">
                <a:solidFill>
                  <a:srgbClr val="002060"/>
                </a:solidFill>
              </a:rPr>
              <a:t>A</a:t>
            </a:r>
            <a:r>
              <a:rPr lang="fr-FR" dirty="0" smtClean="0">
                <a:solidFill>
                  <a:srgbClr val="002060"/>
                </a:solidFill>
              </a:rPr>
              <a:t>mour </a:t>
            </a:r>
            <a:r>
              <a:rPr lang="fr-FR" dirty="0">
                <a:solidFill>
                  <a:srgbClr val="002060"/>
                </a:solidFill>
              </a:rPr>
              <a:t>vrai</a:t>
            </a:r>
          </a:p>
        </p:txBody>
      </p:sp>
      <p:sp>
        <p:nvSpPr>
          <p:cNvPr id="5" name="Espace réservé du contenu 4"/>
          <p:cNvSpPr>
            <a:spLocks noGrp="1"/>
          </p:cNvSpPr>
          <p:nvPr>
            <p:ph sz="half" idx="2"/>
          </p:nvPr>
        </p:nvSpPr>
        <p:spPr>
          <a:xfrm>
            <a:off x="570155" y="3179762"/>
            <a:ext cx="5845635" cy="3355949"/>
          </a:xfrm>
        </p:spPr>
        <p:style>
          <a:lnRef idx="1">
            <a:schemeClr val="accent1"/>
          </a:lnRef>
          <a:fillRef idx="2">
            <a:schemeClr val="accent1"/>
          </a:fillRef>
          <a:effectRef idx="1">
            <a:schemeClr val="accent1"/>
          </a:effectRef>
          <a:fontRef idx="minor">
            <a:schemeClr val="dk1"/>
          </a:fontRef>
        </p:style>
        <p:txBody>
          <a:bodyPr>
            <a:normAutofit/>
          </a:bodyPr>
          <a:lstStyle/>
          <a:p>
            <a:r>
              <a:rPr lang="fr-FR" dirty="0" smtClean="0"/>
              <a:t>alignement du moi idéal et du moi réel</a:t>
            </a:r>
          </a:p>
          <a:p>
            <a:r>
              <a:rPr lang="fr-FR" dirty="0" smtClean="0"/>
              <a:t>« Pas d’ombre »</a:t>
            </a:r>
          </a:p>
          <a:p>
            <a:r>
              <a:rPr lang="fr-FR" dirty="0" smtClean="0"/>
              <a:t>« Ajustement de plein midi » = zénith</a:t>
            </a:r>
          </a:p>
          <a:p>
            <a:r>
              <a:rPr lang="fr-FR" dirty="0"/>
              <a:t>Alignement de l’esprit et de la chair </a:t>
            </a:r>
          </a:p>
          <a:p>
            <a:r>
              <a:rPr lang="fr-FR" dirty="0" smtClean="0"/>
              <a:t>Verbe incarné</a:t>
            </a:r>
          </a:p>
          <a:p>
            <a:r>
              <a:rPr lang="fr-FR" dirty="0" smtClean="0"/>
              <a:t>Examen de conscience positif (pas de procès)</a:t>
            </a:r>
          </a:p>
          <a:p>
            <a:r>
              <a:rPr lang="fr-FR" dirty="0" smtClean="0"/>
              <a:t>Originellement, l’être humain est l’être créé pour ne confesser que l’idéal, la vérité, la bonté, la beauté originelle</a:t>
            </a:r>
            <a:endParaRPr lang="fr-FR" dirty="0"/>
          </a:p>
        </p:txBody>
      </p:sp>
      <p:graphicFrame>
        <p:nvGraphicFramePr>
          <p:cNvPr id="6" name="Espace réservé du contenu 8"/>
          <p:cNvGraphicFramePr>
            <a:graphicFrameLocks noGrp="1"/>
          </p:cNvGraphicFramePr>
          <p:nvPr>
            <p:ph sz="quarter" idx="4"/>
            <p:extLst>
              <p:ext uri="{D42A27DB-BD31-4B8C-83A1-F6EECF244321}">
                <p14:modId xmlns:p14="http://schemas.microsoft.com/office/powerpoint/2010/main" val="1200552730"/>
              </p:ext>
            </p:extLst>
          </p:nvPr>
        </p:nvGraphicFramePr>
        <p:xfrm>
          <a:off x="6648225" y="2426439"/>
          <a:ext cx="4959275" cy="428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necteur droit 7"/>
          <p:cNvCxnSpPr/>
          <p:nvPr/>
        </p:nvCxnSpPr>
        <p:spPr>
          <a:xfrm>
            <a:off x="9123260" y="3303692"/>
            <a:ext cx="0" cy="260962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Connecteur droit 14"/>
          <p:cNvCxnSpPr/>
          <p:nvPr/>
        </p:nvCxnSpPr>
        <p:spPr>
          <a:xfrm flipH="1">
            <a:off x="8052900" y="4608506"/>
            <a:ext cx="2162235"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6711438" y="5301734"/>
            <a:ext cx="1550424" cy="369332"/>
          </a:xfrm>
          <a:prstGeom prst="rect">
            <a:avLst/>
          </a:prstGeom>
        </p:spPr>
        <p:txBody>
          <a:bodyPr wrap="none">
            <a:spAutoFit/>
          </a:bodyPr>
          <a:lstStyle/>
          <a:p>
            <a:pPr lvl="0"/>
            <a:r>
              <a:rPr lang="fr-FR" dirty="0"/>
              <a:t>Moi intérieur</a:t>
            </a:r>
          </a:p>
        </p:txBody>
      </p:sp>
      <p:sp>
        <p:nvSpPr>
          <p:cNvPr id="4" name="Rectangle 3"/>
          <p:cNvSpPr/>
          <p:nvPr/>
        </p:nvSpPr>
        <p:spPr>
          <a:xfrm>
            <a:off x="9949938" y="5307568"/>
            <a:ext cx="1550424" cy="369332"/>
          </a:xfrm>
          <a:prstGeom prst="rect">
            <a:avLst/>
          </a:prstGeom>
        </p:spPr>
        <p:txBody>
          <a:bodyPr wrap="none">
            <a:spAutoFit/>
          </a:bodyPr>
          <a:lstStyle/>
          <a:p>
            <a:pPr lvl="0"/>
            <a:r>
              <a:rPr lang="fr-FR" dirty="0"/>
              <a:t>Moi intérieur</a:t>
            </a:r>
          </a:p>
        </p:txBody>
      </p:sp>
    </p:spTree>
    <p:extLst>
      <p:ext uri="{BB962C8B-B14F-4D97-AF65-F5344CB8AC3E}">
        <p14:creationId xmlns:p14="http://schemas.microsoft.com/office/powerpoint/2010/main" val="4770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476250" y="218356"/>
            <a:ext cx="6343650" cy="70485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sz="4400" i="1" dirty="0" smtClean="0"/>
              <a:t>Le mal être</a:t>
            </a:r>
            <a:endParaRPr lang="fr-FR" sz="4400" i="1" dirty="0"/>
          </a:p>
        </p:txBody>
      </p:sp>
      <p:graphicFrame>
        <p:nvGraphicFramePr>
          <p:cNvPr id="7" name="Espace réservé du contenu 6"/>
          <p:cNvGraphicFramePr>
            <a:graphicFrameLocks noGrp="1"/>
          </p:cNvGraphicFramePr>
          <p:nvPr>
            <p:ph sz="quarter" idx="4294967295"/>
            <p:extLst>
              <p:ext uri="{D42A27DB-BD31-4B8C-83A1-F6EECF244321}">
                <p14:modId xmlns:p14="http://schemas.microsoft.com/office/powerpoint/2010/main" val="32776831"/>
              </p:ext>
            </p:extLst>
          </p:nvPr>
        </p:nvGraphicFramePr>
        <p:xfrm>
          <a:off x="431371" y="1340768"/>
          <a:ext cx="6483351"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7001014" y="2921239"/>
            <a:ext cx="4780412" cy="3539430"/>
          </a:xfrm>
          <a:prstGeom prst="rect">
            <a:avLst/>
          </a:prstGeom>
        </p:spPr>
        <p:txBody>
          <a:bodyPr wrap="square">
            <a:spAutoFit/>
          </a:bodyPr>
          <a:lstStyle/>
          <a:p>
            <a:pPr algn="ctr"/>
            <a:r>
              <a:rPr lang="fr-FR" sz="2800" dirty="0">
                <a:solidFill>
                  <a:srgbClr val="002060"/>
                </a:solidFill>
              </a:rPr>
              <a:t>Indiscipline</a:t>
            </a:r>
          </a:p>
          <a:p>
            <a:pPr algn="ctr"/>
            <a:r>
              <a:rPr lang="fr-FR" sz="2800" dirty="0" smtClean="0"/>
              <a:t>Pas </a:t>
            </a:r>
            <a:r>
              <a:rPr lang="fr-FR" sz="2800" dirty="0"/>
              <a:t>de but</a:t>
            </a:r>
          </a:p>
          <a:p>
            <a:pPr algn="ctr"/>
            <a:r>
              <a:rPr lang="fr-FR" sz="2800" dirty="0"/>
              <a:t>Mauvaise estime de soi</a:t>
            </a:r>
          </a:p>
          <a:p>
            <a:pPr algn="ctr"/>
            <a:r>
              <a:rPr lang="fr-FR" sz="2800" dirty="0"/>
              <a:t>Immaturité</a:t>
            </a:r>
          </a:p>
          <a:p>
            <a:pPr algn="ctr"/>
            <a:r>
              <a:rPr lang="fr-FR" sz="2800" dirty="0" smtClean="0">
                <a:solidFill>
                  <a:srgbClr val="002060"/>
                </a:solidFill>
              </a:rPr>
              <a:t>Fracture intérieure</a:t>
            </a:r>
          </a:p>
          <a:p>
            <a:pPr algn="ctr"/>
            <a:r>
              <a:rPr lang="fr-FR" sz="2800" dirty="0" smtClean="0">
                <a:solidFill>
                  <a:srgbClr val="002060"/>
                </a:solidFill>
              </a:rPr>
              <a:t>Pas de centre</a:t>
            </a:r>
          </a:p>
          <a:p>
            <a:pPr algn="ctr"/>
            <a:r>
              <a:rPr lang="fr-FR" sz="2800" dirty="0" smtClean="0">
                <a:solidFill>
                  <a:srgbClr val="002060"/>
                </a:solidFill>
              </a:rPr>
              <a:t>Haine de soi, agressivité</a:t>
            </a:r>
          </a:p>
          <a:p>
            <a:pPr algn="ctr"/>
            <a:r>
              <a:rPr lang="fr-FR" sz="2800" dirty="0" smtClean="0">
                <a:solidFill>
                  <a:srgbClr val="002060"/>
                </a:solidFill>
              </a:rPr>
              <a:t>inconstance</a:t>
            </a:r>
          </a:p>
        </p:txBody>
      </p:sp>
      <p:pic>
        <p:nvPicPr>
          <p:cNvPr id="5" name="Picture 2" descr="http://energie-therapie.wifeo.com/images/masque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7150224" y="375623"/>
            <a:ext cx="4481993" cy="233576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p:cNvCxnSpPr/>
          <p:nvPr/>
        </p:nvCxnSpPr>
        <p:spPr>
          <a:xfrm>
            <a:off x="3599723" y="4437112"/>
            <a:ext cx="0" cy="951708"/>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2748150" y="5365664"/>
            <a:ext cx="1703145" cy="1277359"/>
            <a:chOff x="3186518" y="3695153"/>
            <a:chExt cx="1277359" cy="1277359"/>
          </a:xfrm>
          <a:scene3d>
            <a:camera prst="orthographicFront"/>
            <a:lightRig rig="flat" dir="t"/>
          </a:scene3d>
        </p:grpSpPr>
        <p:sp>
          <p:nvSpPr>
            <p:cNvPr id="9" name="Ellipse 8"/>
            <p:cNvSpPr/>
            <p:nvPr/>
          </p:nvSpPr>
          <p:spPr>
            <a:xfrm>
              <a:off x="3186518" y="3695153"/>
              <a:ext cx="1277359" cy="1277359"/>
            </a:xfrm>
            <a:prstGeom prst="ellipse">
              <a:avLst/>
            </a:prstGeom>
          </p:spPr>
          <p:style>
            <a:lnRef idx="0">
              <a:schemeClr val="accent1"/>
            </a:lnRef>
            <a:fillRef idx="3">
              <a:schemeClr val="accent1"/>
            </a:fillRef>
            <a:effectRef idx="3">
              <a:schemeClr val="accent1"/>
            </a:effectRef>
            <a:fontRef idx="minor">
              <a:schemeClr val="lt1"/>
            </a:fontRef>
          </p:style>
        </p:sp>
        <p:sp>
          <p:nvSpPr>
            <p:cNvPr id="11" name="Ellipse 4"/>
            <p:cNvSpPr/>
            <p:nvPr/>
          </p:nvSpPr>
          <p:spPr>
            <a:xfrm>
              <a:off x="3373583" y="3882218"/>
              <a:ext cx="903229" cy="9032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vrai Moi</a:t>
              </a:r>
              <a:endParaRPr lang="fr-FR" sz="2500" kern="1200" dirty="0"/>
            </a:p>
          </p:txBody>
        </p:sp>
      </p:grpSp>
    </p:spTree>
    <p:extLst>
      <p:ext uri="{BB962C8B-B14F-4D97-AF65-F5344CB8AC3E}">
        <p14:creationId xmlns:p14="http://schemas.microsoft.com/office/powerpoint/2010/main" val="31211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2042" y="0"/>
            <a:ext cx="12234042" cy="1143000"/>
          </a:xfrm>
        </p:spPr>
        <p:style>
          <a:lnRef idx="0">
            <a:schemeClr val="accent1"/>
          </a:lnRef>
          <a:fillRef idx="3">
            <a:schemeClr val="accent1"/>
          </a:fillRef>
          <a:effectRef idx="3">
            <a:schemeClr val="accent1"/>
          </a:effectRef>
          <a:fontRef idx="minor">
            <a:schemeClr val="lt1"/>
          </a:fontRef>
        </p:style>
        <p:txBody>
          <a:bodyPr/>
          <a:lstStyle/>
          <a:p>
            <a:pPr algn="ctr"/>
            <a:r>
              <a:rPr lang="fr-FR" sz="6000" b="1" dirty="0" smtClean="0"/>
              <a:t>Conséquences du mal-être</a:t>
            </a:r>
            <a:endParaRPr lang="fr-FR" sz="6000" b="1" dirty="0"/>
          </a:p>
        </p:txBody>
      </p:sp>
      <p:sp>
        <p:nvSpPr>
          <p:cNvPr id="7" name="Espace réservé du contenu 6"/>
          <p:cNvSpPr>
            <a:spLocks noGrp="1"/>
          </p:cNvSpPr>
          <p:nvPr>
            <p:ph sz="half" idx="4294967295"/>
          </p:nvPr>
        </p:nvSpPr>
        <p:spPr>
          <a:xfrm>
            <a:off x="4015105" y="1396938"/>
            <a:ext cx="5464175" cy="1355329"/>
          </a:xfrm>
        </p:spPr>
        <p:txBody>
          <a:bodyPr>
            <a:noAutofit/>
          </a:bodyPr>
          <a:lstStyle/>
          <a:p>
            <a:r>
              <a:rPr lang="fr-FR" sz="2400" dirty="0" smtClean="0"/>
              <a:t>Difficultés de concentration</a:t>
            </a:r>
          </a:p>
          <a:p>
            <a:r>
              <a:rPr lang="fr-FR" sz="2400" dirty="0" smtClean="0"/>
              <a:t>Productivité faible, actes faux, immoraux, laids</a:t>
            </a:r>
          </a:p>
          <a:p>
            <a:endParaRPr lang="fr-FR" sz="2400" dirty="0"/>
          </a:p>
        </p:txBody>
      </p:sp>
      <p:sp>
        <p:nvSpPr>
          <p:cNvPr id="11" name="Ellipse 10"/>
          <p:cNvSpPr/>
          <p:nvPr/>
        </p:nvSpPr>
        <p:spPr>
          <a:xfrm>
            <a:off x="1202212" y="1358463"/>
            <a:ext cx="2617076" cy="354724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moi</a:t>
            </a:r>
            <a:endParaRPr lang="fr-FR" dirty="0"/>
          </a:p>
        </p:txBody>
      </p:sp>
      <p:graphicFrame>
        <p:nvGraphicFramePr>
          <p:cNvPr id="12" name="Espace réservé du contenu 9"/>
          <p:cNvGraphicFramePr>
            <a:graphicFrameLocks/>
          </p:cNvGraphicFramePr>
          <p:nvPr>
            <p:extLst>
              <p:ext uri="{D42A27DB-BD31-4B8C-83A1-F6EECF244321}">
                <p14:modId xmlns:p14="http://schemas.microsoft.com/office/powerpoint/2010/main" val="826229934"/>
              </p:ext>
            </p:extLst>
          </p:nvPr>
        </p:nvGraphicFramePr>
        <p:xfrm>
          <a:off x="406276" y="1358462"/>
          <a:ext cx="4208948" cy="5499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3585250" y="2947416"/>
            <a:ext cx="1505540"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FR" sz="2400" dirty="0" smtClean="0"/>
              <a:t>Mal être </a:t>
            </a:r>
            <a:endParaRPr lang="fr-FR" sz="2400" dirty="0"/>
          </a:p>
        </p:txBody>
      </p:sp>
      <p:sp>
        <p:nvSpPr>
          <p:cNvPr id="19" name="Rectangle 18"/>
          <p:cNvSpPr/>
          <p:nvPr/>
        </p:nvSpPr>
        <p:spPr>
          <a:xfrm>
            <a:off x="3629248" y="5323462"/>
            <a:ext cx="1568058" cy="461665"/>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wrap="none">
            <a:spAutoFit/>
          </a:bodyPr>
          <a:lstStyle/>
          <a:p>
            <a:r>
              <a:rPr lang="fr-FR" sz="2400" dirty="0" smtClean="0"/>
              <a:t>Mal faire </a:t>
            </a:r>
            <a:endParaRPr lang="fr-FR" sz="2400" dirty="0"/>
          </a:p>
        </p:txBody>
      </p:sp>
      <p:sp>
        <p:nvSpPr>
          <p:cNvPr id="3" name="Ellipse 2"/>
          <p:cNvSpPr/>
          <p:nvPr/>
        </p:nvSpPr>
        <p:spPr>
          <a:xfrm>
            <a:off x="9315395" y="3434540"/>
            <a:ext cx="2154263" cy="306063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graphicFrame>
        <p:nvGraphicFramePr>
          <p:cNvPr id="25" name="Espace réservé du contenu 9"/>
          <p:cNvGraphicFramePr>
            <a:graphicFrameLocks/>
          </p:cNvGraphicFramePr>
          <p:nvPr>
            <p:extLst>
              <p:ext uri="{D42A27DB-BD31-4B8C-83A1-F6EECF244321}">
                <p14:modId xmlns:p14="http://schemas.microsoft.com/office/powerpoint/2010/main" val="720623872"/>
              </p:ext>
            </p:extLst>
          </p:nvPr>
        </p:nvGraphicFramePr>
        <p:xfrm>
          <a:off x="8288052" y="1143939"/>
          <a:ext cx="4208948" cy="5499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p:cNvSpPr/>
          <p:nvPr/>
        </p:nvSpPr>
        <p:spPr>
          <a:xfrm>
            <a:off x="6400800" y="4079895"/>
            <a:ext cx="2699127" cy="1631216"/>
          </a:xfrm>
          <a:prstGeom prst="rect">
            <a:avLst/>
          </a:prstGeom>
        </p:spPr>
        <p:txBody>
          <a:bodyPr wrap="square">
            <a:spAutoFit/>
          </a:bodyPr>
          <a:lstStyle/>
          <a:p>
            <a:pPr algn="ctr"/>
            <a:r>
              <a:rPr lang="fr-FR" sz="2000" dirty="0"/>
              <a:t>Une culture de l’addiction où l’être humain devient esclave de ses habitudes </a:t>
            </a:r>
          </a:p>
        </p:txBody>
      </p:sp>
      <p:grpSp>
        <p:nvGrpSpPr>
          <p:cNvPr id="26" name="Groupe 25"/>
          <p:cNvGrpSpPr/>
          <p:nvPr/>
        </p:nvGrpSpPr>
        <p:grpSpPr>
          <a:xfrm>
            <a:off x="10175197" y="3025272"/>
            <a:ext cx="434658" cy="213621"/>
            <a:chOff x="1887145" y="3686860"/>
            <a:chExt cx="434658" cy="213621"/>
          </a:xfrm>
          <a:solidFill>
            <a:srgbClr val="00B050"/>
          </a:solidFill>
        </p:grpSpPr>
        <p:sp>
          <p:nvSpPr>
            <p:cNvPr id="27" name="Flèche droite 26"/>
            <p:cNvSpPr/>
            <p:nvPr/>
          </p:nvSpPr>
          <p:spPr>
            <a:xfrm rot="5400000">
              <a:off x="1997663" y="3576342"/>
              <a:ext cx="213621" cy="434658"/>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lèche droite 4"/>
            <p:cNvSpPr/>
            <p:nvPr/>
          </p:nvSpPr>
          <p:spPr>
            <a:xfrm rot="5400000">
              <a:off x="2029706" y="3631231"/>
              <a:ext cx="149535" cy="2607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p:txBody>
        </p:sp>
      </p:grpSp>
      <p:sp>
        <p:nvSpPr>
          <p:cNvPr id="10" name="Éclair 9"/>
          <p:cNvSpPr/>
          <p:nvPr/>
        </p:nvSpPr>
        <p:spPr>
          <a:xfrm rot="20830913">
            <a:off x="1499882" y="2535242"/>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Éclair 29"/>
          <p:cNvSpPr/>
          <p:nvPr/>
        </p:nvSpPr>
        <p:spPr>
          <a:xfrm rot="20830913">
            <a:off x="1499880" y="4754435"/>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1" name="Éclair 30"/>
          <p:cNvSpPr/>
          <p:nvPr/>
        </p:nvSpPr>
        <p:spPr>
          <a:xfrm rot="16459259">
            <a:off x="1593677" y="3306137"/>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2" name="Éclair 31"/>
          <p:cNvSpPr/>
          <p:nvPr/>
        </p:nvSpPr>
        <p:spPr>
          <a:xfrm rot="5617033">
            <a:off x="2875764" y="2430765"/>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3" name="Éclair 32"/>
          <p:cNvSpPr/>
          <p:nvPr/>
        </p:nvSpPr>
        <p:spPr>
          <a:xfrm rot="10318238">
            <a:off x="2938722" y="5346249"/>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4" name="Éclair 33"/>
          <p:cNvSpPr/>
          <p:nvPr/>
        </p:nvSpPr>
        <p:spPr>
          <a:xfrm rot="10318238">
            <a:off x="2684238" y="3325470"/>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5" name="Éclair 34"/>
          <p:cNvSpPr/>
          <p:nvPr/>
        </p:nvSpPr>
        <p:spPr>
          <a:xfrm rot="5617033">
            <a:off x="2747198" y="4643357"/>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6" name="Éclair 35"/>
          <p:cNvSpPr/>
          <p:nvPr/>
        </p:nvSpPr>
        <p:spPr>
          <a:xfrm rot="16459259">
            <a:off x="1379223" y="5346248"/>
            <a:ext cx="731122" cy="643005"/>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8837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2556334948"/>
              </p:ext>
            </p:extLst>
          </p:nvPr>
        </p:nvGraphicFramePr>
        <p:xfrm>
          <a:off x="0" y="0"/>
          <a:ext cx="12192000" cy="675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247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8"/>
          <p:cNvGraphicFramePr>
            <a:graphicFrameLocks/>
          </p:cNvGraphicFramePr>
          <p:nvPr>
            <p:extLst>
              <p:ext uri="{D42A27DB-BD31-4B8C-83A1-F6EECF244321}">
                <p14:modId xmlns:p14="http://schemas.microsoft.com/office/powerpoint/2010/main" val="803225196"/>
              </p:ext>
            </p:extLst>
          </p:nvPr>
        </p:nvGraphicFramePr>
        <p:xfrm>
          <a:off x="0" y="838717"/>
          <a:ext cx="7715261" cy="592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6"/>
          <p:cNvSpPr txBox="1">
            <a:spLocks/>
          </p:cNvSpPr>
          <p:nvPr/>
        </p:nvSpPr>
        <p:spPr bwMode="auto">
          <a:xfrm>
            <a:off x="7067550" y="2278903"/>
            <a:ext cx="4572000" cy="4000500"/>
          </a:xfrm>
          <a:prstGeom prst="rect">
            <a:avLst/>
          </a:prstGeom>
          <a:noFill/>
          <a:ln w="9525">
            <a:noFill/>
            <a:miter lim="800000"/>
            <a:headEnd/>
            <a:tailEnd/>
          </a:ln>
        </p:spPr>
        <p:txBody>
          <a:bodyPr/>
          <a:lstStyle/>
          <a:p>
            <a:pPr marL="457200" indent="-457200">
              <a:spcBef>
                <a:spcPts val="1800"/>
              </a:spcBef>
              <a:buClr>
                <a:schemeClr val="accent1"/>
              </a:buClr>
              <a:buSzPct val="80000"/>
              <a:buFont typeface="Wingdings" pitchFamily="2" charset="2"/>
              <a:buChar char=""/>
            </a:pPr>
            <a:r>
              <a:rPr lang="fr-FR" sz="2400" dirty="0" smtClean="0">
                <a:latin typeface="Calibri" pitchFamily="34" charset="0"/>
              </a:rPr>
              <a:t>La plénitude affective (aimer)</a:t>
            </a:r>
            <a:endParaRPr lang="fr-FR" sz="2400" dirty="0">
              <a:latin typeface="Calibri" pitchFamily="34" charset="0"/>
            </a:endParaRPr>
          </a:p>
          <a:p>
            <a:pPr marL="457200" indent="-457200">
              <a:spcBef>
                <a:spcPts val="1800"/>
              </a:spcBef>
              <a:buClr>
                <a:schemeClr val="accent1"/>
              </a:buClr>
              <a:buSzPct val="80000"/>
              <a:buFont typeface="Wingdings" pitchFamily="2" charset="2"/>
              <a:buChar char=""/>
            </a:pPr>
            <a:r>
              <a:rPr lang="fr-FR" sz="2400" dirty="0">
                <a:latin typeface="Calibri" pitchFamily="34" charset="0"/>
              </a:rPr>
              <a:t>Perfection de l’amour</a:t>
            </a:r>
          </a:p>
          <a:p>
            <a:pPr marL="457200" indent="-457200">
              <a:spcBef>
                <a:spcPts val="1800"/>
              </a:spcBef>
              <a:buClr>
                <a:schemeClr val="accent1"/>
              </a:buClr>
              <a:buSzPct val="80000"/>
              <a:buFont typeface="Wingdings" pitchFamily="2" charset="2"/>
              <a:buChar char=""/>
            </a:pPr>
            <a:r>
              <a:rPr lang="fr-FR" sz="2400" dirty="0">
                <a:latin typeface="Calibri" pitchFamily="34" charset="0"/>
              </a:rPr>
              <a:t>Union harmonieuse  de l’homme et de la femme</a:t>
            </a:r>
          </a:p>
          <a:p>
            <a:pPr marL="457200" indent="-457200">
              <a:spcBef>
                <a:spcPts val="1800"/>
              </a:spcBef>
              <a:buClr>
                <a:schemeClr val="accent1"/>
              </a:buClr>
              <a:buSzPct val="80000"/>
              <a:buFont typeface="Wingdings" pitchFamily="2" charset="2"/>
              <a:buNone/>
            </a:pPr>
            <a:endParaRPr lang="fr-FR" sz="2200" dirty="0">
              <a:latin typeface="Calibri" pitchFamily="34" charset="0"/>
            </a:endParaRPr>
          </a:p>
        </p:txBody>
      </p:sp>
      <p:grpSp>
        <p:nvGrpSpPr>
          <p:cNvPr id="6" name="Groupe 5"/>
          <p:cNvGrpSpPr/>
          <p:nvPr/>
        </p:nvGrpSpPr>
        <p:grpSpPr>
          <a:xfrm rot="16200000">
            <a:off x="2581306" y="4090931"/>
            <a:ext cx="467831" cy="1515700"/>
            <a:chOff x="1612254" y="1148466"/>
            <a:chExt cx="467831" cy="1136775"/>
          </a:xfrm>
          <a:solidFill>
            <a:srgbClr val="0070C0"/>
          </a:solidFill>
        </p:grpSpPr>
        <p:sp>
          <p:nvSpPr>
            <p:cNvPr id="7" name="Flèche droite 6"/>
            <p:cNvSpPr/>
            <p:nvPr/>
          </p:nvSpPr>
          <p:spPr>
            <a:xfrm rot="8001667">
              <a:off x="1277782" y="1482938"/>
              <a:ext cx="1136775" cy="467831"/>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lèche droite 4"/>
            <p:cNvSpPr/>
            <p:nvPr/>
          </p:nvSpPr>
          <p:spPr>
            <a:xfrm rot="18801667">
              <a:off x="1396138" y="1525484"/>
              <a:ext cx="996426" cy="280699"/>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fontAlgn="auto">
                <a:lnSpc>
                  <a:spcPct val="90000"/>
                </a:lnSpc>
                <a:spcAft>
                  <a:spcPct val="35000"/>
                </a:spcAft>
                <a:defRPr/>
              </a:pPr>
              <a:endParaRPr lang="fr-FR" sz="2000"/>
            </a:p>
          </p:txBody>
        </p:sp>
      </p:grpSp>
      <p:grpSp>
        <p:nvGrpSpPr>
          <p:cNvPr id="9" name="Groupe 8"/>
          <p:cNvGrpSpPr/>
          <p:nvPr/>
        </p:nvGrpSpPr>
        <p:grpSpPr>
          <a:xfrm rot="5400000">
            <a:off x="4368150" y="4603044"/>
            <a:ext cx="1160755" cy="623775"/>
            <a:chOff x="3430749" y="1406687"/>
            <a:chExt cx="1160755" cy="467831"/>
          </a:xfrm>
          <a:solidFill>
            <a:srgbClr val="FF0000"/>
          </a:solidFill>
        </p:grpSpPr>
        <p:sp>
          <p:nvSpPr>
            <p:cNvPr id="10" name="Flèche droite 9"/>
            <p:cNvSpPr/>
            <p:nvPr/>
          </p:nvSpPr>
          <p:spPr>
            <a:xfrm rot="2608063">
              <a:off x="3430749" y="1406687"/>
              <a:ext cx="1160755" cy="4678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1" name="Flèche droite 4"/>
            <p:cNvSpPr/>
            <p:nvPr/>
          </p:nvSpPr>
          <p:spPr>
            <a:xfrm rot="2608063">
              <a:off x="3449994" y="1451977"/>
              <a:ext cx="1020406" cy="280699"/>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89000" fontAlgn="auto">
                <a:lnSpc>
                  <a:spcPct val="90000"/>
                </a:lnSpc>
                <a:spcAft>
                  <a:spcPct val="35000"/>
                </a:spcAft>
                <a:defRPr/>
              </a:pPr>
              <a:endParaRPr lang="fr-FR" sz="2000"/>
            </a:p>
          </p:txBody>
        </p:sp>
      </p:grpSp>
      <p:sp>
        <p:nvSpPr>
          <p:cNvPr id="12" name="Arc 39"/>
          <p:cNvSpPr>
            <a:spLocks/>
          </p:cNvSpPr>
          <p:nvPr/>
        </p:nvSpPr>
        <p:spPr bwMode="auto">
          <a:xfrm rot="5066393" flipH="1" flipV="1">
            <a:off x="2830032" y="2688369"/>
            <a:ext cx="2335746" cy="294001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pic>
        <p:nvPicPr>
          <p:cNvPr id="14" name="Picture 3" descr="http://thumbs.dreamstime.com/thumb_190/1191202760uNjJ2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57370" y="838716"/>
            <a:ext cx="1672167" cy="1585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0" y="0"/>
            <a:ext cx="12192000" cy="584775"/>
          </a:xfrm>
          <a:prstGeom prst="rect">
            <a:avLst/>
          </a:prstGeom>
        </p:spPr>
        <p:txBody>
          <a:bodyPr wrap="square">
            <a:spAutoFit/>
          </a:bodyPr>
          <a:lstStyle/>
          <a:p>
            <a:pPr lvl="0"/>
            <a:r>
              <a:rPr lang="fr-FR" sz="3200" dirty="0" smtClean="0"/>
              <a:t>Aimer d’amour vrai </a:t>
            </a:r>
            <a:endParaRPr lang="fr-FR" sz="3200" dirty="0"/>
          </a:p>
        </p:txBody>
      </p:sp>
      <p:sp>
        <p:nvSpPr>
          <p:cNvPr id="15" name="Arc 39"/>
          <p:cNvSpPr>
            <a:spLocks/>
          </p:cNvSpPr>
          <p:nvPr/>
        </p:nvSpPr>
        <p:spPr bwMode="auto">
          <a:xfrm rot="15595357" flipH="1" flipV="1">
            <a:off x="2587438" y="1919352"/>
            <a:ext cx="2335746" cy="294001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Tree>
    <p:extLst>
      <p:ext uri="{BB962C8B-B14F-4D97-AF65-F5344CB8AC3E}">
        <p14:creationId xmlns:p14="http://schemas.microsoft.com/office/powerpoint/2010/main" val="11356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6"/>
          <p:cNvGraphicFramePr>
            <a:graphicFrameLocks/>
          </p:cNvGraphicFramePr>
          <p:nvPr>
            <p:extLst>
              <p:ext uri="{D42A27DB-BD31-4B8C-83A1-F6EECF244321}">
                <p14:modId xmlns:p14="http://schemas.microsoft.com/office/powerpoint/2010/main" val="1664474785"/>
              </p:ext>
            </p:extLst>
          </p:nvPr>
        </p:nvGraphicFramePr>
        <p:xfrm>
          <a:off x="323645" y="2286000"/>
          <a:ext cx="724812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lipse 7"/>
          <p:cNvSpPr/>
          <p:nvPr/>
        </p:nvSpPr>
        <p:spPr>
          <a:xfrm>
            <a:off x="3305037" y="5533483"/>
            <a:ext cx="1356885" cy="1324517"/>
          </a:xfrm>
          <a:prstGeom prst="ellipse">
            <a:avLst/>
          </a:prstGeom>
          <a:solidFill>
            <a:srgbClr val="00B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r>
              <a:rPr lang="fr-FR" dirty="0" smtClean="0"/>
              <a:t>Famille unie</a:t>
            </a:r>
            <a:endParaRPr lang="fr-FR" dirty="0"/>
          </a:p>
        </p:txBody>
      </p:sp>
      <p:cxnSp>
        <p:nvCxnSpPr>
          <p:cNvPr id="10" name="Connecteur droit avec flèche 9"/>
          <p:cNvCxnSpPr/>
          <p:nvPr/>
        </p:nvCxnSpPr>
        <p:spPr>
          <a:xfrm>
            <a:off x="3923697" y="4511774"/>
            <a:ext cx="0" cy="951708"/>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itre 1"/>
          <p:cNvSpPr>
            <a:spLocks noGrp="1"/>
          </p:cNvSpPr>
          <p:nvPr>
            <p:ph type="title"/>
          </p:nvPr>
        </p:nvSpPr>
        <p:spPr>
          <a:xfrm>
            <a:off x="583454" y="497418"/>
            <a:ext cx="8761413" cy="706964"/>
          </a:xfrm>
          <a:noFill/>
        </p:spPr>
        <p:style>
          <a:lnRef idx="0">
            <a:schemeClr val="accent6"/>
          </a:lnRef>
          <a:fillRef idx="3">
            <a:schemeClr val="accent6"/>
          </a:fillRef>
          <a:effectRef idx="3">
            <a:schemeClr val="accent6"/>
          </a:effectRef>
          <a:fontRef idx="minor">
            <a:schemeClr val="lt1"/>
          </a:fontRef>
        </p:style>
        <p:txBody>
          <a:bodyPr>
            <a:normAutofit/>
          </a:bodyPr>
          <a:lstStyle/>
          <a:p>
            <a:r>
              <a:rPr lang="fr-FR" sz="3600" dirty="0">
                <a:solidFill>
                  <a:schemeClr val="bg1"/>
                </a:solidFill>
              </a:rPr>
              <a:t>« mal aimer </a:t>
            </a:r>
            <a:r>
              <a:rPr lang="fr-FR" sz="3600" dirty="0" smtClean="0">
                <a:solidFill>
                  <a:schemeClr val="bg1"/>
                </a:solidFill>
              </a:rPr>
              <a:t>»</a:t>
            </a:r>
            <a:endParaRPr lang="fr-FR" dirty="0">
              <a:solidFill>
                <a:schemeClr val="bg1"/>
              </a:solidFill>
            </a:endParaRPr>
          </a:p>
        </p:txBody>
      </p:sp>
      <p:pic>
        <p:nvPicPr>
          <p:cNvPr id="2050" name="Picture 2" descr="dispute-couple-1_smal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28688" y="2916811"/>
            <a:ext cx="4253233" cy="318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51" y="479874"/>
            <a:ext cx="10250034" cy="785046"/>
          </a:xfrm>
        </p:spPr>
        <p:txBody>
          <a:bodyPr/>
          <a:lstStyle/>
          <a:p>
            <a:pPr algn="ctr"/>
            <a:r>
              <a:rPr lang="fr-FR" sz="4400" b="1" dirty="0" smtClean="0">
                <a:solidFill>
                  <a:srgbClr val="FFC000"/>
                </a:solidFill>
                <a:effectLst>
                  <a:outerShdw blurRad="38100" dist="38100" dir="2700000" algn="tl">
                    <a:srgbClr val="000000">
                      <a:alpha val="43137"/>
                    </a:srgbClr>
                  </a:outerShdw>
                </a:effectLst>
              </a:rPr>
              <a:t>Confesser le </a:t>
            </a:r>
            <a:r>
              <a:rPr lang="fr-FR" sz="4400" b="1" dirty="0" err="1" smtClean="0">
                <a:solidFill>
                  <a:srgbClr val="FFC000"/>
                </a:solidFill>
                <a:effectLst>
                  <a:outerShdw blurRad="38100" dist="38100" dir="2700000" algn="tl">
                    <a:srgbClr val="000000">
                      <a:alpha val="43137"/>
                    </a:srgbClr>
                  </a:outerShdw>
                </a:effectLst>
              </a:rPr>
              <a:t>mal-aimer</a:t>
            </a:r>
            <a:endParaRPr lang="fr-FR" sz="44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95301" y="2457450"/>
            <a:ext cx="11296650" cy="4076700"/>
          </a:xfrm>
        </p:spPr>
        <p:txBody>
          <a:bodyPr>
            <a:normAutofit/>
          </a:bodyPr>
          <a:lstStyle/>
          <a:p>
            <a:r>
              <a:rPr lang="fr-FR" sz="2400" dirty="0" smtClean="0"/>
              <a:t>Revenir sur ses fautes et ses erreurs envers ses parents et grands-parents, ses frères et sœurs, son conjoint, ses enfants</a:t>
            </a:r>
          </a:p>
          <a:p>
            <a:r>
              <a:rPr lang="fr-FR" sz="2400" dirty="0" smtClean="0"/>
              <a:t>Chercher à comprendre pourquoi on a aussi mal aimé parfois, ou pas aimé aussi profondément et chaleureusement qu’on aurait pu</a:t>
            </a:r>
          </a:p>
          <a:p>
            <a:r>
              <a:rPr lang="fr-FR" sz="2400" dirty="0" smtClean="0"/>
              <a:t>Recevoir le pardon et les conseils de ses proches</a:t>
            </a:r>
          </a:p>
          <a:p>
            <a:pPr marL="0" indent="0">
              <a:buNone/>
            </a:pPr>
            <a:endParaRPr lang="fr-FR" sz="2400" dirty="0" smtClean="0"/>
          </a:p>
        </p:txBody>
      </p:sp>
    </p:spTree>
    <p:extLst>
      <p:ext uri="{BB962C8B-B14F-4D97-AF65-F5344CB8AC3E}">
        <p14:creationId xmlns:p14="http://schemas.microsoft.com/office/powerpoint/2010/main" val="1589635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4294967295"/>
            <p:extLst>
              <p:ext uri="{D42A27DB-BD31-4B8C-83A1-F6EECF244321}">
                <p14:modId xmlns:p14="http://schemas.microsoft.com/office/powerpoint/2010/main" val="2437539153"/>
              </p:ext>
            </p:extLst>
          </p:nvPr>
        </p:nvGraphicFramePr>
        <p:xfrm>
          <a:off x="0" y="1071563"/>
          <a:ext cx="6572250" cy="578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sz="quarter" idx="4294967295"/>
          </p:nvPr>
        </p:nvSpPr>
        <p:spPr>
          <a:xfrm>
            <a:off x="6911975" y="2838450"/>
            <a:ext cx="5280025" cy="3590925"/>
          </a:xfrm>
        </p:spPr>
        <p:style>
          <a:lnRef idx="1">
            <a:schemeClr val="accent2"/>
          </a:lnRef>
          <a:fillRef idx="2">
            <a:schemeClr val="accent2"/>
          </a:fillRef>
          <a:effectRef idx="1">
            <a:schemeClr val="accent2"/>
          </a:effectRef>
          <a:fontRef idx="minor">
            <a:schemeClr val="dk1"/>
          </a:fontRef>
        </p:style>
        <p:txBody>
          <a:bodyPr>
            <a:normAutofit/>
          </a:bodyPr>
          <a:lstStyle/>
          <a:p>
            <a:r>
              <a:rPr lang="fr-FR" sz="2000" dirty="0" smtClean="0">
                <a:solidFill>
                  <a:srgbClr val="FF0000"/>
                </a:solidFill>
              </a:rPr>
              <a:t>Ne pas faire les choses qu’on voudrait</a:t>
            </a:r>
          </a:p>
          <a:p>
            <a:r>
              <a:rPr lang="fr-FR" sz="2000" dirty="0" smtClean="0">
                <a:solidFill>
                  <a:srgbClr val="FF0000"/>
                </a:solidFill>
              </a:rPr>
              <a:t>Faire mal les choses qu’on devrait faire</a:t>
            </a:r>
          </a:p>
          <a:p>
            <a:r>
              <a:rPr lang="fr-FR" sz="2000" dirty="0" smtClean="0">
                <a:solidFill>
                  <a:srgbClr val="FF0000"/>
                </a:solidFill>
              </a:rPr>
              <a:t>Générer de mauvais résultats</a:t>
            </a:r>
          </a:p>
          <a:p>
            <a:r>
              <a:rPr lang="fr-FR" sz="2000" dirty="0" smtClean="0">
                <a:solidFill>
                  <a:srgbClr val="FF0000"/>
                </a:solidFill>
              </a:rPr>
              <a:t>Pas de prospérité</a:t>
            </a:r>
          </a:p>
          <a:p>
            <a:r>
              <a:rPr lang="fr-FR" sz="2000" dirty="0" smtClean="0">
                <a:solidFill>
                  <a:srgbClr val="FF0000"/>
                </a:solidFill>
              </a:rPr>
              <a:t>Gaspillage, pollution, nuisances.</a:t>
            </a:r>
          </a:p>
          <a:p>
            <a:r>
              <a:rPr lang="fr-FR" sz="2000" dirty="0" smtClean="0">
                <a:solidFill>
                  <a:srgbClr val="FF0000"/>
                </a:solidFill>
              </a:rPr>
              <a:t>Echec professionnel, social, carrière en dent de scie</a:t>
            </a:r>
            <a:endParaRPr lang="fr-FR" sz="2000" dirty="0">
              <a:solidFill>
                <a:srgbClr val="FF0000"/>
              </a:solidFill>
            </a:endParaRPr>
          </a:p>
        </p:txBody>
      </p:sp>
      <p:sp>
        <p:nvSpPr>
          <p:cNvPr id="7" name="Rectangle 6"/>
          <p:cNvSpPr/>
          <p:nvPr/>
        </p:nvSpPr>
        <p:spPr>
          <a:xfrm>
            <a:off x="5116810" y="9668"/>
            <a:ext cx="3797835" cy="707886"/>
          </a:xfrm>
          <a:prstGeom prst="rect">
            <a:avLst/>
          </a:prstGeom>
        </p:spPr>
        <p:txBody>
          <a:bodyPr wrap="none">
            <a:spAutoFit/>
          </a:bodyPr>
          <a:lstStyle/>
          <a:p>
            <a:pPr algn="ctr"/>
            <a:r>
              <a:rPr lang="fr-FR" sz="4000" dirty="0" smtClean="0">
                <a:solidFill>
                  <a:srgbClr val="FF0000"/>
                </a:solidFill>
              </a:rPr>
              <a:t>Le « mal faire »</a:t>
            </a:r>
          </a:p>
        </p:txBody>
      </p:sp>
    </p:spTree>
    <p:extLst>
      <p:ext uri="{BB962C8B-B14F-4D97-AF65-F5344CB8AC3E}">
        <p14:creationId xmlns:p14="http://schemas.microsoft.com/office/powerpoint/2010/main" val="1232620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71804" y="3042394"/>
            <a:ext cx="6011661" cy="3815606"/>
          </a:xfrm>
        </p:spPr>
        <p:style>
          <a:lnRef idx="0">
            <a:schemeClr val="accent2"/>
          </a:lnRef>
          <a:fillRef idx="3">
            <a:schemeClr val="accent2"/>
          </a:fillRef>
          <a:effectRef idx="3">
            <a:schemeClr val="accent2"/>
          </a:effectRef>
          <a:fontRef idx="minor">
            <a:schemeClr val="lt1"/>
          </a:fontRef>
        </p:style>
        <p:txBody>
          <a:bodyPr/>
          <a:lstStyle/>
          <a:p>
            <a:pPr algn="ctr"/>
            <a:r>
              <a:rPr lang="fr-FR" sz="3200" dirty="0" smtClean="0"/>
              <a:t>Amour Faux</a:t>
            </a:r>
          </a:p>
          <a:p>
            <a:pPr algn="ctr"/>
            <a:endParaRPr lang="fr-FR" sz="1100" dirty="0" smtClean="0"/>
          </a:p>
          <a:p>
            <a:pPr algn="ctr"/>
            <a:r>
              <a:rPr lang="fr-FR" dirty="0" smtClean="0"/>
              <a:t>Ce qui nous éloigne de notre destinée</a:t>
            </a:r>
          </a:p>
          <a:p>
            <a:pPr algn="ctr"/>
            <a:endParaRPr lang="fr-FR" sz="1200" dirty="0" smtClean="0"/>
          </a:p>
          <a:p>
            <a:pPr algn="ctr"/>
            <a:r>
              <a:rPr lang="fr-FR" dirty="0" smtClean="0"/>
              <a:t>Mauvaises habitudes</a:t>
            </a:r>
          </a:p>
          <a:p>
            <a:pPr algn="ctr"/>
            <a:endParaRPr lang="fr-FR" sz="1400" dirty="0" smtClean="0"/>
          </a:p>
          <a:p>
            <a:pPr algn="ctr"/>
            <a:r>
              <a:rPr lang="fr-FR" dirty="0" smtClean="0"/>
              <a:t>Faux moi</a:t>
            </a:r>
          </a:p>
          <a:p>
            <a:pPr algn="ctr"/>
            <a:r>
              <a:rPr lang="fr-FR" dirty="0" smtClean="0"/>
              <a:t>Fausses relations</a:t>
            </a:r>
          </a:p>
          <a:p>
            <a:pPr algn="ctr"/>
            <a:r>
              <a:rPr lang="fr-FR" dirty="0" smtClean="0"/>
              <a:t>Activités inintéressantes, nuisibles</a:t>
            </a:r>
            <a:endParaRPr lang="fr-FR" dirty="0"/>
          </a:p>
        </p:txBody>
      </p:sp>
      <p:sp>
        <p:nvSpPr>
          <p:cNvPr id="7" name="Espace réservé du texte 6"/>
          <p:cNvSpPr>
            <a:spLocks noGrp="1"/>
          </p:cNvSpPr>
          <p:nvPr>
            <p:ph type="body" sz="quarter" idx="3"/>
          </p:nvPr>
        </p:nvSpPr>
        <p:spPr>
          <a:xfrm>
            <a:off x="6690360" y="2971800"/>
            <a:ext cx="5314223" cy="3883028"/>
          </a:xfrm>
        </p:spPr>
        <p:style>
          <a:lnRef idx="0">
            <a:schemeClr val="accent3"/>
          </a:lnRef>
          <a:fillRef idx="3">
            <a:schemeClr val="accent3"/>
          </a:fillRef>
          <a:effectRef idx="3">
            <a:schemeClr val="accent3"/>
          </a:effectRef>
          <a:fontRef idx="minor">
            <a:schemeClr val="lt1"/>
          </a:fontRef>
        </p:style>
        <p:txBody>
          <a:bodyPr/>
          <a:lstStyle/>
          <a:p>
            <a:pPr algn="ctr"/>
            <a:r>
              <a:rPr lang="fr-FR" sz="3200" dirty="0" smtClean="0"/>
              <a:t>Amour vrai</a:t>
            </a:r>
          </a:p>
          <a:p>
            <a:pPr algn="ctr"/>
            <a:endParaRPr lang="fr-FR" sz="1000" dirty="0" smtClean="0"/>
          </a:p>
          <a:p>
            <a:pPr algn="ctr"/>
            <a:r>
              <a:rPr lang="fr-FR" dirty="0" smtClean="0"/>
              <a:t>Réaliser nos rêves les plus chers</a:t>
            </a:r>
          </a:p>
          <a:p>
            <a:pPr algn="ctr"/>
            <a:endParaRPr lang="fr-FR" sz="1200" dirty="0" smtClean="0"/>
          </a:p>
          <a:p>
            <a:pPr algn="ctr"/>
            <a:r>
              <a:rPr lang="fr-FR" dirty="0" smtClean="0"/>
              <a:t>Bons comportements</a:t>
            </a:r>
          </a:p>
          <a:p>
            <a:pPr algn="ctr"/>
            <a:endParaRPr lang="fr-FR" sz="1100" dirty="0" smtClean="0"/>
          </a:p>
          <a:p>
            <a:pPr algn="ctr"/>
            <a:r>
              <a:rPr lang="fr-FR" dirty="0" smtClean="0"/>
              <a:t>Moi authentique</a:t>
            </a:r>
          </a:p>
          <a:p>
            <a:pPr algn="ctr"/>
            <a:r>
              <a:rPr lang="fr-FR" dirty="0" smtClean="0"/>
              <a:t>Vraies relations</a:t>
            </a:r>
          </a:p>
          <a:p>
            <a:pPr algn="ctr"/>
            <a:r>
              <a:rPr lang="fr-FR" dirty="0" smtClean="0"/>
              <a:t>Activités épanouissantes</a:t>
            </a:r>
            <a:endParaRPr lang="fr-FR" dirty="0"/>
          </a:p>
        </p:txBody>
      </p:sp>
      <p:sp>
        <p:nvSpPr>
          <p:cNvPr id="9" name="Arc 39"/>
          <p:cNvSpPr>
            <a:spLocks/>
          </p:cNvSpPr>
          <p:nvPr/>
        </p:nvSpPr>
        <p:spPr bwMode="auto">
          <a:xfrm rot="4836039" flipH="1" flipV="1">
            <a:off x="4557877" y="2615637"/>
            <a:ext cx="3887753" cy="367314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tx1">
                <a:lumMod val="95000"/>
              </a:schemeClr>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Rectangle 9"/>
          <p:cNvSpPr/>
          <p:nvPr/>
        </p:nvSpPr>
        <p:spPr>
          <a:xfrm>
            <a:off x="527381" y="476672"/>
            <a:ext cx="11112169" cy="1323439"/>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4000" dirty="0" smtClean="0">
                <a:solidFill>
                  <a:schemeClr val="bg1">
                    <a:lumMod val="95000"/>
                  </a:schemeClr>
                </a:solidFill>
              </a:rPr>
              <a:t>Pratiques restauratrices et </a:t>
            </a:r>
          </a:p>
          <a:p>
            <a:r>
              <a:rPr lang="fr-FR" sz="4000" dirty="0" smtClean="0">
                <a:solidFill>
                  <a:schemeClr val="bg1">
                    <a:lumMod val="95000"/>
                  </a:schemeClr>
                </a:solidFill>
              </a:rPr>
              <a:t>Restauration par l’indemnité</a:t>
            </a:r>
            <a:endParaRPr lang="fr-FR" sz="4000" dirty="0">
              <a:solidFill>
                <a:schemeClr val="bg1">
                  <a:lumMod val="95000"/>
                </a:schemeClr>
              </a:solidFill>
            </a:endParaRPr>
          </a:p>
        </p:txBody>
      </p:sp>
    </p:spTree>
    <p:extLst>
      <p:ext uri="{BB962C8B-B14F-4D97-AF65-F5344CB8AC3E}">
        <p14:creationId xmlns:p14="http://schemas.microsoft.com/office/powerpoint/2010/main" val="90024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02919" y="476672"/>
            <a:ext cx="9906001" cy="916098"/>
          </a:xfrm>
          <a:noFill/>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r>
              <a:rPr lang="fr-FR" sz="2800" dirty="0" smtClean="0">
                <a:solidFill>
                  <a:schemeClr val="bg1">
                    <a:lumMod val="95000"/>
                  </a:schemeClr>
                </a:solidFill>
              </a:rPr>
              <a:t>L’expérience de la situation limite (Jaspers)</a:t>
            </a:r>
            <a:endParaRPr lang="fr-FR" sz="2800" dirty="0">
              <a:solidFill>
                <a:schemeClr val="bg1">
                  <a:lumMod val="95000"/>
                </a:schemeClr>
              </a:solidFill>
            </a:endParaRPr>
          </a:p>
        </p:txBody>
      </p:sp>
      <p:graphicFrame>
        <p:nvGraphicFramePr>
          <p:cNvPr id="11" name="Espace réservé du contenu 10"/>
          <p:cNvGraphicFramePr>
            <a:graphicFrameLocks noGrp="1"/>
          </p:cNvGraphicFramePr>
          <p:nvPr>
            <p:ph sz="half" idx="2"/>
            <p:extLst>
              <p:ext uri="{D42A27DB-BD31-4B8C-83A1-F6EECF244321}">
                <p14:modId xmlns:p14="http://schemas.microsoft.com/office/powerpoint/2010/main" val="3087116019"/>
              </p:ext>
            </p:extLst>
          </p:nvPr>
        </p:nvGraphicFramePr>
        <p:xfrm>
          <a:off x="1967541" y="2743200"/>
          <a:ext cx="10557924" cy="3876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rot="21220373">
            <a:off x="3487945" y="4493959"/>
            <a:ext cx="7568359" cy="584775"/>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3200" dirty="0" smtClean="0">
                <a:latin typeface="Arial Black" pitchFamily="34" charset="0"/>
              </a:rPr>
              <a:t>crise, nouvelle naissance</a:t>
            </a:r>
            <a:endParaRPr lang="fr-FR" sz="3200" dirty="0">
              <a:latin typeface="Arial Black" pitchFamily="34" charset="0"/>
            </a:endParaRPr>
          </a:p>
        </p:txBody>
      </p:sp>
      <p:sp>
        <p:nvSpPr>
          <p:cNvPr id="2" name="Rectangle 1"/>
          <p:cNvSpPr/>
          <p:nvPr/>
        </p:nvSpPr>
        <p:spPr>
          <a:xfrm>
            <a:off x="1153750" y="4354227"/>
            <a:ext cx="1933543" cy="1323439"/>
          </a:xfrm>
          <a:prstGeom prst="rect">
            <a:avLst/>
          </a:prstGeom>
        </p:spPr>
        <p:txBody>
          <a:bodyPr wrap="none">
            <a:spAutoFit/>
          </a:bodyPr>
          <a:lstStyle/>
          <a:p>
            <a:r>
              <a:rPr lang="fr-FR" sz="2000" dirty="0"/>
              <a:t>situation </a:t>
            </a:r>
            <a:r>
              <a:rPr lang="fr-FR" sz="2000" dirty="0" smtClean="0"/>
              <a:t>limite</a:t>
            </a:r>
          </a:p>
          <a:p>
            <a:r>
              <a:rPr lang="fr-FR" sz="2000" dirty="0" smtClean="0"/>
              <a:t>Souffrance</a:t>
            </a:r>
          </a:p>
          <a:p>
            <a:r>
              <a:rPr lang="fr-FR" sz="2000" dirty="0" smtClean="0"/>
              <a:t>Culpabilité</a:t>
            </a:r>
          </a:p>
          <a:p>
            <a:r>
              <a:rPr lang="fr-FR" sz="2000" dirty="0" smtClean="0"/>
              <a:t>Mort</a:t>
            </a:r>
            <a:endParaRPr lang="fr-FR" sz="2000" dirty="0"/>
          </a:p>
        </p:txBody>
      </p:sp>
    </p:spTree>
    <p:extLst>
      <p:ext uri="{BB962C8B-B14F-4D97-AF65-F5344CB8AC3E}">
        <p14:creationId xmlns:p14="http://schemas.microsoft.com/office/powerpoint/2010/main" val="2273828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rot="21012277">
            <a:off x="872344" y="46039"/>
            <a:ext cx="4807318" cy="4361648"/>
          </a:xfrm>
          <a:prstGeom prst="ellipse">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sz="2000" dirty="0" smtClean="0"/>
              <a:t>Bien Mal Bien Mal Bien Mal Bien Mal Bien Mal Bien Mal Bien </a:t>
            </a:r>
            <a:r>
              <a:rPr lang="fr-FR" sz="2000" dirty="0"/>
              <a:t>Mal Bien </a:t>
            </a:r>
            <a:r>
              <a:rPr lang="fr-FR" sz="2000" dirty="0" err="1" smtClean="0"/>
              <a:t>Bien</a:t>
            </a:r>
            <a:r>
              <a:rPr lang="fr-FR" sz="2000" dirty="0" smtClean="0"/>
              <a:t> </a:t>
            </a:r>
            <a:r>
              <a:rPr lang="fr-FR" sz="2000" dirty="0"/>
              <a:t>Mal Bien Mal Bien Mal Bien Mal </a:t>
            </a:r>
            <a:r>
              <a:rPr lang="fr-FR" sz="2000" dirty="0" smtClean="0"/>
              <a:t>Bien </a:t>
            </a:r>
            <a:endParaRPr lang="fr-FR" dirty="0"/>
          </a:p>
        </p:txBody>
      </p:sp>
      <p:sp>
        <p:nvSpPr>
          <p:cNvPr id="5" name="Rectangle 4"/>
          <p:cNvSpPr/>
          <p:nvPr/>
        </p:nvSpPr>
        <p:spPr>
          <a:xfrm>
            <a:off x="10056473" y="5805265"/>
            <a:ext cx="1399742" cy="646331"/>
          </a:xfrm>
          <a:prstGeom prst="rect">
            <a:avLst/>
          </a:prstGeom>
        </p:spPr>
        <p:txBody>
          <a:bodyPr wrap="none">
            <a:spAutoFit/>
          </a:bodyPr>
          <a:lstStyle/>
          <a:p>
            <a:pPr marL="342900" lvl="0" indent="-342900">
              <a:buAutoNum type="alphaUcParenBoth"/>
            </a:pPr>
            <a:r>
              <a:rPr lang="fr-FR" dirty="0" smtClean="0"/>
              <a:t>Séparer</a:t>
            </a:r>
          </a:p>
          <a:p>
            <a:pPr marL="342900" lvl="0" indent="-342900">
              <a:buAutoNum type="alphaUcParenBoth"/>
            </a:pPr>
            <a:r>
              <a:rPr lang="fr-FR" dirty="0" smtClean="0"/>
              <a:t>Croire</a:t>
            </a:r>
            <a:endParaRPr lang="fr-FR" dirty="0"/>
          </a:p>
        </p:txBody>
      </p:sp>
      <p:sp>
        <p:nvSpPr>
          <p:cNvPr id="6" name="Rectangle 5"/>
          <p:cNvSpPr/>
          <p:nvPr/>
        </p:nvSpPr>
        <p:spPr>
          <a:xfrm>
            <a:off x="1598625" y="4972525"/>
            <a:ext cx="2225908" cy="369332"/>
          </a:xfrm>
          <a:prstGeom prst="rect">
            <a:avLst/>
          </a:prstGeom>
        </p:spPr>
        <p:txBody>
          <a:bodyPr wrap="none">
            <a:spAutoFit/>
          </a:bodyPr>
          <a:lstStyle/>
          <a:p>
            <a:r>
              <a:rPr lang="fr-FR" dirty="0"/>
              <a:t>Position Médiane </a:t>
            </a:r>
          </a:p>
        </p:txBody>
      </p:sp>
      <p:sp>
        <p:nvSpPr>
          <p:cNvPr id="7" name="Ellipse 6"/>
          <p:cNvSpPr/>
          <p:nvPr/>
        </p:nvSpPr>
        <p:spPr>
          <a:xfrm>
            <a:off x="7860166" y="-21753"/>
            <a:ext cx="1385731" cy="13766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Bien Absolu</a:t>
            </a:r>
            <a:endParaRPr lang="fr-FR" dirty="0"/>
          </a:p>
        </p:txBody>
      </p:sp>
      <p:sp>
        <p:nvSpPr>
          <p:cNvPr id="11" name="Ellipse 10"/>
          <p:cNvSpPr/>
          <p:nvPr/>
        </p:nvSpPr>
        <p:spPr>
          <a:xfrm rot="20949801">
            <a:off x="2523370" y="2999107"/>
            <a:ext cx="1961658" cy="1426337"/>
          </a:xfrm>
          <a:prstGeom prst="ellipse">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BMBMBMBMBMBMBMBMBMB</a:t>
            </a:r>
            <a:endParaRPr lang="fr-FR" dirty="0"/>
          </a:p>
        </p:txBody>
      </p:sp>
      <p:sp>
        <p:nvSpPr>
          <p:cNvPr id="12" name="Ellipse 11"/>
          <p:cNvSpPr/>
          <p:nvPr/>
        </p:nvSpPr>
        <p:spPr>
          <a:xfrm>
            <a:off x="7580377" y="1724938"/>
            <a:ext cx="2129062" cy="19109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000" dirty="0" smtClean="0"/>
              <a:t>2. Offrande</a:t>
            </a:r>
          </a:p>
          <a:p>
            <a:pPr algn="ctr"/>
            <a:r>
              <a:rPr lang="fr-FR" dirty="0" smtClean="0"/>
              <a:t>Symbolique</a:t>
            </a:r>
          </a:p>
        </p:txBody>
      </p:sp>
      <p:sp>
        <p:nvSpPr>
          <p:cNvPr id="13" name="Flèche vers le bas 12"/>
          <p:cNvSpPr/>
          <p:nvPr/>
        </p:nvSpPr>
        <p:spPr>
          <a:xfrm rot="10800000">
            <a:off x="8265001" y="3678189"/>
            <a:ext cx="576064" cy="74001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Flèche vers le bas 13"/>
          <p:cNvSpPr/>
          <p:nvPr/>
        </p:nvSpPr>
        <p:spPr>
          <a:xfrm rot="10800000">
            <a:off x="8265001" y="1354931"/>
            <a:ext cx="576064" cy="56609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Organigramme : Délai 15"/>
          <p:cNvSpPr/>
          <p:nvPr/>
        </p:nvSpPr>
        <p:spPr>
          <a:xfrm flipH="1">
            <a:off x="6672064" y="4048196"/>
            <a:ext cx="1592933" cy="1108997"/>
          </a:xfrm>
          <a:prstGeom prst="flowChartDelay">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solidFill>
                  <a:schemeClr val="bg1"/>
                </a:solidFill>
              </a:rPr>
              <a:t>Vieil homme</a:t>
            </a:r>
            <a:endParaRPr lang="fr-FR" dirty="0">
              <a:solidFill>
                <a:schemeClr val="bg1"/>
              </a:solidFill>
            </a:endParaRPr>
          </a:p>
        </p:txBody>
      </p:sp>
      <p:sp>
        <p:nvSpPr>
          <p:cNvPr id="19" name="Rectangle 18"/>
          <p:cNvSpPr/>
          <p:nvPr/>
        </p:nvSpPr>
        <p:spPr>
          <a:xfrm>
            <a:off x="9709438" y="2112164"/>
            <a:ext cx="2243213" cy="1477328"/>
          </a:xfrm>
          <a:prstGeom prst="rect">
            <a:avLst/>
          </a:prstGeom>
        </p:spPr>
        <p:txBody>
          <a:bodyPr wrap="square">
            <a:spAutoFit/>
          </a:bodyPr>
          <a:lstStyle/>
          <a:p>
            <a:pPr algn="ctr"/>
            <a:r>
              <a:rPr lang="fr-FR" dirty="0"/>
              <a:t>Sacrifice</a:t>
            </a:r>
          </a:p>
          <a:p>
            <a:pPr algn="ctr"/>
            <a:r>
              <a:rPr lang="fr-FR" dirty="0" smtClean="0"/>
              <a:t>= promesse conditionnelle</a:t>
            </a:r>
          </a:p>
          <a:p>
            <a:pPr algn="ctr"/>
            <a:r>
              <a:rPr lang="fr-FR" dirty="0" smtClean="0"/>
              <a:t>de rachat et de rédemption</a:t>
            </a:r>
            <a:endParaRPr lang="fr-FR" dirty="0"/>
          </a:p>
        </p:txBody>
      </p:sp>
      <p:sp>
        <p:nvSpPr>
          <p:cNvPr id="20" name="Rectangle 19"/>
          <p:cNvSpPr/>
          <p:nvPr/>
        </p:nvSpPr>
        <p:spPr>
          <a:xfrm>
            <a:off x="10542082" y="4172205"/>
            <a:ext cx="1459054" cy="923330"/>
          </a:xfrm>
          <a:prstGeom prst="rect">
            <a:avLst/>
          </a:prstGeom>
        </p:spPr>
        <p:txBody>
          <a:bodyPr wrap="none">
            <a:spAutoFit/>
          </a:bodyPr>
          <a:lstStyle/>
          <a:p>
            <a:pPr algn="ctr"/>
            <a:r>
              <a:rPr lang="fr-FR" dirty="0" smtClean="0"/>
              <a:t>3. Temps</a:t>
            </a:r>
          </a:p>
          <a:p>
            <a:pPr algn="ctr"/>
            <a:r>
              <a:rPr lang="fr-FR" dirty="0" smtClean="0"/>
              <a:t>(épreuve, </a:t>
            </a:r>
          </a:p>
          <a:p>
            <a:pPr algn="ctr"/>
            <a:r>
              <a:rPr lang="fr-FR" dirty="0" smtClean="0"/>
              <a:t>Révélation)</a:t>
            </a:r>
            <a:endParaRPr lang="fr-FR" dirty="0"/>
          </a:p>
        </p:txBody>
      </p:sp>
      <p:sp>
        <p:nvSpPr>
          <p:cNvPr id="21" name="Ellipse 20"/>
          <p:cNvSpPr/>
          <p:nvPr/>
        </p:nvSpPr>
        <p:spPr>
          <a:xfrm>
            <a:off x="7440079" y="5157193"/>
            <a:ext cx="2225908" cy="1728191"/>
          </a:xfrm>
          <a:prstGeom prst="ellipse">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BMBMBMBMBMBMBMBMBMB</a:t>
            </a:r>
            <a:endParaRPr lang="fr-FR" dirty="0"/>
          </a:p>
        </p:txBody>
      </p:sp>
      <p:sp>
        <p:nvSpPr>
          <p:cNvPr id="22" name="Ellipse 21"/>
          <p:cNvSpPr/>
          <p:nvPr/>
        </p:nvSpPr>
        <p:spPr>
          <a:xfrm>
            <a:off x="7440078" y="5157192"/>
            <a:ext cx="2225908" cy="1728191"/>
          </a:xfrm>
          <a:prstGeom prst="ellipse">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1. Figure Centrale</a:t>
            </a:r>
            <a:endParaRPr lang="fr-FR" dirty="0"/>
          </a:p>
        </p:txBody>
      </p:sp>
      <p:sp>
        <p:nvSpPr>
          <p:cNvPr id="23" name="Organigramme : Délai 22"/>
          <p:cNvSpPr/>
          <p:nvPr/>
        </p:nvSpPr>
        <p:spPr>
          <a:xfrm>
            <a:off x="8871821" y="4110549"/>
            <a:ext cx="1448648" cy="1046642"/>
          </a:xfrm>
          <a:prstGeom prst="flowChartDelay">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Homme Nouveau</a:t>
            </a:r>
            <a:endParaRPr lang="fr-FR" dirty="0"/>
          </a:p>
        </p:txBody>
      </p:sp>
      <p:sp>
        <p:nvSpPr>
          <p:cNvPr id="24" name="Rectangle 23"/>
          <p:cNvSpPr/>
          <p:nvPr/>
        </p:nvSpPr>
        <p:spPr>
          <a:xfrm>
            <a:off x="272346" y="5439241"/>
            <a:ext cx="5823655" cy="1200329"/>
          </a:xfrm>
          <a:prstGeom prst="rect">
            <a:avLst/>
          </a:prstGeom>
        </p:spPr>
        <p:txBody>
          <a:bodyPr wrap="square">
            <a:spAutoFit/>
          </a:bodyPr>
          <a:lstStyle/>
          <a:p>
            <a:r>
              <a:rPr lang="fr-FR" i="1" dirty="0"/>
              <a:t>« Le rite a pour objet de rappeler à Dieu sa promesse. » </a:t>
            </a:r>
            <a:r>
              <a:rPr lang="fr-FR" dirty="0"/>
              <a:t>Jean Daniélou </a:t>
            </a:r>
            <a:endParaRPr lang="fr-FR" b="1" dirty="0"/>
          </a:p>
          <a:p>
            <a:r>
              <a:rPr lang="fr-FR" i="1" dirty="0" smtClean="0"/>
              <a:t>«</a:t>
            </a:r>
            <a:r>
              <a:rPr lang="fr-FR" i="1" dirty="0"/>
              <a:t> La Terre promise est toujours de l’autre côté du désert. » </a:t>
            </a:r>
            <a:r>
              <a:rPr lang="fr-FR" b="1" dirty="0"/>
              <a:t>Henry Havelock </a:t>
            </a:r>
            <a:r>
              <a:rPr lang="fr-FR" b="1" dirty="0" smtClean="0"/>
              <a:t>Ellis</a:t>
            </a:r>
            <a:endParaRPr lang="fr-FR" b="1" dirty="0"/>
          </a:p>
        </p:txBody>
      </p:sp>
      <p:sp>
        <p:nvSpPr>
          <p:cNvPr id="2" name="Flèche courbée vers le haut 1"/>
          <p:cNvSpPr/>
          <p:nvPr/>
        </p:nvSpPr>
        <p:spPr>
          <a:xfrm rot="1261324">
            <a:off x="3511906" y="4819550"/>
            <a:ext cx="4263887" cy="8426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20032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2" grpId="0" animBg="1"/>
      <p:bldP spid="13" grpId="0" animBg="1"/>
      <p:bldP spid="14" grpId="0" animBg="1"/>
      <p:bldP spid="16" grpId="0" animBg="1"/>
      <p:bldP spid="19" grpId="0"/>
      <p:bldP spid="20" grpId="0"/>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Première Partie</a:t>
            </a:r>
            <a:endParaRPr lang="fr-FR" dirty="0"/>
          </a:p>
        </p:txBody>
      </p:sp>
      <p:sp>
        <p:nvSpPr>
          <p:cNvPr id="4" name="Espace réservé du texte 3"/>
          <p:cNvSpPr>
            <a:spLocks noGrp="1"/>
          </p:cNvSpPr>
          <p:nvPr>
            <p:ph type="body" sz="half" idx="2"/>
          </p:nvPr>
        </p:nvSpPr>
        <p:spPr/>
        <p:txBody>
          <a:bodyPr>
            <a:normAutofit/>
          </a:bodyPr>
          <a:lstStyle/>
          <a:p>
            <a:pPr algn="ctr"/>
            <a:r>
              <a:rPr lang="fr-FR" sz="2400" dirty="0" smtClean="0"/>
              <a:t>Discussion par tables</a:t>
            </a:r>
            <a:endParaRPr lang="fr-FR" sz="2400" dirty="0"/>
          </a:p>
        </p:txBody>
      </p:sp>
      <p:pic>
        <p:nvPicPr>
          <p:cNvPr id="1027" name="Picture 3" descr="File:Serious Discussion - sculpture by Tejosh Halder - Faculty of Fine Arts - University of Dhaka - Dhaka 2015-05-31 2242.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8760" y="85305"/>
            <a:ext cx="6289040" cy="41822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5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26720" y="485988"/>
            <a:ext cx="9504887" cy="706964"/>
          </a:xfrm>
        </p:spPr>
        <p:txBody>
          <a:bodyPr/>
          <a:lstStyle/>
          <a:p>
            <a:r>
              <a:rPr lang="fr-FR" dirty="0" smtClean="0"/>
              <a:t>Table 1</a:t>
            </a:r>
            <a:endParaRPr lang="fr-FR" dirty="0"/>
          </a:p>
        </p:txBody>
      </p:sp>
      <p:sp>
        <p:nvSpPr>
          <p:cNvPr id="6" name="Espace réservé du contenu 5"/>
          <p:cNvSpPr>
            <a:spLocks noGrp="1"/>
          </p:cNvSpPr>
          <p:nvPr>
            <p:ph idx="1"/>
          </p:nvPr>
        </p:nvSpPr>
        <p:spPr>
          <a:xfrm>
            <a:off x="514874" y="2457450"/>
            <a:ext cx="11162776" cy="3886200"/>
          </a:xfrm>
        </p:spPr>
        <p:txBody>
          <a:bodyPr>
            <a:normAutofit/>
          </a:bodyPr>
          <a:lstStyle/>
          <a:p>
            <a:r>
              <a:rPr lang="fr-FR" sz="2400" dirty="0" smtClean="0"/>
              <a:t>A cette table, vous évoquerez une personne de votre famille, ou de votre entourage. Vous aimeriez reconnaître vos erreurs et demander pardon à cette personne et vous réconcilier. </a:t>
            </a:r>
          </a:p>
          <a:p>
            <a:r>
              <a:rPr lang="fr-FR" sz="2400" dirty="0" smtClean="0"/>
              <a:t>Ou alors, vous voulez simplement redonner un sens à une relation qui a été bonne mais a perdu son sens et est devenue superficielle, parce qu’elle n’a pas été entretenue. Vous voulez faire le premier pas.</a:t>
            </a:r>
          </a:p>
          <a:p>
            <a:r>
              <a:rPr lang="fr-FR" sz="2400" dirty="0" smtClean="0"/>
              <a:t>Dites pourquoi vous avez envie de demander pardon, pourquoi est-ce difficile, qu’est-ce qui pourrait aider ?</a:t>
            </a:r>
            <a:endParaRPr lang="fr-FR" sz="2400" dirty="0"/>
          </a:p>
        </p:txBody>
      </p:sp>
    </p:spTree>
    <p:extLst>
      <p:ext uri="{BB962C8B-B14F-4D97-AF65-F5344CB8AC3E}">
        <p14:creationId xmlns:p14="http://schemas.microsoft.com/office/powerpoint/2010/main" val="3791403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9154" y="455508"/>
            <a:ext cx="9924526" cy="1144692"/>
          </a:xfrm>
        </p:spPr>
        <p:txBody>
          <a:bodyPr/>
          <a:lstStyle/>
          <a:p>
            <a:pPr algn="ctr"/>
            <a:r>
              <a:rPr lang="fr-FR" sz="3200" dirty="0" smtClean="0"/>
              <a:t>Table 2 : Nommer la cause de mon infortune pour vivre mieux</a:t>
            </a:r>
            <a:endParaRPr lang="fr-FR" sz="3200" dirty="0"/>
          </a:p>
        </p:txBody>
      </p:sp>
      <p:sp>
        <p:nvSpPr>
          <p:cNvPr id="6" name="Espace réservé du contenu 5"/>
          <p:cNvSpPr>
            <a:spLocks noGrp="1"/>
          </p:cNvSpPr>
          <p:nvPr>
            <p:ph idx="1"/>
          </p:nvPr>
        </p:nvSpPr>
        <p:spPr>
          <a:xfrm>
            <a:off x="540077" y="4000500"/>
            <a:ext cx="11201400" cy="2613660"/>
          </a:xfrm>
        </p:spPr>
        <p:txBody>
          <a:bodyPr>
            <a:normAutofit/>
          </a:bodyPr>
          <a:lstStyle/>
          <a:p>
            <a:r>
              <a:rPr lang="fr-FR" sz="2400" dirty="0">
                <a:sym typeface="Wingdings"/>
              </a:rPr>
              <a:t></a:t>
            </a:r>
            <a:r>
              <a:rPr lang="fr-FR" sz="2400" dirty="0"/>
              <a:t>mon caractère </a:t>
            </a:r>
            <a:r>
              <a:rPr lang="fr-FR" sz="2400" dirty="0">
                <a:sym typeface="Wingdings"/>
              </a:rPr>
              <a:t></a:t>
            </a:r>
            <a:r>
              <a:rPr lang="fr-FR" sz="2400" dirty="0"/>
              <a:t>mes habitudes </a:t>
            </a:r>
            <a:r>
              <a:rPr lang="fr-FR" sz="2400" dirty="0">
                <a:sym typeface="Wingdings"/>
              </a:rPr>
              <a:t></a:t>
            </a:r>
            <a:r>
              <a:rPr lang="fr-FR" sz="2400" dirty="0"/>
              <a:t>mes </a:t>
            </a:r>
            <a:r>
              <a:rPr lang="fr-FR" sz="2400" dirty="0" smtClean="0"/>
              <a:t>passions </a:t>
            </a:r>
            <a:r>
              <a:rPr lang="fr-FR" sz="2400" dirty="0" smtClean="0">
                <a:sym typeface="Wingdings"/>
              </a:rPr>
              <a:t></a:t>
            </a:r>
            <a:r>
              <a:rPr lang="fr-FR" sz="2400" dirty="0"/>
              <a:t>mon orgueil </a:t>
            </a:r>
            <a:r>
              <a:rPr lang="fr-FR" sz="2400" dirty="0" smtClean="0"/>
              <a:t>     </a:t>
            </a:r>
            <a:r>
              <a:rPr lang="fr-FR" sz="2400" dirty="0" smtClean="0">
                <a:sym typeface="Wingdings"/>
              </a:rPr>
              <a:t></a:t>
            </a:r>
            <a:r>
              <a:rPr lang="fr-FR" sz="2400" dirty="0"/>
              <a:t>mon immaturité </a:t>
            </a:r>
            <a:r>
              <a:rPr lang="fr-FR" sz="2400" dirty="0">
                <a:sym typeface="Wingdings"/>
              </a:rPr>
              <a:t></a:t>
            </a:r>
            <a:r>
              <a:rPr lang="fr-FR" sz="2400" dirty="0"/>
              <a:t>ma faiblesse </a:t>
            </a:r>
            <a:r>
              <a:rPr lang="fr-FR" sz="2400" dirty="0" smtClean="0">
                <a:sym typeface="Wingdings"/>
              </a:rPr>
              <a:t></a:t>
            </a:r>
            <a:r>
              <a:rPr lang="fr-FR" sz="2400" dirty="0"/>
              <a:t>je suis influençable </a:t>
            </a:r>
            <a:r>
              <a:rPr lang="fr-FR" sz="2400" dirty="0">
                <a:sym typeface="Wingdings"/>
              </a:rPr>
              <a:t></a:t>
            </a:r>
            <a:r>
              <a:rPr lang="fr-FR" sz="2400" dirty="0"/>
              <a:t>la précipitation </a:t>
            </a:r>
            <a:r>
              <a:rPr lang="fr-FR" sz="2400" dirty="0">
                <a:sym typeface="Wingdings"/>
              </a:rPr>
              <a:t></a:t>
            </a:r>
            <a:r>
              <a:rPr lang="fr-FR" sz="2400" dirty="0"/>
              <a:t>l’aveuglement </a:t>
            </a:r>
            <a:r>
              <a:rPr lang="fr-FR" sz="2400" dirty="0">
                <a:sym typeface="Wingdings"/>
              </a:rPr>
              <a:t></a:t>
            </a:r>
            <a:r>
              <a:rPr lang="fr-FR" sz="2400" dirty="0"/>
              <a:t>mon égoïsme </a:t>
            </a:r>
            <a:r>
              <a:rPr lang="fr-FR" sz="2400" dirty="0" smtClean="0">
                <a:sym typeface="Wingdings"/>
              </a:rPr>
              <a:t>mon indifférence </a:t>
            </a:r>
            <a:r>
              <a:rPr lang="fr-FR" sz="2400" dirty="0">
                <a:sym typeface="Wingdings"/>
              </a:rPr>
              <a:t> </a:t>
            </a:r>
            <a:r>
              <a:rPr lang="fr-FR" sz="2400" dirty="0" smtClean="0">
                <a:sym typeface="Wingdings"/>
              </a:rPr>
              <a:t>mon indiscipline </a:t>
            </a:r>
            <a:r>
              <a:rPr lang="fr-FR" sz="2400" dirty="0" smtClean="0"/>
              <a:t>autres</a:t>
            </a:r>
            <a:endParaRPr lang="fr-FR" sz="2400" dirty="0"/>
          </a:p>
          <a:p>
            <a:endParaRPr lang="fr-FR" sz="2400" dirty="0"/>
          </a:p>
        </p:txBody>
      </p:sp>
      <p:sp>
        <p:nvSpPr>
          <p:cNvPr id="2" name="Rectangle 1"/>
          <p:cNvSpPr/>
          <p:nvPr/>
        </p:nvSpPr>
        <p:spPr>
          <a:xfrm>
            <a:off x="540077" y="2573774"/>
            <a:ext cx="11175673" cy="1200329"/>
          </a:xfrm>
          <a:prstGeom prst="rect">
            <a:avLst/>
          </a:prstGeom>
        </p:spPr>
        <p:txBody>
          <a:bodyPr wrap="square">
            <a:spAutoFit/>
          </a:bodyPr>
          <a:lstStyle/>
          <a:p>
            <a:r>
              <a:rPr lang="fr-FR" sz="2400" dirty="0"/>
              <a:t>A cette table, </a:t>
            </a:r>
            <a:r>
              <a:rPr lang="fr-FR" sz="2400" dirty="0" smtClean="0"/>
              <a:t>vous direz quels « ennemis intérieurs » peuvent le plus facilement vous amener à commettre des erreurs. Essayez de donner des exemples concrets, et dites quelles solutions vous cherchez.</a:t>
            </a:r>
            <a:endParaRPr lang="fr-FR" sz="2400" dirty="0"/>
          </a:p>
        </p:txBody>
      </p:sp>
    </p:spTree>
    <p:extLst>
      <p:ext uri="{BB962C8B-B14F-4D97-AF65-F5344CB8AC3E}">
        <p14:creationId xmlns:p14="http://schemas.microsoft.com/office/powerpoint/2010/main" val="2013275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72440" y="470748"/>
            <a:ext cx="9966960" cy="706964"/>
          </a:xfrm>
        </p:spPr>
        <p:txBody>
          <a:bodyPr/>
          <a:lstStyle/>
          <a:p>
            <a:r>
              <a:rPr lang="fr-FR" sz="2800" dirty="0" smtClean="0"/>
              <a:t>Table 3  : une journée nationale de la « confession »</a:t>
            </a:r>
            <a:endParaRPr lang="fr-FR" sz="2800" dirty="0"/>
          </a:p>
        </p:txBody>
      </p:sp>
      <p:sp>
        <p:nvSpPr>
          <p:cNvPr id="6" name="Espace réservé du contenu 5"/>
          <p:cNvSpPr>
            <a:spLocks noGrp="1"/>
          </p:cNvSpPr>
          <p:nvPr>
            <p:ph idx="1"/>
          </p:nvPr>
        </p:nvSpPr>
        <p:spPr>
          <a:xfrm>
            <a:off x="533400" y="2305050"/>
            <a:ext cx="11125200" cy="4552950"/>
          </a:xfrm>
        </p:spPr>
        <p:txBody>
          <a:bodyPr>
            <a:normAutofit/>
          </a:bodyPr>
          <a:lstStyle/>
          <a:p>
            <a:r>
              <a:rPr lang="fr-FR" sz="2000" dirty="0" smtClean="0"/>
              <a:t>On parle souvent du « mal français », d’un problème qui semble ronger la société. Malheureusement, beaucoup de français aiment se plaindre ou alors accuser les autres, mais assez rarement. Il y a des repentirs de l’Etat français pour des fautes historiques, mais on voit assez peu de personnes exprimer des regrets et une volonté sincère de changer de comportement si on les aide. </a:t>
            </a:r>
          </a:p>
          <a:p>
            <a:r>
              <a:rPr lang="fr-FR" sz="2000" dirty="0" smtClean="0"/>
              <a:t>Imaginez une initiative de la société civile française pour amener tous ceux qui le veulent à réfléchir à leurs erreurs et leurs fautes, leurs causes, leurs conséquences. Qu’est-ce que la collectivité pourrait y gagner ? Quels seraient le rôle des traditions spirituelles, des grands textes ? Quelles formes de « confessions » seraient possibles ? Quels évènements pourraient accompagner cette journée ?</a:t>
            </a:r>
          </a:p>
          <a:p>
            <a:r>
              <a:rPr lang="fr-FR" sz="2000" dirty="0" smtClean="0"/>
              <a:t>Note : aux Etats-Unis, l’artiste Candy Chang a ouvert un espace à Las Vegas où les gens peuvent déposer des confessions anonymes. Elle a aussi écrit un livre « </a:t>
            </a:r>
            <a:r>
              <a:rPr lang="fr-FR" sz="2000" dirty="0" err="1" smtClean="0"/>
              <a:t>Before</a:t>
            </a:r>
            <a:r>
              <a:rPr lang="fr-FR" sz="2000" dirty="0" smtClean="0"/>
              <a:t> I die », où elle incite chacun à prendre une initiative avant qu’il soit trop tard.</a:t>
            </a:r>
            <a:endParaRPr lang="fr-FR" sz="2000" dirty="0"/>
          </a:p>
        </p:txBody>
      </p:sp>
    </p:spTree>
    <p:extLst>
      <p:ext uri="{BB962C8B-B14F-4D97-AF65-F5344CB8AC3E}">
        <p14:creationId xmlns:p14="http://schemas.microsoft.com/office/powerpoint/2010/main" val="196649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335892" y="4668819"/>
            <a:ext cx="8825659" cy="1011219"/>
          </a:xfrm>
        </p:spPr>
        <p:txBody>
          <a:bodyPr>
            <a:noAutofit/>
          </a:bodyPr>
          <a:lstStyle/>
          <a:p>
            <a:pPr algn="ctr"/>
            <a:r>
              <a:rPr lang="fr-FR" sz="4400" dirty="0" smtClean="0"/>
              <a:t>Deuxième Partie</a:t>
            </a:r>
            <a:endParaRPr lang="fr-FR" sz="4400" dirty="0"/>
          </a:p>
        </p:txBody>
      </p:sp>
      <p:sp>
        <p:nvSpPr>
          <p:cNvPr id="10" name="Espace réservé du texte 9"/>
          <p:cNvSpPr>
            <a:spLocks noGrp="1"/>
          </p:cNvSpPr>
          <p:nvPr>
            <p:ph type="body" sz="half" idx="2"/>
          </p:nvPr>
        </p:nvSpPr>
        <p:spPr>
          <a:xfrm>
            <a:off x="1154954" y="5805500"/>
            <a:ext cx="8825658" cy="493712"/>
          </a:xfrm>
        </p:spPr>
        <p:txBody>
          <a:bodyPr>
            <a:normAutofit/>
          </a:bodyPr>
          <a:lstStyle/>
          <a:p>
            <a:pPr algn="ctr"/>
            <a:r>
              <a:rPr lang="fr-FR" sz="2000" dirty="0" smtClean="0"/>
              <a:t>Exposé de Laurent </a:t>
            </a:r>
            <a:r>
              <a:rPr lang="fr-FR" sz="2000" dirty="0" err="1" smtClean="0"/>
              <a:t>Ladouce</a:t>
            </a:r>
            <a:r>
              <a:rPr lang="fr-FR" sz="2000" dirty="0" smtClean="0"/>
              <a:t>, directeur de l’Espace Culture et Paix</a:t>
            </a:r>
            <a:endParaRPr lang="fr-FR" sz="2000" dirty="0"/>
          </a:p>
        </p:txBody>
      </p:sp>
      <p:pic>
        <p:nvPicPr>
          <p:cNvPr id="6" name="Espace réservé pour une image  5"/>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4024981" y="350838"/>
            <a:ext cx="3716939" cy="3733482"/>
          </a:xfrm>
        </p:spPr>
      </p:pic>
    </p:spTree>
    <p:extLst>
      <p:ext uri="{BB962C8B-B14F-4D97-AF65-F5344CB8AC3E}">
        <p14:creationId xmlns:p14="http://schemas.microsoft.com/office/powerpoint/2010/main" val="2090700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3695</TotalTime>
  <Words>2202</Words>
  <Application>Microsoft Office PowerPoint</Application>
  <PresentationFormat>Personnalisé</PresentationFormat>
  <Paragraphs>351</Paragraphs>
  <Slides>46</Slides>
  <Notes>2</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Direction Ion</vt:lpstr>
      <vt:lpstr>Parler enfin et revivre</vt:lpstr>
      <vt:lpstr>Les Semaines des Confessions</vt:lpstr>
      <vt:lpstr>Problématiques de Parole Donnée N° 225</vt:lpstr>
      <vt:lpstr>Présentation PowerPoint</vt:lpstr>
      <vt:lpstr>Première Partie</vt:lpstr>
      <vt:lpstr>Table 1</vt:lpstr>
      <vt:lpstr>Table 2 : Nommer la cause de mon infortune pour vivre mieux</vt:lpstr>
      <vt:lpstr>Table 3  : une journée nationale de la « confession »</vt:lpstr>
      <vt:lpstr>Deuxième Partie</vt:lpstr>
      <vt:lpstr>La Confession Publique</vt:lpstr>
      <vt:lpstr>« Géo-politique de la confession »</vt:lpstr>
      <vt:lpstr>Confession Publique et logique « réparatrice » ou « restauratrice »</vt:lpstr>
      <vt:lpstr>   « Géo-politique de la confession » Quelques études de cas</vt:lpstr>
      <vt:lpstr>Le point de vue unificationniste </vt:lpstr>
      <vt:lpstr>Déclaration de Douglas Mac Arthur 2 septembre 1945 </vt:lpstr>
      <vt:lpstr>Présentation PowerPoint</vt:lpstr>
      <vt:lpstr>La confession publique des disgraced aux Etats-Unis</vt:lpstr>
      <vt:lpstr>Buts des confessions publiques américaines</vt:lpstr>
      <vt:lpstr>Regrets présidentiels</vt:lpstr>
      <vt:lpstr>Raisons de la confession</vt:lpstr>
      <vt:lpstr>Revenir à la confession personnelle</vt:lpstr>
      <vt:lpstr>Les confessions chez Candy Chang</vt:lpstr>
      <vt:lpstr>Présentation PowerPoint</vt:lpstr>
      <vt:lpstr>Présentation PowerPoint</vt:lpstr>
      <vt:lpstr>Les spiritualités et la confession</vt:lpstr>
      <vt:lpstr>Confession dans le christianisme</vt:lpstr>
      <vt:lpstr>L’éclairage des Principes de l’Unification</vt:lpstr>
      <vt:lpstr>Présentation PowerPoint</vt:lpstr>
      <vt:lpstr>Présentation PowerPoint</vt:lpstr>
      <vt:lpstr>Présentation PowerPoint</vt:lpstr>
      <vt:lpstr>Présentation PowerPoint</vt:lpstr>
      <vt:lpstr>Présentation PowerPoint</vt:lpstr>
      <vt:lpstr>Présentation PowerPoint</vt:lpstr>
      <vt:lpstr>Les deux voies</vt:lpstr>
      <vt:lpstr>Présentation PowerPoint</vt:lpstr>
      <vt:lpstr>Présentation PowerPoint</vt:lpstr>
      <vt:lpstr>Le point de vue des Principes de l’Unification Ajustement de plein-midi</vt:lpstr>
      <vt:lpstr>Le mal être</vt:lpstr>
      <vt:lpstr>Conséquences du mal-être</vt:lpstr>
      <vt:lpstr>Présentation PowerPoint</vt:lpstr>
      <vt:lpstr>« mal aimer »</vt:lpstr>
      <vt:lpstr>Confesser le mal-aimer</vt:lpstr>
      <vt:lpstr>Présentation PowerPoint</vt:lpstr>
      <vt:lpstr>Présentation PowerPoint</vt:lpstr>
      <vt:lpstr>L’expérience de la situation limite (Jaspers)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des confessions</dc:title>
  <dc:creator>laurent ladouce</dc:creator>
  <cp:lastModifiedBy>PC</cp:lastModifiedBy>
  <cp:revision>181</cp:revision>
  <dcterms:created xsi:type="dcterms:W3CDTF">2015-10-05T16:26:43Z</dcterms:created>
  <dcterms:modified xsi:type="dcterms:W3CDTF">2015-11-13T17:25:14Z</dcterms:modified>
</cp:coreProperties>
</file>