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52" r:id="rId1"/>
  </p:sldMasterIdLst>
  <p:notesMasterIdLst>
    <p:notesMasterId r:id="rId38"/>
  </p:notesMasterIdLst>
  <p:sldIdLst>
    <p:sldId id="399" r:id="rId2"/>
    <p:sldId id="403" r:id="rId3"/>
    <p:sldId id="407" r:id="rId4"/>
    <p:sldId id="423" r:id="rId5"/>
    <p:sldId id="425" r:id="rId6"/>
    <p:sldId id="426" r:id="rId7"/>
    <p:sldId id="427" r:id="rId8"/>
    <p:sldId id="417" r:id="rId9"/>
    <p:sldId id="428" r:id="rId10"/>
    <p:sldId id="404" r:id="rId11"/>
    <p:sldId id="418" r:id="rId12"/>
    <p:sldId id="400" r:id="rId13"/>
    <p:sldId id="406" r:id="rId14"/>
    <p:sldId id="415" r:id="rId15"/>
    <p:sldId id="419" r:id="rId16"/>
    <p:sldId id="421" r:id="rId17"/>
    <p:sldId id="422" r:id="rId18"/>
    <p:sldId id="429" r:id="rId19"/>
    <p:sldId id="416" r:id="rId20"/>
    <p:sldId id="398" r:id="rId21"/>
    <p:sldId id="430" r:id="rId22"/>
    <p:sldId id="431" r:id="rId23"/>
    <p:sldId id="414" r:id="rId24"/>
    <p:sldId id="432" r:id="rId25"/>
    <p:sldId id="405" r:id="rId26"/>
    <p:sldId id="401" r:id="rId27"/>
    <p:sldId id="402" r:id="rId28"/>
    <p:sldId id="408" r:id="rId29"/>
    <p:sldId id="409" r:id="rId30"/>
    <p:sldId id="410" r:id="rId31"/>
    <p:sldId id="411" r:id="rId32"/>
    <p:sldId id="412" r:id="rId33"/>
    <p:sldId id="397" r:id="rId34"/>
    <p:sldId id="450" r:id="rId35"/>
    <p:sldId id="447" r:id="rId36"/>
    <p:sldId id="451"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198E0"/>
    <a:srgbClr val="8E0000"/>
    <a:srgbClr val="6C0000"/>
    <a:srgbClr val="3071D0"/>
    <a:srgbClr val="409B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548" autoAdjust="0"/>
    <p:restoredTop sz="95812" autoAdjust="0"/>
  </p:normalViewPr>
  <p:slideViewPr>
    <p:cSldViewPr snapToGrid="0">
      <p:cViewPr varScale="1">
        <p:scale>
          <a:sx n="60" d="100"/>
          <a:sy n="60" d="100"/>
        </p:scale>
        <p:origin x="-96" y="-300"/>
      </p:cViewPr>
      <p:guideLst>
        <p:guide orient="horz" pos="2160"/>
        <p:guide pos="3840"/>
      </p:guideLst>
    </p:cSldViewPr>
  </p:slideViewPr>
  <p:outlineViewPr>
    <p:cViewPr>
      <p:scale>
        <a:sx n="33" d="100"/>
        <a:sy n="33" d="100"/>
      </p:scale>
      <p:origin x="0" y="-270"/>
    </p:cViewPr>
  </p:outlineViewPr>
  <p:notesTextViewPr>
    <p:cViewPr>
      <p:scale>
        <a:sx n="1" d="1"/>
        <a:sy n="1" d="1"/>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image" Target="../media/image4.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A3AE0B-DF80-482A-A126-B08B13A10478}" type="doc">
      <dgm:prSet loTypeId="urn:microsoft.com/office/officeart/2005/8/layout/pList2" loCatId="list" qsTypeId="urn:microsoft.com/office/officeart/2005/8/quickstyle/simple5" qsCatId="simple" csTypeId="urn:microsoft.com/office/officeart/2005/8/colors/colorful4" csCatId="colorful" phldr="1"/>
      <dgm:spPr/>
    </dgm:pt>
    <dgm:pt modelId="{5E0F0740-D340-4734-B5D6-D0975B640BAD}">
      <dgm:prSet phldrT="[Texte]" custT="1"/>
      <dgm:spPr/>
      <dgm:t>
        <a:bodyPr/>
        <a:lstStyle/>
        <a:p>
          <a:endParaRPr lang="fr-FR" sz="1400" b="0" i="1" dirty="0" smtClean="0">
            <a:latin typeface="Garamond" panose="02020404030301010803" pitchFamily="18" charset="0"/>
          </a:endParaRPr>
        </a:p>
        <a:p>
          <a:endParaRPr lang="fr-FR" sz="1400" b="0" i="1" dirty="0" smtClean="0">
            <a:latin typeface="Garamond" panose="02020404030301010803" pitchFamily="18" charset="0"/>
          </a:endParaRPr>
        </a:p>
        <a:p>
          <a:r>
            <a:rPr lang="fr-FR" sz="3500" b="0" i="1" dirty="0" smtClean="0">
              <a:latin typeface="Garamond" panose="02020404030301010803" pitchFamily="18" charset="0"/>
            </a:rPr>
            <a:t>L’amour seul connaît le secret de s’enrichir en donnant. </a:t>
          </a:r>
        </a:p>
        <a:p>
          <a:r>
            <a:rPr lang="fr-FR" sz="2800" b="0" i="0" dirty="0" smtClean="0">
              <a:latin typeface="Garamond" panose="02020404030301010803" pitchFamily="18" charset="0"/>
            </a:rPr>
            <a:t>Clemens Brentano</a:t>
          </a:r>
        </a:p>
        <a:p>
          <a:r>
            <a:rPr lang="fr-FR" sz="2800" b="0" i="0" dirty="0" smtClean="0">
              <a:latin typeface="Garamond" panose="02020404030301010803" pitchFamily="18" charset="0"/>
            </a:rPr>
            <a:t>1778-1842</a:t>
          </a:r>
          <a:endParaRPr lang="fr-FR" sz="2800" dirty="0">
            <a:latin typeface="Garamond" panose="02020404030301010803" pitchFamily="18" charset="0"/>
          </a:endParaRPr>
        </a:p>
      </dgm:t>
    </dgm:pt>
    <dgm:pt modelId="{78A8E295-D2E9-475F-A862-B16254026C43}" type="parTrans" cxnId="{C1791FD7-F27F-4B85-9B6B-14376807320D}">
      <dgm:prSet/>
      <dgm:spPr/>
      <dgm:t>
        <a:bodyPr/>
        <a:lstStyle/>
        <a:p>
          <a:endParaRPr lang="fr-FR"/>
        </a:p>
      </dgm:t>
    </dgm:pt>
    <dgm:pt modelId="{7F73CBF5-7641-46D3-9231-E1EDAB684FB9}" type="sibTrans" cxnId="{C1791FD7-F27F-4B85-9B6B-14376807320D}">
      <dgm:prSet/>
      <dgm:spPr/>
      <dgm:t>
        <a:bodyPr/>
        <a:lstStyle/>
        <a:p>
          <a:endParaRPr lang="fr-FR"/>
        </a:p>
      </dgm:t>
    </dgm:pt>
    <dgm:pt modelId="{A48AB1A8-4200-4C2E-8682-A713982C73AB}">
      <dgm:prSet phldrT="[Texte]" custT="1"/>
      <dgm:spPr/>
      <dgm:t>
        <a:bodyPr/>
        <a:lstStyle/>
        <a:p>
          <a:endParaRPr lang="fr-FR" sz="3000" b="0" i="1" dirty="0" smtClean="0">
            <a:latin typeface="Garamond" pitchFamily="18" charset="0"/>
          </a:endParaRPr>
        </a:p>
        <a:p>
          <a:r>
            <a:rPr lang="fr-FR" sz="3200" b="0" i="1" dirty="0" smtClean="0">
              <a:latin typeface="Garamond" pitchFamily="18" charset="0"/>
            </a:rPr>
            <a:t>Créer est le seul domaine où il faut se déposséder pour s'enrichir. </a:t>
          </a:r>
        </a:p>
        <a:p>
          <a:r>
            <a:rPr lang="fr-FR" sz="3000" b="0" i="0" dirty="0" smtClean="0">
              <a:latin typeface="Garamond" pitchFamily="18" charset="0"/>
            </a:rPr>
            <a:t>Malcolm de </a:t>
          </a:r>
          <a:r>
            <a:rPr lang="fr-FR" sz="3000" b="0" i="0" dirty="0" err="1" smtClean="0">
              <a:latin typeface="Garamond" pitchFamily="18" charset="0"/>
            </a:rPr>
            <a:t>Chazal</a:t>
          </a:r>
          <a:endParaRPr lang="fr-FR" sz="3000" dirty="0">
            <a:latin typeface="Garamond" pitchFamily="18" charset="0"/>
          </a:endParaRPr>
        </a:p>
      </dgm:t>
    </dgm:pt>
    <dgm:pt modelId="{17872B8B-E45F-4585-998D-30BB534CFE41}" type="parTrans" cxnId="{F9476D16-5358-4DF4-86DF-48FB242A18A3}">
      <dgm:prSet/>
      <dgm:spPr/>
      <dgm:t>
        <a:bodyPr/>
        <a:lstStyle/>
        <a:p>
          <a:endParaRPr lang="fr-FR"/>
        </a:p>
      </dgm:t>
    </dgm:pt>
    <dgm:pt modelId="{9580631D-ED49-4ADF-A17C-329AA4AB6688}" type="sibTrans" cxnId="{F9476D16-5358-4DF4-86DF-48FB242A18A3}">
      <dgm:prSet/>
      <dgm:spPr/>
      <dgm:t>
        <a:bodyPr/>
        <a:lstStyle/>
        <a:p>
          <a:endParaRPr lang="fr-FR"/>
        </a:p>
      </dgm:t>
    </dgm:pt>
    <dgm:pt modelId="{7DAFB1C5-5DF7-4C44-BCEE-DF2BE90E2F02}">
      <dgm:prSet phldrT="[Texte]" custT="1"/>
      <dgm:spPr/>
      <dgm:t>
        <a:bodyPr/>
        <a:lstStyle/>
        <a:p>
          <a:endParaRPr lang="fr-FR" sz="2400" b="0" i="1" dirty="0" smtClean="0">
            <a:latin typeface="Garamond" pitchFamily="18" charset="0"/>
          </a:endParaRPr>
        </a:p>
        <a:p>
          <a:r>
            <a:rPr lang="fr-FR" sz="2800" b="0" i="1" dirty="0" smtClean="0">
              <a:latin typeface="Garamond" pitchFamily="18" charset="0"/>
            </a:rPr>
            <a:t>La véritable éducation consiste à tirer le meilleur de soi-même. Quel meilleur livre peut-il exister que le livre de l'humanité ? </a:t>
          </a:r>
        </a:p>
        <a:p>
          <a:r>
            <a:rPr lang="fr-FR" sz="2400" b="0" i="0" dirty="0" smtClean="0">
              <a:latin typeface="Garamond" pitchFamily="18" charset="0"/>
            </a:rPr>
            <a:t>Mahatma Gandhi</a:t>
          </a:r>
        </a:p>
        <a:p>
          <a:r>
            <a:rPr lang="fr-FR" sz="2400" b="0" i="0" dirty="0" smtClean="0">
              <a:latin typeface="Garamond" pitchFamily="18" charset="0"/>
            </a:rPr>
            <a:t>(1869-1948)</a:t>
          </a:r>
          <a:r>
            <a:rPr lang="fr-FR" sz="2400" b="0" i="0" dirty="0" smtClean="0"/>
            <a:t/>
          </a:r>
          <a:br>
            <a:rPr lang="fr-FR" sz="2400" b="0" i="0" dirty="0" smtClean="0"/>
          </a:br>
          <a:endParaRPr lang="fr-FR" sz="2400" dirty="0">
            <a:latin typeface="Garamond" pitchFamily="18" charset="0"/>
          </a:endParaRPr>
        </a:p>
      </dgm:t>
    </dgm:pt>
    <dgm:pt modelId="{897945E6-41BE-4BC2-A784-FBD3D7C86C06}" type="parTrans" cxnId="{34049801-59B3-4556-B80E-63C269436AC8}">
      <dgm:prSet/>
      <dgm:spPr/>
      <dgm:t>
        <a:bodyPr/>
        <a:lstStyle/>
        <a:p>
          <a:endParaRPr lang="fr-FR"/>
        </a:p>
      </dgm:t>
    </dgm:pt>
    <dgm:pt modelId="{A0D0BC31-AD22-438C-9141-4366A0BDF779}" type="sibTrans" cxnId="{34049801-59B3-4556-B80E-63C269436AC8}">
      <dgm:prSet/>
      <dgm:spPr/>
      <dgm:t>
        <a:bodyPr/>
        <a:lstStyle/>
        <a:p>
          <a:endParaRPr lang="fr-FR"/>
        </a:p>
      </dgm:t>
    </dgm:pt>
    <dgm:pt modelId="{FC96E095-7E09-4027-B7BC-86016DEDA489}" type="pres">
      <dgm:prSet presAssocID="{25A3AE0B-DF80-482A-A126-B08B13A10478}" presName="Name0" presStyleCnt="0">
        <dgm:presLayoutVars>
          <dgm:dir/>
          <dgm:resizeHandles val="exact"/>
        </dgm:presLayoutVars>
      </dgm:prSet>
      <dgm:spPr/>
    </dgm:pt>
    <dgm:pt modelId="{43239F4C-0435-4A84-BBC8-42FAAB173482}" type="pres">
      <dgm:prSet presAssocID="{25A3AE0B-DF80-482A-A126-B08B13A10478}" presName="bkgdShp" presStyleLbl="alignAccFollowNode1" presStyleIdx="0" presStyleCnt="1"/>
      <dgm:spPr/>
    </dgm:pt>
    <dgm:pt modelId="{FFBD5C3B-15FC-4406-AD60-FD0C17AC3921}" type="pres">
      <dgm:prSet presAssocID="{25A3AE0B-DF80-482A-A126-B08B13A10478}" presName="linComp" presStyleCnt="0"/>
      <dgm:spPr/>
    </dgm:pt>
    <dgm:pt modelId="{D53A1B7C-815D-46DB-8557-05177277F904}" type="pres">
      <dgm:prSet presAssocID="{5E0F0740-D340-4734-B5D6-D0975B640BAD}" presName="compNode" presStyleCnt="0"/>
      <dgm:spPr/>
    </dgm:pt>
    <dgm:pt modelId="{35542E96-4D72-4843-B412-154FE8434AF6}" type="pres">
      <dgm:prSet presAssocID="{5E0F0740-D340-4734-B5D6-D0975B640BAD}" presName="node" presStyleLbl="node1" presStyleIdx="0" presStyleCnt="3" custLinFactNeighborX="1277" custLinFactNeighborY="0">
        <dgm:presLayoutVars>
          <dgm:bulletEnabled val="1"/>
        </dgm:presLayoutVars>
      </dgm:prSet>
      <dgm:spPr/>
      <dgm:t>
        <a:bodyPr/>
        <a:lstStyle/>
        <a:p>
          <a:endParaRPr lang="fr-FR"/>
        </a:p>
      </dgm:t>
    </dgm:pt>
    <dgm:pt modelId="{8967795E-6E00-4614-B2AC-3F57E9DCED18}" type="pres">
      <dgm:prSet presAssocID="{5E0F0740-D340-4734-B5D6-D0975B640BAD}" presName="invisiNode" presStyleLbl="node1" presStyleIdx="0" presStyleCnt="3"/>
      <dgm:spPr/>
    </dgm:pt>
    <dgm:pt modelId="{1A9663C1-27D3-40F4-B4BD-8D79A5B5A64D}" type="pres">
      <dgm:prSet presAssocID="{5E0F0740-D340-4734-B5D6-D0975B640BAD}" presName="imagNode" presStyleLbl="fgImgPlace1" presStyleIdx="0" presStyleCnt="3" custScaleX="62341" custScaleY="111111" custLinFactNeighborX="-957" custLinFactNeighborY="1010"/>
      <dgm:spPr>
        <a:blipFill rotWithShape="1">
          <a:blip xmlns:r="http://schemas.openxmlformats.org/officeDocument/2006/relationships" r:embed="rId1"/>
          <a:stretch>
            <a:fillRect/>
          </a:stretch>
        </a:blipFill>
      </dgm:spPr>
      <dgm:t>
        <a:bodyPr/>
        <a:lstStyle/>
        <a:p>
          <a:endParaRPr lang="fr-FR"/>
        </a:p>
      </dgm:t>
    </dgm:pt>
    <dgm:pt modelId="{2065FF6D-64D6-4604-8E90-8801A29F5C87}" type="pres">
      <dgm:prSet presAssocID="{7F73CBF5-7641-46D3-9231-E1EDAB684FB9}" presName="sibTrans" presStyleLbl="sibTrans2D1" presStyleIdx="0" presStyleCnt="0"/>
      <dgm:spPr/>
      <dgm:t>
        <a:bodyPr/>
        <a:lstStyle/>
        <a:p>
          <a:endParaRPr lang="fr-FR"/>
        </a:p>
      </dgm:t>
    </dgm:pt>
    <dgm:pt modelId="{88906501-9D35-4392-AC96-47F0AF85B089}" type="pres">
      <dgm:prSet presAssocID="{A48AB1A8-4200-4C2E-8682-A713982C73AB}" presName="compNode" presStyleCnt="0"/>
      <dgm:spPr/>
    </dgm:pt>
    <dgm:pt modelId="{231144EC-6101-482C-B891-C48ECEE93077}" type="pres">
      <dgm:prSet presAssocID="{A48AB1A8-4200-4C2E-8682-A713982C73AB}" presName="node" presStyleLbl="node1" presStyleIdx="1" presStyleCnt="3">
        <dgm:presLayoutVars>
          <dgm:bulletEnabled val="1"/>
        </dgm:presLayoutVars>
      </dgm:prSet>
      <dgm:spPr/>
      <dgm:t>
        <a:bodyPr/>
        <a:lstStyle/>
        <a:p>
          <a:endParaRPr lang="fr-FR"/>
        </a:p>
      </dgm:t>
    </dgm:pt>
    <dgm:pt modelId="{4F57B429-027C-4C31-9968-687E6BE32C3C}" type="pres">
      <dgm:prSet presAssocID="{A48AB1A8-4200-4C2E-8682-A713982C73AB}" presName="invisiNode" presStyleLbl="node1" presStyleIdx="1" presStyleCnt="3"/>
      <dgm:spPr/>
    </dgm:pt>
    <dgm:pt modelId="{B92052ED-4DB6-4CC0-B991-F1CB8B3A4032}" type="pres">
      <dgm:prSet presAssocID="{A48AB1A8-4200-4C2E-8682-A713982C73AB}" presName="imagNode" presStyleLbl="fgImgPlace1" presStyleIdx="1" presStyleCnt="3" custScaleX="69528" custScaleY="117531"/>
      <dgm:spPr>
        <a:blipFill rotWithShape="1">
          <a:blip xmlns:r="http://schemas.openxmlformats.org/officeDocument/2006/relationships" r:embed="rId2"/>
          <a:stretch>
            <a:fillRect/>
          </a:stretch>
        </a:blipFill>
      </dgm:spPr>
    </dgm:pt>
    <dgm:pt modelId="{AFBCFAB7-306B-405D-8221-718223F1B8FE}" type="pres">
      <dgm:prSet presAssocID="{9580631D-ED49-4ADF-A17C-329AA4AB6688}" presName="sibTrans" presStyleLbl="sibTrans2D1" presStyleIdx="0" presStyleCnt="0"/>
      <dgm:spPr/>
      <dgm:t>
        <a:bodyPr/>
        <a:lstStyle/>
        <a:p>
          <a:endParaRPr lang="fr-FR"/>
        </a:p>
      </dgm:t>
    </dgm:pt>
    <dgm:pt modelId="{D6F9099D-8C06-498C-9BE6-90D16BE4A5C2}" type="pres">
      <dgm:prSet presAssocID="{7DAFB1C5-5DF7-4C44-BCEE-DF2BE90E2F02}" presName="compNode" presStyleCnt="0"/>
      <dgm:spPr/>
    </dgm:pt>
    <dgm:pt modelId="{8DB177B4-0EFD-4E9D-940C-25FE2CD9DC19}" type="pres">
      <dgm:prSet presAssocID="{7DAFB1C5-5DF7-4C44-BCEE-DF2BE90E2F02}" presName="node" presStyleLbl="node1" presStyleIdx="2" presStyleCnt="3">
        <dgm:presLayoutVars>
          <dgm:bulletEnabled val="1"/>
        </dgm:presLayoutVars>
      </dgm:prSet>
      <dgm:spPr/>
      <dgm:t>
        <a:bodyPr/>
        <a:lstStyle/>
        <a:p>
          <a:endParaRPr lang="fr-FR"/>
        </a:p>
      </dgm:t>
    </dgm:pt>
    <dgm:pt modelId="{4BE9ADD1-E986-4DDD-A15B-DD752B7CB87C}" type="pres">
      <dgm:prSet presAssocID="{7DAFB1C5-5DF7-4C44-BCEE-DF2BE90E2F02}" presName="invisiNode" presStyleLbl="node1" presStyleIdx="2" presStyleCnt="3"/>
      <dgm:spPr/>
    </dgm:pt>
    <dgm:pt modelId="{8298B26A-859F-46B9-9609-B5AC495E4B15}" type="pres">
      <dgm:prSet presAssocID="{7DAFB1C5-5DF7-4C44-BCEE-DF2BE90E2F02}" presName="imagNode" presStyleLbl="fgImgPlace1" presStyleIdx="2" presStyleCnt="3" custScaleX="76617" custScaleY="93905"/>
      <dgm:spPr>
        <a:blipFill rotWithShape="1">
          <a:blip xmlns:r="http://schemas.openxmlformats.org/officeDocument/2006/relationships" r:embed="rId3"/>
          <a:stretch>
            <a:fillRect/>
          </a:stretch>
        </a:blipFill>
      </dgm:spPr>
    </dgm:pt>
  </dgm:ptLst>
  <dgm:cxnLst>
    <dgm:cxn modelId="{9531A0CA-70E1-4E11-A684-C895FBE37FA1}" type="presOf" srcId="{25A3AE0B-DF80-482A-A126-B08B13A10478}" destId="{FC96E095-7E09-4027-B7BC-86016DEDA489}" srcOrd="0" destOrd="0" presId="urn:microsoft.com/office/officeart/2005/8/layout/pList2"/>
    <dgm:cxn modelId="{D504F476-E68D-4E3C-BB5D-A59AA09DF605}" type="presOf" srcId="{9580631D-ED49-4ADF-A17C-329AA4AB6688}" destId="{AFBCFAB7-306B-405D-8221-718223F1B8FE}" srcOrd="0" destOrd="0" presId="urn:microsoft.com/office/officeart/2005/8/layout/pList2"/>
    <dgm:cxn modelId="{12512E91-82D1-4E07-88CA-704F4768F901}" type="presOf" srcId="{5E0F0740-D340-4734-B5D6-D0975B640BAD}" destId="{35542E96-4D72-4843-B412-154FE8434AF6}" srcOrd="0" destOrd="0" presId="urn:microsoft.com/office/officeart/2005/8/layout/pList2"/>
    <dgm:cxn modelId="{34049801-59B3-4556-B80E-63C269436AC8}" srcId="{25A3AE0B-DF80-482A-A126-B08B13A10478}" destId="{7DAFB1C5-5DF7-4C44-BCEE-DF2BE90E2F02}" srcOrd="2" destOrd="0" parTransId="{897945E6-41BE-4BC2-A784-FBD3D7C86C06}" sibTransId="{A0D0BC31-AD22-438C-9141-4366A0BDF779}"/>
    <dgm:cxn modelId="{7384574F-B2EE-419C-8F32-702A6C21ADEE}" type="presOf" srcId="{A48AB1A8-4200-4C2E-8682-A713982C73AB}" destId="{231144EC-6101-482C-B891-C48ECEE93077}" srcOrd="0" destOrd="0" presId="urn:microsoft.com/office/officeart/2005/8/layout/pList2"/>
    <dgm:cxn modelId="{F9476D16-5358-4DF4-86DF-48FB242A18A3}" srcId="{25A3AE0B-DF80-482A-A126-B08B13A10478}" destId="{A48AB1A8-4200-4C2E-8682-A713982C73AB}" srcOrd="1" destOrd="0" parTransId="{17872B8B-E45F-4585-998D-30BB534CFE41}" sibTransId="{9580631D-ED49-4ADF-A17C-329AA4AB6688}"/>
    <dgm:cxn modelId="{932D687B-BBF0-41C7-806E-9E88DBC3FF51}" type="presOf" srcId="{7DAFB1C5-5DF7-4C44-BCEE-DF2BE90E2F02}" destId="{8DB177B4-0EFD-4E9D-940C-25FE2CD9DC19}" srcOrd="0" destOrd="0" presId="urn:microsoft.com/office/officeart/2005/8/layout/pList2"/>
    <dgm:cxn modelId="{C1791FD7-F27F-4B85-9B6B-14376807320D}" srcId="{25A3AE0B-DF80-482A-A126-B08B13A10478}" destId="{5E0F0740-D340-4734-B5D6-D0975B640BAD}" srcOrd="0" destOrd="0" parTransId="{78A8E295-D2E9-475F-A862-B16254026C43}" sibTransId="{7F73CBF5-7641-46D3-9231-E1EDAB684FB9}"/>
    <dgm:cxn modelId="{92024A3C-536A-4BFD-9FD7-8DE7B29AAE5F}" type="presOf" srcId="{7F73CBF5-7641-46D3-9231-E1EDAB684FB9}" destId="{2065FF6D-64D6-4604-8E90-8801A29F5C87}" srcOrd="0" destOrd="0" presId="urn:microsoft.com/office/officeart/2005/8/layout/pList2"/>
    <dgm:cxn modelId="{99ADF043-159F-4EAC-A380-D08935C95C8C}" type="presParOf" srcId="{FC96E095-7E09-4027-B7BC-86016DEDA489}" destId="{43239F4C-0435-4A84-BBC8-42FAAB173482}" srcOrd="0" destOrd="0" presId="urn:microsoft.com/office/officeart/2005/8/layout/pList2"/>
    <dgm:cxn modelId="{F4F601A4-6174-49FC-8608-104E595D9415}" type="presParOf" srcId="{FC96E095-7E09-4027-B7BC-86016DEDA489}" destId="{FFBD5C3B-15FC-4406-AD60-FD0C17AC3921}" srcOrd="1" destOrd="0" presId="urn:microsoft.com/office/officeart/2005/8/layout/pList2"/>
    <dgm:cxn modelId="{BD4D8E00-D2F3-4864-A506-07B5A7096B1F}" type="presParOf" srcId="{FFBD5C3B-15FC-4406-AD60-FD0C17AC3921}" destId="{D53A1B7C-815D-46DB-8557-05177277F904}" srcOrd="0" destOrd="0" presId="urn:microsoft.com/office/officeart/2005/8/layout/pList2"/>
    <dgm:cxn modelId="{C74E8A2F-5B75-4B3A-9A9D-21A6FCEC4A93}" type="presParOf" srcId="{D53A1B7C-815D-46DB-8557-05177277F904}" destId="{35542E96-4D72-4843-B412-154FE8434AF6}" srcOrd="0" destOrd="0" presId="urn:microsoft.com/office/officeart/2005/8/layout/pList2"/>
    <dgm:cxn modelId="{91CEA022-FCA2-4725-AEFC-3E55653A92F9}" type="presParOf" srcId="{D53A1B7C-815D-46DB-8557-05177277F904}" destId="{8967795E-6E00-4614-B2AC-3F57E9DCED18}" srcOrd="1" destOrd="0" presId="urn:microsoft.com/office/officeart/2005/8/layout/pList2"/>
    <dgm:cxn modelId="{2FA88625-0D86-467E-BE33-E2B94DDFAFCA}" type="presParOf" srcId="{D53A1B7C-815D-46DB-8557-05177277F904}" destId="{1A9663C1-27D3-40F4-B4BD-8D79A5B5A64D}" srcOrd="2" destOrd="0" presId="urn:microsoft.com/office/officeart/2005/8/layout/pList2"/>
    <dgm:cxn modelId="{07F50A71-84C5-468D-9999-6F45B7E01907}" type="presParOf" srcId="{FFBD5C3B-15FC-4406-AD60-FD0C17AC3921}" destId="{2065FF6D-64D6-4604-8E90-8801A29F5C87}" srcOrd="1" destOrd="0" presId="urn:microsoft.com/office/officeart/2005/8/layout/pList2"/>
    <dgm:cxn modelId="{E3EB66F7-7CE9-4DED-A6E0-703CCB54FE14}" type="presParOf" srcId="{FFBD5C3B-15FC-4406-AD60-FD0C17AC3921}" destId="{88906501-9D35-4392-AC96-47F0AF85B089}" srcOrd="2" destOrd="0" presId="urn:microsoft.com/office/officeart/2005/8/layout/pList2"/>
    <dgm:cxn modelId="{8ECE3098-9761-4C6F-B949-2DA18772F114}" type="presParOf" srcId="{88906501-9D35-4392-AC96-47F0AF85B089}" destId="{231144EC-6101-482C-B891-C48ECEE93077}" srcOrd="0" destOrd="0" presId="urn:microsoft.com/office/officeart/2005/8/layout/pList2"/>
    <dgm:cxn modelId="{A7E43D69-A9C9-46FA-8BAC-5F00522C9B8C}" type="presParOf" srcId="{88906501-9D35-4392-AC96-47F0AF85B089}" destId="{4F57B429-027C-4C31-9968-687E6BE32C3C}" srcOrd="1" destOrd="0" presId="urn:microsoft.com/office/officeart/2005/8/layout/pList2"/>
    <dgm:cxn modelId="{EEE2BD0D-B23F-43F7-BD92-CE421441AC2A}" type="presParOf" srcId="{88906501-9D35-4392-AC96-47F0AF85B089}" destId="{B92052ED-4DB6-4CC0-B991-F1CB8B3A4032}" srcOrd="2" destOrd="0" presId="urn:microsoft.com/office/officeart/2005/8/layout/pList2"/>
    <dgm:cxn modelId="{A04B91CA-E430-4CD2-B580-7B7BDCA3B0EE}" type="presParOf" srcId="{FFBD5C3B-15FC-4406-AD60-FD0C17AC3921}" destId="{AFBCFAB7-306B-405D-8221-718223F1B8FE}" srcOrd="3" destOrd="0" presId="urn:microsoft.com/office/officeart/2005/8/layout/pList2"/>
    <dgm:cxn modelId="{2CA94C82-3403-4D84-B113-5D57D7FABF8F}" type="presParOf" srcId="{FFBD5C3B-15FC-4406-AD60-FD0C17AC3921}" destId="{D6F9099D-8C06-498C-9BE6-90D16BE4A5C2}" srcOrd="4" destOrd="0" presId="urn:microsoft.com/office/officeart/2005/8/layout/pList2"/>
    <dgm:cxn modelId="{11851625-BD95-495A-9D7D-30621561254A}" type="presParOf" srcId="{D6F9099D-8C06-498C-9BE6-90D16BE4A5C2}" destId="{8DB177B4-0EFD-4E9D-940C-25FE2CD9DC19}" srcOrd="0" destOrd="0" presId="urn:microsoft.com/office/officeart/2005/8/layout/pList2"/>
    <dgm:cxn modelId="{E88FB739-385E-413B-A274-0F2DC653988F}" type="presParOf" srcId="{D6F9099D-8C06-498C-9BE6-90D16BE4A5C2}" destId="{4BE9ADD1-E986-4DDD-A15B-DD752B7CB87C}" srcOrd="1" destOrd="0" presId="urn:microsoft.com/office/officeart/2005/8/layout/pList2"/>
    <dgm:cxn modelId="{1314E998-9F0F-4B6F-971B-9AECAFF70C15}" type="presParOf" srcId="{D6F9099D-8C06-498C-9BE6-90D16BE4A5C2}" destId="{8298B26A-859F-46B9-9609-B5AC495E4B15}"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AF7F48-2DA4-4BF7-9A54-3BF7B772DCD0}"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fr-FR"/>
        </a:p>
      </dgm:t>
    </dgm:pt>
    <dgm:pt modelId="{9F75B628-0FB4-4881-94BA-DEA7C45A41A9}">
      <dgm:prSet phldrT="[Texte]">
        <dgm:style>
          <a:lnRef idx="0">
            <a:schemeClr val="accent4"/>
          </a:lnRef>
          <a:fillRef idx="3">
            <a:schemeClr val="accent4"/>
          </a:fillRef>
          <a:effectRef idx="3">
            <a:schemeClr val="accent4"/>
          </a:effectRef>
          <a:fontRef idx="minor">
            <a:schemeClr val="lt1"/>
          </a:fontRef>
        </dgm:style>
      </dgm:prSet>
      <dgm:spPr/>
      <dgm:t>
        <a:bodyPr/>
        <a:lstStyle/>
        <a:p>
          <a:endParaRPr lang="fr-FR" dirty="0" smtClean="0"/>
        </a:p>
        <a:p>
          <a:endParaRPr lang="fr-FR" dirty="0" smtClean="0"/>
        </a:p>
        <a:p>
          <a:r>
            <a:rPr lang="fr-FR" dirty="0" smtClean="0"/>
            <a:t>Cœur </a:t>
          </a:r>
          <a:endParaRPr lang="fr-FR" dirty="0"/>
        </a:p>
      </dgm:t>
    </dgm:pt>
    <dgm:pt modelId="{0B12C1A1-6246-48B9-BDAE-4264652D9B51}" type="parTrans" cxnId="{B133C2A3-345C-4887-B1F5-9984F7F0A9C8}">
      <dgm:prSet/>
      <dgm:spPr/>
      <dgm:t>
        <a:bodyPr/>
        <a:lstStyle/>
        <a:p>
          <a:endParaRPr lang="fr-FR"/>
        </a:p>
      </dgm:t>
    </dgm:pt>
    <dgm:pt modelId="{12158B4F-CC79-4E77-8E01-24C435A6D5EE}" type="sibTrans" cxnId="{B133C2A3-345C-4887-B1F5-9984F7F0A9C8}">
      <dgm:prSet/>
      <dgm:spPr/>
      <dgm:t>
        <a:bodyPr/>
        <a:lstStyle/>
        <a:p>
          <a:endParaRPr lang="fr-FR"/>
        </a:p>
      </dgm:t>
    </dgm:pt>
    <dgm:pt modelId="{097AE587-A950-414F-9E53-FD20A255DB89}">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Intellect</a:t>
          </a:r>
        </a:p>
      </dgm:t>
    </dgm:pt>
    <dgm:pt modelId="{C7D59D56-C2FF-4199-9889-E3A6BFD330E2}" type="parTrans" cxnId="{79C77738-DAB3-4FDE-8964-F28DCF9987BC}">
      <dgm:prSet/>
      <dgm:spPr/>
      <dgm:t>
        <a:bodyPr/>
        <a:lstStyle/>
        <a:p>
          <a:endParaRPr lang="fr-FR"/>
        </a:p>
      </dgm:t>
    </dgm:pt>
    <dgm:pt modelId="{47F22B3B-9C15-443C-86DA-B727FE4AE76C}" type="sibTrans" cxnId="{79C77738-DAB3-4FDE-8964-F28DCF9987BC}">
      <dgm:prSet/>
      <dgm:spPr/>
      <dgm:t>
        <a:bodyPr/>
        <a:lstStyle/>
        <a:p>
          <a:endParaRPr lang="fr-FR"/>
        </a:p>
      </dgm:t>
    </dgm:pt>
    <dgm:pt modelId="{488D7A00-3AA7-4ECE-A5B1-15928CDA3490}">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volonté</a:t>
          </a:r>
          <a:endParaRPr lang="fr-FR" dirty="0"/>
        </a:p>
      </dgm:t>
    </dgm:pt>
    <dgm:pt modelId="{698F1B41-C816-4E88-87D8-FB94874977DB}" type="parTrans" cxnId="{86D95715-D3A8-451B-B58D-77B992D66D74}">
      <dgm:prSet/>
      <dgm:spPr/>
      <dgm:t>
        <a:bodyPr/>
        <a:lstStyle/>
        <a:p>
          <a:endParaRPr lang="fr-FR"/>
        </a:p>
      </dgm:t>
    </dgm:pt>
    <dgm:pt modelId="{A01152C3-B217-4D2C-8D3E-DFE5AF56BCE7}" type="sibTrans" cxnId="{86D95715-D3A8-451B-B58D-77B992D66D74}">
      <dgm:prSet/>
      <dgm:spPr/>
      <dgm:t>
        <a:bodyPr/>
        <a:lstStyle/>
        <a:p>
          <a:endParaRPr lang="fr-FR"/>
        </a:p>
      </dgm:t>
    </dgm:pt>
    <dgm:pt modelId="{9E48EE77-19F0-4865-A372-CBFA64C23A6D}">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solidFill>
                <a:schemeClr val="bg1"/>
              </a:solidFill>
            </a:rPr>
            <a:t>émotion</a:t>
          </a:r>
          <a:endParaRPr lang="fr-FR" dirty="0">
            <a:solidFill>
              <a:schemeClr val="bg1"/>
            </a:solidFill>
          </a:endParaRPr>
        </a:p>
      </dgm:t>
    </dgm:pt>
    <dgm:pt modelId="{2A756F2B-A744-44F0-867D-DDBA56362DE3}" type="parTrans" cxnId="{EB2C2E7C-B15A-484C-95DF-F7487C4E573B}">
      <dgm:prSet/>
      <dgm:spPr/>
      <dgm:t>
        <a:bodyPr/>
        <a:lstStyle/>
        <a:p>
          <a:endParaRPr lang="fr-FR"/>
        </a:p>
      </dgm:t>
    </dgm:pt>
    <dgm:pt modelId="{08DA31C1-7F99-447B-8F3A-EC310B08E439}" type="sibTrans" cxnId="{EB2C2E7C-B15A-484C-95DF-F7487C4E573B}">
      <dgm:prSet/>
      <dgm:spPr/>
      <dgm:t>
        <a:bodyPr/>
        <a:lstStyle/>
        <a:p>
          <a:endParaRPr lang="fr-FR"/>
        </a:p>
      </dgm:t>
    </dgm:pt>
    <dgm:pt modelId="{3DCBDD9D-BE1E-47CC-BD10-E2334CF39E69}" type="pres">
      <dgm:prSet presAssocID="{79AF7F48-2DA4-4BF7-9A54-3BF7B772DCD0}" presName="Name0" presStyleCnt="0">
        <dgm:presLayoutVars>
          <dgm:chMax val="1"/>
          <dgm:chPref val="1"/>
          <dgm:dir/>
          <dgm:animOne val="branch"/>
          <dgm:animLvl val="lvl"/>
        </dgm:presLayoutVars>
      </dgm:prSet>
      <dgm:spPr/>
      <dgm:t>
        <a:bodyPr/>
        <a:lstStyle/>
        <a:p>
          <a:endParaRPr lang="fr-FR"/>
        </a:p>
      </dgm:t>
    </dgm:pt>
    <dgm:pt modelId="{100908C5-1BE6-4FCA-BF4F-2213184475EA}" type="pres">
      <dgm:prSet presAssocID="{9F75B628-0FB4-4881-94BA-DEA7C45A41A9}" presName="singleCycle" presStyleCnt="0"/>
      <dgm:spPr/>
    </dgm:pt>
    <dgm:pt modelId="{3D07A838-4453-4FD6-B050-147E918FEB37}" type="pres">
      <dgm:prSet presAssocID="{9F75B628-0FB4-4881-94BA-DEA7C45A41A9}" presName="singleCenter" presStyleLbl="node1" presStyleIdx="0" presStyleCnt="4">
        <dgm:presLayoutVars>
          <dgm:chMax val="7"/>
          <dgm:chPref val="7"/>
        </dgm:presLayoutVars>
      </dgm:prSet>
      <dgm:spPr/>
      <dgm:t>
        <a:bodyPr/>
        <a:lstStyle/>
        <a:p>
          <a:endParaRPr lang="fr-FR"/>
        </a:p>
      </dgm:t>
    </dgm:pt>
    <dgm:pt modelId="{72F07D24-BC67-4E52-8C2E-EBAB55C21F92}" type="pres">
      <dgm:prSet presAssocID="{C7D59D56-C2FF-4199-9889-E3A6BFD330E2}" presName="Name56" presStyleLbl="parChTrans1D2" presStyleIdx="0" presStyleCnt="3"/>
      <dgm:spPr/>
      <dgm:t>
        <a:bodyPr/>
        <a:lstStyle/>
        <a:p>
          <a:endParaRPr lang="fr-FR"/>
        </a:p>
      </dgm:t>
    </dgm:pt>
    <dgm:pt modelId="{6BCB5651-7B1C-4F21-8404-D52EA3E4A324}" type="pres">
      <dgm:prSet presAssocID="{097AE587-A950-414F-9E53-FD20A255DB89}" presName="text0" presStyleLbl="node1" presStyleIdx="1" presStyleCnt="4">
        <dgm:presLayoutVars>
          <dgm:bulletEnabled val="1"/>
        </dgm:presLayoutVars>
      </dgm:prSet>
      <dgm:spPr/>
      <dgm:t>
        <a:bodyPr/>
        <a:lstStyle/>
        <a:p>
          <a:endParaRPr lang="fr-FR"/>
        </a:p>
      </dgm:t>
    </dgm:pt>
    <dgm:pt modelId="{E5C84469-BCA1-48FE-8A60-9B70047A9A66}" type="pres">
      <dgm:prSet presAssocID="{698F1B41-C816-4E88-87D8-FB94874977DB}" presName="Name56" presStyleLbl="parChTrans1D2" presStyleIdx="1" presStyleCnt="3"/>
      <dgm:spPr/>
      <dgm:t>
        <a:bodyPr/>
        <a:lstStyle/>
        <a:p>
          <a:endParaRPr lang="fr-FR"/>
        </a:p>
      </dgm:t>
    </dgm:pt>
    <dgm:pt modelId="{3F0CEFA0-D956-4580-86BF-7A872AC5BEA2}" type="pres">
      <dgm:prSet presAssocID="{488D7A00-3AA7-4ECE-A5B1-15928CDA3490}" presName="text0" presStyleLbl="node1" presStyleIdx="2" presStyleCnt="4">
        <dgm:presLayoutVars>
          <dgm:bulletEnabled val="1"/>
        </dgm:presLayoutVars>
      </dgm:prSet>
      <dgm:spPr/>
      <dgm:t>
        <a:bodyPr/>
        <a:lstStyle/>
        <a:p>
          <a:endParaRPr lang="fr-FR"/>
        </a:p>
      </dgm:t>
    </dgm:pt>
    <dgm:pt modelId="{694B0231-27AC-4F75-BC16-C7351E161AE8}" type="pres">
      <dgm:prSet presAssocID="{2A756F2B-A744-44F0-867D-DDBA56362DE3}" presName="Name56" presStyleLbl="parChTrans1D2" presStyleIdx="2" presStyleCnt="3"/>
      <dgm:spPr/>
      <dgm:t>
        <a:bodyPr/>
        <a:lstStyle/>
        <a:p>
          <a:endParaRPr lang="fr-FR"/>
        </a:p>
      </dgm:t>
    </dgm:pt>
    <dgm:pt modelId="{21BBBE8F-5C74-4A34-A689-A7382571AE62}" type="pres">
      <dgm:prSet presAssocID="{9E48EE77-19F0-4865-A372-CBFA64C23A6D}" presName="text0" presStyleLbl="node1" presStyleIdx="3" presStyleCnt="4">
        <dgm:presLayoutVars>
          <dgm:bulletEnabled val="1"/>
        </dgm:presLayoutVars>
      </dgm:prSet>
      <dgm:spPr/>
      <dgm:t>
        <a:bodyPr/>
        <a:lstStyle/>
        <a:p>
          <a:endParaRPr lang="fr-FR"/>
        </a:p>
      </dgm:t>
    </dgm:pt>
  </dgm:ptLst>
  <dgm:cxnLst>
    <dgm:cxn modelId="{918FB635-ED76-487C-9706-489A8528975E}" type="presOf" srcId="{9E48EE77-19F0-4865-A372-CBFA64C23A6D}" destId="{21BBBE8F-5C74-4A34-A689-A7382571AE62}" srcOrd="0" destOrd="0" presId="urn:microsoft.com/office/officeart/2008/layout/RadialCluster"/>
    <dgm:cxn modelId="{EB2C2E7C-B15A-484C-95DF-F7487C4E573B}" srcId="{9F75B628-0FB4-4881-94BA-DEA7C45A41A9}" destId="{9E48EE77-19F0-4865-A372-CBFA64C23A6D}" srcOrd="2" destOrd="0" parTransId="{2A756F2B-A744-44F0-867D-DDBA56362DE3}" sibTransId="{08DA31C1-7F99-447B-8F3A-EC310B08E439}"/>
    <dgm:cxn modelId="{5BEECEF3-00B5-4796-A888-75226568261B}" type="presOf" srcId="{2A756F2B-A744-44F0-867D-DDBA56362DE3}" destId="{694B0231-27AC-4F75-BC16-C7351E161AE8}" srcOrd="0" destOrd="0" presId="urn:microsoft.com/office/officeart/2008/layout/RadialCluster"/>
    <dgm:cxn modelId="{11776E43-3CCB-427E-9FC3-8D81DBF8C2B5}" type="presOf" srcId="{488D7A00-3AA7-4ECE-A5B1-15928CDA3490}" destId="{3F0CEFA0-D956-4580-86BF-7A872AC5BEA2}" srcOrd="0" destOrd="0" presId="urn:microsoft.com/office/officeart/2008/layout/RadialCluster"/>
    <dgm:cxn modelId="{D4EA92FD-5064-4920-8C70-91A2997968AB}" type="presOf" srcId="{C7D59D56-C2FF-4199-9889-E3A6BFD330E2}" destId="{72F07D24-BC67-4E52-8C2E-EBAB55C21F92}" srcOrd="0" destOrd="0" presId="urn:microsoft.com/office/officeart/2008/layout/RadialCluster"/>
    <dgm:cxn modelId="{45B76DE5-D3A1-42D7-A547-ED8F12BD2716}" type="presOf" srcId="{79AF7F48-2DA4-4BF7-9A54-3BF7B772DCD0}" destId="{3DCBDD9D-BE1E-47CC-BD10-E2334CF39E69}" srcOrd="0" destOrd="0" presId="urn:microsoft.com/office/officeart/2008/layout/RadialCluster"/>
    <dgm:cxn modelId="{A203B016-C90C-4968-B8E8-E8BB9344013A}" type="presOf" srcId="{097AE587-A950-414F-9E53-FD20A255DB89}" destId="{6BCB5651-7B1C-4F21-8404-D52EA3E4A324}" srcOrd="0" destOrd="0" presId="urn:microsoft.com/office/officeart/2008/layout/RadialCluster"/>
    <dgm:cxn modelId="{30B26AF8-BF5D-44FB-9E94-FC956F6D7D65}" type="presOf" srcId="{9F75B628-0FB4-4881-94BA-DEA7C45A41A9}" destId="{3D07A838-4453-4FD6-B050-147E918FEB37}" srcOrd="0" destOrd="0" presId="urn:microsoft.com/office/officeart/2008/layout/RadialCluster"/>
    <dgm:cxn modelId="{B133C2A3-345C-4887-B1F5-9984F7F0A9C8}" srcId="{79AF7F48-2DA4-4BF7-9A54-3BF7B772DCD0}" destId="{9F75B628-0FB4-4881-94BA-DEA7C45A41A9}" srcOrd="0" destOrd="0" parTransId="{0B12C1A1-6246-48B9-BDAE-4264652D9B51}" sibTransId="{12158B4F-CC79-4E77-8E01-24C435A6D5EE}"/>
    <dgm:cxn modelId="{86D95715-D3A8-451B-B58D-77B992D66D74}" srcId="{9F75B628-0FB4-4881-94BA-DEA7C45A41A9}" destId="{488D7A00-3AA7-4ECE-A5B1-15928CDA3490}" srcOrd="1" destOrd="0" parTransId="{698F1B41-C816-4E88-87D8-FB94874977DB}" sibTransId="{A01152C3-B217-4D2C-8D3E-DFE5AF56BCE7}"/>
    <dgm:cxn modelId="{79C77738-DAB3-4FDE-8964-F28DCF9987BC}" srcId="{9F75B628-0FB4-4881-94BA-DEA7C45A41A9}" destId="{097AE587-A950-414F-9E53-FD20A255DB89}" srcOrd="0" destOrd="0" parTransId="{C7D59D56-C2FF-4199-9889-E3A6BFD330E2}" sibTransId="{47F22B3B-9C15-443C-86DA-B727FE4AE76C}"/>
    <dgm:cxn modelId="{2661D0EE-1F65-4D5C-94D2-0BD9B4427C54}" type="presOf" srcId="{698F1B41-C816-4E88-87D8-FB94874977DB}" destId="{E5C84469-BCA1-48FE-8A60-9B70047A9A66}" srcOrd="0" destOrd="0" presId="urn:microsoft.com/office/officeart/2008/layout/RadialCluster"/>
    <dgm:cxn modelId="{8609F2A9-B7FC-4DA0-93D3-E2E191B22854}" type="presParOf" srcId="{3DCBDD9D-BE1E-47CC-BD10-E2334CF39E69}" destId="{100908C5-1BE6-4FCA-BF4F-2213184475EA}" srcOrd="0" destOrd="0" presId="urn:microsoft.com/office/officeart/2008/layout/RadialCluster"/>
    <dgm:cxn modelId="{5FC25674-AE5D-4CDA-A59F-D4F0EE13C86D}" type="presParOf" srcId="{100908C5-1BE6-4FCA-BF4F-2213184475EA}" destId="{3D07A838-4453-4FD6-B050-147E918FEB37}" srcOrd="0" destOrd="0" presId="urn:microsoft.com/office/officeart/2008/layout/RadialCluster"/>
    <dgm:cxn modelId="{D96B928B-40E5-46FF-AA62-242BA2E9D034}" type="presParOf" srcId="{100908C5-1BE6-4FCA-BF4F-2213184475EA}" destId="{72F07D24-BC67-4E52-8C2E-EBAB55C21F92}" srcOrd="1" destOrd="0" presId="urn:microsoft.com/office/officeart/2008/layout/RadialCluster"/>
    <dgm:cxn modelId="{710AC17A-7040-4644-BFC6-75FED959AC17}" type="presParOf" srcId="{100908C5-1BE6-4FCA-BF4F-2213184475EA}" destId="{6BCB5651-7B1C-4F21-8404-D52EA3E4A324}" srcOrd="2" destOrd="0" presId="urn:microsoft.com/office/officeart/2008/layout/RadialCluster"/>
    <dgm:cxn modelId="{CC635F3F-78D5-4342-9764-150880231284}" type="presParOf" srcId="{100908C5-1BE6-4FCA-BF4F-2213184475EA}" destId="{E5C84469-BCA1-48FE-8A60-9B70047A9A66}" srcOrd="3" destOrd="0" presId="urn:microsoft.com/office/officeart/2008/layout/RadialCluster"/>
    <dgm:cxn modelId="{720AA4C4-607A-48E5-97D2-3D1D1F107FCB}" type="presParOf" srcId="{100908C5-1BE6-4FCA-BF4F-2213184475EA}" destId="{3F0CEFA0-D956-4580-86BF-7A872AC5BEA2}" srcOrd="4" destOrd="0" presId="urn:microsoft.com/office/officeart/2008/layout/RadialCluster"/>
    <dgm:cxn modelId="{4CAADA70-2881-422E-8FD3-AD8AC9D45753}" type="presParOf" srcId="{100908C5-1BE6-4FCA-BF4F-2213184475EA}" destId="{694B0231-27AC-4F75-BC16-C7351E161AE8}" srcOrd="5" destOrd="0" presId="urn:microsoft.com/office/officeart/2008/layout/RadialCluster"/>
    <dgm:cxn modelId="{C8607C62-54EC-466C-8AAC-E6E14F544BD1}" type="presParOf" srcId="{100908C5-1BE6-4FCA-BF4F-2213184475EA}" destId="{21BBBE8F-5C74-4A34-A689-A7382571AE62}"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Amour vrai</a:t>
          </a:r>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2000" dirty="0" smtClean="0"/>
            <a:t>Dieu</a:t>
          </a:r>
          <a:endParaRPr lang="fr-FR" sz="2000"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Corps</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600" dirty="0" smtClean="0">
              <a:latin typeface="Bodoni MT Condensed" pitchFamily="18" charset="0"/>
            </a:rPr>
            <a:t>Homme </a:t>
          </a:r>
          <a:r>
            <a:rPr lang="fr-FR" sz="1800" dirty="0" smtClean="0">
              <a:latin typeface="Bodoni MT Condensed" pitchFamily="18" charset="0"/>
            </a:rPr>
            <a:t>parfait</a:t>
          </a:r>
          <a:endParaRPr lang="fr-FR" sz="1800" dirty="0">
            <a:latin typeface="Bodoni MT Condensed" pitchFamily="18" charset="0"/>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dgm:style>
          <a:lnRef idx="0">
            <a:schemeClr val="accent1"/>
          </a:lnRef>
          <a:fillRef idx="3">
            <a:schemeClr val="accent1"/>
          </a:fillRef>
          <a:effectRef idx="3">
            <a:schemeClr val="accent1"/>
          </a:effectRef>
          <a:fontRef idx="minor">
            <a:schemeClr val="lt1"/>
          </a:fontRef>
        </dgm:style>
      </dgm:prSet>
      <dgm:spPr/>
      <dgm:t>
        <a:bodyPr/>
        <a:lstStyle/>
        <a:p>
          <a:r>
            <a:rPr lang="fr-FR" dirty="0" smtClean="0"/>
            <a:t>Esp</a:t>
          </a:r>
          <a:endParaRPr lang="fr-FR"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AA77E6E2-3E1E-479C-BADD-6A636FE39003}" srcId="{3C116FBA-A9E2-43A5-A704-8847020F041F}" destId="{002E1AB4-DDD8-4E10-A3BB-33EC9D474518}" srcOrd="1" destOrd="0" parTransId="{4EC9F0A3-6DF5-4C06-8463-527DC3DF9074}" sibTransId="{89C63380-7E99-4BA7-95EA-F8DDB204451C}"/>
    <dgm:cxn modelId="{75E94895-3A2E-4386-9312-C915DE6F53F2}" type="presOf" srcId="{384B3C89-E6F5-45AC-ACD7-1A2F312A819A}" destId="{FFE95ACD-DFFA-4A9A-8C23-FD99565238EF}" srcOrd="0" destOrd="0" presId="urn:microsoft.com/office/officeart/2005/8/layout/radial5"/>
    <dgm:cxn modelId="{6DBF75D8-0AEA-4D60-9D70-C2A3E376605A}" type="presOf" srcId="{6F491CC9-CF3B-4BF9-8D0C-BB3F9655014F}" destId="{01B9FFB2-47DC-4E8B-A6B9-DBA166FD9FCA}"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6B5ACE93-D821-434A-90F2-08F41D7F0B69}" type="presOf" srcId="{6F491CC9-CF3B-4BF9-8D0C-BB3F9655014F}" destId="{C86E5C4F-D12A-41D2-AD7D-B47D151893DA}" srcOrd="1" destOrd="0" presId="urn:microsoft.com/office/officeart/2005/8/layout/radial5"/>
    <dgm:cxn modelId="{058118E7-FB47-45C4-9739-1377AC1634CA}" type="presOf" srcId="{4EC9F0A3-6DF5-4C06-8463-527DC3DF9074}" destId="{9A2C1E55-FC19-4A7B-9D8B-A11C06FAFE28}" srcOrd="1" destOrd="0" presId="urn:microsoft.com/office/officeart/2005/8/layout/radial5"/>
    <dgm:cxn modelId="{175C6626-2AE8-4052-A4F8-5B0FEDD4024C}" type="presOf" srcId="{384B3C89-E6F5-45AC-ACD7-1A2F312A819A}" destId="{ECE1D1D3-C42F-418D-AF51-8446015E749C}" srcOrd="1" destOrd="0" presId="urn:microsoft.com/office/officeart/2005/8/layout/radial5"/>
    <dgm:cxn modelId="{53435F59-61E8-4749-AD45-F9A9C06781D4}" type="presOf" srcId="{002E1AB4-DDD8-4E10-A3BB-33EC9D474518}" destId="{08CA61F1-97E7-4757-B9D1-5F98AC1E4F4F}" srcOrd="0" destOrd="0" presId="urn:microsoft.com/office/officeart/2005/8/layout/radial5"/>
    <dgm:cxn modelId="{1997CB9A-B072-4A32-938C-903755154657}" type="presOf" srcId="{8D3B520F-0DDA-4B7E-9E06-93BCB29D73FD}" destId="{B2776B3D-462E-4C1F-BECB-FDAD863B213B}" srcOrd="0" destOrd="0" presId="urn:microsoft.com/office/officeart/2005/8/layout/radial5"/>
    <dgm:cxn modelId="{A052D921-D413-4F1F-A4FB-DBC2DC98EEA2}" type="presOf" srcId="{55C47380-3740-4AA2-B130-597ADC82C621}" destId="{7417E2BE-00D7-495D-BEB7-2FDFDFB2087B}"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EC7ACDF5-4724-456C-8B47-F249974E0779}" type="presOf" srcId="{C983FEE8-F53B-4D33-B397-7882C6131FBF}" destId="{147A6BEE-7473-4DA4-80B4-40A313FA0A8F}" srcOrd="0" destOrd="0" presId="urn:microsoft.com/office/officeart/2005/8/layout/radial5"/>
    <dgm:cxn modelId="{01814C91-3B83-47F1-957B-25097935E545}" type="presOf" srcId="{4D53C3BA-D3CA-4463-9B65-86645015CB6F}" destId="{20435C1B-6687-43DD-936F-865347A14F32}" srcOrd="0" destOrd="0" presId="urn:microsoft.com/office/officeart/2005/8/layout/radial5"/>
    <dgm:cxn modelId="{CFE07DB3-5EE9-4245-A15E-49ACF5D4D570}" type="presOf" srcId="{4EC9F0A3-6DF5-4C06-8463-527DC3DF9074}" destId="{83869F16-F867-4F6A-98E7-5A91F2F9BB26}" srcOrd="0"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1C941AE7-79F7-4753-B97F-D1B9DEFC555F}" type="presOf" srcId="{72706CEB-2FEB-4B92-BA27-F7CD232AE274}" destId="{402B7035-55E5-478A-9C0B-3BD726B9D729}" srcOrd="0" destOrd="0" presId="urn:microsoft.com/office/officeart/2005/8/layout/radial5"/>
    <dgm:cxn modelId="{BE0D6096-DF42-4022-9195-2B0E75A29220}" type="presOf" srcId="{3C116FBA-A9E2-43A5-A704-8847020F041F}" destId="{D6BB255D-435F-495F-BB7F-A65284E18A68}" srcOrd="0" destOrd="0" presId="urn:microsoft.com/office/officeart/2005/8/layout/radial5"/>
    <dgm:cxn modelId="{70542B7E-555D-42CD-907C-F857B395A0DA}" type="presOf" srcId="{C983FEE8-F53B-4D33-B397-7882C6131FBF}" destId="{1896985D-FA1F-424D-B1B7-77F24B2CE2A9}" srcOrd="1" destOrd="0" presId="urn:microsoft.com/office/officeart/2005/8/layout/radial5"/>
    <dgm:cxn modelId="{1A732E67-C62D-41B8-BF3B-B1443494931B}" type="presParOf" srcId="{20435C1B-6687-43DD-936F-865347A14F32}" destId="{D6BB255D-435F-495F-BB7F-A65284E18A68}" srcOrd="0" destOrd="0" presId="urn:microsoft.com/office/officeart/2005/8/layout/radial5"/>
    <dgm:cxn modelId="{AE7C9C6D-89FA-4158-80B5-114B0C0917AB}" type="presParOf" srcId="{20435C1B-6687-43DD-936F-865347A14F32}" destId="{01B9FFB2-47DC-4E8B-A6B9-DBA166FD9FCA}" srcOrd="1" destOrd="0" presId="urn:microsoft.com/office/officeart/2005/8/layout/radial5"/>
    <dgm:cxn modelId="{88F4E345-5143-43BD-96EF-D8CFF3A566A8}" type="presParOf" srcId="{01B9FFB2-47DC-4E8B-A6B9-DBA166FD9FCA}" destId="{C86E5C4F-D12A-41D2-AD7D-B47D151893DA}" srcOrd="0" destOrd="0" presId="urn:microsoft.com/office/officeart/2005/8/layout/radial5"/>
    <dgm:cxn modelId="{7B09C7D4-D8CB-4B17-9053-F7CB11B3094E}" type="presParOf" srcId="{20435C1B-6687-43DD-936F-865347A14F32}" destId="{402B7035-55E5-478A-9C0B-3BD726B9D729}" srcOrd="2" destOrd="0" presId="urn:microsoft.com/office/officeart/2005/8/layout/radial5"/>
    <dgm:cxn modelId="{B8E2FAC8-98B6-4D4D-B2F4-454A2483EBD1}" type="presParOf" srcId="{20435C1B-6687-43DD-936F-865347A14F32}" destId="{83869F16-F867-4F6A-98E7-5A91F2F9BB26}" srcOrd="3" destOrd="0" presId="urn:microsoft.com/office/officeart/2005/8/layout/radial5"/>
    <dgm:cxn modelId="{B231D7BF-4BE6-4853-95A6-4F3F58843B16}" type="presParOf" srcId="{83869F16-F867-4F6A-98E7-5A91F2F9BB26}" destId="{9A2C1E55-FC19-4A7B-9D8B-A11C06FAFE28}" srcOrd="0" destOrd="0" presId="urn:microsoft.com/office/officeart/2005/8/layout/radial5"/>
    <dgm:cxn modelId="{88AE3B85-4AC0-43E5-9458-728FA94693FC}" type="presParOf" srcId="{20435C1B-6687-43DD-936F-865347A14F32}" destId="{08CA61F1-97E7-4757-B9D1-5F98AC1E4F4F}" srcOrd="4" destOrd="0" presId="urn:microsoft.com/office/officeart/2005/8/layout/radial5"/>
    <dgm:cxn modelId="{69827349-1EEB-4F79-B5E8-6A32E310C835}" type="presParOf" srcId="{20435C1B-6687-43DD-936F-865347A14F32}" destId="{FFE95ACD-DFFA-4A9A-8C23-FD99565238EF}" srcOrd="5" destOrd="0" presId="urn:microsoft.com/office/officeart/2005/8/layout/radial5"/>
    <dgm:cxn modelId="{7109A5ED-7FE8-4614-8FF0-EFA3772F7B98}" type="presParOf" srcId="{FFE95ACD-DFFA-4A9A-8C23-FD99565238EF}" destId="{ECE1D1D3-C42F-418D-AF51-8446015E749C}" srcOrd="0" destOrd="0" presId="urn:microsoft.com/office/officeart/2005/8/layout/radial5"/>
    <dgm:cxn modelId="{E4D3A809-498D-4719-A2AB-3177882AA344}" type="presParOf" srcId="{20435C1B-6687-43DD-936F-865347A14F32}" destId="{B2776B3D-462E-4C1F-BECB-FDAD863B213B}" srcOrd="6" destOrd="0" presId="urn:microsoft.com/office/officeart/2005/8/layout/radial5"/>
    <dgm:cxn modelId="{A133C837-0BA1-41B1-83CE-178A0AA8F72F}" type="presParOf" srcId="{20435C1B-6687-43DD-936F-865347A14F32}" destId="{147A6BEE-7473-4DA4-80B4-40A313FA0A8F}" srcOrd="7" destOrd="0" presId="urn:microsoft.com/office/officeart/2005/8/layout/radial5"/>
    <dgm:cxn modelId="{8E40E509-9107-491D-AAC9-5485EB193A36}" type="presParOf" srcId="{147A6BEE-7473-4DA4-80B4-40A313FA0A8F}" destId="{1896985D-FA1F-424D-B1B7-77F24B2CE2A9}" srcOrd="0" destOrd="0" presId="urn:microsoft.com/office/officeart/2005/8/layout/radial5"/>
    <dgm:cxn modelId="{5EC669E3-35D6-471E-B2F2-5A525A6B7098}" type="presParOf" srcId="{20435C1B-6687-43DD-936F-865347A14F32}" destId="{7417E2BE-00D7-495D-BEB7-2FDFDFB2087B}" srcOrd="8" destOrd="0" presId="urn:microsoft.com/office/officeart/2005/8/layout/radial5"/>
  </dgm:cxnLst>
  <dgm:bg>
    <a:solidFill>
      <a:srgbClr val="00B0F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Amour Vrai</a:t>
          </a:r>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dgm:spPr/>
      <dgm:t>
        <a:bodyPr/>
        <a:lstStyle/>
        <a:p>
          <a:r>
            <a:rPr lang="fr-FR" dirty="0" smtClean="0"/>
            <a:t>Dieu</a:t>
          </a:r>
          <a:endParaRPr lang="fr-FR"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custT="1">
        <dgm:style>
          <a:lnRef idx="0">
            <a:schemeClr val="accent2"/>
          </a:lnRef>
          <a:fillRef idx="3">
            <a:schemeClr val="accent2"/>
          </a:fillRef>
          <a:effectRef idx="3">
            <a:schemeClr val="accent2"/>
          </a:effectRef>
          <a:fontRef idx="minor">
            <a:schemeClr val="lt1"/>
          </a:fontRef>
        </dgm:style>
      </dgm:prSet>
      <dgm:spPr/>
      <dgm:t>
        <a:bodyPr/>
        <a:lstStyle/>
        <a:p>
          <a:r>
            <a:rPr lang="fr-FR" sz="2000" dirty="0" smtClean="0"/>
            <a:t>Eve</a:t>
          </a:r>
          <a:endParaRPr lang="fr-FR" sz="2000"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400" dirty="0" smtClean="0">
              <a:solidFill>
                <a:srgbClr val="FFC000"/>
              </a:solidFill>
            </a:rPr>
            <a:t>Enfants</a:t>
          </a:r>
          <a:endParaRPr lang="fr-FR" sz="1400" dirty="0">
            <a:solidFill>
              <a:srgbClr val="FFC000"/>
            </a:solidFill>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800" dirty="0" smtClean="0"/>
            <a:t>Adam</a:t>
          </a:r>
          <a:endParaRPr lang="fr-FR" sz="1800"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AA77E6E2-3E1E-479C-BADD-6A636FE39003}" srcId="{3C116FBA-A9E2-43A5-A704-8847020F041F}" destId="{002E1AB4-DDD8-4E10-A3BB-33EC9D474518}" srcOrd="1" destOrd="0" parTransId="{4EC9F0A3-6DF5-4C06-8463-527DC3DF9074}" sibTransId="{89C63380-7E99-4BA7-95EA-F8DDB204451C}"/>
    <dgm:cxn modelId="{50CC72B6-AF63-490B-9578-D379A0276BAF}" type="presOf" srcId="{72706CEB-2FEB-4B92-BA27-F7CD232AE274}" destId="{402B7035-55E5-478A-9C0B-3BD726B9D729}" srcOrd="0" destOrd="0" presId="urn:microsoft.com/office/officeart/2005/8/layout/radial5"/>
    <dgm:cxn modelId="{5CD09D61-42E4-4CBE-B3F6-F968DD68D1C0}" type="presOf" srcId="{C983FEE8-F53B-4D33-B397-7882C6131FBF}" destId="{147A6BEE-7473-4DA4-80B4-40A313FA0A8F}" srcOrd="0" destOrd="0" presId="urn:microsoft.com/office/officeart/2005/8/layout/radial5"/>
    <dgm:cxn modelId="{D3AE57E4-346A-4C3B-A71F-CE14D2292008}" type="presOf" srcId="{6F491CC9-CF3B-4BF9-8D0C-BB3F9655014F}" destId="{01B9FFB2-47DC-4E8B-A6B9-DBA166FD9FCA}" srcOrd="0" destOrd="0" presId="urn:microsoft.com/office/officeart/2005/8/layout/radial5"/>
    <dgm:cxn modelId="{A79B29F7-EB44-48E2-A2C8-7F242F38A3C6}" type="presOf" srcId="{4EC9F0A3-6DF5-4C06-8463-527DC3DF9074}" destId="{83869F16-F867-4F6A-98E7-5A91F2F9BB26}"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FF676119-8781-4BE1-8989-F7882D898569}" srcId="{3C116FBA-A9E2-43A5-A704-8847020F041F}" destId="{72706CEB-2FEB-4B92-BA27-F7CD232AE274}" srcOrd="0" destOrd="0" parTransId="{6F491CC9-CF3B-4BF9-8D0C-BB3F9655014F}" sibTransId="{F88550FA-656D-4A78-A3BC-EC50FBE643E5}"/>
    <dgm:cxn modelId="{9712EE4B-8EAE-4D3F-BE3E-A332E71550FA}" type="presOf" srcId="{C983FEE8-F53B-4D33-B397-7882C6131FBF}" destId="{1896985D-FA1F-424D-B1B7-77F24B2CE2A9}" srcOrd="1" destOrd="0" presId="urn:microsoft.com/office/officeart/2005/8/layout/radial5"/>
    <dgm:cxn modelId="{F3E3C23B-5EDF-406B-9B98-3FE04A6C3A94}" type="presOf" srcId="{4EC9F0A3-6DF5-4C06-8463-527DC3DF9074}" destId="{9A2C1E55-FC19-4A7B-9D8B-A11C06FAFE28}" srcOrd="1" destOrd="0" presId="urn:microsoft.com/office/officeart/2005/8/layout/radial5"/>
    <dgm:cxn modelId="{44519FFC-FDEB-4B21-9FD5-3267FA4BC1CF}" type="presOf" srcId="{8D3B520F-0DDA-4B7E-9E06-93BCB29D73FD}" destId="{B2776B3D-462E-4C1F-BECB-FDAD863B213B}" srcOrd="0" destOrd="0" presId="urn:microsoft.com/office/officeart/2005/8/layout/radial5"/>
    <dgm:cxn modelId="{29A4E0BB-E4C6-40FA-9F87-3BB2617DCEC1}" type="presOf" srcId="{002E1AB4-DDD8-4E10-A3BB-33EC9D474518}" destId="{08CA61F1-97E7-4757-B9D1-5F98AC1E4F4F}"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EF648E12-57FA-40A4-9315-03D772966797}" type="presOf" srcId="{384B3C89-E6F5-45AC-ACD7-1A2F312A819A}" destId="{ECE1D1D3-C42F-418D-AF51-8446015E749C}" srcOrd="1" destOrd="0" presId="urn:microsoft.com/office/officeart/2005/8/layout/radial5"/>
    <dgm:cxn modelId="{F288142B-B5EE-440A-9DC3-F02B97E3A9B4}" srcId="{4D53C3BA-D3CA-4463-9B65-86645015CB6F}" destId="{3C116FBA-A9E2-43A5-A704-8847020F041F}" srcOrd="0" destOrd="0" parTransId="{918F6384-A76F-4F43-ADBA-D6C8BB9D6B04}" sibTransId="{26E682F9-2EBC-4C4C-86B5-5DBA696E0F50}"/>
    <dgm:cxn modelId="{8A1D5194-1AC3-4A24-991F-A635991A4F42}" type="presOf" srcId="{6F491CC9-CF3B-4BF9-8D0C-BB3F9655014F}" destId="{C86E5C4F-D12A-41D2-AD7D-B47D151893DA}" srcOrd="1" destOrd="0" presId="urn:microsoft.com/office/officeart/2005/8/layout/radial5"/>
    <dgm:cxn modelId="{4562059E-94B4-4CE2-A9FA-BD6E0079A941}" type="presOf" srcId="{384B3C89-E6F5-45AC-ACD7-1A2F312A819A}" destId="{FFE95ACD-DFFA-4A9A-8C23-FD99565238EF}" srcOrd="0" destOrd="0" presId="urn:microsoft.com/office/officeart/2005/8/layout/radial5"/>
    <dgm:cxn modelId="{C5183E86-35FB-4DB5-B85D-A634121033B3}" type="presOf" srcId="{55C47380-3740-4AA2-B130-597ADC82C621}" destId="{7417E2BE-00D7-495D-BEB7-2FDFDFB2087B}" srcOrd="0" destOrd="0" presId="urn:microsoft.com/office/officeart/2005/8/layout/radial5"/>
    <dgm:cxn modelId="{B2C9EC0C-0C37-44B6-A543-9CA43AAE5F39}" type="presOf" srcId="{3C116FBA-A9E2-43A5-A704-8847020F041F}" destId="{D6BB255D-435F-495F-BB7F-A65284E18A68}" srcOrd="0" destOrd="0" presId="urn:microsoft.com/office/officeart/2005/8/layout/radial5"/>
    <dgm:cxn modelId="{2D6FFDCC-062A-4B54-8F46-E60C5ED3D6C6}" type="presOf" srcId="{4D53C3BA-D3CA-4463-9B65-86645015CB6F}" destId="{20435C1B-6687-43DD-936F-865347A14F32}" srcOrd="0" destOrd="0" presId="urn:microsoft.com/office/officeart/2005/8/layout/radial5"/>
    <dgm:cxn modelId="{ED136296-DBB8-4F3F-A684-BCE104B1D6BD}" type="presParOf" srcId="{20435C1B-6687-43DD-936F-865347A14F32}" destId="{D6BB255D-435F-495F-BB7F-A65284E18A68}" srcOrd="0" destOrd="0" presId="urn:microsoft.com/office/officeart/2005/8/layout/radial5"/>
    <dgm:cxn modelId="{33C071E8-D45A-49CD-8011-70C4DB2401AB}" type="presParOf" srcId="{20435C1B-6687-43DD-936F-865347A14F32}" destId="{01B9FFB2-47DC-4E8B-A6B9-DBA166FD9FCA}" srcOrd="1" destOrd="0" presId="urn:microsoft.com/office/officeart/2005/8/layout/radial5"/>
    <dgm:cxn modelId="{36A2A85F-DED3-4A7F-8CED-F7FFE3C7FE28}" type="presParOf" srcId="{01B9FFB2-47DC-4E8B-A6B9-DBA166FD9FCA}" destId="{C86E5C4F-D12A-41D2-AD7D-B47D151893DA}" srcOrd="0" destOrd="0" presId="urn:microsoft.com/office/officeart/2005/8/layout/radial5"/>
    <dgm:cxn modelId="{738026F5-6EFB-4145-9C60-BF5FC727065A}" type="presParOf" srcId="{20435C1B-6687-43DD-936F-865347A14F32}" destId="{402B7035-55E5-478A-9C0B-3BD726B9D729}" srcOrd="2" destOrd="0" presId="urn:microsoft.com/office/officeart/2005/8/layout/radial5"/>
    <dgm:cxn modelId="{6771B47C-F60C-492E-8224-70A961EA2256}" type="presParOf" srcId="{20435C1B-6687-43DD-936F-865347A14F32}" destId="{83869F16-F867-4F6A-98E7-5A91F2F9BB26}" srcOrd="3" destOrd="0" presId="urn:microsoft.com/office/officeart/2005/8/layout/radial5"/>
    <dgm:cxn modelId="{121DBF51-3142-48BE-98BF-92032156C734}" type="presParOf" srcId="{83869F16-F867-4F6A-98E7-5A91F2F9BB26}" destId="{9A2C1E55-FC19-4A7B-9D8B-A11C06FAFE28}" srcOrd="0" destOrd="0" presId="urn:microsoft.com/office/officeart/2005/8/layout/radial5"/>
    <dgm:cxn modelId="{D49B1AF9-5583-450E-B5A4-1CBB7EC0A917}" type="presParOf" srcId="{20435C1B-6687-43DD-936F-865347A14F32}" destId="{08CA61F1-97E7-4757-B9D1-5F98AC1E4F4F}" srcOrd="4" destOrd="0" presId="urn:microsoft.com/office/officeart/2005/8/layout/radial5"/>
    <dgm:cxn modelId="{908EE913-6A30-446A-B1F7-29B9CD80F992}" type="presParOf" srcId="{20435C1B-6687-43DD-936F-865347A14F32}" destId="{FFE95ACD-DFFA-4A9A-8C23-FD99565238EF}" srcOrd="5" destOrd="0" presId="urn:microsoft.com/office/officeart/2005/8/layout/radial5"/>
    <dgm:cxn modelId="{DB254B63-CE41-4714-A497-863DC895B240}" type="presParOf" srcId="{FFE95ACD-DFFA-4A9A-8C23-FD99565238EF}" destId="{ECE1D1D3-C42F-418D-AF51-8446015E749C}" srcOrd="0" destOrd="0" presId="urn:microsoft.com/office/officeart/2005/8/layout/radial5"/>
    <dgm:cxn modelId="{7C4D4DE3-1E94-42AB-B357-6FFDF2547AFF}" type="presParOf" srcId="{20435C1B-6687-43DD-936F-865347A14F32}" destId="{B2776B3D-462E-4C1F-BECB-FDAD863B213B}" srcOrd="6" destOrd="0" presId="urn:microsoft.com/office/officeart/2005/8/layout/radial5"/>
    <dgm:cxn modelId="{82B57E2E-0B3D-4BA2-8735-4416FA5C31D2}" type="presParOf" srcId="{20435C1B-6687-43DD-936F-865347A14F32}" destId="{147A6BEE-7473-4DA4-80B4-40A313FA0A8F}" srcOrd="7" destOrd="0" presId="urn:microsoft.com/office/officeart/2005/8/layout/radial5"/>
    <dgm:cxn modelId="{20F3D3C8-BA1D-4297-9D58-6D4A9DD80292}" type="presParOf" srcId="{147A6BEE-7473-4DA4-80B4-40A313FA0A8F}" destId="{1896985D-FA1F-424D-B1B7-77F24B2CE2A9}" srcOrd="0" destOrd="0" presId="urn:microsoft.com/office/officeart/2005/8/layout/radial5"/>
    <dgm:cxn modelId="{3D145135-2B58-4656-AE92-0F96E1EC0067}" type="presParOf" srcId="{20435C1B-6687-43DD-936F-865347A14F32}" destId="{7417E2BE-00D7-495D-BEB7-2FDFDFB2087B}" srcOrd="8" destOrd="0" presId="urn:microsoft.com/office/officeart/2005/8/layout/radial5"/>
  </dgm:cxnLst>
  <dgm:bg>
    <a:solidFill>
      <a:schemeClr val="accent2">
        <a:lumMod val="60000"/>
        <a:lumOff val="40000"/>
      </a:schemeClr>
    </a:solid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D53C3BA-D3CA-4463-9B65-86645015CB6F}" type="doc">
      <dgm:prSet loTypeId="urn:microsoft.com/office/officeart/2005/8/layout/radial5" loCatId="cycle" qsTypeId="urn:microsoft.com/office/officeart/2005/8/quickstyle/simple5" qsCatId="simple" csTypeId="urn:microsoft.com/office/officeart/2005/8/colors/colorful5" csCatId="colorful" phldr="1"/>
      <dgm:spPr/>
      <dgm:t>
        <a:bodyPr/>
        <a:lstStyle/>
        <a:p>
          <a:endParaRPr lang="fr-FR"/>
        </a:p>
      </dgm:t>
    </dgm:pt>
    <dgm:pt modelId="{3C116FBA-A9E2-43A5-A704-8847020F041F}">
      <dgm:prSet phldrT="[Texte]">
        <dgm:style>
          <a:lnRef idx="0">
            <a:schemeClr val="accent3"/>
          </a:lnRef>
          <a:fillRef idx="3">
            <a:schemeClr val="accent3"/>
          </a:fillRef>
          <a:effectRef idx="3">
            <a:schemeClr val="accent3"/>
          </a:effectRef>
          <a:fontRef idx="minor">
            <a:schemeClr val="lt1"/>
          </a:fontRef>
        </dgm:style>
      </dgm:prSet>
      <dgm:spPr/>
      <dgm:t>
        <a:bodyPr/>
        <a:lstStyle/>
        <a:p>
          <a:r>
            <a:rPr lang="fr-FR" dirty="0" smtClean="0"/>
            <a:t>Amour Vrai</a:t>
          </a:r>
          <a:endParaRPr lang="fr-FR" dirty="0"/>
        </a:p>
      </dgm:t>
    </dgm:pt>
    <dgm:pt modelId="{918F6384-A76F-4F43-ADBA-D6C8BB9D6B04}" type="parTrans" cxnId="{F288142B-B5EE-440A-9DC3-F02B97E3A9B4}">
      <dgm:prSet/>
      <dgm:spPr/>
      <dgm:t>
        <a:bodyPr/>
        <a:lstStyle/>
        <a:p>
          <a:endParaRPr lang="fr-FR"/>
        </a:p>
      </dgm:t>
    </dgm:pt>
    <dgm:pt modelId="{26E682F9-2EBC-4C4C-86B5-5DBA696E0F50}" type="sibTrans" cxnId="{F288142B-B5EE-440A-9DC3-F02B97E3A9B4}">
      <dgm:prSet/>
      <dgm:spPr/>
      <dgm:t>
        <a:bodyPr/>
        <a:lstStyle/>
        <a:p>
          <a:endParaRPr lang="fr-FR"/>
        </a:p>
      </dgm:t>
    </dgm:pt>
    <dgm:pt modelId="{72706CEB-2FEB-4B92-BA27-F7CD232AE274}">
      <dgm:prSet phldrT="[Texte]" custT="1"/>
      <dgm:spPr/>
      <dgm:t>
        <a:bodyPr/>
        <a:lstStyle/>
        <a:p>
          <a:r>
            <a:rPr lang="fr-FR" sz="2000" dirty="0" smtClean="0"/>
            <a:t>Dieu</a:t>
          </a:r>
          <a:endParaRPr lang="fr-FR" sz="2000" dirty="0"/>
        </a:p>
      </dgm:t>
    </dgm:pt>
    <dgm:pt modelId="{6F491CC9-CF3B-4BF9-8D0C-BB3F9655014F}" type="parTrans" cxnId="{FF676119-8781-4BE1-8989-F7882D898569}">
      <dgm:prSet/>
      <dgm:spPr/>
      <dgm:t>
        <a:bodyPr/>
        <a:lstStyle/>
        <a:p>
          <a:endParaRPr lang="fr-FR"/>
        </a:p>
      </dgm:t>
    </dgm:pt>
    <dgm:pt modelId="{F88550FA-656D-4A78-A3BC-EC50FBE643E5}" type="sibTrans" cxnId="{FF676119-8781-4BE1-8989-F7882D898569}">
      <dgm:prSet/>
      <dgm:spPr/>
      <dgm:t>
        <a:bodyPr/>
        <a:lstStyle/>
        <a:p>
          <a:endParaRPr lang="fr-FR"/>
        </a:p>
      </dgm:t>
    </dgm:pt>
    <dgm:pt modelId="{002E1AB4-DDD8-4E10-A3BB-33EC9D474518}">
      <dgm:prSet phldrT="[Texte]">
        <dgm:style>
          <a:lnRef idx="0">
            <a:schemeClr val="accent2"/>
          </a:lnRef>
          <a:fillRef idx="3">
            <a:schemeClr val="accent2"/>
          </a:fillRef>
          <a:effectRef idx="3">
            <a:schemeClr val="accent2"/>
          </a:effectRef>
          <a:fontRef idx="minor">
            <a:schemeClr val="lt1"/>
          </a:fontRef>
        </dgm:style>
      </dgm:prSet>
      <dgm:spPr/>
      <dgm:t>
        <a:bodyPr/>
        <a:lstStyle/>
        <a:p>
          <a:r>
            <a:rPr lang="fr-FR" dirty="0" smtClean="0"/>
            <a:t>Choses</a:t>
          </a:r>
          <a:endParaRPr lang="fr-FR" dirty="0"/>
        </a:p>
      </dgm:t>
    </dgm:pt>
    <dgm:pt modelId="{4EC9F0A3-6DF5-4C06-8463-527DC3DF9074}" type="parTrans" cxnId="{AA77E6E2-3E1E-479C-BADD-6A636FE39003}">
      <dgm:prSet/>
      <dgm:spPr/>
      <dgm:t>
        <a:bodyPr/>
        <a:lstStyle/>
        <a:p>
          <a:endParaRPr lang="fr-FR"/>
        </a:p>
      </dgm:t>
    </dgm:pt>
    <dgm:pt modelId="{89C63380-7E99-4BA7-95EA-F8DDB204451C}" type="sibTrans" cxnId="{AA77E6E2-3E1E-479C-BADD-6A636FE39003}">
      <dgm:prSet/>
      <dgm:spPr/>
      <dgm:t>
        <a:bodyPr/>
        <a:lstStyle/>
        <a:p>
          <a:endParaRPr lang="fr-FR"/>
        </a:p>
      </dgm:t>
    </dgm:pt>
    <dgm:pt modelId="{8D3B520F-0DDA-4B7E-9E06-93BCB29D73FD}">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800" dirty="0" smtClean="0">
              <a:solidFill>
                <a:srgbClr val="FFC000"/>
              </a:solidFill>
              <a:latin typeface="Bodoni MT Condensed" pitchFamily="18" charset="0"/>
            </a:rPr>
            <a:t>Œuvres</a:t>
          </a:r>
          <a:endParaRPr lang="fr-FR" sz="1800" dirty="0">
            <a:solidFill>
              <a:srgbClr val="FFC000"/>
            </a:solidFill>
            <a:latin typeface="Bodoni MT Condensed" pitchFamily="18" charset="0"/>
          </a:endParaRPr>
        </a:p>
      </dgm:t>
    </dgm:pt>
    <dgm:pt modelId="{384B3C89-E6F5-45AC-ACD7-1A2F312A819A}" type="parTrans" cxnId="{3BCBF834-6DA0-435C-9D8B-F3886F30FC9C}">
      <dgm:prSet/>
      <dgm:spPr/>
      <dgm:t>
        <a:bodyPr/>
        <a:lstStyle/>
        <a:p>
          <a:endParaRPr lang="fr-FR"/>
        </a:p>
      </dgm:t>
    </dgm:pt>
    <dgm:pt modelId="{41049D8E-C845-445D-8140-508C3F6D121B}" type="sibTrans" cxnId="{3BCBF834-6DA0-435C-9D8B-F3886F30FC9C}">
      <dgm:prSet/>
      <dgm:spPr/>
      <dgm:t>
        <a:bodyPr/>
        <a:lstStyle/>
        <a:p>
          <a:endParaRPr lang="fr-FR"/>
        </a:p>
      </dgm:t>
    </dgm:pt>
    <dgm:pt modelId="{55C47380-3740-4AA2-B130-597ADC82C621}">
      <dgm:prSet phldrT="[Texte]" custT="1">
        <dgm:style>
          <a:lnRef idx="0">
            <a:schemeClr val="accent1"/>
          </a:lnRef>
          <a:fillRef idx="3">
            <a:schemeClr val="accent1"/>
          </a:fillRef>
          <a:effectRef idx="3">
            <a:schemeClr val="accent1"/>
          </a:effectRef>
          <a:fontRef idx="minor">
            <a:schemeClr val="lt1"/>
          </a:fontRef>
        </dgm:style>
      </dgm:prSet>
      <dgm:spPr/>
      <dgm:t>
        <a:bodyPr/>
        <a:lstStyle/>
        <a:p>
          <a:r>
            <a:rPr lang="fr-FR" sz="1400" dirty="0" smtClean="0"/>
            <a:t>Être humain</a:t>
          </a:r>
          <a:endParaRPr lang="fr-FR" sz="1400" dirty="0"/>
        </a:p>
      </dgm:t>
    </dgm:pt>
    <dgm:pt modelId="{C983FEE8-F53B-4D33-B397-7882C6131FBF}" type="parTrans" cxnId="{4C09AC97-0254-42DA-B7FD-3B9AA23EC049}">
      <dgm:prSet/>
      <dgm:spPr/>
      <dgm:t>
        <a:bodyPr/>
        <a:lstStyle/>
        <a:p>
          <a:endParaRPr lang="fr-FR"/>
        </a:p>
      </dgm:t>
    </dgm:pt>
    <dgm:pt modelId="{1B8C5EEE-729F-4B53-A81B-70832EB1CEC8}" type="sibTrans" cxnId="{4C09AC97-0254-42DA-B7FD-3B9AA23EC049}">
      <dgm:prSet/>
      <dgm:spPr/>
      <dgm:t>
        <a:bodyPr/>
        <a:lstStyle/>
        <a:p>
          <a:endParaRPr lang="fr-FR"/>
        </a:p>
      </dgm:t>
    </dgm:pt>
    <dgm:pt modelId="{20435C1B-6687-43DD-936F-865347A14F32}" type="pres">
      <dgm:prSet presAssocID="{4D53C3BA-D3CA-4463-9B65-86645015CB6F}" presName="Name0" presStyleCnt="0">
        <dgm:presLayoutVars>
          <dgm:chMax val="1"/>
          <dgm:dir/>
          <dgm:animLvl val="ctr"/>
          <dgm:resizeHandles val="exact"/>
        </dgm:presLayoutVars>
      </dgm:prSet>
      <dgm:spPr/>
      <dgm:t>
        <a:bodyPr/>
        <a:lstStyle/>
        <a:p>
          <a:endParaRPr lang="fr-FR"/>
        </a:p>
      </dgm:t>
    </dgm:pt>
    <dgm:pt modelId="{D6BB255D-435F-495F-BB7F-A65284E18A68}" type="pres">
      <dgm:prSet presAssocID="{3C116FBA-A9E2-43A5-A704-8847020F041F}" presName="centerShape" presStyleLbl="node0" presStyleIdx="0" presStyleCnt="1"/>
      <dgm:spPr/>
      <dgm:t>
        <a:bodyPr/>
        <a:lstStyle/>
        <a:p>
          <a:endParaRPr lang="fr-FR"/>
        </a:p>
      </dgm:t>
    </dgm:pt>
    <dgm:pt modelId="{01B9FFB2-47DC-4E8B-A6B9-DBA166FD9FCA}" type="pres">
      <dgm:prSet presAssocID="{6F491CC9-CF3B-4BF9-8D0C-BB3F9655014F}" presName="parTrans" presStyleLbl="sibTrans2D1" presStyleIdx="0" presStyleCnt="4"/>
      <dgm:spPr/>
      <dgm:t>
        <a:bodyPr/>
        <a:lstStyle/>
        <a:p>
          <a:endParaRPr lang="fr-FR"/>
        </a:p>
      </dgm:t>
    </dgm:pt>
    <dgm:pt modelId="{C86E5C4F-D12A-41D2-AD7D-B47D151893DA}" type="pres">
      <dgm:prSet presAssocID="{6F491CC9-CF3B-4BF9-8D0C-BB3F9655014F}" presName="connectorText" presStyleLbl="sibTrans2D1" presStyleIdx="0" presStyleCnt="4"/>
      <dgm:spPr/>
      <dgm:t>
        <a:bodyPr/>
        <a:lstStyle/>
        <a:p>
          <a:endParaRPr lang="fr-FR"/>
        </a:p>
      </dgm:t>
    </dgm:pt>
    <dgm:pt modelId="{402B7035-55E5-478A-9C0B-3BD726B9D729}" type="pres">
      <dgm:prSet presAssocID="{72706CEB-2FEB-4B92-BA27-F7CD232AE274}" presName="node" presStyleLbl="node1" presStyleIdx="0" presStyleCnt="4">
        <dgm:presLayoutVars>
          <dgm:bulletEnabled val="1"/>
        </dgm:presLayoutVars>
      </dgm:prSet>
      <dgm:spPr/>
      <dgm:t>
        <a:bodyPr/>
        <a:lstStyle/>
        <a:p>
          <a:endParaRPr lang="fr-FR"/>
        </a:p>
      </dgm:t>
    </dgm:pt>
    <dgm:pt modelId="{83869F16-F867-4F6A-98E7-5A91F2F9BB26}" type="pres">
      <dgm:prSet presAssocID="{4EC9F0A3-6DF5-4C06-8463-527DC3DF9074}" presName="parTrans" presStyleLbl="sibTrans2D1" presStyleIdx="1" presStyleCnt="4"/>
      <dgm:spPr/>
      <dgm:t>
        <a:bodyPr/>
        <a:lstStyle/>
        <a:p>
          <a:endParaRPr lang="fr-FR"/>
        </a:p>
      </dgm:t>
    </dgm:pt>
    <dgm:pt modelId="{9A2C1E55-FC19-4A7B-9D8B-A11C06FAFE28}" type="pres">
      <dgm:prSet presAssocID="{4EC9F0A3-6DF5-4C06-8463-527DC3DF9074}" presName="connectorText" presStyleLbl="sibTrans2D1" presStyleIdx="1" presStyleCnt="4"/>
      <dgm:spPr/>
      <dgm:t>
        <a:bodyPr/>
        <a:lstStyle/>
        <a:p>
          <a:endParaRPr lang="fr-FR"/>
        </a:p>
      </dgm:t>
    </dgm:pt>
    <dgm:pt modelId="{08CA61F1-97E7-4757-B9D1-5F98AC1E4F4F}" type="pres">
      <dgm:prSet presAssocID="{002E1AB4-DDD8-4E10-A3BB-33EC9D474518}" presName="node" presStyleLbl="node1" presStyleIdx="1" presStyleCnt="4">
        <dgm:presLayoutVars>
          <dgm:bulletEnabled val="1"/>
        </dgm:presLayoutVars>
      </dgm:prSet>
      <dgm:spPr/>
      <dgm:t>
        <a:bodyPr/>
        <a:lstStyle/>
        <a:p>
          <a:endParaRPr lang="fr-FR"/>
        </a:p>
      </dgm:t>
    </dgm:pt>
    <dgm:pt modelId="{FFE95ACD-DFFA-4A9A-8C23-FD99565238EF}" type="pres">
      <dgm:prSet presAssocID="{384B3C89-E6F5-45AC-ACD7-1A2F312A819A}" presName="parTrans" presStyleLbl="sibTrans2D1" presStyleIdx="2" presStyleCnt="4"/>
      <dgm:spPr/>
      <dgm:t>
        <a:bodyPr/>
        <a:lstStyle/>
        <a:p>
          <a:endParaRPr lang="fr-FR"/>
        </a:p>
      </dgm:t>
    </dgm:pt>
    <dgm:pt modelId="{ECE1D1D3-C42F-418D-AF51-8446015E749C}" type="pres">
      <dgm:prSet presAssocID="{384B3C89-E6F5-45AC-ACD7-1A2F312A819A}" presName="connectorText" presStyleLbl="sibTrans2D1" presStyleIdx="2" presStyleCnt="4"/>
      <dgm:spPr/>
      <dgm:t>
        <a:bodyPr/>
        <a:lstStyle/>
        <a:p>
          <a:endParaRPr lang="fr-FR"/>
        </a:p>
      </dgm:t>
    </dgm:pt>
    <dgm:pt modelId="{B2776B3D-462E-4C1F-BECB-FDAD863B213B}" type="pres">
      <dgm:prSet presAssocID="{8D3B520F-0DDA-4B7E-9E06-93BCB29D73FD}" presName="node" presStyleLbl="node1" presStyleIdx="2" presStyleCnt="4">
        <dgm:presLayoutVars>
          <dgm:bulletEnabled val="1"/>
        </dgm:presLayoutVars>
      </dgm:prSet>
      <dgm:spPr/>
      <dgm:t>
        <a:bodyPr/>
        <a:lstStyle/>
        <a:p>
          <a:endParaRPr lang="fr-FR"/>
        </a:p>
      </dgm:t>
    </dgm:pt>
    <dgm:pt modelId="{147A6BEE-7473-4DA4-80B4-40A313FA0A8F}" type="pres">
      <dgm:prSet presAssocID="{C983FEE8-F53B-4D33-B397-7882C6131FBF}" presName="parTrans" presStyleLbl="sibTrans2D1" presStyleIdx="3" presStyleCnt="4"/>
      <dgm:spPr/>
      <dgm:t>
        <a:bodyPr/>
        <a:lstStyle/>
        <a:p>
          <a:endParaRPr lang="fr-FR"/>
        </a:p>
      </dgm:t>
    </dgm:pt>
    <dgm:pt modelId="{1896985D-FA1F-424D-B1B7-77F24B2CE2A9}" type="pres">
      <dgm:prSet presAssocID="{C983FEE8-F53B-4D33-B397-7882C6131FBF}" presName="connectorText" presStyleLbl="sibTrans2D1" presStyleIdx="3" presStyleCnt="4"/>
      <dgm:spPr/>
      <dgm:t>
        <a:bodyPr/>
        <a:lstStyle/>
        <a:p>
          <a:endParaRPr lang="fr-FR"/>
        </a:p>
      </dgm:t>
    </dgm:pt>
    <dgm:pt modelId="{7417E2BE-00D7-495D-BEB7-2FDFDFB2087B}" type="pres">
      <dgm:prSet presAssocID="{55C47380-3740-4AA2-B130-597ADC82C621}" presName="node" presStyleLbl="node1" presStyleIdx="3" presStyleCnt="4">
        <dgm:presLayoutVars>
          <dgm:bulletEnabled val="1"/>
        </dgm:presLayoutVars>
      </dgm:prSet>
      <dgm:spPr/>
      <dgm:t>
        <a:bodyPr/>
        <a:lstStyle/>
        <a:p>
          <a:endParaRPr lang="fr-FR"/>
        </a:p>
      </dgm:t>
    </dgm:pt>
  </dgm:ptLst>
  <dgm:cxnLst>
    <dgm:cxn modelId="{6CF0DDE3-D1DF-4A75-B291-71EC45BCFBBB}" type="presOf" srcId="{55C47380-3740-4AA2-B130-597ADC82C621}" destId="{7417E2BE-00D7-495D-BEB7-2FDFDFB2087B}" srcOrd="0" destOrd="0" presId="urn:microsoft.com/office/officeart/2005/8/layout/radial5"/>
    <dgm:cxn modelId="{4C09AC97-0254-42DA-B7FD-3B9AA23EC049}" srcId="{3C116FBA-A9E2-43A5-A704-8847020F041F}" destId="{55C47380-3740-4AA2-B130-597ADC82C621}" srcOrd="3" destOrd="0" parTransId="{C983FEE8-F53B-4D33-B397-7882C6131FBF}" sibTransId="{1B8C5EEE-729F-4B53-A81B-70832EB1CEC8}"/>
    <dgm:cxn modelId="{77A05425-105C-466D-A477-B0E624D3F282}" type="presOf" srcId="{384B3C89-E6F5-45AC-ACD7-1A2F312A819A}" destId="{ECE1D1D3-C42F-418D-AF51-8446015E749C}" srcOrd="1" destOrd="0" presId="urn:microsoft.com/office/officeart/2005/8/layout/radial5"/>
    <dgm:cxn modelId="{8EAF310B-0CC7-44CF-80E7-C9400ED8F8C5}" type="presOf" srcId="{3C116FBA-A9E2-43A5-A704-8847020F041F}" destId="{D6BB255D-435F-495F-BB7F-A65284E18A68}" srcOrd="0" destOrd="0" presId="urn:microsoft.com/office/officeart/2005/8/layout/radial5"/>
    <dgm:cxn modelId="{E92756DA-C8A6-459D-AF5B-D411F75A5CDD}" type="presOf" srcId="{002E1AB4-DDD8-4E10-A3BB-33EC9D474518}" destId="{08CA61F1-97E7-4757-B9D1-5F98AC1E4F4F}" srcOrd="0" destOrd="0" presId="urn:microsoft.com/office/officeart/2005/8/layout/radial5"/>
    <dgm:cxn modelId="{A213C10F-9919-45A7-9BD6-02F10B78DE16}" type="presOf" srcId="{C983FEE8-F53B-4D33-B397-7882C6131FBF}" destId="{1896985D-FA1F-424D-B1B7-77F24B2CE2A9}" srcOrd="1" destOrd="0" presId="urn:microsoft.com/office/officeart/2005/8/layout/radial5"/>
    <dgm:cxn modelId="{5A172CFB-57A0-4F07-BE57-1538A1A6F369}" type="presOf" srcId="{4D53C3BA-D3CA-4463-9B65-86645015CB6F}" destId="{20435C1B-6687-43DD-936F-865347A14F32}" srcOrd="0" destOrd="0" presId="urn:microsoft.com/office/officeart/2005/8/layout/radial5"/>
    <dgm:cxn modelId="{CCA791D0-3787-4492-B07C-D90225182E23}" type="presOf" srcId="{72706CEB-2FEB-4B92-BA27-F7CD232AE274}" destId="{402B7035-55E5-478A-9C0B-3BD726B9D729}" srcOrd="0" destOrd="0" presId="urn:microsoft.com/office/officeart/2005/8/layout/radial5"/>
    <dgm:cxn modelId="{C865C092-A44C-4C2F-8AE0-6BB8FC852ED1}" type="presOf" srcId="{8D3B520F-0DDA-4B7E-9E06-93BCB29D73FD}" destId="{B2776B3D-462E-4C1F-BECB-FDAD863B213B}" srcOrd="0" destOrd="0" presId="urn:microsoft.com/office/officeart/2005/8/layout/radial5"/>
    <dgm:cxn modelId="{3BCBF834-6DA0-435C-9D8B-F3886F30FC9C}" srcId="{3C116FBA-A9E2-43A5-A704-8847020F041F}" destId="{8D3B520F-0DDA-4B7E-9E06-93BCB29D73FD}" srcOrd="2" destOrd="0" parTransId="{384B3C89-E6F5-45AC-ACD7-1A2F312A819A}" sibTransId="{41049D8E-C845-445D-8140-508C3F6D121B}"/>
    <dgm:cxn modelId="{F288142B-B5EE-440A-9DC3-F02B97E3A9B4}" srcId="{4D53C3BA-D3CA-4463-9B65-86645015CB6F}" destId="{3C116FBA-A9E2-43A5-A704-8847020F041F}" srcOrd="0" destOrd="0" parTransId="{918F6384-A76F-4F43-ADBA-D6C8BB9D6B04}" sibTransId="{26E682F9-2EBC-4C4C-86B5-5DBA696E0F50}"/>
    <dgm:cxn modelId="{A373748C-0B84-47D2-8029-23C963FFCECD}" type="presOf" srcId="{4EC9F0A3-6DF5-4C06-8463-527DC3DF9074}" destId="{9A2C1E55-FC19-4A7B-9D8B-A11C06FAFE28}" srcOrd="1" destOrd="0" presId="urn:microsoft.com/office/officeart/2005/8/layout/radial5"/>
    <dgm:cxn modelId="{C0883EAF-F265-4844-82C3-BF0FBD416194}" type="presOf" srcId="{6F491CC9-CF3B-4BF9-8D0C-BB3F9655014F}" destId="{C86E5C4F-D12A-41D2-AD7D-B47D151893DA}" srcOrd="1" destOrd="0" presId="urn:microsoft.com/office/officeart/2005/8/layout/radial5"/>
    <dgm:cxn modelId="{8099853C-8D36-4D7B-AFF3-96BEF847F978}" type="presOf" srcId="{C983FEE8-F53B-4D33-B397-7882C6131FBF}" destId="{147A6BEE-7473-4DA4-80B4-40A313FA0A8F}" srcOrd="0" destOrd="0" presId="urn:microsoft.com/office/officeart/2005/8/layout/radial5"/>
    <dgm:cxn modelId="{AA77E6E2-3E1E-479C-BADD-6A636FE39003}" srcId="{3C116FBA-A9E2-43A5-A704-8847020F041F}" destId="{002E1AB4-DDD8-4E10-A3BB-33EC9D474518}" srcOrd="1" destOrd="0" parTransId="{4EC9F0A3-6DF5-4C06-8463-527DC3DF9074}" sibTransId="{89C63380-7E99-4BA7-95EA-F8DDB204451C}"/>
    <dgm:cxn modelId="{50B00115-0127-4814-BFDE-6BFFB5F4CF61}" type="presOf" srcId="{384B3C89-E6F5-45AC-ACD7-1A2F312A819A}" destId="{FFE95ACD-DFFA-4A9A-8C23-FD99565238EF}" srcOrd="0" destOrd="0" presId="urn:microsoft.com/office/officeart/2005/8/layout/radial5"/>
    <dgm:cxn modelId="{28CA6E38-E018-4E77-885C-F16D60C0BC5E}" type="presOf" srcId="{4EC9F0A3-6DF5-4C06-8463-527DC3DF9074}" destId="{83869F16-F867-4F6A-98E7-5A91F2F9BB26}" srcOrd="0" destOrd="0" presId="urn:microsoft.com/office/officeart/2005/8/layout/radial5"/>
    <dgm:cxn modelId="{FF676119-8781-4BE1-8989-F7882D898569}" srcId="{3C116FBA-A9E2-43A5-A704-8847020F041F}" destId="{72706CEB-2FEB-4B92-BA27-F7CD232AE274}" srcOrd="0" destOrd="0" parTransId="{6F491CC9-CF3B-4BF9-8D0C-BB3F9655014F}" sibTransId="{F88550FA-656D-4A78-A3BC-EC50FBE643E5}"/>
    <dgm:cxn modelId="{1A0F146E-119C-44AA-92E3-2D49E6B618E7}" type="presOf" srcId="{6F491CC9-CF3B-4BF9-8D0C-BB3F9655014F}" destId="{01B9FFB2-47DC-4E8B-A6B9-DBA166FD9FCA}" srcOrd="0" destOrd="0" presId="urn:microsoft.com/office/officeart/2005/8/layout/radial5"/>
    <dgm:cxn modelId="{9D2DF4B3-5222-4C29-83AE-CD58D197F0DC}" type="presParOf" srcId="{20435C1B-6687-43DD-936F-865347A14F32}" destId="{D6BB255D-435F-495F-BB7F-A65284E18A68}" srcOrd="0" destOrd="0" presId="urn:microsoft.com/office/officeart/2005/8/layout/radial5"/>
    <dgm:cxn modelId="{E473179D-B5BB-48EE-9DC1-0CBD97AA5521}" type="presParOf" srcId="{20435C1B-6687-43DD-936F-865347A14F32}" destId="{01B9FFB2-47DC-4E8B-A6B9-DBA166FD9FCA}" srcOrd="1" destOrd="0" presId="urn:microsoft.com/office/officeart/2005/8/layout/radial5"/>
    <dgm:cxn modelId="{F2FE1F6D-E0C8-460B-8807-423F3676DE83}" type="presParOf" srcId="{01B9FFB2-47DC-4E8B-A6B9-DBA166FD9FCA}" destId="{C86E5C4F-D12A-41D2-AD7D-B47D151893DA}" srcOrd="0" destOrd="0" presId="urn:microsoft.com/office/officeart/2005/8/layout/radial5"/>
    <dgm:cxn modelId="{4E3AFA4E-A628-401E-ABFF-CCE3586766AB}" type="presParOf" srcId="{20435C1B-6687-43DD-936F-865347A14F32}" destId="{402B7035-55E5-478A-9C0B-3BD726B9D729}" srcOrd="2" destOrd="0" presId="urn:microsoft.com/office/officeart/2005/8/layout/radial5"/>
    <dgm:cxn modelId="{377B6FC2-D106-4D26-8600-03E000420E44}" type="presParOf" srcId="{20435C1B-6687-43DD-936F-865347A14F32}" destId="{83869F16-F867-4F6A-98E7-5A91F2F9BB26}" srcOrd="3" destOrd="0" presId="urn:microsoft.com/office/officeart/2005/8/layout/radial5"/>
    <dgm:cxn modelId="{D573D743-636C-4317-8255-64A599BB0532}" type="presParOf" srcId="{83869F16-F867-4F6A-98E7-5A91F2F9BB26}" destId="{9A2C1E55-FC19-4A7B-9D8B-A11C06FAFE28}" srcOrd="0" destOrd="0" presId="urn:microsoft.com/office/officeart/2005/8/layout/radial5"/>
    <dgm:cxn modelId="{489E898A-087D-4A22-B2A4-E3BE5434B2EB}" type="presParOf" srcId="{20435C1B-6687-43DD-936F-865347A14F32}" destId="{08CA61F1-97E7-4757-B9D1-5F98AC1E4F4F}" srcOrd="4" destOrd="0" presId="urn:microsoft.com/office/officeart/2005/8/layout/radial5"/>
    <dgm:cxn modelId="{3ED300B3-B5C2-49B8-9D5F-1329D6999D53}" type="presParOf" srcId="{20435C1B-6687-43DD-936F-865347A14F32}" destId="{FFE95ACD-DFFA-4A9A-8C23-FD99565238EF}" srcOrd="5" destOrd="0" presId="urn:microsoft.com/office/officeart/2005/8/layout/radial5"/>
    <dgm:cxn modelId="{323F3D16-561B-4C09-9B3B-E062208DE27E}" type="presParOf" srcId="{FFE95ACD-DFFA-4A9A-8C23-FD99565238EF}" destId="{ECE1D1D3-C42F-418D-AF51-8446015E749C}" srcOrd="0" destOrd="0" presId="urn:microsoft.com/office/officeart/2005/8/layout/radial5"/>
    <dgm:cxn modelId="{EE4A9DA5-5E00-4AA6-8F29-0DC7706BE9BD}" type="presParOf" srcId="{20435C1B-6687-43DD-936F-865347A14F32}" destId="{B2776B3D-462E-4C1F-BECB-FDAD863B213B}" srcOrd="6" destOrd="0" presId="urn:microsoft.com/office/officeart/2005/8/layout/radial5"/>
    <dgm:cxn modelId="{028DF420-EC8B-42BF-ACAA-EF12200C9D3B}" type="presParOf" srcId="{20435C1B-6687-43DD-936F-865347A14F32}" destId="{147A6BEE-7473-4DA4-80B4-40A313FA0A8F}" srcOrd="7" destOrd="0" presId="urn:microsoft.com/office/officeart/2005/8/layout/radial5"/>
    <dgm:cxn modelId="{FF4BF285-E0C5-4FB4-8FA3-2DD1BAFB15B0}" type="presParOf" srcId="{147A6BEE-7473-4DA4-80B4-40A313FA0A8F}" destId="{1896985D-FA1F-424D-B1B7-77F24B2CE2A9}" srcOrd="0" destOrd="0" presId="urn:microsoft.com/office/officeart/2005/8/layout/radial5"/>
    <dgm:cxn modelId="{655AD50D-F5FA-4F54-A3F5-F9C5AFB30995}" type="presParOf" srcId="{20435C1B-6687-43DD-936F-865347A14F32}" destId="{7417E2BE-00D7-495D-BEB7-2FDFDFB2087B}" srcOrd="8" destOrd="0" presId="urn:microsoft.com/office/officeart/2005/8/layout/radial5"/>
  </dgm:cxnLst>
  <dgm:bg>
    <a:solidFill>
      <a:schemeClr val="accent3">
        <a:lumMod val="60000"/>
        <a:lumOff val="40000"/>
      </a:schemeClr>
    </a:solid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784A01D-09E4-4068-B20D-34144EBA3E30}" type="doc">
      <dgm:prSet loTypeId="urn:microsoft.com/office/officeart/2005/8/layout/radial5" loCatId="relationship" qsTypeId="urn:microsoft.com/office/officeart/2005/8/quickstyle/simple5" qsCatId="simple" csTypeId="urn:microsoft.com/office/officeart/2005/8/colors/colorful4" csCatId="colorful" phldr="1"/>
      <dgm:spPr/>
      <dgm:t>
        <a:bodyPr/>
        <a:lstStyle/>
        <a:p>
          <a:endParaRPr lang="fr-FR"/>
        </a:p>
      </dgm:t>
    </dgm:pt>
    <dgm:pt modelId="{E5B1E0C1-1077-4427-9F69-64622CE0379C}">
      <dgm:prSet phldrT="[Texte]" custT="1">
        <dgm:style>
          <a:lnRef idx="0">
            <a:schemeClr val="accent6"/>
          </a:lnRef>
          <a:fillRef idx="3">
            <a:schemeClr val="accent6"/>
          </a:fillRef>
          <a:effectRef idx="3">
            <a:schemeClr val="accent6"/>
          </a:effectRef>
          <a:fontRef idx="minor">
            <a:schemeClr val="lt1"/>
          </a:fontRef>
        </dgm:style>
      </dgm:prSet>
      <dgm:spPr/>
      <dgm:t>
        <a:bodyPr/>
        <a:lstStyle/>
        <a:p>
          <a:r>
            <a:rPr lang="fr-FR" sz="1800" b="1" dirty="0" smtClean="0">
              <a:latin typeface="+mn-lt"/>
            </a:rPr>
            <a:t>Homme</a:t>
          </a:r>
        </a:p>
        <a:p>
          <a:r>
            <a:rPr lang="fr-FR" sz="2000" dirty="0" smtClean="0">
              <a:latin typeface="+mn-lt"/>
            </a:rPr>
            <a:t>(image)</a:t>
          </a:r>
          <a:endParaRPr lang="fr-FR" sz="2000" dirty="0">
            <a:latin typeface="+mn-lt"/>
          </a:endParaRPr>
        </a:p>
      </dgm:t>
    </dgm:pt>
    <dgm:pt modelId="{B81D1629-2B71-4F88-80A0-B5D3071A8BCF}" type="parTrans" cxnId="{AE76C9DD-7F1A-475A-9B11-634B913C9CD4}">
      <dgm:prSet/>
      <dgm:spPr/>
      <dgm:t>
        <a:bodyPr/>
        <a:lstStyle/>
        <a:p>
          <a:endParaRPr lang="fr-FR"/>
        </a:p>
      </dgm:t>
    </dgm:pt>
    <dgm:pt modelId="{70C88084-2876-4243-B243-099DF5E83241}" type="sibTrans" cxnId="{AE76C9DD-7F1A-475A-9B11-634B913C9CD4}">
      <dgm:prSet/>
      <dgm:spPr/>
      <dgm:t>
        <a:bodyPr/>
        <a:lstStyle/>
        <a:p>
          <a:endParaRPr lang="fr-FR"/>
        </a:p>
      </dgm:t>
    </dgm:pt>
    <dgm:pt modelId="{54645249-7F1B-4206-8CCB-7BE1B014C9D4}">
      <dgm:prSet phldrT="[Texte]" custT="1">
        <dgm:style>
          <a:lnRef idx="0">
            <a:schemeClr val="accent2"/>
          </a:lnRef>
          <a:fillRef idx="3">
            <a:schemeClr val="accent2"/>
          </a:fillRef>
          <a:effectRef idx="3">
            <a:schemeClr val="accent2"/>
          </a:effectRef>
          <a:fontRef idx="minor">
            <a:schemeClr val="lt1"/>
          </a:fontRef>
        </dgm:style>
      </dgm:prSet>
      <dgm:spPr>
        <a:solidFill>
          <a:srgbClr val="8E0000"/>
        </a:solidFill>
      </dgm:spPr>
      <dgm:t>
        <a:bodyPr/>
        <a:lstStyle/>
        <a:p>
          <a:r>
            <a:rPr lang="fr-FR" sz="1800" dirty="0" smtClean="0">
              <a:latin typeface="+mn-lt"/>
            </a:rPr>
            <a:t>Animaux</a:t>
          </a:r>
          <a:endParaRPr lang="fr-FR" sz="1800" dirty="0">
            <a:latin typeface="+mn-lt"/>
          </a:endParaRPr>
        </a:p>
      </dgm:t>
    </dgm:pt>
    <dgm:pt modelId="{B542E27B-64C2-4650-9B43-DAF98510F2E4}" type="parTrans" cxnId="{037A4923-3DDE-416F-B789-2E2B64DC9A65}">
      <dgm:prSet>
        <dgm:style>
          <a:lnRef idx="0">
            <a:schemeClr val="accent1"/>
          </a:lnRef>
          <a:fillRef idx="3">
            <a:schemeClr val="accent1"/>
          </a:fillRef>
          <a:effectRef idx="3">
            <a:schemeClr val="accent1"/>
          </a:effectRef>
          <a:fontRef idx="minor">
            <a:schemeClr val="lt1"/>
          </a:fontRef>
        </dgm:style>
      </dgm:prSet>
      <dgm:spPr>
        <a:solidFill>
          <a:srgbClr val="00B050"/>
        </a:solidFill>
      </dgm:spPr>
      <dgm:t>
        <a:bodyPr/>
        <a:lstStyle/>
        <a:p>
          <a:endParaRPr lang="fr-FR"/>
        </a:p>
      </dgm:t>
    </dgm:pt>
    <dgm:pt modelId="{6DB8412A-54F2-485A-A9B3-D7FC8D0A7324}" type="sibTrans" cxnId="{037A4923-3DDE-416F-B789-2E2B64DC9A65}">
      <dgm:prSet/>
      <dgm:spPr/>
      <dgm:t>
        <a:bodyPr/>
        <a:lstStyle/>
        <a:p>
          <a:endParaRPr lang="fr-FR"/>
        </a:p>
      </dgm:t>
    </dgm:pt>
    <dgm:pt modelId="{980CE4C6-4D40-413C-8A94-E33A5C2D0F16}">
      <dgm:prSet phldrT="[Texte]" phldr="1" custT="1"/>
      <dgm:spPr>
        <a:solidFill>
          <a:srgbClr val="00B050"/>
        </a:solidFill>
      </dgm:spPr>
      <dgm:t>
        <a:bodyPr/>
        <a:lstStyle/>
        <a:p>
          <a:endParaRPr lang="fr-FR" sz="400" dirty="0"/>
        </a:p>
      </dgm:t>
    </dgm:pt>
    <dgm:pt modelId="{E6B3C849-3B1E-4FBE-9BEC-A35BB71722B9}" type="parTrans" cxnId="{50571EC9-C1FF-4BA1-A046-4B34F31E1A92}">
      <dgm:prSet/>
      <dgm:spPr/>
      <dgm:t>
        <a:bodyPr/>
        <a:lstStyle/>
        <a:p>
          <a:endParaRPr lang="fr-FR"/>
        </a:p>
      </dgm:t>
    </dgm:pt>
    <dgm:pt modelId="{267B58E4-602C-43A0-A66D-1C224411D70A}" type="sibTrans" cxnId="{50571EC9-C1FF-4BA1-A046-4B34F31E1A92}">
      <dgm:prSet/>
      <dgm:spPr/>
      <dgm:t>
        <a:bodyPr/>
        <a:lstStyle/>
        <a:p>
          <a:endParaRPr lang="fr-FR"/>
        </a:p>
      </dgm:t>
    </dgm:pt>
    <dgm:pt modelId="{A20E7BA5-CE12-4A71-A866-20387ACE1E2B}">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2800" dirty="0" smtClean="0">
              <a:latin typeface="Garamond" pitchFamily="18" charset="0"/>
            </a:rPr>
            <a:t>Dieu</a:t>
          </a:r>
          <a:endParaRPr lang="fr-FR" sz="2800" dirty="0">
            <a:latin typeface="Garamond" pitchFamily="18" charset="0"/>
          </a:endParaRPr>
        </a:p>
      </dgm:t>
    </dgm:pt>
    <dgm:pt modelId="{725780C8-9331-445F-84DD-3DC31B43EF73}" type="parTrans" cxnId="{710EE174-7663-498D-9124-27651EC3786A}">
      <dgm:prSet/>
      <dgm:spPr/>
      <dgm:t>
        <a:bodyPr/>
        <a:lstStyle/>
        <a:p>
          <a:endParaRPr lang="fr-FR"/>
        </a:p>
      </dgm:t>
    </dgm:pt>
    <dgm:pt modelId="{A834DEEB-E987-4F64-B428-1374890463F3}" type="sibTrans" cxnId="{710EE174-7663-498D-9124-27651EC3786A}">
      <dgm:prSet/>
      <dgm:spPr/>
      <dgm:t>
        <a:bodyPr/>
        <a:lstStyle/>
        <a:p>
          <a:endParaRPr lang="fr-FR"/>
        </a:p>
      </dgm:t>
    </dgm:pt>
    <dgm:pt modelId="{9CD077D3-C029-489E-A5D9-3F17BA456F68}">
      <dgm:prSet phldrT="[Texte]" phldr="1"/>
      <dgm:spPr/>
      <dgm:t>
        <a:bodyPr/>
        <a:lstStyle/>
        <a:p>
          <a:endParaRPr lang="fr-FR" dirty="0"/>
        </a:p>
      </dgm:t>
    </dgm:pt>
    <dgm:pt modelId="{875DDED4-D302-4C12-BDD4-6617F84BA0AD}" type="parTrans" cxnId="{AB75EC33-1B03-47B8-B480-D6B964B916D2}">
      <dgm:prSet>
        <dgm:style>
          <a:lnRef idx="0">
            <a:schemeClr val="accent3"/>
          </a:lnRef>
          <a:fillRef idx="3">
            <a:schemeClr val="accent3"/>
          </a:fillRef>
          <a:effectRef idx="3">
            <a:schemeClr val="accent3"/>
          </a:effectRef>
          <a:fontRef idx="minor">
            <a:schemeClr val="lt1"/>
          </a:fontRef>
        </dgm:style>
      </dgm:prSet>
      <dgm:spPr/>
      <dgm:t>
        <a:bodyPr/>
        <a:lstStyle/>
        <a:p>
          <a:endParaRPr lang="fr-FR"/>
        </a:p>
      </dgm:t>
    </dgm:pt>
    <dgm:pt modelId="{6103AFCF-C84C-445C-BD84-9683F6FFDE6E}" type="sibTrans" cxnId="{AB75EC33-1B03-47B8-B480-D6B964B916D2}">
      <dgm:prSet/>
      <dgm:spPr/>
      <dgm:t>
        <a:bodyPr/>
        <a:lstStyle/>
        <a:p>
          <a:endParaRPr lang="fr-FR"/>
        </a:p>
      </dgm:t>
    </dgm:pt>
    <dgm:pt modelId="{7A38FC47-8B5E-4ABB-ADFB-7CFE809E4E02}">
      <dgm:prSet custT="1">
        <dgm:style>
          <a:lnRef idx="0">
            <a:schemeClr val="accent5"/>
          </a:lnRef>
          <a:fillRef idx="3">
            <a:schemeClr val="accent5"/>
          </a:fillRef>
          <a:effectRef idx="3">
            <a:schemeClr val="accent5"/>
          </a:effectRef>
          <a:fontRef idx="minor">
            <a:schemeClr val="lt1"/>
          </a:fontRef>
        </dgm:style>
      </dgm:prSet>
      <dgm:spPr>
        <a:solidFill>
          <a:schemeClr val="accent2">
            <a:lumMod val="20000"/>
            <a:lumOff val="80000"/>
          </a:schemeClr>
        </a:solidFill>
      </dgm:spPr>
      <dgm:t>
        <a:bodyPr/>
        <a:lstStyle/>
        <a:p>
          <a:r>
            <a:rPr lang="fr-FR" sz="1600" dirty="0" smtClean="0">
              <a:solidFill>
                <a:srgbClr val="002060"/>
              </a:solidFill>
            </a:rPr>
            <a:t>Particules</a:t>
          </a:r>
          <a:endParaRPr lang="fr-FR" sz="1600" dirty="0">
            <a:solidFill>
              <a:srgbClr val="002060"/>
            </a:solidFill>
          </a:endParaRPr>
        </a:p>
      </dgm:t>
    </dgm:pt>
    <dgm:pt modelId="{337B17BA-FE01-418B-8E24-28C67D7F2735}" type="parTrans" cxnId="{8F1F2AC2-2EBA-41CB-8E49-37D34A5F59DF}">
      <dgm:prSet/>
      <dgm:spPr>
        <a:solidFill>
          <a:srgbClr val="00B050"/>
        </a:solidFill>
      </dgm:spPr>
      <dgm:t>
        <a:bodyPr/>
        <a:lstStyle/>
        <a:p>
          <a:endParaRPr lang="fr-FR"/>
        </a:p>
      </dgm:t>
    </dgm:pt>
    <dgm:pt modelId="{899F3413-5268-4807-A513-3D4DF965A070}" type="sibTrans" cxnId="{8F1F2AC2-2EBA-41CB-8E49-37D34A5F59DF}">
      <dgm:prSet/>
      <dgm:spPr/>
      <dgm:t>
        <a:bodyPr/>
        <a:lstStyle/>
        <a:p>
          <a:endParaRPr lang="fr-FR"/>
        </a:p>
      </dgm:t>
    </dgm:pt>
    <dgm:pt modelId="{BCA37191-409F-417D-843C-9FB7961DC729}">
      <dgm:prSet custT="1">
        <dgm:style>
          <a:lnRef idx="0">
            <a:schemeClr val="accent4"/>
          </a:lnRef>
          <a:fillRef idx="3">
            <a:schemeClr val="accent4"/>
          </a:fillRef>
          <a:effectRef idx="3">
            <a:schemeClr val="accent4"/>
          </a:effectRef>
          <a:fontRef idx="minor">
            <a:schemeClr val="lt1"/>
          </a:fontRef>
        </dgm:style>
      </dgm:prSet>
      <dgm:spPr>
        <a:solidFill>
          <a:schemeClr val="accent2">
            <a:lumMod val="40000"/>
            <a:lumOff val="60000"/>
          </a:schemeClr>
        </a:solidFill>
      </dgm:spPr>
      <dgm:t>
        <a:bodyPr/>
        <a:lstStyle/>
        <a:p>
          <a:r>
            <a:rPr lang="fr-FR" sz="2000" dirty="0" smtClean="0">
              <a:solidFill>
                <a:srgbClr val="002060"/>
              </a:solidFill>
            </a:rPr>
            <a:t>Atomes</a:t>
          </a:r>
          <a:endParaRPr lang="fr-FR" sz="2000" dirty="0">
            <a:solidFill>
              <a:srgbClr val="002060"/>
            </a:solidFill>
          </a:endParaRPr>
        </a:p>
      </dgm:t>
    </dgm:pt>
    <dgm:pt modelId="{AAD57A23-4C5C-4D64-BC34-3A1D298014A7}" type="parTrans" cxnId="{28580815-D622-4B27-8836-CDA71564310F}">
      <dgm:prSet/>
      <dgm:spPr>
        <a:solidFill>
          <a:srgbClr val="00B050"/>
        </a:solidFill>
      </dgm:spPr>
      <dgm:t>
        <a:bodyPr/>
        <a:lstStyle/>
        <a:p>
          <a:endParaRPr lang="fr-FR"/>
        </a:p>
      </dgm:t>
    </dgm:pt>
    <dgm:pt modelId="{A239C439-0B23-49F5-A7EB-464322A04A58}" type="sibTrans" cxnId="{28580815-D622-4B27-8836-CDA71564310F}">
      <dgm:prSet/>
      <dgm:spPr/>
      <dgm:t>
        <a:bodyPr/>
        <a:lstStyle/>
        <a:p>
          <a:endParaRPr lang="fr-FR"/>
        </a:p>
      </dgm:t>
    </dgm:pt>
    <dgm:pt modelId="{B35EB640-D935-47E0-9EAA-EDDEEA985244}">
      <dgm:prSet custT="1">
        <dgm:style>
          <a:lnRef idx="0">
            <a:schemeClr val="accent1"/>
          </a:lnRef>
          <a:fillRef idx="3">
            <a:schemeClr val="accent1"/>
          </a:fillRef>
          <a:effectRef idx="3">
            <a:schemeClr val="accent1"/>
          </a:effectRef>
          <a:fontRef idx="minor">
            <a:schemeClr val="lt1"/>
          </a:fontRef>
        </dgm:style>
      </dgm:prSet>
      <dgm:spPr>
        <a:solidFill>
          <a:schemeClr val="accent2">
            <a:lumMod val="75000"/>
          </a:schemeClr>
        </a:solidFill>
      </dgm:spPr>
      <dgm:t>
        <a:bodyPr/>
        <a:lstStyle/>
        <a:p>
          <a:r>
            <a:rPr lang="fr-FR" sz="1600" dirty="0" smtClean="0"/>
            <a:t>Molécules</a:t>
          </a:r>
          <a:endParaRPr lang="fr-FR" sz="1600" dirty="0"/>
        </a:p>
      </dgm:t>
    </dgm:pt>
    <dgm:pt modelId="{784D8399-92A4-4584-B774-C49871A2D4EF}" type="parTrans" cxnId="{2F800082-C633-4CC3-A2B0-046D85C33304}">
      <dgm:prSet/>
      <dgm:spPr>
        <a:solidFill>
          <a:srgbClr val="00B050"/>
        </a:solidFill>
      </dgm:spPr>
      <dgm:t>
        <a:bodyPr/>
        <a:lstStyle/>
        <a:p>
          <a:endParaRPr lang="fr-FR"/>
        </a:p>
      </dgm:t>
    </dgm:pt>
    <dgm:pt modelId="{75E6BB89-CAEE-4B99-9EB2-27B230005206}" type="sibTrans" cxnId="{2F800082-C633-4CC3-A2B0-046D85C33304}">
      <dgm:prSet/>
      <dgm:spPr/>
      <dgm:t>
        <a:bodyPr/>
        <a:lstStyle/>
        <a:p>
          <a:endParaRPr lang="fr-FR"/>
        </a:p>
      </dgm:t>
    </dgm:pt>
    <dgm:pt modelId="{F5146AFE-B9B4-4760-9D70-AB64B2779DEA}">
      <dgm:prSet custT="1">
        <dgm:style>
          <a:lnRef idx="0">
            <a:schemeClr val="accent2"/>
          </a:lnRef>
          <a:fillRef idx="3">
            <a:schemeClr val="accent2"/>
          </a:fillRef>
          <a:effectRef idx="3">
            <a:schemeClr val="accent2"/>
          </a:effectRef>
          <a:fontRef idx="minor">
            <a:schemeClr val="lt1"/>
          </a:fontRef>
        </dgm:style>
      </dgm:prSet>
      <dgm:spPr/>
      <dgm:t>
        <a:bodyPr/>
        <a:lstStyle/>
        <a:p>
          <a:r>
            <a:rPr lang="fr-FR" sz="2000" dirty="0" smtClean="0">
              <a:latin typeface="+mn-lt"/>
            </a:rPr>
            <a:t>Plantes</a:t>
          </a:r>
          <a:endParaRPr lang="fr-FR" sz="2000" dirty="0">
            <a:latin typeface="+mn-lt"/>
          </a:endParaRPr>
        </a:p>
      </dgm:t>
    </dgm:pt>
    <dgm:pt modelId="{CF0B826C-4611-4070-938F-D90CFE801854}" type="parTrans" cxnId="{A5E0B477-60D0-43D5-9625-03A627F94D7F}">
      <dgm:prSet/>
      <dgm:spPr>
        <a:solidFill>
          <a:srgbClr val="00B050"/>
        </a:solidFill>
      </dgm:spPr>
      <dgm:t>
        <a:bodyPr/>
        <a:lstStyle/>
        <a:p>
          <a:endParaRPr lang="fr-FR"/>
        </a:p>
      </dgm:t>
    </dgm:pt>
    <dgm:pt modelId="{F0B55A4D-535B-4337-91C5-2F44B74A5261}" type="sibTrans" cxnId="{A5E0B477-60D0-43D5-9625-03A627F94D7F}">
      <dgm:prSet/>
      <dgm:spPr/>
      <dgm:t>
        <a:bodyPr/>
        <a:lstStyle/>
        <a:p>
          <a:endParaRPr lang="fr-FR"/>
        </a:p>
      </dgm:t>
    </dgm:pt>
    <dgm:pt modelId="{C6F4A4EC-7BB3-4872-B76C-3DCCB0012E47}">
      <dgm:prSet/>
      <dgm:spPr/>
      <dgm:t>
        <a:bodyPr/>
        <a:lstStyle/>
        <a:p>
          <a:endParaRPr lang="fr-FR"/>
        </a:p>
      </dgm:t>
    </dgm:pt>
    <dgm:pt modelId="{71CC6993-5AD1-44EA-A6FE-7E56B3812AB8}" type="parTrans" cxnId="{BDA6A907-8263-46A3-AE97-0C98A906B915}">
      <dgm:prSet/>
      <dgm:spPr/>
      <dgm:t>
        <a:bodyPr/>
        <a:lstStyle/>
        <a:p>
          <a:endParaRPr lang="fr-FR"/>
        </a:p>
      </dgm:t>
    </dgm:pt>
    <dgm:pt modelId="{6A16847C-085F-4AF7-8D3B-0C7BCBD0280D}" type="sibTrans" cxnId="{BDA6A907-8263-46A3-AE97-0C98A906B915}">
      <dgm:prSet/>
      <dgm:spPr/>
      <dgm:t>
        <a:bodyPr/>
        <a:lstStyle/>
        <a:p>
          <a:endParaRPr lang="fr-FR"/>
        </a:p>
      </dgm:t>
    </dgm:pt>
    <dgm:pt modelId="{5C700A99-DA8E-4827-BAC5-EC5F5BD158F2}">
      <dgm:prSet/>
      <dgm:spPr/>
      <dgm:t>
        <a:bodyPr/>
        <a:lstStyle/>
        <a:p>
          <a:endParaRPr lang="fr-FR"/>
        </a:p>
      </dgm:t>
    </dgm:pt>
    <dgm:pt modelId="{8119F234-184B-43B6-8CC0-FEBDC11C3C41}" type="parTrans" cxnId="{DBAB3711-CE8B-45FE-97D2-B82A2819CCC1}">
      <dgm:prSet/>
      <dgm:spPr/>
      <dgm:t>
        <a:bodyPr/>
        <a:lstStyle/>
        <a:p>
          <a:endParaRPr lang="fr-FR"/>
        </a:p>
      </dgm:t>
    </dgm:pt>
    <dgm:pt modelId="{CB1D7D7A-40DF-46D3-A050-E4E15169786D}" type="sibTrans" cxnId="{DBAB3711-CE8B-45FE-97D2-B82A2819CCC1}">
      <dgm:prSet/>
      <dgm:spPr/>
      <dgm:t>
        <a:bodyPr/>
        <a:lstStyle/>
        <a:p>
          <a:endParaRPr lang="fr-FR"/>
        </a:p>
      </dgm:t>
    </dgm:pt>
    <dgm:pt modelId="{E22168A9-7CA8-44E7-9104-4D56A9487F16}" type="pres">
      <dgm:prSet presAssocID="{0784A01D-09E4-4068-B20D-34144EBA3E30}" presName="Name0" presStyleCnt="0">
        <dgm:presLayoutVars>
          <dgm:chMax val="1"/>
          <dgm:dir/>
          <dgm:animLvl val="ctr"/>
          <dgm:resizeHandles val="exact"/>
        </dgm:presLayoutVars>
      </dgm:prSet>
      <dgm:spPr/>
      <dgm:t>
        <a:bodyPr/>
        <a:lstStyle/>
        <a:p>
          <a:endParaRPr lang="fr-FR"/>
        </a:p>
      </dgm:t>
    </dgm:pt>
    <dgm:pt modelId="{CBA6FBC3-7144-4BD7-827D-FE536E23AEA2}" type="pres">
      <dgm:prSet presAssocID="{E5B1E0C1-1077-4427-9F69-64622CE0379C}" presName="centerShape" presStyleLbl="node0" presStyleIdx="0" presStyleCnt="1"/>
      <dgm:spPr/>
      <dgm:t>
        <a:bodyPr/>
        <a:lstStyle/>
        <a:p>
          <a:endParaRPr lang="fr-FR"/>
        </a:p>
      </dgm:t>
    </dgm:pt>
    <dgm:pt modelId="{0E3DADBD-1F84-43F0-B266-C9AC1890E5C8}" type="pres">
      <dgm:prSet presAssocID="{B542E27B-64C2-4650-9B43-DAF98510F2E4}" presName="parTrans" presStyleLbl="sibTrans2D1" presStyleIdx="0" presStyleCnt="8" custAng="10800000"/>
      <dgm:spPr/>
      <dgm:t>
        <a:bodyPr/>
        <a:lstStyle/>
        <a:p>
          <a:endParaRPr lang="fr-FR"/>
        </a:p>
      </dgm:t>
    </dgm:pt>
    <dgm:pt modelId="{F174C6AC-DDFD-4B2E-A084-34A2A0018E69}" type="pres">
      <dgm:prSet presAssocID="{B542E27B-64C2-4650-9B43-DAF98510F2E4}" presName="connectorText" presStyleLbl="sibTrans2D1" presStyleIdx="0" presStyleCnt="8"/>
      <dgm:spPr/>
      <dgm:t>
        <a:bodyPr/>
        <a:lstStyle/>
        <a:p>
          <a:endParaRPr lang="fr-FR"/>
        </a:p>
      </dgm:t>
    </dgm:pt>
    <dgm:pt modelId="{2CAA1A77-6E1F-4418-9859-628F9600BA3B}" type="pres">
      <dgm:prSet presAssocID="{54645249-7F1B-4206-8CCB-7BE1B014C9D4}" presName="node" presStyleLbl="node1" presStyleIdx="0" presStyleCnt="8">
        <dgm:presLayoutVars>
          <dgm:bulletEnabled val="1"/>
        </dgm:presLayoutVars>
      </dgm:prSet>
      <dgm:spPr/>
      <dgm:t>
        <a:bodyPr/>
        <a:lstStyle/>
        <a:p>
          <a:endParaRPr lang="fr-FR"/>
        </a:p>
      </dgm:t>
    </dgm:pt>
    <dgm:pt modelId="{1009A735-2731-41BA-9746-21B8CBD868A8}" type="pres">
      <dgm:prSet presAssocID="{E6B3C849-3B1E-4FBE-9BEC-A35BB71722B9}" presName="parTrans" presStyleLbl="sibTrans2D1" presStyleIdx="1" presStyleCnt="8" custAng="2875025" custFlipVert="1" custScaleX="130964" custScaleY="47170" custLinFactY="200000" custLinFactNeighborX="15464" custLinFactNeighborY="240728"/>
      <dgm:spPr/>
      <dgm:t>
        <a:bodyPr/>
        <a:lstStyle/>
        <a:p>
          <a:endParaRPr lang="fr-FR"/>
        </a:p>
      </dgm:t>
    </dgm:pt>
    <dgm:pt modelId="{AC20A9C2-B3E2-400A-BDCD-56F21762E390}" type="pres">
      <dgm:prSet presAssocID="{E6B3C849-3B1E-4FBE-9BEC-A35BB71722B9}" presName="connectorText" presStyleLbl="sibTrans2D1" presStyleIdx="1" presStyleCnt="8"/>
      <dgm:spPr/>
      <dgm:t>
        <a:bodyPr/>
        <a:lstStyle/>
        <a:p>
          <a:endParaRPr lang="fr-FR"/>
        </a:p>
      </dgm:t>
    </dgm:pt>
    <dgm:pt modelId="{B6C82FF7-87CF-4A8E-BA7E-551ED0BC37F6}" type="pres">
      <dgm:prSet presAssocID="{980CE4C6-4D40-413C-8A94-E33A5C2D0F16}" presName="node" presStyleLbl="node1" presStyleIdx="1" presStyleCnt="8" custFlipVert="1" custFlipHor="0" custScaleX="9690" custScaleY="3640" custRadScaleRad="53995" custRadScaleInc="-197661">
        <dgm:presLayoutVars>
          <dgm:bulletEnabled val="1"/>
        </dgm:presLayoutVars>
      </dgm:prSet>
      <dgm:spPr/>
      <dgm:t>
        <a:bodyPr/>
        <a:lstStyle/>
        <a:p>
          <a:endParaRPr lang="fr-FR"/>
        </a:p>
      </dgm:t>
    </dgm:pt>
    <dgm:pt modelId="{B06900F9-F946-4D7D-BD0B-7FA7F3CA882E}" type="pres">
      <dgm:prSet presAssocID="{725780C8-9331-445F-84DD-3DC31B43EF73}" presName="parTrans" presStyleLbl="sibTrans2D1" presStyleIdx="2" presStyleCnt="8" custLinFactNeighborX="24342" custLinFactNeighborY="-9582"/>
      <dgm:spPr/>
      <dgm:t>
        <a:bodyPr/>
        <a:lstStyle/>
        <a:p>
          <a:endParaRPr lang="fr-FR"/>
        </a:p>
      </dgm:t>
    </dgm:pt>
    <dgm:pt modelId="{F6E4B987-517C-4BD5-9197-E323E68A3666}" type="pres">
      <dgm:prSet presAssocID="{725780C8-9331-445F-84DD-3DC31B43EF73}" presName="connectorText" presStyleLbl="sibTrans2D1" presStyleIdx="2" presStyleCnt="8"/>
      <dgm:spPr/>
      <dgm:t>
        <a:bodyPr/>
        <a:lstStyle/>
        <a:p>
          <a:endParaRPr lang="fr-FR"/>
        </a:p>
      </dgm:t>
    </dgm:pt>
    <dgm:pt modelId="{6B916EC3-AD36-43DF-A0CF-8728EDF6C003}" type="pres">
      <dgm:prSet presAssocID="{A20E7BA5-CE12-4A71-A866-20387ACE1E2B}" presName="node" presStyleLbl="node1" presStyleIdx="2" presStyleCnt="8" custRadScaleRad="133474" custRadScaleInc="-1381">
        <dgm:presLayoutVars>
          <dgm:bulletEnabled val="1"/>
        </dgm:presLayoutVars>
      </dgm:prSet>
      <dgm:spPr/>
      <dgm:t>
        <a:bodyPr/>
        <a:lstStyle/>
        <a:p>
          <a:endParaRPr lang="fr-FR"/>
        </a:p>
      </dgm:t>
    </dgm:pt>
    <dgm:pt modelId="{7AB342D8-DB1C-4461-A330-90481A481A74}" type="pres">
      <dgm:prSet presAssocID="{875DDED4-D302-4C12-BDD4-6617F84BA0AD}" presName="parTrans" presStyleLbl="sibTrans2D1" presStyleIdx="3" presStyleCnt="8" custAng="5431590" custFlipVert="0" custFlipHor="1" custScaleX="830578" custScaleY="147338" custLinFactX="421209" custLinFactY="-90692" custLinFactNeighborX="500000" custLinFactNeighborY="-100000"/>
      <dgm:spPr/>
      <dgm:t>
        <a:bodyPr/>
        <a:lstStyle/>
        <a:p>
          <a:endParaRPr lang="fr-FR"/>
        </a:p>
      </dgm:t>
    </dgm:pt>
    <dgm:pt modelId="{5F247E7F-5BF3-4BC5-9011-4F1F740E153F}" type="pres">
      <dgm:prSet presAssocID="{875DDED4-D302-4C12-BDD4-6617F84BA0AD}" presName="connectorText" presStyleLbl="sibTrans2D1" presStyleIdx="3" presStyleCnt="8"/>
      <dgm:spPr/>
      <dgm:t>
        <a:bodyPr/>
        <a:lstStyle/>
        <a:p>
          <a:endParaRPr lang="fr-FR"/>
        </a:p>
      </dgm:t>
    </dgm:pt>
    <dgm:pt modelId="{D3CE126D-6225-4085-9E58-46F549E873B0}" type="pres">
      <dgm:prSet presAssocID="{9CD077D3-C029-489E-A5D9-3F17BA456F68}" presName="node" presStyleLbl="node1" presStyleIdx="3" presStyleCnt="8" custFlipHor="1" custScaleX="13060" custScaleY="24435" custRadScaleRad="53995" custRadScaleInc="197660">
        <dgm:presLayoutVars>
          <dgm:bulletEnabled val="1"/>
        </dgm:presLayoutVars>
      </dgm:prSet>
      <dgm:spPr/>
      <dgm:t>
        <a:bodyPr/>
        <a:lstStyle/>
        <a:p>
          <a:endParaRPr lang="fr-FR"/>
        </a:p>
      </dgm:t>
    </dgm:pt>
    <dgm:pt modelId="{FA1FD044-C2AE-454D-B9D3-0567950A4616}" type="pres">
      <dgm:prSet presAssocID="{337B17BA-FE01-418B-8E24-28C67D7F2735}" presName="parTrans" presStyleLbl="sibTrans2D1" presStyleIdx="4" presStyleCnt="8" custAng="10864868"/>
      <dgm:spPr/>
      <dgm:t>
        <a:bodyPr/>
        <a:lstStyle/>
        <a:p>
          <a:endParaRPr lang="fr-FR"/>
        </a:p>
      </dgm:t>
    </dgm:pt>
    <dgm:pt modelId="{3FC356B7-A6DA-417D-B1BA-B3968B73F9DE}" type="pres">
      <dgm:prSet presAssocID="{337B17BA-FE01-418B-8E24-28C67D7F2735}" presName="connectorText" presStyleLbl="sibTrans2D1" presStyleIdx="4" presStyleCnt="8"/>
      <dgm:spPr/>
      <dgm:t>
        <a:bodyPr/>
        <a:lstStyle/>
        <a:p>
          <a:endParaRPr lang="fr-FR"/>
        </a:p>
      </dgm:t>
    </dgm:pt>
    <dgm:pt modelId="{F688C17E-E64F-40CC-8375-273F36EC6F66}" type="pres">
      <dgm:prSet presAssocID="{7A38FC47-8B5E-4ABB-ADFB-7CFE809E4E02}" presName="node" presStyleLbl="node1" presStyleIdx="4" presStyleCnt="8" custRadScaleRad="102946" custRadScaleInc="-4805">
        <dgm:presLayoutVars>
          <dgm:bulletEnabled val="1"/>
        </dgm:presLayoutVars>
      </dgm:prSet>
      <dgm:spPr/>
      <dgm:t>
        <a:bodyPr/>
        <a:lstStyle/>
        <a:p>
          <a:endParaRPr lang="fr-FR"/>
        </a:p>
      </dgm:t>
    </dgm:pt>
    <dgm:pt modelId="{81F31485-A16D-459C-B720-EA649C0B5898}" type="pres">
      <dgm:prSet presAssocID="{AAD57A23-4C5C-4D64-BC34-3A1D298014A7}" presName="parTrans" presStyleLbl="sibTrans2D1" presStyleIdx="5" presStyleCnt="8" custAng="11094025"/>
      <dgm:spPr/>
      <dgm:t>
        <a:bodyPr/>
        <a:lstStyle/>
        <a:p>
          <a:endParaRPr lang="fr-FR"/>
        </a:p>
      </dgm:t>
    </dgm:pt>
    <dgm:pt modelId="{408275C4-8608-443D-9B63-DC6EE8E3DC83}" type="pres">
      <dgm:prSet presAssocID="{AAD57A23-4C5C-4D64-BC34-3A1D298014A7}" presName="connectorText" presStyleLbl="sibTrans2D1" presStyleIdx="5" presStyleCnt="8"/>
      <dgm:spPr/>
      <dgm:t>
        <a:bodyPr/>
        <a:lstStyle/>
        <a:p>
          <a:endParaRPr lang="fr-FR"/>
        </a:p>
      </dgm:t>
    </dgm:pt>
    <dgm:pt modelId="{C82F141C-D500-4C40-90C2-3D1247C85065}" type="pres">
      <dgm:prSet presAssocID="{BCA37191-409F-417D-843C-9FB7961DC729}" presName="node" presStyleLbl="node1" presStyleIdx="5" presStyleCnt="8">
        <dgm:presLayoutVars>
          <dgm:bulletEnabled val="1"/>
        </dgm:presLayoutVars>
      </dgm:prSet>
      <dgm:spPr/>
      <dgm:t>
        <a:bodyPr/>
        <a:lstStyle/>
        <a:p>
          <a:endParaRPr lang="fr-FR"/>
        </a:p>
      </dgm:t>
    </dgm:pt>
    <dgm:pt modelId="{2EB02DAE-9BE2-49AE-AE2C-A21E0C45AECA}" type="pres">
      <dgm:prSet presAssocID="{784D8399-92A4-4584-B774-C49871A2D4EF}" presName="parTrans" presStyleLbl="sibTrans2D1" presStyleIdx="6" presStyleCnt="8" custAng="10800000"/>
      <dgm:spPr/>
      <dgm:t>
        <a:bodyPr/>
        <a:lstStyle/>
        <a:p>
          <a:endParaRPr lang="fr-FR"/>
        </a:p>
      </dgm:t>
    </dgm:pt>
    <dgm:pt modelId="{D6A73A90-7C27-4C35-9D9A-D750CDD0422C}" type="pres">
      <dgm:prSet presAssocID="{784D8399-92A4-4584-B774-C49871A2D4EF}" presName="connectorText" presStyleLbl="sibTrans2D1" presStyleIdx="6" presStyleCnt="8"/>
      <dgm:spPr/>
      <dgm:t>
        <a:bodyPr/>
        <a:lstStyle/>
        <a:p>
          <a:endParaRPr lang="fr-FR"/>
        </a:p>
      </dgm:t>
    </dgm:pt>
    <dgm:pt modelId="{9089E49D-A8A8-42C0-9AE2-BE2597C3B067}" type="pres">
      <dgm:prSet presAssocID="{B35EB640-D935-47E0-9EAA-EDDEEA985244}" presName="node" presStyleLbl="node1" presStyleIdx="6" presStyleCnt="8">
        <dgm:presLayoutVars>
          <dgm:bulletEnabled val="1"/>
        </dgm:presLayoutVars>
      </dgm:prSet>
      <dgm:spPr/>
      <dgm:t>
        <a:bodyPr/>
        <a:lstStyle/>
        <a:p>
          <a:endParaRPr lang="fr-FR"/>
        </a:p>
      </dgm:t>
    </dgm:pt>
    <dgm:pt modelId="{5EB8C59C-93DB-4040-8368-CC8FFACB487A}" type="pres">
      <dgm:prSet presAssocID="{CF0B826C-4611-4070-938F-D90CFE801854}" presName="parTrans" presStyleLbl="sibTrans2D1" presStyleIdx="7" presStyleCnt="8" custAng="10530327"/>
      <dgm:spPr/>
      <dgm:t>
        <a:bodyPr/>
        <a:lstStyle/>
        <a:p>
          <a:endParaRPr lang="fr-FR"/>
        </a:p>
      </dgm:t>
    </dgm:pt>
    <dgm:pt modelId="{0271901A-6B85-4A18-938C-768B622223DF}" type="pres">
      <dgm:prSet presAssocID="{CF0B826C-4611-4070-938F-D90CFE801854}" presName="connectorText" presStyleLbl="sibTrans2D1" presStyleIdx="7" presStyleCnt="8"/>
      <dgm:spPr/>
      <dgm:t>
        <a:bodyPr/>
        <a:lstStyle/>
        <a:p>
          <a:endParaRPr lang="fr-FR"/>
        </a:p>
      </dgm:t>
    </dgm:pt>
    <dgm:pt modelId="{99093F86-75E1-438D-9741-14693A099FF7}" type="pres">
      <dgm:prSet presAssocID="{F5146AFE-B9B4-4760-9D70-AB64B2779DEA}" presName="node" presStyleLbl="node1" presStyleIdx="7" presStyleCnt="8">
        <dgm:presLayoutVars>
          <dgm:bulletEnabled val="1"/>
        </dgm:presLayoutVars>
      </dgm:prSet>
      <dgm:spPr/>
      <dgm:t>
        <a:bodyPr/>
        <a:lstStyle/>
        <a:p>
          <a:endParaRPr lang="fr-FR"/>
        </a:p>
      </dgm:t>
    </dgm:pt>
  </dgm:ptLst>
  <dgm:cxnLst>
    <dgm:cxn modelId="{B6363C33-0B3C-4A15-B380-5224D3CD3C97}" type="presOf" srcId="{54645249-7F1B-4206-8CCB-7BE1B014C9D4}" destId="{2CAA1A77-6E1F-4418-9859-628F9600BA3B}" srcOrd="0" destOrd="0" presId="urn:microsoft.com/office/officeart/2005/8/layout/radial5"/>
    <dgm:cxn modelId="{50571EC9-C1FF-4BA1-A046-4B34F31E1A92}" srcId="{E5B1E0C1-1077-4427-9F69-64622CE0379C}" destId="{980CE4C6-4D40-413C-8A94-E33A5C2D0F16}" srcOrd="1" destOrd="0" parTransId="{E6B3C849-3B1E-4FBE-9BEC-A35BB71722B9}" sibTransId="{267B58E4-602C-43A0-A66D-1C224411D70A}"/>
    <dgm:cxn modelId="{7997E126-ADDF-4ACF-BCC6-2BB2DBAABD2C}" type="presOf" srcId="{AAD57A23-4C5C-4D64-BC34-3A1D298014A7}" destId="{408275C4-8608-443D-9B63-DC6EE8E3DC83}" srcOrd="1" destOrd="0" presId="urn:microsoft.com/office/officeart/2005/8/layout/radial5"/>
    <dgm:cxn modelId="{C04EF37C-DEB8-4F32-A16F-3250C78826A1}" type="presOf" srcId="{AAD57A23-4C5C-4D64-BC34-3A1D298014A7}" destId="{81F31485-A16D-459C-B720-EA649C0B5898}" srcOrd="0" destOrd="0" presId="urn:microsoft.com/office/officeart/2005/8/layout/radial5"/>
    <dgm:cxn modelId="{D9CF1447-3EDE-498C-97F2-D51310B0D860}" type="presOf" srcId="{E6B3C849-3B1E-4FBE-9BEC-A35BB71722B9}" destId="{1009A735-2731-41BA-9746-21B8CBD868A8}" srcOrd="0" destOrd="0" presId="urn:microsoft.com/office/officeart/2005/8/layout/radial5"/>
    <dgm:cxn modelId="{B1CA257B-19DC-45EA-823C-7757E0D7DBD4}" type="presOf" srcId="{F5146AFE-B9B4-4760-9D70-AB64B2779DEA}" destId="{99093F86-75E1-438D-9741-14693A099FF7}" srcOrd="0" destOrd="0" presId="urn:microsoft.com/office/officeart/2005/8/layout/radial5"/>
    <dgm:cxn modelId="{6E8D52C6-93B2-4CA7-8165-5EB5723EC830}" type="presOf" srcId="{A20E7BA5-CE12-4A71-A866-20387ACE1E2B}" destId="{6B916EC3-AD36-43DF-A0CF-8728EDF6C003}" srcOrd="0" destOrd="0" presId="urn:microsoft.com/office/officeart/2005/8/layout/radial5"/>
    <dgm:cxn modelId="{C600B1EC-22FB-4EB5-BE69-E7A4F135D146}" type="presOf" srcId="{725780C8-9331-445F-84DD-3DC31B43EF73}" destId="{F6E4B987-517C-4BD5-9197-E323E68A3666}" srcOrd="1" destOrd="0" presId="urn:microsoft.com/office/officeart/2005/8/layout/radial5"/>
    <dgm:cxn modelId="{AB75EC33-1B03-47B8-B480-D6B964B916D2}" srcId="{E5B1E0C1-1077-4427-9F69-64622CE0379C}" destId="{9CD077D3-C029-489E-A5D9-3F17BA456F68}" srcOrd="3" destOrd="0" parTransId="{875DDED4-D302-4C12-BDD4-6617F84BA0AD}" sibTransId="{6103AFCF-C84C-445C-BD84-9683F6FFDE6E}"/>
    <dgm:cxn modelId="{8F1F2AC2-2EBA-41CB-8E49-37D34A5F59DF}" srcId="{E5B1E0C1-1077-4427-9F69-64622CE0379C}" destId="{7A38FC47-8B5E-4ABB-ADFB-7CFE809E4E02}" srcOrd="4" destOrd="0" parTransId="{337B17BA-FE01-418B-8E24-28C67D7F2735}" sibTransId="{899F3413-5268-4807-A513-3D4DF965A070}"/>
    <dgm:cxn modelId="{037A4923-3DDE-416F-B789-2E2B64DC9A65}" srcId="{E5B1E0C1-1077-4427-9F69-64622CE0379C}" destId="{54645249-7F1B-4206-8CCB-7BE1B014C9D4}" srcOrd="0" destOrd="0" parTransId="{B542E27B-64C2-4650-9B43-DAF98510F2E4}" sibTransId="{6DB8412A-54F2-485A-A9B3-D7FC8D0A7324}"/>
    <dgm:cxn modelId="{A0EBBF93-EC04-444D-9D6E-838BAF25B8E5}" type="presOf" srcId="{337B17BA-FE01-418B-8E24-28C67D7F2735}" destId="{FA1FD044-C2AE-454D-B9D3-0567950A4616}" srcOrd="0" destOrd="0" presId="urn:microsoft.com/office/officeart/2005/8/layout/radial5"/>
    <dgm:cxn modelId="{AB534B37-B3FC-4064-A16D-0EC26C850C21}" type="presOf" srcId="{B35EB640-D935-47E0-9EAA-EDDEEA985244}" destId="{9089E49D-A8A8-42C0-9AE2-BE2597C3B067}" srcOrd="0" destOrd="0" presId="urn:microsoft.com/office/officeart/2005/8/layout/radial5"/>
    <dgm:cxn modelId="{DEBAA0EA-B9F1-4CBD-BA07-19FED0EC737B}" type="presOf" srcId="{784D8399-92A4-4584-B774-C49871A2D4EF}" destId="{D6A73A90-7C27-4C35-9D9A-D750CDD0422C}" srcOrd="1" destOrd="0" presId="urn:microsoft.com/office/officeart/2005/8/layout/radial5"/>
    <dgm:cxn modelId="{2B6FA0BF-D163-457D-A0CF-AA1E97E1E5E4}" type="presOf" srcId="{BCA37191-409F-417D-843C-9FB7961DC729}" destId="{C82F141C-D500-4C40-90C2-3D1247C85065}" srcOrd="0" destOrd="0" presId="urn:microsoft.com/office/officeart/2005/8/layout/radial5"/>
    <dgm:cxn modelId="{14F5E092-C656-476E-ACA5-F662B6692091}" type="presOf" srcId="{875DDED4-D302-4C12-BDD4-6617F84BA0AD}" destId="{5F247E7F-5BF3-4BC5-9011-4F1F740E153F}" srcOrd="1" destOrd="0" presId="urn:microsoft.com/office/officeart/2005/8/layout/radial5"/>
    <dgm:cxn modelId="{12853EB7-54A5-47E9-AC17-020E1740C053}" type="presOf" srcId="{875DDED4-D302-4C12-BDD4-6617F84BA0AD}" destId="{7AB342D8-DB1C-4461-A330-90481A481A74}" srcOrd="0" destOrd="0" presId="urn:microsoft.com/office/officeart/2005/8/layout/radial5"/>
    <dgm:cxn modelId="{2F0533D3-B5A6-48C9-BD54-D174F8F5F7D4}" type="presOf" srcId="{784D8399-92A4-4584-B774-C49871A2D4EF}" destId="{2EB02DAE-9BE2-49AE-AE2C-A21E0C45AECA}" srcOrd="0" destOrd="0" presId="urn:microsoft.com/office/officeart/2005/8/layout/radial5"/>
    <dgm:cxn modelId="{BBEC543F-7644-4806-A503-540E7FB29BEF}" type="presOf" srcId="{337B17BA-FE01-418B-8E24-28C67D7F2735}" destId="{3FC356B7-A6DA-417D-B1BA-B3968B73F9DE}" srcOrd="1" destOrd="0" presId="urn:microsoft.com/office/officeart/2005/8/layout/radial5"/>
    <dgm:cxn modelId="{5F74A3E9-3519-4C5A-B63E-36803DE03FA9}" type="presOf" srcId="{E6B3C849-3B1E-4FBE-9BEC-A35BB71722B9}" destId="{AC20A9C2-B3E2-400A-BDCD-56F21762E390}" srcOrd="1" destOrd="0" presId="urn:microsoft.com/office/officeart/2005/8/layout/radial5"/>
    <dgm:cxn modelId="{28580815-D622-4B27-8836-CDA71564310F}" srcId="{E5B1E0C1-1077-4427-9F69-64622CE0379C}" destId="{BCA37191-409F-417D-843C-9FB7961DC729}" srcOrd="5" destOrd="0" parTransId="{AAD57A23-4C5C-4D64-BC34-3A1D298014A7}" sibTransId="{A239C439-0B23-49F5-A7EB-464322A04A58}"/>
    <dgm:cxn modelId="{A9A8FF8E-3F62-4043-AF17-ECF95F5773B4}" type="presOf" srcId="{725780C8-9331-445F-84DD-3DC31B43EF73}" destId="{B06900F9-F946-4D7D-BD0B-7FA7F3CA882E}" srcOrd="0" destOrd="0" presId="urn:microsoft.com/office/officeart/2005/8/layout/radial5"/>
    <dgm:cxn modelId="{5C99DB1A-E771-4E8D-83D2-2CD4A67C120D}" type="presOf" srcId="{980CE4C6-4D40-413C-8A94-E33A5C2D0F16}" destId="{B6C82FF7-87CF-4A8E-BA7E-551ED0BC37F6}" srcOrd="0" destOrd="0" presId="urn:microsoft.com/office/officeart/2005/8/layout/radial5"/>
    <dgm:cxn modelId="{2F800082-C633-4CC3-A2B0-046D85C33304}" srcId="{E5B1E0C1-1077-4427-9F69-64622CE0379C}" destId="{B35EB640-D935-47E0-9EAA-EDDEEA985244}" srcOrd="6" destOrd="0" parTransId="{784D8399-92A4-4584-B774-C49871A2D4EF}" sibTransId="{75E6BB89-CAEE-4B99-9EB2-27B230005206}"/>
    <dgm:cxn modelId="{3ACE3904-5500-434B-90FA-CEB5BC5E754A}" type="presOf" srcId="{E5B1E0C1-1077-4427-9F69-64622CE0379C}" destId="{CBA6FBC3-7144-4BD7-827D-FE536E23AEA2}" srcOrd="0" destOrd="0" presId="urn:microsoft.com/office/officeart/2005/8/layout/radial5"/>
    <dgm:cxn modelId="{DBAB3711-CE8B-45FE-97D2-B82A2819CCC1}" srcId="{0784A01D-09E4-4068-B20D-34144EBA3E30}" destId="{5C700A99-DA8E-4827-BAC5-EC5F5BD158F2}" srcOrd="2" destOrd="0" parTransId="{8119F234-184B-43B6-8CC0-FEBDC11C3C41}" sibTransId="{CB1D7D7A-40DF-46D3-A050-E4E15169786D}"/>
    <dgm:cxn modelId="{26CB0590-B4F8-4BB9-AE73-B20DDDCAD070}" type="presOf" srcId="{CF0B826C-4611-4070-938F-D90CFE801854}" destId="{0271901A-6B85-4A18-938C-768B622223DF}" srcOrd="1" destOrd="0" presId="urn:microsoft.com/office/officeart/2005/8/layout/radial5"/>
    <dgm:cxn modelId="{B5D44316-4FED-40E9-9D73-43002775A9A3}" type="presOf" srcId="{7A38FC47-8B5E-4ABB-ADFB-7CFE809E4E02}" destId="{F688C17E-E64F-40CC-8375-273F36EC6F66}" srcOrd="0" destOrd="0" presId="urn:microsoft.com/office/officeart/2005/8/layout/radial5"/>
    <dgm:cxn modelId="{710EE174-7663-498D-9124-27651EC3786A}" srcId="{E5B1E0C1-1077-4427-9F69-64622CE0379C}" destId="{A20E7BA5-CE12-4A71-A866-20387ACE1E2B}" srcOrd="2" destOrd="0" parTransId="{725780C8-9331-445F-84DD-3DC31B43EF73}" sibTransId="{A834DEEB-E987-4F64-B428-1374890463F3}"/>
    <dgm:cxn modelId="{FAECBAD2-F914-4693-B75A-4A3BD0047C44}" type="presOf" srcId="{9CD077D3-C029-489E-A5D9-3F17BA456F68}" destId="{D3CE126D-6225-4085-9E58-46F549E873B0}" srcOrd="0" destOrd="0" presId="urn:microsoft.com/office/officeart/2005/8/layout/radial5"/>
    <dgm:cxn modelId="{2B7C6A14-44F1-43DE-AA91-8ADD396F2E50}" type="presOf" srcId="{B542E27B-64C2-4650-9B43-DAF98510F2E4}" destId="{F174C6AC-DDFD-4B2E-A084-34A2A0018E69}" srcOrd="1" destOrd="0" presId="urn:microsoft.com/office/officeart/2005/8/layout/radial5"/>
    <dgm:cxn modelId="{BDA6A907-8263-46A3-AE97-0C98A906B915}" srcId="{0784A01D-09E4-4068-B20D-34144EBA3E30}" destId="{C6F4A4EC-7BB3-4872-B76C-3DCCB0012E47}" srcOrd="1" destOrd="0" parTransId="{71CC6993-5AD1-44EA-A6FE-7E56B3812AB8}" sibTransId="{6A16847C-085F-4AF7-8D3B-0C7BCBD0280D}"/>
    <dgm:cxn modelId="{01A4ED71-1C4E-4FE3-9A30-AD6AC5881CA9}" type="presOf" srcId="{B542E27B-64C2-4650-9B43-DAF98510F2E4}" destId="{0E3DADBD-1F84-43F0-B266-C9AC1890E5C8}" srcOrd="0" destOrd="0" presId="urn:microsoft.com/office/officeart/2005/8/layout/radial5"/>
    <dgm:cxn modelId="{1A4FA48F-4E19-41C5-92D9-E0A702AC581F}" type="presOf" srcId="{CF0B826C-4611-4070-938F-D90CFE801854}" destId="{5EB8C59C-93DB-4040-8368-CC8FFACB487A}" srcOrd="0" destOrd="0" presId="urn:microsoft.com/office/officeart/2005/8/layout/radial5"/>
    <dgm:cxn modelId="{3E54CAF0-30EE-46E4-A3BE-6F5756240FEE}" type="presOf" srcId="{0784A01D-09E4-4068-B20D-34144EBA3E30}" destId="{E22168A9-7CA8-44E7-9104-4D56A9487F16}" srcOrd="0" destOrd="0" presId="urn:microsoft.com/office/officeart/2005/8/layout/radial5"/>
    <dgm:cxn modelId="{A5E0B477-60D0-43D5-9625-03A627F94D7F}" srcId="{E5B1E0C1-1077-4427-9F69-64622CE0379C}" destId="{F5146AFE-B9B4-4760-9D70-AB64B2779DEA}" srcOrd="7" destOrd="0" parTransId="{CF0B826C-4611-4070-938F-D90CFE801854}" sibTransId="{F0B55A4D-535B-4337-91C5-2F44B74A5261}"/>
    <dgm:cxn modelId="{AE76C9DD-7F1A-475A-9B11-634B913C9CD4}" srcId="{0784A01D-09E4-4068-B20D-34144EBA3E30}" destId="{E5B1E0C1-1077-4427-9F69-64622CE0379C}" srcOrd="0" destOrd="0" parTransId="{B81D1629-2B71-4F88-80A0-B5D3071A8BCF}" sibTransId="{70C88084-2876-4243-B243-099DF5E83241}"/>
    <dgm:cxn modelId="{50F7ADFF-6ED4-43AF-9A7D-70536CC07359}" type="presParOf" srcId="{E22168A9-7CA8-44E7-9104-4D56A9487F16}" destId="{CBA6FBC3-7144-4BD7-827D-FE536E23AEA2}" srcOrd="0" destOrd="0" presId="urn:microsoft.com/office/officeart/2005/8/layout/radial5"/>
    <dgm:cxn modelId="{CDCC6D13-B1A2-497F-9380-EAB3D05ACBD8}" type="presParOf" srcId="{E22168A9-7CA8-44E7-9104-4D56A9487F16}" destId="{0E3DADBD-1F84-43F0-B266-C9AC1890E5C8}" srcOrd="1" destOrd="0" presId="urn:microsoft.com/office/officeart/2005/8/layout/radial5"/>
    <dgm:cxn modelId="{45A221B8-E167-4130-A0AE-8F8E5284786D}" type="presParOf" srcId="{0E3DADBD-1F84-43F0-B266-C9AC1890E5C8}" destId="{F174C6AC-DDFD-4B2E-A084-34A2A0018E69}" srcOrd="0" destOrd="0" presId="urn:microsoft.com/office/officeart/2005/8/layout/radial5"/>
    <dgm:cxn modelId="{BD02AF2A-493C-4BD3-A63C-8F59566D14CE}" type="presParOf" srcId="{E22168A9-7CA8-44E7-9104-4D56A9487F16}" destId="{2CAA1A77-6E1F-4418-9859-628F9600BA3B}" srcOrd="2" destOrd="0" presId="urn:microsoft.com/office/officeart/2005/8/layout/radial5"/>
    <dgm:cxn modelId="{06A6532B-8CA3-4E03-9C0A-07934A971B26}" type="presParOf" srcId="{E22168A9-7CA8-44E7-9104-4D56A9487F16}" destId="{1009A735-2731-41BA-9746-21B8CBD868A8}" srcOrd="3" destOrd="0" presId="urn:microsoft.com/office/officeart/2005/8/layout/radial5"/>
    <dgm:cxn modelId="{7BB52210-30E5-4CCB-9057-D25BD5C3482C}" type="presParOf" srcId="{1009A735-2731-41BA-9746-21B8CBD868A8}" destId="{AC20A9C2-B3E2-400A-BDCD-56F21762E390}" srcOrd="0" destOrd="0" presId="urn:microsoft.com/office/officeart/2005/8/layout/radial5"/>
    <dgm:cxn modelId="{C503A7EF-E9FC-49DB-965E-142DA26D399A}" type="presParOf" srcId="{E22168A9-7CA8-44E7-9104-4D56A9487F16}" destId="{B6C82FF7-87CF-4A8E-BA7E-551ED0BC37F6}" srcOrd="4" destOrd="0" presId="urn:microsoft.com/office/officeart/2005/8/layout/radial5"/>
    <dgm:cxn modelId="{1187A58B-458F-4B06-AA8D-B8B688FBAC04}" type="presParOf" srcId="{E22168A9-7CA8-44E7-9104-4D56A9487F16}" destId="{B06900F9-F946-4D7D-BD0B-7FA7F3CA882E}" srcOrd="5" destOrd="0" presId="urn:microsoft.com/office/officeart/2005/8/layout/radial5"/>
    <dgm:cxn modelId="{3CD1BBCC-6031-40B6-8E8E-7B733F68771D}" type="presParOf" srcId="{B06900F9-F946-4D7D-BD0B-7FA7F3CA882E}" destId="{F6E4B987-517C-4BD5-9197-E323E68A3666}" srcOrd="0" destOrd="0" presId="urn:microsoft.com/office/officeart/2005/8/layout/radial5"/>
    <dgm:cxn modelId="{FDEF4849-0840-424B-8DE4-0B6031CB4D7B}" type="presParOf" srcId="{E22168A9-7CA8-44E7-9104-4D56A9487F16}" destId="{6B916EC3-AD36-43DF-A0CF-8728EDF6C003}" srcOrd="6" destOrd="0" presId="urn:microsoft.com/office/officeart/2005/8/layout/radial5"/>
    <dgm:cxn modelId="{10385779-A190-43D5-BB38-56BC98311AD2}" type="presParOf" srcId="{E22168A9-7CA8-44E7-9104-4D56A9487F16}" destId="{7AB342D8-DB1C-4461-A330-90481A481A74}" srcOrd="7" destOrd="0" presId="urn:microsoft.com/office/officeart/2005/8/layout/radial5"/>
    <dgm:cxn modelId="{458C9B8E-5F5F-453F-94CF-69458F323696}" type="presParOf" srcId="{7AB342D8-DB1C-4461-A330-90481A481A74}" destId="{5F247E7F-5BF3-4BC5-9011-4F1F740E153F}" srcOrd="0" destOrd="0" presId="urn:microsoft.com/office/officeart/2005/8/layout/radial5"/>
    <dgm:cxn modelId="{12A4FDE8-3908-401F-AF83-8BA7C34D35ED}" type="presParOf" srcId="{E22168A9-7CA8-44E7-9104-4D56A9487F16}" destId="{D3CE126D-6225-4085-9E58-46F549E873B0}" srcOrd="8" destOrd="0" presId="urn:microsoft.com/office/officeart/2005/8/layout/radial5"/>
    <dgm:cxn modelId="{E4EABBBA-01EC-4ACF-96D8-1B1FFBFDD72C}" type="presParOf" srcId="{E22168A9-7CA8-44E7-9104-4D56A9487F16}" destId="{FA1FD044-C2AE-454D-B9D3-0567950A4616}" srcOrd="9" destOrd="0" presId="urn:microsoft.com/office/officeart/2005/8/layout/radial5"/>
    <dgm:cxn modelId="{8BCD38D5-0870-45C5-8024-DDA34791DE04}" type="presParOf" srcId="{FA1FD044-C2AE-454D-B9D3-0567950A4616}" destId="{3FC356B7-A6DA-417D-B1BA-B3968B73F9DE}" srcOrd="0" destOrd="0" presId="urn:microsoft.com/office/officeart/2005/8/layout/radial5"/>
    <dgm:cxn modelId="{FD00FAC7-6248-4494-B227-3DC497B5EEDE}" type="presParOf" srcId="{E22168A9-7CA8-44E7-9104-4D56A9487F16}" destId="{F688C17E-E64F-40CC-8375-273F36EC6F66}" srcOrd="10" destOrd="0" presId="urn:microsoft.com/office/officeart/2005/8/layout/radial5"/>
    <dgm:cxn modelId="{96E35097-6B5E-45F8-830C-9F4A8A892701}" type="presParOf" srcId="{E22168A9-7CA8-44E7-9104-4D56A9487F16}" destId="{81F31485-A16D-459C-B720-EA649C0B5898}" srcOrd="11" destOrd="0" presId="urn:microsoft.com/office/officeart/2005/8/layout/radial5"/>
    <dgm:cxn modelId="{F921E78F-F14B-4F09-82D6-3EB88D07EF7F}" type="presParOf" srcId="{81F31485-A16D-459C-B720-EA649C0B5898}" destId="{408275C4-8608-443D-9B63-DC6EE8E3DC83}" srcOrd="0" destOrd="0" presId="urn:microsoft.com/office/officeart/2005/8/layout/radial5"/>
    <dgm:cxn modelId="{E7DAC666-8268-49B4-859E-0CB2C273B878}" type="presParOf" srcId="{E22168A9-7CA8-44E7-9104-4D56A9487F16}" destId="{C82F141C-D500-4C40-90C2-3D1247C85065}" srcOrd="12" destOrd="0" presId="urn:microsoft.com/office/officeart/2005/8/layout/radial5"/>
    <dgm:cxn modelId="{0523C584-67F1-431D-8C73-5D0B476A8BB4}" type="presParOf" srcId="{E22168A9-7CA8-44E7-9104-4D56A9487F16}" destId="{2EB02DAE-9BE2-49AE-AE2C-A21E0C45AECA}" srcOrd="13" destOrd="0" presId="urn:microsoft.com/office/officeart/2005/8/layout/radial5"/>
    <dgm:cxn modelId="{032AFCDB-772A-46DC-8368-84A453452B8A}" type="presParOf" srcId="{2EB02DAE-9BE2-49AE-AE2C-A21E0C45AECA}" destId="{D6A73A90-7C27-4C35-9D9A-D750CDD0422C}" srcOrd="0" destOrd="0" presId="urn:microsoft.com/office/officeart/2005/8/layout/radial5"/>
    <dgm:cxn modelId="{B632BCA9-3E51-4D75-A3FF-8CAC1BD686A2}" type="presParOf" srcId="{E22168A9-7CA8-44E7-9104-4D56A9487F16}" destId="{9089E49D-A8A8-42C0-9AE2-BE2597C3B067}" srcOrd="14" destOrd="0" presId="urn:microsoft.com/office/officeart/2005/8/layout/radial5"/>
    <dgm:cxn modelId="{742F003B-A3AE-4319-A00E-DCBEC30535D8}" type="presParOf" srcId="{E22168A9-7CA8-44E7-9104-4D56A9487F16}" destId="{5EB8C59C-93DB-4040-8368-CC8FFACB487A}" srcOrd="15" destOrd="0" presId="urn:microsoft.com/office/officeart/2005/8/layout/radial5"/>
    <dgm:cxn modelId="{93AD1E16-CC91-450B-A2E2-431A1F7D20BB}" type="presParOf" srcId="{5EB8C59C-93DB-4040-8368-CC8FFACB487A}" destId="{0271901A-6B85-4A18-938C-768B622223DF}" srcOrd="0" destOrd="0" presId="urn:microsoft.com/office/officeart/2005/8/layout/radial5"/>
    <dgm:cxn modelId="{46BA3284-2295-40B4-887A-07246456267B}" type="presParOf" srcId="{E22168A9-7CA8-44E7-9104-4D56A9487F16}" destId="{99093F86-75E1-438D-9741-14693A099FF7}" srcOrd="16"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A333C3F-50D9-46DF-92BD-AFED1FBFD8FC}" type="doc">
      <dgm:prSet loTypeId="urn:microsoft.com/office/officeart/2005/8/layout/radial5" loCatId="relationship" qsTypeId="urn:microsoft.com/office/officeart/2005/8/quickstyle/simple5" qsCatId="simple" csTypeId="urn:microsoft.com/office/officeart/2005/8/colors/colorful4" csCatId="colorful" phldr="1"/>
      <dgm:spPr/>
      <dgm:t>
        <a:bodyPr/>
        <a:lstStyle/>
        <a:p>
          <a:endParaRPr lang="fr-FR"/>
        </a:p>
      </dgm:t>
    </dgm:pt>
    <dgm:pt modelId="{F0C63F12-4D9D-43C1-AB0B-9F25CEF2BBA9}">
      <dgm:prSet phldrT="[Texte]"/>
      <dgm:spPr/>
      <dgm:t>
        <a:bodyPr/>
        <a:lstStyle/>
        <a:p>
          <a:r>
            <a:rPr lang="fr-FR" dirty="0" smtClean="0">
              <a:latin typeface="Garamond" panose="02020404030301010803" pitchFamily="18" charset="0"/>
            </a:rPr>
            <a:t>Enfant (objet)</a:t>
          </a:r>
        </a:p>
        <a:p>
          <a:r>
            <a:rPr lang="fr-FR" dirty="0" smtClean="0">
              <a:latin typeface="Garamond" panose="02020404030301010803" pitchFamily="18" charset="0"/>
            </a:rPr>
            <a:t>Être humain</a:t>
          </a:r>
        </a:p>
        <a:p>
          <a:r>
            <a:rPr lang="fr-FR" dirty="0" smtClean="0">
              <a:latin typeface="Garamond" panose="02020404030301010803" pitchFamily="18" charset="0"/>
            </a:rPr>
            <a:t>Seigneur</a:t>
          </a:r>
        </a:p>
        <a:p>
          <a:r>
            <a:rPr lang="fr-FR" dirty="0" smtClean="0">
              <a:latin typeface="Garamond" panose="02020404030301010803" pitchFamily="18" charset="0"/>
            </a:rPr>
            <a:t>(Sujet)</a:t>
          </a:r>
          <a:endParaRPr lang="fr-FR" dirty="0">
            <a:latin typeface="Garamond" panose="02020404030301010803" pitchFamily="18" charset="0"/>
          </a:endParaRPr>
        </a:p>
      </dgm:t>
    </dgm:pt>
    <dgm:pt modelId="{D73182CD-02D7-446C-9026-F20C5D78A58A}" type="parTrans" cxnId="{29B9D1B5-B2A5-40C2-8513-C1736F3E4BC1}">
      <dgm:prSet/>
      <dgm:spPr/>
      <dgm:t>
        <a:bodyPr/>
        <a:lstStyle/>
        <a:p>
          <a:endParaRPr lang="fr-FR"/>
        </a:p>
      </dgm:t>
    </dgm:pt>
    <dgm:pt modelId="{23803283-CDE2-436B-9E28-7BD9337F63D9}" type="sibTrans" cxnId="{29B9D1B5-B2A5-40C2-8513-C1736F3E4BC1}">
      <dgm:prSet/>
      <dgm:spPr/>
      <dgm:t>
        <a:bodyPr/>
        <a:lstStyle/>
        <a:p>
          <a:endParaRPr lang="fr-FR"/>
        </a:p>
      </dgm:t>
    </dgm:pt>
    <dgm:pt modelId="{7DBC8A8C-AF34-4051-A569-6AA8919EF44A}">
      <dgm:prSet phldrT="[Texte]" custT="1"/>
      <dgm:spPr/>
      <dgm:t>
        <a:bodyPr/>
        <a:lstStyle/>
        <a:p>
          <a:r>
            <a:rPr lang="fr-FR" sz="2800" dirty="0" smtClean="0"/>
            <a:t>Dieu</a:t>
          </a:r>
        </a:p>
        <a:p>
          <a:r>
            <a:rPr lang="fr-FR" sz="2800" dirty="0" smtClean="0"/>
            <a:t>(Sujet)</a:t>
          </a:r>
        </a:p>
      </dgm:t>
    </dgm:pt>
    <dgm:pt modelId="{D7534DBF-08BB-4E5D-B0DD-8051D6C5E34B}" type="parTrans" cxnId="{7E60C1C6-D5EA-4913-8782-EFFB1F73D5E5}">
      <dgm:prSet/>
      <dgm:spPr/>
      <dgm:t>
        <a:bodyPr/>
        <a:lstStyle/>
        <a:p>
          <a:endParaRPr lang="fr-FR"/>
        </a:p>
      </dgm:t>
    </dgm:pt>
    <dgm:pt modelId="{FF05C9E8-3CED-4302-83D2-AFA8059480CD}" type="sibTrans" cxnId="{7E60C1C6-D5EA-4913-8782-EFFB1F73D5E5}">
      <dgm:prSet/>
      <dgm:spPr/>
      <dgm:t>
        <a:bodyPr/>
        <a:lstStyle/>
        <a:p>
          <a:endParaRPr lang="fr-FR"/>
        </a:p>
      </dgm:t>
    </dgm:pt>
    <dgm:pt modelId="{D0C50DC6-6224-4793-BE68-A1BF41FCE5DE}">
      <dgm:prSet phldrT="[Texte]"/>
      <dgm:spPr/>
      <dgm:t>
        <a:bodyPr/>
        <a:lstStyle/>
        <a:p>
          <a:r>
            <a:rPr lang="fr-FR" dirty="0" smtClean="0"/>
            <a:t>Création</a:t>
          </a:r>
        </a:p>
        <a:p>
          <a:r>
            <a:rPr lang="fr-FR" dirty="0" smtClean="0"/>
            <a:t>(Objet)</a:t>
          </a:r>
          <a:endParaRPr lang="fr-FR" dirty="0"/>
        </a:p>
      </dgm:t>
    </dgm:pt>
    <dgm:pt modelId="{3A2CF428-FEC8-4C9C-A0DC-D316EF4DF5CD}" type="parTrans" cxnId="{135DD041-8480-480B-B2BA-96F15D5C02D9}">
      <dgm:prSet/>
      <dgm:spPr/>
      <dgm:t>
        <a:bodyPr/>
        <a:lstStyle/>
        <a:p>
          <a:endParaRPr lang="fr-FR"/>
        </a:p>
      </dgm:t>
    </dgm:pt>
    <dgm:pt modelId="{AF3B2354-67D0-43CE-ACAA-50B106D187AF}" type="sibTrans" cxnId="{135DD041-8480-480B-B2BA-96F15D5C02D9}">
      <dgm:prSet/>
      <dgm:spPr/>
      <dgm:t>
        <a:bodyPr/>
        <a:lstStyle/>
        <a:p>
          <a:endParaRPr lang="fr-FR"/>
        </a:p>
      </dgm:t>
    </dgm:pt>
    <dgm:pt modelId="{3B4047D7-F817-4E64-9FC6-9827C58850C7}">
      <dgm:prSet/>
      <dgm:spPr/>
      <dgm:t>
        <a:bodyPr/>
        <a:lstStyle/>
        <a:p>
          <a:endParaRPr lang="fr-FR"/>
        </a:p>
      </dgm:t>
    </dgm:pt>
    <dgm:pt modelId="{C0F20BCC-3D00-4B6F-BA47-5E3D859B1792}" type="parTrans" cxnId="{383A9A48-C356-42FC-B76C-71512D319120}">
      <dgm:prSet/>
      <dgm:spPr/>
      <dgm:t>
        <a:bodyPr/>
        <a:lstStyle/>
        <a:p>
          <a:endParaRPr lang="fr-FR"/>
        </a:p>
      </dgm:t>
    </dgm:pt>
    <dgm:pt modelId="{FAB48D0C-7335-4C3F-A90B-6D4EBD2A5F43}" type="sibTrans" cxnId="{383A9A48-C356-42FC-B76C-71512D319120}">
      <dgm:prSet/>
      <dgm:spPr/>
      <dgm:t>
        <a:bodyPr/>
        <a:lstStyle/>
        <a:p>
          <a:endParaRPr lang="fr-FR"/>
        </a:p>
      </dgm:t>
    </dgm:pt>
    <dgm:pt modelId="{DE7206F7-F589-4524-B8A5-7515E7B0B048}" type="pres">
      <dgm:prSet presAssocID="{EA333C3F-50D9-46DF-92BD-AFED1FBFD8FC}" presName="Name0" presStyleCnt="0">
        <dgm:presLayoutVars>
          <dgm:chMax val="1"/>
          <dgm:dir/>
          <dgm:animLvl val="ctr"/>
          <dgm:resizeHandles val="exact"/>
        </dgm:presLayoutVars>
      </dgm:prSet>
      <dgm:spPr/>
      <dgm:t>
        <a:bodyPr/>
        <a:lstStyle/>
        <a:p>
          <a:endParaRPr lang="fr-FR"/>
        </a:p>
      </dgm:t>
    </dgm:pt>
    <dgm:pt modelId="{416FFEC3-3D6C-4830-8860-EAE4D7CE1404}" type="pres">
      <dgm:prSet presAssocID="{F0C63F12-4D9D-43C1-AB0B-9F25CEF2BBA9}" presName="centerShape" presStyleLbl="node0" presStyleIdx="0" presStyleCnt="1"/>
      <dgm:spPr/>
      <dgm:t>
        <a:bodyPr/>
        <a:lstStyle/>
        <a:p>
          <a:endParaRPr lang="fr-FR"/>
        </a:p>
      </dgm:t>
    </dgm:pt>
    <dgm:pt modelId="{AEAA7775-6905-43B6-A1B4-EF4250C91FBD}" type="pres">
      <dgm:prSet presAssocID="{D7534DBF-08BB-4E5D-B0DD-8051D6C5E34B}" presName="parTrans" presStyleLbl="sibTrans2D1" presStyleIdx="0" presStyleCnt="2"/>
      <dgm:spPr/>
      <dgm:t>
        <a:bodyPr/>
        <a:lstStyle/>
        <a:p>
          <a:endParaRPr lang="fr-FR"/>
        </a:p>
      </dgm:t>
    </dgm:pt>
    <dgm:pt modelId="{D6C2C0CE-CBC7-48A9-BDA9-E465FDA20D0A}" type="pres">
      <dgm:prSet presAssocID="{D7534DBF-08BB-4E5D-B0DD-8051D6C5E34B}" presName="connectorText" presStyleLbl="sibTrans2D1" presStyleIdx="0" presStyleCnt="2"/>
      <dgm:spPr/>
      <dgm:t>
        <a:bodyPr/>
        <a:lstStyle/>
        <a:p>
          <a:endParaRPr lang="fr-FR"/>
        </a:p>
      </dgm:t>
    </dgm:pt>
    <dgm:pt modelId="{5DA28635-52F5-4DFA-942F-4F29BD7177A3}" type="pres">
      <dgm:prSet presAssocID="{7DBC8A8C-AF34-4051-A569-6AA8919EF44A}" presName="node" presStyleLbl="node1" presStyleIdx="0" presStyleCnt="2">
        <dgm:presLayoutVars>
          <dgm:bulletEnabled val="1"/>
        </dgm:presLayoutVars>
      </dgm:prSet>
      <dgm:spPr/>
      <dgm:t>
        <a:bodyPr/>
        <a:lstStyle/>
        <a:p>
          <a:endParaRPr lang="fr-FR"/>
        </a:p>
      </dgm:t>
    </dgm:pt>
    <dgm:pt modelId="{131623CB-FD6A-4D1B-8436-845FB345AD37}" type="pres">
      <dgm:prSet presAssocID="{3A2CF428-FEC8-4C9C-A0DC-D316EF4DF5CD}" presName="parTrans" presStyleLbl="sibTrans2D1" presStyleIdx="1" presStyleCnt="2"/>
      <dgm:spPr/>
      <dgm:t>
        <a:bodyPr/>
        <a:lstStyle/>
        <a:p>
          <a:endParaRPr lang="fr-FR"/>
        </a:p>
      </dgm:t>
    </dgm:pt>
    <dgm:pt modelId="{E076C4D0-03D9-4CA4-B305-3EDE05E8A80D}" type="pres">
      <dgm:prSet presAssocID="{3A2CF428-FEC8-4C9C-A0DC-D316EF4DF5CD}" presName="connectorText" presStyleLbl="sibTrans2D1" presStyleIdx="1" presStyleCnt="2"/>
      <dgm:spPr/>
      <dgm:t>
        <a:bodyPr/>
        <a:lstStyle/>
        <a:p>
          <a:endParaRPr lang="fr-FR"/>
        </a:p>
      </dgm:t>
    </dgm:pt>
    <dgm:pt modelId="{C93F859A-C788-4C53-B919-9FE17BE054B5}" type="pres">
      <dgm:prSet presAssocID="{D0C50DC6-6224-4793-BE68-A1BF41FCE5DE}" presName="node" presStyleLbl="node1" presStyleIdx="1" presStyleCnt="2">
        <dgm:presLayoutVars>
          <dgm:bulletEnabled val="1"/>
        </dgm:presLayoutVars>
      </dgm:prSet>
      <dgm:spPr/>
      <dgm:t>
        <a:bodyPr/>
        <a:lstStyle/>
        <a:p>
          <a:endParaRPr lang="fr-FR"/>
        </a:p>
      </dgm:t>
    </dgm:pt>
  </dgm:ptLst>
  <dgm:cxnLst>
    <dgm:cxn modelId="{29B9D1B5-B2A5-40C2-8513-C1736F3E4BC1}" srcId="{EA333C3F-50D9-46DF-92BD-AFED1FBFD8FC}" destId="{F0C63F12-4D9D-43C1-AB0B-9F25CEF2BBA9}" srcOrd="0" destOrd="0" parTransId="{D73182CD-02D7-446C-9026-F20C5D78A58A}" sibTransId="{23803283-CDE2-436B-9E28-7BD9337F63D9}"/>
    <dgm:cxn modelId="{7E60C1C6-D5EA-4913-8782-EFFB1F73D5E5}" srcId="{F0C63F12-4D9D-43C1-AB0B-9F25CEF2BBA9}" destId="{7DBC8A8C-AF34-4051-A569-6AA8919EF44A}" srcOrd="0" destOrd="0" parTransId="{D7534DBF-08BB-4E5D-B0DD-8051D6C5E34B}" sibTransId="{FF05C9E8-3CED-4302-83D2-AFA8059480CD}"/>
    <dgm:cxn modelId="{8B43B257-7AF1-48CB-B89B-7FE0548CB734}" type="presOf" srcId="{3A2CF428-FEC8-4C9C-A0DC-D316EF4DF5CD}" destId="{E076C4D0-03D9-4CA4-B305-3EDE05E8A80D}" srcOrd="1" destOrd="0" presId="urn:microsoft.com/office/officeart/2005/8/layout/radial5"/>
    <dgm:cxn modelId="{F6E8800E-2873-43A4-AE09-BC2BAE0AF0D0}" type="presOf" srcId="{F0C63F12-4D9D-43C1-AB0B-9F25CEF2BBA9}" destId="{416FFEC3-3D6C-4830-8860-EAE4D7CE1404}" srcOrd="0" destOrd="0" presId="urn:microsoft.com/office/officeart/2005/8/layout/radial5"/>
    <dgm:cxn modelId="{383A9A48-C356-42FC-B76C-71512D319120}" srcId="{EA333C3F-50D9-46DF-92BD-AFED1FBFD8FC}" destId="{3B4047D7-F817-4E64-9FC6-9827C58850C7}" srcOrd="1" destOrd="0" parTransId="{C0F20BCC-3D00-4B6F-BA47-5E3D859B1792}" sibTransId="{FAB48D0C-7335-4C3F-A90B-6D4EBD2A5F43}"/>
    <dgm:cxn modelId="{86815B73-3783-4E0D-B834-0D16286AFEB5}" type="presOf" srcId="{D7534DBF-08BB-4E5D-B0DD-8051D6C5E34B}" destId="{D6C2C0CE-CBC7-48A9-BDA9-E465FDA20D0A}" srcOrd="1" destOrd="0" presId="urn:microsoft.com/office/officeart/2005/8/layout/radial5"/>
    <dgm:cxn modelId="{56E45BF2-9DF3-4796-8851-979F92375DDA}" type="presOf" srcId="{D7534DBF-08BB-4E5D-B0DD-8051D6C5E34B}" destId="{AEAA7775-6905-43B6-A1B4-EF4250C91FBD}" srcOrd="0" destOrd="0" presId="urn:microsoft.com/office/officeart/2005/8/layout/radial5"/>
    <dgm:cxn modelId="{F878C5CE-CCFD-4474-9EF0-B66B529CFD05}" type="presOf" srcId="{7DBC8A8C-AF34-4051-A569-6AA8919EF44A}" destId="{5DA28635-52F5-4DFA-942F-4F29BD7177A3}" srcOrd="0" destOrd="0" presId="urn:microsoft.com/office/officeart/2005/8/layout/radial5"/>
    <dgm:cxn modelId="{8E27B3F9-89F3-40DA-9DD8-81E19DC8B727}" type="presOf" srcId="{3A2CF428-FEC8-4C9C-A0DC-D316EF4DF5CD}" destId="{131623CB-FD6A-4D1B-8436-845FB345AD37}" srcOrd="0" destOrd="0" presId="urn:microsoft.com/office/officeart/2005/8/layout/radial5"/>
    <dgm:cxn modelId="{906A5B25-AF6E-46BD-B6E7-3C8A9CEDD39F}" type="presOf" srcId="{D0C50DC6-6224-4793-BE68-A1BF41FCE5DE}" destId="{C93F859A-C788-4C53-B919-9FE17BE054B5}" srcOrd="0" destOrd="0" presId="urn:microsoft.com/office/officeart/2005/8/layout/radial5"/>
    <dgm:cxn modelId="{135DD041-8480-480B-B2BA-96F15D5C02D9}" srcId="{F0C63F12-4D9D-43C1-AB0B-9F25CEF2BBA9}" destId="{D0C50DC6-6224-4793-BE68-A1BF41FCE5DE}" srcOrd="1" destOrd="0" parTransId="{3A2CF428-FEC8-4C9C-A0DC-D316EF4DF5CD}" sibTransId="{AF3B2354-67D0-43CE-ACAA-50B106D187AF}"/>
    <dgm:cxn modelId="{571BD416-BC8A-4FC5-9DFD-A108C33C3D9D}" type="presOf" srcId="{EA333C3F-50D9-46DF-92BD-AFED1FBFD8FC}" destId="{DE7206F7-F589-4524-B8A5-7515E7B0B048}" srcOrd="0" destOrd="0" presId="urn:microsoft.com/office/officeart/2005/8/layout/radial5"/>
    <dgm:cxn modelId="{63F95D75-2DBD-48DC-869B-6B213BA5B849}" type="presParOf" srcId="{DE7206F7-F589-4524-B8A5-7515E7B0B048}" destId="{416FFEC3-3D6C-4830-8860-EAE4D7CE1404}" srcOrd="0" destOrd="0" presId="urn:microsoft.com/office/officeart/2005/8/layout/radial5"/>
    <dgm:cxn modelId="{BB47C590-27C8-4EFE-BE3B-3D9293958804}" type="presParOf" srcId="{DE7206F7-F589-4524-B8A5-7515E7B0B048}" destId="{AEAA7775-6905-43B6-A1B4-EF4250C91FBD}" srcOrd="1" destOrd="0" presId="urn:microsoft.com/office/officeart/2005/8/layout/radial5"/>
    <dgm:cxn modelId="{4D41F51C-0F3C-4794-8866-4D3E530D0044}" type="presParOf" srcId="{AEAA7775-6905-43B6-A1B4-EF4250C91FBD}" destId="{D6C2C0CE-CBC7-48A9-BDA9-E465FDA20D0A}" srcOrd="0" destOrd="0" presId="urn:microsoft.com/office/officeart/2005/8/layout/radial5"/>
    <dgm:cxn modelId="{E70560AC-59D4-49F0-A76E-71C923EBE8C8}" type="presParOf" srcId="{DE7206F7-F589-4524-B8A5-7515E7B0B048}" destId="{5DA28635-52F5-4DFA-942F-4F29BD7177A3}" srcOrd="2" destOrd="0" presId="urn:microsoft.com/office/officeart/2005/8/layout/radial5"/>
    <dgm:cxn modelId="{5DB5639E-090F-4B25-B5F9-D343EAE970FC}" type="presParOf" srcId="{DE7206F7-F589-4524-B8A5-7515E7B0B048}" destId="{131623CB-FD6A-4D1B-8436-845FB345AD37}" srcOrd="3" destOrd="0" presId="urn:microsoft.com/office/officeart/2005/8/layout/radial5"/>
    <dgm:cxn modelId="{3291629A-F540-4234-A622-7C9967F795B2}" type="presParOf" srcId="{131623CB-FD6A-4D1B-8436-845FB345AD37}" destId="{E076C4D0-03D9-4CA4-B305-3EDE05E8A80D}" srcOrd="0" destOrd="0" presId="urn:microsoft.com/office/officeart/2005/8/layout/radial5"/>
    <dgm:cxn modelId="{FDF434E7-E121-4ACC-A1F0-ADE121A5436F}" type="presParOf" srcId="{DE7206F7-F589-4524-B8A5-7515E7B0B048}" destId="{C93F859A-C788-4C53-B919-9FE17BE054B5}" srcOrd="4"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239F4C-0435-4A84-BBC8-42FAAB173482}">
      <dsp:nvSpPr>
        <dsp:cNvPr id="0" name=""/>
        <dsp:cNvSpPr/>
      </dsp:nvSpPr>
      <dsp:spPr>
        <a:xfrm>
          <a:off x="0" y="0"/>
          <a:ext cx="12192000" cy="3086100"/>
        </a:xfrm>
        <a:prstGeom prst="roundRect">
          <a:avLst>
            <a:gd name="adj" fmla="val 10000"/>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a:outerShdw blurRad="50800" dist="38100" dir="5400000" rotWithShape="0">
            <a:srgbClr val="000000">
              <a:alpha val="35000"/>
            </a:srgbClr>
          </a:outerShdw>
        </a:effectLst>
      </dsp:spPr>
      <dsp:style>
        <a:lnRef idx="1">
          <a:scrgbClr r="0" g="0" b="0"/>
        </a:lnRef>
        <a:fillRef idx="1">
          <a:scrgbClr r="0" g="0" b="0"/>
        </a:fillRef>
        <a:effectRef idx="2">
          <a:scrgbClr r="0" g="0" b="0"/>
        </a:effectRef>
        <a:fontRef idx="minor"/>
      </dsp:style>
    </dsp:sp>
    <dsp:sp modelId="{1A9663C1-27D3-40F4-B4BD-8D79A5B5A64D}">
      <dsp:nvSpPr>
        <dsp:cNvPr id="0" name=""/>
        <dsp:cNvSpPr/>
      </dsp:nvSpPr>
      <dsp:spPr>
        <a:xfrm>
          <a:off x="1005845" y="308608"/>
          <a:ext cx="2232680" cy="2514597"/>
        </a:xfrm>
        <a:prstGeom prst="roundRect">
          <a:avLst>
            <a:gd name="adj" fmla="val 10000"/>
          </a:avLst>
        </a:prstGeom>
        <a:blipFill rotWithShape="1">
          <a:blip xmlns:r="http://schemas.openxmlformats.org/officeDocument/2006/relationships" r:embed="rId1"/>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0"/>
              <a:satOff val="0"/>
              <a:lumOff val="0"/>
              <a:alphaOff val="0"/>
              <a:satMod val="300000"/>
            </a:schemeClr>
          </a:contourClr>
        </a:sp3d>
      </dsp:spPr>
      <dsp:style>
        <a:lnRef idx="0">
          <a:scrgbClr r="0" g="0" b="0"/>
        </a:lnRef>
        <a:fillRef idx="1">
          <a:scrgbClr r="0" g="0" b="0"/>
        </a:fillRef>
        <a:effectRef idx="3">
          <a:scrgbClr r="0" g="0" b="0"/>
        </a:effectRef>
        <a:fontRef idx="minor"/>
      </dsp:style>
    </dsp:sp>
    <dsp:sp modelId="{35542E96-4D72-4843-B412-154FE8434AF6}">
      <dsp:nvSpPr>
        <dsp:cNvPr id="0" name=""/>
        <dsp:cNvSpPr/>
      </dsp:nvSpPr>
      <dsp:spPr>
        <a:xfrm rot="10800000">
          <a:off x="411494" y="3086099"/>
          <a:ext cx="3581400" cy="3771900"/>
        </a:xfrm>
        <a:prstGeom prst="round2SameRect">
          <a:avLst>
            <a:gd name="adj1" fmla="val 10500"/>
            <a:gd name="adj2" fmla="val 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99568" tIns="99568" rIns="99568" bIns="99568" numCol="1" spcCol="1270" anchor="t" anchorCtr="0">
          <a:noAutofit/>
        </a:bodyPr>
        <a:lstStyle/>
        <a:p>
          <a:pPr lvl="0" algn="ctr" defTabSz="622300">
            <a:lnSpc>
              <a:spcPct val="90000"/>
            </a:lnSpc>
            <a:spcBef>
              <a:spcPct val="0"/>
            </a:spcBef>
            <a:spcAft>
              <a:spcPct val="35000"/>
            </a:spcAft>
          </a:pPr>
          <a:endParaRPr lang="fr-FR" sz="1400" b="0" i="1" kern="1200" dirty="0" smtClean="0">
            <a:latin typeface="Garamond" panose="02020404030301010803" pitchFamily="18" charset="0"/>
          </a:endParaRPr>
        </a:p>
        <a:p>
          <a:pPr lvl="0" algn="ctr" defTabSz="622300">
            <a:lnSpc>
              <a:spcPct val="90000"/>
            </a:lnSpc>
            <a:spcBef>
              <a:spcPct val="0"/>
            </a:spcBef>
            <a:spcAft>
              <a:spcPct val="35000"/>
            </a:spcAft>
          </a:pPr>
          <a:endParaRPr lang="fr-FR" sz="1400" b="0" i="1" kern="1200" dirty="0" smtClean="0">
            <a:latin typeface="Garamond" panose="02020404030301010803" pitchFamily="18" charset="0"/>
          </a:endParaRPr>
        </a:p>
        <a:p>
          <a:pPr lvl="0" algn="ctr" defTabSz="622300">
            <a:lnSpc>
              <a:spcPct val="90000"/>
            </a:lnSpc>
            <a:spcBef>
              <a:spcPct val="0"/>
            </a:spcBef>
            <a:spcAft>
              <a:spcPct val="35000"/>
            </a:spcAft>
          </a:pPr>
          <a:r>
            <a:rPr lang="fr-FR" sz="3500" b="0" i="1" kern="1200" dirty="0" smtClean="0">
              <a:latin typeface="Garamond" panose="02020404030301010803" pitchFamily="18" charset="0"/>
            </a:rPr>
            <a:t>L’amour seul connaît le secret de s’enrichir en donnant. </a:t>
          </a:r>
        </a:p>
        <a:p>
          <a:pPr lvl="0" algn="ctr" defTabSz="622300">
            <a:lnSpc>
              <a:spcPct val="90000"/>
            </a:lnSpc>
            <a:spcBef>
              <a:spcPct val="0"/>
            </a:spcBef>
            <a:spcAft>
              <a:spcPct val="35000"/>
            </a:spcAft>
          </a:pPr>
          <a:r>
            <a:rPr lang="fr-FR" sz="2800" b="0" i="0" kern="1200" dirty="0" smtClean="0">
              <a:latin typeface="Garamond" panose="02020404030301010803" pitchFamily="18" charset="0"/>
            </a:rPr>
            <a:t>Clemens Brentano</a:t>
          </a:r>
        </a:p>
        <a:p>
          <a:pPr lvl="0" algn="ctr" defTabSz="622300">
            <a:lnSpc>
              <a:spcPct val="90000"/>
            </a:lnSpc>
            <a:spcBef>
              <a:spcPct val="0"/>
            </a:spcBef>
            <a:spcAft>
              <a:spcPct val="35000"/>
            </a:spcAft>
          </a:pPr>
          <a:r>
            <a:rPr lang="fr-FR" sz="2800" b="0" i="0" kern="1200" dirty="0" smtClean="0">
              <a:latin typeface="Garamond" panose="02020404030301010803" pitchFamily="18" charset="0"/>
            </a:rPr>
            <a:t>1778-1842</a:t>
          </a:r>
          <a:endParaRPr lang="fr-FR" sz="2800" kern="1200" dirty="0">
            <a:latin typeface="Garamond" panose="02020404030301010803" pitchFamily="18" charset="0"/>
          </a:endParaRPr>
        </a:p>
      </dsp:txBody>
      <dsp:txXfrm rot="10800000">
        <a:off x="521634" y="3086099"/>
        <a:ext cx="3361120" cy="3661760"/>
      </dsp:txXfrm>
    </dsp:sp>
    <dsp:sp modelId="{B92052ED-4DB6-4CC0-B991-F1CB8B3A4032}">
      <dsp:nvSpPr>
        <dsp:cNvPr id="0" name=""/>
        <dsp:cNvSpPr/>
      </dsp:nvSpPr>
      <dsp:spPr>
        <a:xfrm>
          <a:off x="4850962" y="213104"/>
          <a:ext cx="2490075" cy="2659891"/>
        </a:xfrm>
        <a:prstGeom prst="roundRect">
          <a:avLst>
            <a:gd name="adj" fmla="val 10000"/>
          </a:avLst>
        </a:prstGeom>
        <a:blipFill rotWithShape="1">
          <a:blip xmlns:r="http://schemas.openxmlformats.org/officeDocument/2006/relationships" r:embed="rId2"/>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1990639"/>
              <a:satOff val="11305"/>
              <a:lumOff val="897"/>
              <a:alphaOff val="0"/>
              <a:satMod val="300000"/>
            </a:schemeClr>
          </a:contourClr>
        </a:sp3d>
      </dsp:spPr>
      <dsp:style>
        <a:lnRef idx="0">
          <a:scrgbClr r="0" g="0" b="0"/>
        </a:lnRef>
        <a:fillRef idx="1">
          <a:scrgbClr r="0" g="0" b="0"/>
        </a:fillRef>
        <a:effectRef idx="3">
          <a:scrgbClr r="0" g="0" b="0"/>
        </a:effectRef>
        <a:fontRef idx="minor"/>
      </dsp:style>
    </dsp:sp>
    <dsp:sp modelId="{231144EC-6101-482C-B891-C48ECEE93077}">
      <dsp:nvSpPr>
        <dsp:cNvPr id="0" name=""/>
        <dsp:cNvSpPr/>
      </dsp:nvSpPr>
      <dsp:spPr>
        <a:xfrm rot="10800000">
          <a:off x="4305300" y="3086099"/>
          <a:ext cx="3581400" cy="3771900"/>
        </a:xfrm>
        <a:prstGeom prst="round2SameRect">
          <a:avLst>
            <a:gd name="adj1" fmla="val 10500"/>
            <a:gd name="adj2" fmla="val 0"/>
          </a:avLst>
        </a:prstGeom>
        <a:gradFill rotWithShape="0">
          <a:gsLst>
            <a:gs pos="0">
              <a:schemeClr val="accent4">
                <a:hueOff val="-2232385"/>
                <a:satOff val="13449"/>
                <a:lumOff val="1078"/>
                <a:alphaOff val="0"/>
                <a:shade val="15000"/>
                <a:satMod val="180000"/>
              </a:schemeClr>
            </a:gs>
            <a:gs pos="50000">
              <a:schemeClr val="accent4">
                <a:hueOff val="-2232385"/>
                <a:satOff val="13449"/>
                <a:lumOff val="1078"/>
                <a:alphaOff val="0"/>
                <a:shade val="45000"/>
                <a:satMod val="170000"/>
              </a:schemeClr>
            </a:gs>
            <a:gs pos="70000">
              <a:schemeClr val="accent4">
                <a:hueOff val="-2232385"/>
                <a:satOff val="13449"/>
                <a:lumOff val="1078"/>
                <a:alphaOff val="0"/>
                <a:tint val="99000"/>
                <a:shade val="65000"/>
                <a:satMod val="155000"/>
              </a:schemeClr>
            </a:gs>
            <a:gs pos="100000">
              <a:schemeClr val="accent4">
                <a:hueOff val="-2232385"/>
                <a:satOff val="13449"/>
                <a:lumOff val="107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2232385"/>
              <a:satOff val="13449"/>
              <a:lumOff val="107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3360" tIns="213360" rIns="213360" bIns="213360" numCol="1" spcCol="1270" anchor="t" anchorCtr="0">
          <a:noAutofit/>
        </a:bodyPr>
        <a:lstStyle/>
        <a:p>
          <a:pPr lvl="0" algn="ctr" defTabSz="1333500">
            <a:lnSpc>
              <a:spcPct val="90000"/>
            </a:lnSpc>
            <a:spcBef>
              <a:spcPct val="0"/>
            </a:spcBef>
            <a:spcAft>
              <a:spcPct val="35000"/>
            </a:spcAft>
          </a:pPr>
          <a:endParaRPr lang="fr-FR" sz="3000" b="0" i="1" kern="1200" dirty="0" smtClean="0">
            <a:latin typeface="Garamond" pitchFamily="18" charset="0"/>
          </a:endParaRPr>
        </a:p>
        <a:p>
          <a:pPr lvl="0" algn="ctr" defTabSz="1333500">
            <a:lnSpc>
              <a:spcPct val="90000"/>
            </a:lnSpc>
            <a:spcBef>
              <a:spcPct val="0"/>
            </a:spcBef>
            <a:spcAft>
              <a:spcPct val="35000"/>
            </a:spcAft>
          </a:pPr>
          <a:r>
            <a:rPr lang="fr-FR" sz="3200" b="0" i="1" kern="1200" dirty="0" smtClean="0">
              <a:latin typeface="Garamond" pitchFamily="18" charset="0"/>
            </a:rPr>
            <a:t>Créer est le seul domaine où il faut se déposséder pour s'enrichir. </a:t>
          </a:r>
        </a:p>
        <a:p>
          <a:pPr lvl="0" algn="ctr" defTabSz="1333500">
            <a:lnSpc>
              <a:spcPct val="90000"/>
            </a:lnSpc>
            <a:spcBef>
              <a:spcPct val="0"/>
            </a:spcBef>
            <a:spcAft>
              <a:spcPct val="35000"/>
            </a:spcAft>
          </a:pPr>
          <a:r>
            <a:rPr lang="fr-FR" sz="3000" b="0" i="0" kern="1200" dirty="0" smtClean="0">
              <a:latin typeface="Garamond" pitchFamily="18" charset="0"/>
            </a:rPr>
            <a:t>Malcolm de </a:t>
          </a:r>
          <a:r>
            <a:rPr lang="fr-FR" sz="3000" b="0" i="0" kern="1200" dirty="0" err="1" smtClean="0">
              <a:latin typeface="Garamond" pitchFamily="18" charset="0"/>
            </a:rPr>
            <a:t>Chazal</a:t>
          </a:r>
          <a:endParaRPr lang="fr-FR" sz="3000" kern="1200" dirty="0">
            <a:latin typeface="Garamond" pitchFamily="18" charset="0"/>
          </a:endParaRPr>
        </a:p>
      </dsp:txBody>
      <dsp:txXfrm rot="10800000">
        <a:off x="4415440" y="3086099"/>
        <a:ext cx="3361120" cy="3661760"/>
      </dsp:txXfrm>
    </dsp:sp>
    <dsp:sp modelId="{8298B26A-859F-46B9-9609-B5AC495E4B15}">
      <dsp:nvSpPr>
        <dsp:cNvPr id="0" name=""/>
        <dsp:cNvSpPr/>
      </dsp:nvSpPr>
      <dsp:spPr>
        <a:xfrm>
          <a:off x="8663559" y="480449"/>
          <a:ext cx="2743961" cy="2125201"/>
        </a:xfrm>
        <a:prstGeom prst="roundRect">
          <a:avLst>
            <a:gd name="adj" fmla="val 10000"/>
          </a:avLst>
        </a:prstGeom>
        <a:blipFill rotWithShape="1">
          <a:blip xmlns:r="http://schemas.openxmlformats.org/officeDocument/2006/relationships" r:embed="rId3"/>
          <a:stretch>
            <a:fillRect/>
          </a:stretch>
        </a:blip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tint val="50000"/>
              <a:hueOff val="-3981279"/>
              <a:satOff val="22610"/>
              <a:lumOff val="1795"/>
              <a:alphaOff val="0"/>
              <a:satMod val="300000"/>
            </a:schemeClr>
          </a:contourClr>
        </a:sp3d>
      </dsp:spPr>
      <dsp:style>
        <a:lnRef idx="0">
          <a:scrgbClr r="0" g="0" b="0"/>
        </a:lnRef>
        <a:fillRef idx="1">
          <a:scrgbClr r="0" g="0" b="0"/>
        </a:fillRef>
        <a:effectRef idx="3">
          <a:scrgbClr r="0" g="0" b="0"/>
        </a:effectRef>
        <a:fontRef idx="minor"/>
      </dsp:style>
    </dsp:sp>
    <dsp:sp modelId="{8DB177B4-0EFD-4E9D-940C-25FE2CD9DC19}">
      <dsp:nvSpPr>
        <dsp:cNvPr id="0" name=""/>
        <dsp:cNvSpPr/>
      </dsp:nvSpPr>
      <dsp:spPr>
        <a:xfrm rot="10800000">
          <a:off x="8244840" y="3086099"/>
          <a:ext cx="3581400" cy="3771900"/>
        </a:xfrm>
        <a:prstGeom prst="round2SameRect">
          <a:avLst>
            <a:gd name="adj1" fmla="val 10500"/>
            <a:gd name="adj2" fmla="val 0"/>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464770"/>
              <a:satOff val="26899"/>
              <a:lumOff val="215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70688" tIns="170688" rIns="170688" bIns="170688" numCol="1" spcCol="1270" anchor="t" anchorCtr="0">
          <a:noAutofit/>
        </a:bodyPr>
        <a:lstStyle/>
        <a:p>
          <a:pPr lvl="0" algn="ctr" defTabSz="1066800">
            <a:lnSpc>
              <a:spcPct val="90000"/>
            </a:lnSpc>
            <a:spcBef>
              <a:spcPct val="0"/>
            </a:spcBef>
            <a:spcAft>
              <a:spcPct val="35000"/>
            </a:spcAft>
          </a:pPr>
          <a:endParaRPr lang="fr-FR" sz="2400" b="0" i="1" kern="1200" dirty="0" smtClean="0">
            <a:latin typeface="Garamond" pitchFamily="18" charset="0"/>
          </a:endParaRPr>
        </a:p>
        <a:p>
          <a:pPr lvl="0" algn="ctr" defTabSz="1066800">
            <a:lnSpc>
              <a:spcPct val="90000"/>
            </a:lnSpc>
            <a:spcBef>
              <a:spcPct val="0"/>
            </a:spcBef>
            <a:spcAft>
              <a:spcPct val="35000"/>
            </a:spcAft>
          </a:pPr>
          <a:r>
            <a:rPr lang="fr-FR" sz="2800" b="0" i="1" kern="1200" dirty="0" smtClean="0">
              <a:latin typeface="Garamond" pitchFamily="18" charset="0"/>
            </a:rPr>
            <a:t>La véritable éducation consiste à tirer le meilleur de soi-même. Quel meilleur livre peut-il exister que le livre de l'humanité ? </a:t>
          </a:r>
        </a:p>
        <a:p>
          <a:pPr lvl="0" algn="ctr" defTabSz="1066800">
            <a:lnSpc>
              <a:spcPct val="90000"/>
            </a:lnSpc>
            <a:spcBef>
              <a:spcPct val="0"/>
            </a:spcBef>
            <a:spcAft>
              <a:spcPct val="35000"/>
            </a:spcAft>
          </a:pPr>
          <a:r>
            <a:rPr lang="fr-FR" sz="2400" b="0" i="0" kern="1200" dirty="0" smtClean="0">
              <a:latin typeface="Garamond" pitchFamily="18" charset="0"/>
            </a:rPr>
            <a:t>Mahatma Gandhi</a:t>
          </a:r>
        </a:p>
        <a:p>
          <a:pPr lvl="0" algn="ctr" defTabSz="1066800">
            <a:lnSpc>
              <a:spcPct val="90000"/>
            </a:lnSpc>
            <a:spcBef>
              <a:spcPct val="0"/>
            </a:spcBef>
            <a:spcAft>
              <a:spcPct val="35000"/>
            </a:spcAft>
          </a:pPr>
          <a:r>
            <a:rPr lang="fr-FR" sz="2400" b="0" i="0" kern="1200" dirty="0" smtClean="0">
              <a:latin typeface="Garamond" pitchFamily="18" charset="0"/>
            </a:rPr>
            <a:t>(1869-1948)</a:t>
          </a:r>
          <a:r>
            <a:rPr lang="fr-FR" sz="2400" b="0" i="0" kern="1200" dirty="0" smtClean="0"/>
            <a:t/>
          </a:r>
          <a:br>
            <a:rPr lang="fr-FR" sz="2400" b="0" i="0" kern="1200" dirty="0" smtClean="0"/>
          </a:br>
          <a:endParaRPr lang="fr-FR" sz="2400" kern="1200" dirty="0">
            <a:latin typeface="Garamond" pitchFamily="18" charset="0"/>
          </a:endParaRPr>
        </a:p>
      </dsp:txBody>
      <dsp:txXfrm rot="10800000">
        <a:off x="8354980" y="3086099"/>
        <a:ext cx="3361120" cy="3661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07A838-4453-4FD6-B050-147E918FEB37}">
      <dsp:nvSpPr>
        <dsp:cNvPr id="0" name=""/>
        <dsp:cNvSpPr/>
      </dsp:nvSpPr>
      <dsp:spPr>
        <a:xfrm>
          <a:off x="3383756" y="3190577"/>
          <a:ext cx="2057400" cy="2057400"/>
        </a:xfrm>
        <a:prstGeom prst="roundRect">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78740" tIns="78740" rIns="78740" bIns="78740" numCol="1" spcCol="1270" anchor="ctr" anchorCtr="0">
          <a:noAutofit/>
        </a:bodyPr>
        <a:lstStyle/>
        <a:p>
          <a:pPr lvl="0" algn="ctr" defTabSz="1377950">
            <a:lnSpc>
              <a:spcPct val="90000"/>
            </a:lnSpc>
            <a:spcBef>
              <a:spcPct val="0"/>
            </a:spcBef>
            <a:spcAft>
              <a:spcPct val="35000"/>
            </a:spcAft>
          </a:pPr>
          <a:endParaRPr lang="fr-FR" sz="3100" kern="1200" dirty="0" smtClean="0"/>
        </a:p>
        <a:p>
          <a:pPr lvl="0" algn="ctr" defTabSz="1377950">
            <a:lnSpc>
              <a:spcPct val="90000"/>
            </a:lnSpc>
            <a:spcBef>
              <a:spcPct val="0"/>
            </a:spcBef>
            <a:spcAft>
              <a:spcPct val="35000"/>
            </a:spcAft>
          </a:pPr>
          <a:endParaRPr lang="fr-FR" sz="3100" kern="1200" dirty="0" smtClean="0"/>
        </a:p>
        <a:p>
          <a:pPr lvl="0" algn="ctr" defTabSz="1377950">
            <a:lnSpc>
              <a:spcPct val="90000"/>
            </a:lnSpc>
            <a:spcBef>
              <a:spcPct val="0"/>
            </a:spcBef>
            <a:spcAft>
              <a:spcPct val="35000"/>
            </a:spcAft>
          </a:pPr>
          <a:r>
            <a:rPr lang="fr-FR" sz="3100" kern="1200" dirty="0" smtClean="0"/>
            <a:t>Cœur </a:t>
          </a:r>
          <a:endParaRPr lang="fr-FR" sz="3100" kern="1200" dirty="0"/>
        </a:p>
      </dsp:txBody>
      <dsp:txXfrm>
        <a:off x="3484190" y="3291011"/>
        <a:ext cx="1856532" cy="1856532"/>
      </dsp:txXfrm>
    </dsp:sp>
    <dsp:sp modelId="{72F07D24-BC67-4E52-8C2E-EBAB55C21F92}">
      <dsp:nvSpPr>
        <dsp:cNvPr id="0" name=""/>
        <dsp:cNvSpPr/>
      </dsp:nvSpPr>
      <dsp:spPr>
        <a:xfrm rot="16200000">
          <a:off x="3690866" y="2468987"/>
          <a:ext cx="1443180" cy="0"/>
        </a:xfrm>
        <a:custGeom>
          <a:avLst/>
          <a:gdLst/>
          <a:ahLst/>
          <a:cxnLst/>
          <a:rect l="0" t="0" r="0" b="0"/>
          <a:pathLst>
            <a:path>
              <a:moveTo>
                <a:pt x="0" y="0"/>
              </a:moveTo>
              <a:lnTo>
                <a:pt x="1443180"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CB5651-7B1C-4F21-8404-D52EA3E4A324}">
      <dsp:nvSpPr>
        <dsp:cNvPr id="0" name=""/>
        <dsp:cNvSpPr/>
      </dsp:nvSpPr>
      <dsp:spPr>
        <a:xfrm>
          <a:off x="3723227" y="368938"/>
          <a:ext cx="1378458" cy="1378458"/>
        </a:xfrm>
        <a:prstGeom prst="roundRect">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fr-FR" sz="2200" kern="1200" dirty="0" smtClean="0"/>
            <a:t>Intellect</a:t>
          </a:r>
        </a:p>
      </dsp:txBody>
      <dsp:txXfrm>
        <a:off x="3790518" y="436229"/>
        <a:ext cx="1243876" cy="1243876"/>
      </dsp:txXfrm>
    </dsp:sp>
    <dsp:sp modelId="{E5C84469-BCA1-48FE-8A60-9B70047A9A66}">
      <dsp:nvSpPr>
        <dsp:cNvPr id="0" name=""/>
        <dsp:cNvSpPr/>
      </dsp:nvSpPr>
      <dsp:spPr>
        <a:xfrm rot="1800000">
          <a:off x="5362284" y="5107551"/>
          <a:ext cx="1177415" cy="0"/>
        </a:xfrm>
        <a:custGeom>
          <a:avLst/>
          <a:gdLst/>
          <a:ahLst/>
          <a:cxnLst/>
          <a:rect l="0" t="0" r="0" b="0"/>
          <a:pathLst>
            <a:path>
              <a:moveTo>
                <a:pt x="0" y="0"/>
              </a:moveTo>
              <a:lnTo>
                <a:pt x="117741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F0CEFA0-D956-4580-86BF-7A872AC5BEA2}">
      <dsp:nvSpPr>
        <dsp:cNvPr id="0" name=""/>
        <dsp:cNvSpPr/>
      </dsp:nvSpPr>
      <dsp:spPr>
        <a:xfrm>
          <a:off x="6460828" y="5110603"/>
          <a:ext cx="1378458" cy="1378458"/>
        </a:xfrm>
        <a:prstGeom prst="roundRect">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60960" tIns="60960" rIns="60960" bIns="60960" numCol="1" spcCol="1270" anchor="ctr" anchorCtr="0">
          <a:noAutofit/>
        </a:bodyPr>
        <a:lstStyle/>
        <a:p>
          <a:pPr lvl="0" algn="ctr" defTabSz="1066800">
            <a:lnSpc>
              <a:spcPct val="90000"/>
            </a:lnSpc>
            <a:spcBef>
              <a:spcPct val="0"/>
            </a:spcBef>
            <a:spcAft>
              <a:spcPct val="35000"/>
            </a:spcAft>
          </a:pPr>
          <a:r>
            <a:rPr lang="fr-FR" sz="2400" kern="1200" dirty="0" smtClean="0"/>
            <a:t>volonté</a:t>
          </a:r>
          <a:endParaRPr lang="fr-FR" sz="2400" kern="1200" dirty="0"/>
        </a:p>
      </dsp:txBody>
      <dsp:txXfrm>
        <a:off x="6528119" y="5177894"/>
        <a:ext cx="1243876" cy="1243876"/>
      </dsp:txXfrm>
    </dsp:sp>
    <dsp:sp modelId="{694B0231-27AC-4F75-BC16-C7351E161AE8}">
      <dsp:nvSpPr>
        <dsp:cNvPr id="0" name=""/>
        <dsp:cNvSpPr/>
      </dsp:nvSpPr>
      <dsp:spPr>
        <a:xfrm rot="9000000">
          <a:off x="2285212" y="5107551"/>
          <a:ext cx="1177415" cy="0"/>
        </a:xfrm>
        <a:custGeom>
          <a:avLst/>
          <a:gdLst/>
          <a:ahLst/>
          <a:cxnLst/>
          <a:rect l="0" t="0" r="0" b="0"/>
          <a:pathLst>
            <a:path>
              <a:moveTo>
                <a:pt x="0" y="0"/>
              </a:moveTo>
              <a:lnTo>
                <a:pt x="1177415" y="0"/>
              </a:lnTo>
            </a:path>
          </a:pathLst>
        </a:custGeom>
        <a:noFill/>
        <a:ln w="55000" cap="flat" cmpd="thickThin"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BBBE8F-5C74-4A34-A689-A7382571AE62}">
      <dsp:nvSpPr>
        <dsp:cNvPr id="0" name=""/>
        <dsp:cNvSpPr/>
      </dsp:nvSpPr>
      <dsp:spPr>
        <a:xfrm>
          <a:off x="985626" y="5110603"/>
          <a:ext cx="1378458" cy="1378458"/>
        </a:xfrm>
        <a:prstGeom prst="roundRect">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fr-FR" sz="2200" kern="1200" dirty="0" smtClean="0">
              <a:solidFill>
                <a:schemeClr val="bg1"/>
              </a:solidFill>
            </a:rPr>
            <a:t>émotion</a:t>
          </a:r>
          <a:endParaRPr lang="fr-FR" sz="2200" kern="1200" dirty="0">
            <a:solidFill>
              <a:schemeClr val="bg1"/>
            </a:solidFill>
          </a:endParaRPr>
        </a:p>
      </dsp:txBody>
      <dsp:txXfrm>
        <a:off x="1052917" y="5177894"/>
        <a:ext cx="1243876" cy="1243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445249" y="1505684"/>
          <a:ext cx="1029859" cy="1029859"/>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Amour vrai</a:t>
          </a:r>
          <a:endParaRPr lang="fr-FR" sz="1600" kern="1200" dirty="0"/>
        </a:p>
      </dsp:txBody>
      <dsp:txXfrm>
        <a:off x="1596068" y="1656503"/>
        <a:ext cx="728221" cy="728221"/>
      </dsp:txXfrm>
    </dsp:sp>
    <dsp:sp modelId="{01B9FFB2-47DC-4E8B-A6B9-DBA166FD9FCA}">
      <dsp:nvSpPr>
        <dsp:cNvPr id="0" name=""/>
        <dsp:cNvSpPr/>
      </dsp:nvSpPr>
      <dsp:spPr>
        <a:xfrm rot="16200000">
          <a:off x="1850697" y="1130236"/>
          <a:ext cx="218963" cy="350152"/>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1883542" y="1233111"/>
        <a:ext cx="153274" cy="210092"/>
      </dsp:txXfrm>
    </dsp:sp>
    <dsp:sp modelId="{402B7035-55E5-478A-9C0B-3BD726B9D729}">
      <dsp:nvSpPr>
        <dsp:cNvPr id="0" name=""/>
        <dsp:cNvSpPr/>
      </dsp:nvSpPr>
      <dsp:spPr>
        <a:xfrm>
          <a:off x="1445249" y="62686"/>
          <a:ext cx="1029859" cy="1029859"/>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Dieu</a:t>
          </a:r>
          <a:endParaRPr lang="fr-FR" sz="2000" kern="1200" dirty="0"/>
        </a:p>
      </dsp:txBody>
      <dsp:txXfrm>
        <a:off x="1596068" y="213505"/>
        <a:ext cx="728221" cy="728221"/>
      </dsp:txXfrm>
    </dsp:sp>
    <dsp:sp modelId="{83869F16-F867-4F6A-98E7-5A91F2F9BB26}">
      <dsp:nvSpPr>
        <dsp:cNvPr id="0" name=""/>
        <dsp:cNvSpPr/>
      </dsp:nvSpPr>
      <dsp:spPr>
        <a:xfrm>
          <a:off x="2565999" y="1845538"/>
          <a:ext cx="218963" cy="350152"/>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2565999" y="1915568"/>
        <a:ext cx="153274" cy="210092"/>
      </dsp:txXfrm>
    </dsp:sp>
    <dsp:sp modelId="{08CA61F1-97E7-4757-B9D1-5F98AC1E4F4F}">
      <dsp:nvSpPr>
        <dsp:cNvPr id="0" name=""/>
        <dsp:cNvSpPr/>
      </dsp:nvSpPr>
      <dsp:spPr>
        <a:xfrm>
          <a:off x="2888247" y="1505684"/>
          <a:ext cx="1029859" cy="102985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Corps</a:t>
          </a:r>
          <a:endParaRPr lang="fr-FR" sz="1600" kern="1200" dirty="0"/>
        </a:p>
      </dsp:txBody>
      <dsp:txXfrm>
        <a:off x="3039066" y="1656503"/>
        <a:ext cx="728221" cy="728221"/>
      </dsp:txXfrm>
    </dsp:sp>
    <dsp:sp modelId="{FFE95ACD-DFFA-4A9A-8C23-FD99565238EF}">
      <dsp:nvSpPr>
        <dsp:cNvPr id="0" name=""/>
        <dsp:cNvSpPr/>
      </dsp:nvSpPr>
      <dsp:spPr>
        <a:xfrm rot="5400000">
          <a:off x="1850697" y="2560840"/>
          <a:ext cx="218963" cy="350152"/>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a:off x="1883542" y="2598026"/>
        <a:ext cx="153274" cy="210092"/>
      </dsp:txXfrm>
    </dsp:sp>
    <dsp:sp modelId="{B2776B3D-462E-4C1F-BECB-FDAD863B213B}">
      <dsp:nvSpPr>
        <dsp:cNvPr id="0" name=""/>
        <dsp:cNvSpPr/>
      </dsp:nvSpPr>
      <dsp:spPr>
        <a:xfrm>
          <a:off x="1445249" y="2948682"/>
          <a:ext cx="1029859" cy="1029859"/>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latin typeface="Bodoni MT Condensed" pitchFamily="18" charset="0"/>
            </a:rPr>
            <a:t>Homme </a:t>
          </a:r>
          <a:r>
            <a:rPr lang="fr-FR" sz="1800" kern="1200" dirty="0" smtClean="0">
              <a:latin typeface="Bodoni MT Condensed" pitchFamily="18" charset="0"/>
            </a:rPr>
            <a:t>parfait</a:t>
          </a:r>
          <a:endParaRPr lang="fr-FR" sz="1800" kern="1200" dirty="0">
            <a:latin typeface="Bodoni MT Condensed" pitchFamily="18" charset="0"/>
          </a:endParaRPr>
        </a:p>
      </dsp:txBody>
      <dsp:txXfrm>
        <a:off x="1596068" y="3099501"/>
        <a:ext cx="728221" cy="728221"/>
      </dsp:txXfrm>
    </dsp:sp>
    <dsp:sp modelId="{147A6BEE-7473-4DA4-80B4-40A313FA0A8F}">
      <dsp:nvSpPr>
        <dsp:cNvPr id="0" name=""/>
        <dsp:cNvSpPr/>
      </dsp:nvSpPr>
      <dsp:spPr>
        <a:xfrm rot="10800000">
          <a:off x="1135395" y="1845538"/>
          <a:ext cx="218963" cy="350152"/>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fr-FR" sz="1300" kern="1200"/>
        </a:p>
      </dsp:txBody>
      <dsp:txXfrm rot="10800000">
        <a:off x="1201084" y="1915568"/>
        <a:ext cx="153274" cy="210092"/>
      </dsp:txXfrm>
    </dsp:sp>
    <dsp:sp modelId="{7417E2BE-00D7-495D-BEB7-2FDFDFB2087B}">
      <dsp:nvSpPr>
        <dsp:cNvPr id="0" name=""/>
        <dsp:cNvSpPr/>
      </dsp:nvSpPr>
      <dsp:spPr>
        <a:xfrm>
          <a:off x="2251" y="1505684"/>
          <a:ext cx="1029859" cy="1029859"/>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Esp</a:t>
          </a:r>
          <a:endParaRPr lang="fr-FR" sz="1600" kern="1200" dirty="0"/>
        </a:p>
      </dsp:txBody>
      <dsp:txXfrm>
        <a:off x="153070" y="1656503"/>
        <a:ext cx="728221" cy="7282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726078" y="1481712"/>
          <a:ext cx="1056782" cy="1056782"/>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Amour Vrai</a:t>
          </a:r>
          <a:endParaRPr lang="fr-FR" sz="1700" kern="1200" dirty="0"/>
        </a:p>
      </dsp:txBody>
      <dsp:txXfrm>
        <a:off x="1880840" y="1636474"/>
        <a:ext cx="747258" cy="747258"/>
      </dsp:txXfrm>
    </dsp:sp>
    <dsp:sp modelId="{01B9FFB2-47DC-4E8B-A6B9-DBA166FD9FCA}">
      <dsp:nvSpPr>
        <dsp:cNvPr id="0" name=""/>
        <dsp:cNvSpPr/>
      </dsp:nvSpPr>
      <dsp:spPr>
        <a:xfrm rot="16200000">
          <a:off x="2142564" y="1097251"/>
          <a:ext cx="223810" cy="359306"/>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176136" y="1202684"/>
        <a:ext cx="156667" cy="215584"/>
      </dsp:txXfrm>
    </dsp:sp>
    <dsp:sp modelId="{402B7035-55E5-478A-9C0B-3BD726B9D729}">
      <dsp:nvSpPr>
        <dsp:cNvPr id="0" name=""/>
        <dsp:cNvSpPr/>
      </dsp:nvSpPr>
      <dsp:spPr>
        <a:xfrm>
          <a:off x="1726078" y="2646"/>
          <a:ext cx="1056782" cy="1056782"/>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Dieu</a:t>
          </a:r>
          <a:endParaRPr lang="fr-FR" sz="1700" kern="1200" dirty="0"/>
        </a:p>
      </dsp:txBody>
      <dsp:txXfrm>
        <a:off x="1880840" y="157408"/>
        <a:ext cx="747258" cy="747258"/>
      </dsp:txXfrm>
    </dsp:sp>
    <dsp:sp modelId="{83869F16-F867-4F6A-98E7-5A91F2F9BB26}">
      <dsp:nvSpPr>
        <dsp:cNvPr id="0" name=""/>
        <dsp:cNvSpPr/>
      </dsp:nvSpPr>
      <dsp:spPr>
        <a:xfrm>
          <a:off x="2875763" y="1830450"/>
          <a:ext cx="223810" cy="359306"/>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875763" y="1902311"/>
        <a:ext cx="156667" cy="215584"/>
      </dsp:txXfrm>
    </dsp:sp>
    <dsp:sp modelId="{08CA61F1-97E7-4757-B9D1-5F98AC1E4F4F}">
      <dsp:nvSpPr>
        <dsp:cNvPr id="0" name=""/>
        <dsp:cNvSpPr/>
      </dsp:nvSpPr>
      <dsp:spPr>
        <a:xfrm>
          <a:off x="3205143" y="1481712"/>
          <a:ext cx="1056782" cy="1056782"/>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Eve</a:t>
          </a:r>
          <a:endParaRPr lang="fr-FR" sz="2000" kern="1200" dirty="0"/>
        </a:p>
      </dsp:txBody>
      <dsp:txXfrm>
        <a:off x="3359905" y="1636474"/>
        <a:ext cx="747258" cy="747258"/>
      </dsp:txXfrm>
    </dsp:sp>
    <dsp:sp modelId="{FFE95ACD-DFFA-4A9A-8C23-FD99565238EF}">
      <dsp:nvSpPr>
        <dsp:cNvPr id="0" name=""/>
        <dsp:cNvSpPr/>
      </dsp:nvSpPr>
      <dsp:spPr>
        <a:xfrm rot="5400000">
          <a:off x="2142564" y="2563649"/>
          <a:ext cx="223810" cy="359306"/>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2176136" y="2601939"/>
        <a:ext cx="156667" cy="215584"/>
      </dsp:txXfrm>
    </dsp:sp>
    <dsp:sp modelId="{B2776B3D-462E-4C1F-BECB-FDAD863B213B}">
      <dsp:nvSpPr>
        <dsp:cNvPr id="0" name=""/>
        <dsp:cNvSpPr/>
      </dsp:nvSpPr>
      <dsp:spPr>
        <a:xfrm>
          <a:off x="1726078" y="2960777"/>
          <a:ext cx="1056782" cy="1056782"/>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solidFill>
                <a:srgbClr val="FFC000"/>
              </a:solidFill>
            </a:rPr>
            <a:t>Enfants</a:t>
          </a:r>
          <a:endParaRPr lang="fr-FR" sz="1400" kern="1200" dirty="0">
            <a:solidFill>
              <a:srgbClr val="FFC000"/>
            </a:solidFill>
          </a:endParaRPr>
        </a:p>
      </dsp:txBody>
      <dsp:txXfrm>
        <a:off x="1880840" y="3115539"/>
        <a:ext cx="747258" cy="747258"/>
      </dsp:txXfrm>
    </dsp:sp>
    <dsp:sp modelId="{147A6BEE-7473-4DA4-80B4-40A313FA0A8F}">
      <dsp:nvSpPr>
        <dsp:cNvPr id="0" name=""/>
        <dsp:cNvSpPr/>
      </dsp:nvSpPr>
      <dsp:spPr>
        <a:xfrm rot="10800000">
          <a:off x="1409365" y="1830450"/>
          <a:ext cx="223810" cy="359306"/>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rot="10800000">
        <a:off x="1476508" y="1902311"/>
        <a:ext cx="156667" cy="215584"/>
      </dsp:txXfrm>
    </dsp:sp>
    <dsp:sp modelId="{7417E2BE-00D7-495D-BEB7-2FDFDFB2087B}">
      <dsp:nvSpPr>
        <dsp:cNvPr id="0" name=""/>
        <dsp:cNvSpPr/>
      </dsp:nvSpPr>
      <dsp:spPr>
        <a:xfrm>
          <a:off x="247012" y="1481712"/>
          <a:ext cx="1056782" cy="1056782"/>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t>Adam</a:t>
          </a:r>
          <a:endParaRPr lang="fr-FR" sz="1800" kern="1200" dirty="0"/>
        </a:p>
      </dsp:txBody>
      <dsp:txXfrm>
        <a:off x="401774" y="1636474"/>
        <a:ext cx="747258" cy="7472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BB255D-435F-495F-BB7F-A65284E18A68}">
      <dsp:nvSpPr>
        <dsp:cNvPr id="0" name=""/>
        <dsp:cNvSpPr/>
      </dsp:nvSpPr>
      <dsp:spPr>
        <a:xfrm>
          <a:off x="1431665" y="1593399"/>
          <a:ext cx="864938" cy="864938"/>
        </a:xfrm>
        <a:prstGeom prst="ellipse">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Amour Vrai</a:t>
          </a:r>
          <a:endParaRPr lang="fr-FR" sz="1300" kern="1200" dirty="0"/>
        </a:p>
      </dsp:txBody>
      <dsp:txXfrm>
        <a:off x="1558332" y="1720066"/>
        <a:ext cx="611604" cy="611604"/>
      </dsp:txXfrm>
    </dsp:sp>
    <dsp:sp modelId="{01B9FFB2-47DC-4E8B-A6B9-DBA166FD9FCA}">
      <dsp:nvSpPr>
        <dsp:cNvPr id="0" name=""/>
        <dsp:cNvSpPr/>
      </dsp:nvSpPr>
      <dsp:spPr>
        <a:xfrm rot="16200000">
          <a:off x="1771769" y="1277312"/>
          <a:ext cx="184731" cy="294079"/>
        </a:xfrm>
        <a:prstGeom prst="rightArrow">
          <a:avLst>
            <a:gd name="adj1" fmla="val 60000"/>
            <a:gd name="adj2" fmla="val 50000"/>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799479" y="1363838"/>
        <a:ext cx="129312" cy="176447"/>
      </dsp:txXfrm>
    </dsp:sp>
    <dsp:sp modelId="{402B7035-55E5-478A-9C0B-3BD726B9D729}">
      <dsp:nvSpPr>
        <dsp:cNvPr id="0" name=""/>
        <dsp:cNvSpPr/>
      </dsp:nvSpPr>
      <dsp:spPr>
        <a:xfrm>
          <a:off x="1323548" y="163675"/>
          <a:ext cx="1081173" cy="1081173"/>
        </a:xfrm>
        <a:prstGeom prst="ellipse">
          <a:avLst/>
        </a:prstGeom>
        <a:gradFill rotWithShape="0">
          <a:gsLst>
            <a:gs pos="0">
              <a:schemeClr val="accent5">
                <a:hueOff val="0"/>
                <a:satOff val="0"/>
                <a:lumOff val="0"/>
                <a:alphaOff val="0"/>
                <a:shade val="15000"/>
                <a:satMod val="180000"/>
              </a:schemeClr>
            </a:gs>
            <a:gs pos="50000">
              <a:schemeClr val="accent5">
                <a:hueOff val="0"/>
                <a:satOff val="0"/>
                <a:lumOff val="0"/>
                <a:alphaOff val="0"/>
                <a:shade val="45000"/>
                <a:satMod val="170000"/>
              </a:schemeClr>
            </a:gs>
            <a:gs pos="70000">
              <a:schemeClr val="accent5">
                <a:hueOff val="0"/>
                <a:satOff val="0"/>
                <a:lumOff val="0"/>
                <a:alphaOff val="0"/>
                <a:tint val="99000"/>
                <a:shade val="65000"/>
                <a:satMod val="155000"/>
              </a:schemeClr>
            </a:gs>
            <a:gs pos="100000">
              <a:schemeClr val="accent5">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t>Dieu</a:t>
          </a:r>
          <a:endParaRPr lang="fr-FR" sz="2000" kern="1200" dirty="0"/>
        </a:p>
      </dsp:txBody>
      <dsp:txXfrm>
        <a:off x="1481882" y="322009"/>
        <a:ext cx="764505" cy="764505"/>
      </dsp:txXfrm>
    </dsp:sp>
    <dsp:sp modelId="{83869F16-F867-4F6A-98E7-5A91F2F9BB26}">
      <dsp:nvSpPr>
        <dsp:cNvPr id="0" name=""/>
        <dsp:cNvSpPr/>
      </dsp:nvSpPr>
      <dsp:spPr>
        <a:xfrm>
          <a:off x="2373285" y="1878828"/>
          <a:ext cx="184731" cy="294079"/>
        </a:xfrm>
        <a:prstGeom prst="rightArrow">
          <a:avLst>
            <a:gd name="adj1" fmla="val 60000"/>
            <a:gd name="adj2" fmla="val 50000"/>
          </a:avLst>
        </a:prstGeom>
        <a:gradFill rotWithShape="0">
          <a:gsLst>
            <a:gs pos="0">
              <a:schemeClr val="accent5">
                <a:hueOff val="-3311292"/>
                <a:satOff val="13270"/>
                <a:lumOff val="2876"/>
                <a:alphaOff val="0"/>
                <a:shade val="15000"/>
                <a:satMod val="180000"/>
              </a:schemeClr>
            </a:gs>
            <a:gs pos="50000">
              <a:schemeClr val="accent5">
                <a:hueOff val="-3311292"/>
                <a:satOff val="13270"/>
                <a:lumOff val="2876"/>
                <a:alphaOff val="0"/>
                <a:shade val="45000"/>
                <a:satMod val="170000"/>
              </a:schemeClr>
            </a:gs>
            <a:gs pos="70000">
              <a:schemeClr val="accent5">
                <a:hueOff val="-3311292"/>
                <a:satOff val="13270"/>
                <a:lumOff val="2876"/>
                <a:alphaOff val="0"/>
                <a:tint val="99000"/>
                <a:shade val="65000"/>
                <a:satMod val="155000"/>
              </a:schemeClr>
            </a:gs>
            <a:gs pos="100000">
              <a:schemeClr val="accent5">
                <a:hueOff val="-3311292"/>
                <a:satOff val="13270"/>
                <a:lumOff val="287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3311292"/>
              <a:satOff val="13270"/>
              <a:lumOff val="287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2373285" y="1937644"/>
        <a:ext cx="129312" cy="176447"/>
      </dsp:txXfrm>
    </dsp:sp>
    <dsp:sp modelId="{08CA61F1-97E7-4757-B9D1-5F98AC1E4F4F}">
      <dsp:nvSpPr>
        <dsp:cNvPr id="0" name=""/>
        <dsp:cNvSpPr/>
      </dsp:nvSpPr>
      <dsp:spPr>
        <a:xfrm>
          <a:off x="2645154" y="1485281"/>
          <a:ext cx="1081173" cy="1081173"/>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fr-FR" sz="1300" kern="1200" dirty="0" smtClean="0"/>
            <a:t>Choses</a:t>
          </a:r>
          <a:endParaRPr lang="fr-FR" sz="1300" kern="1200" dirty="0"/>
        </a:p>
      </dsp:txBody>
      <dsp:txXfrm>
        <a:off x="2803488" y="1643615"/>
        <a:ext cx="764505" cy="764505"/>
      </dsp:txXfrm>
    </dsp:sp>
    <dsp:sp modelId="{FFE95ACD-DFFA-4A9A-8C23-FD99565238EF}">
      <dsp:nvSpPr>
        <dsp:cNvPr id="0" name=""/>
        <dsp:cNvSpPr/>
      </dsp:nvSpPr>
      <dsp:spPr>
        <a:xfrm rot="5400000">
          <a:off x="1771769" y="2480345"/>
          <a:ext cx="184731" cy="294079"/>
        </a:xfrm>
        <a:prstGeom prst="rightArrow">
          <a:avLst>
            <a:gd name="adj1" fmla="val 60000"/>
            <a:gd name="adj2" fmla="val 50000"/>
          </a:avLst>
        </a:prstGeom>
        <a:gradFill rotWithShape="0">
          <a:gsLst>
            <a:gs pos="0">
              <a:schemeClr val="accent5">
                <a:hueOff val="-6622584"/>
                <a:satOff val="26541"/>
                <a:lumOff val="5752"/>
                <a:alphaOff val="0"/>
                <a:shade val="15000"/>
                <a:satMod val="180000"/>
              </a:schemeClr>
            </a:gs>
            <a:gs pos="50000">
              <a:schemeClr val="accent5">
                <a:hueOff val="-6622584"/>
                <a:satOff val="26541"/>
                <a:lumOff val="5752"/>
                <a:alphaOff val="0"/>
                <a:shade val="45000"/>
                <a:satMod val="170000"/>
              </a:schemeClr>
            </a:gs>
            <a:gs pos="70000">
              <a:schemeClr val="accent5">
                <a:hueOff val="-6622584"/>
                <a:satOff val="26541"/>
                <a:lumOff val="5752"/>
                <a:alphaOff val="0"/>
                <a:tint val="99000"/>
                <a:shade val="65000"/>
                <a:satMod val="155000"/>
              </a:schemeClr>
            </a:gs>
            <a:gs pos="100000">
              <a:schemeClr val="accent5">
                <a:hueOff val="-6622584"/>
                <a:satOff val="26541"/>
                <a:lumOff val="5752"/>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6622584"/>
              <a:satOff val="26541"/>
              <a:lumOff val="575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a:off x="1799479" y="2511452"/>
        <a:ext cx="129312" cy="176447"/>
      </dsp:txXfrm>
    </dsp:sp>
    <dsp:sp modelId="{B2776B3D-462E-4C1F-BECB-FDAD863B213B}">
      <dsp:nvSpPr>
        <dsp:cNvPr id="0" name=""/>
        <dsp:cNvSpPr/>
      </dsp:nvSpPr>
      <dsp:spPr>
        <a:xfrm>
          <a:off x="1323548" y="2806888"/>
          <a:ext cx="1081173" cy="1081173"/>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solidFill>
                <a:srgbClr val="FFC000"/>
              </a:solidFill>
              <a:latin typeface="Bodoni MT Condensed" pitchFamily="18" charset="0"/>
            </a:rPr>
            <a:t>Œuvres</a:t>
          </a:r>
          <a:endParaRPr lang="fr-FR" sz="1800" kern="1200" dirty="0">
            <a:solidFill>
              <a:srgbClr val="FFC000"/>
            </a:solidFill>
            <a:latin typeface="Bodoni MT Condensed" pitchFamily="18" charset="0"/>
          </a:endParaRPr>
        </a:p>
      </dsp:txBody>
      <dsp:txXfrm>
        <a:off x="1481882" y="2965222"/>
        <a:ext cx="764505" cy="764505"/>
      </dsp:txXfrm>
    </dsp:sp>
    <dsp:sp modelId="{147A6BEE-7473-4DA4-80B4-40A313FA0A8F}">
      <dsp:nvSpPr>
        <dsp:cNvPr id="0" name=""/>
        <dsp:cNvSpPr/>
      </dsp:nvSpPr>
      <dsp:spPr>
        <a:xfrm rot="10800000">
          <a:off x="1170252" y="1878828"/>
          <a:ext cx="184731" cy="294079"/>
        </a:xfrm>
        <a:prstGeom prst="rightArrow">
          <a:avLst>
            <a:gd name="adj1" fmla="val 60000"/>
            <a:gd name="adj2" fmla="val 50000"/>
          </a:avLst>
        </a:prstGeom>
        <a:gradFill rotWithShape="0">
          <a:gsLst>
            <a:gs pos="0">
              <a:schemeClr val="accent5">
                <a:hueOff val="-9933876"/>
                <a:satOff val="39811"/>
                <a:lumOff val="8628"/>
                <a:alphaOff val="0"/>
                <a:shade val="15000"/>
                <a:satMod val="180000"/>
              </a:schemeClr>
            </a:gs>
            <a:gs pos="50000">
              <a:schemeClr val="accent5">
                <a:hueOff val="-9933876"/>
                <a:satOff val="39811"/>
                <a:lumOff val="8628"/>
                <a:alphaOff val="0"/>
                <a:shade val="45000"/>
                <a:satMod val="170000"/>
              </a:schemeClr>
            </a:gs>
            <a:gs pos="70000">
              <a:schemeClr val="accent5">
                <a:hueOff val="-9933876"/>
                <a:satOff val="39811"/>
                <a:lumOff val="8628"/>
                <a:alphaOff val="0"/>
                <a:tint val="99000"/>
                <a:shade val="65000"/>
                <a:satMod val="155000"/>
              </a:schemeClr>
            </a:gs>
            <a:gs pos="100000">
              <a:schemeClr val="accent5">
                <a:hueOff val="-9933876"/>
                <a:satOff val="39811"/>
                <a:lumOff val="862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hueOff val="-9933876"/>
              <a:satOff val="39811"/>
              <a:lumOff val="862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fr-FR" sz="1000" kern="1200"/>
        </a:p>
      </dsp:txBody>
      <dsp:txXfrm rot="10800000">
        <a:off x="1225671" y="1937644"/>
        <a:ext cx="129312" cy="176447"/>
      </dsp:txXfrm>
    </dsp:sp>
    <dsp:sp modelId="{7417E2BE-00D7-495D-BEB7-2FDFDFB2087B}">
      <dsp:nvSpPr>
        <dsp:cNvPr id="0" name=""/>
        <dsp:cNvSpPr/>
      </dsp:nvSpPr>
      <dsp:spPr>
        <a:xfrm>
          <a:off x="1941" y="1485281"/>
          <a:ext cx="1081173" cy="1081173"/>
        </a:xfrm>
        <a:prstGeom prst="ellipse">
          <a:avLst/>
        </a:prstGeom>
        <a:gradFill rotWithShape="1">
          <a:gsLst>
            <a:gs pos="0">
              <a:schemeClr val="accent1">
                <a:shade val="15000"/>
                <a:satMod val="180000"/>
              </a:schemeClr>
            </a:gs>
            <a:gs pos="50000">
              <a:schemeClr val="accent1">
                <a:shade val="45000"/>
                <a:satMod val="170000"/>
              </a:schemeClr>
            </a:gs>
            <a:gs pos="70000">
              <a:schemeClr val="accent1">
                <a:tint val="99000"/>
                <a:shade val="65000"/>
                <a:satMod val="155000"/>
              </a:schemeClr>
            </a:gs>
            <a:gs pos="100000">
              <a:schemeClr val="accent1">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fr-FR" sz="1400" kern="1200" dirty="0" smtClean="0"/>
            <a:t>Être humain</a:t>
          </a:r>
          <a:endParaRPr lang="fr-FR" sz="1400" kern="1200" dirty="0"/>
        </a:p>
      </dsp:txBody>
      <dsp:txXfrm>
        <a:off x="160275" y="1643615"/>
        <a:ext cx="764505" cy="7645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A6FBC3-7144-4BD7-827D-FE536E23AEA2}">
      <dsp:nvSpPr>
        <dsp:cNvPr id="0" name=""/>
        <dsp:cNvSpPr/>
      </dsp:nvSpPr>
      <dsp:spPr>
        <a:xfrm>
          <a:off x="4876675" y="2569439"/>
          <a:ext cx="1719121" cy="1719121"/>
        </a:xfrm>
        <a:prstGeom prst="ellipse">
          <a:avLst/>
        </a:prstGeom>
        <a:gradFill rotWithShape="1">
          <a:gsLst>
            <a:gs pos="0">
              <a:schemeClr val="accent6">
                <a:shade val="15000"/>
                <a:satMod val="180000"/>
              </a:schemeClr>
            </a:gs>
            <a:gs pos="50000">
              <a:schemeClr val="accent6">
                <a:shade val="45000"/>
                <a:satMod val="170000"/>
              </a:schemeClr>
            </a:gs>
            <a:gs pos="70000">
              <a:schemeClr val="accent6">
                <a:tint val="99000"/>
                <a:shade val="65000"/>
                <a:satMod val="155000"/>
              </a:schemeClr>
            </a:gs>
            <a:gs pos="100000">
              <a:schemeClr val="accent6">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6">
              <a:satMod val="300000"/>
            </a:schemeClr>
          </a:contourClr>
        </a:sp3d>
      </dsp:spPr>
      <dsp:style>
        <a:lnRef idx="0">
          <a:schemeClr val="accent6"/>
        </a:lnRef>
        <a:fillRef idx="3">
          <a:schemeClr val="accent6"/>
        </a:fillRef>
        <a:effectRef idx="3">
          <a:schemeClr val="accent6"/>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b="1" kern="1200" dirty="0" smtClean="0">
              <a:latin typeface="+mn-lt"/>
            </a:rPr>
            <a:t>Homme</a:t>
          </a:r>
        </a:p>
        <a:p>
          <a:pPr lvl="0" algn="ctr" defTabSz="800100">
            <a:lnSpc>
              <a:spcPct val="90000"/>
            </a:lnSpc>
            <a:spcBef>
              <a:spcPct val="0"/>
            </a:spcBef>
            <a:spcAft>
              <a:spcPct val="35000"/>
            </a:spcAft>
          </a:pPr>
          <a:r>
            <a:rPr lang="fr-FR" sz="2000" kern="1200" dirty="0" smtClean="0">
              <a:latin typeface="+mn-lt"/>
            </a:rPr>
            <a:t>(image)</a:t>
          </a:r>
          <a:endParaRPr lang="fr-FR" sz="2000" kern="1200" dirty="0">
            <a:latin typeface="+mn-lt"/>
          </a:endParaRPr>
        </a:p>
      </dsp:txBody>
      <dsp:txXfrm>
        <a:off x="5128434" y="2821198"/>
        <a:ext cx="1215603" cy="1215603"/>
      </dsp:txXfrm>
    </dsp:sp>
    <dsp:sp modelId="{0E3DADBD-1F84-43F0-B266-C9AC1890E5C8}">
      <dsp:nvSpPr>
        <dsp:cNvPr id="0" name=""/>
        <dsp:cNvSpPr/>
      </dsp:nvSpPr>
      <dsp:spPr>
        <a:xfrm rot="5400000">
          <a:off x="5472601" y="1794687"/>
          <a:ext cx="527269" cy="584501"/>
        </a:xfrm>
        <a:prstGeom prst="rightArrow">
          <a:avLst>
            <a:gd name="adj1" fmla="val 60000"/>
            <a:gd name="adj2" fmla="val 5000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5551692" y="1832497"/>
        <a:ext cx="369088" cy="350701"/>
      </dsp:txXfrm>
    </dsp:sp>
    <dsp:sp modelId="{2CAA1A77-6E1F-4418-9859-628F9600BA3B}">
      <dsp:nvSpPr>
        <dsp:cNvPr id="0" name=""/>
        <dsp:cNvSpPr/>
      </dsp:nvSpPr>
      <dsp:spPr>
        <a:xfrm>
          <a:off x="4962631" y="27382"/>
          <a:ext cx="1547209" cy="1547209"/>
        </a:xfrm>
        <a:prstGeom prst="ellipse">
          <a:avLst/>
        </a:prstGeom>
        <a:solidFill>
          <a:srgbClr val="8E000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fr-FR" sz="1800" kern="1200" dirty="0" smtClean="0">
              <a:latin typeface="+mn-lt"/>
            </a:rPr>
            <a:t>Animaux</a:t>
          </a:r>
          <a:endParaRPr lang="fr-FR" sz="1800" kern="1200" dirty="0">
            <a:latin typeface="+mn-lt"/>
          </a:endParaRPr>
        </a:p>
      </dsp:txBody>
      <dsp:txXfrm>
        <a:off x="5189215" y="253966"/>
        <a:ext cx="1094041" cy="1094041"/>
      </dsp:txXfrm>
    </dsp:sp>
    <dsp:sp modelId="{1009A735-2731-41BA-9746-21B8CBD868A8}">
      <dsp:nvSpPr>
        <dsp:cNvPr id="0" name=""/>
        <dsp:cNvSpPr/>
      </dsp:nvSpPr>
      <dsp:spPr>
        <a:xfrm rot="2493398" flipV="1">
          <a:off x="5605659" y="4750024"/>
          <a:ext cx="368762" cy="275709"/>
        </a:xfrm>
        <a:prstGeom prst="rightArrow">
          <a:avLst>
            <a:gd name="adj1" fmla="val 60000"/>
            <a:gd name="adj2" fmla="val 50000"/>
          </a:avLst>
        </a:prstGeom>
        <a:gradFill rotWithShape="0">
          <a:gsLst>
            <a:gs pos="0">
              <a:schemeClr val="accent4">
                <a:hueOff val="-637824"/>
                <a:satOff val="3843"/>
                <a:lumOff val="308"/>
                <a:alphaOff val="0"/>
                <a:shade val="15000"/>
                <a:satMod val="180000"/>
              </a:schemeClr>
            </a:gs>
            <a:gs pos="50000">
              <a:schemeClr val="accent4">
                <a:hueOff val="-637824"/>
                <a:satOff val="3843"/>
                <a:lumOff val="308"/>
                <a:alphaOff val="0"/>
                <a:shade val="45000"/>
                <a:satMod val="170000"/>
              </a:schemeClr>
            </a:gs>
            <a:gs pos="70000">
              <a:schemeClr val="accent4">
                <a:hueOff val="-637824"/>
                <a:satOff val="3843"/>
                <a:lumOff val="308"/>
                <a:alphaOff val="0"/>
                <a:tint val="99000"/>
                <a:shade val="65000"/>
                <a:satMod val="155000"/>
              </a:schemeClr>
            </a:gs>
            <a:gs pos="100000">
              <a:schemeClr val="accent4">
                <a:hueOff val="-637824"/>
                <a:satOff val="3843"/>
                <a:lumOff val="308"/>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637824"/>
              <a:satOff val="3843"/>
              <a:lumOff val="30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488950">
            <a:lnSpc>
              <a:spcPct val="90000"/>
            </a:lnSpc>
            <a:spcBef>
              <a:spcPct val="0"/>
            </a:spcBef>
            <a:spcAft>
              <a:spcPct val="35000"/>
            </a:spcAft>
          </a:pPr>
          <a:endParaRPr lang="fr-FR" sz="1100" kern="1200"/>
        </a:p>
      </dsp:txBody>
      <dsp:txXfrm rot="10800000">
        <a:off x="5616068" y="4777732"/>
        <a:ext cx="286049" cy="165425"/>
      </dsp:txXfrm>
    </dsp:sp>
    <dsp:sp modelId="{B6C82FF7-87CF-4A8E-BA7E-551ED0BC37F6}">
      <dsp:nvSpPr>
        <dsp:cNvPr id="0" name=""/>
        <dsp:cNvSpPr/>
      </dsp:nvSpPr>
      <dsp:spPr>
        <a:xfrm flipV="1">
          <a:off x="5674307" y="1981905"/>
          <a:ext cx="149924" cy="56318"/>
        </a:xfrm>
        <a:prstGeom prst="ellipse">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637824"/>
              <a:satOff val="3843"/>
              <a:lumOff val="30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5080" tIns="5080" rIns="5080" bIns="5080" numCol="1" spcCol="1270" anchor="ctr" anchorCtr="0">
          <a:noAutofit/>
        </a:bodyPr>
        <a:lstStyle/>
        <a:p>
          <a:pPr lvl="0" algn="ctr" defTabSz="177800">
            <a:lnSpc>
              <a:spcPct val="90000"/>
            </a:lnSpc>
            <a:spcBef>
              <a:spcPct val="0"/>
            </a:spcBef>
            <a:spcAft>
              <a:spcPct val="35000"/>
            </a:spcAft>
          </a:pPr>
          <a:endParaRPr lang="fr-FR" sz="400" kern="1200" dirty="0"/>
        </a:p>
      </dsp:txBody>
      <dsp:txXfrm rot="10800000">
        <a:off x="5696263" y="1990153"/>
        <a:ext cx="106012" cy="39822"/>
      </dsp:txXfrm>
    </dsp:sp>
    <dsp:sp modelId="{B06900F9-F946-4D7D-BD0B-7FA7F3CA882E}">
      <dsp:nvSpPr>
        <dsp:cNvPr id="0" name=""/>
        <dsp:cNvSpPr/>
      </dsp:nvSpPr>
      <dsp:spPr>
        <a:xfrm rot="21581356">
          <a:off x="7250011" y="3071150"/>
          <a:ext cx="993510" cy="584501"/>
        </a:xfrm>
        <a:prstGeom prst="rightArrow">
          <a:avLst>
            <a:gd name="adj1" fmla="val 60000"/>
            <a:gd name="adj2" fmla="val 50000"/>
          </a:avLst>
        </a:prstGeom>
        <a:gradFill rotWithShape="0">
          <a:gsLst>
            <a:gs pos="0">
              <a:schemeClr val="accent4">
                <a:hueOff val="-1275649"/>
                <a:satOff val="7685"/>
                <a:lumOff val="616"/>
                <a:alphaOff val="0"/>
                <a:shade val="15000"/>
                <a:satMod val="180000"/>
              </a:schemeClr>
            </a:gs>
            <a:gs pos="50000">
              <a:schemeClr val="accent4">
                <a:hueOff val="-1275649"/>
                <a:satOff val="7685"/>
                <a:lumOff val="616"/>
                <a:alphaOff val="0"/>
                <a:shade val="45000"/>
                <a:satMod val="170000"/>
              </a:schemeClr>
            </a:gs>
            <a:gs pos="70000">
              <a:schemeClr val="accent4">
                <a:hueOff val="-1275649"/>
                <a:satOff val="7685"/>
                <a:lumOff val="616"/>
                <a:alphaOff val="0"/>
                <a:tint val="99000"/>
                <a:shade val="65000"/>
                <a:satMod val="155000"/>
              </a:schemeClr>
            </a:gs>
            <a:gs pos="100000">
              <a:schemeClr val="accent4">
                <a:hueOff val="-1275649"/>
                <a:satOff val="7685"/>
                <a:lumOff val="61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275649"/>
              <a:satOff val="7685"/>
              <a:lumOff val="61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7250012" y="3188525"/>
        <a:ext cx="818160" cy="350701"/>
      </dsp:txXfrm>
    </dsp:sp>
    <dsp:sp modelId="{6B916EC3-AD36-43DF-A0CF-8728EDF6C003}">
      <dsp:nvSpPr>
        <dsp:cNvPr id="0" name=""/>
        <dsp:cNvSpPr/>
      </dsp:nvSpPr>
      <dsp:spPr>
        <a:xfrm>
          <a:off x="8470293" y="2636372"/>
          <a:ext cx="1547209" cy="1547209"/>
        </a:xfrm>
        <a:prstGeom prst="ellipse">
          <a:avLst/>
        </a:prstGeom>
        <a:gradFill rotWithShape="1">
          <a:gsLst>
            <a:gs pos="0">
              <a:schemeClr val="accent4">
                <a:shade val="15000"/>
                <a:satMod val="180000"/>
              </a:schemeClr>
            </a:gs>
            <a:gs pos="50000">
              <a:schemeClr val="accent4">
                <a:shade val="45000"/>
                <a:satMod val="170000"/>
              </a:schemeClr>
            </a:gs>
            <a:gs pos="70000">
              <a:schemeClr val="accent4">
                <a:tint val="99000"/>
                <a:shade val="65000"/>
                <a:satMod val="155000"/>
              </a:schemeClr>
            </a:gs>
            <a:gs pos="100000">
              <a:schemeClr val="accent4">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latin typeface="Garamond" pitchFamily="18" charset="0"/>
            </a:rPr>
            <a:t>Dieu</a:t>
          </a:r>
          <a:endParaRPr lang="fr-FR" sz="2800" kern="1200" dirty="0">
            <a:latin typeface="Garamond" pitchFamily="18" charset="0"/>
          </a:endParaRPr>
        </a:p>
      </dsp:txBody>
      <dsp:txXfrm>
        <a:off x="8696877" y="2862956"/>
        <a:ext cx="1094041" cy="1094041"/>
      </dsp:txXfrm>
    </dsp:sp>
    <dsp:sp modelId="{7AB342D8-DB1C-4461-A330-90481A481A74}">
      <dsp:nvSpPr>
        <dsp:cNvPr id="0" name=""/>
        <dsp:cNvSpPr/>
      </dsp:nvSpPr>
      <dsp:spPr>
        <a:xfrm rot="10800000" flipH="1">
          <a:off x="6739032" y="2922979"/>
          <a:ext cx="1630632" cy="861192"/>
        </a:xfrm>
        <a:prstGeom prst="rightArrow">
          <a:avLst>
            <a:gd name="adj1" fmla="val 60000"/>
            <a:gd name="adj2" fmla="val 50000"/>
          </a:avLst>
        </a:prstGeom>
        <a:gradFill rotWithShape="1">
          <a:gsLst>
            <a:gs pos="0">
              <a:schemeClr val="accent3">
                <a:shade val="15000"/>
                <a:satMod val="180000"/>
              </a:schemeClr>
            </a:gs>
            <a:gs pos="50000">
              <a:schemeClr val="accent3">
                <a:shade val="45000"/>
                <a:satMod val="170000"/>
              </a:schemeClr>
            </a:gs>
            <a:gs pos="70000">
              <a:schemeClr val="accent3">
                <a:tint val="99000"/>
                <a:shade val="65000"/>
                <a:satMod val="155000"/>
              </a:schemeClr>
            </a:gs>
            <a:gs pos="100000">
              <a:schemeClr val="accent3">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satMod val="300000"/>
            </a:schemeClr>
          </a:contourClr>
        </a:sp3d>
      </dsp:spPr>
      <dsp:style>
        <a:lnRef idx="0">
          <a:schemeClr val="accent3"/>
        </a:lnRef>
        <a:fillRef idx="3">
          <a:schemeClr val="accent3"/>
        </a:fillRef>
        <a:effectRef idx="3">
          <a:schemeClr val="accent3"/>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fr-FR" sz="3600" kern="1200"/>
        </a:p>
      </dsp:txBody>
      <dsp:txXfrm>
        <a:off x="6739032" y="3095217"/>
        <a:ext cx="1372274" cy="516716"/>
      </dsp:txXfrm>
    </dsp:sp>
    <dsp:sp modelId="{D3CE126D-6225-4085-9E58-46F549E873B0}">
      <dsp:nvSpPr>
        <dsp:cNvPr id="0" name=""/>
        <dsp:cNvSpPr/>
      </dsp:nvSpPr>
      <dsp:spPr>
        <a:xfrm flipH="1">
          <a:off x="5648242" y="4658905"/>
          <a:ext cx="202065" cy="378060"/>
        </a:xfrm>
        <a:prstGeom prst="ellipse">
          <a:avLst/>
        </a:prstGeom>
        <a:gradFill rotWithShape="0">
          <a:gsLst>
            <a:gs pos="0">
              <a:schemeClr val="accent4">
                <a:hueOff val="-1913473"/>
                <a:satOff val="11528"/>
                <a:lumOff val="924"/>
                <a:alphaOff val="0"/>
                <a:shade val="15000"/>
                <a:satMod val="180000"/>
              </a:schemeClr>
            </a:gs>
            <a:gs pos="50000">
              <a:schemeClr val="accent4">
                <a:hueOff val="-1913473"/>
                <a:satOff val="11528"/>
                <a:lumOff val="924"/>
                <a:alphaOff val="0"/>
                <a:shade val="45000"/>
                <a:satMod val="170000"/>
              </a:schemeClr>
            </a:gs>
            <a:gs pos="70000">
              <a:schemeClr val="accent4">
                <a:hueOff val="-1913473"/>
                <a:satOff val="11528"/>
                <a:lumOff val="924"/>
                <a:alphaOff val="0"/>
                <a:tint val="99000"/>
                <a:shade val="65000"/>
                <a:satMod val="155000"/>
              </a:schemeClr>
            </a:gs>
            <a:gs pos="100000">
              <a:schemeClr val="accent4">
                <a:hueOff val="-1913473"/>
                <a:satOff val="11528"/>
                <a:lumOff val="924"/>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1913473"/>
              <a:satOff val="11528"/>
              <a:lumOff val="924"/>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6350" tIns="6350" rIns="6350" bIns="6350" numCol="1" spcCol="1270" anchor="ctr" anchorCtr="0">
          <a:noAutofit/>
        </a:bodyPr>
        <a:lstStyle/>
        <a:p>
          <a:pPr lvl="0" algn="ctr" defTabSz="222250">
            <a:lnSpc>
              <a:spcPct val="90000"/>
            </a:lnSpc>
            <a:spcBef>
              <a:spcPct val="0"/>
            </a:spcBef>
            <a:spcAft>
              <a:spcPct val="35000"/>
            </a:spcAft>
          </a:pPr>
          <a:endParaRPr lang="fr-FR" sz="500" kern="1200" dirty="0"/>
        </a:p>
      </dsp:txBody>
      <dsp:txXfrm>
        <a:off x="5677834" y="4714271"/>
        <a:ext cx="142881" cy="267328"/>
      </dsp:txXfrm>
    </dsp:sp>
    <dsp:sp modelId="{FA1FD044-C2AE-454D-B9D3-0567950A4616}">
      <dsp:nvSpPr>
        <dsp:cNvPr id="0" name=""/>
        <dsp:cNvSpPr/>
      </dsp:nvSpPr>
      <dsp:spPr>
        <a:xfrm rot="16198790">
          <a:off x="5491269" y="4492079"/>
          <a:ext cx="542041" cy="584501"/>
        </a:xfrm>
        <a:prstGeom prst="rightArrow">
          <a:avLst>
            <a:gd name="adj1" fmla="val 60000"/>
            <a:gd name="adj2" fmla="val 5000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2551297"/>
              <a:satOff val="15371"/>
              <a:lumOff val="1232"/>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a:off x="5572604" y="4690285"/>
        <a:ext cx="379429" cy="350701"/>
      </dsp:txXfrm>
    </dsp:sp>
    <dsp:sp modelId="{F688C17E-E64F-40CC-8375-273F36EC6F66}">
      <dsp:nvSpPr>
        <dsp:cNvPr id="0" name=""/>
        <dsp:cNvSpPr/>
      </dsp:nvSpPr>
      <dsp:spPr>
        <a:xfrm>
          <a:off x="5013677" y="5310790"/>
          <a:ext cx="1547209" cy="1547209"/>
        </a:xfrm>
        <a:prstGeom prst="ellipse">
          <a:avLst/>
        </a:prstGeom>
        <a:solidFill>
          <a:schemeClr val="accent2">
            <a:lumMod val="20000"/>
            <a:lumOff val="8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5">
              <a:satMod val="300000"/>
            </a:schemeClr>
          </a:contourClr>
        </a:sp3d>
      </dsp:spPr>
      <dsp:style>
        <a:lnRef idx="0">
          <a:schemeClr val="accent5"/>
        </a:lnRef>
        <a:fillRef idx="3">
          <a:schemeClr val="accent5"/>
        </a:fillRef>
        <a:effectRef idx="3">
          <a:schemeClr val="accent5"/>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solidFill>
                <a:srgbClr val="002060"/>
              </a:solidFill>
            </a:rPr>
            <a:t>Particules</a:t>
          </a:r>
          <a:endParaRPr lang="fr-FR" sz="1600" kern="1200" dirty="0">
            <a:solidFill>
              <a:srgbClr val="002060"/>
            </a:solidFill>
          </a:endParaRPr>
        </a:p>
      </dsp:txBody>
      <dsp:txXfrm>
        <a:off x="5240261" y="5537374"/>
        <a:ext cx="1094041" cy="1094041"/>
      </dsp:txXfrm>
    </dsp:sp>
    <dsp:sp modelId="{81F31485-A16D-459C-B720-EA649C0B5898}">
      <dsp:nvSpPr>
        <dsp:cNvPr id="0" name=""/>
        <dsp:cNvSpPr/>
      </dsp:nvSpPr>
      <dsp:spPr>
        <a:xfrm rot="19194025">
          <a:off x="4523620" y="4085730"/>
          <a:ext cx="527269" cy="584501"/>
        </a:xfrm>
        <a:prstGeom prst="rightArrow">
          <a:avLst>
            <a:gd name="adj1" fmla="val 60000"/>
            <a:gd name="adj2" fmla="val 5000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189121"/>
              <a:satOff val="19214"/>
              <a:lumOff val="154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542212" y="4253574"/>
        <a:ext cx="369088" cy="350701"/>
      </dsp:txXfrm>
    </dsp:sp>
    <dsp:sp modelId="{C82F141C-D500-4C40-90C2-3D1247C85065}">
      <dsp:nvSpPr>
        <dsp:cNvPr id="0" name=""/>
        <dsp:cNvSpPr/>
      </dsp:nvSpPr>
      <dsp:spPr>
        <a:xfrm>
          <a:off x="3104345" y="4513681"/>
          <a:ext cx="1547209" cy="1547209"/>
        </a:xfrm>
        <a:prstGeom prst="ellipse">
          <a:avLst/>
        </a:prstGeom>
        <a:solidFill>
          <a:schemeClr val="accent2">
            <a:lumMod val="40000"/>
            <a:lumOff val="60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satMod val="300000"/>
            </a:schemeClr>
          </a:contourClr>
        </a:sp3d>
      </dsp:spPr>
      <dsp:style>
        <a:lnRef idx="0">
          <a:schemeClr val="accent4"/>
        </a:lnRef>
        <a:fillRef idx="3">
          <a:schemeClr val="accent4"/>
        </a:fillRef>
        <a:effectRef idx="3">
          <a:schemeClr val="accent4"/>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solidFill>
                <a:srgbClr val="002060"/>
              </a:solidFill>
            </a:rPr>
            <a:t>Atomes</a:t>
          </a:r>
          <a:endParaRPr lang="fr-FR" sz="2000" kern="1200" dirty="0">
            <a:solidFill>
              <a:srgbClr val="002060"/>
            </a:solidFill>
          </a:endParaRPr>
        </a:p>
      </dsp:txBody>
      <dsp:txXfrm>
        <a:off x="3330929" y="4740265"/>
        <a:ext cx="1094041" cy="1094041"/>
      </dsp:txXfrm>
    </dsp:sp>
    <dsp:sp modelId="{2EB02DAE-9BE2-49AE-AE2C-A21E0C45AECA}">
      <dsp:nvSpPr>
        <dsp:cNvPr id="0" name=""/>
        <dsp:cNvSpPr/>
      </dsp:nvSpPr>
      <dsp:spPr>
        <a:xfrm>
          <a:off x="4130539" y="3136749"/>
          <a:ext cx="527269" cy="584501"/>
        </a:xfrm>
        <a:prstGeom prst="rightArrow">
          <a:avLst>
            <a:gd name="adj1" fmla="val 60000"/>
            <a:gd name="adj2" fmla="val 5000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3826945"/>
              <a:satOff val="23056"/>
              <a:lumOff val="1848"/>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130539" y="3253649"/>
        <a:ext cx="369088" cy="350701"/>
      </dsp:txXfrm>
    </dsp:sp>
    <dsp:sp modelId="{9089E49D-A8A8-42C0-9AE2-BE2597C3B067}">
      <dsp:nvSpPr>
        <dsp:cNvPr id="0" name=""/>
        <dsp:cNvSpPr/>
      </dsp:nvSpPr>
      <dsp:spPr>
        <a:xfrm>
          <a:off x="2334618" y="2655395"/>
          <a:ext cx="1547209" cy="1547209"/>
        </a:xfrm>
        <a:prstGeom prst="ellipse">
          <a:avLst/>
        </a:prstGeom>
        <a:solidFill>
          <a:schemeClr val="accent2">
            <a:lumMod val="75000"/>
          </a:schemeClr>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1">
              <a:satMod val="300000"/>
            </a:schemeClr>
          </a:contourClr>
        </a:sp3d>
      </dsp:spPr>
      <dsp:style>
        <a:lnRef idx="0">
          <a:schemeClr val="accent1"/>
        </a:lnRef>
        <a:fillRef idx="3">
          <a:schemeClr val="accent1"/>
        </a:fillRef>
        <a:effectRef idx="3">
          <a:schemeClr val="accent1"/>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fr-FR" sz="1600" kern="1200" dirty="0" smtClean="0"/>
            <a:t>Molécules</a:t>
          </a:r>
          <a:endParaRPr lang="fr-FR" sz="1600" kern="1200" dirty="0"/>
        </a:p>
      </dsp:txBody>
      <dsp:txXfrm>
        <a:off x="2561202" y="2881979"/>
        <a:ext cx="1094041" cy="1094041"/>
      </dsp:txXfrm>
    </dsp:sp>
    <dsp:sp modelId="{5EB8C59C-93DB-4040-8368-CC8FFACB487A}">
      <dsp:nvSpPr>
        <dsp:cNvPr id="0" name=""/>
        <dsp:cNvSpPr/>
      </dsp:nvSpPr>
      <dsp:spPr>
        <a:xfrm rot="2430327">
          <a:off x="4523620" y="2187768"/>
          <a:ext cx="527269" cy="584501"/>
        </a:xfrm>
        <a:prstGeom prst="rightArrow">
          <a:avLst>
            <a:gd name="adj1" fmla="val 60000"/>
            <a:gd name="adj2" fmla="val 50000"/>
          </a:avLst>
        </a:prstGeom>
        <a:solidFill>
          <a:srgbClr val="00B050"/>
        </a:soli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464770"/>
              <a:satOff val="26899"/>
              <a:lumOff val="215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1111250">
            <a:lnSpc>
              <a:spcPct val="90000"/>
            </a:lnSpc>
            <a:spcBef>
              <a:spcPct val="0"/>
            </a:spcBef>
            <a:spcAft>
              <a:spcPct val="35000"/>
            </a:spcAft>
          </a:pPr>
          <a:endParaRPr lang="fr-FR" sz="2500" kern="1200"/>
        </a:p>
      </dsp:txBody>
      <dsp:txXfrm rot="10800000">
        <a:off x="4542574" y="2253297"/>
        <a:ext cx="369088" cy="350701"/>
      </dsp:txXfrm>
    </dsp:sp>
    <dsp:sp modelId="{99093F86-75E1-438D-9741-14693A099FF7}">
      <dsp:nvSpPr>
        <dsp:cNvPr id="0" name=""/>
        <dsp:cNvSpPr/>
      </dsp:nvSpPr>
      <dsp:spPr>
        <a:xfrm>
          <a:off x="3104345" y="797109"/>
          <a:ext cx="1547209" cy="1547209"/>
        </a:xfrm>
        <a:prstGeom prst="ellipse">
          <a:avLst/>
        </a:prstGeom>
        <a:gradFill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2">
              <a:satMod val="300000"/>
            </a:schemeClr>
          </a:contourClr>
        </a:sp3d>
      </dsp:spPr>
      <dsp:style>
        <a:lnRef idx="0">
          <a:schemeClr val="accent2"/>
        </a:lnRef>
        <a:fillRef idx="3">
          <a:schemeClr val="accent2"/>
        </a:fillRef>
        <a:effectRef idx="3">
          <a:schemeClr val="accent2"/>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fr-FR" sz="2000" kern="1200" dirty="0" smtClean="0">
              <a:latin typeface="+mn-lt"/>
            </a:rPr>
            <a:t>Plantes</a:t>
          </a:r>
          <a:endParaRPr lang="fr-FR" sz="2000" kern="1200" dirty="0">
            <a:latin typeface="+mn-lt"/>
          </a:endParaRPr>
        </a:p>
      </dsp:txBody>
      <dsp:txXfrm>
        <a:off x="3330929" y="1023693"/>
        <a:ext cx="1094041" cy="109404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FFEC3-3D6C-4830-8860-EAE4D7CE1404}">
      <dsp:nvSpPr>
        <dsp:cNvPr id="0" name=""/>
        <dsp:cNvSpPr/>
      </dsp:nvSpPr>
      <dsp:spPr>
        <a:xfrm>
          <a:off x="3487935" y="2527815"/>
          <a:ext cx="1802368" cy="1802368"/>
        </a:xfrm>
        <a:prstGeom prst="ellipse">
          <a:avLst/>
        </a:prstGeom>
        <a:gradFill rotWithShape="0">
          <a:gsLst>
            <a:gs pos="0">
              <a:schemeClr val="accent3">
                <a:hueOff val="0"/>
                <a:satOff val="0"/>
                <a:lumOff val="0"/>
                <a:alphaOff val="0"/>
                <a:shade val="15000"/>
                <a:satMod val="180000"/>
              </a:schemeClr>
            </a:gs>
            <a:gs pos="50000">
              <a:schemeClr val="accent3">
                <a:hueOff val="0"/>
                <a:satOff val="0"/>
                <a:lumOff val="0"/>
                <a:alphaOff val="0"/>
                <a:shade val="45000"/>
                <a:satMod val="170000"/>
              </a:schemeClr>
            </a:gs>
            <a:gs pos="70000">
              <a:schemeClr val="accent3">
                <a:hueOff val="0"/>
                <a:satOff val="0"/>
                <a:lumOff val="0"/>
                <a:alphaOff val="0"/>
                <a:tint val="99000"/>
                <a:shade val="65000"/>
                <a:satMod val="155000"/>
              </a:schemeClr>
            </a:gs>
            <a:gs pos="100000">
              <a:schemeClr val="accent3">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3">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latin typeface="Garamond" panose="02020404030301010803" pitchFamily="18" charset="0"/>
            </a:rPr>
            <a:t>Enfant (objet)</a:t>
          </a:r>
        </a:p>
        <a:p>
          <a:pPr lvl="0" algn="ctr" defTabSz="755650">
            <a:lnSpc>
              <a:spcPct val="90000"/>
            </a:lnSpc>
            <a:spcBef>
              <a:spcPct val="0"/>
            </a:spcBef>
            <a:spcAft>
              <a:spcPct val="35000"/>
            </a:spcAft>
          </a:pPr>
          <a:r>
            <a:rPr lang="fr-FR" sz="1700" kern="1200" dirty="0" smtClean="0">
              <a:latin typeface="Garamond" panose="02020404030301010803" pitchFamily="18" charset="0"/>
            </a:rPr>
            <a:t>Être humain</a:t>
          </a:r>
        </a:p>
        <a:p>
          <a:pPr lvl="0" algn="ctr" defTabSz="755650">
            <a:lnSpc>
              <a:spcPct val="90000"/>
            </a:lnSpc>
            <a:spcBef>
              <a:spcPct val="0"/>
            </a:spcBef>
            <a:spcAft>
              <a:spcPct val="35000"/>
            </a:spcAft>
          </a:pPr>
          <a:r>
            <a:rPr lang="fr-FR" sz="1700" kern="1200" dirty="0" smtClean="0">
              <a:latin typeface="Garamond" panose="02020404030301010803" pitchFamily="18" charset="0"/>
            </a:rPr>
            <a:t>Seigneur</a:t>
          </a:r>
        </a:p>
        <a:p>
          <a:pPr lvl="0" algn="ctr" defTabSz="755650">
            <a:lnSpc>
              <a:spcPct val="90000"/>
            </a:lnSpc>
            <a:spcBef>
              <a:spcPct val="0"/>
            </a:spcBef>
            <a:spcAft>
              <a:spcPct val="35000"/>
            </a:spcAft>
          </a:pPr>
          <a:r>
            <a:rPr lang="fr-FR" sz="1700" kern="1200" dirty="0" smtClean="0">
              <a:latin typeface="Garamond" panose="02020404030301010803" pitchFamily="18" charset="0"/>
            </a:rPr>
            <a:t>(Sujet)</a:t>
          </a:r>
          <a:endParaRPr lang="fr-FR" sz="1700" kern="1200" dirty="0">
            <a:latin typeface="Garamond" panose="02020404030301010803" pitchFamily="18" charset="0"/>
          </a:endParaRPr>
        </a:p>
      </dsp:txBody>
      <dsp:txXfrm>
        <a:off x="3751886" y="2791766"/>
        <a:ext cx="1274466" cy="1274466"/>
      </dsp:txXfrm>
    </dsp:sp>
    <dsp:sp modelId="{AEAA7775-6905-43B6-A1B4-EF4250C91FBD}">
      <dsp:nvSpPr>
        <dsp:cNvPr id="0" name=""/>
        <dsp:cNvSpPr/>
      </dsp:nvSpPr>
      <dsp:spPr>
        <a:xfrm rot="16200000">
          <a:off x="4198378" y="1872320"/>
          <a:ext cx="381482" cy="612805"/>
        </a:xfrm>
        <a:prstGeom prst="rightArrow">
          <a:avLst>
            <a:gd name="adj1" fmla="val 60000"/>
            <a:gd name="adj2" fmla="val 50000"/>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255601" y="2052104"/>
        <a:ext cx="267037" cy="367683"/>
      </dsp:txXfrm>
    </dsp:sp>
    <dsp:sp modelId="{5DA28635-52F5-4DFA-942F-4F29BD7177A3}">
      <dsp:nvSpPr>
        <dsp:cNvPr id="0" name=""/>
        <dsp:cNvSpPr/>
      </dsp:nvSpPr>
      <dsp:spPr>
        <a:xfrm>
          <a:off x="3487935" y="5669"/>
          <a:ext cx="1802368" cy="1802368"/>
        </a:xfrm>
        <a:prstGeom prst="ellipse">
          <a:avLst/>
        </a:prstGeom>
        <a:gradFill rotWithShape="0">
          <a:gsLst>
            <a:gs pos="0">
              <a:schemeClr val="accent4">
                <a:hueOff val="0"/>
                <a:satOff val="0"/>
                <a:lumOff val="0"/>
                <a:alphaOff val="0"/>
                <a:shade val="15000"/>
                <a:satMod val="180000"/>
              </a:schemeClr>
            </a:gs>
            <a:gs pos="50000">
              <a:schemeClr val="accent4">
                <a:hueOff val="0"/>
                <a:satOff val="0"/>
                <a:lumOff val="0"/>
                <a:alphaOff val="0"/>
                <a:shade val="45000"/>
                <a:satMod val="170000"/>
              </a:schemeClr>
            </a:gs>
            <a:gs pos="70000">
              <a:schemeClr val="accent4">
                <a:hueOff val="0"/>
                <a:satOff val="0"/>
                <a:lumOff val="0"/>
                <a:alphaOff val="0"/>
                <a:tint val="99000"/>
                <a:shade val="65000"/>
                <a:satMod val="155000"/>
              </a:schemeClr>
            </a:gs>
            <a:gs pos="100000">
              <a:schemeClr val="accent4">
                <a:hueOff val="0"/>
                <a:satOff val="0"/>
                <a:lumOff val="0"/>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0"/>
              <a:satOff val="0"/>
              <a:lumOff val="0"/>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fr-FR" sz="2800" kern="1200" dirty="0" smtClean="0"/>
            <a:t>Dieu</a:t>
          </a:r>
        </a:p>
        <a:p>
          <a:pPr lvl="0" algn="ctr" defTabSz="1244600">
            <a:lnSpc>
              <a:spcPct val="90000"/>
            </a:lnSpc>
            <a:spcBef>
              <a:spcPct val="0"/>
            </a:spcBef>
            <a:spcAft>
              <a:spcPct val="35000"/>
            </a:spcAft>
          </a:pPr>
          <a:r>
            <a:rPr lang="fr-FR" sz="2800" kern="1200" dirty="0" smtClean="0"/>
            <a:t>(Sujet)</a:t>
          </a:r>
        </a:p>
      </dsp:txBody>
      <dsp:txXfrm>
        <a:off x="3751886" y="269620"/>
        <a:ext cx="1274466" cy="1274466"/>
      </dsp:txXfrm>
    </dsp:sp>
    <dsp:sp modelId="{131623CB-FD6A-4D1B-8436-845FB345AD37}">
      <dsp:nvSpPr>
        <dsp:cNvPr id="0" name=""/>
        <dsp:cNvSpPr/>
      </dsp:nvSpPr>
      <dsp:spPr>
        <a:xfrm rot="5400000">
          <a:off x="4198378" y="4372873"/>
          <a:ext cx="381482" cy="612805"/>
        </a:xfrm>
        <a:prstGeom prst="rightArrow">
          <a:avLst>
            <a:gd name="adj1" fmla="val 60000"/>
            <a:gd name="adj2" fmla="val 50000"/>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464770"/>
              <a:satOff val="26899"/>
              <a:lumOff val="215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4255601" y="4438212"/>
        <a:ext cx="267037" cy="367683"/>
      </dsp:txXfrm>
    </dsp:sp>
    <dsp:sp modelId="{C93F859A-C788-4C53-B919-9FE17BE054B5}">
      <dsp:nvSpPr>
        <dsp:cNvPr id="0" name=""/>
        <dsp:cNvSpPr/>
      </dsp:nvSpPr>
      <dsp:spPr>
        <a:xfrm>
          <a:off x="3487935" y="5049962"/>
          <a:ext cx="1802368" cy="1802368"/>
        </a:xfrm>
        <a:prstGeom prst="ellipse">
          <a:avLst/>
        </a:prstGeom>
        <a:gradFill rotWithShape="0">
          <a:gsLst>
            <a:gs pos="0">
              <a:schemeClr val="accent4">
                <a:hueOff val="-4464770"/>
                <a:satOff val="26899"/>
                <a:lumOff val="2156"/>
                <a:alphaOff val="0"/>
                <a:shade val="15000"/>
                <a:satMod val="180000"/>
              </a:schemeClr>
            </a:gs>
            <a:gs pos="50000">
              <a:schemeClr val="accent4">
                <a:hueOff val="-4464770"/>
                <a:satOff val="26899"/>
                <a:lumOff val="2156"/>
                <a:alphaOff val="0"/>
                <a:shade val="45000"/>
                <a:satMod val="170000"/>
              </a:schemeClr>
            </a:gs>
            <a:gs pos="70000">
              <a:schemeClr val="accent4">
                <a:hueOff val="-4464770"/>
                <a:satOff val="26899"/>
                <a:lumOff val="2156"/>
                <a:alphaOff val="0"/>
                <a:tint val="99000"/>
                <a:shade val="65000"/>
                <a:satMod val="155000"/>
              </a:schemeClr>
            </a:gs>
            <a:gs pos="100000">
              <a:schemeClr val="accent4">
                <a:hueOff val="-4464770"/>
                <a:satOff val="26899"/>
                <a:lumOff val="2156"/>
                <a:alphaOff val="0"/>
                <a:tint val="95500"/>
                <a:shade val="100000"/>
                <a:satMod val="155000"/>
              </a:schemeClr>
            </a:gs>
          </a:gsLst>
          <a:lin ang="16200000" scaled="0"/>
        </a:gradFill>
        <a:ln>
          <a:noFill/>
        </a:ln>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accent4">
              <a:hueOff val="-4464770"/>
              <a:satOff val="26899"/>
              <a:lumOff val="2156"/>
              <a:alphaOff val="0"/>
              <a:satMod val="30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fr-FR" sz="1700" kern="1200" dirty="0" smtClean="0"/>
            <a:t>Création</a:t>
          </a:r>
        </a:p>
        <a:p>
          <a:pPr lvl="0" algn="ctr" defTabSz="755650">
            <a:lnSpc>
              <a:spcPct val="90000"/>
            </a:lnSpc>
            <a:spcBef>
              <a:spcPct val="0"/>
            </a:spcBef>
            <a:spcAft>
              <a:spcPct val="35000"/>
            </a:spcAft>
          </a:pPr>
          <a:r>
            <a:rPr lang="fr-FR" sz="1700" kern="1200" dirty="0" smtClean="0"/>
            <a:t>(Objet)</a:t>
          </a:r>
          <a:endParaRPr lang="fr-FR" sz="1700" kern="1200" dirty="0"/>
        </a:p>
      </dsp:txBody>
      <dsp:txXfrm>
        <a:off x="3751886" y="5313913"/>
        <a:ext cx="1274466" cy="1274466"/>
      </dsp:txXfrm>
    </dsp:sp>
  </dsp:spTree>
</dsp:drawing>
</file>

<file path=ppt/diagrams/layout1.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BFD733-5941-49C7-80C2-AC368502DABB}" type="datetimeFigureOut">
              <a:rPr lang="fr-FR" smtClean="0"/>
              <a:t>25/10/2015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6AB01F-B8EA-40AE-AD74-7F8F0A684319}" type="slidenum">
              <a:rPr lang="fr-FR" smtClean="0"/>
              <a:t>‹N°›</a:t>
            </a:fld>
            <a:endParaRPr lang="fr-FR"/>
          </a:p>
        </p:txBody>
      </p:sp>
    </p:spTree>
    <p:extLst>
      <p:ext uri="{BB962C8B-B14F-4D97-AF65-F5344CB8AC3E}">
        <p14:creationId xmlns:p14="http://schemas.microsoft.com/office/powerpoint/2010/main" val="3924149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E86AB01F-B8EA-40AE-AD74-7F8F0A684319}" type="slidenum">
              <a:rPr lang="fr-FR" smtClean="0"/>
              <a:t>3</a:t>
            </a:fld>
            <a:endParaRPr lang="fr-FR"/>
          </a:p>
        </p:txBody>
      </p:sp>
    </p:spTree>
    <p:extLst>
      <p:ext uri="{BB962C8B-B14F-4D97-AF65-F5344CB8AC3E}">
        <p14:creationId xmlns:p14="http://schemas.microsoft.com/office/powerpoint/2010/main" val="16196387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14" name="Group 13"/>
          <p:cNvGrpSpPr/>
          <p:nvPr/>
        </p:nvGrpSpPr>
        <p:grpSpPr>
          <a:xfrm>
            <a:off x="-1588" y="0"/>
            <a:ext cx="12193588" cy="6861555"/>
            <a:chOff x="-1588" y="0"/>
            <a:chExt cx="12193588" cy="6861555"/>
          </a:xfrm>
        </p:grpSpPr>
        <p:sp>
          <p:nvSpPr>
            <p:cNvPr id="9" name="Rectangle 8"/>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a:prstGeom prst="rect">
            <a:avLst/>
          </a:prstGeom>
        </p:spPr>
        <p:txBody>
          <a:bodyPr anchor="b"/>
          <a:lstStyle>
            <a:lvl1pPr>
              <a:defRPr sz="5400"/>
            </a:lvl1pPr>
          </a:lstStyle>
          <a:p>
            <a:r>
              <a:rPr lang="fr-FR" smtClean="0"/>
              <a:t>Modifiez le style du titre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tx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rot="5400000">
            <a:off x="10158984" y="1792224"/>
            <a:ext cx="990599" cy="304799"/>
          </a:xfrm>
        </p:spPr>
        <p:txBody>
          <a:bodyPr/>
          <a:lstStyle>
            <a:lvl1pPr algn="l">
              <a:defRPr b="0">
                <a:solidFill>
                  <a:schemeClr val="bg1"/>
                </a:solidFill>
              </a:defRPr>
            </a:lvl1p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a:xfrm rot="5400000">
            <a:off x="8951976" y="3227832"/>
            <a:ext cx="3867912" cy="310896"/>
          </a:xfrm>
        </p:spPr>
        <p:txBody>
          <a:bodyPr/>
          <a:lstStyle>
            <a:lvl1pPr>
              <a:defRPr sz="1000" b="0">
                <a:solidFill>
                  <a:schemeClr val="bg1"/>
                </a:solidFill>
              </a:defRPr>
            </a:lvl1pPr>
          </a:lstStyle>
          <a:p>
            <a:endParaRPr lang="en-US" dirty="0"/>
          </a:p>
        </p:txBody>
      </p:sp>
      <p:sp>
        <p:nvSpPr>
          <p:cNvPr id="8" name="Rectangle 7"/>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8158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Image panoramique avec légende">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7" y="4969927"/>
            <a:ext cx="8825657" cy="566738"/>
          </a:xfrm>
          <a:prstGeom prst="rect">
            <a:avLst/>
          </a:prstGeom>
        </p:spPr>
        <p:txBody>
          <a:bodyPr anchor="b">
            <a:normAutofit/>
          </a:bodyPr>
          <a:lstStyle>
            <a:lvl1pPr algn="l">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7" y="5536665"/>
            <a:ext cx="8825656" cy="493712"/>
          </a:xfrm>
        </p:spPr>
        <p:txBody>
          <a:bodyPr>
            <a:normAutofit/>
          </a:bodyPr>
          <a:lstStyle>
            <a:lvl1pPr marL="0" indent="0">
              <a:buNone/>
              <a:defRPr sz="12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365371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re et légende">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0" name="Rectangle 9"/>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0704"/>
            <a:ext cx="8833104" cy="1371600"/>
          </a:xfrm>
          <a:prstGeom prst="rect">
            <a:avLst/>
          </a:prstGeom>
        </p:spPr>
        <p:txBody>
          <a:bodyPr anchor="ctr" anchorCtr="0"/>
          <a:lstStyle>
            <a:lvl1pPr>
              <a:defRPr sz="4000"/>
            </a:lvl1pPr>
          </a:lstStyle>
          <a:p>
            <a:r>
              <a:rPr lang="fr-FR" smtClean="0"/>
              <a:t>Modifiez le style du titre</a:t>
            </a:r>
            <a:endParaRPr lang="en-US" dirty="0"/>
          </a:p>
        </p:txBody>
      </p:sp>
      <p:sp>
        <p:nvSpPr>
          <p:cNvPr id="8" name="Text Placeholder 3"/>
          <p:cNvSpPr>
            <a:spLocks noGrp="1"/>
          </p:cNvSpPr>
          <p:nvPr>
            <p:ph type="body" sz="half" idx="2"/>
          </p:nvPr>
        </p:nvSpPr>
        <p:spPr>
          <a:xfrm>
            <a:off x="1152144" y="3547872"/>
            <a:ext cx="8825659" cy="2478024"/>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145925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ion avec légende">
    <p:spTree>
      <p:nvGrpSpPr>
        <p:cNvPr id="1" name=""/>
        <p:cNvGrpSpPr/>
        <p:nvPr/>
      </p:nvGrpSpPr>
      <p:grpSpPr>
        <a:xfrm>
          <a:off x="0" y="0"/>
          <a:ext cx="0" cy="0"/>
          <a:chOff x="0" y="0"/>
          <a:chExt cx="0" cy="0"/>
        </a:xfrm>
      </p:grpSpPr>
      <p:grpSp>
        <p:nvGrpSpPr>
          <p:cNvPr id="7" name="Group 6"/>
          <p:cNvGrpSpPr/>
          <p:nvPr/>
        </p:nvGrpSpPr>
        <p:grpSpPr>
          <a:xfrm>
            <a:off x="-1588" y="0"/>
            <a:ext cx="12193588" cy="6861555"/>
            <a:chOff x="-1588" y="0"/>
            <a:chExt cx="12193588" cy="6861555"/>
          </a:xfrm>
        </p:grpSpPr>
        <p:sp>
          <p:nvSpPr>
            <p:cNvPr id="16" name="Rectangle 15"/>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Oval 17"/>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7"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2" name="TextBox 11"/>
          <p:cNvSpPr txBox="1"/>
          <p:nvPr/>
        </p:nvSpPr>
        <p:spPr bwMode="gray">
          <a:xfrm>
            <a:off x="898295" y="596767"/>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15" name="TextBox 14"/>
          <p:cNvSpPr txBox="1"/>
          <p:nvPr/>
        </p:nvSpPr>
        <p:spPr bwMode="gray">
          <a:xfrm>
            <a:off x="9715063" y="2629300"/>
            <a:ext cx="801912" cy="156966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cs typeface="Arial"/>
              </a:defRPr>
            </a:lvl1pPr>
          </a:lstStyle>
          <a:p>
            <a:pPr lvl="0"/>
            <a:r>
              <a:rPr lang="en-US" sz="9600" dirty="0">
                <a:solidFill>
                  <a:schemeClr val="tx2">
                    <a:lumMod val="40000"/>
                    <a:lumOff val="60000"/>
                  </a:schemeClr>
                </a:solidFill>
              </a:rPr>
              <a:t>”</a:t>
            </a:r>
          </a:p>
        </p:txBody>
      </p:sp>
      <p:sp>
        <p:nvSpPr>
          <p:cNvPr id="2" name="Title 1"/>
          <p:cNvSpPr>
            <a:spLocks noGrp="1"/>
          </p:cNvSpPr>
          <p:nvPr>
            <p:ph type="title"/>
          </p:nvPr>
        </p:nvSpPr>
        <p:spPr>
          <a:xfrm>
            <a:off x="1574801" y="980517"/>
            <a:ext cx="8460983" cy="2698249"/>
          </a:xfrm>
          <a:prstGeom prst="rect">
            <a:avLst/>
          </a:prstGeom>
        </p:spPr>
        <p:txBody>
          <a:bodyPr anchor="ctr" anchorCtr="0"/>
          <a:lstStyle>
            <a:lvl1pPr>
              <a:defRPr sz="4000"/>
            </a:lvl1pPr>
          </a:lstStyle>
          <a:p>
            <a:r>
              <a:rPr lang="fr-FR" smtClean="0"/>
              <a:t>Modifiez le style du titre</a:t>
            </a:r>
            <a:endParaRPr lang="en-US" dirty="0"/>
          </a:p>
        </p:txBody>
      </p:sp>
      <p:sp>
        <p:nvSpPr>
          <p:cNvPr id="11" name="Text Placeholder 3"/>
          <p:cNvSpPr>
            <a:spLocks noGrp="1"/>
          </p:cNvSpPr>
          <p:nvPr>
            <p:ph type="body" sz="half" idx="14"/>
          </p:nvPr>
        </p:nvSpPr>
        <p:spPr bwMode="gray">
          <a:xfrm>
            <a:off x="1945945" y="3679987"/>
            <a:ext cx="7725772" cy="342174"/>
          </a:xfrm>
        </p:spPr>
        <p:txBody>
          <a:bodyPr vert="horz" lIns="91440" tIns="45720" rIns="91440" bIns="45720" rtlCol="0" anchor="t">
            <a:normAutofit/>
          </a:bodyPr>
          <a:lstStyle>
            <a:lvl1pPr>
              <a:buNone/>
              <a:defRPr lang="en-US" sz="1400" cap="small" dirty="0">
                <a:solidFill>
                  <a:schemeClr val="tx2">
                    <a:lumMod val="40000"/>
                    <a:lumOff val="60000"/>
                  </a:schemeClr>
                </a:solidFill>
                <a:latin typeface="+mn-lt"/>
              </a:defRPr>
            </a:lvl1pPr>
          </a:lstStyle>
          <a:p>
            <a:pPr marL="0" lvl="0" indent="0">
              <a:buNone/>
            </a:pPr>
            <a:r>
              <a:rPr lang="fr-FR" smtClean="0"/>
              <a:t>Modifiez les styles du texte du masque</a:t>
            </a:r>
          </a:p>
        </p:txBody>
      </p:sp>
      <p:sp>
        <p:nvSpPr>
          <p:cNvPr id="10" name="Text Placeholder 3"/>
          <p:cNvSpPr>
            <a:spLocks noGrp="1"/>
          </p:cNvSpPr>
          <p:nvPr>
            <p:ph type="body" sz="half" idx="2"/>
          </p:nvPr>
        </p:nvSpPr>
        <p:spPr>
          <a:xfrm>
            <a:off x="1154954" y="5029198"/>
            <a:ext cx="8825659" cy="997858"/>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3" name="Rectangle 2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93310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Carte nom">
    <p:spTree>
      <p:nvGrpSpPr>
        <p:cNvPr id="1" name=""/>
        <p:cNvGrpSpPr/>
        <p:nvPr/>
      </p:nvGrpSpPr>
      <p:grpSpPr>
        <a:xfrm>
          <a:off x="0" y="0"/>
          <a:ext cx="0" cy="0"/>
          <a:chOff x="0" y="0"/>
          <a:chExt cx="0" cy="0"/>
        </a:xfrm>
      </p:grpSpPr>
      <p:grpSp>
        <p:nvGrpSpPr>
          <p:cNvPr id="16" name="Group 15"/>
          <p:cNvGrpSpPr/>
          <p:nvPr/>
        </p:nvGrpSpPr>
        <p:grpSpPr>
          <a:xfrm>
            <a:off x="-1588" y="0"/>
            <a:ext cx="12193588" cy="6861555"/>
            <a:chOff x="-1588" y="0"/>
            <a:chExt cx="12193588" cy="6861555"/>
          </a:xfrm>
        </p:grpSpPr>
        <p:sp>
          <p:nvSpPr>
            <p:cNvPr id="11" name="Rectangle 10"/>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3525"/>
            <a:ext cx="8865623" cy="1819656"/>
          </a:xfrm>
          <a:prstGeom prst="rect">
            <a:avLst/>
          </a:prstGeom>
        </p:spPr>
        <p:txBody>
          <a:bodyPr anchor="b"/>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1154954" y="5029200"/>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657401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s">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312916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6" name="Text Placeholder 3"/>
          <p:cNvSpPr>
            <a:spLocks noGrp="1"/>
          </p:cNvSpPr>
          <p:nvPr>
            <p:ph type="body" sz="half" idx="15"/>
          </p:nvPr>
        </p:nvSpPr>
        <p:spPr>
          <a:xfrm>
            <a:off x="1154954" y="3179764"/>
            <a:ext cx="3129168"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12721" y="2603500"/>
            <a:ext cx="3145380"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19" name="Text Placeholder 3"/>
          <p:cNvSpPr>
            <a:spLocks noGrp="1"/>
          </p:cNvSpPr>
          <p:nvPr>
            <p:ph type="body" sz="half" idx="16"/>
          </p:nvPr>
        </p:nvSpPr>
        <p:spPr>
          <a:xfrm>
            <a:off x="4512721" y="3179764"/>
            <a:ext cx="3145380"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886700" y="2595032"/>
            <a:ext cx="3161029" cy="58473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0" name="Text Placeholder 3"/>
          <p:cNvSpPr>
            <a:spLocks noGrp="1"/>
          </p:cNvSpPr>
          <p:nvPr>
            <p:ph type="body" sz="half" idx="17"/>
          </p:nvPr>
        </p:nvSpPr>
        <p:spPr>
          <a:xfrm>
            <a:off x="7886700" y="3179764"/>
            <a:ext cx="3161029" cy="2847290"/>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991" y="2603500"/>
            <a:ext cx="32564"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5824" y="2603500"/>
            <a:ext cx="0" cy="3423554"/>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649794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s d’image">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nchor="ctr" anchorCtr="0"/>
          <a:lstStyle>
            <a:lvl1pPr>
              <a:defRPr sz="3600"/>
            </a:lvl1pPr>
          </a:lstStyle>
          <a:p>
            <a:r>
              <a:rPr lang="fr-FR" smtClean="0"/>
              <a:t>Modifiez le style du titre</a:t>
            </a:r>
            <a:endParaRPr lang="en-US" dirty="0"/>
          </a:p>
        </p:txBody>
      </p:sp>
      <p:sp>
        <p:nvSpPr>
          <p:cNvPr id="3" name="Text Placeholder 2"/>
          <p:cNvSpPr>
            <a:spLocks noGrp="1"/>
          </p:cNvSpPr>
          <p:nvPr>
            <p:ph type="body" idx="1"/>
          </p:nvPr>
        </p:nvSpPr>
        <p:spPr>
          <a:xfrm>
            <a:off x="1154954" y="4532845"/>
            <a:ext cx="3050438" cy="576260"/>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29" name="Picture Placeholder 2"/>
          <p:cNvSpPr>
            <a:spLocks noGrp="1" noChangeAspect="1"/>
          </p:cNvSpPr>
          <p:nvPr>
            <p:ph type="pic" idx="15"/>
          </p:nvPr>
        </p:nvSpPr>
        <p:spPr>
          <a:xfrm>
            <a:off x="1334552" y="2610916"/>
            <a:ext cx="2691242" cy="158409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2" name="Text Placeholder 3"/>
          <p:cNvSpPr>
            <a:spLocks noGrp="1"/>
          </p:cNvSpPr>
          <p:nvPr>
            <p:ph type="body" sz="half" idx="18"/>
          </p:nvPr>
        </p:nvSpPr>
        <p:spPr>
          <a:xfrm>
            <a:off x="1154954" y="5109107"/>
            <a:ext cx="3050438"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Text Placeholder 4"/>
          <p:cNvSpPr>
            <a:spLocks noGrp="1"/>
          </p:cNvSpPr>
          <p:nvPr>
            <p:ph type="body" sz="quarter" idx="3"/>
          </p:nvPr>
        </p:nvSpPr>
        <p:spPr>
          <a:xfrm>
            <a:off x="4568865"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0" name="Picture Placeholder 2"/>
          <p:cNvSpPr>
            <a:spLocks noGrp="1" noChangeAspect="1"/>
          </p:cNvSpPr>
          <p:nvPr>
            <p:ph type="pic" idx="21"/>
          </p:nvPr>
        </p:nvSpPr>
        <p:spPr>
          <a:xfrm>
            <a:off x="474846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3" name="Text Placeholder 3"/>
          <p:cNvSpPr>
            <a:spLocks noGrp="1"/>
          </p:cNvSpPr>
          <p:nvPr>
            <p:ph type="body" sz="half" idx="19"/>
          </p:nvPr>
        </p:nvSpPr>
        <p:spPr>
          <a:xfrm>
            <a:off x="4568865" y="5109108"/>
            <a:ext cx="3050438" cy="91257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14" name="Text Placeholder 4"/>
          <p:cNvSpPr>
            <a:spLocks noGrp="1"/>
          </p:cNvSpPr>
          <p:nvPr>
            <p:ph type="body" sz="quarter" idx="13"/>
          </p:nvPr>
        </p:nvSpPr>
        <p:spPr>
          <a:xfrm>
            <a:off x="7983433" y="4532842"/>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24" name="Text Placeholder 3"/>
          <p:cNvSpPr>
            <a:spLocks noGrp="1"/>
          </p:cNvSpPr>
          <p:nvPr>
            <p:ph type="body" sz="half" idx="20"/>
          </p:nvPr>
        </p:nvSpPr>
        <p:spPr>
          <a:xfrm>
            <a:off x="7983433" y="5109107"/>
            <a:ext cx="3050438" cy="917947"/>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cxnSp>
        <p:nvCxnSpPr>
          <p:cNvPr id="17" name="Straight Connector 16"/>
          <p:cNvCxnSpPr/>
          <p:nvPr/>
        </p:nvCxnSpPr>
        <p:spPr>
          <a:xfrm>
            <a:off x="4384245" y="2603500"/>
            <a:ext cx="1"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7352" y="2603500"/>
            <a:ext cx="0" cy="3461811"/>
          </a:xfrm>
          <a:prstGeom prst="line">
            <a:avLst/>
          </a:prstGeom>
          <a:ln w="12700" cmpd="sng">
            <a:solidFill>
              <a:schemeClr val="tx1">
                <a:lumMod val="75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6931788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a:prstGeom prst="rect">
            <a:avLst/>
          </a:prstGeom>
        </p:spPr>
        <p:txBody>
          <a:bodyPr/>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2595033"/>
            <a:ext cx="8825659" cy="3424768"/>
          </a:xfrm>
        </p:spPr>
        <p:txBody>
          <a:bodyPr vert="eaVert" anchor="t" anchorCtr="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129881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grpSp>
        <p:nvGrpSpPr>
          <p:cNvPr id="8" name="Group 7"/>
          <p:cNvGrpSpPr/>
          <p:nvPr/>
        </p:nvGrpSpPr>
        <p:grpSpPr>
          <a:xfrm>
            <a:off x="-1588" y="0"/>
            <a:ext cx="12193588" cy="6861555"/>
            <a:chOff x="-1588" y="0"/>
            <a:chExt cx="12193588" cy="6861555"/>
          </a:xfrm>
        </p:grpSpPr>
        <p:sp>
          <p:nvSpPr>
            <p:cNvPr id="15" name="Rectangle 14"/>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6"/>
            <a:ext cx="1441567" cy="4748591"/>
          </a:xfrm>
          <a:prstGeom prst="rect">
            <a:avLst/>
          </a:prstGeo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1154954" y="1278465"/>
            <a:ext cx="6256025" cy="4748591"/>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0" name="Rectangle 1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33222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9"/>
            <a:ext cx="8825659" cy="706964"/>
          </a:xfrm>
          <a:prstGeom prst="rect">
            <a:avLst/>
          </a:prstGeom>
        </p:spPr>
        <p:txBody>
          <a:bodyPr anchor="ctr"/>
          <a:lstStyle/>
          <a:p>
            <a:r>
              <a:rPr lang="fr-FR" smtClean="0"/>
              <a:t>Modifiez le style du titre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73540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grpSp>
        <p:nvGrpSpPr>
          <p:cNvPr id="17" name="Group 16"/>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Rectangle 8"/>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9192"/>
            <a:ext cx="4343400" cy="2286000"/>
          </a:xfrm>
          <a:prstGeom prst="rect">
            <a:avLst/>
          </a:prstGeom>
        </p:spPr>
        <p:txBody>
          <a:bodyPr anchor="ctr" anchorCtr="0"/>
          <a:lstStyle>
            <a:lvl1pPr algn="l">
              <a:defRPr sz="4000" b="0" cap="none"/>
            </a:lvl1pPr>
          </a:lstStyle>
          <a:p>
            <a:r>
              <a:rPr lang="fr-FR" smtClean="0"/>
              <a:t>Modifiez le style du titre</a:t>
            </a:r>
            <a:endParaRPr lang="en-US" dirty="0"/>
          </a:p>
        </p:txBody>
      </p:sp>
      <p:sp>
        <p:nvSpPr>
          <p:cNvPr id="3" name="Text Placeholder 2"/>
          <p:cNvSpPr>
            <a:spLocks noGrp="1"/>
          </p:cNvSpPr>
          <p:nvPr>
            <p:ph type="body" idx="1"/>
          </p:nvPr>
        </p:nvSpPr>
        <p:spPr>
          <a:xfrm>
            <a:off x="6894576" y="2679192"/>
            <a:ext cx="3758184" cy="2286000"/>
          </a:xfrm>
        </p:spPr>
        <p:txBody>
          <a:bodyPr anchor="ctr" anchorCtr="0"/>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11"/>
          </p:nvPr>
        </p:nvSpPr>
        <p:spPr/>
        <p:txBody>
          <a:bodyPr/>
          <a:lstStyle>
            <a:lvl1pPr>
              <a:defRPr sz="1000" b="1"/>
            </a:lvl1pPr>
          </a:lstStyle>
          <a:p>
            <a:endParaRPr lang="en-US" dirty="0"/>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833952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154953" y="969264"/>
            <a:ext cx="8825659" cy="704088"/>
          </a:xfrm>
          <a:prstGeom prst="rect">
            <a:avLst/>
          </a:prstGeom>
        </p:spPr>
        <p:txBody>
          <a:bodyPr/>
          <a:lstStyle/>
          <a:p>
            <a:r>
              <a:rPr lang="fr-FR" smtClean="0"/>
              <a:t>Modifiez le style du titre</a:t>
            </a:r>
            <a:endParaRPr lang="en-US" dirty="0"/>
          </a:p>
        </p:txBody>
      </p:sp>
      <p:sp>
        <p:nvSpPr>
          <p:cNvPr id="3" name="Content Placeholder 2"/>
          <p:cNvSpPr>
            <a:spLocks noGrp="1"/>
          </p:cNvSpPr>
          <p:nvPr>
            <p:ph sz="half" idx="1"/>
          </p:nvPr>
        </p:nvSpPr>
        <p:spPr>
          <a:xfrm>
            <a:off x="1154954" y="2603500"/>
            <a:ext cx="4828032" cy="341630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208776" y="2603500"/>
            <a:ext cx="4828032" cy="3416300"/>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1728300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1154954" y="969264"/>
            <a:ext cx="8825659" cy="704088"/>
          </a:xfrm>
          <a:prstGeom prst="rect">
            <a:avLst/>
          </a:prstGeom>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154954"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154954" y="3198448"/>
            <a:ext cx="4828032" cy="2843784"/>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208776" y="2606040"/>
            <a:ext cx="4828032"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208711" y="3187921"/>
            <a:ext cx="4825160" cy="2854311"/>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3036092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1152144" y="969264"/>
            <a:ext cx="8825659" cy="704088"/>
          </a:xfrm>
          <a:prstGeom prst="rect">
            <a:avLst/>
          </a:prstGeom>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06927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Rectangle 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322317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3" y="1298448"/>
            <a:ext cx="2793159" cy="1597152"/>
          </a:xfrm>
          <a:prstGeom prst="rect">
            <a:avLst/>
          </a:prstGeom>
        </p:spPr>
        <p:txBody>
          <a:bodyPr anchor="b"/>
          <a:lstStyle>
            <a:lvl1pPr algn="l">
              <a:defRPr sz="2400" b="0"/>
            </a:lvl1pPr>
          </a:lstStyle>
          <a:p>
            <a:r>
              <a:rPr lang="fr-FR" smtClean="0"/>
              <a:t>Modifiez le style du titre</a:t>
            </a:r>
            <a:endParaRPr lang="en-US" dirty="0"/>
          </a:p>
        </p:txBody>
      </p:sp>
      <p:sp>
        <p:nvSpPr>
          <p:cNvPr id="3" name="Content Placeholder 2"/>
          <p:cNvSpPr>
            <a:spLocks noGrp="1"/>
          </p:cNvSpPr>
          <p:nvPr>
            <p:ph idx="1"/>
          </p:nvPr>
        </p:nvSpPr>
        <p:spPr>
          <a:xfrm>
            <a:off x="5779008" y="1447800"/>
            <a:ext cx="5195997" cy="4572000"/>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bwMode="gray">
          <a:xfrm>
            <a:off x="1154953" y="3129280"/>
            <a:ext cx="2793159" cy="2895599"/>
          </a:xfrm>
        </p:spPr>
        <p:txBody>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026873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18" name="Group 17"/>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2"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a:prstGeom prst="rect">
            <a:avLst/>
          </a:prstGeom>
        </p:spPr>
        <p:txBody>
          <a:bodyPr anchor="b">
            <a:normAutofit/>
          </a:bodyPr>
          <a:lstStyle>
            <a:lvl1pPr algn="l">
              <a:defRPr sz="36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tx2">
                    <a:lumMod val="40000"/>
                    <a:lumOff val="6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3401076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 name="Group 1"/>
          <p:cNvGrpSpPr/>
          <p:nvPr/>
        </p:nvGrpSpPr>
        <p:grpSpPr>
          <a:xfrm>
            <a:off x="-1588" y="0"/>
            <a:ext cx="12193588" cy="6861555"/>
            <a:chOff x="-1588" y="0"/>
            <a:chExt cx="12193588" cy="6861555"/>
          </a:xfrm>
        </p:grpSpPr>
        <p:sp>
          <p:nvSpPr>
            <p:cNvPr id="12" name="Rectangle 11"/>
            <p:cNvSpPr/>
            <p:nvPr/>
          </p:nvSpPr>
          <p:spPr>
            <a:xfrm>
              <a:off x="0" y="0"/>
              <a:ext cx="12192000" cy="6858000"/>
            </a:xfrm>
            <a:prstGeom prst="rect">
              <a:avLst/>
            </a:prstGeom>
            <a:blipFill>
              <a:blip r:embed="rId19" cstate="email">
                <a:duotone>
                  <a:schemeClr val="dk2">
                    <a:shade val="69000"/>
                    <a:hueMod val="108000"/>
                    <a:satMod val="164000"/>
                    <a:lumMod val="74000"/>
                  </a:schemeClr>
                  <a:schemeClr val="dk2">
                    <a:tint val="96000"/>
                    <a:hueMod val="88000"/>
                    <a:satMod val="140000"/>
                    <a:lumMod val="13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8761412" y="18288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761412" y="5870955"/>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4"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7"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30"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10652760" y="6391656"/>
            <a:ext cx="990599" cy="304799"/>
          </a:xfrm>
          <a:prstGeom prst="rect">
            <a:avLst/>
          </a:prstGeom>
        </p:spPr>
        <p:txBody>
          <a:bodyPr vert="horz" lIns="91440" tIns="45720" rIns="91440" bIns="45720" rtlCol="0" anchor="ctr" anchorCtr="0"/>
          <a:lstStyle>
            <a:lvl1pPr algn="r">
              <a:defRPr sz="1000" b="1" i="0">
                <a:solidFill>
                  <a:schemeClr val="accent1"/>
                </a:solidFill>
              </a:defRPr>
            </a:lvl1pPr>
          </a:lstStyle>
          <a:p>
            <a:fld id="{B61BEF0D-F0BB-DE4B-95CE-6DB70DBA9567}" type="datetimeFigureOut">
              <a:rPr lang="en-US" smtClean="0"/>
              <a:pPr/>
              <a:t>10/25/2015</a:t>
            </a:fld>
            <a:endParaRPr lang="en-US" dirty="0"/>
          </a:p>
        </p:txBody>
      </p:sp>
      <p:sp>
        <p:nvSpPr>
          <p:cNvPr id="5" name="Footer Placeholder 4"/>
          <p:cNvSpPr>
            <a:spLocks noGrp="1"/>
          </p:cNvSpPr>
          <p:nvPr>
            <p:ph type="ftr" sz="quarter" idx="3"/>
          </p:nvPr>
        </p:nvSpPr>
        <p:spPr>
          <a:xfrm>
            <a:off x="557784" y="6391656"/>
            <a:ext cx="3867912" cy="310896"/>
          </a:xfrm>
          <a:prstGeom prst="rect">
            <a:avLst/>
          </a:prstGeom>
        </p:spPr>
        <p:txBody>
          <a:bodyPr vert="horz" lIns="91440" tIns="45720" rIns="91440" bIns="45720" rtlCol="0" anchor="ctr" anchorCtr="0"/>
          <a:lstStyle>
            <a:lvl1pPr algn="l">
              <a:defRPr sz="1000" b="1" i="0">
                <a:solidFill>
                  <a:schemeClr val="accent1"/>
                </a:solidFill>
              </a:defRPr>
            </a:lvl1pPr>
          </a:lstStyle>
          <a:p>
            <a:endParaRPr lang="en-US" dirty="0"/>
          </a:p>
        </p:txBody>
      </p:sp>
      <p:sp>
        <p:nvSpPr>
          <p:cNvPr id="29" name="Rectangle 2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891029529"/>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servimg.com/image_preview.php?i=91&amp;u=13176125"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commons.wikimedia.org/wiki/File:Division_du_travail_et_croissance.svg"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commons.wikimedia.org/wiki/File:AdamSmith.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thumbs.dreamstime.com/z/logo-de-travailleur-de-la-construction-de-dessin-anim%C3%A9-18160325.jpg"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664.photobucket.com/albums/vv9/francomac123/Travail%20en%20cours/Travail%20par%20albums%202/Fritz%20Lang-1927-Metropolis/?action=view&amp;current=metropolis-02.jpg" TargetMode="External"/><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7" Type="http://schemas.microsoft.com/office/2007/relationships/hdphoto" Target="../media/hdphoto1.wdp"/><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blog.changeboard.com/wp-content/uploads/2012/08/BringOutBestInPeople.jpg" TargetMode="External"/><Relationship Id="rId1" Type="http://schemas.openxmlformats.org/officeDocument/2006/relationships/slideLayout" Target="../slideLayouts/slideLayout12.xml"/><Relationship Id="rId5" Type="http://schemas.openxmlformats.org/officeDocument/2006/relationships/image" Target="../media/image8.jpeg"/><Relationship Id="rId4" Type="http://schemas.openxmlformats.org/officeDocument/2006/relationships/hyperlink" Target="http://aubreydaniels.com/bringing-out-best-people-0"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www.kopf-hand-herz.ch/aktuell/" TargetMode="External"/><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www.devoir-de-philosophie.com/images_dissertations/116739.jpg"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hyperlink" Target="http://www.kathpedia.com/index.php?title=Datei:Clemens_Brentano.JPG"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diagramLayout" Target="../diagrams/layout2.xml"/><Relationship Id="rId7" Type="http://schemas.openxmlformats.org/officeDocument/2006/relationships/hyperlink" Target="http://www.kopf-hand-herz.ch/aktuell/" TargetMode="Externa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7.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6.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7.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aubreydaniels.com/bringing-out-best-people-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457532" y="449451"/>
            <a:ext cx="9926332" cy="1332854"/>
          </a:xfrm>
        </p:spPr>
        <p:txBody>
          <a:bodyPr/>
          <a:lstStyle/>
          <a:p>
            <a:pPr algn="ctr"/>
            <a:r>
              <a:rPr lang="fr-FR" sz="8000" b="1" dirty="0" smtClean="0">
                <a:solidFill>
                  <a:srgbClr val="FFC000"/>
                </a:solidFill>
                <a:effectLst>
                  <a:outerShdw blurRad="38100" dist="38100" dir="2700000" algn="tl">
                    <a:srgbClr val="000000">
                      <a:alpha val="43137"/>
                    </a:srgbClr>
                  </a:outerShdw>
                </a:effectLst>
              </a:rPr>
              <a:t>Tirer le meilleur</a:t>
            </a:r>
            <a:endParaRPr lang="fr-FR" sz="8000" b="1" dirty="0">
              <a:solidFill>
                <a:srgbClr val="FFC000"/>
              </a:solidFill>
              <a:effectLst>
                <a:outerShdw blurRad="38100" dist="38100" dir="2700000" algn="tl">
                  <a:srgbClr val="000000">
                    <a:alpha val="43137"/>
                  </a:srgbClr>
                </a:outerShdw>
              </a:effectLst>
            </a:endParaRPr>
          </a:p>
        </p:txBody>
      </p:sp>
      <p:sp>
        <p:nvSpPr>
          <p:cNvPr id="6" name="Espace réservé du texte 5"/>
          <p:cNvSpPr>
            <a:spLocks noGrp="1"/>
          </p:cNvSpPr>
          <p:nvPr>
            <p:ph type="subTitle" idx="1"/>
          </p:nvPr>
        </p:nvSpPr>
        <p:spPr>
          <a:xfrm>
            <a:off x="7237708" y="3053166"/>
            <a:ext cx="4432516" cy="1704814"/>
          </a:xfrm>
        </p:spPr>
        <p:txBody>
          <a:bodyPr>
            <a:normAutofit/>
          </a:bodyPr>
          <a:lstStyle/>
          <a:p>
            <a:pPr algn="ctr"/>
            <a:r>
              <a:rPr lang="fr-FR" sz="2400" dirty="0" smtClean="0"/>
              <a:t>Parole Donnée N° 220 </a:t>
            </a:r>
          </a:p>
          <a:p>
            <a:pPr algn="ctr"/>
            <a:r>
              <a:rPr lang="fr-FR" sz="2400" dirty="0" smtClean="0"/>
              <a:t>Mercredi septembre 2015</a:t>
            </a:r>
            <a:endParaRPr lang="fr-FR" sz="2400" dirty="0"/>
          </a:p>
        </p:txBody>
      </p:sp>
      <p:pic>
        <p:nvPicPr>
          <p:cNvPr id="2" name="Espace réservé pour une image  1"/>
          <p:cNvPicPr>
            <a:picLocks noGrp="1" noChangeAspect="1"/>
          </p:cNvPicPr>
          <p:nvPr>
            <p:ph type="pic" idx="4294967295"/>
          </p:nvPr>
        </p:nvPicPr>
        <p:blipFill rotWithShape="1">
          <a:blip r:embed="rId2">
            <a:extLst>
              <a:ext uri="{28A0092B-C50C-407E-A947-70E740481C1C}">
                <a14:useLocalDpi xmlns:a14="http://schemas.microsoft.com/office/drawing/2010/main" val="0"/>
              </a:ext>
            </a:extLst>
          </a:blip>
          <a:srcRect l="74" t="29160" r="74" b="22073"/>
          <a:stretch/>
        </p:blipFill>
        <p:spPr>
          <a:xfrm>
            <a:off x="591948" y="1766403"/>
            <a:ext cx="6480398" cy="4479414"/>
          </a:xfrm>
        </p:spPr>
      </p:pic>
    </p:spTree>
    <p:extLst>
      <p:ext uri="{BB962C8B-B14F-4D97-AF65-F5344CB8AC3E}">
        <p14:creationId xmlns:p14="http://schemas.microsoft.com/office/powerpoint/2010/main" val="34424993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Deuxième Partie</a:t>
            </a:r>
            <a:endParaRPr lang="fr-FR" dirty="0"/>
          </a:p>
        </p:txBody>
      </p:sp>
      <p:sp>
        <p:nvSpPr>
          <p:cNvPr id="5" name="Espace réservé du texte 4"/>
          <p:cNvSpPr>
            <a:spLocks noGrp="1"/>
          </p:cNvSpPr>
          <p:nvPr>
            <p:ph type="body" idx="1"/>
          </p:nvPr>
        </p:nvSpPr>
        <p:spPr/>
        <p:txBody>
          <a:bodyPr/>
          <a:lstStyle/>
          <a:p>
            <a:r>
              <a:rPr lang="fr-FR" dirty="0" smtClean="0"/>
              <a:t>Exposé de Laurent Ladouce, directeur de culture et paix</a:t>
            </a:r>
            <a:endParaRPr lang="fr-FR" dirty="0"/>
          </a:p>
        </p:txBody>
      </p:sp>
    </p:spTree>
    <p:extLst>
      <p:ext uri="{BB962C8B-B14F-4D97-AF65-F5344CB8AC3E}">
        <p14:creationId xmlns:p14="http://schemas.microsoft.com/office/powerpoint/2010/main" val="32705529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1526913" y="1273145"/>
            <a:ext cx="8865623" cy="1819656"/>
          </a:xfrm>
        </p:spPr>
        <p:txBody>
          <a:bodyPr/>
          <a:lstStyle/>
          <a:p>
            <a:r>
              <a:rPr lang="fr-FR" dirty="0" smtClean="0"/>
              <a:t>Tirer le meilleur des choses</a:t>
            </a:r>
            <a:br>
              <a:rPr lang="fr-FR" dirty="0" smtClean="0"/>
            </a:br>
            <a:endParaRPr lang="fr-FR" dirty="0"/>
          </a:p>
        </p:txBody>
      </p:sp>
      <p:sp>
        <p:nvSpPr>
          <p:cNvPr id="7" name="Espace réservé du texte 6"/>
          <p:cNvSpPr>
            <a:spLocks noGrp="1"/>
          </p:cNvSpPr>
          <p:nvPr>
            <p:ph type="body" idx="1"/>
          </p:nvPr>
        </p:nvSpPr>
        <p:spPr>
          <a:xfrm>
            <a:off x="5656880" y="5060196"/>
            <a:ext cx="5625589" cy="1263113"/>
          </a:xfrm>
        </p:spPr>
        <p:txBody>
          <a:bodyPr>
            <a:noAutofit/>
          </a:bodyPr>
          <a:lstStyle/>
          <a:p>
            <a:r>
              <a:rPr lang="fr-FR" sz="2000" dirty="0" smtClean="0"/>
              <a:t>Croissance</a:t>
            </a:r>
          </a:p>
          <a:p>
            <a:r>
              <a:rPr lang="fr-FR" sz="2000" dirty="0" smtClean="0"/>
              <a:t>Echange</a:t>
            </a:r>
          </a:p>
          <a:p>
            <a:r>
              <a:rPr lang="fr-FR" sz="2000" dirty="0" smtClean="0"/>
              <a:t>Intégration</a:t>
            </a:r>
          </a:p>
        </p:txBody>
      </p:sp>
      <p:sp>
        <p:nvSpPr>
          <p:cNvPr id="10" name="Espace réservé du texte 9"/>
          <p:cNvSpPr>
            <a:spLocks noGrp="1"/>
          </p:cNvSpPr>
          <p:nvPr>
            <p:ph type="body" sz="half" idx="4294967295"/>
          </p:nvPr>
        </p:nvSpPr>
        <p:spPr>
          <a:xfrm>
            <a:off x="480447" y="5486400"/>
            <a:ext cx="5331418" cy="619932"/>
          </a:xfrm>
        </p:spPr>
        <p:txBody>
          <a:bodyPr>
            <a:normAutofit/>
          </a:bodyPr>
          <a:lstStyle/>
          <a:p>
            <a:pPr lvl="0"/>
            <a:r>
              <a:rPr lang="fr-FR" dirty="0" smtClean="0">
                <a:solidFill>
                  <a:srgbClr val="002060"/>
                </a:solidFill>
                <a:ea typeface="+mj-ea"/>
                <a:cs typeface="+mj-cs"/>
              </a:rPr>
              <a:t>TROIS PRINCIPES DENRICHISSEMENT</a:t>
            </a:r>
            <a:endParaRPr lang="fr-FR" dirty="0"/>
          </a:p>
        </p:txBody>
      </p:sp>
    </p:spTree>
    <p:extLst>
      <p:ext uri="{BB962C8B-B14F-4D97-AF65-F5344CB8AC3E}">
        <p14:creationId xmlns:p14="http://schemas.microsoft.com/office/powerpoint/2010/main" val="41139202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80448" y="462225"/>
            <a:ext cx="9949616" cy="706964"/>
          </a:xfrm>
        </p:spPr>
        <p:txBody>
          <a:bodyPr/>
          <a:lstStyle/>
          <a:p>
            <a:pPr algn="ctr"/>
            <a:r>
              <a:rPr lang="fr-FR" sz="3200" b="1" dirty="0" smtClean="0">
                <a:solidFill>
                  <a:srgbClr val="FFC000"/>
                </a:solidFill>
                <a:effectLst>
                  <a:outerShdw blurRad="38100" dist="38100" dir="2700000" algn="tl">
                    <a:srgbClr val="000000">
                      <a:alpha val="43137"/>
                    </a:srgbClr>
                  </a:outerShdw>
                </a:effectLst>
              </a:rPr>
              <a:t>La « valeur ajoutée »</a:t>
            </a:r>
            <a:endParaRPr lang="fr-FR" sz="3200" b="1" dirty="0">
              <a:solidFill>
                <a:srgbClr val="FFC000"/>
              </a:solidFill>
              <a:effectLst>
                <a:outerShdw blurRad="38100" dist="38100" dir="2700000" algn="tl">
                  <a:srgbClr val="000000">
                    <a:alpha val="43137"/>
                  </a:srgbClr>
                </a:outerShdw>
              </a:effectLst>
            </a:endParaRPr>
          </a:p>
        </p:txBody>
      </p:sp>
      <p:sp>
        <p:nvSpPr>
          <p:cNvPr id="6" name="Espace réservé du contenu 5"/>
          <p:cNvSpPr>
            <a:spLocks noGrp="1"/>
          </p:cNvSpPr>
          <p:nvPr>
            <p:ph idx="1"/>
          </p:nvPr>
        </p:nvSpPr>
        <p:spPr>
          <a:xfrm>
            <a:off x="488527" y="2603500"/>
            <a:ext cx="11166198" cy="3905788"/>
          </a:xfrm>
        </p:spPr>
        <p:txBody>
          <a:bodyPr>
            <a:normAutofit/>
          </a:bodyPr>
          <a:lstStyle/>
          <a:p>
            <a:r>
              <a:rPr lang="fr-FR" sz="2400" dirty="0" smtClean="0"/>
              <a:t>Economie de chasse et de cueillette : usage immédiat de ce que donne la nature, en fonction des besoins de base</a:t>
            </a:r>
          </a:p>
          <a:p>
            <a:r>
              <a:rPr lang="fr-FR" sz="2400" dirty="0" smtClean="0"/>
              <a:t>Economie sédentaire, l’être humain colonise et sélectionne les meilleurs spécimens </a:t>
            </a:r>
            <a:r>
              <a:rPr lang="fr-FR" sz="2400" dirty="0"/>
              <a:t>minéraux</a:t>
            </a:r>
            <a:r>
              <a:rPr lang="fr-FR" sz="2400" dirty="0" smtClean="0"/>
              <a:t>, végétaux et animaux et investit sur le long terme pour une qualité et un rendement accrus.</a:t>
            </a:r>
          </a:p>
          <a:p>
            <a:r>
              <a:rPr lang="fr-FR" sz="2400" dirty="0" smtClean="0"/>
              <a:t>La </a:t>
            </a:r>
            <a:r>
              <a:rPr lang="fr-FR" sz="2400" b="1" dirty="0" smtClean="0"/>
              <a:t>valeur ajoutée </a:t>
            </a:r>
            <a:r>
              <a:rPr lang="fr-FR" sz="2400" dirty="0" smtClean="0"/>
              <a:t>au produit naturel vient de la sélection, du travail, de la technologie, de la mécanisation, de la marchandisation.</a:t>
            </a:r>
          </a:p>
          <a:p>
            <a:r>
              <a:rPr lang="fr-FR" sz="2400" dirty="0" smtClean="0"/>
              <a:t>L’apport « enrichissant » de la créativité humaine est l’aboutissement d’un enrichissement naturel de l’univers.</a:t>
            </a:r>
          </a:p>
          <a:p>
            <a:endParaRPr lang="fr-FR" sz="2400" dirty="0"/>
          </a:p>
        </p:txBody>
      </p:sp>
      <p:sp>
        <p:nvSpPr>
          <p:cNvPr id="2" name="Rectangle 1"/>
          <p:cNvSpPr/>
          <p:nvPr/>
        </p:nvSpPr>
        <p:spPr>
          <a:xfrm>
            <a:off x="459783" y="1203485"/>
            <a:ext cx="11179444" cy="646331"/>
          </a:xfrm>
          <a:prstGeom prst="rect">
            <a:avLst/>
          </a:prstGeom>
        </p:spPr>
        <p:txBody>
          <a:bodyPr wrap="square">
            <a:spAutoFit/>
          </a:bodyPr>
          <a:lstStyle/>
          <a:p>
            <a:r>
              <a:rPr lang="fr-FR" dirty="0">
                <a:solidFill>
                  <a:schemeClr val="bg1"/>
                </a:solidFill>
                <a:latin typeface="Bodoni MT Condensed" pitchFamily="18" charset="0"/>
              </a:rPr>
              <a:t>L'économie marchande propose le profit maximum, le gain maximum dans l'échange pour atteindre le but de l'</a:t>
            </a:r>
            <a:r>
              <a:rPr lang="fr-FR" b="1" dirty="0">
                <a:solidFill>
                  <a:schemeClr val="bg1"/>
                </a:solidFill>
                <a:latin typeface="Bodoni MT Condensed" pitchFamily="18" charset="0"/>
              </a:rPr>
              <a:t>enrichissement</a:t>
            </a:r>
            <a:r>
              <a:rPr lang="fr-FR" dirty="0">
                <a:solidFill>
                  <a:schemeClr val="bg1"/>
                </a:solidFill>
                <a:latin typeface="Bodoni MT Condensed" pitchFamily="18" charset="0"/>
              </a:rPr>
              <a:t> des individus et des groupes particuliers : acquérant et retenant la richesse, ces individus et groupes veulent et accomplissent leur </a:t>
            </a:r>
            <a:r>
              <a:rPr lang="fr-FR" i="1" dirty="0">
                <a:solidFill>
                  <a:schemeClr val="bg1"/>
                </a:solidFill>
                <a:latin typeface="Bodoni MT Condensed" pitchFamily="18" charset="0"/>
              </a:rPr>
              <a:t>expansion. </a:t>
            </a:r>
            <a:r>
              <a:rPr lang="fr-FR" i="1" dirty="0" smtClean="0">
                <a:solidFill>
                  <a:schemeClr val="bg1"/>
                </a:solidFill>
                <a:latin typeface="Bodoni MT Condensed" pitchFamily="18" charset="0"/>
              </a:rPr>
              <a:t>François </a:t>
            </a:r>
            <a:r>
              <a:rPr lang="fr-FR" cap="small" dirty="0" smtClean="0">
                <a:solidFill>
                  <a:schemeClr val="bg1"/>
                </a:solidFill>
                <a:latin typeface="Bodoni MT Condensed" pitchFamily="18" charset="0"/>
              </a:rPr>
              <a:t>Perroux</a:t>
            </a:r>
            <a:endParaRPr lang="fr-FR" dirty="0">
              <a:solidFill>
                <a:schemeClr val="bg1"/>
              </a:solidFill>
              <a:latin typeface="Bodoni MT Condensed" pitchFamily="18" charset="0"/>
            </a:endParaRPr>
          </a:p>
        </p:txBody>
      </p:sp>
    </p:spTree>
    <p:extLst>
      <p:ext uri="{BB962C8B-B14F-4D97-AF65-F5344CB8AC3E}">
        <p14:creationId xmlns:p14="http://schemas.microsoft.com/office/powerpoint/2010/main" val="31565188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619903" y="415730"/>
            <a:ext cx="8825659" cy="706964"/>
          </a:xfrm>
        </p:spPr>
        <p:txBody>
          <a:bodyPr/>
          <a:lstStyle/>
          <a:p>
            <a:r>
              <a:rPr lang="fr-FR" dirty="0" smtClean="0"/>
              <a:t>Principe d’enrichissement graduel</a:t>
            </a:r>
            <a:endParaRPr lang="fr-FR" dirty="0"/>
          </a:p>
        </p:txBody>
      </p:sp>
      <p:sp>
        <p:nvSpPr>
          <p:cNvPr id="3" name="Espace réservé du contenu 2"/>
          <p:cNvSpPr>
            <a:spLocks noGrp="1"/>
          </p:cNvSpPr>
          <p:nvPr>
            <p:ph idx="1"/>
          </p:nvPr>
        </p:nvSpPr>
        <p:spPr>
          <a:xfrm>
            <a:off x="6602278" y="2568844"/>
            <a:ext cx="5005952" cy="4153546"/>
          </a:xfrm>
        </p:spPr>
        <p:txBody>
          <a:bodyPr>
            <a:normAutofit/>
          </a:bodyPr>
          <a:lstStyle/>
          <a:p>
            <a:r>
              <a:rPr lang="fr-FR" sz="2000" dirty="0" smtClean="0"/>
              <a:t>Dans le temps et localement, il y a eu croissance de l’organisation (structure), de la complexité, de l’information, dans l’univers.</a:t>
            </a:r>
          </a:p>
          <a:p>
            <a:r>
              <a:rPr lang="fr-FR" sz="2000" dirty="0" smtClean="0"/>
              <a:t>La vie est apparue, </a:t>
            </a:r>
            <a:r>
              <a:rPr lang="fr-FR" sz="2000" dirty="0"/>
              <a:t>puis </a:t>
            </a:r>
            <a:r>
              <a:rPr lang="fr-FR" sz="2000" dirty="0" smtClean="0"/>
              <a:t>l’activité, la </a:t>
            </a:r>
            <a:r>
              <a:rPr lang="fr-FR" sz="2000" dirty="0"/>
              <a:t>conscience : des enrichissements, propriétés émergentes, progrès.</a:t>
            </a:r>
          </a:p>
          <a:p>
            <a:endParaRPr lang="fr-FR" sz="2000" dirty="0" smtClean="0"/>
          </a:p>
          <a:p>
            <a:endParaRPr lang="fr-FR" sz="2000" dirty="0"/>
          </a:p>
        </p:txBody>
      </p:sp>
      <p:pic>
        <p:nvPicPr>
          <p:cNvPr id="4" name="Picture 2" descr="http://i47.servimg.com/u/f47/13/17/61/25/pyrami10.jpg">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5744" r="7491" b="14941"/>
          <a:stretch/>
        </p:blipFill>
        <p:spPr bwMode="auto">
          <a:xfrm>
            <a:off x="427140" y="2355743"/>
            <a:ext cx="5849673" cy="4238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8207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4949" y="462225"/>
            <a:ext cx="9949617" cy="706964"/>
          </a:xfrm>
        </p:spPr>
        <p:txBody>
          <a:bodyPr/>
          <a:lstStyle/>
          <a:p>
            <a:r>
              <a:rPr lang="fr-FR" sz="3200" dirty="0" smtClean="0"/>
              <a:t>Définir l’enrichissement, comprendre ses lois</a:t>
            </a:r>
            <a:endParaRPr lang="fr-FR" sz="3200" dirty="0"/>
          </a:p>
        </p:txBody>
      </p:sp>
      <p:sp>
        <p:nvSpPr>
          <p:cNvPr id="3" name="Espace réservé du contenu 2"/>
          <p:cNvSpPr>
            <a:spLocks noGrp="1"/>
          </p:cNvSpPr>
          <p:nvPr>
            <p:ph idx="1"/>
          </p:nvPr>
        </p:nvSpPr>
        <p:spPr>
          <a:xfrm>
            <a:off x="557940" y="2402237"/>
            <a:ext cx="11065790" cy="4246536"/>
          </a:xfrm>
        </p:spPr>
        <p:txBody>
          <a:bodyPr>
            <a:normAutofit/>
          </a:bodyPr>
          <a:lstStyle/>
          <a:p>
            <a:r>
              <a:rPr lang="fr-FR" dirty="0" smtClean="0"/>
              <a:t>Action </a:t>
            </a:r>
            <a:r>
              <a:rPr lang="fr-FR" dirty="0"/>
              <a:t>d'enrichir (quelque </a:t>
            </a:r>
            <a:r>
              <a:rPr lang="fr-FR" dirty="0" smtClean="0"/>
              <a:t>chose)</a:t>
            </a:r>
          </a:p>
          <a:p>
            <a:r>
              <a:rPr lang="fr-FR" b="1" dirty="0" smtClean="0"/>
              <a:t>1</a:t>
            </a:r>
            <a:r>
              <a:rPr lang="fr-FR" b="1" dirty="0"/>
              <a:t>.</a:t>
            </a:r>
            <a:r>
              <a:rPr lang="fr-FR" dirty="0"/>
              <a:t> </a:t>
            </a:r>
            <a:r>
              <a:rPr lang="fr-FR" i="1" dirty="0"/>
              <a:t>Vieilli.</a:t>
            </a:r>
            <a:r>
              <a:rPr lang="fr-FR" dirty="0"/>
              <a:t> Action d'enrichir quelque chose en </a:t>
            </a:r>
            <a:r>
              <a:rPr lang="fr-FR" dirty="0" smtClean="0"/>
              <a:t>ornant. Ornementation</a:t>
            </a:r>
            <a:endParaRPr lang="fr-FR" dirty="0"/>
          </a:p>
          <a:p>
            <a:r>
              <a:rPr lang="fr-FR" b="1" dirty="0"/>
              <a:t>2.</a:t>
            </a:r>
            <a:r>
              <a:rPr lang="fr-FR" dirty="0"/>
              <a:t> </a:t>
            </a:r>
            <a:r>
              <a:rPr lang="fr-FR" i="1" dirty="0"/>
              <a:t>P. </a:t>
            </a:r>
            <a:r>
              <a:rPr lang="fr-FR" i="1" dirty="0" err="1"/>
              <a:t>ext</a:t>
            </a:r>
            <a:r>
              <a:rPr lang="fr-FR" i="1" dirty="0"/>
              <a:t>.</a:t>
            </a:r>
            <a:r>
              <a:rPr lang="fr-FR" dirty="0"/>
              <a:t> Action d'enrichir quelque chose en </a:t>
            </a:r>
            <a:r>
              <a:rPr lang="fr-FR" b="1" dirty="0"/>
              <a:t>augmentant, en développant </a:t>
            </a:r>
            <a:r>
              <a:rPr lang="fr-FR" dirty="0"/>
              <a:t>ses composantes. </a:t>
            </a:r>
            <a:r>
              <a:rPr lang="fr-FR" i="1" dirty="0"/>
              <a:t>Enrichissement d'un ensemble, d'une documentation, d'une collection.</a:t>
            </a:r>
            <a:r>
              <a:rPr lang="fr-FR" dirty="0"/>
              <a:t>− </a:t>
            </a:r>
            <a:r>
              <a:rPr lang="fr-FR" i="1" dirty="0"/>
              <a:t>En </a:t>
            </a:r>
            <a:r>
              <a:rPr lang="fr-FR" i="1" dirty="0" err="1"/>
              <a:t>partic</a:t>
            </a:r>
            <a:r>
              <a:rPr lang="fr-FR" i="1" dirty="0"/>
              <a:t>.</a:t>
            </a:r>
            <a:r>
              <a:rPr lang="fr-FR" dirty="0"/>
              <a:t> </a:t>
            </a:r>
            <a:r>
              <a:rPr lang="fr-FR" i="1" dirty="0"/>
              <a:t>Enrichissement de la langue.</a:t>
            </a:r>
            <a:r>
              <a:rPr lang="fr-FR" dirty="0"/>
              <a:t> </a:t>
            </a:r>
            <a:endParaRPr lang="fr-FR" dirty="0" smtClean="0"/>
          </a:p>
          <a:p>
            <a:r>
              <a:rPr lang="fr-FR" b="1" dirty="0" smtClean="0"/>
              <a:t>3</a:t>
            </a:r>
            <a:r>
              <a:rPr lang="fr-FR" b="1" dirty="0"/>
              <a:t>.</a:t>
            </a:r>
            <a:r>
              <a:rPr lang="fr-FR" dirty="0"/>
              <a:t> Action d'enrichir quelque chose en concentrant un élément constitutif ou en ajoutant un élément nouveau</a:t>
            </a:r>
            <a:r>
              <a:rPr lang="fr-FR" dirty="0" smtClean="0"/>
              <a:t>. </a:t>
            </a:r>
            <a:r>
              <a:rPr lang="fr-FR" i="1" dirty="0" smtClean="0"/>
              <a:t>MINÉR</a:t>
            </a:r>
            <a:r>
              <a:rPr lang="fr-FR" i="1" dirty="0"/>
              <a:t>.</a:t>
            </a:r>
            <a:r>
              <a:rPr lang="fr-FR" dirty="0"/>
              <a:t> </a:t>
            </a:r>
            <a:r>
              <a:rPr lang="fr-FR" i="1" dirty="0"/>
              <a:t>Enrichissement d'un minerai.</a:t>
            </a:r>
            <a:r>
              <a:rPr lang="fr-FR" dirty="0"/>
              <a:t> Traitement des minerais ayant pour objet d'améliorer sa teneur avant les opérations </a:t>
            </a:r>
            <a:r>
              <a:rPr lang="fr-FR" dirty="0" smtClean="0"/>
              <a:t>métallurgiques.</a:t>
            </a:r>
            <a:endParaRPr lang="fr-FR" dirty="0"/>
          </a:p>
          <a:p>
            <a:r>
              <a:rPr lang="fr-FR" b="1" dirty="0" smtClean="0"/>
              <a:t>C</a:t>
            </a:r>
            <a:r>
              <a:rPr lang="fr-FR" b="1" dirty="0"/>
              <a:t>.−</a:t>
            </a:r>
            <a:r>
              <a:rPr lang="fr-FR" dirty="0"/>
              <a:t> </a:t>
            </a:r>
            <a:r>
              <a:rPr lang="fr-FR" i="1" dirty="0"/>
              <a:t>Au fig.</a:t>
            </a:r>
            <a:r>
              <a:rPr lang="fr-FR" dirty="0"/>
              <a:t> Développement, épanouissement.</a:t>
            </a:r>
            <a:r>
              <a:rPr lang="fr-FR" dirty="0" smtClean="0"/>
              <a:t>−</a:t>
            </a:r>
            <a:r>
              <a:rPr lang="fr-FR" dirty="0"/>
              <a:t> </a:t>
            </a:r>
            <a:r>
              <a:rPr lang="fr-FR" i="1" dirty="0"/>
              <a:t>Enrichissement personnel, profond, de la personnalité.</a:t>
            </a:r>
            <a:r>
              <a:rPr lang="fr-FR" dirty="0"/>
              <a:t> </a:t>
            </a:r>
            <a:r>
              <a:rPr lang="fr-FR" i="1" dirty="0"/>
              <a:t>L'enrichissement spirituel de la personne humaine</a:t>
            </a:r>
            <a:r>
              <a:rPr lang="fr-FR" dirty="0"/>
              <a:t> </a:t>
            </a:r>
            <a:r>
              <a:rPr lang="fr-FR" dirty="0" smtClean="0"/>
              <a:t>(Paul </a:t>
            </a:r>
            <a:r>
              <a:rPr lang="fr-FR" cap="small" dirty="0" smtClean="0"/>
              <a:t>Nizan</a:t>
            </a:r>
            <a:r>
              <a:rPr lang="fr-FR" dirty="0" smtClean="0"/>
              <a:t>)  2</a:t>
            </a:r>
            <a:r>
              <a:rPr lang="fr-FR" dirty="0"/>
              <a:t>. La conversation ne nous oppose pas; elle nous instruit, nous avertit et nous éclaire. Elle est, pour moi du moins, d'un extraordinaire </a:t>
            </a:r>
            <a:r>
              <a:rPr lang="fr-FR" b="1" dirty="0"/>
              <a:t>enrichissement</a:t>
            </a:r>
            <a:r>
              <a:rPr lang="fr-FR" dirty="0"/>
              <a:t> et profit... </a:t>
            </a:r>
            <a:r>
              <a:rPr lang="fr-FR" cap="small" dirty="0"/>
              <a:t>Gide</a:t>
            </a:r>
            <a:r>
              <a:rPr lang="fr-FR" dirty="0"/>
              <a:t>, </a:t>
            </a:r>
            <a:r>
              <a:rPr lang="fr-FR" i="1" dirty="0" smtClean="0"/>
              <a:t>Journal,</a:t>
            </a:r>
            <a:r>
              <a:rPr lang="fr-FR" dirty="0" smtClean="0"/>
              <a:t>1938</a:t>
            </a:r>
            <a:endParaRPr lang="fr-FR" dirty="0"/>
          </a:p>
          <a:p>
            <a:endParaRPr lang="fr-FR" dirty="0"/>
          </a:p>
        </p:txBody>
      </p:sp>
    </p:spTree>
    <p:extLst>
      <p:ext uri="{BB962C8B-B14F-4D97-AF65-F5344CB8AC3E}">
        <p14:creationId xmlns:p14="http://schemas.microsoft.com/office/powerpoint/2010/main" val="33876471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538" y="462225"/>
            <a:ext cx="9950526" cy="706964"/>
          </a:xfrm>
        </p:spPr>
        <p:txBody>
          <a:bodyPr/>
          <a:lstStyle/>
          <a:p>
            <a:pPr algn="ctr"/>
            <a:r>
              <a:rPr lang="fr-FR" b="1" dirty="0">
                <a:solidFill>
                  <a:srgbClr val="FFC000"/>
                </a:solidFill>
                <a:effectLst>
                  <a:outerShdw blurRad="38100" dist="38100" dir="2700000" algn="tl">
                    <a:srgbClr val="000000">
                      <a:alpha val="43137"/>
                    </a:srgbClr>
                  </a:outerShdw>
                </a:effectLst>
              </a:rPr>
              <a:t>Enrichissement </a:t>
            </a:r>
            <a:r>
              <a:rPr lang="fr-FR" b="1" dirty="0" smtClean="0">
                <a:solidFill>
                  <a:srgbClr val="FFC000"/>
                </a:solidFill>
                <a:effectLst>
                  <a:outerShdw blurRad="38100" dist="38100" dir="2700000" algn="tl">
                    <a:srgbClr val="000000">
                      <a:alpha val="43137"/>
                    </a:srgbClr>
                  </a:outerShdw>
                </a:effectLst>
              </a:rPr>
              <a:t>naturel</a:t>
            </a:r>
            <a:endParaRPr lang="fr-FR"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6617776" y="2634496"/>
            <a:ext cx="5036654" cy="3890289"/>
          </a:xfrm>
        </p:spPr>
        <p:txBody>
          <a:bodyPr>
            <a:noAutofit/>
          </a:bodyPr>
          <a:lstStyle/>
          <a:p>
            <a:r>
              <a:rPr lang="fr-FR" sz="2400" dirty="0"/>
              <a:t>C</a:t>
            </a:r>
            <a:r>
              <a:rPr lang="fr-FR" sz="2400" dirty="0" smtClean="0"/>
              <a:t>roissance du vivant = augmentation quantitative (volume, masse) et maturation qualitative grâce au code génétique qui dicte la croissance.</a:t>
            </a:r>
          </a:p>
          <a:p>
            <a:r>
              <a:rPr lang="fr-FR" sz="2400" dirty="0" smtClean="0"/>
              <a:t>Échanges mutuels avec l’environnement </a:t>
            </a:r>
          </a:p>
          <a:p>
            <a:r>
              <a:rPr lang="fr-FR" sz="2400" dirty="0" smtClean="0"/>
              <a:t>But </a:t>
            </a:r>
            <a:r>
              <a:rPr lang="fr-FR" sz="2400" dirty="0"/>
              <a:t>individuel et but de l’ensemble. </a:t>
            </a:r>
          </a:p>
        </p:txBody>
      </p:sp>
      <p:pic>
        <p:nvPicPr>
          <p:cNvPr id="4" name="Image 3" descr="http://static.intellego.fr/uploads/1/1/1163/media/AAAABOTA/Sch%C3%A9ma%20des%20diff%C3%A9rentes%20phases%20de%20croissance%20du%20ma%C3%AFs%20(%20du%20grain%20plant%C3%A9%20%C3%A0%20l'%C3%A9pi%20recolt%C3%A9).jpg"/>
          <p:cNvPicPr/>
          <p:nvPr/>
        </p:nvPicPr>
        <p:blipFill>
          <a:blip r:embed="rId2">
            <a:extLst>
              <a:ext uri="{28A0092B-C50C-407E-A947-70E740481C1C}">
                <a14:useLocalDpi xmlns:a14="http://schemas.microsoft.com/office/drawing/2010/main" val="0"/>
              </a:ext>
            </a:extLst>
          </a:blip>
          <a:srcRect/>
          <a:stretch>
            <a:fillRect/>
          </a:stretch>
        </p:blipFill>
        <p:spPr bwMode="auto">
          <a:xfrm>
            <a:off x="479537" y="2395090"/>
            <a:ext cx="5688788" cy="3819729"/>
          </a:xfrm>
          <a:prstGeom prst="rect">
            <a:avLst/>
          </a:prstGeom>
          <a:noFill/>
          <a:ln>
            <a:noFill/>
          </a:ln>
        </p:spPr>
      </p:pic>
    </p:spTree>
    <p:extLst>
      <p:ext uri="{BB962C8B-B14F-4D97-AF65-F5344CB8AC3E}">
        <p14:creationId xmlns:p14="http://schemas.microsoft.com/office/powerpoint/2010/main" val="375732204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522" y="493221"/>
            <a:ext cx="9935837" cy="706964"/>
          </a:xfrm>
        </p:spPr>
        <p:txBody>
          <a:bodyPr/>
          <a:lstStyle/>
          <a:p>
            <a:pPr algn="ctr"/>
            <a:r>
              <a:rPr lang="fr-FR" dirty="0" smtClean="0"/>
              <a:t>Croissance, échange, intégration</a:t>
            </a:r>
            <a:endParaRPr lang="fr-FR" dirty="0"/>
          </a:p>
        </p:txBody>
      </p:sp>
      <p:sp>
        <p:nvSpPr>
          <p:cNvPr id="13" name="Ellipse 12"/>
          <p:cNvSpPr/>
          <p:nvPr/>
        </p:nvSpPr>
        <p:spPr>
          <a:xfrm>
            <a:off x="433953" y="2441715"/>
            <a:ext cx="8648054" cy="422329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                système </a:t>
            </a:r>
          </a:p>
          <a:p>
            <a:pPr algn="ctr"/>
            <a:r>
              <a:rPr lang="fr-FR" dirty="0"/>
              <a:t> </a:t>
            </a:r>
            <a:r>
              <a:rPr lang="fr-FR" dirty="0" smtClean="0"/>
              <a:t>                 (corps en relation)</a:t>
            </a:r>
            <a:endParaRPr lang="fr-FR" dirty="0"/>
          </a:p>
        </p:txBody>
      </p:sp>
      <p:sp>
        <p:nvSpPr>
          <p:cNvPr id="14" name="Ellipse 13"/>
          <p:cNvSpPr/>
          <p:nvPr/>
        </p:nvSpPr>
        <p:spPr>
          <a:xfrm>
            <a:off x="1090587" y="3051964"/>
            <a:ext cx="3053166" cy="286718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5" name="Ellipse 14"/>
          <p:cNvSpPr/>
          <p:nvPr/>
        </p:nvSpPr>
        <p:spPr>
          <a:xfrm>
            <a:off x="1454797" y="3407651"/>
            <a:ext cx="2324746" cy="2200759"/>
          </a:xfrm>
          <a:prstGeom prst="ellipse">
            <a:avLst/>
          </a:prstGeom>
          <a:solidFill>
            <a:srgbClr val="3071D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6" name="Ellipse 15"/>
          <p:cNvSpPr/>
          <p:nvPr/>
        </p:nvSpPr>
        <p:spPr>
          <a:xfrm>
            <a:off x="1881000" y="3735826"/>
            <a:ext cx="1472339" cy="1499461"/>
          </a:xfrm>
          <a:prstGeom prst="ellipse">
            <a:avLst/>
          </a:prstGeom>
          <a:solidFill>
            <a:srgbClr val="409BEE"/>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2000" dirty="0" smtClean="0"/>
              <a:t>Sujet</a:t>
            </a:r>
          </a:p>
          <a:p>
            <a:pPr algn="ctr"/>
            <a:r>
              <a:rPr lang="fr-FR" sz="2000" dirty="0" smtClean="0"/>
              <a:t>(C.I.V.)</a:t>
            </a:r>
            <a:endParaRPr lang="fr-FR" sz="2000" dirty="0"/>
          </a:p>
        </p:txBody>
      </p:sp>
      <p:sp>
        <p:nvSpPr>
          <p:cNvPr id="17" name="Ellipse 16"/>
          <p:cNvSpPr/>
          <p:nvPr/>
        </p:nvSpPr>
        <p:spPr>
          <a:xfrm>
            <a:off x="6600796" y="3656359"/>
            <a:ext cx="2030278" cy="185979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t>objet</a:t>
            </a:r>
            <a:endParaRPr lang="fr-FR" sz="2800" dirty="0"/>
          </a:p>
        </p:txBody>
      </p:sp>
      <p:sp>
        <p:nvSpPr>
          <p:cNvPr id="18" name="Arc 39"/>
          <p:cNvSpPr>
            <a:spLocks/>
          </p:cNvSpPr>
          <p:nvPr/>
        </p:nvSpPr>
        <p:spPr bwMode="auto">
          <a:xfrm rot="5110986" flipH="1" flipV="1">
            <a:off x="4527478" y="3419838"/>
            <a:ext cx="1741373" cy="226704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5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00B050"/>
              </a:solidFill>
            </a:endParaRPr>
          </a:p>
        </p:txBody>
      </p:sp>
      <p:sp>
        <p:nvSpPr>
          <p:cNvPr id="19" name="Arc 39"/>
          <p:cNvSpPr>
            <a:spLocks/>
          </p:cNvSpPr>
          <p:nvPr/>
        </p:nvSpPr>
        <p:spPr bwMode="auto">
          <a:xfrm rot="15792566" flipH="1" flipV="1">
            <a:off x="4346605" y="3600909"/>
            <a:ext cx="1741373" cy="226704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5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0" name="Flèche vers le bas 19"/>
          <p:cNvSpPr/>
          <p:nvPr/>
        </p:nvSpPr>
        <p:spPr>
          <a:xfrm rot="10800000">
            <a:off x="2415691" y="5033985"/>
            <a:ext cx="402956" cy="114884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2" name="Rectangle 21"/>
          <p:cNvSpPr/>
          <p:nvPr/>
        </p:nvSpPr>
        <p:spPr>
          <a:xfrm>
            <a:off x="1694479" y="6313066"/>
            <a:ext cx="1845377" cy="461665"/>
          </a:xfrm>
          <a:prstGeom prst="rect">
            <a:avLst/>
          </a:prstGeom>
        </p:spPr>
        <p:txBody>
          <a:bodyPr wrap="none">
            <a:spAutoFit/>
          </a:bodyPr>
          <a:lstStyle/>
          <a:p>
            <a:r>
              <a:rPr lang="fr-FR" sz="2400" b="1" dirty="0">
                <a:solidFill>
                  <a:srgbClr val="002060"/>
                </a:solidFill>
              </a:rPr>
              <a:t>Croissance</a:t>
            </a:r>
          </a:p>
        </p:txBody>
      </p:sp>
      <p:sp>
        <p:nvSpPr>
          <p:cNvPr id="23" name="Rectangle 22"/>
          <p:cNvSpPr/>
          <p:nvPr/>
        </p:nvSpPr>
        <p:spPr>
          <a:xfrm>
            <a:off x="4596260" y="2987739"/>
            <a:ext cx="1552028" cy="461665"/>
          </a:xfrm>
          <a:prstGeom prst="rect">
            <a:avLst/>
          </a:prstGeom>
        </p:spPr>
        <p:txBody>
          <a:bodyPr wrap="none">
            <a:spAutoFit/>
          </a:bodyPr>
          <a:lstStyle/>
          <a:p>
            <a:r>
              <a:rPr lang="fr-FR" sz="2400" b="1" dirty="0" smtClean="0">
                <a:solidFill>
                  <a:srgbClr val="00B050"/>
                </a:solidFill>
              </a:rPr>
              <a:t>échange</a:t>
            </a:r>
            <a:endParaRPr lang="fr-FR" sz="2400" b="1" dirty="0">
              <a:solidFill>
                <a:srgbClr val="00B050"/>
              </a:solidFill>
            </a:endParaRPr>
          </a:p>
        </p:txBody>
      </p:sp>
      <p:sp>
        <p:nvSpPr>
          <p:cNvPr id="24" name="Rectangle 23"/>
          <p:cNvSpPr/>
          <p:nvPr/>
        </p:nvSpPr>
        <p:spPr>
          <a:xfrm>
            <a:off x="8014199" y="6405399"/>
            <a:ext cx="3852337" cy="369332"/>
          </a:xfrm>
          <a:prstGeom prst="rect">
            <a:avLst/>
          </a:prstGeom>
        </p:spPr>
        <p:txBody>
          <a:bodyPr wrap="none">
            <a:spAutoFit/>
          </a:bodyPr>
          <a:lstStyle/>
          <a:p>
            <a:r>
              <a:rPr lang="fr-FR" dirty="0"/>
              <a:t>C.I.V</a:t>
            </a:r>
            <a:r>
              <a:rPr lang="fr-FR" dirty="0" smtClean="0"/>
              <a:t>. = corps individuel de vérité</a:t>
            </a:r>
            <a:endParaRPr lang="fr-FR" dirty="0"/>
          </a:p>
        </p:txBody>
      </p:sp>
    </p:spTree>
    <p:extLst>
      <p:ext uri="{BB962C8B-B14F-4D97-AF65-F5344CB8AC3E}">
        <p14:creationId xmlns:p14="http://schemas.microsoft.com/office/powerpoint/2010/main" val="1688765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19" grpId="0" animBg="1"/>
      <p:bldP spid="20" grpId="0" animBg="1"/>
      <p:bldP spid="22"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4522" y="493221"/>
            <a:ext cx="9935837" cy="706964"/>
          </a:xfrm>
        </p:spPr>
        <p:txBody>
          <a:bodyPr/>
          <a:lstStyle/>
          <a:p>
            <a:pPr algn="ctr"/>
            <a:r>
              <a:rPr lang="fr-FR" dirty="0" smtClean="0"/>
              <a:t>Croissance, échange, intégration</a:t>
            </a:r>
            <a:endParaRPr lang="fr-FR" dirty="0"/>
          </a:p>
        </p:txBody>
      </p:sp>
      <p:sp>
        <p:nvSpPr>
          <p:cNvPr id="13" name="Ellipse 12"/>
          <p:cNvSpPr/>
          <p:nvPr/>
        </p:nvSpPr>
        <p:spPr>
          <a:xfrm>
            <a:off x="481460" y="2441715"/>
            <a:ext cx="8229600" cy="4223290"/>
          </a:xfrm>
          <a:prstGeom prst="ellipse">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fr-FR" dirty="0" smtClean="0"/>
              <a:t>                Famille</a:t>
            </a:r>
          </a:p>
          <a:p>
            <a:pPr algn="ctr"/>
            <a:r>
              <a:rPr lang="fr-FR" dirty="0" smtClean="0"/>
              <a:t>               Société</a:t>
            </a:r>
          </a:p>
          <a:p>
            <a:pPr algn="ctr"/>
            <a:r>
              <a:rPr lang="fr-FR" dirty="0" smtClean="0"/>
              <a:t>               Nation</a:t>
            </a:r>
            <a:endParaRPr lang="fr-FR" dirty="0"/>
          </a:p>
        </p:txBody>
      </p:sp>
      <p:sp>
        <p:nvSpPr>
          <p:cNvPr id="14" name="Ellipse 13"/>
          <p:cNvSpPr/>
          <p:nvPr/>
        </p:nvSpPr>
        <p:spPr>
          <a:xfrm>
            <a:off x="1090587" y="3051964"/>
            <a:ext cx="3053166" cy="286718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dirty="0"/>
          </a:p>
        </p:txBody>
      </p:sp>
      <p:sp>
        <p:nvSpPr>
          <p:cNvPr id="15" name="Ellipse 14"/>
          <p:cNvSpPr/>
          <p:nvPr/>
        </p:nvSpPr>
        <p:spPr>
          <a:xfrm>
            <a:off x="1454797" y="3407651"/>
            <a:ext cx="2324746" cy="2200759"/>
          </a:xfrm>
          <a:prstGeom prst="ellipse">
            <a:avLst/>
          </a:prstGeom>
          <a:solidFill>
            <a:srgbClr val="3071D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6" name="Ellipse 15"/>
          <p:cNvSpPr/>
          <p:nvPr/>
        </p:nvSpPr>
        <p:spPr>
          <a:xfrm>
            <a:off x="1881000" y="3735826"/>
            <a:ext cx="1472339" cy="1499461"/>
          </a:xfrm>
          <a:prstGeom prst="ellipse">
            <a:avLst/>
          </a:prstGeom>
          <a:solidFill>
            <a:srgbClr val="409BEE"/>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fr-FR" sz="1600" dirty="0" smtClean="0"/>
              <a:t>homme</a:t>
            </a:r>
            <a:endParaRPr lang="fr-FR" sz="1600" dirty="0"/>
          </a:p>
        </p:txBody>
      </p:sp>
      <p:sp>
        <p:nvSpPr>
          <p:cNvPr id="17" name="Ellipse 16"/>
          <p:cNvSpPr/>
          <p:nvPr/>
        </p:nvSpPr>
        <p:spPr>
          <a:xfrm>
            <a:off x="6445813" y="3656359"/>
            <a:ext cx="2030278" cy="1859797"/>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dirty="0" smtClean="0"/>
              <a:t>femme</a:t>
            </a:r>
            <a:endParaRPr lang="fr-FR" sz="2800" dirty="0"/>
          </a:p>
        </p:txBody>
      </p:sp>
      <p:sp>
        <p:nvSpPr>
          <p:cNvPr id="18" name="Arc 39"/>
          <p:cNvSpPr>
            <a:spLocks/>
          </p:cNvSpPr>
          <p:nvPr/>
        </p:nvSpPr>
        <p:spPr bwMode="auto">
          <a:xfrm rot="5110986" flipH="1" flipV="1">
            <a:off x="4527478" y="3419838"/>
            <a:ext cx="1741373" cy="226704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5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00B050"/>
              </a:solidFill>
            </a:endParaRPr>
          </a:p>
        </p:txBody>
      </p:sp>
      <p:sp>
        <p:nvSpPr>
          <p:cNvPr id="19" name="Arc 39"/>
          <p:cNvSpPr>
            <a:spLocks/>
          </p:cNvSpPr>
          <p:nvPr/>
        </p:nvSpPr>
        <p:spPr bwMode="auto">
          <a:xfrm rot="15792566" flipH="1" flipV="1">
            <a:off x="4346605" y="3600909"/>
            <a:ext cx="1741373" cy="226704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B05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20" name="Flèche vers le bas 19"/>
          <p:cNvSpPr/>
          <p:nvPr/>
        </p:nvSpPr>
        <p:spPr>
          <a:xfrm rot="10800000">
            <a:off x="2415691" y="5033985"/>
            <a:ext cx="402956" cy="1148849"/>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2" name="Rectangle 21"/>
          <p:cNvSpPr/>
          <p:nvPr/>
        </p:nvSpPr>
        <p:spPr>
          <a:xfrm>
            <a:off x="1694479" y="6313066"/>
            <a:ext cx="1803699" cy="461665"/>
          </a:xfrm>
          <a:prstGeom prst="rect">
            <a:avLst/>
          </a:prstGeom>
        </p:spPr>
        <p:txBody>
          <a:bodyPr wrap="none">
            <a:spAutoFit/>
          </a:bodyPr>
          <a:lstStyle/>
          <a:p>
            <a:r>
              <a:rPr lang="fr-FR" sz="2400" b="1" dirty="0" smtClean="0">
                <a:solidFill>
                  <a:srgbClr val="002060"/>
                </a:solidFill>
              </a:rPr>
              <a:t>maturation</a:t>
            </a:r>
            <a:endParaRPr lang="fr-FR" sz="2400" b="1" dirty="0">
              <a:solidFill>
                <a:srgbClr val="002060"/>
              </a:solidFill>
            </a:endParaRPr>
          </a:p>
        </p:txBody>
      </p:sp>
      <p:sp>
        <p:nvSpPr>
          <p:cNvPr id="23" name="Rectangle 22"/>
          <p:cNvSpPr/>
          <p:nvPr/>
        </p:nvSpPr>
        <p:spPr>
          <a:xfrm>
            <a:off x="4596260" y="2987739"/>
            <a:ext cx="1552028" cy="461665"/>
          </a:xfrm>
          <a:prstGeom prst="rect">
            <a:avLst/>
          </a:prstGeom>
        </p:spPr>
        <p:txBody>
          <a:bodyPr wrap="none">
            <a:spAutoFit/>
          </a:bodyPr>
          <a:lstStyle/>
          <a:p>
            <a:r>
              <a:rPr lang="fr-FR" sz="2400" b="1" dirty="0" smtClean="0">
                <a:solidFill>
                  <a:srgbClr val="00B050"/>
                </a:solidFill>
              </a:rPr>
              <a:t>échange</a:t>
            </a:r>
            <a:endParaRPr lang="fr-FR" sz="2400" b="1" dirty="0">
              <a:solidFill>
                <a:srgbClr val="00B050"/>
              </a:solidFill>
            </a:endParaRPr>
          </a:p>
        </p:txBody>
      </p:sp>
      <p:sp>
        <p:nvSpPr>
          <p:cNvPr id="21" name="Espace réservé du contenu 2"/>
          <p:cNvSpPr>
            <a:spLocks noGrp="1"/>
          </p:cNvSpPr>
          <p:nvPr>
            <p:ph idx="1"/>
          </p:nvPr>
        </p:nvSpPr>
        <p:spPr>
          <a:xfrm>
            <a:off x="8973520" y="2441715"/>
            <a:ext cx="2711906" cy="4102183"/>
          </a:xfrm>
        </p:spPr>
        <p:txBody>
          <a:bodyPr>
            <a:normAutofit/>
          </a:bodyPr>
          <a:lstStyle/>
          <a:p>
            <a:pPr fontAlgn="base"/>
            <a:r>
              <a:rPr lang="fr-FR" dirty="0" smtClean="0"/>
              <a:t>“</a:t>
            </a:r>
            <a:r>
              <a:rPr lang="fr-FR" dirty="0"/>
              <a:t>L'amour seul connaît le secret de s'enrichir en donnant. » (Clemens Brentano</a:t>
            </a:r>
            <a:r>
              <a:rPr lang="fr-FR" dirty="0" smtClean="0"/>
              <a:t>)</a:t>
            </a:r>
          </a:p>
          <a:p>
            <a:pPr fontAlgn="base"/>
            <a:r>
              <a:rPr lang="fr-FR" dirty="0"/>
              <a:t>La nation tire le meilleur de ses régions, qui tirent le meilleur de leurs villes, de leurs quartiers, de leurs familles</a:t>
            </a:r>
          </a:p>
          <a:p>
            <a:pPr fontAlgn="base"/>
            <a:endParaRPr lang="fr-FR" dirty="0"/>
          </a:p>
          <a:p>
            <a:endParaRPr lang="fr-FR" dirty="0"/>
          </a:p>
        </p:txBody>
      </p:sp>
    </p:spTree>
    <p:extLst>
      <p:ext uri="{BB962C8B-B14F-4D97-AF65-F5344CB8AC3E}">
        <p14:creationId xmlns:p14="http://schemas.microsoft.com/office/powerpoint/2010/main" val="1336811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7" grpId="0" animBg="1"/>
      <p:bldP spid="18" grpId="0" animBg="1"/>
      <p:bldP spid="19" grpId="0" animBg="1"/>
      <p:bldP spid="20" grpId="0" animBg="1"/>
      <p:bldP spid="22" grpId="0"/>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2803" y="469173"/>
            <a:ext cx="9912438" cy="706964"/>
          </a:xfrm>
        </p:spPr>
        <p:txBody>
          <a:bodyPr/>
          <a:lstStyle/>
          <a:p>
            <a:r>
              <a:rPr lang="fr-FR" sz="4000" b="1" dirty="0" smtClean="0"/>
              <a:t>Les ressorts de la prospérité moderne</a:t>
            </a:r>
            <a:endParaRPr lang="fr-FR" sz="4000" b="1" dirty="0"/>
          </a:p>
        </p:txBody>
      </p:sp>
      <p:sp>
        <p:nvSpPr>
          <p:cNvPr id="3" name="Espace réservé du contenu 2"/>
          <p:cNvSpPr>
            <a:spLocks noGrp="1"/>
          </p:cNvSpPr>
          <p:nvPr>
            <p:ph idx="1"/>
          </p:nvPr>
        </p:nvSpPr>
        <p:spPr>
          <a:xfrm>
            <a:off x="603160" y="2635031"/>
            <a:ext cx="10464232" cy="3416300"/>
          </a:xfrm>
        </p:spPr>
        <p:txBody>
          <a:bodyPr>
            <a:normAutofit/>
          </a:bodyPr>
          <a:lstStyle/>
          <a:p>
            <a:r>
              <a:rPr lang="fr-FR" sz="3200" b="1" dirty="0" smtClean="0"/>
              <a:t>Depuis la Renaissance occidentale, il y a eu un enrichissement économique colossal de certaines nations et individus</a:t>
            </a:r>
          </a:p>
          <a:p>
            <a:r>
              <a:rPr lang="fr-FR" sz="3200" b="1" dirty="0" smtClean="0"/>
              <a:t>Nous touchons maintenant les limites de cet enrichissement et devons étudier les principes du nouvel enrichissement</a:t>
            </a:r>
            <a:endParaRPr lang="fr-FR" sz="3200" b="1" dirty="0"/>
          </a:p>
        </p:txBody>
      </p:sp>
    </p:spTree>
    <p:extLst>
      <p:ext uri="{BB962C8B-B14F-4D97-AF65-F5344CB8AC3E}">
        <p14:creationId xmlns:p14="http://schemas.microsoft.com/office/powerpoint/2010/main" val="3385175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 La Richesse des Nations »</a:t>
            </a:r>
            <a:endParaRPr lang="fr-FR" dirty="0"/>
          </a:p>
        </p:txBody>
      </p:sp>
      <p:sp>
        <p:nvSpPr>
          <p:cNvPr id="3" name="Espace réservé du contenu 2"/>
          <p:cNvSpPr>
            <a:spLocks noGrp="1"/>
          </p:cNvSpPr>
          <p:nvPr>
            <p:ph idx="1"/>
          </p:nvPr>
        </p:nvSpPr>
        <p:spPr>
          <a:xfrm>
            <a:off x="6595110" y="2461416"/>
            <a:ext cx="5097780" cy="4044235"/>
          </a:xfrm>
        </p:spPr>
        <p:style>
          <a:lnRef idx="1">
            <a:schemeClr val="accent4"/>
          </a:lnRef>
          <a:fillRef idx="2">
            <a:schemeClr val="accent4"/>
          </a:fillRef>
          <a:effectRef idx="1">
            <a:schemeClr val="accent4"/>
          </a:effectRef>
          <a:fontRef idx="minor">
            <a:schemeClr val="dk1"/>
          </a:fontRef>
        </p:style>
        <p:txBody>
          <a:bodyPr>
            <a:noAutofit/>
          </a:bodyPr>
          <a:lstStyle/>
          <a:p>
            <a:r>
              <a:rPr lang="fr-FR" sz="2000" b="1" i="1" dirty="0"/>
              <a:t>Recherches sur la nature et les causes de la richesse des nations</a:t>
            </a:r>
            <a:r>
              <a:rPr lang="fr-FR" sz="2000" dirty="0"/>
              <a:t> </a:t>
            </a:r>
            <a:r>
              <a:rPr lang="fr-FR" sz="2000" dirty="0" smtClean="0"/>
              <a:t>(</a:t>
            </a:r>
            <a:r>
              <a:rPr lang="fr-FR" sz="2000" i="1" dirty="0" smtClean="0"/>
              <a:t>An </a:t>
            </a:r>
            <a:r>
              <a:rPr lang="fr-FR" sz="2000" i="1" dirty="0" err="1"/>
              <a:t>Inquiry</a:t>
            </a:r>
            <a:r>
              <a:rPr lang="fr-FR" sz="2000" i="1" dirty="0"/>
              <a:t> </a:t>
            </a:r>
            <a:r>
              <a:rPr lang="fr-FR" sz="2000" i="1" dirty="0" err="1"/>
              <a:t>into</a:t>
            </a:r>
            <a:r>
              <a:rPr lang="fr-FR" sz="2000" i="1" dirty="0"/>
              <a:t> the Nature and Causes of the </a:t>
            </a:r>
            <a:r>
              <a:rPr lang="fr-FR" sz="2000" i="1" dirty="0" err="1"/>
              <a:t>Wealth</a:t>
            </a:r>
            <a:r>
              <a:rPr lang="fr-FR" sz="2000" i="1" dirty="0"/>
              <a:t> of </a:t>
            </a:r>
            <a:r>
              <a:rPr lang="fr-FR" sz="2000" i="1" dirty="0" smtClean="0"/>
              <a:t>Nations - </a:t>
            </a:r>
            <a:r>
              <a:rPr lang="fr-FR" sz="2000" dirty="0" smtClean="0"/>
              <a:t>Adam Smith) analyse les </a:t>
            </a:r>
            <a:r>
              <a:rPr lang="fr-FR" sz="2000" dirty="0"/>
              <a:t>causes qui ont perfectionné les facultés productives du </a:t>
            </a:r>
            <a:r>
              <a:rPr lang="fr-FR" sz="2000" dirty="0" smtClean="0"/>
              <a:t>travail.</a:t>
            </a:r>
          </a:p>
          <a:p>
            <a:r>
              <a:rPr lang="fr-FR" sz="2000" dirty="0" smtClean="0"/>
              <a:t>Adam Smith attribue le principe d’enrichissement à deux choses (diapo suivante)</a:t>
            </a:r>
            <a:endParaRPr lang="fr-FR" sz="2000" dirty="0"/>
          </a:p>
        </p:txBody>
      </p:sp>
      <p:pic>
        <p:nvPicPr>
          <p:cNvPr id="3075" name="Picture 3" descr="https://upload.wikimedia.org/wikipedia/commons/thumb/a/a5/Division_du_travail_et_croissance.svg/250px-Division_du_travail_et_croissance.svg.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423" y="2461415"/>
            <a:ext cx="3735259" cy="404423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https://upload.wikimedia.org/wikipedia/commons/thumb/0/0a/AdamSmith.jpg/150px-AdamSmith.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94721" y="2691326"/>
            <a:ext cx="2382312" cy="3557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59822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304" y="482179"/>
            <a:ext cx="9874996" cy="706964"/>
          </a:xfrm>
        </p:spPr>
        <p:txBody>
          <a:bodyPr/>
          <a:lstStyle/>
          <a:p>
            <a:pPr algn="ctr"/>
            <a:r>
              <a:rPr lang="fr-FR" sz="3200" b="1" dirty="0" smtClean="0">
                <a:solidFill>
                  <a:srgbClr val="FFC000"/>
                </a:solidFill>
                <a:effectLst>
                  <a:outerShdw blurRad="38100" dist="38100" dir="2700000" algn="tl">
                    <a:srgbClr val="000000">
                      <a:alpha val="43137"/>
                    </a:srgbClr>
                  </a:outerShdw>
                </a:effectLst>
              </a:rPr>
              <a:t>Problématiques de Parole Donnée N° 220</a:t>
            </a:r>
            <a:endParaRPr lang="fr-FR" sz="3200" b="1" dirty="0">
              <a:solidFill>
                <a:srgbClr val="FFC000"/>
              </a:solidFill>
              <a:effectLst>
                <a:outerShdw blurRad="38100" dist="38100" dir="2700000" algn="tl">
                  <a:srgbClr val="000000">
                    <a:alpha val="43137"/>
                  </a:srgbClr>
                </a:outerShdw>
              </a:effectLst>
            </a:endParaRPr>
          </a:p>
        </p:txBody>
      </p:sp>
      <p:sp>
        <p:nvSpPr>
          <p:cNvPr id="3" name="Espace réservé du contenu 2"/>
          <p:cNvSpPr>
            <a:spLocks noGrp="1"/>
          </p:cNvSpPr>
          <p:nvPr>
            <p:ph idx="1"/>
          </p:nvPr>
        </p:nvSpPr>
        <p:spPr>
          <a:xfrm>
            <a:off x="442032" y="2727486"/>
            <a:ext cx="11216568" cy="3416300"/>
          </a:xfrm>
        </p:spPr>
        <p:txBody>
          <a:bodyPr>
            <a:normAutofit/>
          </a:bodyPr>
          <a:lstStyle/>
          <a:p>
            <a:r>
              <a:rPr lang="fr-FR" sz="2400" dirty="0"/>
              <a:t>La prospérité </a:t>
            </a:r>
            <a:r>
              <a:rPr lang="fr-FR" sz="2400" dirty="0" smtClean="0"/>
              <a:t>implique de tirer </a:t>
            </a:r>
            <a:r>
              <a:rPr lang="fr-FR" sz="2400" dirty="0"/>
              <a:t>le meilleur parti d’un objet, d’un être vivant, d’un </a:t>
            </a:r>
            <a:r>
              <a:rPr lang="fr-FR" sz="2400" dirty="0" smtClean="0"/>
              <a:t>produit. On accroît et démultiplie sa valeur en </a:t>
            </a:r>
            <a:r>
              <a:rPr lang="fr-FR" sz="2400" dirty="0"/>
              <a:t>y mettant les ressources de sa créativité et de son </a:t>
            </a:r>
            <a:r>
              <a:rPr lang="fr-FR" sz="2400" dirty="0" smtClean="0"/>
              <a:t>travail. Les figures </a:t>
            </a:r>
            <a:r>
              <a:rPr lang="fr-FR" sz="2400" dirty="0"/>
              <a:t>d’autorité doivent </a:t>
            </a:r>
            <a:r>
              <a:rPr lang="fr-FR" sz="2400" dirty="0" smtClean="0"/>
              <a:t>aussi savoir </a:t>
            </a:r>
            <a:r>
              <a:rPr lang="fr-FR" sz="2400" dirty="0"/>
              <a:t>tirer le meilleur de leurs subordonnés, pour les faire progresser. </a:t>
            </a:r>
            <a:endParaRPr lang="fr-FR" sz="2400" dirty="0" smtClean="0"/>
          </a:p>
          <a:p>
            <a:r>
              <a:rPr lang="fr-FR" sz="2400" dirty="0" smtClean="0"/>
              <a:t>Mots clés : enrichissement, valeur ajoutée, </a:t>
            </a:r>
            <a:r>
              <a:rPr lang="fr-FR" sz="2400" dirty="0"/>
              <a:t>augmentation</a:t>
            </a:r>
            <a:r>
              <a:rPr lang="fr-FR" sz="2400" dirty="0" smtClean="0"/>
              <a:t>, éducation, tirer </a:t>
            </a:r>
            <a:r>
              <a:rPr lang="fr-FR" sz="2400" dirty="0"/>
              <a:t>le meilleur, </a:t>
            </a:r>
            <a:endParaRPr lang="fr-FR" sz="2400" dirty="0" smtClean="0"/>
          </a:p>
        </p:txBody>
      </p:sp>
    </p:spTree>
    <p:extLst>
      <p:ext uri="{BB962C8B-B14F-4D97-AF65-F5344CB8AC3E}">
        <p14:creationId xmlns:p14="http://schemas.microsoft.com/office/powerpoint/2010/main" val="9464220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397792" y="493222"/>
            <a:ext cx="9985778" cy="706964"/>
          </a:xfrm>
        </p:spPr>
        <p:txBody>
          <a:bodyPr/>
          <a:lstStyle/>
          <a:p>
            <a:pPr algn="ctr"/>
            <a:r>
              <a:rPr lang="fr-FR" sz="4000" b="1" dirty="0" smtClean="0">
                <a:solidFill>
                  <a:srgbClr val="FFC000"/>
                </a:solidFill>
              </a:rPr>
              <a:t>Tirer le meilleur de quelque chose</a:t>
            </a:r>
            <a:endParaRPr lang="fr-FR" sz="4000" b="1" dirty="0">
              <a:solidFill>
                <a:srgbClr val="FFC000"/>
              </a:solidFill>
            </a:endParaRPr>
          </a:p>
        </p:txBody>
      </p:sp>
      <p:sp>
        <p:nvSpPr>
          <p:cNvPr id="7" name="Ellipse 6"/>
          <p:cNvSpPr/>
          <p:nvPr/>
        </p:nvSpPr>
        <p:spPr>
          <a:xfrm>
            <a:off x="4895056" y="5233508"/>
            <a:ext cx="1423666" cy="146490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8" name="Ellipse 7"/>
          <p:cNvSpPr/>
          <p:nvPr/>
        </p:nvSpPr>
        <p:spPr>
          <a:xfrm>
            <a:off x="5405254" y="5756022"/>
            <a:ext cx="410547" cy="419878"/>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10" name="Ellipse 9"/>
          <p:cNvSpPr/>
          <p:nvPr/>
        </p:nvSpPr>
        <p:spPr>
          <a:xfrm>
            <a:off x="6657361" y="5633937"/>
            <a:ext cx="634481" cy="673359"/>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1" name="Ellipse 10"/>
          <p:cNvSpPr/>
          <p:nvPr/>
        </p:nvSpPr>
        <p:spPr>
          <a:xfrm>
            <a:off x="7682724" y="5566099"/>
            <a:ext cx="830426" cy="88899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2" name="Ellipse 11"/>
          <p:cNvSpPr/>
          <p:nvPr/>
        </p:nvSpPr>
        <p:spPr>
          <a:xfrm>
            <a:off x="8797397" y="5337323"/>
            <a:ext cx="1164386" cy="1268963"/>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1400" dirty="0" smtClean="0"/>
              <a:t>Produit fini</a:t>
            </a:r>
            <a:endParaRPr lang="fr-FR" sz="1400" dirty="0"/>
          </a:p>
        </p:txBody>
      </p:sp>
      <p:sp>
        <p:nvSpPr>
          <p:cNvPr id="9" name="Flèche droite 8"/>
          <p:cNvSpPr/>
          <p:nvPr/>
        </p:nvSpPr>
        <p:spPr>
          <a:xfrm>
            <a:off x="6374720" y="5807341"/>
            <a:ext cx="282641" cy="3172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4" name="Flèche droite 13"/>
          <p:cNvSpPr/>
          <p:nvPr/>
        </p:nvSpPr>
        <p:spPr>
          <a:xfrm>
            <a:off x="7356998" y="5813185"/>
            <a:ext cx="282641" cy="3172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5" name="Flèche droite 14"/>
          <p:cNvSpPr/>
          <p:nvPr/>
        </p:nvSpPr>
        <p:spPr>
          <a:xfrm>
            <a:off x="8514756" y="5813185"/>
            <a:ext cx="282641" cy="31724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3" name="Rectangle 3"/>
          <p:cNvSpPr>
            <a:spLocks noChangeArrowheads="1"/>
          </p:cNvSpPr>
          <p:nvPr/>
        </p:nvSpPr>
        <p:spPr bwMode="auto">
          <a:xfrm flipV="1">
            <a:off x="7922280" y="-209720"/>
            <a:ext cx="597864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feld betritt.</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rPr>
              <a:t> </a:t>
            </a:r>
            <a:br>
              <a:rPr kumimoji="0" lang="fr-FR" altLang="fr-FR" sz="1800" b="0" i="0" u="none" strike="noStrike" cap="none" normalizeH="0" baseline="0" smtClean="0">
                <a:ln>
                  <a:noFill/>
                </a:ln>
                <a:solidFill>
                  <a:schemeClr val="tx1"/>
                </a:solidFill>
                <a:effectLst/>
                <a:latin typeface="Arial" panose="020B0604020202020204" pitchFamily="34" charset="0"/>
              </a:rPr>
            </a:br>
            <a:r>
              <a:rPr kumimoji="0" lang="fr-FR" altLang="fr-FR" sz="1800" b="0" i="0" u="none" strike="noStrike" cap="none" normalizeH="0" baseline="0" smtClean="0">
                <a:ln>
                  <a:noFill/>
                </a:ln>
                <a:solidFill>
                  <a:schemeClr val="tx1"/>
                </a:solidFill>
                <a:effectLst/>
                <a:latin typeface="Arial" panose="020B0604020202020204" pitchFamily="34" charset="0"/>
              </a:rPr>
              <a:t>  </a:t>
            </a:r>
            <a:endParaRPr kumimoji="0" lang="fr-FR" altLang="fr-FR" sz="26400" b="0" i="0" u="none" strike="noStrike" cap="none" normalizeH="0" baseline="0" smtClean="0">
              <a:ln>
                <a:noFill/>
              </a:ln>
              <a:solidFill>
                <a:schemeClr val="tx1"/>
              </a:solidFill>
              <a:effectLst/>
              <a:latin typeface="Arial" panose="020B0604020202020204" pitchFamily="34" charset="0"/>
            </a:endParaRPr>
          </a:p>
        </p:txBody>
      </p:sp>
      <p:sp>
        <p:nvSpPr>
          <p:cNvPr id="16" name="Flèche vers le bas 15"/>
          <p:cNvSpPr/>
          <p:nvPr/>
        </p:nvSpPr>
        <p:spPr>
          <a:xfrm>
            <a:off x="5352775" y="4552373"/>
            <a:ext cx="463026" cy="6811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Rectangle 1"/>
          <p:cNvSpPr/>
          <p:nvPr/>
        </p:nvSpPr>
        <p:spPr>
          <a:xfrm>
            <a:off x="397791" y="2305604"/>
            <a:ext cx="3724758" cy="2246769"/>
          </a:xfrm>
          <a:prstGeom prst="rect">
            <a:avLst/>
          </a:prstGeom>
        </p:spPr>
        <p:txBody>
          <a:bodyPr wrap="square">
            <a:spAutoFit/>
          </a:bodyPr>
          <a:lstStyle/>
          <a:p>
            <a:r>
              <a:rPr lang="fr-FR" sz="2800" dirty="0" smtClean="0"/>
              <a:t>« Effort </a:t>
            </a:r>
            <a:r>
              <a:rPr lang="fr-FR" sz="2800" dirty="0"/>
              <a:t>constant, uniforme et jamais interrompu de tout i</a:t>
            </a:r>
            <a:r>
              <a:rPr lang="fr-FR" sz="2800" b="1" dirty="0"/>
              <a:t>ndividu</a:t>
            </a:r>
            <a:r>
              <a:rPr lang="fr-FR" sz="2800" dirty="0"/>
              <a:t> </a:t>
            </a:r>
            <a:r>
              <a:rPr lang="fr-FR" sz="2800" b="1" dirty="0"/>
              <a:t>pour améliorer son sort</a:t>
            </a:r>
            <a:r>
              <a:rPr lang="fr-FR" sz="2800" dirty="0"/>
              <a:t>. »</a:t>
            </a:r>
          </a:p>
        </p:txBody>
      </p:sp>
      <p:pic>
        <p:nvPicPr>
          <p:cNvPr id="17" name="Image 16" descr="Logo de travailleur de la construction de dessin animé">
            <a:hlinkClick r:id="rId2" tooltip="&quot;Download Logo De Travailleur De La Construction De Dessin Animé Photo libre de droits - Image: 18160325&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39980" y="2443820"/>
            <a:ext cx="2078742" cy="1970335"/>
          </a:xfrm>
          <a:prstGeom prst="rect">
            <a:avLst/>
          </a:prstGeom>
          <a:noFill/>
          <a:ln>
            <a:noFill/>
          </a:ln>
        </p:spPr>
      </p:pic>
      <p:sp>
        <p:nvSpPr>
          <p:cNvPr id="3" name="Rectangle 2"/>
          <p:cNvSpPr/>
          <p:nvPr/>
        </p:nvSpPr>
        <p:spPr>
          <a:xfrm>
            <a:off x="6526996" y="2443820"/>
            <a:ext cx="4870061" cy="1384995"/>
          </a:xfrm>
          <a:prstGeom prst="rect">
            <a:avLst/>
          </a:prstGeom>
        </p:spPr>
        <p:txBody>
          <a:bodyPr wrap="square">
            <a:spAutoFit/>
          </a:bodyPr>
          <a:lstStyle/>
          <a:p>
            <a:r>
              <a:rPr lang="fr-FR" sz="2800" dirty="0" smtClean="0"/>
              <a:t>« l'habileté</a:t>
            </a:r>
            <a:r>
              <a:rPr lang="fr-FR" sz="2800" dirty="0"/>
              <a:t>, la dextérité et l'intelligence qu'on y apporte »</a:t>
            </a:r>
          </a:p>
        </p:txBody>
      </p:sp>
      <p:sp>
        <p:nvSpPr>
          <p:cNvPr id="18" name="Rectangle 17"/>
          <p:cNvSpPr/>
          <p:nvPr/>
        </p:nvSpPr>
        <p:spPr>
          <a:xfrm>
            <a:off x="6526996" y="5090853"/>
            <a:ext cx="2011256" cy="152349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lvl="0" algn="ctr" defTabSz="666750">
              <a:lnSpc>
                <a:spcPct val="90000"/>
              </a:lnSpc>
              <a:spcBef>
                <a:spcPct val="0"/>
              </a:spcBef>
              <a:spcAft>
                <a:spcPct val="35000"/>
              </a:spcAft>
            </a:pPr>
            <a:r>
              <a:rPr lang="fr-FR" sz="2000" b="1" dirty="0" smtClean="0">
                <a:latin typeface="Garamond" pitchFamily="18" charset="0"/>
              </a:rPr>
              <a:t>Transformations</a:t>
            </a:r>
          </a:p>
          <a:p>
            <a:pPr lvl="0" algn="ctr" defTabSz="666750">
              <a:lnSpc>
                <a:spcPct val="90000"/>
              </a:lnSpc>
              <a:spcBef>
                <a:spcPct val="0"/>
              </a:spcBef>
              <a:spcAft>
                <a:spcPct val="35000"/>
              </a:spcAft>
            </a:pPr>
            <a:endParaRPr lang="fr-FR" sz="2000" b="1" dirty="0">
              <a:latin typeface="Garamond" pitchFamily="18" charset="0"/>
            </a:endParaRPr>
          </a:p>
          <a:p>
            <a:pPr lvl="0" algn="ctr" defTabSz="666750">
              <a:lnSpc>
                <a:spcPct val="90000"/>
              </a:lnSpc>
              <a:spcBef>
                <a:spcPct val="0"/>
              </a:spcBef>
              <a:spcAft>
                <a:spcPct val="35000"/>
              </a:spcAft>
            </a:pPr>
            <a:endParaRPr lang="fr-FR" sz="2000" b="1" dirty="0" smtClean="0">
              <a:latin typeface="Garamond" pitchFamily="18" charset="0"/>
            </a:endParaRPr>
          </a:p>
          <a:p>
            <a:pPr lvl="0" algn="ctr" defTabSz="666750">
              <a:lnSpc>
                <a:spcPct val="90000"/>
              </a:lnSpc>
              <a:spcBef>
                <a:spcPct val="0"/>
              </a:spcBef>
              <a:spcAft>
                <a:spcPct val="35000"/>
              </a:spcAft>
            </a:pPr>
            <a:r>
              <a:rPr lang="fr-FR" sz="2000" b="1" dirty="0" smtClean="0">
                <a:latin typeface="Garamond" pitchFamily="18" charset="0"/>
              </a:rPr>
              <a:t>Valeur ajoutée</a:t>
            </a:r>
            <a:endParaRPr lang="fr-FR" sz="2000" b="1" dirty="0">
              <a:latin typeface="Garamond" pitchFamily="18" charset="0"/>
            </a:endParaRPr>
          </a:p>
        </p:txBody>
      </p:sp>
      <p:sp>
        <p:nvSpPr>
          <p:cNvPr id="19" name="Rectangle 18"/>
          <p:cNvSpPr/>
          <p:nvPr/>
        </p:nvSpPr>
        <p:spPr>
          <a:xfrm>
            <a:off x="9731470" y="4967991"/>
            <a:ext cx="2216184" cy="400110"/>
          </a:xfrm>
          <a:prstGeom prst="rect">
            <a:avLst/>
          </a:prstGeom>
        </p:spPr>
        <p:txBody>
          <a:bodyPr wrap="none">
            <a:spAutoFit/>
          </a:bodyPr>
          <a:lstStyle/>
          <a:p>
            <a:r>
              <a:rPr lang="fr-FR" sz="2000" b="1" dirty="0" smtClean="0">
                <a:latin typeface="Garamond" pitchFamily="18" charset="0"/>
              </a:rPr>
              <a:t>Valeur marchande </a:t>
            </a:r>
            <a:endParaRPr lang="fr-FR" sz="2000" dirty="0"/>
          </a:p>
        </p:txBody>
      </p:sp>
      <p:sp>
        <p:nvSpPr>
          <p:cNvPr id="20" name="Rectangle 19"/>
          <p:cNvSpPr/>
          <p:nvPr/>
        </p:nvSpPr>
        <p:spPr>
          <a:xfrm>
            <a:off x="9731470" y="6459942"/>
            <a:ext cx="1842492" cy="400110"/>
          </a:xfrm>
          <a:prstGeom prst="rect">
            <a:avLst/>
          </a:prstGeom>
        </p:spPr>
        <p:txBody>
          <a:bodyPr wrap="none">
            <a:spAutoFit/>
          </a:bodyPr>
          <a:lstStyle/>
          <a:p>
            <a:r>
              <a:rPr lang="fr-FR" sz="2000" b="1" dirty="0" smtClean="0">
                <a:latin typeface="Garamond" pitchFamily="18" charset="0"/>
              </a:rPr>
              <a:t>Valeur d’usage </a:t>
            </a:r>
            <a:endParaRPr lang="fr-FR" sz="2000" dirty="0"/>
          </a:p>
        </p:txBody>
      </p:sp>
      <p:sp>
        <p:nvSpPr>
          <p:cNvPr id="21" name="Rectangle 20"/>
          <p:cNvSpPr/>
          <p:nvPr/>
        </p:nvSpPr>
        <p:spPr>
          <a:xfrm>
            <a:off x="397791" y="4856875"/>
            <a:ext cx="3988229" cy="1323439"/>
          </a:xfrm>
          <a:prstGeom prst="rect">
            <a:avLst/>
          </a:prstGeom>
        </p:spPr>
        <p:txBody>
          <a:bodyPr wrap="square">
            <a:spAutoFit/>
          </a:bodyPr>
          <a:lstStyle/>
          <a:p>
            <a:r>
              <a:rPr lang="fr-FR" sz="2000" b="1" dirty="0" smtClean="0">
                <a:latin typeface="Garamond" pitchFamily="18" charset="0"/>
              </a:rPr>
              <a:t>Le risque est de réduire les choses à </a:t>
            </a:r>
            <a:r>
              <a:rPr lang="fr-FR" sz="2000" b="1" dirty="0">
                <a:latin typeface="Garamond" pitchFamily="18" charset="0"/>
              </a:rPr>
              <a:t>l</a:t>
            </a:r>
            <a:r>
              <a:rPr lang="fr-FR" sz="2000" b="1" dirty="0" smtClean="0">
                <a:latin typeface="Garamond" pitchFamily="18" charset="0"/>
              </a:rPr>
              <a:t>eur seule valeur d’usage, puis de sacrifier la valeur d’usage à la valeur  marchande</a:t>
            </a:r>
            <a:endParaRPr lang="fr-FR" sz="2000" dirty="0"/>
          </a:p>
        </p:txBody>
      </p:sp>
    </p:spTree>
    <p:extLst>
      <p:ext uri="{BB962C8B-B14F-4D97-AF65-F5344CB8AC3E}">
        <p14:creationId xmlns:p14="http://schemas.microsoft.com/office/powerpoint/2010/main" val="367129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461270" y="449001"/>
            <a:ext cx="9943971" cy="1285205"/>
          </a:xfrm>
        </p:spPr>
        <p:txBody>
          <a:bodyPr/>
          <a:lstStyle/>
          <a:p>
            <a:pPr algn="ctr"/>
            <a:r>
              <a:rPr lang="fr-FR" sz="5400" b="1" dirty="0" smtClean="0">
                <a:effectLst>
                  <a:outerShdw blurRad="38100" dist="38100" dir="2700000" algn="tl">
                    <a:srgbClr val="000000">
                      <a:alpha val="43137"/>
                    </a:srgbClr>
                  </a:outerShdw>
                </a:effectLst>
              </a:rPr>
              <a:t>Homo </a:t>
            </a:r>
            <a:r>
              <a:rPr lang="fr-FR" sz="5400" b="1" dirty="0" err="1" smtClean="0">
                <a:effectLst>
                  <a:outerShdw blurRad="38100" dist="38100" dir="2700000" algn="tl">
                    <a:srgbClr val="000000">
                      <a:alpha val="43137"/>
                    </a:srgbClr>
                  </a:outerShdw>
                </a:effectLst>
              </a:rPr>
              <a:t>Cogitans</a:t>
            </a:r>
            <a:r>
              <a:rPr lang="fr-FR" sz="5400" b="1" dirty="0" smtClean="0">
                <a:effectLst>
                  <a:outerShdw blurRad="38100" dist="38100" dir="2700000" algn="tl">
                    <a:srgbClr val="000000">
                      <a:alpha val="43137"/>
                    </a:srgbClr>
                  </a:outerShdw>
                </a:effectLst>
              </a:rPr>
              <a:t> et </a:t>
            </a:r>
            <a:r>
              <a:rPr lang="fr-FR" sz="5400" b="1" dirty="0" err="1" smtClean="0">
                <a:effectLst>
                  <a:outerShdw blurRad="38100" dist="38100" dir="2700000" algn="tl">
                    <a:srgbClr val="000000">
                      <a:alpha val="43137"/>
                    </a:srgbClr>
                  </a:outerShdw>
                </a:effectLst>
              </a:rPr>
              <a:t>Faber</a:t>
            </a:r>
            <a:endParaRPr lang="fr-FR" sz="5400" b="1" dirty="0">
              <a:effectLst>
                <a:outerShdw blurRad="38100" dist="38100" dir="2700000" algn="tl">
                  <a:srgbClr val="000000">
                    <a:alpha val="43137"/>
                  </a:srgbClr>
                </a:outerShdw>
              </a:effectLst>
            </a:endParaRPr>
          </a:p>
        </p:txBody>
      </p:sp>
      <p:sp>
        <p:nvSpPr>
          <p:cNvPr id="3" name="Espace réservé du contenu 2"/>
          <p:cNvSpPr>
            <a:spLocks noGrp="1"/>
          </p:cNvSpPr>
          <p:nvPr>
            <p:ph sz="half" idx="1"/>
          </p:nvPr>
        </p:nvSpPr>
        <p:spPr>
          <a:xfrm>
            <a:off x="488527" y="3184634"/>
            <a:ext cx="4641412" cy="2866163"/>
          </a:xfrm>
        </p:spPr>
        <p:txBody>
          <a:bodyPr>
            <a:normAutofit lnSpcReduction="10000"/>
          </a:bodyPr>
          <a:lstStyle/>
          <a:p>
            <a:r>
              <a:rPr lang="fr-FR" sz="2400" dirty="0" smtClean="0"/>
              <a:t>Rationalisme et empirisme</a:t>
            </a:r>
          </a:p>
          <a:p>
            <a:r>
              <a:rPr lang="fr-FR" sz="2400" dirty="0" err="1" smtClean="0"/>
              <a:t>Theoria</a:t>
            </a:r>
            <a:r>
              <a:rPr lang="fr-FR" sz="2400" dirty="0" smtClean="0"/>
              <a:t> et Praxis</a:t>
            </a:r>
          </a:p>
          <a:p>
            <a:r>
              <a:rPr lang="fr-FR" sz="2400" dirty="0" smtClean="0"/>
              <a:t>Savoir et faire</a:t>
            </a:r>
          </a:p>
          <a:p>
            <a:r>
              <a:rPr lang="fr-FR" sz="2400" dirty="0" smtClean="0"/>
              <a:t>Intellectuels et travailleurs</a:t>
            </a:r>
            <a:endParaRPr lang="fr-FR" sz="2400" dirty="0"/>
          </a:p>
        </p:txBody>
      </p:sp>
      <p:sp>
        <p:nvSpPr>
          <p:cNvPr id="6" name="Espace réservé du contenu 5"/>
          <p:cNvSpPr>
            <a:spLocks noGrp="1"/>
          </p:cNvSpPr>
          <p:nvPr>
            <p:ph sz="half" idx="2"/>
          </p:nvPr>
        </p:nvSpPr>
        <p:spPr>
          <a:xfrm>
            <a:off x="5123793" y="2603499"/>
            <a:ext cx="6530932" cy="4029775"/>
          </a:xfrm>
        </p:spPr>
        <p:txBody>
          <a:bodyPr>
            <a:normAutofit lnSpcReduction="10000"/>
          </a:bodyPr>
          <a:lstStyle/>
          <a:p>
            <a:r>
              <a:rPr lang="fr-FR" sz="2400" dirty="0"/>
              <a:t>Depuis la Renaissance, l’être humain se définit </a:t>
            </a:r>
            <a:r>
              <a:rPr lang="fr-FR" sz="2400" dirty="0" smtClean="0"/>
              <a:t>comme </a:t>
            </a:r>
            <a:r>
              <a:rPr lang="fr-FR" sz="2400" i="1" dirty="0"/>
              <a:t>homo </a:t>
            </a:r>
            <a:r>
              <a:rPr lang="fr-FR" sz="2400" i="1" dirty="0" err="1"/>
              <a:t>cogitans</a:t>
            </a:r>
            <a:r>
              <a:rPr lang="fr-FR" sz="2400" i="1" dirty="0"/>
              <a:t> </a:t>
            </a:r>
            <a:r>
              <a:rPr lang="fr-FR" sz="2400" dirty="0"/>
              <a:t>(être de raison) et </a:t>
            </a:r>
            <a:r>
              <a:rPr lang="fr-FR" sz="2400" i="1" dirty="0"/>
              <a:t>homo </a:t>
            </a:r>
            <a:r>
              <a:rPr lang="fr-FR" sz="2400" i="1" dirty="0" err="1"/>
              <a:t>faber</a:t>
            </a:r>
            <a:r>
              <a:rPr lang="fr-FR" sz="2400" i="1" dirty="0"/>
              <a:t> </a:t>
            </a:r>
            <a:r>
              <a:rPr lang="fr-FR" sz="2400" dirty="0"/>
              <a:t>(travailleur).</a:t>
            </a:r>
          </a:p>
          <a:p>
            <a:r>
              <a:rPr lang="fr-FR" sz="2400" dirty="0"/>
              <a:t>Penser et travailler anoblissent l’individu, donnent une justification à sa vie, le font devenir quelqu’un. On se justifie par le savoir, le faire et l’avoir</a:t>
            </a:r>
          </a:p>
          <a:p>
            <a:r>
              <a:rPr lang="fr-FR" sz="2400" dirty="0"/>
              <a:t>L’enrichissement est limité à l’augmentation quantitative et tend à désintégrer le but individuel et le but de l’ensemble</a:t>
            </a:r>
          </a:p>
          <a:p>
            <a:endParaRPr lang="fr-FR" dirty="0"/>
          </a:p>
        </p:txBody>
      </p:sp>
    </p:spTree>
    <p:extLst>
      <p:ext uri="{BB962C8B-B14F-4D97-AF65-F5344CB8AC3E}">
        <p14:creationId xmlns:p14="http://schemas.microsoft.com/office/powerpoint/2010/main" val="6720019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Le chapitre 2 de </a:t>
            </a:r>
            <a:r>
              <a:rPr lang="fr-FR" dirty="0" err="1" smtClean="0"/>
              <a:t>Métropolis</a:t>
            </a:r>
            <a:r>
              <a:rPr lang="fr-FR" dirty="0" smtClean="0"/>
              <a:t> </a:t>
            </a:r>
            <a:endParaRPr lang="fr-FR" dirty="0"/>
          </a:p>
        </p:txBody>
      </p:sp>
      <p:sp>
        <p:nvSpPr>
          <p:cNvPr id="6" name="Espace réservé du contenu 5"/>
          <p:cNvSpPr>
            <a:spLocks noGrp="1"/>
          </p:cNvSpPr>
          <p:nvPr>
            <p:ph idx="1"/>
          </p:nvPr>
        </p:nvSpPr>
        <p:spPr>
          <a:xfrm>
            <a:off x="512035" y="5294415"/>
            <a:ext cx="11142395" cy="1470885"/>
          </a:xfrm>
        </p:spPr>
        <p:txBody>
          <a:bodyPr>
            <a:normAutofit/>
          </a:bodyPr>
          <a:lstStyle/>
          <a:p>
            <a:r>
              <a:rPr lang="fr-FR" dirty="0" err="1" smtClean="0"/>
              <a:t>Freder</a:t>
            </a:r>
            <a:r>
              <a:rPr lang="fr-FR" dirty="0" smtClean="0"/>
              <a:t> </a:t>
            </a:r>
            <a:r>
              <a:rPr lang="fr-FR" dirty="0"/>
              <a:t>considère les salles des machines comme les temples de la modernité et les machines elles-mêmes comme de nouvelles divinités cruelles et affamées auxquelles on sacrifie des êtres humains. Mais pour son père, l'homme n'est qu'un matériau, alors que la machine est la mesure de toute chose. </a:t>
            </a:r>
            <a:r>
              <a:rPr lang="fr-FR" dirty="0" err="1"/>
              <a:t>Joh</a:t>
            </a:r>
            <a:r>
              <a:rPr lang="fr-FR" dirty="0"/>
              <a:t> </a:t>
            </a:r>
            <a:r>
              <a:rPr lang="fr-FR" dirty="0" err="1"/>
              <a:t>Fredersen</a:t>
            </a:r>
            <a:r>
              <a:rPr lang="fr-FR" dirty="0"/>
              <a:t> aspire à une nouvelle humanité, celle de </a:t>
            </a:r>
            <a:r>
              <a:rPr lang="fr-FR" dirty="0" smtClean="0"/>
              <a:t>l'homme-machine</a:t>
            </a:r>
            <a:r>
              <a:rPr lang="fr-FR" dirty="0"/>
              <a:t> </a:t>
            </a:r>
            <a:r>
              <a:rPr lang="fr-FR" dirty="0" smtClean="0"/>
              <a:t>(…)</a:t>
            </a:r>
            <a:endParaRPr lang="fr-FR" dirty="0"/>
          </a:p>
        </p:txBody>
      </p:sp>
      <p:pic>
        <p:nvPicPr>
          <p:cNvPr id="6146" name="Picture 2" descr="http://www.paper-dragon.com/2026/images/joh3.jpg"/>
          <p:cNvPicPr>
            <a:picLocks noChangeAspect="1" noChangeArrowheads="1"/>
          </p:cNvPicPr>
          <p:nvPr/>
        </p:nvPicPr>
        <p:blipFill rotWithShape="1">
          <a:blip r:embed="rId2">
            <a:extLst>
              <a:ext uri="{28A0092B-C50C-407E-A947-70E740481C1C}">
                <a14:useLocalDpi xmlns:a14="http://schemas.microsoft.com/office/drawing/2010/main" val="0"/>
              </a:ext>
            </a:extLst>
          </a:blip>
          <a:srcRect r="14104"/>
          <a:stretch/>
        </p:blipFill>
        <p:spPr bwMode="auto">
          <a:xfrm>
            <a:off x="512036" y="2265712"/>
            <a:ext cx="3114568" cy="2573298"/>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nvSpPr>
        <p:spPr bwMode="auto">
          <a:xfrm>
            <a:off x="0" y="0"/>
            <a:ext cx="12192000" cy="0"/>
          </a:xfrm>
          <a:prstGeom prst="rect">
            <a:avLst/>
          </a:prstGeom>
          <a:solidFill>
            <a:srgbClr val="FFF3D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800" b="0" i="0" u="none" strike="noStrike" cap="none" normalizeH="0" baseline="0" smtClean="0">
                <a:ln>
                  <a:noFill/>
                </a:ln>
                <a:solidFill>
                  <a:schemeClr val="tx1"/>
                </a:solidFill>
                <a:effectLst/>
                <a:latin typeface="Arial" pitchFamily="34" charset="0"/>
              </a:rPr>
              <a:t/>
            </a:r>
            <a:br>
              <a:rPr kumimoji="0" lang="fr-FR" sz="1800" b="0" i="0" u="none" strike="noStrike" cap="none" normalizeH="0" baseline="0" smtClean="0">
                <a:ln>
                  <a:noFill/>
                </a:ln>
                <a:solidFill>
                  <a:schemeClr val="tx1"/>
                </a:solidFill>
                <a:effectLst/>
                <a:latin typeface="Arial" pitchFamily="34" charset="0"/>
              </a:rPr>
            </a:br>
            <a:r>
              <a:rPr kumimoji="0" lang="fr-FR" sz="900" b="0" i="0" u="none" strike="noStrike" cap="none" normalizeH="0" baseline="0" smtClean="0">
                <a:ln>
                  <a:noFill/>
                </a:ln>
                <a:solidFill>
                  <a:srgbClr val="211104"/>
                </a:solidFill>
                <a:effectLst/>
                <a:latin typeface="Georgia" pitchFamily="18" charset="0"/>
              </a:rPr>
              <a:t>Gustav Fröhlich : Freder, le fils de Joh Fredersen</a:t>
            </a:r>
            <a:r>
              <a:rPr kumimoji="0" lang="fr-FR" sz="1500" b="0" i="0" u="none" strike="noStrike" cap="none" normalizeH="0" baseline="0" smtClean="0">
                <a:ln>
                  <a:noFill/>
                </a:ln>
                <a:solidFill>
                  <a:schemeClr val="tx1"/>
                </a:solidFill>
                <a:effectLst/>
                <a:latin typeface="Arial" pitchFamily="34" charset="0"/>
              </a:rPr>
              <a:t/>
            </a:r>
            <a:br>
              <a:rPr kumimoji="0" lang="fr-FR" sz="1500" b="0" i="0" u="none" strike="noStrike" cap="none" normalizeH="0" baseline="0" smtClean="0">
                <a:ln>
                  <a:noFill/>
                </a:ln>
                <a:solidFill>
                  <a:schemeClr val="tx1"/>
                </a:solidFill>
                <a:effectLst/>
                <a:latin typeface="Arial" pitchFamily="34" charset="0"/>
              </a:rPr>
            </a:br>
            <a:r>
              <a:rPr kumimoji="0" lang="fr-FR" sz="900" b="0" i="0" u="sng" strike="noStrike" cap="none" normalizeH="0" baseline="0" smtClean="0">
                <a:ln>
                  <a:noFill/>
                </a:ln>
                <a:solidFill>
                  <a:srgbClr val="0066CC"/>
                </a:solidFill>
                <a:effectLst/>
                <a:latin typeface="Georgia" pitchFamily="18" charset="0"/>
                <a:hlinkClick r:id="rId3"/>
              </a:rPr>
              <a:t>  </a:t>
            </a:r>
            <a:r>
              <a:rPr kumimoji="0" lang="fr-FR" sz="29200" b="0" i="0" u="none" strike="noStrike" cap="none" normalizeH="0" baseline="0" smtClean="0">
                <a:ln>
                  <a:noFill/>
                </a:ln>
                <a:solidFill>
                  <a:schemeClr val="tx1"/>
                </a:solidFill>
                <a:effectLst/>
                <a:latin typeface="Arial" pitchFamily="34" charset="0"/>
              </a:rPr>
              <a:t> </a:t>
            </a:r>
            <a:endParaRPr kumimoji="0" lang="fr-FR" sz="900" b="0" i="0" u="sng" strike="noStrike" cap="none" normalizeH="0" baseline="0" smtClean="0">
              <a:ln>
                <a:noFill/>
              </a:ln>
              <a:solidFill>
                <a:srgbClr val="0066CC"/>
              </a:solidFill>
              <a:effectLst/>
              <a:latin typeface="Georgia" pitchFamily="18" charset="0"/>
            </a:endParaRPr>
          </a:p>
        </p:txBody>
      </p:sp>
      <p:pic>
        <p:nvPicPr>
          <p:cNvPr id="6148" name="Picture 4" descr="Photobucket">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35" r="-2232"/>
          <a:stretch/>
        </p:blipFill>
        <p:spPr bwMode="auto">
          <a:xfrm>
            <a:off x="3626604" y="2265712"/>
            <a:ext cx="2836190" cy="260104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462794" y="2308169"/>
            <a:ext cx="5083444" cy="2862322"/>
          </a:xfrm>
          <a:prstGeom prst="rect">
            <a:avLst/>
          </a:prstGeom>
        </p:spPr>
        <p:txBody>
          <a:bodyPr wrap="square">
            <a:spAutoFit/>
          </a:bodyPr>
          <a:lstStyle/>
          <a:p>
            <a:r>
              <a:rPr lang="fr-FR" dirty="0" err="1"/>
              <a:t>Joh</a:t>
            </a:r>
            <a:r>
              <a:rPr lang="fr-FR" dirty="0"/>
              <a:t> </a:t>
            </a:r>
            <a:r>
              <a:rPr lang="fr-FR" dirty="0" err="1"/>
              <a:t>Fredersen</a:t>
            </a:r>
            <a:r>
              <a:rPr lang="fr-FR" dirty="0"/>
              <a:t>, entouré de ses secrétaires, est plongé dans les chiffres : il compare le cours des actions en bourse de Londres et New York. Lorsque </a:t>
            </a:r>
            <a:r>
              <a:rPr lang="fr-FR" dirty="0" err="1"/>
              <a:t>Freder</a:t>
            </a:r>
            <a:r>
              <a:rPr lang="fr-FR" dirty="0"/>
              <a:t> entre dans la pièce, </a:t>
            </a:r>
            <a:r>
              <a:rPr lang="fr-FR" dirty="0" err="1"/>
              <a:t>Joh</a:t>
            </a:r>
            <a:r>
              <a:rPr lang="fr-FR" dirty="0"/>
              <a:t> </a:t>
            </a:r>
            <a:r>
              <a:rPr lang="fr-FR" dirty="0" err="1"/>
              <a:t>Fredersen</a:t>
            </a:r>
            <a:r>
              <a:rPr lang="fr-FR" dirty="0"/>
              <a:t> découvre une erreur dans les relevés et licencie sur le champ Josaphat, son premier secrétaire. </a:t>
            </a:r>
            <a:r>
              <a:rPr lang="fr-FR" dirty="0" err="1"/>
              <a:t>Freder</a:t>
            </a:r>
            <a:r>
              <a:rPr lang="fr-FR" dirty="0"/>
              <a:t> engage alors un débat avec son père sur la nature de l'homme et l'essence de la machine.</a:t>
            </a:r>
          </a:p>
        </p:txBody>
      </p:sp>
    </p:spTree>
    <p:extLst>
      <p:ext uri="{BB962C8B-B14F-4D97-AF65-F5344CB8AC3E}">
        <p14:creationId xmlns:p14="http://schemas.microsoft.com/office/powerpoint/2010/main" val="131910109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idx="4294967295"/>
          </p:nvPr>
        </p:nvSpPr>
        <p:spPr>
          <a:xfrm>
            <a:off x="1" y="0"/>
            <a:ext cx="10436736" cy="960895"/>
          </a:xfrm>
        </p:spPr>
        <p:txBody>
          <a:bodyPr/>
          <a:lstStyle/>
          <a:p>
            <a:pPr algn="ctr"/>
            <a:r>
              <a:rPr lang="fr-FR" sz="4800" dirty="0" smtClean="0">
                <a:solidFill>
                  <a:srgbClr val="002060"/>
                </a:solidFill>
              </a:rPr>
              <a:t>Le thème de </a:t>
            </a:r>
            <a:r>
              <a:rPr lang="fr-FR" sz="4800" dirty="0" err="1" smtClean="0">
                <a:solidFill>
                  <a:srgbClr val="002060"/>
                </a:solidFill>
              </a:rPr>
              <a:t>Métropolis</a:t>
            </a:r>
            <a:endParaRPr lang="fr-FR" sz="4800" dirty="0">
              <a:solidFill>
                <a:srgbClr val="002060"/>
              </a:solidFill>
            </a:endParaRPr>
          </a:p>
        </p:txBody>
      </p:sp>
      <p:sp>
        <p:nvSpPr>
          <p:cNvPr id="3" name="Espace réservé du contenu 2"/>
          <p:cNvSpPr>
            <a:spLocks noGrp="1"/>
          </p:cNvSpPr>
          <p:nvPr>
            <p:ph idx="4294967295"/>
          </p:nvPr>
        </p:nvSpPr>
        <p:spPr>
          <a:xfrm>
            <a:off x="4839941" y="1224366"/>
            <a:ext cx="3637631" cy="5405572"/>
          </a:xfrm>
        </p:spPr>
        <p:txBody>
          <a:bodyPr>
            <a:normAutofit fontScale="92500" lnSpcReduction="10000"/>
          </a:bodyPr>
          <a:lstStyle/>
          <a:p>
            <a:r>
              <a:rPr lang="fr-FR" sz="2400" dirty="0" smtClean="0"/>
              <a:t>Le fils du patron de la ville haute va s’éprendre d’une femme de la ville basse. </a:t>
            </a:r>
          </a:p>
          <a:p>
            <a:r>
              <a:rPr lang="fr-FR" sz="2400" dirty="0" smtClean="0"/>
              <a:t>Ce film de Science Fiction avec 25 000 acteurs, haï par certains, vu par d’autres comme l’un des plus grand  films s’achève sur cette phrase : « </a:t>
            </a:r>
            <a:r>
              <a:rPr lang="fr-FR" sz="2400" i="1" dirty="0" smtClean="0"/>
              <a:t>Le médiateur entre le cerveau et les mains, ce doit être le cœur.</a:t>
            </a:r>
            <a:r>
              <a:rPr lang="fr-FR" sz="2400" dirty="0" smtClean="0"/>
              <a:t> »</a:t>
            </a:r>
            <a:endParaRPr lang="fr-FR" sz="2400" dirty="0"/>
          </a:p>
        </p:txBody>
      </p:sp>
      <p:pic>
        <p:nvPicPr>
          <p:cNvPr id="5122" name="Picture 2" descr="Metropolis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1084881"/>
            <a:ext cx="4568278" cy="34871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55575" y="4705116"/>
            <a:ext cx="4568278" cy="2031325"/>
          </a:xfrm>
          <a:prstGeom prst="rect">
            <a:avLst/>
          </a:prstGeom>
        </p:spPr>
        <p:txBody>
          <a:bodyPr wrap="square">
            <a:spAutoFit/>
          </a:bodyPr>
          <a:lstStyle/>
          <a:p>
            <a:r>
              <a:rPr lang="fr-FR" dirty="0"/>
              <a:t>En 2026, </a:t>
            </a:r>
            <a:r>
              <a:rPr lang="fr-FR" dirty="0" err="1"/>
              <a:t>Metropolis</a:t>
            </a:r>
            <a:r>
              <a:rPr lang="fr-FR" dirty="0"/>
              <a:t> comprend la ville </a:t>
            </a:r>
            <a:r>
              <a:rPr lang="fr-FR" dirty="0" smtClean="0"/>
              <a:t>haute, peuplée </a:t>
            </a:r>
            <a:r>
              <a:rPr lang="fr-FR" dirty="0"/>
              <a:t>de familles intellectuelles dirigeantes, souvent oisives, aimant le luxe et le divertissement. Dans la ville basse, les travailleurs font fonctionner la ville et sont opprimés par la classe dirigeante.</a:t>
            </a:r>
          </a:p>
        </p:txBody>
      </p:sp>
      <p:pic>
        <p:nvPicPr>
          <p:cNvPr id="5124" name="Picture 4" descr="Metropolis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2125" y="1084881"/>
            <a:ext cx="3458692" cy="2566350"/>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Metropolis 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89183" y="4153545"/>
            <a:ext cx="3471633" cy="258289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Metropolis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5" y="1047749"/>
            <a:ext cx="4762500" cy="3524251"/>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Metropolis 10"/>
          <p:cNvPicPr>
            <a:picLocks noChangeAspect="1" noChangeArrowheads="1"/>
          </p:cNvPicPr>
          <p:nvPr/>
        </p:nvPicPr>
        <p:blipFill>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5575" y="1084881"/>
            <a:ext cx="4762500" cy="3533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148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8"/>
                                        </p:tgtEl>
                                        <p:attrNameLst>
                                          <p:attrName>style.visibility</p:attrName>
                                        </p:attrNameLst>
                                      </p:cBhvr>
                                      <p:to>
                                        <p:strVal val="visible"/>
                                      </p:to>
                                    </p:set>
                                    <p:animEffect transition="in" filter="fade">
                                      <p:cBhvr>
                                        <p:cTn id="7" dur="500"/>
                                        <p:tgtEl>
                                          <p:spTgt spid="51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fade">
                                      <p:cBhvr>
                                        <p:cTn id="12"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altLang="fr-FR" sz="8000" dirty="0" smtClean="0">
                <a:solidFill>
                  <a:srgbClr val="FFC000"/>
                </a:solidFill>
                <a:effectLst>
                  <a:outerShdw blurRad="38100" dist="38100" dir="2700000" algn="tl">
                    <a:srgbClr val="000000">
                      <a:alpha val="43137"/>
                    </a:srgbClr>
                  </a:outerShdw>
                </a:effectLst>
                <a:latin typeface="Book Antiqua" panose="02040602050305030304" pitchFamily="18" charset="0"/>
              </a:rPr>
              <a:t>Entre </a:t>
            </a:r>
            <a:r>
              <a:rPr lang="fr-FR" altLang="fr-FR" sz="8000" dirty="0">
                <a:solidFill>
                  <a:srgbClr val="FFC000"/>
                </a:solidFill>
                <a:effectLst>
                  <a:outerShdw blurRad="38100" dist="38100" dir="2700000" algn="tl">
                    <a:srgbClr val="000000">
                      <a:alpha val="43137"/>
                    </a:srgbClr>
                  </a:outerShdw>
                </a:effectLst>
                <a:latin typeface="Book Antiqua" panose="02040602050305030304" pitchFamily="18" charset="0"/>
              </a:rPr>
              <a:t>dans la joie de ton maître</a:t>
            </a:r>
            <a:endParaRPr lang="fr-FR" sz="8000" dirty="0">
              <a:solidFill>
                <a:srgbClr val="FFC000"/>
              </a:solidFill>
              <a:effectLst>
                <a:outerShdw blurRad="38100" dist="38100" dir="2700000" algn="tl">
                  <a:srgbClr val="000000">
                    <a:alpha val="43137"/>
                  </a:srgbClr>
                </a:outerShdw>
              </a:effectLst>
            </a:endParaRPr>
          </a:p>
        </p:txBody>
      </p:sp>
      <p:sp>
        <p:nvSpPr>
          <p:cNvPr id="5" name="Espace réservé du texte 4"/>
          <p:cNvSpPr>
            <a:spLocks noGrp="1"/>
          </p:cNvSpPr>
          <p:nvPr>
            <p:ph type="body" sz="half" idx="14"/>
          </p:nvPr>
        </p:nvSpPr>
        <p:spPr>
          <a:xfrm>
            <a:off x="1945945" y="3456122"/>
            <a:ext cx="7725772" cy="883403"/>
          </a:xfrm>
        </p:spPr>
        <p:txBody>
          <a:bodyPr>
            <a:normAutofit/>
          </a:bodyPr>
          <a:lstStyle/>
          <a:p>
            <a:r>
              <a:rPr lang="fr-FR" sz="2400" dirty="0"/>
              <a:t>Tirer le meilleur de soi et des </a:t>
            </a:r>
            <a:r>
              <a:rPr lang="fr-FR" sz="2400" dirty="0" smtClean="0"/>
              <a:t>autres</a:t>
            </a:r>
            <a:endParaRPr lang="fr-FR" sz="1600" dirty="0"/>
          </a:p>
        </p:txBody>
      </p:sp>
      <p:pic>
        <p:nvPicPr>
          <p:cNvPr id="6" name="Picture 5" descr="http://blog.changeboard.com/wp-content/uploads/2012/08/BringOutBestInPeopl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2389" y="4595805"/>
            <a:ext cx="1905000" cy="221932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descr="Brining Out the Best in People">
            <a:hlinkClick r:id="rId4" tgtFrame="&quot;_blank&quot;"/>
          </p:cNvPr>
          <p:cNvPicPr/>
          <p:nvPr/>
        </p:nvPicPr>
        <p:blipFill>
          <a:blip r:embed="rId5">
            <a:extLst>
              <a:ext uri="{28A0092B-C50C-407E-A947-70E740481C1C}">
                <a14:useLocalDpi xmlns:a14="http://schemas.microsoft.com/office/drawing/2010/main" val="0"/>
              </a:ext>
            </a:extLst>
          </a:blip>
          <a:srcRect/>
          <a:stretch>
            <a:fillRect/>
          </a:stretch>
        </p:blipFill>
        <p:spPr bwMode="auto">
          <a:xfrm>
            <a:off x="3417570" y="4832509"/>
            <a:ext cx="1787536" cy="1982621"/>
          </a:xfrm>
          <a:prstGeom prst="rect">
            <a:avLst/>
          </a:prstGeom>
          <a:noFill/>
          <a:ln>
            <a:noFill/>
          </a:ln>
        </p:spPr>
      </p:pic>
    </p:spTree>
    <p:extLst>
      <p:ext uri="{BB962C8B-B14F-4D97-AF65-F5344CB8AC3E}">
        <p14:creationId xmlns:p14="http://schemas.microsoft.com/office/powerpoint/2010/main" val="884131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Grp="1" noChangeArrowheads="1"/>
          </p:cNvSpPr>
          <p:nvPr>
            <p:ph idx="4294967295"/>
          </p:nvPr>
        </p:nvSpPr>
        <p:spPr bwMode="auto">
          <a:xfrm>
            <a:off x="0" y="105281"/>
            <a:ext cx="12192000" cy="66171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Book Antiqua" panose="02040602050305030304" pitchFamily="18" charset="0"/>
              </a:rPr>
              <a:t>PARABOLE DES TALENTS</a:t>
            </a:r>
          </a:p>
          <a:p>
            <a:pPr marL="0" marR="0" lvl="0" indent="0" algn="l" defTabSz="914400" rtl="0" eaLnBrk="0" fontAlgn="base" latinLnBrk="0" hangingPunct="0">
              <a:lnSpc>
                <a:spcPct val="100000"/>
              </a:lnSpc>
              <a:spcBef>
                <a:spcPct val="0"/>
              </a:spcBef>
              <a:spcAft>
                <a:spcPct val="0"/>
              </a:spcAft>
              <a:buClrTx/>
              <a:buSzTx/>
              <a:buFontTx/>
              <a:buNone/>
              <a:tabLst/>
            </a:pPr>
            <a:endParaRPr lang="fr-FR" altLang="fr-FR" dirty="0">
              <a:latin typeface="Book Antiqua" panose="02040602050305030304" pitchFamily="18" charset="0"/>
            </a:endParaRPr>
          </a:p>
          <a:p>
            <a:r>
              <a:rPr lang="fr-FR" dirty="0"/>
              <a:t>Dans la parabole des talents, un personnage veut thésauriser et enterrer son capital, tandis qu’un autre va en tirer parti et le multiplier</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dirty="0" smtClean="0">
              <a:ln>
                <a:noFill/>
              </a:ln>
              <a:solidFill>
                <a:schemeClr val="tx1"/>
              </a:solidFill>
              <a:effectLst/>
              <a:latin typeface="Book Antiqua" panose="0204060205030503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dirty="0" smtClean="0">
                <a:ln>
                  <a:noFill/>
                </a:ln>
                <a:solidFill>
                  <a:schemeClr val="tx1"/>
                </a:solidFill>
                <a:effectLst/>
                <a:latin typeface="Book Antiqua" panose="02040602050305030304" pitchFamily="18" charset="0"/>
              </a:rPr>
              <a:t>« un homme, partant pour un voyage, appela ses serviteurs, et leur remit ses biens. Il donna cinq talents à l'un, deux à l'autre, et un au troisième, à chacun selon sa capacité, et il partit. Aussitôt celui qui avait reçu les cinq talents s'en alla, les fit valoir, et il gagna cinq autres talents. De même, celui qui avait reçu les deux talents en gagna deux autres. Celui qui n'en avait reçu qu'un alla faire un creux dans la terre, et cacha l'argent de son maître.(…) Le maître revint, et leur fit rendre compte. Celui qui avait reçu les cinq talents s'approcha, en apportant cinq autres talents, et il dit : Seigneur, tu m'as remis cinq talents; voici, j'en ai gagné cinq autres. Son maître lui dit : C'est bien, </a:t>
            </a:r>
            <a:r>
              <a:rPr kumimoji="0" lang="fr-FR" altLang="fr-FR" sz="1800" b="0" i="0" u="none" strike="noStrike" cap="none" normalizeH="0" baseline="0" dirty="0" smtClean="0">
                <a:ln>
                  <a:noFill/>
                </a:ln>
                <a:solidFill>
                  <a:srgbClr val="FF0000"/>
                </a:solidFill>
                <a:effectLst/>
                <a:latin typeface="Book Antiqua" panose="02040602050305030304" pitchFamily="18" charset="0"/>
              </a:rPr>
              <a:t>bon et fidèle serviteur ; tu as été fidèle en peu de chose, je te confierai beaucoup</a:t>
            </a:r>
            <a:r>
              <a:rPr kumimoji="0" lang="fr-FR" altLang="fr-FR" sz="1800" b="0" i="0" u="none" strike="noStrike" cap="none" normalizeH="0" baseline="0" dirty="0" smtClean="0">
                <a:ln>
                  <a:noFill/>
                </a:ln>
                <a:solidFill>
                  <a:schemeClr val="tx1"/>
                </a:solidFill>
                <a:effectLst/>
                <a:latin typeface="Book Antiqua" panose="02040602050305030304" pitchFamily="18" charset="0"/>
              </a:rPr>
              <a:t>; </a:t>
            </a:r>
            <a:r>
              <a:rPr kumimoji="0" lang="fr-FR" altLang="fr-FR" sz="1800" b="0" i="0" u="none" strike="noStrike" cap="none" normalizeH="0" baseline="0" dirty="0" smtClean="0">
                <a:ln>
                  <a:noFill/>
                </a:ln>
                <a:solidFill>
                  <a:srgbClr val="FF0000"/>
                </a:solidFill>
                <a:effectLst/>
                <a:latin typeface="Book Antiqua" panose="02040602050305030304" pitchFamily="18" charset="0"/>
              </a:rPr>
              <a:t>entre dans la joie de ton maître</a:t>
            </a:r>
            <a:r>
              <a:rPr kumimoji="0" lang="fr-FR" altLang="fr-FR" sz="1800" b="0" i="0" u="none" strike="noStrike" cap="none" normalizeH="0" baseline="0" dirty="0" smtClean="0">
                <a:ln>
                  <a:noFill/>
                </a:ln>
                <a:solidFill>
                  <a:schemeClr val="tx1"/>
                </a:solidFill>
                <a:effectLst/>
                <a:latin typeface="Book Antiqua" panose="02040602050305030304" pitchFamily="18" charset="0"/>
              </a:rPr>
              <a:t>. Celui qui avait reçu les deux talents s'approcha aussi, et il dit: Seigneur, tu m'as remis deux talents; voici, j'en ai gagné deux autres. Son maître lui dit : </a:t>
            </a:r>
            <a:r>
              <a:rPr kumimoji="0" lang="fr-FR" altLang="fr-FR" sz="1800" b="0" i="0" u="none" strike="noStrike" cap="none" normalizeH="0" baseline="0" dirty="0" smtClean="0">
                <a:ln>
                  <a:noFill/>
                </a:ln>
                <a:solidFill>
                  <a:srgbClr val="FF0000"/>
                </a:solidFill>
                <a:effectLst/>
                <a:latin typeface="Book Antiqua" panose="02040602050305030304" pitchFamily="18" charset="0"/>
              </a:rPr>
              <a:t>C'est bien, bon et fidèle serviteur; tu as été fidèle en peu de chose, je te confierai beaucoup; entre dans la joie de ton maître. </a:t>
            </a:r>
            <a:r>
              <a:rPr kumimoji="0" lang="fr-FR" altLang="fr-FR" sz="1800" b="0" i="0" u="none" strike="noStrike" cap="none" normalizeH="0" baseline="0" dirty="0" smtClean="0">
                <a:ln>
                  <a:noFill/>
                </a:ln>
                <a:solidFill>
                  <a:schemeClr val="tx1"/>
                </a:solidFill>
                <a:effectLst/>
                <a:latin typeface="Book Antiqua" panose="02040602050305030304" pitchFamily="18" charset="0"/>
              </a:rPr>
              <a:t>Celui qui n'avait reçu qu'un talent s'approcha ensuite, et il dit : Seigneur, je savais que tu es un homme dur, qui moissonnes où tu n'as pas semé, et qui amasses où tu n'as pas vanné ; j'ai eu peur, et je suis allé cacher ton talent dans la terre; voici, prends ce qui est à toi. Son maître lui répondit: Serviteur méchant et paresseux, tu savais que je moissonne où je n'ai pas semé, et que j'amasse où je n'ai pas vanné ; il te fallait donc remettre mon argent aux banquiers, et, à mon retour, j'aurais retiré ce qui est à moi avec un intérêt. Ôtez-lui donc le talent, et donnez-le à celui qui a les dix talents. Car on donnera à celui qui a, et il sera dans l'abondance, mais à celui qui n'a pas on ôtera même ce qu'il a. Et le serviteur inutile, jetez-le dans les ténèbres du dehors, où il y aura des pleurs et des grincements de dents.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dirty="0" smtClean="0">
                <a:ln>
                  <a:noFill/>
                </a:ln>
                <a:solidFill>
                  <a:srgbClr val="252525"/>
                </a:solidFill>
                <a:effectLst/>
                <a:latin typeface="Arial" panose="020B0604020202020204" pitchFamily="34" charset="0"/>
              </a:rPr>
              <a:t/>
            </a:r>
            <a:br>
              <a:rPr kumimoji="0" lang="fr-FR" altLang="fr-FR" sz="1000" b="0" i="0" u="none" strike="noStrike" cap="none" normalizeH="0" baseline="0" dirty="0" smtClean="0">
                <a:ln>
                  <a:noFill/>
                </a:ln>
                <a:solidFill>
                  <a:srgbClr val="252525"/>
                </a:solidFill>
                <a:effectLst/>
                <a:latin typeface="Arial" panose="020B0604020202020204" pitchFamily="34" charset="0"/>
              </a:rPr>
            </a:br>
            <a:endParaRPr kumimoji="0" lang="fr-FR" altLang="fr-FR"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291444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6427" y="720853"/>
            <a:ext cx="3657600" cy="937466"/>
          </a:xfrm>
        </p:spPr>
        <p:txBody>
          <a:bodyPr/>
          <a:lstStyle/>
          <a:p>
            <a:r>
              <a:rPr lang="fr-FR" dirty="0" smtClean="0"/>
              <a:t>Tirer le meilleur de quelqu’un</a:t>
            </a:r>
            <a:endParaRPr lang="fr-FR" dirty="0"/>
          </a:p>
        </p:txBody>
      </p:sp>
      <p:sp>
        <p:nvSpPr>
          <p:cNvPr id="5" name="Espace réservé du texte 4"/>
          <p:cNvSpPr>
            <a:spLocks noGrp="1"/>
          </p:cNvSpPr>
          <p:nvPr>
            <p:ph type="body" sz="half" idx="2"/>
          </p:nvPr>
        </p:nvSpPr>
        <p:spPr>
          <a:xfrm>
            <a:off x="721000" y="2024062"/>
            <a:ext cx="3618525" cy="3888777"/>
          </a:xfrm>
        </p:spPr>
        <p:txBody>
          <a:bodyPr>
            <a:normAutofit/>
          </a:bodyPr>
          <a:lstStyle/>
          <a:p>
            <a:r>
              <a:rPr lang="fr-FR" sz="2000" dirty="0" smtClean="0"/>
              <a:t>Tirer d’une matière première un produit fini à forte valeur ajoutée</a:t>
            </a:r>
          </a:p>
          <a:p>
            <a:r>
              <a:rPr lang="fr-FR" sz="2000" dirty="0" smtClean="0"/>
              <a:t>Le bon formateur sera capable de bien faire les choses.</a:t>
            </a:r>
          </a:p>
          <a:p>
            <a:r>
              <a:rPr lang="fr-FR" sz="2000" dirty="0" smtClean="0"/>
              <a:t>Et le bon formateur de formateur sera capable de bien faire faire les choses à une équipe de bons formateurs</a:t>
            </a:r>
            <a:endParaRPr lang="fr-FR" sz="2000" dirty="0"/>
          </a:p>
        </p:txBody>
      </p:sp>
      <p:grpSp>
        <p:nvGrpSpPr>
          <p:cNvPr id="6" name="Groupe 5"/>
          <p:cNvGrpSpPr/>
          <p:nvPr/>
        </p:nvGrpSpPr>
        <p:grpSpPr>
          <a:xfrm>
            <a:off x="7856279" y="4448015"/>
            <a:ext cx="2135341" cy="2107726"/>
            <a:chOff x="1727417" y="4251519"/>
            <a:chExt cx="1741053" cy="1741053"/>
          </a:xfrm>
        </p:grpSpPr>
        <p:sp>
          <p:nvSpPr>
            <p:cNvPr id="7" name="Ellipse 6"/>
            <p:cNvSpPr/>
            <p:nvPr/>
          </p:nvSpPr>
          <p:spPr>
            <a:xfrm>
              <a:off x="1727417" y="4251519"/>
              <a:ext cx="1741053" cy="1741053"/>
            </a:xfrm>
            <a:prstGeom prst="ellipse">
              <a:avLst/>
            </a:prstGeom>
          </p:spPr>
          <p:style>
            <a:lnRef idx="0">
              <a:schemeClr val="accent5"/>
            </a:lnRef>
            <a:fillRef idx="3">
              <a:schemeClr val="accent5"/>
            </a:fillRef>
            <a:effectRef idx="3">
              <a:schemeClr val="accent5"/>
            </a:effectRef>
            <a:fontRef idx="minor">
              <a:schemeClr val="lt1"/>
            </a:fontRef>
          </p:style>
        </p:sp>
        <p:sp>
          <p:nvSpPr>
            <p:cNvPr id="8" name="Ellipse 4"/>
            <p:cNvSpPr/>
            <p:nvPr/>
          </p:nvSpPr>
          <p:spPr>
            <a:xfrm>
              <a:off x="1982388" y="4506490"/>
              <a:ext cx="1231111" cy="12311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fr-FR" sz="2400" b="1" kern="1200" dirty="0" smtClean="0">
                  <a:latin typeface="Garamond" pitchFamily="18" charset="0"/>
                </a:rPr>
                <a:t>Produit</a:t>
              </a:r>
            </a:p>
            <a:p>
              <a:pPr lvl="0" algn="ctr" defTabSz="666750">
                <a:lnSpc>
                  <a:spcPct val="90000"/>
                </a:lnSpc>
                <a:spcBef>
                  <a:spcPct val="0"/>
                </a:spcBef>
                <a:spcAft>
                  <a:spcPct val="35000"/>
                </a:spcAft>
              </a:pPr>
              <a:r>
                <a:rPr lang="fr-FR" sz="2400" b="1" dirty="0" smtClean="0">
                  <a:latin typeface="Garamond" pitchFamily="18" charset="0"/>
                </a:rPr>
                <a:t>Enrichi</a:t>
              </a:r>
            </a:p>
          </p:txBody>
        </p:sp>
      </p:grpSp>
      <p:cxnSp>
        <p:nvCxnSpPr>
          <p:cNvPr id="10" name="Connecteur droit 9"/>
          <p:cNvCxnSpPr/>
          <p:nvPr/>
        </p:nvCxnSpPr>
        <p:spPr>
          <a:xfrm flipV="1">
            <a:off x="6245817" y="4448015"/>
            <a:ext cx="2480988" cy="681924"/>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6245817" y="5641383"/>
            <a:ext cx="2480988" cy="914358"/>
          </a:xfrm>
          <a:prstGeom prst="line">
            <a:avLst/>
          </a:prstGeom>
        </p:spPr>
        <p:style>
          <a:lnRef idx="1">
            <a:schemeClr val="accent1"/>
          </a:lnRef>
          <a:fillRef idx="0">
            <a:schemeClr val="accent1"/>
          </a:fillRef>
          <a:effectRef idx="0">
            <a:schemeClr val="accent1"/>
          </a:effectRef>
          <a:fontRef idx="minor">
            <a:schemeClr val="tx1"/>
          </a:fontRef>
        </p:style>
      </p:cxnSp>
      <p:pic>
        <p:nvPicPr>
          <p:cNvPr id="20" name="Picture 2" descr="zeichnen lerne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117532" y="2268457"/>
            <a:ext cx="3331233" cy="183634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15" descr="www.kopf-hand-herz.ch/aktuell/">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7887391" y="278969"/>
            <a:ext cx="1791516" cy="1537400"/>
          </a:xfrm>
          <a:prstGeom prst="rect">
            <a:avLst/>
          </a:prstGeom>
          <a:noFill/>
          <a:extLst>
            <a:ext uri="{909E8E84-426E-40DD-AFC4-6F175D3DCCD1}">
              <a14:hiddenFill xmlns:a14="http://schemas.microsoft.com/office/drawing/2010/main">
                <a:solidFill>
                  <a:srgbClr val="FFFFFF"/>
                </a:solidFill>
              </a14:hiddenFill>
            </a:ext>
          </a:extLst>
        </p:spPr>
      </p:pic>
      <p:sp>
        <p:nvSpPr>
          <p:cNvPr id="21" name="Ellipse 20"/>
          <p:cNvSpPr/>
          <p:nvPr/>
        </p:nvSpPr>
        <p:spPr>
          <a:xfrm>
            <a:off x="5788617" y="5129939"/>
            <a:ext cx="511444" cy="511444"/>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3" name="Ellipse 22"/>
          <p:cNvSpPr/>
          <p:nvPr/>
        </p:nvSpPr>
        <p:spPr>
          <a:xfrm>
            <a:off x="5168684" y="2912385"/>
            <a:ext cx="1751309" cy="170481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latin typeface="Garamond" pitchFamily="18" charset="0"/>
              </a:rPr>
              <a:t>Formateur</a:t>
            </a:r>
          </a:p>
          <a:p>
            <a:pPr algn="ctr"/>
            <a:r>
              <a:rPr lang="fr-FR" b="1" dirty="0" smtClean="0">
                <a:latin typeface="Garamond" pitchFamily="18" charset="0"/>
              </a:rPr>
              <a:t>(faire)</a:t>
            </a:r>
            <a:endParaRPr lang="fr-FR" b="1" dirty="0">
              <a:latin typeface="Garamond" pitchFamily="18" charset="0"/>
            </a:endParaRPr>
          </a:p>
        </p:txBody>
      </p:sp>
      <p:sp>
        <p:nvSpPr>
          <p:cNvPr id="24" name="Flèche vers le bas 23"/>
          <p:cNvSpPr/>
          <p:nvPr/>
        </p:nvSpPr>
        <p:spPr>
          <a:xfrm rot="16200000">
            <a:off x="6896040" y="4927752"/>
            <a:ext cx="449451" cy="977809"/>
          </a:xfrm>
          <a:prstGeom prst="down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fr-FR"/>
          </a:p>
        </p:txBody>
      </p:sp>
      <p:sp>
        <p:nvSpPr>
          <p:cNvPr id="25" name="Rectangle 24"/>
          <p:cNvSpPr/>
          <p:nvPr/>
        </p:nvSpPr>
        <p:spPr>
          <a:xfrm>
            <a:off x="5493258" y="5864512"/>
            <a:ext cx="1065996" cy="690317"/>
          </a:xfrm>
          <a:prstGeom prst="rect">
            <a:avLst/>
          </a:prstGeom>
        </p:spPr>
        <p:txBody>
          <a:bodyPr wrap="none">
            <a:spAutoFit/>
          </a:bodyPr>
          <a:lstStyle/>
          <a:p>
            <a:pPr lvl="0" algn="ctr" defTabSz="666750">
              <a:lnSpc>
                <a:spcPct val="90000"/>
              </a:lnSpc>
              <a:spcBef>
                <a:spcPct val="0"/>
              </a:spcBef>
              <a:spcAft>
                <a:spcPct val="35000"/>
              </a:spcAft>
            </a:pPr>
            <a:r>
              <a:rPr lang="fr-FR" b="1" dirty="0">
                <a:latin typeface="Garamond" pitchFamily="18" charset="0"/>
              </a:rPr>
              <a:t>Matière </a:t>
            </a:r>
            <a:endParaRPr lang="fr-FR" b="1" dirty="0" smtClean="0">
              <a:latin typeface="Garamond" pitchFamily="18" charset="0"/>
            </a:endParaRPr>
          </a:p>
          <a:p>
            <a:pPr lvl="0" algn="ctr" defTabSz="666750">
              <a:lnSpc>
                <a:spcPct val="90000"/>
              </a:lnSpc>
              <a:spcBef>
                <a:spcPct val="0"/>
              </a:spcBef>
              <a:spcAft>
                <a:spcPct val="35000"/>
              </a:spcAft>
            </a:pPr>
            <a:r>
              <a:rPr lang="fr-FR" b="1" dirty="0" smtClean="0">
                <a:latin typeface="Garamond" pitchFamily="18" charset="0"/>
              </a:rPr>
              <a:t>première</a:t>
            </a:r>
            <a:endParaRPr lang="fr-FR" b="1" dirty="0">
              <a:latin typeface="Garamond" pitchFamily="18" charset="0"/>
            </a:endParaRPr>
          </a:p>
        </p:txBody>
      </p:sp>
      <p:sp>
        <p:nvSpPr>
          <p:cNvPr id="26" name="Ellipse 25"/>
          <p:cNvSpPr/>
          <p:nvPr/>
        </p:nvSpPr>
        <p:spPr>
          <a:xfrm>
            <a:off x="4912963" y="278969"/>
            <a:ext cx="2207802" cy="2142635"/>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b="1" dirty="0" smtClean="0">
                <a:latin typeface="Garamond" pitchFamily="18" charset="0"/>
              </a:rPr>
              <a:t>Formateur</a:t>
            </a:r>
          </a:p>
          <a:p>
            <a:pPr algn="ctr"/>
            <a:r>
              <a:rPr lang="fr-FR" b="1" dirty="0" smtClean="0">
                <a:latin typeface="Garamond" pitchFamily="18" charset="0"/>
              </a:rPr>
              <a:t>(faire faire)</a:t>
            </a:r>
            <a:endParaRPr lang="fr-FR" b="1" dirty="0">
              <a:latin typeface="Garamond" pitchFamily="18" charset="0"/>
            </a:endParaRPr>
          </a:p>
        </p:txBody>
      </p:sp>
      <p:sp>
        <p:nvSpPr>
          <p:cNvPr id="27" name="Flèche vers le bas 26"/>
          <p:cNvSpPr/>
          <p:nvPr/>
        </p:nvSpPr>
        <p:spPr>
          <a:xfrm>
            <a:off x="5749871" y="2421604"/>
            <a:ext cx="526942" cy="490781"/>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8" name="Flèche vers le bas 27"/>
          <p:cNvSpPr/>
          <p:nvPr/>
        </p:nvSpPr>
        <p:spPr>
          <a:xfrm>
            <a:off x="5762786" y="4617200"/>
            <a:ext cx="526942" cy="490781"/>
          </a:xfrm>
          <a:prstGeom prst="down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
        <p:nvSpPr>
          <p:cNvPr id="29" name="Rectangle 28"/>
          <p:cNvSpPr/>
          <p:nvPr/>
        </p:nvSpPr>
        <p:spPr>
          <a:xfrm>
            <a:off x="6276813" y="4898373"/>
            <a:ext cx="1720920" cy="1036566"/>
          </a:xfrm>
          <a:prstGeom prst="rect">
            <a:avLst/>
          </a:prstGeom>
        </p:spPr>
        <p:txBody>
          <a:bodyPr wrap="none">
            <a:spAutoFit/>
          </a:bodyPr>
          <a:lstStyle/>
          <a:p>
            <a:pPr lvl="0" algn="ctr" defTabSz="666750">
              <a:lnSpc>
                <a:spcPct val="90000"/>
              </a:lnSpc>
              <a:spcBef>
                <a:spcPct val="0"/>
              </a:spcBef>
              <a:spcAft>
                <a:spcPct val="35000"/>
              </a:spcAft>
            </a:pPr>
            <a:r>
              <a:rPr lang="fr-FR" b="1" dirty="0" smtClean="0">
                <a:latin typeface="Garamond" pitchFamily="18" charset="0"/>
              </a:rPr>
              <a:t>Transformation</a:t>
            </a:r>
          </a:p>
          <a:p>
            <a:pPr lvl="0" algn="ctr" defTabSz="666750">
              <a:lnSpc>
                <a:spcPct val="90000"/>
              </a:lnSpc>
              <a:spcBef>
                <a:spcPct val="0"/>
              </a:spcBef>
              <a:spcAft>
                <a:spcPct val="35000"/>
              </a:spcAft>
            </a:pPr>
            <a:endParaRPr lang="fr-FR" b="1" dirty="0" smtClean="0">
              <a:latin typeface="Garamond" pitchFamily="18" charset="0"/>
            </a:endParaRPr>
          </a:p>
          <a:p>
            <a:pPr lvl="0" algn="ctr" defTabSz="666750">
              <a:lnSpc>
                <a:spcPct val="90000"/>
              </a:lnSpc>
              <a:spcBef>
                <a:spcPct val="0"/>
              </a:spcBef>
              <a:spcAft>
                <a:spcPct val="35000"/>
              </a:spcAft>
            </a:pPr>
            <a:r>
              <a:rPr lang="fr-FR" b="1" dirty="0" smtClean="0">
                <a:latin typeface="Garamond" pitchFamily="18" charset="0"/>
              </a:rPr>
              <a:t>Valeur ajoutée</a:t>
            </a:r>
            <a:endParaRPr lang="fr-FR" b="1" dirty="0">
              <a:latin typeface="Garamond" pitchFamily="18" charset="0"/>
            </a:endParaRPr>
          </a:p>
        </p:txBody>
      </p:sp>
      <p:sp>
        <p:nvSpPr>
          <p:cNvPr id="30" name="Rectangle 29"/>
          <p:cNvSpPr/>
          <p:nvPr/>
        </p:nvSpPr>
        <p:spPr>
          <a:xfrm>
            <a:off x="9678907" y="6500330"/>
            <a:ext cx="2490425" cy="369332"/>
          </a:xfrm>
          <a:prstGeom prst="rect">
            <a:avLst/>
          </a:prstGeom>
        </p:spPr>
        <p:txBody>
          <a:bodyPr wrap="none">
            <a:spAutoFit/>
          </a:bodyPr>
          <a:lstStyle/>
          <a:p>
            <a:r>
              <a:rPr lang="fr-FR" b="1" dirty="0" smtClean="0">
                <a:latin typeface="Garamond" pitchFamily="18" charset="0"/>
              </a:rPr>
              <a:t>Valeur d’usage (besoin)</a:t>
            </a:r>
            <a:endParaRPr lang="fr-FR" dirty="0"/>
          </a:p>
        </p:txBody>
      </p:sp>
      <p:sp>
        <p:nvSpPr>
          <p:cNvPr id="31" name="Rectangle 30"/>
          <p:cNvSpPr/>
          <p:nvPr/>
        </p:nvSpPr>
        <p:spPr>
          <a:xfrm>
            <a:off x="9783327" y="4263349"/>
            <a:ext cx="2019784" cy="369332"/>
          </a:xfrm>
          <a:prstGeom prst="rect">
            <a:avLst/>
          </a:prstGeom>
        </p:spPr>
        <p:txBody>
          <a:bodyPr wrap="none">
            <a:spAutoFit/>
          </a:bodyPr>
          <a:lstStyle/>
          <a:p>
            <a:r>
              <a:rPr lang="fr-FR" b="1" dirty="0" smtClean="0">
                <a:latin typeface="Garamond" pitchFamily="18" charset="0"/>
              </a:rPr>
              <a:t>Valeur marchande </a:t>
            </a:r>
            <a:endParaRPr lang="fr-FR" dirty="0"/>
          </a:p>
        </p:txBody>
      </p:sp>
      <p:sp>
        <p:nvSpPr>
          <p:cNvPr id="32" name="Rectangle 31"/>
          <p:cNvSpPr/>
          <p:nvPr/>
        </p:nvSpPr>
        <p:spPr>
          <a:xfrm>
            <a:off x="10161902" y="5178712"/>
            <a:ext cx="1836080" cy="646331"/>
          </a:xfrm>
          <a:prstGeom prst="rect">
            <a:avLst/>
          </a:prstGeom>
        </p:spPr>
        <p:txBody>
          <a:bodyPr wrap="none">
            <a:spAutoFit/>
          </a:bodyPr>
          <a:lstStyle/>
          <a:p>
            <a:pPr algn="ctr"/>
            <a:r>
              <a:rPr lang="fr-FR" b="1" dirty="0" smtClean="0">
                <a:latin typeface="Garamond" pitchFamily="18" charset="0"/>
              </a:rPr>
              <a:t>Valeur culturelle </a:t>
            </a:r>
          </a:p>
          <a:p>
            <a:pPr algn="ctr"/>
            <a:r>
              <a:rPr lang="fr-FR" b="1" dirty="0" smtClean="0">
                <a:latin typeface="Garamond" pitchFamily="18" charset="0"/>
              </a:rPr>
              <a:t>(désir)</a:t>
            </a:r>
            <a:endParaRPr lang="fr-FR" dirty="0"/>
          </a:p>
        </p:txBody>
      </p:sp>
    </p:spTree>
    <p:extLst>
      <p:ext uri="{BB962C8B-B14F-4D97-AF65-F5344CB8AC3E}">
        <p14:creationId xmlns:p14="http://schemas.microsoft.com/office/powerpoint/2010/main" val="3487483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anim calcmode="lin" valueType="num">
                                      <p:cBhvr>
                                        <p:cTn id="27" dur="1000" fill="hold"/>
                                        <p:tgtEl>
                                          <p:spTgt spid="6"/>
                                        </p:tgtEl>
                                        <p:attrNameLst>
                                          <p:attrName>ppt_x</p:attrName>
                                        </p:attrNameLst>
                                      </p:cBhvr>
                                      <p:tavLst>
                                        <p:tav tm="0">
                                          <p:val>
                                            <p:strVal val="#ppt_x"/>
                                          </p:val>
                                        </p:tav>
                                        <p:tav tm="100000">
                                          <p:val>
                                            <p:strVal val="#ppt_x"/>
                                          </p:val>
                                        </p:tav>
                                      </p:tavLst>
                                    </p:anim>
                                    <p:anim calcmode="lin" valueType="num">
                                      <p:cBhvr>
                                        <p:cTn id="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fade">
                                      <p:cBhvr>
                                        <p:cTn id="38" dur="500"/>
                                        <p:tgtEl>
                                          <p:spTgt spid="3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23"/>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5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26"/>
                                        </p:tgtEl>
                                        <p:attrNameLst>
                                          <p:attrName>style.visibility</p:attrName>
                                        </p:attrNameLst>
                                      </p:cBhvr>
                                      <p:to>
                                        <p:strVal val="visible"/>
                                      </p:to>
                                    </p:set>
                                    <p:animEffect transition="in" filter="fade">
                                      <p:cBhvr>
                                        <p:cTn id="62" dur="500"/>
                                        <p:tgtEl>
                                          <p:spTgt spid="2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fade">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2"/>
                                        </p:tgtEl>
                                        <p:attrNameLst>
                                          <p:attrName>style.visibility</p:attrName>
                                        </p:attrNameLst>
                                      </p:cBhvr>
                                      <p:to>
                                        <p:strVal val="visible"/>
                                      </p:to>
                                    </p:set>
                                    <p:animEffect transition="in" filter="fade">
                                      <p:cBhvr>
                                        <p:cTn id="7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6" grpId="0" animBg="1"/>
      <p:bldP spid="27" grpId="0" animBg="1"/>
      <p:bldP spid="28" grpId="0" animBg="1"/>
      <p:bldP spid="29" grpId="0"/>
      <p:bldP spid="30" grpId="0"/>
      <p:bldP spid="31" grpId="0"/>
      <p:bldP spid="3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a:xfrm>
            <a:off x="751995" y="669798"/>
            <a:ext cx="3525537" cy="1290067"/>
          </a:xfrm>
        </p:spPr>
        <p:txBody>
          <a:bodyPr/>
          <a:lstStyle/>
          <a:p>
            <a:r>
              <a:rPr lang="fr-FR" dirty="0" smtClean="0"/>
              <a:t>Qui sont les formateurs de formateurs ?</a:t>
            </a:r>
            <a:endParaRPr lang="fr-FR" dirty="0"/>
          </a:p>
        </p:txBody>
      </p:sp>
      <p:sp>
        <p:nvSpPr>
          <p:cNvPr id="4" name="Espace réservé du texte 3"/>
          <p:cNvSpPr>
            <a:spLocks noGrp="1"/>
          </p:cNvSpPr>
          <p:nvPr>
            <p:ph type="body" sz="half" idx="2"/>
          </p:nvPr>
        </p:nvSpPr>
        <p:spPr>
          <a:xfrm>
            <a:off x="743919" y="3038558"/>
            <a:ext cx="3690921" cy="2814331"/>
          </a:xfrm>
        </p:spPr>
        <p:txBody>
          <a:bodyPr>
            <a:normAutofit/>
          </a:bodyPr>
          <a:lstStyle/>
          <a:p>
            <a:pPr marL="342900" indent="-342900">
              <a:buFont typeface="Arial" panose="020B0604020202020204" pitchFamily="34" charset="0"/>
              <a:buChar char="•"/>
            </a:pPr>
            <a:r>
              <a:rPr lang="fr-FR" sz="2400" dirty="0" smtClean="0">
                <a:solidFill>
                  <a:srgbClr val="C198E0"/>
                </a:solidFill>
              </a:rPr>
              <a:t>Professeurs (tête)</a:t>
            </a:r>
            <a:endParaRPr lang="fr-FR" sz="2400" dirty="0">
              <a:solidFill>
                <a:srgbClr val="C198E0"/>
              </a:solidFill>
            </a:endParaRPr>
          </a:p>
          <a:p>
            <a:pPr marL="342900" indent="-342900">
              <a:buFont typeface="Arial" panose="020B0604020202020204" pitchFamily="34" charset="0"/>
              <a:buChar char="•"/>
            </a:pPr>
            <a:r>
              <a:rPr lang="fr-FR" sz="2400" dirty="0" smtClean="0">
                <a:solidFill>
                  <a:srgbClr val="C198E0"/>
                </a:solidFill>
              </a:rPr>
              <a:t>Parents (cœur)</a:t>
            </a:r>
          </a:p>
          <a:p>
            <a:pPr marL="342900" indent="-342900">
              <a:buFont typeface="Arial" panose="020B0604020202020204" pitchFamily="34" charset="0"/>
              <a:buChar char="•"/>
            </a:pPr>
            <a:r>
              <a:rPr lang="fr-FR" sz="2400" dirty="0" smtClean="0">
                <a:solidFill>
                  <a:srgbClr val="C198E0"/>
                </a:solidFill>
              </a:rPr>
              <a:t>Patrons (main)</a:t>
            </a:r>
          </a:p>
          <a:p>
            <a:endParaRPr lang="fr-FR" sz="1600" dirty="0"/>
          </a:p>
          <a:p>
            <a:endParaRPr lang="fr-FR" dirty="0"/>
          </a:p>
        </p:txBody>
      </p:sp>
      <p:sp>
        <p:nvSpPr>
          <p:cNvPr id="2" name="Ellipse 1"/>
          <p:cNvSpPr/>
          <p:nvPr/>
        </p:nvSpPr>
        <p:spPr>
          <a:xfrm>
            <a:off x="5869939" y="71908"/>
            <a:ext cx="2728820" cy="254990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3200" b="1" dirty="0" smtClean="0"/>
              <a:t>Sujet</a:t>
            </a:r>
          </a:p>
          <a:p>
            <a:pPr algn="ctr"/>
            <a:r>
              <a:rPr lang="fr-FR" sz="3200" b="1" dirty="0" smtClean="0"/>
              <a:t>(cœur)</a:t>
            </a:r>
            <a:endParaRPr lang="fr-FR" sz="3200" b="1" dirty="0"/>
          </a:p>
        </p:txBody>
      </p:sp>
      <p:sp>
        <p:nvSpPr>
          <p:cNvPr id="13" name="Ellipse 12"/>
          <p:cNvSpPr/>
          <p:nvPr/>
        </p:nvSpPr>
        <p:spPr>
          <a:xfrm>
            <a:off x="5761056" y="3524511"/>
            <a:ext cx="3406140" cy="313092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2" name="Ellipse 11"/>
          <p:cNvSpPr/>
          <p:nvPr/>
        </p:nvSpPr>
        <p:spPr>
          <a:xfrm>
            <a:off x="5972416" y="3676556"/>
            <a:ext cx="2983420" cy="2826832"/>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4" name="Ellipse 13"/>
          <p:cNvSpPr/>
          <p:nvPr/>
        </p:nvSpPr>
        <p:spPr>
          <a:xfrm>
            <a:off x="6167550" y="3860706"/>
            <a:ext cx="2593151" cy="245853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5" name="Ellipse 14"/>
          <p:cNvSpPr/>
          <p:nvPr/>
        </p:nvSpPr>
        <p:spPr>
          <a:xfrm>
            <a:off x="6582904" y="4214307"/>
            <a:ext cx="1762443" cy="175133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800" b="1" dirty="0" smtClean="0"/>
              <a:t>Objet</a:t>
            </a:r>
          </a:p>
          <a:p>
            <a:pPr algn="ctr"/>
            <a:r>
              <a:rPr lang="fr-FR" sz="2400" b="1" dirty="0" smtClean="0"/>
              <a:t>valeur</a:t>
            </a:r>
            <a:endParaRPr lang="fr-FR" sz="2400" b="1" dirty="0"/>
          </a:p>
        </p:txBody>
      </p:sp>
      <p:sp>
        <p:nvSpPr>
          <p:cNvPr id="16" name="Arc 39"/>
          <p:cNvSpPr>
            <a:spLocks/>
          </p:cNvSpPr>
          <p:nvPr/>
        </p:nvSpPr>
        <p:spPr bwMode="auto">
          <a:xfrm rot="10603073" flipH="1" flipV="1">
            <a:off x="6639715" y="2473298"/>
            <a:ext cx="1855341" cy="2037741"/>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chemeClr val="accent1"/>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3" name="Rectangle 2"/>
          <p:cNvSpPr/>
          <p:nvPr/>
        </p:nvSpPr>
        <p:spPr>
          <a:xfrm>
            <a:off x="9350224" y="3870917"/>
            <a:ext cx="2660962" cy="2677656"/>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FR" sz="2400" b="1" dirty="0" smtClean="0">
                <a:solidFill>
                  <a:srgbClr val="FF0000"/>
                </a:solidFill>
              </a:rPr>
              <a:t>L’objet accroît </a:t>
            </a:r>
            <a:r>
              <a:rPr lang="fr-FR" sz="2400" b="1" dirty="0">
                <a:solidFill>
                  <a:srgbClr val="FF0000"/>
                </a:solidFill>
              </a:rPr>
              <a:t>sa valeur pour donner plus de joie au sujet aimant et recevoir plus d’amour</a:t>
            </a:r>
          </a:p>
        </p:txBody>
      </p:sp>
      <p:sp>
        <p:nvSpPr>
          <p:cNvPr id="6" name="Rectangle 5"/>
          <p:cNvSpPr/>
          <p:nvPr/>
        </p:nvSpPr>
        <p:spPr>
          <a:xfrm>
            <a:off x="8671623" y="2759214"/>
            <a:ext cx="3184580" cy="523220"/>
          </a:xfrm>
          <a:prstGeom prst="rect">
            <a:avLst/>
          </a:prstGeom>
        </p:spPr>
        <p:txBody>
          <a:bodyPr wrap="square">
            <a:spAutoFit/>
          </a:bodyPr>
          <a:lstStyle/>
          <a:p>
            <a:r>
              <a:rPr lang="fr-FR" sz="2800" b="1" dirty="0" smtClean="0">
                <a:solidFill>
                  <a:srgbClr val="0070C0"/>
                </a:solidFill>
              </a:rPr>
              <a:t>Amour &amp; autorité</a:t>
            </a:r>
            <a:endParaRPr lang="fr-FR" sz="2800" b="1" dirty="0">
              <a:solidFill>
                <a:srgbClr val="0070C0"/>
              </a:solidFill>
            </a:endParaRPr>
          </a:p>
        </p:txBody>
      </p:sp>
      <p:sp>
        <p:nvSpPr>
          <p:cNvPr id="18" name="Rectangle 17"/>
          <p:cNvSpPr/>
          <p:nvPr/>
        </p:nvSpPr>
        <p:spPr>
          <a:xfrm>
            <a:off x="5149755" y="3120447"/>
            <a:ext cx="822661" cy="523220"/>
          </a:xfrm>
          <a:prstGeom prst="rect">
            <a:avLst/>
          </a:prstGeom>
        </p:spPr>
        <p:txBody>
          <a:bodyPr wrap="none">
            <a:spAutoFit/>
          </a:bodyPr>
          <a:lstStyle/>
          <a:p>
            <a:r>
              <a:rPr lang="fr-FR" sz="2800" b="1" dirty="0" smtClean="0">
                <a:solidFill>
                  <a:srgbClr val="FF0000"/>
                </a:solidFill>
              </a:rPr>
              <a:t>joie</a:t>
            </a:r>
            <a:endParaRPr lang="fr-FR" sz="2800" b="1" dirty="0">
              <a:solidFill>
                <a:srgbClr val="FF0000"/>
              </a:solidFill>
            </a:endParaRPr>
          </a:p>
        </p:txBody>
      </p:sp>
      <p:sp>
        <p:nvSpPr>
          <p:cNvPr id="7" name="Rectangle 6"/>
          <p:cNvSpPr/>
          <p:nvPr/>
        </p:nvSpPr>
        <p:spPr>
          <a:xfrm>
            <a:off x="8671623" y="0"/>
            <a:ext cx="3520377"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fr-FR" sz="2400" b="1" dirty="0">
                <a:solidFill>
                  <a:srgbClr val="0070C0"/>
                </a:solidFill>
              </a:rPr>
              <a:t>Le sujet aimant est motivé d’aimer toujours plus l’objet aimé. </a:t>
            </a:r>
          </a:p>
        </p:txBody>
      </p:sp>
      <p:sp>
        <p:nvSpPr>
          <p:cNvPr id="17" name="Arc 39"/>
          <p:cNvSpPr>
            <a:spLocks/>
          </p:cNvSpPr>
          <p:nvPr/>
        </p:nvSpPr>
        <p:spPr bwMode="auto">
          <a:xfrm rot="21032419" flipH="1" flipV="1">
            <a:off x="6311148" y="2272650"/>
            <a:ext cx="1846402" cy="2092724"/>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Tree>
    <p:extLst>
      <p:ext uri="{BB962C8B-B14F-4D97-AF65-F5344CB8AC3E}">
        <p14:creationId xmlns:p14="http://schemas.microsoft.com/office/powerpoint/2010/main" val="202418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additive="base">
                                        <p:cTn id="22" dur="500" fill="hold"/>
                                        <p:tgtEl>
                                          <p:spTgt spid="18"/>
                                        </p:tgtEl>
                                        <p:attrNameLst>
                                          <p:attrName>ppt_x</p:attrName>
                                        </p:attrNameLst>
                                      </p:cBhvr>
                                      <p:tavLst>
                                        <p:tav tm="0">
                                          <p:val>
                                            <p:strVal val="#ppt_x"/>
                                          </p:val>
                                        </p:tav>
                                        <p:tav tm="100000">
                                          <p:val>
                                            <p:strVal val="#ppt_x"/>
                                          </p:val>
                                        </p:tav>
                                      </p:tavLst>
                                    </p:anim>
                                    <p:anim calcmode="lin" valueType="num">
                                      <p:cBhvr additive="base">
                                        <p:cTn id="23"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4" grpId="0" animBg="1"/>
      <p:bldP spid="15" grpId="0" animBg="1"/>
      <p:bldP spid="16" grpId="0" animBg="1"/>
      <p:bldP spid="6" grpId="0"/>
      <p:bldP spid="18" grpId="0"/>
      <p:bldP spid="1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2900" y="2304641"/>
            <a:ext cx="4880029" cy="4524315"/>
          </a:xfrm>
          <a:prstGeom prst="rect">
            <a:avLst/>
          </a:prstGeom>
        </p:spPr>
        <p:txBody>
          <a:bodyPr wrap="square">
            <a:spAutoFit/>
          </a:bodyPr>
          <a:lstStyle/>
          <a:p>
            <a:r>
              <a:rPr lang="fr-FR" sz="2400" dirty="0">
                <a:latin typeface="Garamond" pitchFamily="18" charset="0"/>
              </a:rPr>
              <a:t>Le mot </a:t>
            </a:r>
            <a:r>
              <a:rPr lang="fr-FR" sz="2400" dirty="0" smtClean="0">
                <a:latin typeface="Garamond" pitchFamily="18" charset="0"/>
              </a:rPr>
              <a:t>« autorité » </a:t>
            </a:r>
            <a:r>
              <a:rPr lang="fr-FR" sz="2400" dirty="0">
                <a:latin typeface="Garamond" pitchFamily="18" charset="0"/>
              </a:rPr>
              <a:t>vient du latin </a:t>
            </a:r>
            <a:r>
              <a:rPr lang="fr-FR" sz="2400" i="1" dirty="0" err="1">
                <a:latin typeface="Garamond" pitchFamily="18" charset="0"/>
              </a:rPr>
              <a:t>auctoritas</a:t>
            </a:r>
            <a:r>
              <a:rPr lang="fr-FR" sz="2400" dirty="0">
                <a:latin typeface="Garamond" pitchFamily="18" charset="0"/>
              </a:rPr>
              <a:t>, dont la racine se rattache au même groupe que </a:t>
            </a:r>
            <a:r>
              <a:rPr lang="fr-FR" sz="2400" i="1" dirty="0" err="1">
                <a:latin typeface="Garamond" pitchFamily="18" charset="0"/>
              </a:rPr>
              <a:t>augere</a:t>
            </a:r>
            <a:r>
              <a:rPr lang="fr-FR" sz="2400" dirty="0">
                <a:latin typeface="Garamond" pitchFamily="18" charset="0"/>
              </a:rPr>
              <a:t>, qui signifie </a:t>
            </a:r>
            <a:r>
              <a:rPr lang="fr-FR" sz="2400" dirty="0" smtClean="0">
                <a:latin typeface="Garamond" pitchFamily="18" charset="0"/>
              </a:rPr>
              <a:t>« augmenter ». </a:t>
            </a:r>
            <a:r>
              <a:rPr lang="fr-FR" sz="2400" b="1" dirty="0" smtClean="0">
                <a:latin typeface="Garamond" pitchFamily="18" charset="0"/>
              </a:rPr>
              <a:t>Celui </a:t>
            </a:r>
            <a:r>
              <a:rPr lang="fr-FR" sz="2400" b="1" dirty="0">
                <a:latin typeface="Garamond" pitchFamily="18" charset="0"/>
              </a:rPr>
              <a:t>qui a autorité sur moi doit augmenter mes connaissances, mon bonheur, mon travail, ma sécurité, il a une fonction de croissance. La véritable autorité est celle qui grandit l'autre. </a:t>
            </a:r>
            <a:r>
              <a:rPr lang="fr-FR" sz="2400" dirty="0">
                <a:latin typeface="Garamond" pitchFamily="18" charset="0"/>
              </a:rPr>
              <a:t>Le mot </a:t>
            </a:r>
            <a:r>
              <a:rPr lang="fr-FR" sz="2400" dirty="0" smtClean="0">
                <a:latin typeface="Garamond" pitchFamily="18" charset="0"/>
              </a:rPr>
              <a:t>« auteur » </a:t>
            </a:r>
            <a:r>
              <a:rPr lang="fr-FR" sz="2400" dirty="0">
                <a:latin typeface="Garamond" pitchFamily="18" charset="0"/>
              </a:rPr>
              <a:t>dérive de cette autorité-là. </a:t>
            </a:r>
            <a:endParaRPr lang="fr-FR" sz="2400" dirty="0" smtClean="0">
              <a:latin typeface="Garamond" pitchFamily="18" charset="0"/>
            </a:endParaRPr>
          </a:p>
          <a:p>
            <a:endParaRPr lang="fr-FR" sz="2400" dirty="0" smtClean="0">
              <a:latin typeface="Garamond" pitchFamily="18" charset="0"/>
            </a:endParaRPr>
          </a:p>
          <a:p>
            <a:r>
              <a:rPr lang="fr-FR" sz="2400" b="1" dirty="0" smtClean="0">
                <a:latin typeface="Garamond" pitchFamily="18" charset="0"/>
              </a:rPr>
              <a:t>Le </a:t>
            </a:r>
            <a:r>
              <a:rPr lang="fr-FR" sz="2400" b="1" dirty="0">
                <a:latin typeface="Garamond" pitchFamily="18" charset="0"/>
              </a:rPr>
              <a:t>point 20 septembre 2012</a:t>
            </a:r>
          </a:p>
        </p:txBody>
      </p:sp>
      <p:sp>
        <p:nvSpPr>
          <p:cNvPr id="5" name="Rectangle 4"/>
          <p:cNvSpPr/>
          <p:nvPr/>
        </p:nvSpPr>
        <p:spPr>
          <a:xfrm>
            <a:off x="5455403" y="5822568"/>
            <a:ext cx="2880320" cy="892552"/>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r>
              <a:rPr lang="fr-FR" b="1" dirty="0"/>
              <a:t>Michel Serres, Académie française </a:t>
            </a:r>
            <a:r>
              <a:rPr lang="fr-FR" sz="1600" b="1" dirty="0">
                <a:latin typeface="Arial Narrow" pitchFamily="34" charset="0"/>
              </a:rPr>
              <a:t>professeur à l'université </a:t>
            </a:r>
            <a:r>
              <a:rPr lang="fr-FR" sz="1600" b="1" dirty="0" err="1">
                <a:latin typeface="Arial Narrow" pitchFamily="34" charset="0"/>
              </a:rPr>
              <a:t>Stanford</a:t>
            </a:r>
            <a:endParaRPr lang="fr-FR" b="1" dirty="0">
              <a:latin typeface="Arial Narrow" pitchFamily="34" charset="0"/>
            </a:endParaRPr>
          </a:p>
        </p:txBody>
      </p:sp>
      <p:sp>
        <p:nvSpPr>
          <p:cNvPr id="6" name="Rectangle 5"/>
          <p:cNvSpPr/>
          <p:nvPr/>
        </p:nvSpPr>
        <p:spPr>
          <a:xfrm>
            <a:off x="8595469" y="2462996"/>
            <a:ext cx="3057379" cy="3785652"/>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smtClean="0"/>
              <a:t>Si </a:t>
            </a:r>
            <a:r>
              <a:rPr lang="fr-FR" sz="2400" dirty="0"/>
              <a:t>vous n'êtes pas décidé à augmenter autrui, laissez toute autorité au vestiaire. L'autorité doit être une forme de fraternité qui vise à tous nous augmenter. </a:t>
            </a:r>
          </a:p>
        </p:txBody>
      </p:sp>
      <p:sp>
        <p:nvSpPr>
          <p:cNvPr id="2" name="Titre 1"/>
          <p:cNvSpPr>
            <a:spLocks noGrp="1"/>
          </p:cNvSpPr>
          <p:nvPr>
            <p:ph type="title"/>
          </p:nvPr>
        </p:nvSpPr>
        <p:spPr>
          <a:xfrm>
            <a:off x="480061" y="470748"/>
            <a:ext cx="9934106" cy="866561"/>
          </a:xfrm>
        </p:spPr>
        <p:txBody>
          <a:bodyPr/>
          <a:lstStyle/>
          <a:p>
            <a:pPr algn="ctr"/>
            <a:r>
              <a:rPr lang="fr-FR" sz="4400" b="1" dirty="0" smtClean="0">
                <a:solidFill>
                  <a:srgbClr val="FFC000"/>
                </a:solidFill>
              </a:rPr>
              <a:t>Les auteurs de notre augmentation</a:t>
            </a:r>
            <a:endParaRPr lang="fr-FR" sz="4400" b="1" dirty="0">
              <a:solidFill>
                <a:srgbClr val="FFC000"/>
              </a:solidFill>
            </a:endParaRPr>
          </a:p>
        </p:txBody>
      </p:sp>
      <p:pic>
        <p:nvPicPr>
          <p:cNvPr id="7170" name="Picture 2" descr=" Michel Serres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5403" y="2417736"/>
            <a:ext cx="2880320" cy="3349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1853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llipse 5"/>
          <p:cNvSpPr/>
          <p:nvPr/>
        </p:nvSpPr>
        <p:spPr>
          <a:xfrm>
            <a:off x="2707939" y="2042053"/>
            <a:ext cx="3175579" cy="3088717"/>
          </a:xfrm>
          <a:prstGeom prst="ellipse">
            <a:avLst/>
          </a:prstGeom>
          <a:effectLst>
            <a:glow rad="228600">
              <a:schemeClr val="accent1">
                <a:satMod val="175000"/>
                <a:alpha val="40000"/>
              </a:schemeClr>
            </a:glow>
          </a:effectLst>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800" dirty="0"/>
              <a:t>Partenaire</a:t>
            </a:r>
          </a:p>
          <a:p>
            <a:pPr algn="ctr"/>
            <a:r>
              <a:rPr lang="fr-FR" sz="2800" dirty="0"/>
              <a:t>Sujet</a:t>
            </a:r>
          </a:p>
        </p:txBody>
      </p:sp>
      <p:sp>
        <p:nvSpPr>
          <p:cNvPr id="7" name="Ellipse 6"/>
          <p:cNvSpPr/>
          <p:nvPr/>
        </p:nvSpPr>
        <p:spPr>
          <a:xfrm>
            <a:off x="7934917" y="2153312"/>
            <a:ext cx="2975890" cy="2977457"/>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800" dirty="0" smtClean="0"/>
              <a:t>Partenaire</a:t>
            </a:r>
          </a:p>
          <a:p>
            <a:pPr algn="ctr"/>
            <a:r>
              <a:rPr lang="fr-FR" sz="2800" dirty="0" smtClean="0"/>
              <a:t>objet</a:t>
            </a:r>
            <a:endParaRPr lang="fr-FR" sz="2800" dirty="0"/>
          </a:p>
        </p:txBody>
      </p:sp>
      <p:sp>
        <p:nvSpPr>
          <p:cNvPr id="8" name="Arc 39"/>
          <p:cNvSpPr>
            <a:spLocks/>
          </p:cNvSpPr>
          <p:nvPr/>
        </p:nvSpPr>
        <p:spPr bwMode="auto">
          <a:xfrm rot="5110986" flipH="1" flipV="1">
            <a:off x="6032079" y="2168311"/>
            <a:ext cx="1741373" cy="226704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002060"/>
            </a:solidFill>
            <a:round/>
            <a:headEnd/>
            <a:tailEnd type="triangle" w="med" len="med"/>
          </a:ln>
          <a:effectLst>
            <a:glow rad="228600">
              <a:schemeClr val="accent2">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9" name="Arc 39"/>
          <p:cNvSpPr>
            <a:spLocks/>
          </p:cNvSpPr>
          <p:nvPr/>
        </p:nvSpPr>
        <p:spPr bwMode="auto">
          <a:xfrm rot="15885509" flipH="1" flipV="1">
            <a:off x="5985912" y="2696379"/>
            <a:ext cx="1741373" cy="2267045"/>
          </a:xfrm>
          <a:custGeom>
            <a:avLst/>
            <a:gdLst>
              <a:gd name="T0" fmla="*/ 1617820 w 21600"/>
              <a:gd name="T1" fmla="*/ 0 h 24998"/>
              <a:gd name="T2" fmla="*/ 1310774 w 21600"/>
              <a:gd name="T3" fmla="*/ 2362200 h 24998"/>
              <a:gd name="T4" fmla="*/ 0 w 21600"/>
              <a:gd name="T5" fmla="*/ 942782 h 24998"/>
              <a:gd name="T6" fmla="*/ 0 60000 65536"/>
              <a:gd name="T7" fmla="*/ 0 60000 65536"/>
              <a:gd name="T8" fmla="*/ 0 60000 65536"/>
              <a:gd name="T9" fmla="*/ 0 w 21600"/>
              <a:gd name="T10" fmla="*/ 0 h 24998"/>
              <a:gd name="T11" fmla="*/ 21600 w 21600"/>
              <a:gd name="T12" fmla="*/ 24998 h 24998"/>
            </a:gdLst>
            <a:ahLst/>
            <a:cxnLst>
              <a:cxn ang="T6">
                <a:pos x="T0" y="T1"/>
              </a:cxn>
              <a:cxn ang="T7">
                <a:pos x="T2" y="T3"/>
              </a:cxn>
              <a:cxn ang="T8">
                <a:pos x="T4" y="T5"/>
              </a:cxn>
            </a:cxnLst>
            <a:rect l="T9" t="T10" r="T11" b="T12"/>
            <a:pathLst>
              <a:path w="21600" h="24998" fill="none" extrusionOk="0">
                <a:moveTo>
                  <a:pt x="19157" y="0"/>
                </a:moveTo>
                <a:cubicBezTo>
                  <a:pt x="20762" y="3080"/>
                  <a:pt x="21600" y="6503"/>
                  <a:pt x="21600" y="9977"/>
                </a:cubicBezTo>
                <a:cubicBezTo>
                  <a:pt x="21600" y="15583"/>
                  <a:pt x="19420" y="20969"/>
                  <a:pt x="15521" y="24997"/>
                </a:cubicBezTo>
              </a:path>
              <a:path w="21600" h="24998" stroke="0" extrusionOk="0">
                <a:moveTo>
                  <a:pt x="19157" y="0"/>
                </a:moveTo>
                <a:cubicBezTo>
                  <a:pt x="20762" y="3080"/>
                  <a:pt x="21600" y="6503"/>
                  <a:pt x="21600" y="9977"/>
                </a:cubicBezTo>
                <a:cubicBezTo>
                  <a:pt x="21600" y="15583"/>
                  <a:pt x="19420" y="20969"/>
                  <a:pt x="15521" y="24997"/>
                </a:cubicBezTo>
                <a:lnTo>
                  <a:pt x="0" y="9977"/>
                </a:lnTo>
                <a:close/>
              </a:path>
            </a:pathLst>
          </a:custGeom>
          <a:noFill/>
          <a:ln w="76200">
            <a:solidFill>
              <a:srgbClr val="FF0000"/>
            </a:solidFill>
            <a:round/>
            <a:headEnd/>
            <a:tailEnd type="triangle" w="med" len="med"/>
          </a:ln>
          <a:effectLst>
            <a:glow rad="139700">
              <a:schemeClr val="accent5">
                <a:satMod val="175000"/>
                <a:alpha val="40000"/>
              </a:schemeClr>
            </a:glow>
            <a:outerShdw dist="35921" dir="2700000" algn="ctr" rotWithShape="0">
              <a:schemeClr val="bg2"/>
            </a:outerShdw>
          </a:effectLst>
        </p:spPr>
        <p:txBody>
          <a:bodyPr vert="eaVert" wrap="none" anchor="ctr"/>
          <a:lstStyle/>
          <a:p>
            <a:pPr eaLnBrk="0" hangingPunct="0"/>
            <a:endParaRPr lang="en-US">
              <a:solidFill>
                <a:srgbClr val="FFFFFF"/>
              </a:solidFill>
            </a:endParaRPr>
          </a:p>
        </p:txBody>
      </p:sp>
      <p:sp>
        <p:nvSpPr>
          <p:cNvPr id="10" name="Rectangle 9"/>
          <p:cNvSpPr/>
          <p:nvPr/>
        </p:nvSpPr>
        <p:spPr>
          <a:xfrm>
            <a:off x="174727" y="4138780"/>
            <a:ext cx="1367682" cy="1323439"/>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sz="2000" b="1" dirty="0">
                <a:solidFill>
                  <a:schemeClr val="bg1"/>
                </a:solidFill>
              </a:rPr>
              <a:t>Aura</a:t>
            </a:r>
          </a:p>
          <a:p>
            <a:r>
              <a:rPr lang="fr-FR" sz="2000" b="1" dirty="0">
                <a:solidFill>
                  <a:schemeClr val="bg1"/>
                </a:solidFill>
              </a:rPr>
              <a:t>Charisme</a:t>
            </a:r>
          </a:p>
          <a:p>
            <a:r>
              <a:rPr lang="fr-FR" sz="2000" b="1" dirty="0">
                <a:solidFill>
                  <a:schemeClr val="bg1"/>
                </a:solidFill>
              </a:rPr>
              <a:t>Prestige</a:t>
            </a:r>
          </a:p>
          <a:p>
            <a:r>
              <a:rPr lang="fr-FR" sz="2000" b="1" dirty="0">
                <a:solidFill>
                  <a:schemeClr val="bg1"/>
                </a:solidFill>
              </a:rPr>
              <a:t>emprise</a:t>
            </a:r>
          </a:p>
        </p:txBody>
      </p:sp>
      <p:cxnSp>
        <p:nvCxnSpPr>
          <p:cNvPr id="11" name="Connecteur droit avec flèche 10"/>
          <p:cNvCxnSpPr/>
          <p:nvPr/>
        </p:nvCxnSpPr>
        <p:spPr>
          <a:xfrm>
            <a:off x="1676442" y="1013200"/>
            <a:ext cx="1346915" cy="148202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2" name="Connecteur droit avec flèche 11"/>
          <p:cNvCxnSpPr/>
          <p:nvPr/>
        </p:nvCxnSpPr>
        <p:spPr>
          <a:xfrm>
            <a:off x="1676442" y="2897729"/>
            <a:ext cx="981539" cy="4041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1150304" y="133245"/>
            <a:ext cx="1223412" cy="923330"/>
          </a:xfrm>
          <a:prstGeom prst="rect">
            <a:avLst/>
          </a:prstGeom>
        </p:spPr>
        <p:style>
          <a:lnRef idx="0">
            <a:schemeClr val="accent1"/>
          </a:lnRef>
          <a:fillRef idx="3">
            <a:schemeClr val="accent1"/>
          </a:fillRef>
          <a:effectRef idx="3">
            <a:schemeClr val="accent1"/>
          </a:effectRef>
          <a:fontRef idx="minor">
            <a:schemeClr val="lt1"/>
          </a:fontRef>
        </p:style>
        <p:txBody>
          <a:bodyPr wrap="none">
            <a:spAutoFit/>
          </a:bodyPr>
          <a:lstStyle/>
          <a:p>
            <a:r>
              <a:rPr lang="fr-FR" dirty="0"/>
              <a:t>Fonction</a:t>
            </a:r>
          </a:p>
          <a:p>
            <a:r>
              <a:rPr lang="fr-FR" dirty="0"/>
              <a:t>Pouvoir</a:t>
            </a:r>
          </a:p>
          <a:p>
            <a:r>
              <a:rPr lang="fr-FR" dirty="0"/>
              <a:t>institution</a:t>
            </a:r>
          </a:p>
        </p:txBody>
      </p:sp>
      <p:sp>
        <p:nvSpPr>
          <p:cNvPr id="14" name="Rectangle 13"/>
          <p:cNvSpPr/>
          <p:nvPr/>
        </p:nvSpPr>
        <p:spPr>
          <a:xfrm>
            <a:off x="990803" y="5899029"/>
            <a:ext cx="2149140" cy="923330"/>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dirty="0" smtClean="0"/>
              <a:t>Personnage</a:t>
            </a:r>
          </a:p>
          <a:p>
            <a:r>
              <a:rPr lang="fr-FR" dirty="0" smtClean="0"/>
              <a:t>Prestige</a:t>
            </a:r>
            <a:endParaRPr lang="fr-FR" dirty="0"/>
          </a:p>
          <a:p>
            <a:r>
              <a:rPr lang="fr-FR" dirty="0"/>
              <a:t>« Quelqu’un »</a:t>
            </a:r>
          </a:p>
        </p:txBody>
      </p:sp>
      <p:cxnSp>
        <p:nvCxnSpPr>
          <p:cNvPr id="15" name="Connecteur droit avec flèche 14"/>
          <p:cNvCxnSpPr/>
          <p:nvPr/>
        </p:nvCxnSpPr>
        <p:spPr>
          <a:xfrm flipV="1">
            <a:off x="1618427" y="3741475"/>
            <a:ext cx="983337" cy="43067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228542" y="1630093"/>
            <a:ext cx="1348446" cy="523220"/>
          </a:xfrm>
          <a:prstGeom prst="rect">
            <a:avLst/>
          </a:prstGeom>
        </p:spPr>
        <p:txBody>
          <a:bodyPr wrap="none">
            <a:spAutoFit/>
          </a:bodyPr>
          <a:lstStyle/>
          <a:p>
            <a:pPr algn="ctr"/>
            <a:r>
              <a:rPr lang="fr-FR" sz="2800" b="1" dirty="0" smtClean="0">
                <a:solidFill>
                  <a:schemeClr val="tx2">
                    <a:lumMod val="75000"/>
                  </a:schemeClr>
                </a:solidFill>
              </a:rPr>
              <a:t>Amour</a:t>
            </a:r>
            <a:endParaRPr lang="fr-FR" sz="2400" dirty="0">
              <a:solidFill>
                <a:schemeClr val="tx2">
                  <a:lumMod val="75000"/>
                </a:schemeClr>
              </a:solidFill>
            </a:endParaRPr>
          </a:p>
        </p:txBody>
      </p:sp>
      <p:cxnSp>
        <p:nvCxnSpPr>
          <p:cNvPr id="18" name="Connecteur droit avec flèche 17"/>
          <p:cNvCxnSpPr/>
          <p:nvPr/>
        </p:nvCxnSpPr>
        <p:spPr>
          <a:xfrm flipV="1">
            <a:off x="2216271" y="4491621"/>
            <a:ext cx="807086" cy="138788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0" y="2304445"/>
            <a:ext cx="1717137" cy="646331"/>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r>
              <a:rPr lang="fr-FR" dirty="0"/>
              <a:t>Compétence</a:t>
            </a:r>
          </a:p>
          <a:p>
            <a:r>
              <a:rPr lang="fr-FR" dirty="0"/>
              <a:t>qualification</a:t>
            </a:r>
          </a:p>
        </p:txBody>
      </p:sp>
      <p:sp>
        <p:nvSpPr>
          <p:cNvPr id="22" name="Rectangle 21"/>
          <p:cNvSpPr/>
          <p:nvPr/>
        </p:nvSpPr>
        <p:spPr>
          <a:xfrm>
            <a:off x="4395471" y="5690841"/>
            <a:ext cx="5594876" cy="830997"/>
          </a:xfrm>
          <a:prstGeom prst="rect">
            <a:avLst/>
          </a:prstGeom>
        </p:spPr>
        <p:txBody>
          <a:bodyPr wrap="square">
            <a:spAutoFit/>
          </a:bodyPr>
          <a:lstStyle/>
          <a:p>
            <a:r>
              <a:rPr lang="fr-FR" sz="2400" b="1" dirty="0">
                <a:solidFill>
                  <a:schemeClr val="tx2">
                    <a:lumMod val="75000"/>
                  </a:schemeClr>
                </a:solidFill>
              </a:rPr>
              <a:t>Le cœur : élan irrépressible de chercher la joie en aimant un objet</a:t>
            </a:r>
            <a:endParaRPr lang="fr-FR" sz="2400" dirty="0"/>
          </a:p>
        </p:txBody>
      </p:sp>
      <p:sp>
        <p:nvSpPr>
          <p:cNvPr id="23" name="Rectangle 22"/>
          <p:cNvSpPr/>
          <p:nvPr/>
        </p:nvSpPr>
        <p:spPr>
          <a:xfrm>
            <a:off x="6405192" y="4891731"/>
            <a:ext cx="902812" cy="523220"/>
          </a:xfrm>
          <a:prstGeom prst="rect">
            <a:avLst/>
          </a:prstGeom>
        </p:spPr>
        <p:txBody>
          <a:bodyPr wrap="none">
            <a:spAutoFit/>
          </a:bodyPr>
          <a:lstStyle/>
          <a:p>
            <a:pPr algn="ctr"/>
            <a:r>
              <a:rPr lang="fr-FR" sz="2800" b="1" dirty="0" smtClean="0">
                <a:solidFill>
                  <a:schemeClr val="tx2">
                    <a:lumMod val="75000"/>
                  </a:schemeClr>
                </a:solidFill>
              </a:rPr>
              <a:t>Joie</a:t>
            </a:r>
            <a:endParaRPr lang="fr-FR" sz="2400" dirty="0">
              <a:solidFill>
                <a:schemeClr val="tx2">
                  <a:lumMod val="75000"/>
                </a:schemeClr>
              </a:solidFill>
            </a:endParaRPr>
          </a:p>
        </p:txBody>
      </p:sp>
    </p:spTree>
    <p:extLst>
      <p:ext uri="{BB962C8B-B14F-4D97-AF65-F5344CB8AC3E}">
        <p14:creationId xmlns:p14="http://schemas.microsoft.com/office/powerpoint/2010/main" val="4002691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99024538"/>
              </p:ext>
            </p:extLst>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http://www.kathpedia.com/skins/common/images/magnify-clip.png">
            <a:hlinkClick r:id="rId8" tooltip="vergrößern"/>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142875" cy="10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289851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675"/>
            <a:ext cx="10416480" cy="1938992"/>
          </a:xfrm>
          <a:prstGeom prst="rect">
            <a:avLst/>
          </a:prstGeom>
        </p:spPr>
        <p:txBody>
          <a:bodyPr wrap="square">
            <a:spAutoFit/>
          </a:bodyPr>
          <a:lstStyle/>
          <a:p>
            <a:r>
              <a:rPr lang="fr-FR" sz="2400" dirty="0"/>
              <a:t>« Le leader charismatique est capable d’inspirer et de motiver les gens à faire plus que ce qu’ils auraient fait normalement en dépit des obstacles et des sacrifices personnels que cela implique. Le leader charismatique a un impact émotionnel sur les autres, car il fait appel autant au cœur qu’à l’esprit. »*</a:t>
            </a:r>
          </a:p>
        </p:txBody>
      </p:sp>
      <p:graphicFrame>
        <p:nvGraphicFramePr>
          <p:cNvPr id="6" name="Espace réservé du contenu 5"/>
          <p:cNvGraphicFramePr>
            <a:graphicFrameLocks noGrp="1"/>
          </p:cNvGraphicFramePr>
          <p:nvPr>
            <p:ph idx="4294967295"/>
            <p:extLst>
              <p:ext uri="{D42A27DB-BD31-4B8C-83A1-F6EECF244321}">
                <p14:modId xmlns:p14="http://schemas.microsoft.com/office/powerpoint/2010/main" val="548565028"/>
              </p:ext>
            </p:extLst>
          </p:nvPr>
        </p:nvGraphicFramePr>
        <p:xfrm>
          <a:off x="1" y="1916833"/>
          <a:ext cx="12191999" cy="3456657"/>
        </p:xfrm>
        <a:graphic>
          <a:graphicData uri="http://schemas.openxmlformats.org/drawingml/2006/table">
            <a:tbl>
              <a:tblPr firstRow="1" bandRow="1">
                <a:tableStyleId>{5C22544A-7EE6-4342-B048-85BDC9FD1C3A}</a:tableStyleId>
              </a:tblPr>
              <a:tblGrid>
                <a:gridCol w="2169762"/>
                <a:gridCol w="5270387"/>
                <a:gridCol w="4751850"/>
              </a:tblGrid>
              <a:tr h="3456657">
                <a:tc>
                  <a:txBody>
                    <a:bodyPr/>
                    <a:lstStyle/>
                    <a:p>
                      <a:r>
                        <a:rPr lang="fr-FR" sz="2000" dirty="0" smtClean="0">
                          <a:latin typeface="Arial Narrow" pitchFamily="34" charset="0"/>
                        </a:rPr>
                        <a:t>Caractéristiques</a:t>
                      </a:r>
                      <a:r>
                        <a:rPr lang="fr-FR" sz="2000" baseline="0" dirty="0" smtClean="0">
                          <a:latin typeface="Arial Narrow" pitchFamily="34" charset="0"/>
                        </a:rPr>
                        <a:t> personnelles</a:t>
                      </a:r>
                    </a:p>
                    <a:p>
                      <a:endParaRPr lang="fr-FR" baseline="0" dirty="0" smtClean="0">
                        <a:latin typeface="Arial Narrow" pitchFamily="34" charset="0"/>
                      </a:endParaRPr>
                    </a:p>
                    <a:p>
                      <a:pPr>
                        <a:buFont typeface="Arial" pitchFamily="34" charset="0"/>
                        <a:buChar char="•"/>
                      </a:pPr>
                      <a:r>
                        <a:rPr lang="fr-FR" baseline="0" dirty="0" smtClean="0">
                          <a:latin typeface="Arial Narrow" pitchFamily="34" charset="0"/>
                        </a:rPr>
                        <a:t>Dominant</a:t>
                      </a:r>
                    </a:p>
                    <a:p>
                      <a:pPr>
                        <a:buFont typeface="Arial" pitchFamily="34" charset="0"/>
                        <a:buChar char="•"/>
                      </a:pPr>
                      <a:r>
                        <a:rPr lang="fr-FR" baseline="0" dirty="0" smtClean="0">
                          <a:latin typeface="Arial Narrow" pitchFamily="34" charset="0"/>
                        </a:rPr>
                        <a:t>Désir d’influencer</a:t>
                      </a:r>
                    </a:p>
                    <a:p>
                      <a:pPr>
                        <a:buFont typeface="Arial" pitchFamily="34" charset="0"/>
                        <a:buChar char="•"/>
                      </a:pPr>
                      <a:r>
                        <a:rPr lang="fr-FR" baseline="0" dirty="0" smtClean="0">
                          <a:latin typeface="Arial Narrow" pitchFamily="34" charset="0"/>
                        </a:rPr>
                        <a:t>Confiant</a:t>
                      </a:r>
                    </a:p>
                    <a:p>
                      <a:pPr>
                        <a:buFont typeface="Arial" pitchFamily="34" charset="0"/>
                        <a:buChar char="•"/>
                      </a:pPr>
                      <a:r>
                        <a:rPr lang="fr-FR" baseline="0" dirty="0" smtClean="0">
                          <a:latin typeface="Arial Narrow" pitchFamily="34" charset="0"/>
                        </a:rPr>
                        <a:t>Fortes valeurs</a:t>
                      </a:r>
                    </a:p>
                    <a:p>
                      <a:pPr>
                        <a:buFont typeface="Arial" pitchFamily="34" charset="0"/>
                        <a:buChar char="•"/>
                      </a:pPr>
                      <a:r>
                        <a:rPr lang="fr-FR" baseline="0" dirty="0" smtClean="0">
                          <a:latin typeface="Arial Narrow" pitchFamily="34" charset="0"/>
                        </a:rPr>
                        <a:t>innovateur</a:t>
                      </a:r>
                      <a:endParaRPr lang="fr-FR" dirty="0">
                        <a:latin typeface="Arial Narrow" pitchFamily="34" charset="0"/>
                      </a:endParaRPr>
                    </a:p>
                  </a:txBody>
                  <a:tcPr/>
                </a:tc>
                <a:tc>
                  <a:txBody>
                    <a:bodyPr/>
                    <a:lstStyle/>
                    <a:p>
                      <a:r>
                        <a:rPr lang="fr-FR" sz="2000" dirty="0" smtClean="0">
                          <a:latin typeface="Arial Narrow" pitchFamily="34" charset="0"/>
                        </a:rPr>
                        <a:t>Comportement</a:t>
                      </a:r>
                    </a:p>
                    <a:p>
                      <a:endParaRPr lang="fr-FR" dirty="0" smtClean="0">
                        <a:latin typeface="Arial Narrow" pitchFamily="34" charset="0"/>
                      </a:endParaRPr>
                    </a:p>
                    <a:p>
                      <a:endParaRPr lang="fr-FR" dirty="0" smtClean="0">
                        <a:latin typeface="Arial Narrow" pitchFamily="34" charset="0"/>
                      </a:endParaRPr>
                    </a:p>
                    <a:p>
                      <a:pPr>
                        <a:buFont typeface="Arial" pitchFamily="34" charset="0"/>
                        <a:buChar char="•"/>
                      </a:pPr>
                      <a:r>
                        <a:rPr lang="fr-FR" dirty="0" smtClean="0">
                          <a:latin typeface="Arial Narrow" pitchFamily="34" charset="0"/>
                        </a:rPr>
                        <a:t>Démontre de la compétence</a:t>
                      </a:r>
                    </a:p>
                    <a:p>
                      <a:pPr>
                        <a:buFont typeface="Arial" pitchFamily="34" charset="0"/>
                        <a:buChar char="•"/>
                      </a:pPr>
                      <a:r>
                        <a:rPr lang="fr-FR" dirty="0" smtClean="0">
                          <a:latin typeface="Arial Narrow" pitchFamily="34" charset="0"/>
                        </a:rPr>
                        <a:t>Définit</a:t>
                      </a:r>
                      <a:r>
                        <a:rPr lang="fr-FR" baseline="0" dirty="0" smtClean="0">
                          <a:latin typeface="Arial Narrow" pitchFamily="34" charset="0"/>
                        </a:rPr>
                        <a:t> des objectifs</a:t>
                      </a:r>
                    </a:p>
                    <a:p>
                      <a:pPr>
                        <a:buFont typeface="Arial" pitchFamily="34" charset="0"/>
                        <a:buChar char="•"/>
                      </a:pPr>
                      <a:r>
                        <a:rPr lang="fr-FR" baseline="0" dirty="0" smtClean="0">
                          <a:latin typeface="Arial Narrow" pitchFamily="34" charset="0"/>
                        </a:rPr>
                        <a:t>Communique de hautes attentes</a:t>
                      </a:r>
                    </a:p>
                    <a:p>
                      <a:pPr>
                        <a:buFont typeface="Arial" pitchFamily="34" charset="0"/>
                        <a:buChar char="•"/>
                      </a:pPr>
                      <a:r>
                        <a:rPr lang="fr-FR" baseline="0" dirty="0" smtClean="0">
                          <a:latin typeface="Arial Narrow" pitchFamily="34" charset="0"/>
                        </a:rPr>
                        <a:t>Exprime de la confiance</a:t>
                      </a:r>
                    </a:p>
                    <a:p>
                      <a:pPr>
                        <a:buFont typeface="Arial" pitchFamily="34" charset="0"/>
                        <a:buChar char="•"/>
                      </a:pPr>
                      <a:r>
                        <a:rPr lang="fr-FR" baseline="0" dirty="0" smtClean="0">
                          <a:latin typeface="Arial Narrow" pitchFamily="34" charset="0"/>
                        </a:rPr>
                        <a:t>Suscite l’engagement</a:t>
                      </a:r>
                    </a:p>
                    <a:p>
                      <a:pPr>
                        <a:buFont typeface="Arial" pitchFamily="34" charset="0"/>
                        <a:buChar char="•"/>
                      </a:pPr>
                      <a:r>
                        <a:rPr lang="fr-FR" baseline="0" dirty="0" smtClean="0">
                          <a:latin typeface="Arial Narrow" pitchFamily="34" charset="0"/>
                        </a:rPr>
                        <a:t>Se sacrifie</a:t>
                      </a:r>
                    </a:p>
                    <a:p>
                      <a:pPr>
                        <a:buFont typeface="Arial" pitchFamily="34" charset="0"/>
                        <a:buChar char="•"/>
                      </a:pPr>
                      <a:r>
                        <a:rPr lang="fr-FR" baseline="0" dirty="0" smtClean="0">
                          <a:latin typeface="Arial Narrow" pitchFamily="34" charset="0"/>
                        </a:rPr>
                        <a:t>Prend des risques personnels pour la cause défendue</a:t>
                      </a:r>
                      <a:endParaRPr lang="fr-FR" dirty="0">
                        <a:latin typeface="Arial Narrow" pitchFamily="34" charset="0"/>
                      </a:endParaRPr>
                    </a:p>
                  </a:txBody>
                  <a:tcPr/>
                </a:tc>
                <a:tc>
                  <a:txBody>
                    <a:bodyPr/>
                    <a:lstStyle/>
                    <a:p>
                      <a:r>
                        <a:rPr lang="fr-FR" dirty="0" smtClean="0"/>
                        <a:t>Effet sur les subalternes</a:t>
                      </a:r>
                    </a:p>
                    <a:p>
                      <a:endParaRPr lang="fr-FR" dirty="0" smtClean="0"/>
                    </a:p>
                    <a:p>
                      <a:endParaRPr lang="fr-FR" dirty="0" smtClean="0"/>
                    </a:p>
                    <a:p>
                      <a:r>
                        <a:rPr lang="fr-FR" dirty="0" smtClean="0">
                          <a:latin typeface="Arial Narrow" pitchFamily="34" charset="0"/>
                        </a:rPr>
                        <a:t>Confiance</a:t>
                      </a:r>
                      <a:r>
                        <a:rPr lang="fr-FR" baseline="0" dirty="0" smtClean="0">
                          <a:latin typeface="Arial Narrow" pitchFamily="34" charset="0"/>
                        </a:rPr>
                        <a:t> dans l’idéologie du leader</a:t>
                      </a:r>
                    </a:p>
                    <a:p>
                      <a:r>
                        <a:rPr lang="fr-FR" baseline="0" dirty="0" smtClean="0">
                          <a:latin typeface="Arial Narrow" pitchFamily="34" charset="0"/>
                        </a:rPr>
                        <a:t>Croyance en la similitude entre le leader et eux</a:t>
                      </a:r>
                    </a:p>
                    <a:p>
                      <a:r>
                        <a:rPr lang="fr-FR" baseline="0" dirty="0" smtClean="0">
                          <a:latin typeface="Arial Narrow" pitchFamily="34" charset="0"/>
                        </a:rPr>
                        <a:t>Acceptent sans questionner</a:t>
                      </a:r>
                    </a:p>
                    <a:p>
                      <a:r>
                        <a:rPr lang="fr-FR" baseline="0" dirty="0" smtClean="0">
                          <a:latin typeface="Arial Narrow" pitchFamily="34" charset="0"/>
                        </a:rPr>
                        <a:t>Affectionnent le leader</a:t>
                      </a:r>
                    </a:p>
                    <a:p>
                      <a:r>
                        <a:rPr lang="fr-FR" baseline="0" dirty="0" smtClean="0">
                          <a:latin typeface="Arial Narrow" pitchFamily="34" charset="0"/>
                        </a:rPr>
                        <a:t>Obéissance</a:t>
                      </a:r>
                    </a:p>
                    <a:p>
                      <a:r>
                        <a:rPr lang="fr-FR" baseline="0" dirty="0" smtClean="0">
                          <a:latin typeface="Arial Narrow" pitchFamily="34" charset="0"/>
                        </a:rPr>
                        <a:t>Identification au leader</a:t>
                      </a:r>
                    </a:p>
                    <a:p>
                      <a:r>
                        <a:rPr lang="fr-FR" baseline="0" dirty="0" smtClean="0">
                          <a:latin typeface="Arial Narrow" pitchFamily="34" charset="0"/>
                        </a:rPr>
                        <a:t>Implication émotive</a:t>
                      </a:r>
                      <a:endParaRPr lang="fr-FR" dirty="0">
                        <a:latin typeface="Arial Narrow" pitchFamily="34" charset="0"/>
                      </a:endParaRPr>
                    </a:p>
                  </a:txBody>
                  <a:tcPr/>
                </a:tc>
              </a:tr>
            </a:tbl>
          </a:graphicData>
        </a:graphic>
      </p:graphicFrame>
      <p:sp>
        <p:nvSpPr>
          <p:cNvPr id="7" name="Rectangle 6"/>
          <p:cNvSpPr/>
          <p:nvPr/>
        </p:nvSpPr>
        <p:spPr>
          <a:xfrm>
            <a:off x="1775520" y="5949281"/>
            <a:ext cx="8640960" cy="461665"/>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r>
              <a:rPr lang="fr-FR" sz="2400" dirty="0"/>
              <a:t> *« Le Leadership transformationnel »  – François Labelle</a:t>
            </a:r>
          </a:p>
        </p:txBody>
      </p:sp>
    </p:spTree>
    <p:extLst>
      <p:ext uri="{BB962C8B-B14F-4D97-AF65-F5344CB8AC3E}">
        <p14:creationId xmlns:p14="http://schemas.microsoft.com/office/powerpoint/2010/main" val="174752477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7528" y="332656"/>
            <a:ext cx="8568952" cy="5940088"/>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400" dirty="0">
                <a:latin typeface="Bodoni MT Condensed" pitchFamily="18" charset="0"/>
              </a:rPr>
              <a:t>Le processus  de  </a:t>
            </a:r>
            <a:r>
              <a:rPr lang="fr-FR" sz="2400" b="1" dirty="0">
                <a:latin typeface="Bodoni MT Condensed" pitchFamily="18" charset="0"/>
              </a:rPr>
              <a:t>leadership transformationnel </a:t>
            </a:r>
            <a:r>
              <a:rPr lang="fr-FR" sz="2400" dirty="0">
                <a:latin typeface="Bodoni MT Condensed" pitchFamily="18" charset="0"/>
              </a:rPr>
              <a:t>est plus englobant. Le leader transformationnel « fait  preuve d’une influence charismatique qui  incite  les employés à s’identifier émotionnellement à lui, à le voir comme un modèle, un exemple à suivre.  Il  suscite  également l’enthousiasme  collectif par  la  motivation   inspirante. Pour y arriver, il partage ses valeurs et ses objectifs et transmet une vision claire  de la  mission  de  l’organisation.  Il  suscite  l’adhésion des employés en raison de sa capacité à leur faire épouser une cause qui leur apporte du sens et des défis. Il est considéré comme  une  source de   stimulation  intellectuelle,  car il  encourage les employés à être créatifs et innovateurs, à remettre en question leurs façons de faire. Enfin, il prête attention aux besoins de chacun en manifestant de la considération individuelle par des actions de coaching et de mentorat » (Tremblay et al. 2005, p.71) </a:t>
            </a:r>
          </a:p>
          <a:p>
            <a:endParaRPr lang="fr-FR" sz="2000" dirty="0"/>
          </a:p>
        </p:txBody>
      </p:sp>
    </p:spTree>
    <p:extLst>
      <p:ext uri="{BB962C8B-B14F-4D97-AF65-F5344CB8AC3E}">
        <p14:creationId xmlns:p14="http://schemas.microsoft.com/office/powerpoint/2010/main" val="348098061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lèche courbée vers le haut 2"/>
          <p:cNvSpPr/>
          <p:nvPr/>
        </p:nvSpPr>
        <p:spPr>
          <a:xfrm rot="16200000">
            <a:off x="4217613" y="3780372"/>
            <a:ext cx="2773344" cy="648072"/>
          </a:xfrm>
          <a:prstGeom prst="curvedUpArrow">
            <a:avLst/>
          </a:prstGeom>
          <a:solidFill>
            <a:srgbClr val="00206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solidFill>
                <a:schemeClr val="tx1"/>
              </a:solidFill>
            </a:endParaRPr>
          </a:p>
        </p:txBody>
      </p:sp>
      <p:sp>
        <p:nvSpPr>
          <p:cNvPr id="4" name="Flèche courbée vers le haut 3"/>
          <p:cNvSpPr/>
          <p:nvPr/>
        </p:nvSpPr>
        <p:spPr>
          <a:xfrm rot="16200000">
            <a:off x="7101321" y="3885097"/>
            <a:ext cx="2773344" cy="648072"/>
          </a:xfrm>
          <a:prstGeom prst="curvedUpArrow">
            <a:avLst/>
          </a:prstGeom>
          <a:solidFill>
            <a:srgbClr val="FF33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Flèche courbée vers le haut 4"/>
          <p:cNvSpPr/>
          <p:nvPr/>
        </p:nvSpPr>
        <p:spPr>
          <a:xfrm rot="16200000">
            <a:off x="10286718" y="3780372"/>
            <a:ext cx="2773344" cy="648072"/>
          </a:xfrm>
          <a:prstGeom prst="curvedUp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solidFill>
                <a:schemeClr val="tx1"/>
              </a:solidFill>
            </a:endParaRPr>
          </a:p>
        </p:txBody>
      </p:sp>
      <p:sp>
        <p:nvSpPr>
          <p:cNvPr id="6" name="Ellipse 5"/>
          <p:cNvSpPr/>
          <p:nvPr/>
        </p:nvSpPr>
        <p:spPr>
          <a:xfrm>
            <a:off x="3779334" y="5167918"/>
            <a:ext cx="1618875" cy="1450821"/>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2000" b="1" dirty="0"/>
              <a:t>élève</a:t>
            </a:r>
          </a:p>
        </p:txBody>
      </p:sp>
      <p:sp>
        <p:nvSpPr>
          <p:cNvPr id="7" name="Ellipse 6"/>
          <p:cNvSpPr/>
          <p:nvPr/>
        </p:nvSpPr>
        <p:spPr>
          <a:xfrm>
            <a:off x="3779334" y="3378997"/>
            <a:ext cx="1618875" cy="1450821"/>
          </a:xfrm>
          <a:prstGeom prst="ellips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fr-FR" dirty="0"/>
              <a:t>prof</a:t>
            </a:r>
          </a:p>
        </p:txBody>
      </p:sp>
      <p:sp>
        <p:nvSpPr>
          <p:cNvPr id="8" name="Ellipse 7"/>
          <p:cNvSpPr/>
          <p:nvPr/>
        </p:nvSpPr>
        <p:spPr>
          <a:xfrm>
            <a:off x="3779333" y="1371640"/>
            <a:ext cx="1618875" cy="1563965"/>
          </a:xfrm>
          <a:prstGeom prst="ellipse">
            <a:avLst/>
          </a:prstGeom>
          <a:solidFill>
            <a:srgbClr val="002060"/>
          </a:solidFill>
        </p:spPr>
        <p:style>
          <a:lnRef idx="0">
            <a:schemeClr val="accent1"/>
          </a:lnRef>
          <a:fillRef idx="3">
            <a:schemeClr val="accent1"/>
          </a:fillRef>
          <a:effectRef idx="3">
            <a:schemeClr val="accent1"/>
          </a:effectRef>
          <a:fontRef idx="minor">
            <a:schemeClr val="lt1"/>
          </a:fontRef>
        </p:style>
        <p:txBody>
          <a:bodyPr rtlCol="0" anchor="ctr"/>
          <a:lstStyle/>
          <a:p>
            <a:pPr algn="ctr"/>
            <a:r>
              <a:rPr lang="fr-FR" dirty="0"/>
              <a:t>Meilleur prof</a:t>
            </a:r>
          </a:p>
        </p:txBody>
      </p:sp>
      <p:sp>
        <p:nvSpPr>
          <p:cNvPr id="9" name="Flèche vers le bas 8"/>
          <p:cNvSpPr/>
          <p:nvPr/>
        </p:nvSpPr>
        <p:spPr>
          <a:xfrm>
            <a:off x="4372747" y="4529887"/>
            <a:ext cx="432048" cy="903167"/>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0" name="Rectangle 9"/>
          <p:cNvSpPr/>
          <p:nvPr/>
        </p:nvSpPr>
        <p:spPr>
          <a:xfrm>
            <a:off x="5431035" y="3919741"/>
            <a:ext cx="1313180" cy="369332"/>
          </a:xfrm>
          <a:prstGeom prst="rect">
            <a:avLst/>
          </a:prstGeom>
        </p:spPr>
        <p:txBody>
          <a:bodyPr wrap="none">
            <a:spAutoFit/>
          </a:bodyPr>
          <a:lstStyle/>
          <a:p>
            <a:r>
              <a:rPr lang="fr-FR" b="1" dirty="0">
                <a:solidFill>
                  <a:srgbClr val="FC4A57"/>
                </a:solidFill>
              </a:rPr>
              <a:t>ascension</a:t>
            </a:r>
            <a:endParaRPr lang="fr-FR" dirty="0">
              <a:solidFill>
                <a:srgbClr val="FC4A57"/>
              </a:solidFill>
            </a:endParaRPr>
          </a:p>
        </p:txBody>
      </p:sp>
      <p:sp>
        <p:nvSpPr>
          <p:cNvPr id="11" name="Ellipse 10"/>
          <p:cNvSpPr/>
          <p:nvPr/>
        </p:nvSpPr>
        <p:spPr>
          <a:xfrm>
            <a:off x="6698398" y="1315067"/>
            <a:ext cx="1618875" cy="1563965"/>
          </a:xfrm>
          <a:prstGeom prst="ellipse">
            <a:avLst/>
          </a:prstGeom>
          <a:solidFill>
            <a:srgbClr val="6C0000"/>
          </a:solidFill>
          <a:effectLst>
            <a:glow rad="228600">
              <a:schemeClr val="accent6">
                <a:satMod val="175000"/>
                <a:alpha val="40000"/>
              </a:schemeClr>
            </a:glow>
          </a:effectLst>
        </p:spPr>
        <p:style>
          <a:lnRef idx="0">
            <a:schemeClr val="accent6"/>
          </a:lnRef>
          <a:fillRef idx="3">
            <a:schemeClr val="accent6"/>
          </a:fillRef>
          <a:effectRef idx="3">
            <a:schemeClr val="accent6"/>
          </a:effectRef>
          <a:fontRef idx="minor">
            <a:schemeClr val="lt1"/>
          </a:fontRef>
        </p:style>
        <p:txBody>
          <a:bodyPr rtlCol="0" anchor="ctr"/>
          <a:lstStyle/>
          <a:p>
            <a:pPr algn="ctr"/>
            <a:r>
              <a:rPr lang="fr-FR" sz="2000" dirty="0">
                <a:solidFill>
                  <a:schemeClr val="bg1"/>
                </a:solidFill>
              </a:rPr>
              <a:t>Meilleur parent</a:t>
            </a:r>
          </a:p>
        </p:txBody>
      </p:sp>
      <p:sp>
        <p:nvSpPr>
          <p:cNvPr id="12" name="Ellipse 11"/>
          <p:cNvSpPr/>
          <p:nvPr/>
        </p:nvSpPr>
        <p:spPr>
          <a:xfrm>
            <a:off x="6732393" y="3327842"/>
            <a:ext cx="1618875" cy="1450821"/>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fr-FR" sz="2000" b="1" dirty="0"/>
              <a:t>parent</a:t>
            </a:r>
          </a:p>
        </p:txBody>
      </p:sp>
      <p:sp>
        <p:nvSpPr>
          <p:cNvPr id="13" name="Ellipse 12"/>
          <p:cNvSpPr/>
          <p:nvPr/>
        </p:nvSpPr>
        <p:spPr>
          <a:xfrm>
            <a:off x="9730479" y="5119782"/>
            <a:ext cx="1618875" cy="145082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fr-FR" sz="1600" b="1" dirty="0">
                <a:solidFill>
                  <a:schemeClr val="accent1">
                    <a:lumMod val="75000"/>
                  </a:schemeClr>
                </a:solidFill>
              </a:rPr>
              <a:t>employé</a:t>
            </a:r>
          </a:p>
        </p:txBody>
      </p:sp>
      <p:sp>
        <p:nvSpPr>
          <p:cNvPr id="14" name="Ellipse 13"/>
          <p:cNvSpPr/>
          <p:nvPr/>
        </p:nvSpPr>
        <p:spPr>
          <a:xfrm>
            <a:off x="6732394" y="5167918"/>
            <a:ext cx="1618875" cy="145082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2000" b="1" dirty="0"/>
              <a:t>enfant</a:t>
            </a:r>
          </a:p>
        </p:txBody>
      </p:sp>
      <p:sp>
        <p:nvSpPr>
          <p:cNvPr id="15" name="Flèche vers le bas 14"/>
          <p:cNvSpPr/>
          <p:nvPr/>
        </p:nvSpPr>
        <p:spPr>
          <a:xfrm>
            <a:off x="7325807" y="4690901"/>
            <a:ext cx="432048" cy="903167"/>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sp>
        <p:nvSpPr>
          <p:cNvPr id="16" name="Rectangle 15"/>
          <p:cNvSpPr/>
          <p:nvPr/>
        </p:nvSpPr>
        <p:spPr>
          <a:xfrm>
            <a:off x="5943697" y="4798585"/>
            <a:ext cx="1382110" cy="369332"/>
          </a:xfrm>
          <a:prstGeom prst="rect">
            <a:avLst/>
          </a:prstGeom>
        </p:spPr>
        <p:txBody>
          <a:bodyPr wrap="none">
            <a:spAutoFit/>
          </a:bodyPr>
          <a:lstStyle/>
          <a:p>
            <a:r>
              <a:rPr lang="fr-FR" b="1" dirty="0"/>
              <a:t>ascendant</a:t>
            </a:r>
            <a:endParaRPr lang="fr-FR" dirty="0"/>
          </a:p>
        </p:txBody>
      </p:sp>
      <p:sp>
        <p:nvSpPr>
          <p:cNvPr id="17" name="Ellipse 16"/>
          <p:cNvSpPr/>
          <p:nvPr/>
        </p:nvSpPr>
        <p:spPr>
          <a:xfrm>
            <a:off x="9772614" y="3274425"/>
            <a:ext cx="1618875" cy="1450821"/>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fr-FR" sz="2000" b="1" dirty="0"/>
              <a:t>patron</a:t>
            </a:r>
          </a:p>
        </p:txBody>
      </p:sp>
      <p:sp>
        <p:nvSpPr>
          <p:cNvPr id="18" name="Ellipse 17"/>
          <p:cNvSpPr/>
          <p:nvPr/>
        </p:nvSpPr>
        <p:spPr>
          <a:xfrm>
            <a:off x="9664448" y="1371640"/>
            <a:ext cx="1618875" cy="1450821"/>
          </a:xfrm>
          <a:prstGeom prst="ellipse">
            <a:avLst/>
          </a:prstGeom>
          <a:solidFill>
            <a:srgbClr val="009900"/>
          </a:solidFill>
        </p:spPr>
        <p:style>
          <a:lnRef idx="0">
            <a:schemeClr val="accent2"/>
          </a:lnRef>
          <a:fillRef idx="3">
            <a:schemeClr val="accent2"/>
          </a:fillRef>
          <a:effectRef idx="3">
            <a:schemeClr val="accent2"/>
          </a:effectRef>
          <a:fontRef idx="minor">
            <a:schemeClr val="lt1"/>
          </a:fontRef>
        </p:style>
        <p:txBody>
          <a:bodyPr rtlCol="0" anchor="ctr"/>
          <a:lstStyle/>
          <a:p>
            <a:pPr algn="ctr"/>
            <a:r>
              <a:rPr lang="fr-FR" b="1" dirty="0"/>
              <a:t>Meilleur</a:t>
            </a:r>
          </a:p>
          <a:p>
            <a:pPr algn="ctr"/>
            <a:r>
              <a:rPr lang="fr-FR" b="1" dirty="0"/>
              <a:t>patron</a:t>
            </a:r>
          </a:p>
        </p:txBody>
      </p:sp>
      <p:sp>
        <p:nvSpPr>
          <p:cNvPr id="19" name="Flèche vers le bas 18"/>
          <p:cNvSpPr/>
          <p:nvPr/>
        </p:nvSpPr>
        <p:spPr>
          <a:xfrm>
            <a:off x="10323893" y="4503976"/>
            <a:ext cx="432048" cy="903167"/>
          </a:xfrm>
          <a:prstGeom prst="downArrow">
            <a:avLst/>
          </a:prstGeom>
          <a:solidFill>
            <a:srgbClr val="92D05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fr-FR"/>
          </a:p>
        </p:txBody>
      </p:sp>
      <p:sp>
        <p:nvSpPr>
          <p:cNvPr id="21" name="Rectangle à coins arrondis 20"/>
          <p:cNvSpPr/>
          <p:nvPr/>
        </p:nvSpPr>
        <p:spPr>
          <a:xfrm>
            <a:off x="251460" y="2526030"/>
            <a:ext cx="3268868" cy="322326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lvl="0"/>
            <a:r>
              <a:rPr lang="fr-FR" sz="2400" i="1" dirty="0">
                <a:latin typeface="Garamond" pitchFamily="18" charset="0"/>
              </a:rPr>
              <a:t>La véritable éducation consiste à tirer le meilleur de soi-même. Quel meilleur livre peut-il exister que le livre de l'humanité ?</a:t>
            </a:r>
          </a:p>
          <a:p>
            <a:pPr lvl="0"/>
            <a:endParaRPr lang="fr-FR" sz="2400" i="1" dirty="0">
              <a:latin typeface="Garamond" pitchFamily="18" charset="0"/>
            </a:endParaRPr>
          </a:p>
          <a:p>
            <a:pPr lvl="0"/>
            <a:r>
              <a:rPr lang="fr-FR" sz="2400" b="1" dirty="0">
                <a:latin typeface="Garamond" pitchFamily="18" charset="0"/>
              </a:rPr>
              <a:t>Mahatma Gandhi </a:t>
            </a:r>
          </a:p>
        </p:txBody>
      </p:sp>
    </p:spTree>
    <p:extLst>
      <p:ext uri="{BB962C8B-B14F-4D97-AF65-F5344CB8AC3E}">
        <p14:creationId xmlns:p14="http://schemas.microsoft.com/office/powerpoint/2010/main" val="92031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arn(inVertic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additive="base">
                                        <p:cTn id="30" dur="500" fill="hold"/>
                                        <p:tgtEl>
                                          <p:spTgt spid="3"/>
                                        </p:tgtEl>
                                        <p:attrNameLst>
                                          <p:attrName>ppt_x</p:attrName>
                                        </p:attrNameLst>
                                      </p:cBhvr>
                                      <p:tavLst>
                                        <p:tav tm="0">
                                          <p:val>
                                            <p:strVal val="#ppt_x"/>
                                          </p:val>
                                        </p:tav>
                                        <p:tav tm="100000">
                                          <p:val>
                                            <p:strVal val="#ppt_x"/>
                                          </p:val>
                                        </p:tav>
                                      </p:tavLst>
                                    </p:anim>
                                    <p:anim calcmode="lin" valueType="num">
                                      <p:cBhvr additive="base">
                                        <p:cTn id="31"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additive="base">
                                        <p:cTn id="47" dur="500" fill="hold"/>
                                        <p:tgtEl>
                                          <p:spTgt spid="18"/>
                                        </p:tgtEl>
                                        <p:attrNameLst>
                                          <p:attrName>ppt_x</p:attrName>
                                        </p:attrNameLst>
                                      </p:cBhvr>
                                      <p:tavLst>
                                        <p:tav tm="0">
                                          <p:val>
                                            <p:strVal val="#ppt_x"/>
                                          </p:val>
                                        </p:tav>
                                        <p:tav tm="100000">
                                          <p:val>
                                            <p:strVal val="#ppt_x"/>
                                          </p:val>
                                        </p:tav>
                                      </p:tavLst>
                                    </p:anim>
                                    <p:anim calcmode="lin" valueType="num">
                                      <p:cBhvr additive="base">
                                        <p:cTn id="48"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8" grpId="0" animBg="1"/>
      <p:bldP spid="10" grpId="0"/>
      <p:bldP spid="11" grpId="0" animBg="1"/>
      <p:bldP spid="16" grpId="0"/>
      <p:bldP spid="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4258813370"/>
              </p:ext>
            </p:extLst>
          </p:nvPr>
        </p:nvGraphicFramePr>
        <p:xfrm>
          <a:off x="1634490" y="0"/>
          <a:ext cx="882491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15" descr="www.kopf-hand-herz.ch/aktuell/">
            <a:hlinkClick r:id="rId7"/>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375433" y="3414065"/>
            <a:ext cx="1343025" cy="11525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25335" y="478274"/>
            <a:ext cx="5029595" cy="2308324"/>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lvl="0"/>
            <a:r>
              <a:rPr lang="fr-FR" sz="2400" dirty="0" smtClean="0"/>
              <a:t>Le cœur doit motiver les parents, les professeurs et les patrons à tirer le meilleur des capacités émotionnelles et artistiques, intellectuelles et morales de ceux à qui ils sont confiés. </a:t>
            </a:r>
            <a:endParaRPr lang="fr-FR" sz="2400" dirty="0"/>
          </a:p>
        </p:txBody>
      </p:sp>
    </p:spTree>
    <p:extLst>
      <p:ext uri="{BB962C8B-B14F-4D97-AF65-F5344CB8AC3E}">
        <p14:creationId xmlns:p14="http://schemas.microsoft.com/office/powerpoint/2010/main" val="27995383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Espace réservé du texte 12"/>
          <p:cNvSpPr>
            <a:spLocks noGrp="1"/>
          </p:cNvSpPr>
          <p:nvPr>
            <p:ph type="body" idx="4294967295"/>
          </p:nvPr>
        </p:nvSpPr>
        <p:spPr>
          <a:xfrm>
            <a:off x="0" y="0"/>
            <a:ext cx="3936124" cy="1497945"/>
          </a:xfrm>
        </p:spPr>
        <p:style>
          <a:lnRef idx="0">
            <a:schemeClr val="accent1"/>
          </a:lnRef>
          <a:fillRef idx="3">
            <a:schemeClr val="accent1"/>
          </a:fillRef>
          <a:effectRef idx="3">
            <a:schemeClr val="accent1"/>
          </a:effectRef>
          <a:fontRef idx="minor">
            <a:schemeClr val="lt1"/>
          </a:fontRef>
        </p:style>
        <p:txBody>
          <a:bodyPr>
            <a:normAutofit/>
          </a:bodyPr>
          <a:lstStyle/>
          <a:p>
            <a:pPr marL="0" indent="0" algn="ctr">
              <a:buNone/>
            </a:pPr>
            <a:endParaRPr lang="fr-FR" sz="2400" b="1" dirty="0" smtClean="0"/>
          </a:p>
          <a:p>
            <a:pPr marL="0" indent="0" algn="ctr">
              <a:buNone/>
            </a:pPr>
            <a:r>
              <a:rPr lang="fr-FR" sz="4000" b="1" dirty="0" smtClean="0"/>
              <a:t>Être</a:t>
            </a:r>
            <a:endParaRPr lang="fr-FR" sz="4000" b="1" dirty="0"/>
          </a:p>
        </p:txBody>
      </p:sp>
      <p:sp>
        <p:nvSpPr>
          <p:cNvPr id="14" name="Espace réservé du texte 13"/>
          <p:cNvSpPr>
            <a:spLocks noGrp="1"/>
          </p:cNvSpPr>
          <p:nvPr>
            <p:ph type="body" sz="quarter" idx="4294967295"/>
          </p:nvPr>
        </p:nvSpPr>
        <p:spPr>
          <a:xfrm>
            <a:off x="3936124" y="1"/>
            <a:ext cx="4527605" cy="1497724"/>
          </a:xfrm>
        </p:spPr>
        <p:style>
          <a:lnRef idx="0">
            <a:schemeClr val="accent2"/>
          </a:lnRef>
          <a:fillRef idx="3">
            <a:schemeClr val="accent2"/>
          </a:fillRef>
          <a:effectRef idx="3">
            <a:schemeClr val="accent2"/>
          </a:effectRef>
          <a:fontRef idx="minor">
            <a:schemeClr val="lt1"/>
          </a:fontRef>
        </p:style>
        <p:txBody>
          <a:bodyPr>
            <a:noAutofit/>
          </a:bodyPr>
          <a:lstStyle/>
          <a:p>
            <a:pPr marL="0" indent="0" algn="ctr">
              <a:buNone/>
            </a:pPr>
            <a:endParaRPr lang="fr-FR" sz="2400" b="1" dirty="0" smtClean="0"/>
          </a:p>
          <a:p>
            <a:pPr marL="0" indent="0" algn="ctr">
              <a:buNone/>
            </a:pPr>
            <a:r>
              <a:rPr lang="fr-FR" sz="4000" b="1" dirty="0" smtClean="0"/>
              <a:t>Aimer</a:t>
            </a:r>
            <a:endParaRPr lang="fr-FR" sz="4000" b="1" dirty="0"/>
          </a:p>
        </p:txBody>
      </p:sp>
      <p:sp>
        <p:nvSpPr>
          <p:cNvPr id="15" name="Espace réservé du texte 14"/>
          <p:cNvSpPr>
            <a:spLocks noGrp="1"/>
          </p:cNvSpPr>
          <p:nvPr>
            <p:ph type="body" sz="quarter" idx="4294967295"/>
          </p:nvPr>
        </p:nvSpPr>
        <p:spPr>
          <a:xfrm>
            <a:off x="8463730" y="0"/>
            <a:ext cx="3728270" cy="1497724"/>
          </a:xfrm>
        </p:spPr>
        <p:style>
          <a:lnRef idx="0">
            <a:schemeClr val="accent3"/>
          </a:lnRef>
          <a:fillRef idx="3">
            <a:schemeClr val="accent3"/>
          </a:fillRef>
          <a:effectRef idx="3">
            <a:schemeClr val="accent3"/>
          </a:effectRef>
          <a:fontRef idx="minor">
            <a:schemeClr val="lt1"/>
          </a:fontRef>
        </p:style>
        <p:txBody>
          <a:bodyPr>
            <a:noAutofit/>
          </a:bodyPr>
          <a:lstStyle/>
          <a:p>
            <a:pPr marL="0" indent="0" algn="ctr">
              <a:buNone/>
            </a:pPr>
            <a:endParaRPr lang="fr-FR" sz="2400" dirty="0" smtClean="0"/>
          </a:p>
          <a:p>
            <a:pPr marL="0" indent="0" algn="ctr">
              <a:buNone/>
            </a:pPr>
            <a:r>
              <a:rPr lang="fr-FR" sz="4000" b="1" dirty="0" smtClean="0"/>
              <a:t>Faire</a:t>
            </a:r>
            <a:endParaRPr lang="fr-FR" sz="4000" b="1" dirty="0"/>
          </a:p>
        </p:txBody>
      </p:sp>
      <p:graphicFrame>
        <p:nvGraphicFramePr>
          <p:cNvPr id="19" name="Espace réservé du contenu 3"/>
          <p:cNvGraphicFramePr>
            <a:graphicFrameLocks/>
          </p:cNvGraphicFramePr>
          <p:nvPr>
            <p:extLst>
              <p:ext uri="{D42A27DB-BD31-4B8C-83A1-F6EECF244321}">
                <p14:modId xmlns:p14="http://schemas.microsoft.com/office/powerpoint/2010/main" val="4160311922"/>
              </p:ext>
            </p:extLst>
          </p:nvPr>
        </p:nvGraphicFramePr>
        <p:xfrm>
          <a:off x="15765" y="1523999"/>
          <a:ext cx="3920359" cy="40412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0" name="Espace réservé du contenu 3"/>
          <p:cNvGraphicFramePr>
            <a:graphicFrameLocks/>
          </p:cNvGraphicFramePr>
          <p:nvPr>
            <p:extLst>
              <p:ext uri="{D42A27DB-BD31-4B8C-83A1-F6EECF244321}">
                <p14:modId xmlns:p14="http://schemas.microsoft.com/office/powerpoint/2010/main" val="269310990"/>
              </p:ext>
            </p:extLst>
          </p:nvPr>
        </p:nvGraphicFramePr>
        <p:xfrm>
          <a:off x="3936124" y="1545021"/>
          <a:ext cx="4508939" cy="402020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21" name="Espace réservé du contenu 3"/>
          <p:cNvGraphicFramePr>
            <a:graphicFrameLocks/>
          </p:cNvGraphicFramePr>
          <p:nvPr>
            <p:extLst>
              <p:ext uri="{D42A27DB-BD31-4B8C-83A1-F6EECF244321}">
                <p14:modId xmlns:p14="http://schemas.microsoft.com/office/powerpoint/2010/main" val="3405441920"/>
              </p:ext>
            </p:extLst>
          </p:nvPr>
        </p:nvGraphicFramePr>
        <p:xfrm>
          <a:off x="8463730" y="1513490"/>
          <a:ext cx="3728270" cy="405173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Espace réservé du texte 12"/>
          <p:cNvSpPr txBox="1">
            <a:spLocks/>
          </p:cNvSpPr>
          <p:nvPr/>
        </p:nvSpPr>
        <p:spPr>
          <a:xfrm>
            <a:off x="-1" y="5565228"/>
            <a:ext cx="3936125" cy="1292772"/>
          </a:xfrm>
          <a:prstGeom prst="rect">
            <a:avLst/>
          </a:prstGeom>
        </p:spPr>
        <p:style>
          <a:lnRef idx="0">
            <a:schemeClr val="accent1"/>
          </a:lnRef>
          <a:fillRef idx="3">
            <a:schemeClr val="accent1"/>
          </a:fillRef>
          <a:effectRef idx="3">
            <a:schemeClr val="accent1"/>
          </a:effectRef>
          <a:fontRef idx="minor">
            <a:schemeClr val="lt1"/>
          </a:fontRef>
        </p:style>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a:buFont typeface="Wingdings 3" charset="2"/>
              <a:buNone/>
            </a:pPr>
            <a:r>
              <a:rPr lang="fr-FR" sz="2400" b="1" dirty="0" smtClean="0">
                <a:solidFill>
                  <a:schemeClr val="bg1"/>
                </a:solidFill>
              </a:rPr>
              <a:t>Guide (enseignant)</a:t>
            </a:r>
          </a:p>
          <a:p>
            <a:pPr marL="0" indent="0" algn="ctr">
              <a:buFont typeface="Wingdings 3" charset="2"/>
              <a:buNone/>
            </a:pPr>
            <a:r>
              <a:rPr lang="fr-FR" sz="2400" b="1" dirty="0" smtClean="0">
                <a:solidFill>
                  <a:schemeClr val="bg1"/>
                </a:solidFill>
              </a:rPr>
              <a:t>Sagesse et savoir</a:t>
            </a:r>
            <a:endParaRPr lang="fr-FR" sz="2400" b="1" dirty="0">
              <a:solidFill>
                <a:schemeClr val="bg1"/>
              </a:solidFill>
            </a:endParaRPr>
          </a:p>
        </p:txBody>
      </p:sp>
      <p:sp>
        <p:nvSpPr>
          <p:cNvPr id="18" name="Espace réservé du texte 13"/>
          <p:cNvSpPr txBox="1">
            <a:spLocks/>
          </p:cNvSpPr>
          <p:nvPr/>
        </p:nvSpPr>
        <p:spPr>
          <a:xfrm>
            <a:off x="3936124" y="5565228"/>
            <a:ext cx="4527606" cy="1271752"/>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dk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dk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dk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dk1"/>
                </a:solidFill>
                <a:latin typeface="+mn-lt"/>
                <a:ea typeface="+mn-ea"/>
                <a:cs typeface="+mn-cs"/>
              </a:defRPr>
            </a:lvl9pPr>
          </a:lstStyle>
          <a:p>
            <a:pPr marL="0" indent="0" algn="ctr">
              <a:buFont typeface="Wingdings 3" charset="2"/>
              <a:buNone/>
            </a:pPr>
            <a:r>
              <a:rPr lang="fr-FR" sz="2400" b="1" dirty="0" smtClean="0">
                <a:solidFill>
                  <a:schemeClr val="bg1"/>
                </a:solidFill>
              </a:rPr>
              <a:t>Parent – Chef</a:t>
            </a:r>
          </a:p>
          <a:p>
            <a:pPr marL="0" indent="0" algn="ctr">
              <a:buFont typeface="Wingdings 3" charset="2"/>
              <a:buNone/>
            </a:pPr>
            <a:r>
              <a:rPr lang="fr-FR" sz="2400" b="1" dirty="0" smtClean="0">
                <a:solidFill>
                  <a:schemeClr val="bg1"/>
                </a:solidFill>
              </a:rPr>
              <a:t>Amour et pouvoir</a:t>
            </a:r>
            <a:endParaRPr lang="fr-FR" sz="2400" b="1" dirty="0">
              <a:solidFill>
                <a:schemeClr val="bg1"/>
              </a:solidFill>
            </a:endParaRPr>
          </a:p>
        </p:txBody>
      </p:sp>
      <p:sp>
        <p:nvSpPr>
          <p:cNvPr id="22" name="Espace réservé du texte 14"/>
          <p:cNvSpPr txBox="1">
            <a:spLocks/>
          </p:cNvSpPr>
          <p:nvPr/>
        </p:nvSpPr>
        <p:spPr>
          <a:xfrm>
            <a:off x="8463730" y="5565228"/>
            <a:ext cx="3728270" cy="1303282"/>
          </a:xfrm>
          <a:prstGeom prst="rect">
            <a:avLst/>
          </a:prstGeom>
        </p:spPr>
        <p:style>
          <a:lnRef idx="0">
            <a:schemeClr val="accent3"/>
          </a:lnRef>
          <a:fillRef idx="3">
            <a:schemeClr val="accent3"/>
          </a:fillRef>
          <a:effectRef idx="3">
            <a:schemeClr val="accent3"/>
          </a:effectRef>
          <a:fontRef idx="minor">
            <a:schemeClr val="lt1"/>
          </a:fontRef>
        </p:style>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lt1"/>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lt1"/>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lt1"/>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lt1"/>
                </a:solidFill>
                <a:latin typeface="+mn-lt"/>
                <a:ea typeface="+mn-ea"/>
                <a:cs typeface="+mn-cs"/>
              </a:defRPr>
            </a:lvl9pPr>
          </a:lstStyle>
          <a:p>
            <a:pPr marL="0" indent="0" algn="ctr">
              <a:buFont typeface="Wingdings 3" charset="2"/>
              <a:buNone/>
            </a:pPr>
            <a:r>
              <a:rPr lang="fr-FR" sz="2400" b="1" dirty="0" smtClean="0"/>
              <a:t>Maître</a:t>
            </a:r>
          </a:p>
          <a:p>
            <a:pPr marL="0" indent="0" algn="ctr">
              <a:buFont typeface="Wingdings 3" charset="2"/>
              <a:buNone/>
            </a:pPr>
            <a:r>
              <a:rPr lang="fr-FR" sz="2400" b="1" dirty="0" smtClean="0"/>
              <a:t>Maîtrise et avoir</a:t>
            </a:r>
            <a:endParaRPr lang="fr-FR" sz="2400" b="1" dirty="0"/>
          </a:p>
        </p:txBody>
      </p:sp>
    </p:spTree>
    <p:extLst>
      <p:ext uri="{BB962C8B-B14F-4D97-AF65-F5344CB8AC3E}">
        <p14:creationId xmlns:p14="http://schemas.microsoft.com/office/powerpoint/2010/main" val="320688104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Espace réservé du contenu 8"/>
          <p:cNvGraphicFramePr>
            <a:graphicFrameLocks/>
          </p:cNvGraphicFramePr>
          <p:nvPr>
            <p:extLst>
              <p:ext uri="{D42A27DB-BD31-4B8C-83A1-F6EECF244321}">
                <p14:modId xmlns:p14="http://schemas.microsoft.com/office/powerpoint/2010/main" val="1448994920"/>
              </p:ext>
            </p:extLst>
          </p:nvPr>
        </p:nvGraphicFramePr>
        <p:xfrm>
          <a:off x="2101746" y="0"/>
          <a:ext cx="11472472"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3" name="Groupe 8"/>
          <p:cNvGrpSpPr>
            <a:grpSpLocks/>
          </p:cNvGrpSpPr>
          <p:nvPr/>
        </p:nvGrpSpPr>
        <p:grpSpPr bwMode="auto">
          <a:xfrm rot="1385878">
            <a:off x="5168938" y="2250898"/>
            <a:ext cx="575733" cy="392112"/>
            <a:chOff x="2317902" y="3654314"/>
            <a:chExt cx="431531" cy="390758"/>
          </a:xfrm>
          <a:solidFill>
            <a:srgbClr val="FF0000"/>
          </a:solidFill>
        </p:grpSpPr>
        <p:sp>
          <p:nvSpPr>
            <p:cNvPr id="4" name="Flèche droite 3"/>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5"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6" name="Groupe 11"/>
          <p:cNvGrpSpPr>
            <a:grpSpLocks/>
          </p:cNvGrpSpPr>
          <p:nvPr/>
        </p:nvGrpSpPr>
        <p:grpSpPr bwMode="auto">
          <a:xfrm rot="3520207">
            <a:off x="6664475" y="788431"/>
            <a:ext cx="431800" cy="520700"/>
            <a:chOff x="2317902" y="3654314"/>
            <a:chExt cx="431531" cy="390758"/>
          </a:xfrm>
          <a:solidFill>
            <a:srgbClr val="FF0000"/>
          </a:solidFill>
        </p:grpSpPr>
        <p:sp>
          <p:nvSpPr>
            <p:cNvPr id="7" name="Flèche droite 6"/>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8"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9" name="Groupe 14"/>
          <p:cNvGrpSpPr>
            <a:grpSpLocks/>
          </p:cNvGrpSpPr>
          <p:nvPr/>
        </p:nvGrpSpPr>
        <p:grpSpPr bwMode="auto">
          <a:xfrm rot="-1295274">
            <a:off x="5167043" y="4249112"/>
            <a:ext cx="575733" cy="392113"/>
            <a:chOff x="2317902" y="3654314"/>
            <a:chExt cx="431531" cy="390758"/>
          </a:xfrm>
          <a:solidFill>
            <a:srgbClr val="FF0000"/>
          </a:solidFill>
        </p:grpSpPr>
        <p:sp>
          <p:nvSpPr>
            <p:cNvPr id="10" name="Flèche droite 9"/>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11"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grpSp>
        <p:nvGrpSpPr>
          <p:cNvPr id="12" name="Groupe 17"/>
          <p:cNvGrpSpPr>
            <a:grpSpLocks/>
          </p:cNvGrpSpPr>
          <p:nvPr/>
        </p:nvGrpSpPr>
        <p:grpSpPr bwMode="auto">
          <a:xfrm rot="-3852820">
            <a:off x="6597759" y="5582107"/>
            <a:ext cx="431800" cy="520700"/>
            <a:chOff x="2317902" y="3654314"/>
            <a:chExt cx="431531" cy="390758"/>
          </a:xfrm>
          <a:solidFill>
            <a:srgbClr val="FF0000"/>
          </a:solidFill>
        </p:grpSpPr>
        <p:sp>
          <p:nvSpPr>
            <p:cNvPr id="13" name="Flèche droite 12"/>
            <p:cNvSpPr/>
            <p:nvPr/>
          </p:nvSpPr>
          <p:spPr>
            <a:xfrm rot="16200000">
              <a:off x="2338289" y="3633927"/>
              <a:ext cx="390757" cy="431531"/>
            </a:xfrm>
            <a:prstGeom prst="rightArrow">
              <a:avLst>
                <a:gd name="adj1" fmla="val 60000"/>
                <a:gd name="adj2" fmla="val 50000"/>
              </a:avLst>
            </a:prstGeom>
            <a:grpFill/>
          </p:spPr>
          <p:style>
            <a:lnRef idx="0">
              <a:schemeClr val="dk1"/>
            </a:lnRef>
            <a:fillRef idx="3">
              <a:schemeClr val="dk1"/>
            </a:fillRef>
            <a:effectRef idx="3">
              <a:schemeClr val="dk1"/>
            </a:effectRef>
            <a:fontRef idx="minor">
              <a:schemeClr val="lt1"/>
            </a:fontRef>
          </p:style>
        </p:sp>
        <p:sp>
          <p:nvSpPr>
            <p:cNvPr id="14" name="Flèche droite 4"/>
            <p:cNvSpPr/>
            <p:nvPr/>
          </p:nvSpPr>
          <p:spPr>
            <a:xfrm rot="16200000">
              <a:off x="2396903" y="3778847"/>
              <a:ext cx="273530" cy="258919"/>
            </a:xfrm>
            <a:prstGeom prst="rect">
              <a:avLst/>
            </a:prstGeom>
            <a:grpFill/>
          </p:spPr>
          <p:style>
            <a:lnRef idx="0">
              <a:schemeClr val="dk1"/>
            </a:lnRef>
            <a:fillRef idx="3">
              <a:schemeClr val="dk1"/>
            </a:fillRef>
            <a:effectRef idx="3">
              <a:schemeClr val="dk1"/>
            </a:effectRef>
            <a:fontRef idx="minor">
              <a:schemeClr val="lt1"/>
            </a:fontRef>
          </p:style>
          <p:txBody>
            <a:bodyPr lIns="0" tIns="0" rIns="0" bIns="0" spcCol="1270" anchor="ctr"/>
            <a:lstStyle/>
            <a:p>
              <a:pPr algn="ctr" defTabSz="800100" fontAlgn="auto">
                <a:lnSpc>
                  <a:spcPct val="90000"/>
                </a:lnSpc>
                <a:spcAft>
                  <a:spcPct val="35000"/>
                </a:spcAft>
                <a:defRPr/>
              </a:pPr>
              <a:endParaRPr lang="fr-FR"/>
            </a:p>
          </p:txBody>
        </p:sp>
      </p:grpSp>
      <p:sp>
        <p:nvSpPr>
          <p:cNvPr id="15" name="Rectangle 14"/>
          <p:cNvSpPr/>
          <p:nvPr/>
        </p:nvSpPr>
        <p:spPr>
          <a:xfrm>
            <a:off x="4338003" y="6189179"/>
            <a:ext cx="2616884" cy="707886"/>
          </a:xfrm>
          <a:prstGeom prst="rect">
            <a:avLst/>
          </a:prstGeom>
          <a:solidFill>
            <a:srgbClr val="FF0000"/>
          </a:solidFill>
        </p:spPr>
        <p:style>
          <a:lnRef idx="0">
            <a:schemeClr val="dk1"/>
          </a:lnRef>
          <a:fillRef idx="3">
            <a:schemeClr val="dk1"/>
          </a:fillRef>
          <a:effectRef idx="3">
            <a:schemeClr val="dk1"/>
          </a:effectRef>
          <a:fontRef idx="minor">
            <a:schemeClr val="lt1"/>
          </a:fontRef>
        </p:style>
        <p:txBody>
          <a:bodyPr wrap="square">
            <a:spAutoFit/>
          </a:bodyPr>
          <a:lstStyle/>
          <a:p>
            <a:r>
              <a:rPr lang="fr-FR" sz="2000" b="1" dirty="0">
                <a:solidFill>
                  <a:schemeClr val="bg1"/>
                </a:solidFill>
              </a:rPr>
              <a:t>But de l’Ensemble </a:t>
            </a:r>
            <a:endParaRPr lang="fr-FR" sz="2000" b="1" dirty="0" smtClean="0">
              <a:solidFill>
                <a:schemeClr val="bg1"/>
              </a:solidFill>
            </a:endParaRPr>
          </a:p>
          <a:p>
            <a:r>
              <a:rPr lang="fr-FR" sz="2000" b="1" dirty="0" smtClean="0">
                <a:solidFill>
                  <a:schemeClr val="bg1"/>
                </a:solidFill>
              </a:rPr>
              <a:t>Extérieur </a:t>
            </a:r>
            <a:r>
              <a:rPr lang="fr-FR" sz="2000" b="1" dirty="0">
                <a:solidFill>
                  <a:schemeClr val="bg1"/>
                </a:solidFill>
              </a:rPr>
              <a:t>(BEE)</a:t>
            </a:r>
          </a:p>
        </p:txBody>
      </p:sp>
      <p:sp>
        <p:nvSpPr>
          <p:cNvPr id="17" name="Rectangle 16"/>
          <p:cNvSpPr/>
          <p:nvPr/>
        </p:nvSpPr>
        <p:spPr>
          <a:xfrm>
            <a:off x="8152108" y="1724583"/>
            <a:ext cx="4039891" cy="400110"/>
          </a:xfrm>
          <a:prstGeom prst="rect">
            <a:avLst/>
          </a:prstGeom>
          <a:solidFill>
            <a:srgbClr val="00B050"/>
          </a:solidFill>
        </p:spPr>
        <p:style>
          <a:lnRef idx="0">
            <a:schemeClr val="accent1"/>
          </a:lnRef>
          <a:fillRef idx="3">
            <a:schemeClr val="accent1"/>
          </a:fillRef>
          <a:effectRef idx="3">
            <a:schemeClr val="accent1"/>
          </a:effectRef>
          <a:fontRef idx="minor">
            <a:schemeClr val="lt1"/>
          </a:fontRef>
        </p:style>
        <p:txBody>
          <a:bodyPr wrap="square">
            <a:spAutoFit/>
          </a:bodyPr>
          <a:lstStyle/>
          <a:p>
            <a:r>
              <a:rPr lang="fr-FR" sz="2000" b="1" dirty="0">
                <a:solidFill>
                  <a:schemeClr val="bg1"/>
                </a:solidFill>
              </a:rPr>
              <a:t>But de l’Ensemble </a:t>
            </a:r>
            <a:r>
              <a:rPr lang="fr-FR" sz="2000" b="1" dirty="0" smtClean="0">
                <a:solidFill>
                  <a:schemeClr val="bg1"/>
                </a:solidFill>
              </a:rPr>
              <a:t>Intérieur </a:t>
            </a:r>
            <a:r>
              <a:rPr lang="fr-FR" sz="2000" b="1" dirty="0">
                <a:solidFill>
                  <a:schemeClr val="bg1"/>
                </a:solidFill>
              </a:rPr>
              <a:t>(</a:t>
            </a:r>
            <a:r>
              <a:rPr lang="fr-FR" sz="2000" b="1" dirty="0" smtClean="0">
                <a:solidFill>
                  <a:schemeClr val="bg1"/>
                </a:solidFill>
              </a:rPr>
              <a:t>BEI)</a:t>
            </a:r>
            <a:endParaRPr lang="fr-FR" sz="2000" b="1" dirty="0">
              <a:solidFill>
                <a:schemeClr val="bg1"/>
              </a:solidFill>
            </a:endParaRPr>
          </a:p>
        </p:txBody>
      </p:sp>
      <p:sp>
        <p:nvSpPr>
          <p:cNvPr id="16" name="Rectangle 15"/>
          <p:cNvSpPr/>
          <p:nvPr/>
        </p:nvSpPr>
        <p:spPr>
          <a:xfrm>
            <a:off x="8673267" y="4305852"/>
            <a:ext cx="3429833" cy="2308324"/>
          </a:xfrm>
          <a:prstGeom prst="rect">
            <a:avLst/>
          </a:prstGeom>
        </p:spPr>
        <p:txBody>
          <a:bodyPr wrap="square">
            <a:spAutoFit/>
          </a:bodyPr>
          <a:lstStyle/>
          <a:p>
            <a:pPr lvl="0"/>
            <a:r>
              <a:rPr lang="fr-FR" sz="2400" dirty="0" smtClean="0"/>
              <a:t>«</a:t>
            </a:r>
            <a:r>
              <a:rPr lang="fr-FR" sz="2400" dirty="0"/>
              <a:t> Le monde est né de l'amour, il est soutenu par l'amour, il va vers l'amour et il entre dans l'amour. » </a:t>
            </a:r>
            <a:endParaRPr lang="fr-FR" sz="2400" dirty="0" smtClean="0"/>
          </a:p>
          <a:p>
            <a:pPr lvl="0"/>
            <a:r>
              <a:rPr lang="fr-FR" sz="2400" dirty="0" smtClean="0"/>
              <a:t>Saint-François de Sales</a:t>
            </a:r>
            <a:endParaRPr lang="fr-FR" sz="2400" dirty="0"/>
          </a:p>
        </p:txBody>
      </p:sp>
      <p:sp>
        <p:nvSpPr>
          <p:cNvPr id="18" name="Rectangle 17"/>
          <p:cNvSpPr/>
          <p:nvPr/>
        </p:nvSpPr>
        <p:spPr>
          <a:xfrm>
            <a:off x="80266" y="1938712"/>
            <a:ext cx="4223655" cy="3416320"/>
          </a:xfrm>
          <a:prstGeom prst="rect">
            <a:avLst/>
          </a:prstGeom>
        </p:spPr>
        <p:txBody>
          <a:bodyPr wrap="square">
            <a:spAutoFit/>
          </a:bodyPr>
          <a:lstStyle/>
          <a:p>
            <a:r>
              <a:rPr lang="fr-FR" dirty="0" smtClean="0"/>
              <a:t>Chaque être a deux buts ; un but individuel (maintenir son existence) et un but de l’ensemble, lequel se décompose à nouveau en deux buts :</a:t>
            </a:r>
          </a:p>
          <a:p>
            <a:r>
              <a:rPr lang="fr-FR" dirty="0" smtClean="0"/>
              <a:t>Le but de l’ensemble extérieur qui consiste à servir et se sacrifier pour l’être supérieur et le but de l’ensemble intérieur qui est de servir l’être humain </a:t>
            </a:r>
            <a:endParaRPr lang="fr-FR" dirty="0"/>
          </a:p>
          <a:p>
            <a:r>
              <a:rPr lang="fr-FR" dirty="0" smtClean="0"/>
              <a:t>L’être humain, l’être suprême, est au service de Dieu.</a:t>
            </a:r>
            <a:endParaRPr lang="fr-FR" dirty="0"/>
          </a:p>
        </p:txBody>
      </p:sp>
    </p:spTree>
    <p:extLst>
      <p:ext uri="{BB962C8B-B14F-4D97-AF65-F5344CB8AC3E}">
        <p14:creationId xmlns:p14="http://schemas.microsoft.com/office/powerpoint/2010/main" val="4262095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p:cNvGraphicFramePr>
            <a:graphicFrameLocks noGrp="1"/>
          </p:cNvGraphicFramePr>
          <p:nvPr>
            <p:ph idx="4294967295"/>
            <p:extLst>
              <p:ext uri="{D42A27DB-BD31-4B8C-83A1-F6EECF244321}">
                <p14:modId xmlns:p14="http://schemas.microsoft.com/office/powerpoint/2010/main" val="2297436392"/>
              </p:ext>
            </p:extLst>
          </p:nvPr>
        </p:nvGraphicFramePr>
        <p:xfrm>
          <a:off x="-391989" y="0"/>
          <a:ext cx="877824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1002897" y="3139802"/>
            <a:ext cx="1252266" cy="461665"/>
          </a:xfrm>
          <a:prstGeom prst="rect">
            <a:avLst/>
          </a:prstGeom>
        </p:spPr>
        <p:txBody>
          <a:bodyPr wrap="none">
            <a:spAutoFit/>
          </a:bodyPr>
          <a:lstStyle/>
          <a:p>
            <a:pPr lvl="0"/>
            <a:r>
              <a:rPr lang="fr-FR" sz="2400" dirty="0" smtClean="0"/>
              <a:t>Besoins</a:t>
            </a:r>
            <a:endParaRPr lang="fr-FR" sz="2400" dirty="0"/>
          </a:p>
        </p:txBody>
      </p:sp>
      <p:sp>
        <p:nvSpPr>
          <p:cNvPr id="6" name="Rectangle 5"/>
          <p:cNvSpPr/>
          <p:nvPr/>
        </p:nvSpPr>
        <p:spPr>
          <a:xfrm>
            <a:off x="606396" y="5553908"/>
            <a:ext cx="2326278" cy="830997"/>
          </a:xfrm>
          <a:prstGeom prst="rect">
            <a:avLst/>
          </a:prstGeom>
        </p:spPr>
        <p:txBody>
          <a:bodyPr wrap="none">
            <a:spAutoFit/>
          </a:bodyPr>
          <a:lstStyle/>
          <a:p>
            <a:pPr lvl="0" algn="ctr"/>
            <a:r>
              <a:rPr lang="fr-FR" sz="2400" dirty="0" smtClean="0"/>
              <a:t>Eau, nourriture</a:t>
            </a:r>
          </a:p>
          <a:p>
            <a:pPr lvl="0" algn="ctr"/>
            <a:r>
              <a:rPr lang="fr-FR" sz="2400" dirty="0" smtClean="0"/>
              <a:t>matériaux</a:t>
            </a:r>
            <a:endParaRPr lang="fr-FR" sz="2400" dirty="0"/>
          </a:p>
        </p:txBody>
      </p:sp>
      <p:sp>
        <p:nvSpPr>
          <p:cNvPr id="7" name="Rectangle 6"/>
          <p:cNvSpPr/>
          <p:nvPr/>
        </p:nvSpPr>
        <p:spPr>
          <a:xfrm>
            <a:off x="4928529" y="5593852"/>
            <a:ext cx="2872902" cy="400110"/>
          </a:xfrm>
          <a:prstGeom prst="rect">
            <a:avLst/>
          </a:prstGeom>
        </p:spPr>
        <p:txBody>
          <a:bodyPr wrap="none">
            <a:spAutoFit/>
          </a:bodyPr>
          <a:lstStyle/>
          <a:p>
            <a:pPr lvl="0"/>
            <a:r>
              <a:rPr lang="fr-FR" sz="2000" dirty="0" smtClean="0"/>
              <a:t>Vérité, beauté, bonté</a:t>
            </a:r>
            <a:endParaRPr lang="fr-FR" sz="2000" dirty="0"/>
          </a:p>
        </p:txBody>
      </p:sp>
      <p:sp>
        <p:nvSpPr>
          <p:cNvPr id="8" name="Rectangle 7"/>
          <p:cNvSpPr/>
          <p:nvPr/>
        </p:nvSpPr>
        <p:spPr>
          <a:xfrm>
            <a:off x="6569197" y="3739156"/>
            <a:ext cx="4207386" cy="646331"/>
          </a:xfrm>
          <a:prstGeom prst="rect">
            <a:avLst/>
          </a:prstGeom>
        </p:spPr>
        <p:style>
          <a:lnRef idx="0">
            <a:schemeClr val="accent2"/>
          </a:lnRef>
          <a:fillRef idx="3">
            <a:schemeClr val="accent2"/>
          </a:fillRef>
          <a:effectRef idx="3">
            <a:schemeClr val="accent2"/>
          </a:effectRef>
          <a:fontRef idx="minor">
            <a:schemeClr val="lt1"/>
          </a:fontRef>
        </p:style>
        <p:txBody>
          <a:bodyPr wrap="square">
            <a:spAutoFit/>
          </a:bodyPr>
          <a:lstStyle/>
          <a:p>
            <a:pPr lvl="0"/>
            <a:r>
              <a:rPr lang="fr-FR" dirty="0" smtClean="0"/>
              <a:t>chercher les valeurs pour s’enrichir et pour sa propre joie</a:t>
            </a:r>
          </a:p>
        </p:txBody>
      </p:sp>
      <p:sp>
        <p:nvSpPr>
          <p:cNvPr id="9" name="Rectangle 8"/>
          <p:cNvSpPr/>
          <p:nvPr/>
        </p:nvSpPr>
        <p:spPr>
          <a:xfrm>
            <a:off x="6511886" y="2355294"/>
            <a:ext cx="5173864" cy="646331"/>
          </a:xfrm>
          <a:prstGeom prst="rect">
            <a:avLst/>
          </a:prstGeom>
        </p:spPr>
        <p:style>
          <a:lnRef idx="0">
            <a:schemeClr val="accent1"/>
          </a:lnRef>
          <a:fillRef idx="3">
            <a:schemeClr val="accent1"/>
          </a:fillRef>
          <a:effectRef idx="3">
            <a:schemeClr val="accent1"/>
          </a:effectRef>
          <a:fontRef idx="minor">
            <a:schemeClr val="lt1"/>
          </a:fontRef>
        </p:style>
        <p:txBody>
          <a:bodyPr wrap="square">
            <a:spAutoFit/>
          </a:bodyPr>
          <a:lstStyle/>
          <a:p>
            <a:pPr lvl="0"/>
            <a:r>
              <a:rPr lang="fr-FR" dirty="0" smtClean="0"/>
              <a:t>réaliser les valeurs pour enrichir les autres et donner de la joie à Dieu</a:t>
            </a:r>
          </a:p>
        </p:txBody>
      </p:sp>
      <p:sp>
        <p:nvSpPr>
          <p:cNvPr id="10" name="Rectangle 9"/>
          <p:cNvSpPr/>
          <p:nvPr/>
        </p:nvSpPr>
        <p:spPr>
          <a:xfrm>
            <a:off x="4928529" y="3217785"/>
            <a:ext cx="1093569" cy="461665"/>
          </a:xfrm>
          <a:prstGeom prst="rect">
            <a:avLst/>
          </a:prstGeom>
        </p:spPr>
        <p:txBody>
          <a:bodyPr wrap="none">
            <a:spAutoFit/>
          </a:bodyPr>
          <a:lstStyle/>
          <a:p>
            <a:r>
              <a:rPr lang="fr-FR" sz="2400" dirty="0"/>
              <a:t>Désirs </a:t>
            </a:r>
          </a:p>
        </p:txBody>
      </p:sp>
      <p:sp>
        <p:nvSpPr>
          <p:cNvPr id="11" name="Flèche droite 10"/>
          <p:cNvSpPr/>
          <p:nvPr/>
        </p:nvSpPr>
        <p:spPr>
          <a:xfrm rot="19114539">
            <a:off x="5886284" y="2621418"/>
            <a:ext cx="628650" cy="480060"/>
          </a:xfrm>
          <a:prstGeom prst="right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2" name="Flèche droite 11"/>
          <p:cNvSpPr/>
          <p:nvPr/>
        </p:nvSpPr>
        <p:spPr>
          <a:xfrm rot="2715140">
            <a:off x="5937249" y="3753653"/>
            <a:ext cx="628650" cy="480060"/>
          </a:xfrm>
          <a:prstGeom prst="right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a:p>
        </p:txBody>
      </p:sp>
      <p:cxnSp>
        <p:nvCxnSpPr>
          <p:cNvPr id="14" name="Connecteur droit avec flèche 13"/>
          <p:cNvCxnSpPr/>
          <p:nvPr/>
        </p:nvCxnSpPr>
        <p:spPr>
          <a:xfrm>
            <a:off x="1629030" y="3993683"/>
            <a:ext cx="0" cy="132588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cxnSp>
        <p:nvCxnSpPr>
          <p:cNvPr id="15" name="Connecteur droit avec flèche 14"/>
          <p:cNvCxnSpPr/>
          <p:nvPr/>
        </p:nvCxnSpPr>
        <p:spPr>
          <a:xfrm>
            <a:off x="5475313" y="3804044"/>
            <a:ext cx="0" cy="1325880"/>
          </a:xfrm>
          <a:prstGeom prst="straightConnector1">
            <a:avLst/>
          </a:prstGeom>
          <a:ln>
            <a:headEnd type="triangle"/>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873747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944" y="495946"/>
            <a:ext cx="9546660" cy="1200186"/>
          </a:xfrm>
        </p:spPr>
        <p:txBody>
          <a:bodyPr/>
          <a:lstStyle/>
          <a:p>
            <a:r>
              <a:rPr lang="fr-FR" sz="5400" dirty="0" smtClean="0"/>
              <a:t>Table 1</a:t>
            </a:r>
            <a:endParaRPr lang="fr-FR" sz="5400" dirty="0"/>
          </a:p>
        </p:txBody>
      </p:sp>
      <p:sp>
        <p:nvSpPr>
          <p:cNvPr id="3" name="Espace réservé du contenu 2"/>
          <p:cNvSpPr>
            <a:spLocks noGrp="1"/>
          </p:cNvSpPr>
          <p:nvPr>
            <p:ph idx="1"/>
          </p:nvPr>
        </p:nvSpPr>
        <p:spPr>
          <a:xfrm>
            <a:off x="519523" y="2572503"/>
            <a:ext cx="10546266" cy="3416300"/>
          </a:xfrm>
        </p:spPr>
        <p:txBody>
          <a:bodyPr>
            <a:normAutofit/>
          </a:bodyPr>
          <a:lstStyle/>
          <a:p>
            <a:r>
              <a:rPr lang="fr-FR" sz="2800" b="1" dirty="0" smtClean="0">
                <a:effectLst>
                  <a:outerShdw blurRad="38100" dist="38100" dir="2700000" algn="tl">
                    <a:srgbClr val="000000">
                      <a:alpha val="43137"/>
                    </a:srgbClr>
                  </a:outerShdw>
                </a:effectLst>
              </a:rPr>
              <a:t>Rapportez une expérience où vous avez su tirer le meilleur d’un objet ou d’une activité, pour lui donner une bien plus grande valeur. </a:t>
            </a:r>
          </a:p>
          <a:p>
            <a:r>
              <a:rPr lang="fr-FR" sz="2800" b="1" dirty="0" smtClean="0">
                <a:effectLst>
                  <a:outerShdw blurRad="38100" dist="38100" dir="2700000" algn="tl">
                    <a:srgbClr val="000000">
                      <a:alpha val="43137"/>
                    </a:srgbClr>
                  </a:outerShdw>
                </a:effectLst>
              </a:rPr>
              <a:t>Qu’avez-vous apporté ? Pourquoi ? </a:t>
            </a:r>
          </a:p>
          <a:p>
            <a:r>
              <a:rPr lang="fr-FR" sz="2800" b="1" dirty="0" smtClean="0">
                <a:effectLst>
                  <a:outerShdw blurRad="38100" dist="38100" dir="2700000" algn="tl">
                    <a:srgbClr val="000000">
                      <a:alpha val="43137"/>
                    </a:srgbClr>
                  </a:outerShdw>
                </a:effectLst>
              </a:rPr>
              <a:t>Pensez-vous atteindre un jour la prospérité en tirant ainsi le meilleur de quelque chose ?</a:t>
            </a:r>
            <a:endParaRPr lang="fr-F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04105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1292772"/>
            <a:ext cx="12192000" cy="5565228"/>
          </a:xfrm>
          <a:prstGeom prst="rect">
            <a:avLst/>
          </a:prstGeom>
        </p:spPr>
        <p:txBody>
          <a:bodyPr>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800" b="1" dirty="0" smtClean="0">
                <a:effectLst>
                  <a:outerShdw blurRad="38100" dist="38100" dir="2700000" algn="tl">
                    <a:srgbClr val="000000">
                      <a:alpha val="43137"/>
                    </a:srgbClr>
                  </a:outerShdw>
                </a:effectLst>
              </a:rPr>
              <a:t>Lauren : je joue </a:t>
            </a:r>
            <a:r>
              <a:rPr lang="fr-FR" sz="2800" b="1" dirty="0" smtClean="0">
                <a:effectLst>
                  <a:outerShdw blurRad="38100" dist="38100" dir="2700000" algn="tl">
                    <a:srgbClr val="000000">
                      <a:alpha val="43137"/>
                    </a:srgbClr>
                  </a:outerShdw>
                </a:effectLst>
              </a:rPr>
              <a:t>du violon de façon régulière dans sa chambre</a:t>
            </a:r>
            <a:r>
              <a:rPr lang="fr-FR" sz="2800" b="1" dirty="0" smtClean="0">
                <a:effectLst>
                  <a:outerShdw blurRad="38100" dist="38100" dir="2700000" algn="tl">
                    <a:srgbClr val="000000">
                      <a:alpha val="43137"/>
                    </a:srgbClr>
                  </a:outerShdw>
                </a:effectLst>
              </a:rPr>
              <a:t>. Un jour, j’en ai </a:t>
            </a:r>
            <a:r>
              <a:rPr lang="fr-FR" sz="2800" b="1" dirty="0" smtClean="0">
                <a:effectLst>
                  <a:outerShdw blurRad="38100" dist="38100" dir="2700000" algn="tl">
                    <a:srgbClr val="000000">
                      <a:alpha val="43137"/>
                    </a:srgbClr>
                  </a:outerShdw>
                </a:effectLst>
              </a:rPr>
              <a:t>joué dans les toilettes</a:t>
            </a:r>
            <a:r>
              <a:rPr lang="fr-FR" sz="2800" b="1" dirty="0" smtClean="0">
                <a:effectLst>
                  <a:outerShdw blurRad="38100" dist="38100" dir="2700000" algn="tl">
                    <a:srgbClr val="000000">
                      <a:alpha val="43137"/>
                    </a:srgbClr>
                  </a:outerShdw>
                </a:effectLst>
              </a:rPr>
              <a:t>, et cela résonnait d’une aut</a:t>
            </a:r>
            <a:r>
              <a:rPr lang="fr-FR" sz="2800" b="1" dirty="0" smtClean="0">
                <a:effectLst>
                  <a:outerShdw blurRad="38100" dist="38100" dir="2700000" algn="tl">
                    <a:srgbClr val="000000">
                      <a:alpha val="43137"/>
                    </a:srgbClr>
                  </a:outerShdw>
                </a:effectLst>
              </a:rPr>
              <a:t>re façon</a:t>
            </a:r>
            <a:r>
              <a:rPr lang="fr-FR" sz="2800" b="1" dirty="0" smtClean="0">
                <a:effectLst>
                  <a:outerShdw blurRad="38100" dist="38100" dir="2700000" algn="tl">
                    <a:srgbClr val="000000">
                      <a:alpha val="43137"/>
                    </a:srgbClr>
                  </a:outerShdw>
                </a:effectLst>
              </a:rPr>
              <a:t>. Depuis, je vois </a:t>
            </a:r>
            <a:r>
              <a:rPr lang="fr-FR" sz="2800" b="1" dirty="0" smtClean="0">
                <a:effectLst>
                  <a:outerShdw blurRad="38100" dist="38100" dir="2700000" algn="tl">
                    <a:srgbClr val="000000">
                      <a:alpha val="43137"/>
                    </a:srgbClr>
                  </a:outerShdw>
                </a:effectLst>
              </a:rPr>
              <a:t>le violon et les toilettes d’une autre </a:t>
            </a:r>
            <a:r>
              <a:rPr lang="fr-FR" sz="2800" b="1" dirty="0" smtClean="0">
                <a:effectLst>
                  <a:outerShdw blurRad="38100" dist="38100" dir="2700000" algn="tl">
                    <a:srgbClr val="000000">
                      <a:alpha val="43137"/>
                    </a:srgbClr>
                  </a:outerShdw>
                </a:effectLst>
              </a:rPr>
              <a:t>façon.</a:t>
            </a:r>
          </a:p>
          <a:p>
            <a:r>
              <a:rPr lang="fr-FR" sz="2800" b="1" dirty="0" err="1">
                <a:effectLst>
                  <a:outerShdw blurRad="38100" dist="38100" dir="2700000" algn="tl">
                    <a:srgbClr val="000000">
                      <a:alpha val="43137"/>
                    </a:srgbClr>
                  </a:outerShdw>
                </a:effectLst>
              </a:rPr>
              <a:t>Haruka</a:t>
            </a:r>
            <a:r>
              <a:rPr lang="fr-FR" sz="2800" b="1" dirty="0">
                <a:effectLst>
                  <a:outerShdw blurRad="38100" dist="38100" dir="2700000" algn="tl">
                    <a:srgbClr val="000000">
                      <a:alpha val="43137"/>
                    </a:srgbClr>
                  </a:outerShdw>
                </a:effectLst>
              </a:rPr>
              <a:t> : </a:t>
            </a:r>
            <a:r>
              <a:rPr lang="fr-FR" sz="2800" b="1" dirty="0" smtClean="0">
                <a:effectLst>
                  <a:outerShdw blurRad="38100" dist="38100" dir="2700000" algn="tl">
                    <a:srgbClr val="000000">
                      <a:alpha val="43137"/>
                    </a:srgbClr>
                  </a:outerShdw>
                </a:effectLst>
              </a:rPr>
              <a:t>J’ai un couteau </a:t>
            </a:r>
            <a:r>
              <a:rPr lang="fr-FR" sz="2800" b="1" dirty="0">
                <a:effectLst>
                  <a:outerShdw blurRad="38100" dist="38100" dir="2700000" algn="tl">
                    <a:srgbClr val="000000">
                      <a:alpha val="43137"/>
                    </a:srgbClr>
                  </a:outerShdw>
                </a:effectLst>
              </a:rPr>
              <a:t>de cuisine </a:t>
            </a:r>
            <a:r>
              <a:rPr lang="fr-FR" sz="2800" b="1" dirty="0" smtClean="0">
                <a:effectLst>
                  <a:outerShdw blurRad="38100" dist="38100" dir="2700000" algn="tl">
                    <a:srgbClr val="000000">
                      <a:alpha val="43137"/>
                    </a:srgbClr>
                  </a:outerShdw>
                </a:effectLst>
              </a:rPr>
              <a:t>que j’utilise </a:t>
            </a:r>
            <a:r>
              <a:rPr lang="fr-FR" sz="2800" b="1" dirty="0">
                <a:effectLst>
                  <a:outerShdw blurRad="38100" dist="38100" dir="2700000" algn="tl">
                    <a:srgbClr val="000000">
                      <a:alpha val="43137"/>
                    </a:srgbClr>
                  </a:outerShdw>
                </a:effectLst>
              </a:rPr>
              <a:t>pour tout. </a:t>
            </a:r>
            <a:r>
              <a:rPr lang="fr-FR" sz="2800" b="1" dirty="0" smtClean="0">
                <a:effectLst>
                  <a:outerShdw blurRad="38100" dist="38100" dir="2700000" algn="tl">
                    <a:srgbClr val="000000">
                      <a:alpha val="43137"/>
                    </a:srgbClr>
                  </a:outerShdw>
                </a:effectLst>
              </a:rPr>
              <a:t>Je prends </a:t>
            </a:r>
            <a:r>
              <a:rPr lang="fr-FR" sz="2800" b="1" dirty="0">
                <a:effectLst>
                  <a:outerShdw blurRad="38100" dist="38100" dir="2700000" algn="tl">
                    <a:srgbClr val="000000">
                      <a:alpha val="43137"/>
                    </a:srgbClr>
                  </a:outerShdw>
                </a:effectLst>
              </a:rPr>
              <a:t>soin de ce couteau. </a:t>
            </a:r>
            <a:r>
              <a:rPr lang="fr-FR" sz="2800" b="1" dirty="0" smtClean="0">
                <a:effectLst>
                  <a:outerShdw blurRad="38100" dist="38100" dir="2700000" algn="tl">
                    <a:srgbClr val="000000">
                      <a:alpha val="43137"/>
                    </a:srgbClr>
                  </a:outerShdw>
                </a:effectLst>
              </a:rPr>
              <a:t>Je </a:t>
            </a:r>
            <a:r>
              <a:rPr lang="fr-FR" sz="2800" b="1" dirty="0">
                <a:effectLst>
                  <a:outerShdw blurRad="38100" dist="38100" dir="2700000" algn="tl">
                    <a:srgbClr val="000000">
                      <a:alpha val="43137"/>
                    </a:srgbClr>
                  </a:outerShdw>
                </a:effectLst>
              </a:rPr>
              <a:t>cuisine pour les </a:t>
            </a:r>
            <a:r>
              <a:rPr lang="fr-FR" sz="2800" b="1" dirty="0" smtClean="0">
                <a:effectLst>
                  <a:outerShdw blurRad="38100" dist="38100" dir="2700000" algn="tl">
                    <a:srgbClr val="000000">
                      <a:alpha val="43137"/>
                    </a:srgbClr>
                  </a:outerShdw>
                </a:effectLst>
              </a:rPr>
              <a:t>autres, et avec mon couteau, je m’exprime dans les plats que je prépare.</a:t>
            </a:r>
          </a:p>
          <a:p>
            <a:r>
              <a:rPr lang="fr-FR" sz="2800" b="1" dirty="0">
                <a:effectLst>
                  <a:outerShdw blurRad="38100" dist="38100" dir="2700000" algn="tl">
                    <a:srgbClr val="000000">
                      <a:alpha val="43137"/>
                    </a:srgbClr>
                  </a:outerShdw>
                </a:effectLst>
              </a:rPr>
              <a:t>Gisèle: </a:t>
            </a:r>
            <a:r>
              <a:rPr lang="fr-FR" sz="2800" b="1" dirty="0" smtClean="0">
                <a:effectLst>
                  <a:outerShdw blurRad="38100" dist="38100" dir="2700000" algn="tl">
                    <a:srgbClr val="000000">
                      <a:alpha val="43137"/>
                    </a:srgbClr>
                  </a:outerShdw>
                </a:effectLst>
              </a:rPr>
              <a:t>je suis née au </a:t>
            </a:r>
            <a:r>
              <a:rPr lang="fr-FR" sz="2800" b="1" dirty="0" err="1">
                <a:effectLst>
                  <a:outerShdw blurRad="38100" dist="38100" dir="2700000" algn="tl">
                    <a:srgbClr val="000000">
                      <a:alpha val="43137"/>
                    </a:srgbClr>
                  </a:outerShdw>
                </a:effectLst>
              </a:rPr>
              <a:t>Rwnada</a:t>
            </a:r>
            <a:r>
              <a:rPr lang="fr-FR" sz="2800" b="1" dirty="0">
                <a:effectLst>
                  <a:outerShdw blurRad="38100" dist="38100" dir="2700000" algn="tl">
                    <a:srgbClr val="000000">
                      <a:alpha val="43137"/>
                    </a:srgbClr>
                  </a:outerShdw>
                </a:effectLst>
              </a:rPr>
              <a:t>, </a:t>
            </a:r>
            <a:r>
              <a:rPr lang="fr-FR" sz="2800" b="1" dirty="0" smtClean="0">
                <a:effectLst>
                  <a:outerShdw blurRad="38100" dist="38100" dir="2700000" algn="tl">
                    <a:srgbClr val="000000">
                      <a:alpha val="43137"/>
                    </a:srgbClr>
                  </a:outerShdw>
                </a:effectLst>
              </a:rPr>
              <a:t>mais j’ai </a:t>
            </a:r>
            <a:r>
              <a:rPr lang="fr-FR" sz="2800" b="1" dirty="0">
                <a:effectLst>
                  <a:outerShdw blurRad="38100" dist="38100" dir="2700000" algn="tl">
                    <a:srgbClr val="000000">
                      <a:alpha val="43137"/>
                    </a:srgbClr>
                  </a:outerShdw>
                </a:effectLst>
              </a:rPr>
              <a:t>vécu en France depuis l’âge de1 an. </a:t>
            </a:r>
            <a:r>
              <a:rPr lang="fr-FR" sz="2800" b="1" dirty="0" smtClean="0">
                <a:effectLst>
                  <a:outerShdw blurRad="38100" dist="38100" dir="2700000" algn="tl">
                    <a:srgbClr val="000000">
                      <a:alpha val="43137"/>
                    </a:srgbClr>
                  </a:outerShdw>
                </a:effectLst>
              </a:rPr>
              <a:t>Il y </a:t>
            </a:r>
            <a:r>
              <a:rPr lang="fr-FR" sz="2800" b="1" dirty="0">
                <a:effectLst>
                  <a:outerShdw blurRad="38100" dist="38100" dir="2700000" algn="tl">
                    <a:srgbClr val="000000">
                      <a:alpha val="43137"/>
                    </a:srgbClr>
                  </a:outerShdw>
                </a:effectLst>
              </a:rPr>
              <a:t>a 3ans, </a:t>
            </a:r>
            <a:r>
              <a:rPr lang="fr-FR" sz="2800" b="1" dirty="0" smtClean="0">
                <a:effectLst>
                  <a:outerShdw blurRad="38100" dist="38100" dir="2700000" algn="tl">
                    <a:srgbClr val="000000">
                      <a:alpha val="43137"/>
                    </a:srgbClr>
                  </a:outerShdw>
                </a:effectLst>
              </a:rPr>
              <a:t>j’étais en échec </a:t>
            </a:r>
            <a:r>
              <a:rPr lang="fr-FR" sz="2800" b="1" dirty="0">
                <a:effectLst>
                  <a:outerShdw blurRad="38100" dist="38100" dir="2700000" algn="tl">
                    <a:srgbClr val="000000">
                      <a:alpha val="43137"/>
                    </a:srgbClr>
                  </a:outerShdw>
                </a:effectLst>
              </a:rPr>
              <a:t>scolaire. </a:t>
            </a:r>
            <a:r>
              <a:rPr lang="fr-FR" sz="2800" b="1" dirty="0" smtClean="0">
                <a:effectLst>
                  <a:outerShdw blurRad="38100" dist="38100" dir="2700000" algn="tl">
                    <a:srgbClr val="000000">
                      <a:alpha val="43137"/>
                    </a:srgbClr>
                  </a:outerShdw>
                </a:effectLst>
              </a:rPr>
              <a:t>Je suis allée au pays, je croyais </a:t>
            </a:r>
            <a:r>
              <a:rPr lang="fr-FR" sz="2800" b="1" dirty="0">
                <a:effectLst>
                  <a:outerShdw blurRad="38100" dist="38100" dir="2700000" algn="tl">
                    <a:srgbClr val="000000">
                      <a:alpha val="43137"/>
                    </a:srgbClr>
                  </a:outerShdw>
                </a:effectLst>
              </a:rPr>
              <a:t>trouver la misère. </a:t>
            </a:r>
            <a:r>
              <a:rPr lang="fr-FR" sz="2800" b="1" dirty="0" smtClean="0">
                <a:effectLst>
                  <a:outerShdw blurRad="38100" dist="38100" dir="2700000" algn="tl">
                    <a:srgbClr val="000000">
                      <a:alpha val="43137"/>
                    </a:srgbClr>
                  </a:outerShdw>
                </a:effectLst>
              </a:rPr>
              <a:t>Mais j’ai vu le développement et la soif de réussir et de se battre. Depuis, je ne suis plus du tout en échec scolaire, j’ai envie d’étudier et de réussir, moi aussi. </a:t>
            </a:r>
            <a:endParaRPr lang="fr-FR"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575055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6944" y="495946"/>
            <a:ext cx="9546660" cy="1200186"/>
          </a:xfrm>
        </p:spPr>
        <p:txBody>
          <a:bodyPr/>
          <a:lstStyle/>
          <a:p>
            <a:r>
              <a:rPr lang="fr-FR" sz="5400" dirty="0" smtClean="0"/>
              <a:t>Table 2</a:t>
            </a:r>
            <a:endParaRPr lang="fr-FR" sz="5400" dirty="0"/>
          </a:p>
        </p:txBody>
      </p:sp>
      <p:sp>
        <p:nvSpPr>
          <p:cNvPr id="3" name="Espace réservé du contenu 2"/>
          <p:cNvSpPr>
            <a:spLocks noGrp="1"/>
          </p:cNvSpPr>
          <p:nvPr>
            <p:ph idx="1"/>
          </p:nvPr>
        </p:nvSpPr>
        <p:spPr>
          <a:xfrm>
            <a:off x="519523" y="2572503"/>
            <a:ext cx="10546266" cy="3416300"/>
          </a:xfrm>
        </p:spPr>
        <p:txBody>
          <a:bodyPr>
            <a:normAutofit/>
          </a:bodyPr>
          <a:lstStyle/>
          <a:p>
            <a:r>
              <a:rPr lang="fr-FR" sz="2800" dirty="0" smtClean="0"/>
              <a:t>Rapportez une expérience où quelqu’un a su tirer le meilleur de vous et le faire grandir. Pourquoi et comment cette personne a-t-elle su voir vos qualités et les aider à s’épanouir ?</a:t>
            </a:r>
          </a:p>
          <a:p>
            <a:r>
              <a:rPr lang="fr-FR" sz="2800" dirty="0" smtClean="0"/>
              <a:t>Pourriez-vous faire de même ?</a:t>
            </a:r>
            <a:endParaRPr lang="fr-FR" sz="2800" dirty="0"/>
          </a:p>
        </p:txBody>
      </p:sp>
    </p:spTree>
    <p:extLst>
      <p:ext uri="{BB962C8B-B14F-4D97-AF65-F5344CB8AC3E}">
        <p14:creationId xmlns:p14="http://schemas.microsoft.com/office/powerpoint/2010/main" val="41469162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0" y="0"/>
            <a:ext cx="12192000" cy="6858000"/>
          </a:xfrm>
          <a:prstGeom prst="rect">
            <a:avLst/>
          </a:prstGeom>
        </p:spPr>
        <p:style>
          <a:lnRef idx="1">
            <a:schemeClr val="accent3"/>
          </a:lnRef>
          <a:fillRef idx="2">
            <a:schemeClr val="accent3"/>
          </a:fillRef>
          <a:effectRef idx="1">
            <a:schemeClr val="accent3"/>
          </a:effectRef>
          <a:fontRef idx="minor">
            <a:schemeClr val="dk1"/>
          </a:fontRef>
        </p:style>
        <p:txBody>
          <a:bodyPr>
            <a:normAutofit lnSpcReduction="1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a:lstStyle>
          <a:p>
            <a:r>
              <a:rPr lang="fr-FR" sz="2800" dirty="0" smtClean="0"/>
              <a:t>Tous ont parlé</a:t>
            </a:r>
          </a:p>
          <a:p>
            <a:r>
              <a:rPr lang="fr-FR" sz="2800" dirty="0" err="1" smtClean="0"/>
              <a:t>Zaïd</a:t>
            </a:r>
            <a:r>
              <a:rPr lang="fr-FR" sz="2800" dirty="0" smtClean="0"/>
              <a:t> a croisé un inconnu dans un parc en 2007. Je lisais </a:t>
            </a:r>
            <a:r>
              <a:rPr lang="fr-FR" sz="2800" dirty="0" smtClean="0"/>
              <a:t>un journal et lui </a:t>
            </a:r>
            <a:r>
              <a:rPr lang="fr-FR" sz="2800" dirty="0" smtClean="0"/>
              <a:t>a donné une parole : ce que tu as entre les mains va te servir. Cela m’a motivé</a:t>
            </a:r>
            <a:r>
              <a:rPr lang="fr-FR" sz="2800" dirty="0" smtClean="0"/>
              <a:t>. </a:t>
            </a:r>
            <a:r>
              <a:rPr lang="fr-FR" sz="2800" dirty="0" smtClean="0"/>
              <a:t>Il voulait me faire comprendre que le savoir, même si c’est un simple journal, est une clé pour réussir. </a:t>
            </a:r>
            <a:endParaRPr lang="fr-FR" sz="2800" dirty="0" smtClean="0"/>
          </a:p>
          <a:p>
            <a:r>
              <a:rPr lang="fr-FR" sz="2800" dirty="0" smtClean="0"/>
              <a:t>Anicet : </a:t>
            </a:r>
            <a:r>
              <a:rPr lang="fr-FR" sz="2800" dirty="0" smtClean="0"/>
              <a:t>je suis issu </a:t>
            </a:r>
            <a:r>
              <a:rPr lang="fr-FR" sz="2800" dirty="0" smtClean="0"/>
              <a:t>d’une grande famille (27 frères et sœurs) </a:t>
            </a:r>
            <a:r>
              <a:rPr lang="fr-FR" sz="2800" dirty="0" smtClean="0"/>
              <a:t>; je ne suis pas allé à </a:t>
            </a:r>
            <a:r>
              <a:rPr lang="fr-FR" sz="2800" dirty="0" smtClean="0"/>
              <a:t>l’école. </a:t>
            </a:r>
            <a:r>
              <a:rPr lang="fr-FR" sz="2800" dirty="0" smtClean="0"/>
              <a:t>J’ai </a:t>
            </a:r>
            <a:r>
              <a:rPr lang="fr-FR" sz="2800" dirty="0" smtClean="0"/>
              <a:t>rencontré un inconnu qui tournait un film qui m’a soutenu et donné la motivation. </a:t>
            </a:r>
            <a:r>
              <a:rPr lang="fr-FR" sz="2800" dirty="0" smtClean="0"/>
              <a:t>Je suis devenu </a:t>
            </a:r>
            <a:r>
              <a:rPr lang="fr-FR" sz="2800" dirty="0" smtClean="0"/>
              <a:t>écrivain, producteur. Il a vu le potentiel en moi. J’ai réussi le test de journalisme. </a:t>
            </a:r>
            <a:r>
              <a:rPr lang="fr-FR" sz="2800" dirty="0" smtClean="0"/>
              <a:t>J’aurais pu être un raté, et je me suis fait connaître et respecter.</a:t>
            </a:r>
            <a:endParaRPr lang="fr-FR" sz="2800" dirty="0" smtClean="0"/>
          </a:p>
          <a:p>
            <a:r>
              <a:rPr lang="fr-FR" sz="2800" dirty="0" err="1" smtClean="0"/>
              <a:t>Vohangy</a:t>
            </a:r>
            <a:r>
              <a:rPr lang="fr-FR" sz="2800" dirty="0" smtClean="0"/>
              <a:t> a rencontré </a:t>
            </a:r>
            <a:r>
              <a:rPr lang="fr-FR" sz="2800" dirty="0" smtClean="0"/>
              <a:t>Huguette, lors d’une journée </a:t>
            </a:r>
            <a:r>
              <a:rPr lang="fr-FR" sz="2800" dirty="0" smtClean="0"/>
              <a:t>de grève. </a:t>
            </a:r>
            <a:r>
              <a:rPr lang="fr-FR" sz="2800" dirty="0" smtClean="0"/>
              <a:t>« Si </a:t>
            </a:r>
            <a:r>
              <a:rPr lang="fr-FR" sz="2800" dirty="0" smtClean="0"/>
              <a:t>vous voulez réussir, appelez-moi. </a:t>
            </a:r>
            <a:r>
              <a:rPr lang="fr-FR" sz="2800" dirty="0" smtClean="0"/>
              <a:t>» a-t-elle dit. Je l’ai contactée et </a:t>
            </a:r>
            <a:r>
              <a:rPr lang="fr-FR" sz="2800" dirty="0" smtClean="0"/>
              <a:t>Huguette me soutient </a:t>
            </a:r>
            <a:r>
              <a:rPr lang="fr-FR" sz="2800" dirty="0" smtClean="0"/>
              <a:t>depuis</a:t>
            </a:r>
            <a:r>
              <a:rPr lang="fr-FR" sz="2800" dirty="0"/>
              <a:t> </a:t>
            </a:r>
            <a:r>
              <a:rPr lang="fr-FR" sz="2800" dirty="0" smtClean="0"/>
              <a:t>lors. Elle m’a beaucoup apporté, sur tous les plans.</a:t>
            </a:r>
            <a:endParaRPr lang="fr-FR" sz="2800" dirty="0"/>
          </a:p>
          <a:p>
            <a:pPr marL="0" indent="0">
              <a:buNone/>
            </a:pPr>
            <a:endParaRPr lang="fr-FR" sz="2800" dirty="0"/>
          </a:p>
        </p:txBody>
      </p:sp>
    </p:spTree>
    <p:extLst>
      <p:ext uri="{BB962C8B-B14F-4D97-AF65-F5344CB8AC3E}">
        <p14:creationId xmlns:p14="http://schemas.microsoft.com/office/powerpoint/2010/main" val="10760667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9451" y="462224"/>
            <a:ext cx="9996111" cy="1351077"/>
          </a:xfrm>
        </p:spPr>
        <p:txBody>
          <a:bodyPr/>
          <a:lstStyle/>
          <a:p>
            <a:pPr algn="ctr"/>
            <a:r>
              <a:rPr lang="fr-FR" dirty="0" smtClean="0"/>
              <a:t>Table 3 : Résolutions, vision 2020</a:t>
            </a:r>
            <a:br>
              <a:rPr lang="fr-FR" dirty="0" smtClean="0"/>
            </a:br>
            <a:r>
              <a:rPr lang="fr-FR" sz="2800" dirty="0" smtClean="0"/>
              <a:t>France, enrichis-toi de nouveau et enrichis le monde !</a:t>
            </a:r>
            <a:endParaRPr lang="fr-FR" sz="2800" dirty="0"/>
          </a:p>
        </p:txBody>
      </p:sp>
      <p:sp>
        <p:nvSpPr>
          <p:cNvPr id="3" name="Espace réservé du contenu 2"/>
          <p:cNvSpPr>
            <a:spLocks noGrp="1"/>
          </p:cNvSpPr>
          <p:nvPr>
            <p:ph idx="1"/>
          </p:nvPr>
        </p:nvSpPr>
        <p:spPr>
          <a:xfrm>
            <a:off x="3580107" y="2448732"/>
            <a:ext cx="8074618" cy="4029775"/>
          </a:xfrm>
        </p:spPr>
        <p:txBody>
          <a:bodyPr>
            <a:normAutofit/>
          </a:bodyPr>
          <a:lstStyle/>
          <a:p>
            <a:r>
              <a:rPr lang="fr-FR" sz="2400" dirty="0" smtClean="0"/>
              <a:t>A cette table, vous réfléchirez au « nouvel enrichissement » (spirituel et matériel) de la France dans les prochaines années. </a:t>
            </a:r>
          </a:p>
          <a:p>
            <a:r>
              <a:rPr lang="fr-FR" sz="2400" dirty="0" smtClean="0"/>
              <a:t>Comment tirer le meilleur de notre pays ?</a:t>
            </a:r>
          </a:p>
          <a:p>
            <a:r>
              <a:rPr lang="fr-FR" sz="2400" dirty="0" smtClean="0"/>
              <a:t>Avec quelle attitude et quels objectifs notre nation pourra-t-elle tirer le meilleur d’elle-même et des autres nations, redynamiser ses trésors, et contribuer de nouveau à enrichir le monde ? </a:t>
            </a:r>
            <a:endParaRPr lang="fr-FR" sz="2400" dirty="0"/>
          </a:p>
        </p:txBody>
      </p:sp>
      <p:pic>
        <p:nvPicPr>
          <p:cNvPr id="4" name="Image 3" descr="Brining Out the Best in People">
            <a:hlinkClick r:id="rId2" tgtFrame="&quot;_blank&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2196" y="2448732"/>
            <a:ext cx="2928428" cy="4269783"/>
          </a:xfrm>
          <a:prstGeom prst="rect">
            <a:avLst/>
          </a:prstGeom>
          <a:noFill/>
          <a:ln>
            <a:noFill/>
          </a:ln>
        </p:spPr>
      </p:pic>
    </p:spTree>
    <p:extLst>
      <p:ext uri="{BB962C8B-B14F-4D97-AF65-F5344CB8AC3E}">
        <p14:creationId xmlns:p14="http://schemas.microsoft.com/office/powerpoint/2010/main" val="16169626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a:xfrm>
            <a:off x="0" y="0"/>
            <a:ext cx="12192000" cy="6858000"/>
          </a:xfrm>
        </p:spPr>
        <p:style>
          <a:lnRef idx="1">
            <a:schemeClr val="accent5"/>
          </a:lnRef>
          <a:fillRef idx="2">
            <a:schemeClr val="accent5"/>
          </a:fillRef>
          <a:effectRef idx="1">
            <a:schemeClr val="accent5"/>
          </a:effectRef>
          <a:fontRef idx="minor">
            <a:schemeClr val="dk1"/>
          </a:fontRef>
        </p:style>
        <p:txBody>
          <a:bodyPr>
            <a:noAutofit/>
          </a:bodyPr>
          <a:lstStyle/>
          <a:p>
            <a:r>
              <a:rPr lang="fr-FR" sz="2000" dirty="0" smtClean="0"/>
              <a:t>Revaloriser en France le travail artisanal, le savoir-faire. Se concentrer sur la qualité, le haut-de gamme. </a:t>
            </a:r>
          </a:p>
          <a:p>
            <a:r>
              <a:rPr lang="fr-FR" sz="2000" dirty="0" smtClean="0"/>
              <a:t>Talents dans le domaine de la robotique et de l’informatique. </a:t>
            </a:r>
          </a:p>
          <a:p>
            <a:r>
              <a:rPr lang="fr-FR" sz="2000" dirty="0" smtClean="0"/>
              <a:t>Savoir se vendre et savoir vendre. Davantage de réactivité, l’exploiter. Lourdeurs administratives, besoin de simplification</a:t>
            </a:r>
          </a:p>
          <a:p>
            <a:r>
              <a:rPr lang="fr-FR" sz="2000" dirty="0" smtClean="0"/>
              <a:t>Education : bonne éducation spécialisée, mais lacunes dans l’éducation générale (trop académique, manque de pratique. Valoriser l’éducation pratique.</a:t>
            </a:r>
          </a:p>
          <a:p>
            <a:r>
              <a:rPr lang="fr-FR" sz="2000" dirty="0" smtClean="0"/>
              <a:t>Côté spirituel : médecines alternatives (homéopathie, hypnose, coupeurs de feu)</a:t>
            </a:r>
          </a:p>
          <a:p>
            <a:r>
              <a:rPr lang="fr-FR" sz="2000" dirty="0" smtClean="0"/>
              <a:t>Aux Etats-Unis, les gens qui travaillent beaucoup sont valorisés et reconnus. </a:t>
            </a:r>
          </a:p>
          <a:p>
            <a:r>
              <a:rPr lang="fr-FR" sz="2000" dirty="0" smtClean="0"/>
              <a:t>Retour à la nature</a:t>
            </a:r>
          </a:p>
          <a:p>
            <a:r>
              <a:rPr lang="fr-FR" sz="2000" dirty="0" smtClean="0"/>
              <a:t>L’esprit de famille à développer.</a:t>
            </a:r>
          </a:p>
          <a:p>
            <a:r>
              <a:rPr lang="fr-FR" sz="2000" dirty="0" smtClean="0"/>
              <a:t>Les Français font preuve de générosité. Il est bon de stimuler la vie associative</a:t>
            </a:r>
          </a:p>
          <a:p>
            <a:r>
              <a:rPr lang="fr-FR" sz="2000" dirty="0" smtClean="0"/>
              <a:t>Spiritualité. Communautés religieuses très diverse. Nombreux musulmans, juifs, bouddhistes, français. Mais il reste parfois une laïcité un peu agressive. Il faudrait la rendre plus ouverte.</a:t>
            </a:r>
          </a:p>
          <a:p>
            <a:r>
              <a:rPr lang="fr-FR" sz="2000" dirty="0" smtClean="0"/>
              <a:t>Utiliser les racines spirituelles de notre pays tout en s’enrichissant des autres apports</a:t>
            </a:r>
          </a:p>
          <a:p>
            <a:r>
              <a:rPr lang="fr-FR" sz="2000" dirty="0" smtClean="0"/>
              <a:t>Histoire des religions dans les écoles. Inviter des représentants de diverses </a:t>
            </a:r>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smtClean="0"/>
          </a:p>
          <a:p>
            <a:endParaRPr lang="fr-FR" sz="2000" dirty="0"/>
          </a:p>
          <a:p>
            <a:endParaRPr lang="fr-FR" sz="2000" dirty="0"/>
          </a:p>
        </p:txBody>
      </p:sp>
    </p:spTree>
    <p:extLst>
      <p:ext uri="{BB962C8B-B14F-4D97-AF65-F5344CB8AC3E}">
        <p14:creationId xmlns:p14="http://schemas.microsoft.com/office/powerpoint/2010/main" val="274400246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irection 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rection 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ond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Boardroom" id="{FC33163D-4339-46B1-8EED-24C834239D99}" vid="{EC7F02AD-9687-440F-A9DF-FAA6F22270D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10652</TotalTime>
  <Words>2164</Words>
  <Application>Microsoft Office PowerPoint</Application>
  <PresentationFormat>Personnalisé</PresentationFormat>
  <Paragraphs>529</Paragraphs>
  <Slides>36</Slides>
  <Notes>1</Notes>
  <HiddenSlides>0</HiddenSlides>
  <MMClips>0</MMClips>
  <ScaleCrop>false</ScaleCrop>
  <HeadingPairs>
    <vt:vector size="4" baseType="variant">
      <vt:variant>
        <vt:lpstr>Thème</vt:lpstr>
      </vt:variant>
      <vt:variant>
        <vt:i4>1</vt:i4>
      </vt:variant>
      <vt:variant>
        <vt:lpstr>Titres des diapositives</vt:lpstr>
      </vt:variant>
      <vt:variant>
        <vt:i4>36</vt:i4>
      </vt:variant>
    </vt:vector>
  </HeadingPairs>
  <TitlesOfParts>
    <vt:vector size="37" baseType="lpstr">
      <vt:lpstr>Direction Ion</vt:lpstr>
      <vt:lpstr>Tirer le meilleur</vt:lpstr>
      <vt:lpstr>Problématiques de Parole Donnée N° 220</vt:lpstr>
      <vt:lpstr>Présentation PowerPoint</vt:lpstr>
      <vt:lpstr>Table 1</vt:lpstr>
      <vt:lpstr>Présentation PowerPoint</vt:lpstr>
      <vt:lpstr>Table 2</vt:lpstr>
      <vt:lpstr>Présentation PowerPoint</vt:lpstr>
      <vt:lpstr>Table 3 : Résolutions, vision 2020 France, enrichis-toi de nouveau et enrichis le monde !</vt:lpstr>
      <vt:lpstr>Présentation PowerPoint</vt:lpstr>
      <vt:lpstr>Deuxième Partie</vt:lpstr>
      <vt:lpstr>Tirer le meilleur des choses </vt:lpstr>
      <vt:lpstr>La « valeur ajoutée »</vt:lpstr>
      <vt:lpstr>Principe d’enrichissement graduel</vt:lpstr>
      <vt:lpstr>Définir l’enrichissement, comprendre ses lois</vt:lpstr>
      <vt:lpstr>Enrichissement naturel</vt:lpstr>
      <vt:lpstr>Croissance, échange, intégration</vt:lpstr>
      <vt:lpstr>Croissance, échange, intégration</vt:lpstr>
      <vt:lpstr>Les ressorts de la prospérité moderne</vt:lpstr>
      <vt:lpstr>« La Richesse des Nations »</vt:lpstr>
      <vt:lpstr>Tirer le meilleur de quelque chose</vt:lpstr>
      <vt:lpstr>Homo Cogitans et Faber</vt:lpstr>
      <vt:lpstr>Le chapitre 2 de Métropolis </vt:lpstr>
      <vt:lpstr>Le thème de Métropolis</vt:lpstr>
      <vt:lpstr>Entre dans la joie de ton maître</vt:lpstr>
      <vt:lpstr>Présentation PowerPoint</vt:lpstr>
      <vt:lpstr>Tirer le meilleur de quelqu’un</vt:lpstr>
      <vt:lpstr>Qui sont les formateurs de formateurs ?</vt:lpstr>
      <vt:lpstr>Les auteurs de notre augmentation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semaines de la nature</dc:title>
  <dc:creator>laurent ladouce</dc:creator>
  <cp:lastModifiedBy>PC</cp:lastModifiedBy>
  <cp:revision>464</cp:revision>
  <dcterms:created xsi:type="dcterms:W3CDTF">2015-06-01T10:46:43Z</dcterms:created>
  <dcterms:modified xsi:type="dcterms:W3CDTF">2015-10-25T15:21:30Z</dcterms:modified>
</cp:coreProperties>
</file>