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41"/>
  </p:notesMasterIdLst>
  <p:sldIdLst>
    <p:sldId id="399" r:id="rId2"/>
    <p:sldId id="403" r:id="rId3"/>
    <p:sldId id="407" r:id="rId4"/>
    <p:sldId id="437" r:id="rId5"/>
    <p:sldId id="466" r:id="rId6"/>
    <p:sldId id="467" r:id="rId7"/>
    <p:sldId id="468" r:id="rId8"/>
    <p:sldId id="469" r:id="rId9"/>
    <p:sldId id="470" r:id="rId10"/>
    <p:sldId id="404" r:id="rId11"/>
    <p:sldId id="453" r:id="rId12"/>
    <p:sldId id="438" r:id="rId13"/>
    <p:sldId id="436" r:id="rId14"/>
    <p:sldId id="434" r:id="rId15"/>
    <p:sldId id="432" r:id="rId16"/>
    <p:sldId id="455" r:id="rId17"/>
    <p:sldId id="431" r:id="rId18"/>
    <p:sldId id="433" r:id="rId19"/>
    <p:sldId id="471" r:id="rId20"/>
    <p:sldId id="465" r:id="rId21"/>
    <p:sldId id="439" r:id="rId22"/>
    <p:sldId id="442" r:id="rId23"/>
    <p:sldId id="456" r:id="rId24"/>
    <p:sldId id="441" r:id="rId25"/>
    <p:sldId id="430" r:id="rId26"/>
    <p:sldId id="423" r:id="rId27"/>
    <p:sldId id="460" r:id="rId28"/>
    <p:sldId id="462" r:id="rId29"/>
    <p:sldId id="463" r:id="rId30"/>
    <p:sldId id="451" r:id="rId31"/>
    <p:sldId id="443" r:id="rId32"/>
    <p:sldId id="458" r:id="rId33"/>
    <p:sldId id="457" r:id="rId34"/>
    <p:sldId id="447" r:id="rId35"/>
    <p:sldId id="446" r:id="rId36"/>
    <p:sldId id="445" r:id="rId37"/>
    <p:sldId id="449" r:id="rId38"/>
    <p:sldId id="464" r:id="rId39"/>
    <p:sldId id="45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1D0"/>
    <a:srgbClr val="6C0000"/>
    <a:srgbClr val="C198E0"/>
    <a:srgbClr val="8E0000"/>
    <a:srgbClr val="409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95812" autoAdjust="0"/>
  </p:normalViewPr>
  <p:slideViewPr>
    <p:cSldViewPr snapToGrid="0">
      <p:cViewPr>
        <p:scale>
          <a:sx n="60" d="100"/>
          <a:sy n="60" d="100"/>
        </p:scale>
        <p:origin x="-96" y="-300"/>
      </p:cViewPr>
      <p:guideLst>
        <p:guide orient="horz" pos="2160"/>
        <p:guide pos="3840"/>
      </p:guideLst>
    </p:cSldViewPr>
  </p:slideViewPr>
  <p:outlineViewPr>
    <p:cViewPr>
      <p:scale>
        <a:sx n="33" d="100"/>
        <a:sy n="33" d="100"/>
      </p:scale>
      <p:origin x="0" y="-270"/>
    </p:cViewPr>
  </p:outlineViewPr>
  <p:notesTextViewPr>
    <p:cViewPr>
      <p:scale>
        <a:sx n="1" d="1"/>
        <a:sy n="1" d="1"/>
      </p:scale>
      <p:origin x="0" y="0"/>
    </p:cViewPr>
  </p:notesTextViewPr>
  <p:sorterViewPr>
    <p:cViewPr varScale="1">
      <p:scale>
        <a:sx n="1" d="1"/>
        <a:sy n="1" d="1"/>
      </p:scale>
      <p:origin x="0" y="-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3AE0B-DF80-482A-A126-B08B13A10478}" type="doc">
      <dgm:prSet loTypeId="urn:microsoft.com/office/officeart/2005/8/layout/pList2" loCatId="list" qsTypeId="urn:microsoft.com/office/officeart/2005/8/quickstyle/simple5" qsCatId="simple" csTypeId="urn:microsoft.com/office/officeart/2005/8/colors/colorful4" csCatId="colorful" phldr="1"/>
      <dgm:spPr/>
      <dgm:t>
        <a:bodyPr/>
        <a:lstStyle/>
        <a:p>
          <a:endParaRPr lang="fr-FR"/>
        </a:p>
      </dgm:t>
    </dgm:pt>
    <dgm:pt modelId="{5E0F0740-D340-4734-B5D6-D0975B640BAD}">
      <dgm:prSet phldrT="[Texte]" custT="1"/>
      <dgm:spPr/>
      <dgm:t>
        <a:bodyPr/>
        <a:lstStyle/>
        <a:p>
          <a:endParaRPr lang="fr-FR" sz="1400" b="0" i="1" dirty="0" smtClean="0">
            <a:latin typeface="Garamond" panose="02020404030301010803" pitchFamily="18" charset="0"/>
          </a:endParaRPr>
        </a:p>
        <a:p>
          <a:endParaRPr lang="fr-FR" sz="500" b="0" i="1" dirty="0" smtClean="0">
            <a:latin typeface="Garamond" panose="02020404030301010803" pitchFamily="18" charset="0"/>
          </a:endParaRPr>
        </a:p>
        <a:p>
          <a:r>
            <a:rPr lang="fr-FR" sz="2800" i="1" dirty="0" smtClean="0">
              <a:latin typeface="Garamond" panose="02020404030301010803" pitchFamily="18" charset="0"/>
            </a:rPr>
            <a:t>Si vous n'êtes pas décidé à </a:t>
          </a:r>
          <a:r>
            <a:rPr lang="fr-FR" sz="2800" b="1" i="1" dirty="0" smtClean="0">
              <a:solidFill>
                <a:srgbClr val="FFC000"/>
              </a:solidFill>
              <a:latin typeface="Garamond" panose="02020404030301010803" pitchFamily="18" charset="0"/>
            </a:rPr>
            <a:t>augmenter </a:t>
          </a:r>
          <a:r>
            <a:rPr lang="fr-FR" sz="2800" i="1" dirty="0" smtClean="0">
              <a:latin typeface="Garamond" panose="02020404030301010803" pitchFamily="18" charset="0"/>
            </a:rPr>
            <a:t>autrui, laissez toute autorité au vestiaire. L'autorité doit être une forme de fraternité qui vise à tous nous </a:t>
          </a:r>
          <a:r>
            <a:rPr lang="fr-FR" sz="2800" b="1" i="1" dirty="0" smtClean="0">
              <a:solidFill>
                <a:srgbClr val="FFC000"/>
              </a:solidFill>
              <a:latin typeface="Garamond" panose="02020404030301010803" pitchFamily="18" charset="0"/>
            </a:rPr>
            <a:t>augmenter.</a:t>
          </a:r>
        </a:p>
        <a:p>
          <a:endParaRPr lang="fr-FR" sz="1600" i="1" dirty="0" smtClean="0">
            <a:latin typeface="Garamond" panose="02020404030301010803" pitchFamily="18" charset="0"/>
          </a:endParaRPr>
        </a:p>
        <a:p>
          <a:r>
            <a:rPr lang="fr-FR" sz="2800" b="1" i="0" dirty="0" smtClean="0">
              <a:latin typeface="Garamond" panose="02020404030301010803" pitchFamily="18" charset="0"/>
            </a:rPr>
            <a:t>Michel Serres (1930 </a:t>
          </a:r>
          <a:endParaRPr lang="fr-FR" sz="4800" b="1" i="0" dirty="0">
            <a:latin typeface="Garamond" panose="02020404030301010803" pitchFamily="18" charset="0"/>
          </a:endParaRPr>
        </a:p>
      </dgm:t>
    </dgm:pt>
    <dgm:pt modelId="{78A8E295-D2E9-475F-A862-B16254026C43}" type="parTrans" cxnId="{C1791FD7-F27F-4B85-9B6B-14376807320D}">
      <dgm:prSet/>
      <dgm:spPr/>
      <dgm:t>
        <a:bodyPr/>
        <a:lstStyle/>
        <a:p>
          <a:endParaRPr lang="fr-FR"/>
        </a:p>
      </dgm:t>
    </dgm:pt>
    <dgm:pt modelId="{7F73CBF5-7641-46D3-9231-E1EDAB684FB9}" type="sibTrans" cxnId="{C1791FD7-F27F-4B85-9B6B-14376807320D}">
      <dgm:prSet/>
      <dgm:spPr/>
      <dgm:t>
        <a:bodyPr/>
        <a:lstStyle/>
        <a:p>
          <a:endParaRPr lang="fr-FR"/>
        </a:p>
      </dgm:t>
    </dgm:pt>
    <dgm:pt modelId="{A48AB1A8-4200-4C2E-8682-A713982C73AB}">
      <dgm:prSet phldrT="[Texte]" custT="1"/>
      <dgm:spPr/>
      <dgm:t>
        <a:bodyPr/>
        <a:lstStyle/>
        <a:p>
          <a:r>
            <a:rPr lang="fr-FR" sz="3000" i="1" dirty="0" smtClean="0">
              <a:latin typeface="Garamond" pitchFamily="18" charset="0"/>
            </a:rPr>
            <a:t>La concorde </a:t>
          </a:r>
          <a:r>
            <a:rPr lang="fr-FR" sz="3000" b="1" i="1" dirty="0" smtClean="0">
              <a:solidFill>
                <a:srgbClr val="FFC000"/>
              </a:solidFill>
              <a:latin typeface="Garamond" pitchFamily="18" charset="0"/>
            </a:rPr>
            <a:t>augmente </a:t>
          </a:r>
          <a:r>
            <a:rPr lang="fr-FR" sz="3000" i="1" dirty="0" smtClean="0">
              <a:latin typeface="Garamond" pitchFamily="18" charset="0"/>
            </a:rPr>
            <a:t>les petites fortunes, la discorde ruine les plus grandes.</a:t>
          </a:r>
        </a:p>
        <a:p>
          <a:r>
            <a:rPr lang="fr-FR" sz="3000" dirty="0" smtClean="0">
              <a:latin typeface="Garamond" pitchFamily="18" charset="0"/>
            </a:rPr>
            <a:t>Marcus Agrippa </a:t>
          </a:r>
        </a:p>
        <a:p>
          <a:endParaRPr lang="fr-FR" sz="2400" dirty="0" smtClean="0">
            <a:latin typeface="Garamond" pitchFamily="18" charset="0"/>
          </a:endParaRPr>
        </a:p>
        <a:p>
          <a:r>
            <a:rPr lang="fr-FR" sz="2400" dirty="0" smtClean="0">
              <a:latin typeface="Garamond" pitchFamily="18" charset="0"/>
            </a:rPr>
            <a:t>63 avant JC, 12 après JC</a:t>
          </a:r>
          <a:endParaRPr lang="fr-FR" sz="2400" dirty="0">
            <a:latin typeface="Garamond" pitchFamily="18" charset="0"/>
          </a:endParaRPr>
        </a:p>
      </dgm:t>
    </dgm:pt>
    <dgm:pt modelId="{17872B8B-E45F-4585-998D-30BB534CFE41}" type="parTrans" cxnId="{F9476D16-5358-4DF4-86DF-48FB242A18A3}">
      <dgm:prSet/>
      <dgm:spPr/>
      <dgm:t>
        <a:bodyPr/>
        <a:lstStyle/>
        <a:p>
          <a:endParaRPr lang="fr-FR"/>
        </a:p>
      </dgm:t>
    </dgm:pt>
    <dgm:pt modelId="{9580631D-ED49-4ADF-A17C-329AA4AB6688}" type="sibTrans" cxnId="{F9476D16-5358-4DF4-86DF-48FB242A18A3}">
      <dgm:prSet/>
      <dgm:spPr/>
      <dgm:t>
        <a:bodyPr/>
        <a:lstStyle/>
        <a:p>
          <a:endParaRPr lang="fr-FR"/>
        </a:p>
      </dgm:t>
    </dgm:pt>
    <dgm:pt modelId="{7DAFB1C5-5DF7-4C44-BCEE-DF2BE90E2F02}">
      <dgm:prSet phldrT="[Texte]" custT="1"/>
      <dgm:spPr/>
      <dgm:t>
        <a:bodyPr/>
        <a:lstStyle/>
        <a:p>
          <a:endParaRPr lang="fr-FR" sz="2400" b="0" i="1" dirty="0" smtClean="0">
            <a:latin typeface="Garamond" pitchFamily="18" charset="0"/>
          </a:endParaRPr>
        </a:p>
        <a:p>
          <a:r>
            <a:rPr lang="fr-FR" sz="2800" i="1" dirty="0" smtClean="0">
              <a:latin typeface="Garamond" pitchFamily="18" charset="0"/>
            </a:rPr>
            <a:t>Vous n’en avez pas fait assez, vous n’en avez jamais fait assez, tant qu’il existe encore une chose à laquelle vous pouvez contribuer. </a:t>
          </a:r>
          <a:endParaRPr lang="fr-FR" sz="2400" i="1" dirty="0" smtClean="0">
            <a:latin typeface="Garamond" pitchFamily="18" charset="0"/>
          </a:endParaRPr>
        </a:p>
        <a:p>
          <a:r>
            <a:rPr lang="fr-FR" sz="2400" i="0" dirty="0" smtClean="0">
              <a:latin typeface="Garamond" pitchFamily="18" charset="0"/>
            </a:rPr>
            <a:t>Dag Hammarskjöld</a:t>
          </a:r>
        </a:p>
        <a:p>
          <a:r>
            <a:rPr lang="fr-FR" sz="2400" i="0" dirty="0" smtClean="0">
              <a:latin typeface="Garamond" pitchFamily="18" charset="0"/>
            </a:rPr>
            <a:t>(1905-1961)</a:t>
          </a:r>
          <a:endParaRPr lang="fr-FR" sz="2400" i="0" dirty="0">
            <a:latin typeface="Garamond" pitchFamily="18" charset="0"/>
          </a:endParaRPr>
        </a:p>
      </dgm:t>
    </dgm:pt>
    <dgm:pt modelId="{897945E6-41BE-4BC2-A784-FBD3D7C86C06}" type="parTrans" cxnId="{34049801-59B3-4556-B80E-63C269436AC8}">
      <dgm:prSet/>
      <dgm:spPr/>
      <dgm:t>
        <a:bodyPr/>
        <a:lstStyle/>
        <a:p>
          <a:endParaRPr lang="fr-FR"/>
        </a:p>
      </dgm:t>
    </dgm:pt>
    <dgm:pt modelId="{A0D0BC31-AD22-438C-9141-4366A0BDF779}" type="sibTrans" cxnId="{34049801-59B3-4556-B80E-63C269436AC8}">
      <dgm:prSet/>
      <dgm:spPr/>
      <dgm:t>
        <a:bodyPr/>
        <a:lstStyle/>
        <a:p>
          <a:endParaRPr lang="fr-FR"/>
        </a:p>
      </dgm:t>
    </dgm:pt>
    <dgm:pt modelId="{FC96E095-7E09-4027-B7BC-86016DEDA489}" type="pres">
      <dgm:prSet presAssocID="{25A3AE0B-DF80-482A-A126-B08B13A10478}" presName="Name0" presStyleCnt="0">
        <dgm:presLayoutVars>
          <dgm:dir/>
          <dgm:resizeHandles val="exact"/>
        </dgm:presLayoutVars>
      </dgm:prSet>
      <dgm:spPr/>
      <dgm:t>
        <a:bodyPr/>
        <a:lstStyle/>
        <a:p>
          <a:endParaRPr lang="fr-FR"/>
        </a:p>
      </dgm:t>
    </dgm:pt>
    <dgm:pt modelId="{43239F4C-0435-4A84-BBC8-42FAAB173482}" type="pres">
      <dgm:prSet presAssocID="{25A3AE0B-DF80-482A-A126-B08B13A10478}" presName="bkgdShp" presStyleLbl="alignAccFollowNode1" presStyleIdx="0" presStyleCnt="1"/>
      <dgm:spPr/>
    </dgm:pt>
    <dgm:pt modelId="{FFBD5C3B-15FC-4406-AD60-FD0C17AC3921}" type="pres">
      <dgm:prSet presAssocID="{25A3AE0B-DF80-482A-A126-B08B13A10478}" presName="linComp" presStyleCnt="0"/>
      <dgm:spPr/>
    </dgm:pt>
    <dgm:pt modelId="{D53A1B7C-815D-46DB-8557-05177277F904}" type="pres">
      <dgm:prSet presAssocID="{5E0F0740-D340-4734-B5D6-D0975B640BAD}" presName="compNode" presStyleCnt="0"/>
      <dgm:spPr/>
    </dgm:pt>
    <dgm:pt modelId="{35542E96-4D72-4843-B412-154FE8434AF6}" type="pres">
      <dgm:prSet presAssocID="{5E0F0740-D340-4734-B5D6-D0975B640BAD}" presName="node" presStyleLbl="node1" presStyleIdx="0" presStyleCnt="3" custLinFactNeighborX="1277" custLinFactNeighborY="0">
        <dgm:presLayoutVars>
          <dgm:bulletEnabled val="1"/>
        </dgm:presLayoutVars>
      </dgm:prSet>
      <dgm:spPr/>
      <dgm:t>
        <a:bodyPr/>
        <a:lstStyle/>
        <a:p>
          <a:endParaRPr lang="fr-FR"/>
        </a:p>
      </dgm:t>
    </dgm:pt>
    <dgm:pt modelId="{8967795E-6E00-4614-B2AC-3F57E9DCED18}" type="pres">
      <dgm:prSet presAssocID="{5E0F0740-D340-4734-B5D6-D0975B640BAD}" presName="invisiNode" presStyleLbl="node1" presStyleIdx="0" presStyleCnt="3"/>
      <dgm:spPr/>
    </dgm:pt>
    <dgm:pt modelId="{1A9663C1-27D3-40F4-B4BD-8D79A5B5A64D}" type="pres">
      <dgm:prSet presAssocID="{5E0F0740-D340-4734-B5D6-D0975B640BAD}" presName="imagNode" presStyleLbl="fgImgPlace1" presStyleIdx="0" presStyleCnt="3" custScaleX="62341" custScaleY="111111" custLinFactNeighborX="-957" custLinFactNeighborY="1010"/>
      <dgm:spPr>
        <a:blipFill rotWithShape="1">
          <a:blip xmlns:r="http://schemas.openxmlformats.org/officeDocument/2006/relationships" r:embed="rId1"/>
          <a:stretch>
            <a:fillRect/>
          </a:stretch>
        </a:blipFill>
      </dgm:spPr>
      <dgm:t>
        <a:bodyPr/>
        <a:lstStyle/>
        <a:p>
          <a:endParaRPr lang="fr-FR"/>
        </a:p>
      </dgm:t>
    </dgm:pt>
    <dgm:pt modelId="{2065FF6D-64D6-4604-8E90-8801A29F5C87}" type="pres">
      <dgm:prSet presAssocID="{7F73CBF5-7641-46D3-9231-E1EDAB684FB9}" presName="sibTrans" presStyleLbl="sibTrans2D1" presStyleIdx="0" presStyleCnt="0"/>
      <dgm:spPr/>
      <dgm:t>
        <a:bodyPr/>
        <a:lstStyle/>
        <a:p>
          <a:endParaRPr lang="fr-FR"/>
        </a:p>
      </dgm:t>
    </dgm:pt>
    <dgm:pt modelId="{88906501-9D35-4392-AC96-47F0AF85B089}" type="pres">
      <dgm:prSet presAssocID="{A48AB1A8-4200-4C2E-8682-A713982C73AB}" presName="compNode" presStyleCnt="0"/>
      <dgm:spPr/>
    </dgm:pt>
    <dgm:pt modelId="{231144EC-6101-482C-B891-C48ECEE93077}" type="pres">
      <dgm:prSet presAssocID="{A48AB1A8-4200-4C2E-8682-A713982C73AB}" presName="node" presStyleLbl="node1" presStyleIdx="1" presStyleCnt="3">
        <dgm:presLayoutVars>
          <dgm:bulletEnabled val="1"/>
        </dgm:presLayoutVars>
      </dgm:prSet>
      <dgm:spPr/>
      <dgm:t>
        <a:bodyPr/>
        <a:lstStyle/>
        <a:p>
          <a:endParaRPr lang="fr-FR"/>
        </a:p>
      </dgm:t>
    </dgm:pt>
    <dgm:pt modelId="{4F57B429-027C-4C31-9968-687E6BE32C3C}" type="pres">
      <dgm:prSet presAssocID="{A48AB1A8-4200-4C2E-8682-A713982C73AB}" presName="invisiNode" presStyleLbl="node1" presStyleIdx="1" presStyleCnt="3"/>
      <dgm:spPr/>
    </dgm:pt>
    <dgm:pt modelId="{B92052ED-4DB6-4CC0-B991-F1CB8B3A4032}" type="pres">
      <dgm:prSet presAssocID="{A48AB1A8-4200-4C2E-8682-A713982C73AB}" presName="imagNode" presStyleLbl="fgImgPlace1" presStyleIdx="1" presStyleCnt="3" custScaleX="69528" custScaleY="117531"/>
      <dgm:spPr>
        <a:blipFill rotWithShape="1">
          <a:blip xmlns:r="http://schemas.openxmlformats.org/officeDocument/2006/relationships" r:embed="rId2"/>
          <a:stretch>
            <a:fillRect/>
          </a:stretch>
        </a:blipFill>
      </dgm:spPr>
    </dgm:pt>
    <dgm:pt modelId="{AFBCFAB7-306B-405D-8221-718223F1B8FE}" type="pres">
      <dgm:prSet presAssocID="{9580631D-ED49-4ADF-A17C-329AA4AB6688}" presName="sibTrans" presStyleLbl="sibTrans2D1" presStyleIdx="0" presStyleCnt="0"/>
      <dgm:spPr/>
      <dgm:t>
        <a:bodyPr/>
        <a:lstStyle/>
        <a:p>
          <a:endParaRPr lang="fr-FR"/>
        </a:p>
      </dgm:t>
    </dgm:pt>
    <dgm:pt modelId="{D6F9099D-8C06-498C-9BE6-90D16BE4A5C2}" type="pres">
      <dgm:prSet presAssocID="{7DAFB1C5-5DF7-4C44-BCEE-DF2BE90E2F02}" presName="compNode" presStyleCnt="0"/>
      <dgm:spPr/>
    </dgm:pt>
    <dgm:pt modelId="{8DB177B4-0EFD-4E9D-940C-25FE2CD9DC19}" type="pres">
      <dgm:prSet presAssocID="{7DAFB1C5-5DF7-4C44-BCEE-DF2BE90E2F02}" presName="node" presStyleLbl="node1" presStyleIdx="2" presStyleCnt="3">
        <dgm:presLayoutVars>
          <dgm:bulletEnabled val="1"/>
        </dgm:presLayoutVars>
      </dgm:prSet>
      <dgm:spPr/>
      <dgm:t>
        <a:bodyPr/>
        <a:lstStyle/>
        <a:p>
          <a:endParaRPr lang="fr-FR"/>
        </a:p>
      </dgm:t>
    </dgm:pt>
    <dgm:pt modelId="{4BE9ADD1-E986-4DDD-A15B-DD752B7CB87C}" type="pres">
      <dgm:prSet presAssocID="{7DAFB1C5-5DF7-4C44-BCEE-DF2BE90E2F02}" presName="invisiNode" presStyleLbl="node1" presStyleIdx="2" presStyleCnt="3"/>
      <dgm:spPr/>
    </dgm:pt>
    <dgm:pt modelId="{8298B26A-859F-46B9-9609-B5AC495E4B15}" type="pres">
      <dgm:prSet presAssocID="{7DAFB1C5-5DF7-4C44-BCEE-DF2BE90E2F02}" presName="imagNode" presStyleLbl="fgImgPlace1" presStyleIdx="2" presStyleCnt="3" custScaleX="55950" custScaleY="93905"/>
      <dgm:spPr>
        <a:blipFill rotWithShape="1">
          <a:blip xmlns:r="http://schemas.openxmlformats.org/officeDocument/2006/relationships" r:embed="rId3"/>
          <a:stretch>
            <a:fillRect/>
          </a:stretch>
        </a:blipFill>
      </dgm:spPr>
    </dgm:pt>
  </dgm:ptLst>
  <dgm:cxnLst>
    <dgm:cxn modelId="{9531A0CA-70E1-4E11-A684-C895FBE37FA1}" type="presOf" srcId="{25A3AE0B-DF80-482A-A126-B08B13A10478}" destId="{FC96E095-7E09-4027-B7BC-86016DEDA489}" srcOrd="0" destOrd="0" presId="urn:microsoft.com/office/officeart/2005/8/layout/pList2"/>
    <dgm:cxn modelId="{D504F476-E68D-4E3C-BB5D-A59AA09DF605}" type="presOf" srcId="{9580631D-ED49-4ADF-A17C-329AA4AB6688}" destId="{AFBCFAB7-306B-405D-8221-718223F1B8FE}" srcOrd="0" destOrd="0" presId="urn:microsoft.com/office/officeart/2005/8/layout/pList2"/>
    <dgm:cxn modelId="{12512E91-82D1-4E07-88CA-704F4768F901}" type="presOf" srcId="{5E0F0740-D340-4734-B5D6-D0975B640BAD}" destId="{35542E96-4D72-4843-B412-154FE8434AF6}" srcOrd="0" destOrd="0" presId="urn:microsoft.com/office/officeart/2005/8/layout/pList2"/>
    <dgm:cxn modelId="{34049801-59B3-4556-B80E-63C269436AC8}" srcId="{25A3AE0B-DF80-482A-A126-B08B13A10478}" destId="{7DAFB1C5-5DF7-4C44-BCEE-DF2BE90E2F02}" srcOrd="2" destOrd="0" parTransId="{897945E6-41BE-4BC2-A784-FBD3D7C86C06}" sibTransId="{A0D0BC31-AD22-438C-9141-4366A0BDF779}"/>
    <dgm:cxn modelId="{7384574F-B2EE-419C-8F32-702A6C21ADEE}" type="presOf" srcId="{A48AB1A8-4200-4C2E-8682-A713982C73AB}" destId="{231144EC-6101-482C-B891-C48ECEE93077}" srcOrd="0" destOrd="0" presId="urn:microsoft.com/office/officeart/2005/8/layout/pList2"/>
    <dgm:cxn modelId="{F9476D16-5358-4DF4-86DF-48FB242A18A3}" srcId="{25A3AE0B-DF80-482A-A126-B08B13A10478}" destId="{A48AB1A8-4200-4C2E-8682-A713982C73AB}" srcOrd="1" destOrd="0" parTransId="{17872B8B-E45F-4585-998D-30BB534CFE41}" sibTransId="{9580631D-ED49-4ADF-A17C-329AA4AB6688}"/>
    <dgm:cxn modelId="{932D687B-BBF0-41C7-806E-9E88DBC3FF51}" type="presOf" srcId="{7DAFB1C5-5DF7-4C44-BCEE-DF2BE90E2F02}" destId="{8DB177B4-0EFD-4E9D-940C-25FE2CD9DC19}" srcOrd="0" destOrd="0" presId="urn:microsoft.com/office/officeart/2005/8/layout/pList2"/>
    <dgm:cxn modelId="{C1791FD7-F27F-4B85-9B6B-14376807320D}" srcId="{25A3AE0B-DF80-482A-A126-B08B13A10478}" destId="{5E0F0740-D340-4734-B5D6-D0975B640BAD}" srcOrd="0" destOrd="0" parTransId="{78A8E295-D2E9-475F-A862-B16254026C43}" sibTransId="{7F73CBF5-7641-46D3-9231-E1EDAB684FB9}"/>
    <dgm:cxn modelId="{92024A3C-536A-4BFD-9FD7-8DE7B29AAE5F}" type="presOf" srcId="{7F73CBF5-7641-46D3-9231-E1EDAB684FB9}" destId="{2065FF6D-64D6-4604-8E90-8801A29F5C87}" srcOrd="0" destOrd="0" presId="urn:microsoft.com/office/officeart/2005/8/layout/pList2"/>
    <dgm:cxn modelId="{99ADF043-159F-4EAC-A380-D08935C95C8C}" type="presParOf" srcId="{FC96E095-7E09-4027-B7BC-86016DEDA489}" destId="{43239F4C-0435-4A84-BBC8-42FAAB173482}" srcOrd="0" destOrd="0" presId="urn:microsoft.com/office/officeart/2005/8/layout/pList2"/>
    <dgm:cxn modelId="{F4F601A4-6174-49FC-8608-104E595D9415}" type="presParOf" srcId="{FC96E095-7E09-4027-B7BC-86016DEDA489}" destId="{FFBD5C3B-15FC-4406-AD60-FD0C17AC3921}" srcOrd="1" destOrd="0" presId="urn:microsoft.com/office/officeart/2005/8/layout/pList2"/>
    <dgm:cxn modelId="{BD4D8E00-D2F3-4864-A506-07B5A7096B1F}" type="presParOf" srcId="{FFBD5C3B-15FC-4406-AD60-FD0C17AC3921}" destId="{D53A1B7C-815D-46DB-8557-05177277F904}" srcOrd="0" destOrd="0" presId="urn:microsoft.com/office/officeart/2005/8/layout/pList2"/>
    <dgm:cxn modelId="{C74E8A2F-5B75-4B3A-9A9D-21A6FCEC4A93}" type="presParOf" srcId="{D53A1B7C-815D-46DB-8557-05177277F904}" destId="{35542E96-4D72-4843-B412-154FE8434AF6}" srcOrd="0" destOrd="0" presId="urn:microsoft.com/office/officeart/2005/8/layout/pList2"/>
    <dgm:cxn modelId="{91CEA022-FCA2-4725-AEFC-3E55653A92F9}" type="presParOf" srcId="{D53A1B7C-815D-46DB-8557-05177277F904}" destId="{8967795E-6E00-4614-B2AC-3F57E9DCED18}" srcOrd="1" destOrd="0" presId="urn:microsoft.com/office/officeart/2005/8/layout/pList2"/>
    <dgm:cxn modelId="{2FA88625-0D86-467E-BE33-E2B94DDFAFCA}" type="presParOf" srcId="{D53A1B7C-815D-46DB-8557-05177277F904}" destId="{1A9663C1-27D3-40F4-B4BD-8D79A5B5A64D}" srcOrd="2" destOrd="0" presId="urn:microsoft.com/office/officeart/2005/8/layout/pList2"/>
    <dgm:cxn modelId="{07F50A71-84C5-468D-9999-6F45B7E01907}" type="presParOf" srcId="{FFBD5C3B-15FC-4406-AD60-FD0C17AC3921}" destId="{2065FF6D-64D6-4604-8E90-8801A29F5C87}" srcOrd="1" destOrd="0" presId="urn:microsoft.com/office/officeart/2005/8/layout/pList2"/>
    <dgm:cxn modelId="{E3EB66F7-7CE9-4DED-A6E0-703CCB54FE14}" type="presParOf" srcId="{FFBD5C3B-15FC-4406-AD60-FD0C17AC3921}" destId="{88906501-9D35-4392-AC96-47F0AF85B089}" srcOrd="2" destOrd="0" presId="urn:microsoft.com/office/officeart/2005/8/layout/pList2"/>
    <dgm:cxn modelId="{8ECE3098-9761-4C6F-B949-2DA18772F114}" type="presParOf" srcId="{88906501-9D35-4392-AC96-47F0AF85B089}" destId="{231144EC-6101-482C-B891-C48ECEE93077}" srcOrd="0" destOrd="0" presId="urn:microsoft.com/office/officeart/2005/8/layout/pList2"/>
    <dgm:cxn modelId="{A7E43D69-A9C9-46FA-8BAC-5F00522C9B8C}" type="presParOf" srcId="{88906501-9D35-4392-AC96-47F0AF85B089}" destId="{4F57B429-027C-4C31-9968-687E6BE32C3C}" srcOrd="1" destOrd="0" presId="urn:microsoft.com/office/officeart/2005/8/layout/pList2"/>
    <dgm:cxn modelId="{EEE2BD0D-B23F-43F7-BD92-CE421441AC2A}" type="presParOf" srcId="{88906501-9D35-4392-AC96-47F0AF85B089}" destId="{B92052ED-4DB6-4CC0-B991-F1CB8B3A4032}" srcOrd="2" destOrd="0" presId="urn:microsoft.com/office/officeart/2005/8/layout/pList2"/>
    <dgm:cxn modelId="{A04B91CA-E430-4CD2-B580-7B7BDCA3B0EE}" type="presParOf" srcId="{FFBD5C3B-15FC-4406-AD60-FD0C17AC3921}" destId="{AFBCFAB7-306B-405D-8221-718223F1B8FE}" srcOrd="3" destOrd="0" presId="urn:microsoft.com/office/officeart/2005/8/layout/pList2"/>
    <dgm:cxn modelId="{2CA94C82-3403-4D84-B113-5D57D7FABF8F}" type="presParOf" srcId="{FFBD5C3B-15FC-4406-AD60-FD0C17AC3921}" destId="{D6F9099D-8C06-498C-9BE6-90D16BE4A5C2}" srcOrd="4" destOrd="0" presId="urn:microsoft.com/office/officeart/2005/8/layout/pList2"/>
    <dgm:cxn modelId="{11851625-BD95-495A-9D7D-30621561254A}" type="presParOf" srcId="{D6F9099D-8C06-498C-9BE6-90D16BE4A5C2}" destId="{8DB177B4-0EFD-4E9D-940C-25FE2CD9DC19}" srcOrd="0" destOrd="0" presId="urn:microsoft.com/office/officeart/2005/8/layout/pList2"/>
    <dgm:cxn modelId="{E88FB739-385E-413B-A274-0F2DC653988F}" type="presParOf" srcId="{D6F9099D-8C06-498C-9BE6-90D16BE4A5C2}" destId="{4BE9ADD1-E986-4DDD-A15B-DD752B7CB87C}" srcOrd="1" destOrd="0" presId="urn:microsoft.com/office/officeart/2005/8/layout/pList2"/>
    <dgm:cxn modelId="{1314E998-9F0F-4B6F-971B-9AECAFF70C15}" type="presParOf" srcId="{D6F9099D-8C06-498C-9BE6-90D16BE4A5C2}" destId="{8298B26A-859F-46B9-9609-B5AC495E4B1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E756C8-A301-4D22-BC7E-65FD360AC269}" type="doc">
      <dgm:prSet loTypeId="urn:microsoft.com/office/officeart/2005/8/layout/cycle4#2" loCatId="matrix" qsTypeId="urn:microsoft.com/office/officeart/2005/8/quickstyle/3d1" qsCatId="3D" csTypeId="urn:microsoft.com/office/officeart/2005/8/colors/colorful1" csCatId="colorful" phldr="1"/>
      <dgm:spPr/>
      <dgm:t>
        <a:bodyPr/>
        <a:lstStyle/>
        <a:p>
          <a:endParaRPr lang="fr-FR"/>
        </a:p>
      </dgm:t>
    </dgm:pt>
    <dgm:pt modelId="{EAC5B3A5-50AC-4FC4-8FED-D87705234345}">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But collectif intérieur</a:t>
          </a:r>
          <a:endParaRPr lang="fr-FR" dirty="0"/>
        </a:p>
      </dgm:t>
    </dgm:pt>
    <dgm:pt modelId="{1A67A60F-E2A3-4724-A34E-2E4B2E357DA6}" type="parTrans" cxnId="{140D1EDB-E6EB-42C1-9DB2-1299E56323DE}">
      <dgm:prSet/>
      <dgm:spPr/>
      <dgm:t>
        <a:bodyPr/>
        <a:lstStyle/>
        <a:p>
          <a:endParaRPr lang="fr-FR"/>
        </a:p>
      </dgm:t>
    </dgm:pt>
    <dgm:pt modelId="{33F201DA-53DE-4C1E-92A2-E57A69CF2F5E}" type="sibTrans" cxnId="{140D1EDB-E6EB-42C1-9DB2-1299E56323DE}">
      <dgm:prSet/>
      <dgm:spPr/>
      <dgm:t>
        <a:bodyPr/>
        <a:lstStyle/>
        <a:p>
          <a:endParaRPr lang="fr-FR"/>
        </a:p>
      </dgm:t>
    </dgm:pt>
    <dgm:pt modelId="{FBEFB2B8-7286-4756-924A-78D8BF259C19}">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Biens spirituels créés</a:t>
          </a:r>
          <a:endParaRPr lang="fr-FR" dirty="0"/>
        </a:p>
      </dgm:t>
    </dgm:pt>
    <dgm:pt modelId="{D310EAB6-0C63-4009-9D5A-7CF18051D80B}" type="parTrans" cxnId="{94F7340D-657E-4FEB-A9F9-52387A2C9F68}">
      <dgm:prSet/>
      <dgm:spPr/>
      <dgm:t>
        <a:bodyPr/>
        <a:lstStyle/>
        <a:p>
          <a:endParaRPr lang="fr-FR"/>
        </a:p>
      </dgm:t>
    </dgm:pt>
    <dgm:pt modelId="{A8489D4A-CB7C-437D-A531-7B6B86CB9910}" type="sibTrans" cxnId="{94F7340D-657E-4FEB-A9F9-52387A2C9F68}">
      <dgm:prSet/>
      <dgm:spPr/>
      <dgm:t>
        <a:bodyPr/>
        <a:lstStyle/>
        <a:p>
          <a:endParaRPr lang="fr-FR"/>
        </a:p>
      </dgm:t>
    </dgm:pt>
    <dgm:pt modelId="{BCDFA8C5-EDCD-4219-97A0-34016FF64ADB}">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But individuel intérieur</a:t>
          </a:r>
          <a:endParaRPr lang="fr-FR" dirty="0"/>
        </a:p>
      </dgm:t>
    </dgm:pt>
    <dgm:pt modelId="{5B09CA5D-193E-466E-BF6A-9979EB8D309C}" type="parTrans" cxnId="{E93DF165-4EDD-4D75-AE2A-B075C71F13BA}">
      <dgm:prSet/>
      <dgm:spPr/>
      <dgm:t>
        <a:bodyPr/>
        <a:lstStyle/>
        <a:p>
          <a:endParaRPr lang="fr-FR"/>
        </a:p>
      </dgm:t>
    </dgm:pt>
    <dgm:pt modelId="{880C8829-3877-4D79-B11B-205690374B10}" type="sibTrans" cxnId="{E93DF165-4EDD-4D75-AE2A-B075C71F13BA}">
      <dgm:prSet/>
      <dgm:spPr/>
      <dgm:t>
        <a:bodyPr/>
        <a:lstStyle/>
        <a:p>
          <a:endParaRPr lang="fr-FR"/>
        </a:p>
      </dgm:t>
    </dgm:pt>
    <dgm:pt modelId="{7ACCD146-2FA9-4D36-B085-942D195B3E2A}">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t>Biens spirituels appréciés</a:t>
          </a:r>
          <a:endParaRPr lang="fr-FR" dirty="0"/>
        </a:p>
      </dgm:t>
    </dgm:pt>
    <dgm:pt modelId="{9AD6DF61-CDD1-405E-98B7-DEBEE1522F5B}" type="parTrans" cxnId="{3F6AFBD0-4500-4698-AA8D-B351917BAF6A}">
      <dgm:prSet/>
      <dgm:spPr/>
      <dgm:t>
        <a:bodyPr/>
        <a:lstStyle/>
        <a:p>
          <a:endParaRPr lang="fr-FR"/>
        </a:p>
      </dgm:t>
    </dgm:pt>
    <dgm:pt modelId="{6917B78F-EB69-402B-89E4-8020E402AA1A}" type="sibTrans" cxnId="{3F6AFBD0-4500-4698-AA8D-B351917BAF6A}">
      <dgm:prSet/>
      <dgm:spPr/>
      <dgm:t>
        <a:bodyPr/>
        <a:lstStyle/>
        <a:p>
          <a:endParaRPr lang="fr-FR"/>
        </a:p>
      </dgm:t>
    </dgm:pt>
    <dgm:pt modelId="{D7364A57-A101-4194-B1AA-016C363840D8}">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But individuel extérieur</a:t>
          </a:r>
          <a:endParaRPr lang="fr-FR" dirty="0"/>
        </a:p>
      </dgm:t>
    </dgm:pt>
    <dgm:pt modelId="{90AF30B8-CFEC-4966-976C-E8F98B5397F9}" type="parTrans" cxnId="{6AA1F563-A215-4773-BD3E-1508E7AA807B}">
      <dgm:prSet/>
      <dgm:spPr/>
      <dgm:t>
        <a:bodyPr/>
        <a:lstStyle/>
        <a:p>
          <a:endParaRPr lang="fr-FR"/>
        </a:p>
      </dgm:t>
    </dgm:pt>
    <dgm:pt modelId="{EF606780-FF27-4F95-8093-C517A25A92AD}" type="sibTrans" cxnId="{6AA1F563-A215-4773-BD3E-1508E7AA807B}">
      <dgm:prSet/>
      <dgm:spPr/>
      <dgm:t>
        <a:bodyPr/>
        <a:lstStyle/>
        <a:p>
          <a:endParaRPr lang="fr-FR"/>
        </a:p>
      </dgm:t>
    </dgm:pt>
    <dgm:pt modelId="{79DBB776-EDE4-43F5-AC1C-EEE414BEC9A4}">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t>biens matériels consommés</a:t>
          </a:r>
          <a:endParaRPr lang="fr-FR" dirty="0"/>
        </a:p>
      </dgm:t>
    </dgm:pt>
    <dgm:pt modelId="{D70BC2F9-B883-447C-8B2E-C2154C44B3D5}" type="parTrans" cxnId="{61490D7D-D0DB-4BA3-90BF-8360716C1088}">
      <dgm:prSet/>
      <dgm:spPr/>
      <dgm:t>
        <a:bodyPr/>
        <a:lstStyle/>
        <a:p>
          <a:endParaRPr lang="fr-FR"/>
        </a:p>
      </dgm:t>
    </dgm:pt>
    <dgm:pt modelId="{4377727E-469F-4F91-9DB0-1758E446D22E}" type="sibTrans" cxnId="{61490D7D-D0DB-4BA3-90BF-8360716C1088}">
      <dgm:prSet/>
      <dgm:spPr/>
      <dgm:t>
        <a:bodyPr/>
        <a:lstStyle/>
        <a:p>
          <a:endParaRPr lang="fr-FR"/>
        </a:p>
      </dgm:t>
    </dgm:pt>
    <dgm:pt modelId="{2A17FB11-FD73-450E-9CDC-0E91E2CE82DB}">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But collectif extérieur</a:t>
          </a:r>
          <a:endParaRPr lang="fr-FR" dirty="0"/>
        </a:p>
      </dgm:t>
    </dgm:pt>
    <dgm:pt modelId="{75884B0F-226E-4D2F-B22B-6103ECF736BA}" type="parTrans" cxnId="{999E6E02-2874-4103-91DB-599305C2775D}">
      <dgm:prSet/>
      <dgm:spPr/>
      <dgm:t>
        <a:bodyPr/>
        <a:lstStyle/>
        <a:p>
          <a:endParaRPr lang="fr-FR"/>
        </a:p>
      </dgm:t>
    </dgm:pt>
    <dgm:pt modelId="{BB3F7BEC-A608-4DFF-9E5F-04384DF55095}" type="sibTrans" cxnId="{999E6E02-2874-4103-91DB-599305C2775D}">
      <dgm:prSet/>
      <dgm:spPr/>
      <dgm:t>
        <a:bodyPr/>
        <a:lstStyle/>
        <a:p>
          <a:endParaRPr lang="fr-FR"/>
        </a:p>
      </dgm:t>
    </dgm:pt>
    <dgm:pt modelId="{F7D3E00D-A112-4030-BD07-1F7724BAC117}">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Biens matériels créés</a:t>
          </a:r>
          <a:endParaRPr lang="fr-FR" dirty="0"/>
        </a:p>
      </dgm:t>
    </dgm:pt>
    <dgm:pt modelId="{839259B0-B668-4858-9619-24D5B06C5750}" type="parTrans" cxnId="{17B3EE71-BF12-42CC-BC69-26EAE1F62BA2}">
      <dgm:prSet/>
      <dgm:spPr/>
      <dgm:t>
        <a:bodyPr/>
        <a:lstStyle/>
        <a:p>
          <a:endParaRPr lang="fr-FR"/>
        </a:p>
      </dgm:t>
    </dgm:pt>
    <dgm:pt modelId="{DDD40642-B002-42E7-84B4-C40418545419}" type="sibTrans" cxnId="{17B3EE71-BF12-42CC-BC69-26EAE1F62BA2}">
      <dgm:prSet/>
      <dgm:spPr/>
      <dgm:t>
        <a:bodyPr/>
        <a:lstStyle/>
        <a:p>
          <a:endParaRPr lang="fr-FR"/>
        </a:p>
      </dgm:t>
    </dgm:pt>
    <dgm:pt modelId="{5D71890F-DC7E-4DE6-9F1B-AA85F6328DB6}" type="pres">
      <dgm:prSet presAssocID="{23E756C8-A301-4D22-BC7E-65FD360AC269}" presName="cycleMatrixDiagram" presStyleCnt="0">
        <dgm:presLayoutVars>
          <dgm:chMax val="1"/>
          <dgm:dir/>
          <dgm:animLvl val="lvl"/>
          <dgm:resizeHandles val="exact"/>
        </dgm:presLayoutVars>
      </dgm:prSet>
      <dgm:spPr/>
      <dgm:t>
        <a:bodyPr/>
        <a:lstStyle/>
        <a:p>
          <a:endParaRPr lang="fr-FR"/>
        </a:p>
      </dgm:t>
    </dgm:pt>
    <dgm:pt modelId="{D4965748-46E7-4189-AC8E-F6F20AD346AC}" type="pres">
      <dgm:prSet presAssocID="{23E756C8-A301-4D22-BC7E-65FD360AC269}" presName="children" presStyleCnt="0"/>
      <dgm:spPr/>
      <dgm:t>
        <a:bodyPr/>
        <a:lstStyle/>
        <a:p>
          <a:endParaRPr lang="fr-FR"/>
        </a:p>
      </dgm:t>
    </dgm:pt>
    <dgm:pt modelId="{3247ECF0-5C22-4394-AC72-8C6FBA571BB5}" type="pres">
      <dgm:prSet presAssocID="{23E756C8-A301-4D22-BC7E-65FD360AC269}" presName="child1group" presStyleCnt="0"/>
      <dgm:spPr/>
      <dgm:t>
        <a:bodyPr/>
        <a:lstStyle/>
        <a:p>
          <a:endParaRPr lang="fr-FR"/>
        </a:p>
      </dgm:t>
    </dgm:pt>
    <dgm:pt modelId="{C96C2146-97FC-4AE3-AEE7-116742D0ACDD}" type="pres">
      <dgm:prSet presAssocID="{23E756C8-A301-4D22-BC7E-65FD360AC269}" presName="child1" presStyleLbl="bgAcc1" presStyleIdx="0" presStyleCnt="4" custLinFactNeighborX="-2998"/>
      <dgm:spPr/>
      <dgm:t>
        <a:bodyPr/>
        <a:lstStyle/>
        <a:p>
          <a:endParaRPr lang="fr-FR"/>
        </a:p>
      </dgm:t>
    </dgm:pt>
    <dgm:pt modelId="{64803B3C-4329-4149-954C-173768DF6458}" type="pres">
      <dgm:prSet presAssocID="{23E756C8-A301-4D22-BC7E-65FD360AC269}" presName="child1Text" presStyleLbl="bgAcc1" presStyleIdx="0" presStyleCnt="4">
        <dgm:presLayoutVars>
          <dgm:bulletEnabled val="1"/>
        </dgm:presLayoutVars>
      </dgm:prSet>
      <dgm:spPr/>
      <dgm:t>
        <a:bodyPr/>
        <a:lstStyle/>
        <a:p>
          <a:endParaRPr lang="fr-FR"/>
        </a:p>
      </dgm:t>
    </dgm:pt>
    <dgm:pt modelId="{E7E0172C-0A36-4B80-923A-5CE6CEED82DC}" type="pres">
      <dgm:prSet presAssocID="{23E756C8-A301-4D22-BC7E-65FD360AC269}" presName="child2group" presStyleCnt="0"/>
      <dgm:spPr/>
      <dgm:t>
        <a:bodyPr/>
        <a:lstStyle/>
        <a:p>
          <a:endParaRPr lang="fr-FR"/>
        </a:p>
      </dgm:t>
    </dgm:pt>
    <dgm:pt modelId="{34C31F2E-016D-45D8-B233-D6DF8D84EE3A}" type="pres">
      <dgm:prSet presAssocID="{23E756C8-A301-4D22-BC7E-65FD360AC269}" presName="child2" presStyleLbl="bgAcc1" presStyleIdx="1" presStyleCnt="4" custLinFactNeighborX="3932"/>
      <dgm:spPr/>
      <dgm:t>
        <a:bodyPr/>
        <a:lstStyle/>
        <a:p>
          <a:endParaRPr lang="fr-FR"/>
        </a:p>
      </dgm:t>
    </dgm:pt>
    <dgm:pt modelId="{6FC43EB8-6DC8-487D-BD2B-9274C4F6BB99}" type="pres">
      <dgm:prSet presAssocID="{23E756C8-A301-4D22-BC7E-65FD360AC269}" presName="child2Text" presStyleLbl="bgAcc1" presStyleIdx="1" presStyleCnt="4">
        <dgm:presLayoutVars>
          <dgm:bulletEnabled val="1"/>
        </dgm:presLayoutVars>
      </dgm:prSet>
      <dgm:spPr/>
      <dgm:t>
        <a:bodyPr/>
        <a:lstStyle/>
        <a:p>
          <a:endParaRPr lang="fr-FR"/>
        </a:p>
      </dgm:t>
    </dgm:pt>
    <dgm:pt modelId="{3614E638-FAF9-45EB-8086-CA68EA916124}" type="pres">
      <dgm:prSet presAssocID="{23E756C8-A301-4D22-BC7E-65FD360AC269}" presName="child3group" presStyleCnt="0"/>
      <dgm:spPr/>
      <dgm:t>
        <a:bodyPr/>
        <a:lstStyle/>
        <a:p>
          <a:endParaRPr lang="fr-FR"/>
        </a:p>
      </dgm:t>
    </dgm:pt>
    <dgm:pt modelId="{64FD13BC-2FC7-46EB-8600-7FC8B0104214}" type="pres">
      <dgm:prSet presAssocID="{23E756C8-A301-4D22-BC7E-65FD360AC269}" presName="child3" presStyleLbl="bgAcc1" presStyleIdx="2" presStyleCnt="4" custLinFactNeighborX="8126" custLinFactNeighborY="-515"/>
      <dgm:spPr/>
      <dgm:t>
        <a:bodyPr/>
        <a:lstStyle/>
        <a:p>
          <a:endParaRPr lang="fr-FR"/>
        </a:p>
      </dgm:t>
    </dgm:pt>
    <dgm:pt modelId="{56239624-37CE-4339-8C88-4F912FF521F5}" type="pres">
      <dgm:prSet presAssocID="{23E756C8-A301-4D22-BC7E-65FD360AC269}" presName="child3Text" presStyleLbl="bgAcc1" presStyleIdx="2" presStyleCnt="4">
        <dgm:presLayoutVars>
          <dgm:bulletEnabled val="1"/>
        </dgm:presLayoutVars>
      </dgm:prSet>
      <dgm:spPr/>
      <dgm:t>
        <a:bodyPr/>
        <a:lstStyle/>
        <a:p>
          <a:endParaRPr lang="fr-FR"/>
        </a:p>
      </dgm:t>
    </dgm:pt>
    <dgm:pt modelId="{A4B5FD34-EDF5-40BD-B1B0-3037B4CC9C12}" type="pres">
      <dgm:prSet presAssocID="{23E756C8-A301-4D22-BC7E-65FD360AC269}" presName="child4group" presStyleCnt="0"/>
      <dgm:spPr/>
      <dgm:t>
        <a:bodyPr/>
        <a:lstStyle/>
        <a:p>
          <a:endParaRPr lang="fr-FR"/>
        </a:p>
      </dgm:t>
    </dgm:pt>
    <dgm:pt modelId="{1A77FF40-144A-4E34-9A55-8E3AB97E1B06}" type="pres">
      <dgm:prSet presAssocID="{23E756C8-A301-4D22-BC7E-65FD360AC269}" presName="child4" presStyleLbl="bgAcc1" presStyleIdx="3" presStyleCnt="4" custLinFactNeighborX="-2998" custLinFactNeighborY="679"/>
      <dgm:spPr/>
      <dgm:t>
        <a:bodyPr/>
        <a:lstStyle/>
        <a:p>
          <a:endParaRPr lang="fr-FR"/>
        </a:p>
      </dgm:t>
    </dgm:pt>
    <dgm:pt modelId="{0DABFF1E-EE7C-4CEA-8E4C-B773C0CC73B9}" type="pres">
      <dgm:prSet presAssocID="{23E756C8-A301-4D22-BC7E-65FD360AC269}" presName="child4Text" presStyleLbl="bgAcc1" presStyleIdx="3" presStyleCnt="4">
        <dgm:presLayoutVars>
          <dgm:bulletEnabled val="1"/>
        </dgm:presLayoutVars>
      </dgm:prSet>
      <dgm:spPr/>
      <dgm:t>
        <a:bodyPr/>
        <a:lstStyle/>
        <a:p>
          <a:endParaRPr lang="fr-FR"/>
        </a:p>
      </dgm:t>
    </dgm:pt>
    <dgm:pt modelId="{90802E8D-2A07-44F0-B602-0853473CC859}" type="pres">
      <dgm:prSet presAssocID="{23E756C8-A301-4D22-BC7E-65FD360AC269}" presName="childPlaceholder" presStyleCnt="0"/>
      <dgm:spPr/>
      <dgm:t>
        <a:bodyPr/>
        <a:lstStyle/>
        <a:p>
          <a:endParaRPr lang="fr-FR"/>
        </a:p>
      </dgm:t>
    </dgm:pt>
    <dgm:pt modelId="{8C39BE4C-3A5C-48F6-AE4B-8DEB7FA3AED0}" type="pres">
      <dgm:prSet presAssocID="{23E756C8-A301-4D22-BC7E-65FD360AC269}" presName="circle" presStyleCnt="0"/>
      <dgm:spPr/>
      <dgm:t>
        <a:bodyPr/>
        <a:lstStyle/>
        <a:p>
          <a:endParaRPr lang="fr-FR"/>
        </a:p>
      </dgm:t>
    </dgm:pt>
    <dgm:pt modelId="{6230FE67-0769-46F3-A996-70C275258092}" type="pres">
      <dgm:prSet presAssocID="{23E756C8-A301-4D22-BC7E-65FD360AC269}" presName="quadrant1" presStyleLbl="node1" presStyleIdx="0" presStyleCnt="4">
        <dgm:presLayoutVars>
          <dgm:chMax val="1"/>
          <dgm:bulletEnabled val="1"/>
        </dgm:presLayoutVars>
      </dgm:prSet>
      <dgm:spPr/>
      <dgm:t>
        <a:bodyPr/>
        <a:lstStyle/>
        <a:p>
          <a:endParaRPr lang="fr-FR"/>
        </a:p>
      </dgm:t>
    </dgm:pt>
    <dgm:pt modelId="{964B0A91-2535-406A-A243-183DFF890C5D}" type="pres">
      <dgm:prSet presAssocID="{23E756C8-A301-4D22-BC7E-65FD360AC269}" presName="quadrant2" presStyleLbl="node1" presStyleIdx="1" presStyleCnt="4">
        <dgm:presLayoutVars>
          <dgm:chMax val="1"/>
          <dgm:bulletEnabled val="1"/>
        </dgm:presLayoutVars>
      </dgm:prSet>
      <dgm:spPr/>
      <dgm:t>
        <a:bodyPr/>
        <a:lstStyle/>
        <a:p>
          <a:endParaRPr lang="fr-FR"/>
        </a:p>
      </dgm:t>
    </dgm:pt>
    <dgm:pt modelId="{501E4771-7B3C-4977-A797-79EC0ED84E4A}" type="pres">
      <dgm:prSet presAssocID="{23E756C8-A301-4D22-BC7E-65FD360AC269}" presName="quadrant3" presStyleLbl="node1" presStyleIdx="2" presStyleCnt="4">
        <dgm:presLayoutVars>
          <dgm:chMax val="1"/>
          <dgm:bulletEnabled val="1"/>
        </dgm:presLayoutVars>
      </dgm:prSet>
      <dgm:spPr/>
      <dgm:t>
        <a:bodyPr/>
        <a:lstStyle/>
        <a:p>
          <a:endParaRPr lang="fr-FR"/>
        </a:p>
      </dgm:t>
    </dgm:pt>
    <dgm:pt modelId="{A777F7D6-8455-48F1-8B39-AE1AA645390A}" type="pres">
      <dgm:prSet presAssocID="{23E756C8-A301-4D22-BC7E-65FD360AC269}" presName="quadrant4" presStyleLbl="node1" presStyleIdx="3" presStyleCnt="4">
        <dgm:presLayoutVars>
          <dgm:chMax val="1"/>
          <dgm:bulletEnabled val="1"/>
        </dgm:presLayoutVars>
      </dgm:prSet>
      <dgm:spPr/>
      <dgm:t>
        <a:bodyPr/>
        <a:lstStyle/>
        <a:p>
          <a:endParaRPr lang="fr-FR"/>
        </a:p>
      </dgm:t>
    </dgm:pt>
    <dgm:pt modelId="{939A111A-E750-4618-992E-6DB774D56B39}" type="pres">
      <dgm:prSet presAssocID="{23E756C8-A301-4D22-BC7E-65FD360AC269}" presName="quadrantPlaceholder" presStyleCnt="0"/>
      <dgm:spPr/>
      <dgm:t>
        <a:bodyPr/>
        <a:lstStyle/>
        <a:p>
          <a:endParaRPr lang="fr-FR"/>
        </a:p>
      </dgm:t>
    </dgm:pt>
    <dgm:pt modelId="{1A3766D4-81C2-4647-B3E3-C02ADBECA0D9}" type="pres">
      <dgm:prSet presAssocID="{23E756C8-A301-4D22-BC7E-65FD360AC269}" presName="center1" presStyleLbl="fgShp" presStyleIdx="0" presStyleCnt="2"/>
      <dgm:spPr/>
      <dgm:t>
        <a:bodyPr/>
        <a:lstStyle/>
        <a:p>
          <a:endParaRPr lang="fr-FR"/>
        </a:p>
      </dgm:t>
    </dgm:pt>
    <dgm:pt modelId="{2C61A3FE-BFDC-439B-8C7F-7C3C99BD2632}" type="pres">
      <dgm:prSet presAssocID="{23E756C8-A301-4D22-BC7E-65FD360AC269}" presName="center2" presStyleLbl="fgShp" presStyleIdx="1" presStyleCnt="2"/>
      <dgm:spPr/>
      <dgm:t>
        <a:bodyPr/>
        <a:lstStyle/>
        <a:p>
          <a:endParaRPr lang="fr-FR"/>
        </a:p>
      </dgm:t>
    </dgm:pt>
  </dgm:ptLst>
  <dgm:cxnLst>
    <dgm:cxn modelId="{5BFDDC71-FCD9-4456-BD56-5214C975FE81}" type="presOf" srcId="{F7D3E00D-A112-4030-BD07-1F7724BAC117}" destId="{1A77FF40-144A-4E34-9A55-8E3AB97E1B06}" srcOrd="0" destOrd="0" presId="urn:microsoft.com/office/officeart/2005/8/layout/cycle4#2"/>
    <dgm:cxn modelId="{61490D7D-D0DB-4BA3-90BF-8360716C1088}" srcId="{D7364A57-A101-4194-B1AA-016C363840D8}" destId="{79DBB776-EDE4-43F5-AC1C-EEE414BEC9A4}" srcOrd="0" destOrd="0" parTransId="{D70BC2F9-B883-447C-8B2E-C2154C44B3D5}" sibTransId="{4377727E-469F-4F91-9DB0-1758E446D22E}"/>
    <dgm:cxn modelId="{6AA1F563-A215-4773-BD3E-1508E7AA807B}" srcId="{23E756C8-A301-4D22-BC7E-65FD360AC269}" destId="{D7364A57-A101-4194-B1AA-016C363840D8}" srcOrd="2" destOrd="0" parTransId="{90AF30B8-CFEC-4966-976C-E8F98B5397F9}" sibTransId="{EF606780-FF27-4F95-8093-C517A25A92AD}"/>
    <dgm:cxn modelId="{999E6E02-2874-4103-91DB-599305C2775D}" srcId="{23E756C8-A301-4D22-BC7E-65FD360AC269}" destId="{2A17FB11-FD73-450E-9CDC-0E91E2CE82DB}" srcOrd="3" destOrd="0" parTransId="{75884B0F-226E-4D2F-B22B-6103ECF736BA}" sibTransId="{BB3F7BEC-A608-4DFF-9E5F-04384DF55095}"/>
    <dgm:cxn modelId="{8BB54E4F-CE1C-4DF4-AB76-D06E1CA94718}" type="presOf" srcId="{7ACCD146-2FA9-4D36-B085-942D195B3E2A}" destId="{34C31F2E-016D-45D8-B233-D6DF8D84EE3A}" srcOrd="0" destOrd="0" presId="urn:microsoft.com/office/officeart/2005/8/layout/cycle4#2"/>
    <dgm:cxn modelId="{140D1EDB-E6EB-42C1-9DB2-1299E56323DE}" srcId="{23E756C8-A301-4D22-BC7E-65FD360AC269}" destId="{EAC5B3A5-50AC-4FC4-8FED-D87705234345}" srcOrd="0" destOrd="0" parTransId="{1A67A60F-E2A3-4724-A34E-2E4B2E357DA6}" sibTransId="{33F201DA-53DE-4C1E-92A2-E57A69CF2F5E}"/>
    <dgm:cxn modelId="{3F6AFBD0-4500-4698-AA8D-B351917BAF6A}" srcId="{BCDFA8C5-EDCD-4219-97A0-34016FF64ADB}" destId="{7ACCD146-2FA9-4D36-B085-942D195B3E2A}" srcOrd="0" destOrd="0" parTransId="{9AD6DF61-CDD1-405E-98B7-DEBEE1522F5B}" sibTransId="{6917B78F-EB69-402B-89E4-8020E402AA1A}"/>
    <dgm:cxn modelId="{94F7340D-657E-4FEB-A9F9-52387A2C9F68}" srcId="{EAC5B3A5-50AC-4FC4-8FED-D87705234345}" destId="{FBEFB2B8-7286-4756-924A-78D8BF259C19}" srcOrd="0" destOrd="0" parTransId="{D310EAB6-0C63-4009-9D5A-7CF18051D80B}" sibTransId="{A8489D4A-CB7C-437D-A531-7B6B86CB9910}"/>
    <dgm:cxn modelId="{596D8603-F31E-494A-9D97-83228F61D88C}" type="presOf" srcId="{FBEFB2B8-7286-4756-924A-78D8BF259C19}" destId="{C96C2146-97FC-4AE3-AEE7-116742D0ACDD}" srcOrd="0" destOrd="0" presId="urn:microsoft.com/office/officeart/2005/8/layout/cycle4#2"/>
    <dgm:cxn modelId="{E93DF165-4EDD-4D75-AE2A-B075C71F13BA}" srcId="{23E756C8-A301-4D22-BC7E-65FD360AC269}" destId="{BCDFA8C5-EDCD-4219-97A0-34016FF64ADB}" srcOrd="1" destOrd="0" parTransId="{5B09CA5D-193E-466E-BF6A-9979EB8D309C}" sibTransId="{880C8829-3877-4D79-B11B-205690374B10}"/>
    <dgm:cxn modelId="{7EF18345-25E2-41B6-B95E-3F58115C1557}" type="presOf" srcId="{23E756C8-A301-4D22-BC7E-65FD360AC269}" destId="{5D71890F-DC7E-4DE6-9F1B-AA85F6328DB6}" srcOrd="0" destOrd="0" presId="urn:microsoft.com/office/officeart/2005/8/layout/cycle4#2"/>
    <dgm:cxn modelId="{C3A575D3-613F-41BB-8A31-F109755A3F2E}" type="presOf" srcId="{79DBB776-EDE4-43F5-AC1C-EEE414BEC9A4}" destId="{64FD13BC-2FC7-46EB-8600-7FC8B0104214}" srcOrd="0" destOrd="0" presId="urn:microsoft.com/office/officeart/2005/8/layout/cycle4#2"/>
    <dgm:cxn modelId="{66E0745A-1CB6-4B16-AE38-40E71EF360CA}" type="presOf" srcId="{BCDFA8C5-EDCD-4219-97A0-34016FF64ADB}" destId="{964B0A91-2535-406A-A243-183DFF890C5D}" srcOrd="0" destOrd="0" presId="urn:microsoft.com/office/officeart/2005/8/layout/cycle4#2"/>
    <dgm:cxn modelId="{B9AC68A5-6DC2-452E-A245-925AC75D2C5C}" type="presOf" srcId="{D7364A57-A101-4194-B1AA-016C363840D8}" destId="{501E4771-7B3C-4977-A797-79EC0ED84E4A}" srcOrd="0" destOrd="0" presId="urn:microsoft.com/office/officeart/2005/8/layout/cycle4#2"/>
    <dgm:cxn modelId="{EEE18A3F-D3E2-4C2F-90D3-FC10ED36AB46}" type="presOf" srcId="{FBEFB2B8-7286-4756-924A-78D8BF259C19}" destId="{64803B3C-4329-4149-954C-173768DF6458}" srcOrd="1" destOrd="0" presId="urn:microsoft.com/office/officeart/2005/8/layout/cycle4#2"/>
    <dgm:cxn modelId="{9D876B13-801C-4192-A2FE-2E2EE16C5B70}" type="presOf" srcId="{2A17FB11-FD73-450E-9CDC-0E91E2CE82DB}" destId="{A777F7D6-8455-48F1-8B39-AE1AA645390A}" srcOrd="0" destOrd="0" presId="urn:microsoft.com/office/officeart/2005/8/layout/cycle4#2"/>
    <dgm:cxn modelId="{B5526AF9-8AB8-4367-B23E-E7FF212E595D}" type="presOf" srcId="{F7D3E00D-A112-4030-BD07-1F7724BAC117}" destId="{0DABFF1E-EE7C-4CEA-8E4C-B773C0CC73B9}" srcOrd="1" destOrd="0" presId="urn:microsoft.com/office/officeart/2005/8/layout/cycle4#2"/>
    <dgm:cxn modelId="{3380CCAB-E224-4841-BDE4-9F75BB5349E3}" type="presOf" srcId="{79DBB776-EDE4-43F5-AC1C-EEE414BEC9A4}" destId="{56239624-37CE-4339-8C88-4F912FF521F5}" srcOrd="1" destOrd="0" presId="urn:microsoft.com/office/officeart/2005/8/layout/cycle4#2"/>
    <dgm:cxn modelId="{17B3EE71-BF12-42CC-BC69-26EAE1F62BA2}" srcId="{2A17FB11-FD73-450E-9CDC-0E91E2CE82DB}" destId="{F7D3E00D-A112-4030-BD07-1F7724BAC117}" srcOrd="0" destOrd="0" parTransId="{839259B0-B668-4858-9619-24D5B06C5750}" sibTransId="{DDD40642-B002-42E7-84B4-C40418545419}"/>
    <dgm:cxn modelId="{618A88C1-DD75-4E4A-80BD-0A5ABF4D9212}" type="presOf" srcId="{7ACCD146-2FA9-4D36-B085-942D195B3E2A}" destId="{6FC43EB8-6DC8-487D-BD2B-9274C4F6BB99}" srcOrd="1" destOrd="0" presId="urn:microsoft.com/office/officeart/2005/8/layout/cycle4#2"/>
    <dgm:cxn modelId="{5EED2E99-BAD6-48F4-AC33-4FF8CFA84F8B}" type="presOf" srcId="{EAC5B3A5-50AC-4FC4-8FED-D87705234345}" destId="{6230FE67-0769-46F3-A996-70C275258092}" srcOrd="0" destOrd="0" presId="urn:microsoft.com/office/officeart/2005/8/layout/cycle4#2"/>
    <dgm:cxn modelId="{69EA17EA-C721-410F-BB50-74EA51D0040D}" type="presParOf" srcId="{5D71890F-DC7E-4DE6-9F1B-AA85F6328DB6}" destId="{D4965748-46E7-4189-AC8E-F6F20AD346AC}" srcOrd="0" destOrd="0" presId="urn:microsoft.com/office/officeart/2005/8/layout/cycle4#2"/>
    <dgm:cxn modelId="{02054922-142A-46E7-96E3-186BDC95259F}" type="presParOf" srcId="{D4965748-46E7-4189-AC8E-F6F20AD346AC}" destId="{3247ECF0-5C22-4394-AC72-8C6FBA571BB5}" srcOrd="0" destOrd="0" presId="urn:microsoft.com/office/officeart/2005/8/layout/cycle4#2"/>
    <dgm:cxn modelId="{A64D29D0-E211-4F72-877D-F8A788474869}" type="presParOf" srcId="{3247ECF0-5C22-4394-AC72-8C6FBA571BB5}" destId="{C96C2146-97FC-4AE3-AEE7-116742D0ACDD}" srcOrd="0" destOrd="0" presId="urn:microsoft.com/office/officeart/2005/8/layout/cycle4#2"/>
    <dgm:cxn modelId="{3497992B-FE01-4631-AE30-C6BE1A45191B}" type="presParOf" srcId="{3247ECF0-5C22-4394-AC72-8C6FBA571BB5}" destId="{64803B3C-4329-4149-954C-173768DF6458}" srcOrd="1" destOrd="0" presId="urn:microsoft.com/office/officeart/2005/8/layout/cycle4#2"/>
    <dgm:cxn modelId="{95C919B0-C947-4CB7-B46A-1EE4C5AA21D2}" type="presParOf" srcId="{D4965748-46E7-4189-AC8E-F6F20AD346AC}" destId="{E7E0172C-0A36-4B80-923A-5CE6CEED82DC}" srcOrd="1" destOrd="0" presId="urn:microsoft.com/office/officeart/2005/8/layout/cycle4#2"/>
    <dgm:cxn modelId="{AF9BE9CE-F18A-4E34-A94E-B30371DDA796}" type="presParOf" srcId="{E7E0172C-0A36-4B80-923A-5CE6CEED82DC}" destId="{34C31F2E-016D-45D8-B233-D6DF8D84EE3A}" srcOrd="0" destOrd="0" presId="urn:microsoft.com/office/officeart/2005/8/layout/cycle4#2"/>
    <dgm:cxn modelId="{1772C049-BA4F-4B5A-AE2A-5843F7813858}" type="presParOf" srcId="{E7E0172C-0A36-4B80-923A-5CE6CEED82DC}" destId="{6FC43EB8-6DC8-487D-BD2B-9274C4F6BB99}" srcOrd="1" destOrd="0" presId="urn:microsoft.com/office/officeart/2005/8/layout/cycle4#2"/>
    <dgm:cxn modelId="{35C1B1BC-F80C-4DA3-855B-2DB8BE1A033F}" type="presParOf" srcId="{D4965748-46E7-4189-AC8E-F6F20AD346AC}" destId="{3614E638-FAF9-45EB-8086-CA68EA916124}" srcOrd="2" destOrd="0" presId="urn:microsoft.com/office/officeart/2005/8/layout/cycle4#2"/>
    <dgm:cxn modelId="{6D4FDB83-FDCC-4CCD-9182-0D3E919DB25B}" type="presParOf" srcId="{3614E638-FAF9-45EB-8086-CA68EA916124}" destId="{64FD13BC-2FC7-46EB-8600-7FC8B0104214}" srcOrd="0" destOrd="0" presId="urn:microsoft.com/office/officeart/2005/8/layout/cycle4#2"/>
    <dgm:cxn modelId="{23D7B341-225F-42B9-B5C4-45AF9968DD3A}" type="presParOf" srcId="{3614E638-FAF9-45EB-8086-CA68EA916124}" destId="{56239624-37CE-4339-8C88-4F912FF521F5}" srcOrd="1" destOrd="0" presId="urn:microsoft.com/office/officeart/2005/8/layout/cycle4#2"/>
    <dgm:cxn modelId="{39B3CA6F-B57E-4683-991F-8D5E0727EFED}" type="presParOf" srcId="{D4965748-46E7-4189-AC8E-F6F20AD346AC}" destId="{A4B5FD34-EDF5-40BD-B1B0-3037B4CC9C12}" srcOrd="3" destOrd="0" presId="urn:microsoft.com/office/officeart/2005/8/layout/cycle4#2"/>
    <dgm:cxn modelId="{1F0018C9-52FA-4C31-BE80-C2A6F3AA34A7}" type="presParOf" srcId="{A4B5FD34-EDF5-40BD-B1B0-3037B4CC9C12}" destId="{1A77FF40-144A-4E34-9A55-8E3AB97E1B06}" srcOrd="0" destOrd="0" presId="urn:microsoft.com/office/officeart/2005/8/layout/cycle4#2"/>
    <dgm:cxn modelId="{C4DD9F23-5707-41FF-B282-D3F351CC1170}" type="presParOf" srcId="{A4B5FD34-EDF5-40BD-B1B0-3037B4CC9C12}" destId="{0DABFF1E-EE7C-4CEA-8E4C-B773C0CC73B9}" srcOrd="1" destOrd="0" presId="urn:microsoft.com/office/officeart/2005/8/layout/cycle4#2"/>
    <dgm:cxn modelId="{5B25B746-B77D-43E9-B075-A1B732698665}" type="presParOf" srcId="{D4965748-46E7-4189-AC8E-F6F20AD346AC}" destId="{90802E8D-2A07-44F0-B602-0853473CC859}" srcOrd="4" destOrd="0" presId="urn:microsoft.com/office/officeart/2005/8/layout/cycle4#2"/>
    <dgm:cxn modelId="{35B7180B-6353-432D-9414-56CB4F1834A7}" type="presParOf" srcId="{5D71890F-DC7E-4DE6-9F1B-AA85F6328DB6}" destId="{8C39BE4C-3A5C-48F6-AE4B-8DEB7FA3AED0}" srcOrd="1" destOrd="0" presId="urn:microsoft.com/office/officeart/2005/8/layout/cycle4#2"/>
    <dgm:cxn modelId="{A73B069D-C7A9-47C1-A2B2-BEBCC657C7A3}" type="presParOf" srcId="{8C39BE4C-3A5C-48F6-AE4B-8DEB7FA3AED0}" destId="{6230FE67-0769-46F3-A996-70C275258092}" srcOrd="0" destOrd="0" presId="urn:microsoft.com/office/officeart/2005/8/layout/cycle4#2"/>
    <dgm:cxn modelId="{F4B02E4E-F8F6-4979-BE32-6701BF2EE56A}" type="presParOf" srcId="{8C39BE4C-3A5C-48F6-AE4B-8DEB7FA3AED0}" destId="{964B0A91-2535-406A-A243-183DFF890C5D}" srcOrd="1" destOrd="0" presId="urn:microsoft.com/office/officeart/2005/8/layout/cycle4#2"/>
    <dgm:cxn modelId="{7494B459-1CD1-4928-AC64-BA33A53F9B92}" type="presParOf" srcId="{8C39BE4C-3A5C-48F6-AE4B-8DEB7FA3AED0}" destId="{501E4771-7B3C-4977-A797-79EC0ED84E4A}" srcOrd="2" destOrd="0" presId="urn:microsoft.com/office/officeart/2005/8/layout/cycle4#2"/>
    <dgm:cxn modelId="{D3962F02-D7FD-4B11-B8DD-2800612AFF8A}" type="presParOf" srcId="{8C39BE4C-3A5C-48F6-AE4B-8DEB7FA3AED0}" destId="{A777F7D6-8455-48F1-8B39-AE1AA645390A}" srcOrd="3" destOrd="0" presId="urn:microsoft.com/office/officeart/2005/8/layout/cycle4#2"/>
    <dgm:cxn modelId="{D2427E48-2403-4C82-BD56-CD4593D21DE7}" type="presParOf" srcId="{8C39BE4C-3A5C-48F6-AE4B-8DEB7FA3AED0}" destId="{939A111A-E750-4618-992E-6DB774D56B39}" srcOrd="4" destOrd="0" presId="urn:microsoft.com/office/officeart/2005/8/layout/cycle4#2"/>
    <dgm:cxn modelId="{E1AE14D2-AF0E-43C7-A52B-9343A5DE3AC4}" type="presParOf" srcId="{5D71890F-DC7E-4DE6-9F1B-AA85F6328DB6}" destId="{1A3766D4-81C2-4647-B3E3-C02ADBECA0D9}" srcOrd="2" destOrd="0" presId="urn:microsoft.com/office/officeart/2005/8/layout/cycle4#2"/>
    <dgm:cxn modelId="{6989FE9F-A9EC-4A01-85ED-6B54BF00270D}" type="presParOf" srcId="{5D71890F-DC7E-4DE6-9F1B-AA85F6328DB6}" destId="{2C61A3FE-BFDC-439B-8C7F-7C3C99BD2632}" srcOrd="3" destOrd="0" presId="urn:microsoft.com/office/officeart/2005/8/layout/cycle4#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0D696F-0D81-4E3C-9D27-11FFB13FAE17}" type="doc">
      <dgm:prSet loTypeId="urn:microsoft.com/office/officeart/2005/8/layout/process4" loCatId="list" qsTypeId="urn:microsoft.com/office/officeart/2005/8/quickstyle/3d1" qsCatId="3D" csTypeId="urn:microsoft.com/office/officeart/2005/8/colors/colorful3" csCatId="colorful" phldr="1"/>
      <dgm:spPr/>
      <dgm:t>
        <a:bodyPr/>
        <a:lstStyle/>
        <a:p>
          <a:endParaRPr lang="fr-FR"/>
        </a:p>
      </dgm:t>
    </dgm:pt>
    <dgm:pt modelId="{70D95BE4-29AA-46EB-A766-36EEAF5A9639}">
      <dgm:prSet phldrT="[Texte]" custT="1">
        <dgm:style>
          <a:lnRef idx="0">
            <a:schemeClr val="accent2"/>
          </a:lnRef>
          <a:fillRef idx="3">
            <a:schemeClr val="accent2"/>
          </a:fillRef>
          <a:effectRef idx="3">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4000" dirty="0" smtClean="0"/>
            <a:t>Trois promesses des temps à venir</a:t>
          </a:r>
          <a:endParaRPr lang="fr-FR" sz="4000" dirty="0"/>
        </a:p>
      </dgm:t>
    </dgm:pt>
    <dgm:pt modelId="{10E511C2-8713-4E4B-AA2E-03318161C038}" type="parTrans" cxnId="{7BB550A9-21F2-4181-9CEA-B504D80B42FA}">
      <dgm:prSet/>
      <dgm:spPr/>
      <dgm:t>
        <a:bodyPr/>
        <a:lstStyle/>
        <a:p>
          <a:endParaRPr lang="fr-FR"/>
        </a:p>
      </dgm:t>
    </dgm:pt>
    <dgm:pt modelId="{2747AAA9-5E9D-4FBF-8DFC-BCB4E876FE9E}" type="sibTrans" cxnId="{7BB550A9-21F2-4181-9CEA-B504D80B42FA}">
      <dgm:prSet/>
      <dgm:spPr/>
      <dgm:t>
        <a:bodyPr/>
        <a:lstStyle/>
        <a:p>
          <a:endParaRPr lang="fr-FR"/>
        </a:p>
      </dgm:t>
    </dgm:pt>
    <dgm:pt modelId="{99266E6A-8E32-4681-B663-94B908F6DAEB}">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3600" dirty="0" smtClean="0"/>
            <a:t>Être plus</a:t>
          </a:r>
          <a:endParaRPr lang="fr-FR" sz="3600" dirty="0"/>
        </a:p>
      </dgm:t>
    </dgm:pt>
    <dgm:pt modelId="{F06207D5-44CC-4D6C-9BEE-8972EDB5150A}" type="parTrans" cxnId="{0861998D-92D8-467B-A324-09B3D7D37649}">
      <dgm:prSet/>
      <dgm:spPr/>
      <dgm:t>
        <a:bodyPr/>
        <a:lstStyle/>
        <a:p>
          <a:endParaRPr lang="fr-FR"/>
        </a:p>
      </dgm:t>
    </dgm:pt>
    <dgm:pt modelId="{FE2C5C1A-E578-4865-9E0E-FD7CD7FB5924}" type="sibTrans" cxnId="{0861998D-92D8-467B-A324-09B3D7D37649}">
      <dgm:prSet/>
      <dgm:spPr/>
      <dgm:t>
        <a:bodyPr/>
        <a:lstStyle/>
        <a:p>
          <a:endParaRPr lang="fr-FR"/>
        </a:p>
      </dgm:t>
    </dgm:pt>
    <dgm:pt modelId="{01CA4224-D2F2-4CCF-A2F6-4013764B1152}">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3600" dirty="0" smtClean="0"/>
            <a:t>Créer mieux</a:t>
          </a:r>
          <a:endParaRPr lang="fr-FR" sz="3600" dirty="0"/>
        </a:p>
      </dgm:t>
    </dgm:pt>
    <dgm:pt modelId="{58301E4A-61B2-4DD3-8AD0-B3493BA701D6}" type="parTrans" cxnId="{A4508C24-D6AD-404F-8D31-0A1D4E3E760F}">
      <dgm:prSet/>
      <dgm:spPr/>
      <dgm:t>
        <a:bodyPr/>
        <a:lstStyle/>
        <a:p>
          <a:endParaRPr lang="fr-FR"/>
        </a:p>
      </dgm:t>
    </dgm:pt>
    <dgm:pt modelId="{C99D084A-E37E-4F5D-AA71-88F1C4D731EC}" type="sibTrans" cxnId="{A4508C24-D6AD-404F-8D31-0A1D4E3E760F}">
      <dgm:prSet/>
      <dgm:spPr/>
      <dgm:t>
        <a:bodyPr/>
        <a:lstStyle/>
        <a:p>
          <a:endParaRPr lang="fr-FR"/>
        </a:p>
      </dgm:t>
    </dgm:pt>
    <dgm:pt modelId="{FDB77C4F-D674-49F3-8558-222F1652B737}">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4400" dirty="0" smtClean="0"/>
            <a:t>Quatre grandes responsabilités</a:t>
          </a:r>
          <a:endParaRPr lang="fr-FR" sz="4400" dirty="0"/>
        </a:p>
      </dgm:t>
    </dgm:pt>
    <dgm:pt modelId="{BCE0E4D4-502A-4246-8A09-5310F8947B12}" type="parTrans" cxnId="{56D5A741-6272-4D85-8539-A9748850B85E}">
      <dgm:prSet/>
      <dgm:spPr/>
      <dgm:t>
        <a:bodyPr/>
        <a:lstStyle/>
        <a:p>
          <a:endParaRPr lang="fr-FR"/>
        </a:p>
      </dgm:t>
    </dgm:pt>
    <dgm:pt modelId="{928FC935-1F27-4617-9F6A-7743DC2D7286}" type="sibTrans" cxnId="{56D5A741-6272-4D85-8539-A9748850B85E}">
      <dgm:prSet/>
      <dgm:spPr/>
      <dgm:t>
        <a:bodyPr/>
        <a:lstStyle/>
        <a:p>
          <a:endParaRPr lang="fr-FR"/>
        </a:p>
      </dgm:t>
    </dgm:pt>
    <dgm:pt modelId="{A7A70ED0-229E-4A93-B562-526B58DCD11C}">
      <dgm:prSet phldrT="[Texte]"/>
      <dgm:spPr>
        <a:solidFill>
          <a:schemeClr val="accent5">
            <a:lumMod val="20000"/>
            <a:lumOff val="80000"/>
            <a:alpha val="90000"/>
          </a:schemeClr>
        </a:solidFill>
      </dgm:spPr>
      <dgm:t>
        <a:bodyPr/>
        <a:lstStyle/>
        <a:p>
          <a:r>
            <a:rPr lang="fr-FR" dirty="0" smtClean="0">
              <a:solidFill>
                <a:schemeClr val="accent4">
                  <a:lumMod val="75000"/>
                </a:schemeClr>
              </a:solidFill>
            </a:rPr>
            <a:t>La vérité vous rendra libres</a:t>
          </a:r>
          <a:endParaRPr lang="fr-FR" dirty="0">
            <a:solidFill>
              <a:schemeClr val="accent4">
                <a:lumMod val="75000"/>
              </a:schemeClr>
            </a:solidFill>
          </a:endParaRPr>
        </a:p>
      </dgm:t>
    </dgm:pt>
    <dgm:pt modelId="{0D81639E-E187-44C1-A40F-231E8456AE90}" type="parTrans" cxnId="{ACDF1A2A-6579-4168-96D7-C235B0BDB50F}">
      <dgm:prSet/>
      <dgm:spPr/>
      <dgm:t>
        <a:bodyPr/>
        <a:lstStyle/>
        <a:p>
          <a:endParaRPr lang="fr-FR"/>
        </a:p>
      </dgm:t>
    </dgm:pt>
    <dgm:pt modelId="{0F1C2ACE-AA58-47FB-9E64-234BF89776C9}" type="sibTrans" cxnId="{ACDF1A2A-6579-4168-96D7-C235B0BDB50F}">
      <dgm:prSet/>
      <dgm:spPr/>
      <dgm:t>
        <a:bodyPr/>
        <a:lstStyle/>
        <a:p>
          <a:endParaRPr lang="fr-FR"/>
        </a:p>
      </dgm:t>
    </dgm:pt>
    <dgm:pt modelId="{D241F8B4-18B4-4F36-9096-8DDD3090C5AB}">
      <dgm:prSet phldrT="[Texte]"/>
      <dgm:spPr>
        <a:solidFill>
          <a:schemeClr val="accent5">
            <a:lumMod val="75000"/>
            <a:alpha val="90000"/>
          </a:schemeClr>
        </a:solidFill>
      </dgm:spPr>
      <dgm:t>
        <a:bodyPr/>
        <a:lstStyle/>
        <a:p>
          <a:r>
            <a:rPr lang="fr-FR" dirty="0" smtClean="0">
              <a:solidFill>
                <a:schemeClr val="bg1"/>
              </a:solidFill>
            </a:rPr>
            <a:t>Maîtriser ses désirs et ses besoins</a:t>
          </a:r>
          <a:endParaRPr lang="fr-FR" dirty="0">
            <a:solidFill>
              <a:schemeClr val="bg1"/>
            </a:solidFill>
          </a:endParaRPr>
        </a:p>
      </dgm:t>
    </dgm:pt>
    <dgm:pt modelId="{790B5F30-225D-434C-A6A9-2E9CBC3847A5}" type="parTrans" cxnId="{C3D40D70-A3D6-4A46-A30A-2D28A524C5FC}">
      <dgm:prSet/>
      <dgm:spPr/>
      <dgm:t>
        <a:bodyPr/>
        <a:lstStyle/>
        <a:p>
          <a:endParaRPr lang="fr-FR"/>
        </a:p>
      </dgm:t>
    </dgm:pt>
    <dgm:pt modelId="{A48D92CE-0938-4BA4-B35B-EAA7F015A871}" type="sibTrans" cxnId="{C3D40D70-A3D6-4A46-A30A-2D28A524C5FC}">
      <dgm:prSet/>
      <dgm:spPr/>
      <dgm:t>
        <a:bodyPr/>
        <a:lstStyle/>
        <a:p>
          <a:endParaRPr lang="fr-FR"/>
        </a:p>
      </dgm:t>
    </dgm:pt>
    <dgm:pt modelId="{107D1A70-79E1-4254-8FF5-39AFECD5FA22}">
      <dgm:prSet phldrT="[Texte]" custT="1"/>
      <dgm:spPr/>
      <dgm:t>
        <a:bodyPr/>
        <a:lstStyle/>
        <a:p>
          <a:r>
            <a:rPr lang="fr-FR" sz="4000" dirty="0" smtClean="0"/>
            <a:t>Un futur plus heureux</a:t>
          </a:r>
          <a:endParaRPr lang="fr-FR" sz="4000" dirty="0"/>
        </a:p>
      </dgm:t>
    </dgm:pt>
    <dgm:pt modelId="{47BBB7D9-9FE5-45F7-B62C-CF64020CE7D4}" type="parTrans" cxnId="{404405A9-D624-4902-87F1-21A09099ED69}">
      <dgm:prSet/>
      <dgm:spPr/>
      <dgm:t>
        <a:bodyPr/>
        <a:lstStyle/>
        <a:p>
          <a:endParaRPr lang="fr-FR"/>
        </a:p>
      </dgm:t>
    </dgm:pt>
    <dgm:pt modelId="{FD3DA0F5-EFEE-4B99-B27D-17D02A623375}" type="sibTrans" cxnId="{404405A9-D624-4902-87F1-21A09099ED69}">
      <dgm:prSet/>
      <dgm:spPr/>
      <dgm:t>
        <a:bodyPr/>
        <a:lstStyle/>
        <a:p>
          <a:endParaRPr lang="fr-FR"/>
        </a:p>
      </dgm:t>
    </dgm:pt>
    <dgm:pt modelId="{39704D45-C391-48C9-821B-8E8F1B2A172A}">
      <dgm:prSet phldrT="[Texte]" custT="1"/>
      <dgm:spPr/>
      <dgm:t>
        <a:bodyPr/>
        <a:lstStyle/>
        <a:p>
          <a:r>
            <a:rPr lang="fr-FR" sz="3600" dirty="0" smtClean="0"/>
            <a:t>Améliorer le sort de tous</a:t>
          </a:r>
          <a:endParaRPr lang="fr-FR" sz="3600" dirty="0"/>
        </a:p>
      </dgm:t>
    </dgm:pt>
    <dgm:pt modelId="{033DD081-2FBA-4498-B61A-73D81B9E2FBD}" type="parTrans" cxnId="{49F5AAA9-25E7-4277-8298-775431FDCACC}">
      <dgm:prSet/>
      <dgm:spPr/>
      <dgm:t>
        <a:bodyPr/>
        <a:lstStyle/>
        <a:p>
          <a:endParaRPr lang="fr-FR"/>
        </a:p>
      </dgm:t>
    </dgm:pt>
    <dgm:pt modelId="{21265970-096E-4131-80CD-455CE5B6F183}" type="sibTrans" cxnId="{49F5AAA9-25E7-4277-8298-775431FDCACC}">
      <dgm:prSet/>
      <dgm:spPr/>
      <dgm:t>
        <a:bodyPr/>
        <a:lstStyle/>
        <a:p>
          <a:endParaRPr lang="fr-FR"/>
        </a:p>
      </dgm:t>
    </dgm:pt>
    <dgm:pt modelId="{53D8B49B-DD0A-46A1-A027-31FFC5B1E1F7}">
      <dgm:prSet phldrT="[Texte]" custT="1"/>
      <dgm:spPr/>
      <dgm:t>
        <a:bodyPr/>
        <a:lstStyle/>
        <a:p>
          <a:r>
            <a:rPr lang="fr-FR" sz="2800" dirty="0" smtClean="0"/>
            <a:t>Des générations plus prospères</a:t>
          </a:r>
          <a:endParaRPr lang="fr-FR" sz="2300" dirty="0"/>
        </a:p>
      </dgm:t>
    </dgm:pt>
    <dgm:pt modelId="{FB932B84-83CD-407D-8CDD-AF7C7E31E42B}" type="parTrans" cxnId="{A0B844E8-87DB-4D9C-9989-9CBEDB28B901}">
      <dgm:prSet/>
      <dgm:spPr/>
      <dgm:t>
        <a:bodyPr/>
        <a:lstStyle/>
        <a:p>
          <a:endParaRPr lang="fr-FR"/>
        </a:p>
      </dgm:t>
    </dgm:pt>
    <dgm:pt modelId="{132D180B-1605-4ABC-B0A3-BECB8299C4C4}" type="sibTrans" cxnId="{A0B844E8-87DB-4D9C-9989-9CBEDB28B901}">
      <dgm:prSet/>
      <dgm:spPr/>
      <dgm:t>
        <a:bodyPr/>
        <a:lstStyle/>
        <a:p>
          <a:endParaRPr lang="fr-FR"/>
        </a:p>
      </dgm:t>
    </dgm:pt>
    <dgm:pt modelId="{1E10BD46-DA53-4C82-8816-CEA41B45A37A}">
      <dgm:prSet custT="1">
        <dgm:style>
          <a:lnRef idx="1">
            <a:schemeClr val="accent2"/>
          </a:lnRef>
          <a:fillRef idx="2">
            <a:schemeClr val="accent2"/>
          </a:fillRef>
          <a:effectRef idx="1">
            <a:schemeClr val="accent2"/>
          </a:effectRef>
          <a:fontRef idx="minor">
            <a:schemeClr val="dk1"/>
          </a:fontRef>
        </dgm:style>
      </dgm:prSet>
      <dgm:spPr/>
      <dgm:t>
        <a:bodyPr/>
        <a:lstStyle/>
        <a:p>
          <a:r>
            <a:rPr lang="fr-FR" sz="3200" dirty="0" smtClean="0"/>
            <a:t>Aimer davantage</a:t>
          </a:r>
          <a:endParaRPr lang="fr-FR" sz="3200" dirty="0"/>
        </a:p>
      </dgm:t>
    </dgm:pt>
    <dgm:pt modelId="{66BE89EE-ED25-436E-91BA-73E1A2D25A0C}" type="parTrans" cxnId="{8BD0D9DD-95ED-4B13-9AD5-F3FBA27572B1}">
      <dgm:prSet/>
      <dgm:spPr/>
      <dgm:t>
        <a:bodyPr/>
        <a:lstStyle/>
        <a:p>
          <a:endParaRPr lang="fr-FR"/>
        </a:p>
      </dgm:t>
    </dgm:pt>
    <dgm:pt modelId="{82D402AB-1C32-4761-A24D-A07F66190392}" type="sibTrans" cxnId="{8BD0D9DD-95ED-4B13-9AD5-F3FBA27572B1}">
      <dgm:prSet/>
      <dgm:spPr/>
      <dgm:t>
        <a:bodyPr/>
        <a:lstStyle/>
        <a:p>
          <a:endParaRPr lang="fr-FR"/>
        </a:p>
      </dgm:t>
    </dgm:pt>
    <dgm:pt modelId="{673FC296-9BE3-4AF3-8DE1-D5F98B5E260F}">
      <dgm:prSet/>
      <dgm:spPr>
        <a:solidFill>
          <a:schemeClr val="accent5">
            <a:lumMod val="40000"/>
            <a:lumOff val="60000"/>
            <a:alpha val="90000"/>
          </a:schemeClr>
        </a:solidFill>
      </dgm:spPr>
      <dgm:t>
        <a:bodyPr/>
        <a:lstStyle/>
        <a:p>
          <a:r>
            <a:rPr lang="fr-FR" dirty="0" smtClean="0">
              <a:solidFill>
                <a:schemeClr val="accent4">
                  <a:lumMod val="75000"/>
                </a:schemeClr>
              </a:solidFill>
            </a:rPr>
            <a:t>Valeurs universellement partagées</a:t>
          </a:r>
          <a:endParaRPr lang="fr-FR" dirty="0">
            <a:solidFill>
              <a:schemeClr val="accent4">
                <a:lumMod val="75000"/>
              </a:schemeClr>
            </a:solidFill>
          </a:endParaRPr>
        </a:p>
      </dgm:t>
    </dgm:pt>
    <dgm:pt modelId="{BD3D3B83-7FC9-4CEF-A5B0-5670EF3C13D7}" type="parTrans" cxnId="{1E5F0968-EA7C-4664-B598-5AA97D17E230}">
      <dgm:prSet/>
      <dgm:spPr/>
      <dgm:t>
        <a:bodyPr/>
        <a:lstStyle/>
        <a:p>
          <a:endParaRPr lang="fr-FR"/>
        </a:p>
      </dgm:t>
    </dgm:pt>
    <dgm:pt modelId="{D6ACD4C6-43B9-482D-A1DB-DC75B9B88C45}" type="sibTrans" cxnId="{1E5F0968-EA7C-4664-B598-5AA97D17E230}">
      <dgm:prSet/>
      <dgm:spPr/>
      <dgm:t>
        <a:bodyPr/>
        <a:lstStyle/>
        <a:p>
          <a:endParaRPr lang="fr-FR"/>
        </a:p>
      </dgm:t>
    </dgm:pt>
    <dgm:pt modelId="{10D47883-01C2-471D-954F-B78B544EC5CA}">
      <dgm:prSet/>
      <dgm:spPr>
        <a:solidFill>
          <a:schemeClr val="accent5">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solidFill>
                <a:srgbClr val="002060"/>
              </a:solidFill>
            </a:rPr>
            <a:t>Participer activement</a:t>
          </a:r>
          <a:endParaRPr lang="fr-FR" dirty="0">
            <a:solidFill>
              <a:srgbClr val="002060"/>
            </a:solidFill>
          </a:endParaRPr>
        </a:p>
      </dgm:t>
    </dgm:pt>
    <dgm:pt modelId="{1D423226-DDA4-402B-B521-5F2C8BDC5134}" type="parTrans" cxnId="{C15EA464-451F-4083-9E72-43EFC2BBD8D2}">
      <dgm:prSet/>
      <dgm:spPr/>
      <dgm:t>
        <a:bodyPr/>
        <a:lstStyle/>
        <a:p>
          <a:endParaRPr lang="fr-FR"/>
        </a:p>
      </dgm:t>
    </dgm:pt>
    <dgm:pt modelId="{1A333B68-6E24-47D4-8CD0-0A69621B8725}" type="sibTrans" cxnId="{C15EA464-451F-4083-9E72-43EFC2BBD8D2}">
      <dgm:prSet/>
      <dgm:spPr/>
      <dgm:t>
        <a:bodyPr/>
        <a:lstStyle/>
        <a:p>
          <a:endParaRPr lang="fr-FR"/>
        </a:p>
      </dgm:t>
    </dgm:pt>
    <dgm:pt modelId="{434C28E5-6901-402B-9072-0EE855FB8EED}" type="pres">
      <dgm:prSet presAssocID="{A00D696F-0D81-4E3C-9D27-11FFB13FAE17}" presName="Name0" presStyleCnt="0">
        <dgm:presLayoutVars>
          <dgm:dir/>
          <dgm:animLvl val="lvl"/>
          <dgm:resizeHandles val="exact"/>
        </dgm:presLayoutVars>
      </dgm:prSet>
      <dgm:spPr/>
      <dgm:t>
        <a:bodyPr/>
        <a:lstStyle/>
        <a:p>
          <a:endParaRPr lang="fr-FR"/>
        </a:p>
      </dgm:t>
    </dgm:pt>
    <dgm:pt modelId="{A58B0D5A-5914-498D-BD2D-FD6B31E9AB2E}" type="pres">
      <dgm:prSet presAssocID="{107D1A70-79E1-4254-8FF5-39AFECD5FA22}" presName="boxAndChildren" presStyleCnt="0"/>
      <dgm:spPr/>
    </dgm:pt>
    <dgm:pt modelId="{80DD812B-0828-4D92-B7C1-6362A44C1815}" type="pres">
      <dgm:prSet presAssocID="{107D1A70-79E1-4254-8FF5-39AFECD5FA22}" presName="parentTextBox" presStyleLbl="node1" presStyleIdx="0" presStyleCnt="3"/>
      <dgm:spPr/>
      <dgm:t>
        <a:bodyPr/>
        <a:lstStyle/>
        <a:p>
          <a:endParaRPr lang="fr-FR"/>
        </a:p>
      </dgm:t>
    </dgm:pt>
    <dgm:pt modelId="{CD994331-5D03-4BD7-BE80-52C43A63D92F}" type="pres">
      <dgm:prSet presAssocID="{107D1A70-79E1-4254-8FF5-39AFECD5FA22}" presName="entireBox" presStyleLbl="node1" presStyleIdx="0" presStyleCnt="3"/>
      <dgm:spPr/>
      <dgm:t>
        <a:bodyPr/>
        <a:lstStyle/>
        <a:p>
          <a:endParaRPr lang="fr-FR"/>
        </a:p>
      </dgm:t>
    </dgm:pt>
    <dgm:pt modelId="{B772C6C3-AE95-4EE3-8675-36CB33D87288}" type="pres">
      <dgm:prSet presAssocID="{107D1A70-79E1-4254-8FF5-39AFECD5FA22}" presName="descendantBox" presStyleCnt="0"/>
      <dgm:spPr/>
    </dgm:pt>
    <dgm:pt modelId="{8E2E669E-7927-4391-A059-8242506E606E}" type="pres">
      <dgm:prSet presAssocID="{39704D45-C391-48C9-821B-8E8F1B2A172A}" presName="childTextBox" presStyleLbl="fgAccFollowNode1" presStyleIdx="0" presStyleCnt="9">
        <dgm:presLayoutVars>
          <dgm:bulletEnabled val="1"/>
        </dgm:presLayoutVars>
      </dgm:prSet>
      <dgm:spPr/>
      <dgm:t>
        <a:bodyPr/>
        <a:lstStyle/>
        <a:p>
          <a:endParaRPr lang="fr-FR"/>
        </a:p>
      </dgm:t>
    </dgm:pt>
    <dgm:pt modelId="{A24E36CC-F429-4142-AE96-1A20BC3E7D9B}" type="pres">
      <dgm:prSet presAssocID="{53D8B49B-DD0A-46A1-A027-31FFC5B1E1F7}" presName="childTextBox" presStyleLbl="fgAccFollowNode1" presStyleIdx="1" presStyleCnt="9">
        <dgm:presLayoutVars>
          <dgm:bulletEnabled val="1"/>
        </dgm:presLayoutVars>
      </dgm:prSet>
      <dgm:spPr/>
      <dgm:t>
        <a:bodyPr/>
        <a:lstStyle/>
        <a:p>
          <a:endParaRPr lang="fr-FR"/>
        </a:p>
      </dgm:t>
    </dgm:pt>
    <dgm:pt modelId="{257A2B25-222C-4886-B599-8F218CFD9735}" type="pres">
      <dgm:prSet presAssocID="{928FC935-1F27-4617-9F6A-7743DC2D7286}" presName="sp" presStyleCnt="0"/>
      <dgm:spPr/>
    </dgm:pt>
    <dgm:pt modelId="{0EECE1A2-C7E7-408B-A2AE-1AF1484C00DF}" type="pres">
      <dgm:prSet presAssocID="{FDB77C4F-D674-49F3-8558-222F1652B737}" presName="arrowAndChildren" presStyleCnt="0"/>
      <dgm:spPr/>
    </dgm:pt>
    <dgm:pt modelId="{CAC381F9-2382-457F-8B0F-3B6FC48121ED}" type="pres">
      <dgm:prSet presAssocID="{FDB77C4F-D674-49F3-8558-222F1652B737}" presName="parentTextArrow" presStyleLbl="node1" presStyleIdx="0" presStyleCnt="3"/>
      <dgm:spPr/>
      <dgm:t>
        <a:bodyPr/>
        <a:lstStyle/>
        <a:p>
          <a:endParaRPr lang="fr-FR"/>
        </a:p>
      </dgm:t>
    </dgm:pt>
    <dgm:pt modelId="{8AB0862E-AA1C-4BF4-A298-E85E245EFD48}" type="pres">
      <dgm:prSet presAssocID="{FDB77C4F-D674-49F3-8558-222F1652B737}" presName="arrow" presStyleLbl="node1" presStyleIdx="1" presStyleCnt="3"/>
      <dgm:spPr/>
      <dgm:t>
        <a:bodyPr/>
        <a:lstStyle/>
        <a:p>
          <a:endParaRPr lang="fr-FR"/>
        </a:p>
      </dgm:t>
    </dgm:pt>
    <dgm:pt modelId="{9C748D23-4C32-4FEC-96E5-A53DDB71D25E}" type="pres">
      <dgm:prSet presAssocID="{FDB77C4F-D674-49F3-8558-222F1652B737}" presName="descendantArrow" presStyleCnt="0"/>
      <dgm:spPr/>
    </dgm:pt>
    <dgm:pt modelId="{FEC8BAA4-EDAF-41E7-8177-2F4035100AD1}" type="pres">
      <dgm:prSet presAssocID="{A7A70ED0-229E-4A93-B562-526B58DCD11C}" presName="childTextArrow" presStyleLbl="fgAccFollowNode1" presStyleIdx="2" presStyleCnt="9">
        <dgm:presLayoutVars>
          <dgm:bulletEnabled val="1"/>
        </dgm:presLayoutVars>
      </dgm:prSet>
      <dgm:spPr/>
      <dgm:t>
        <a:bodyPr/>
        <a:lstStyle/>
        <a:p>
          <a:endParaRPr lang="fr-FR"/>
        </a:p>
      </dgm:t>
    </dgm:pt>
    <dgm:pt modelId="{E9BB8C73-CDDA-4371-BAC3-9F1F3EC2DEA3}" type="pres">
      <dgm:prSet presAssocID="{673FC296-9BE3-4AF3-8DE1-D5F98B5E260F}" presName="childTextArrow" presStyleLbl="fgAccFollowNode1" presStyleIdx="3" presStyleCnt="9">
        <dgm:presLayoutVars>
          <dgm:bulletEnabled val="1"/>
        </dgm:presLayoutVars>
      </dgm:prSet>
      <dgm:spPr/>
      <dgm:t>
        <a:bodyPr/>
        <a:lstStyle/>
        <a:p>
          <a:endParaRPr lang="fr-FR"/>
        </a:p>
      </dgm:t>
    </dgm:pt>
    <dgm:pt modelId="{77393D02-461D-475C-B209-B1692309A9B4}" type="pres">
      <dgm:prSet presAssocID="{10D47883-01C2-471D-954F-B78B544EC5CA}" presName="childTextArrow" presStyleLbl="fgAccFollowNode1" presStyleIdx="4" presStyleCnt="9">
        <dgm:presLayoutVars>
          <dgm:bulletEnabled val="1"/>
        </dgm:presLayoutVars>
      </dgm:prSet>
      <dgm:spPr/>
      <dgm:t>
        <a:bodyPr/>
        <a:lstStyle/>
        <a:p>
          <a:endParaRPr lang="fr-FR"/>
        </a:p>
      </dgm:t>
    </dgm:pt>
    <dgm:pt modelId="{ADC56070-8536-460D-B666-F0F6ADC7569A}" type="pres">
      <dgm:prSet presAssocID="{D241F8B4-18B4-4F36-9096-8DDD3090C5AB}" presName="childTextArrow" presStyleLbl="fgAccFollowNode1" presStyleIdx="5" presStyleCnt="9">
        <dgm:presLayoutVars>
          <dgm:bulletEnabled val="1"/>
        </dgm:presLayoutVars>
      </dgm:prSet>
      <dgm:spPr/>
      <dgm:t>
        <a:bodyPr/>
        <a:lstStyle/>
        <a:p>
          <a:endParaRPr lang="fr-FR"/>
        </a:p>
      </dgm:t>
    </dgm:pt>
    <dgm:pt modelId="{A655ABDB-D077-4A55-A9EC-2E31550324BE}" type="pres">
      <dgm:prSet presAssocID="{2747AAA9-5E9D-4FBF-8DFC-BCB4E876FE9E}" presName="sp" presStyleCnt="0"/>
      <dgm:spPr/>
    </dgm:pt>
    <dgm:pt modelId="{9A07BE14-3399-4A33-945E-2EF123FCBF7A}" type="pres">
      <dgm:prSet presAssocID="{70D95BE4-29AA-46EB-A766-36EEAF5A9639}" presName="arrowAndChildren" presStyleCnt="0"/>
      <dgm:spPr/>
    </dgm:pt>
    <dgm:pt modelId="{D9F0FF5C-12E7-4DDD-AE52-180B313745A8}" type="pres">
      <dgm:prSet presAssocID="{70D95BE4-29AA-46EB-A766-36EEAF5A9639}" presName="parentTextArrow" presStyleLbl="node1" presStyleIdx="1" presStyleCnt="3"/>
      <dgm:spPr/>
      <dgm:t>
        <a:bodyPr/>
        <a:lstStyle/>
        <a:p>
          <a:endParaRPr lang="fr-FR"/>
        </a:p>
      </dgm:t>
    </dgm:pt>
    <dgm:pt modelId="{D35948D0-D7C1-490D-8855-D290457C8856}" type="pres">
      <dgm:prSet presAssocID="{70D95BE4-29AA-46EB-A766-36EEAF5A9639}" presName="arrow" presStyleLbl="node1" presStyleIdx="2" presStyleCnt="3" custLinFactNeighborX="-20410" custLinFactNeighborY="-18563"/>
      <dgm:spPr/>
      <dgm:t>
        <a:bodyPr/>
        <a:lstStyle/>
        <a:p>
          <a:endParaRPr lang="fr-FR"/>
        </a:p>
      </dgm:t>
    </dgm:pt>
    <dgm:pt modelId="{F0607E19-C510-4291-B73C-6F49363AB6F3}" type="pres">
      <dgm:prSet presAssocID="{70D95BE4-29AA-46EB-A766-36EEAF5A9639}" presName="descendantArrow" presStyleCnt="0"/>
      <dgm:spPr/>
    </dgm:pt>
    <dgm:pt modelId="{4B9A3FA9-9298-441E-BD66-D84DC59F0B87}" type="pres">
      <dgm:prSet presAssocID="{99266E6A-8E32-4681-B663-94B908F6DAEB}" presName="childTextArrow" presStyleLbl="fgAccFollowNode1" presStyleIdx="6" presStyleCnt="9">
        <dgm:presLayoutVars>
          <dgm:bulletEnabled val="1"/>
        </dgm:presLayoutVars>
      </dgm:prSet>
      <dgm:spPr/>
      <dgm:t>
        <a:bodyPr/>
        <a:lstStyle/>
        <a:p>
          <a:endParaRPr lang="fr-FR"/>
        </a:p>
      </dgm:t>
    </dgm:pt>
    <dgm:pt modelId="{A72C0DB7-D407-42FA-A72F-37D4D5A3C7CB}" type="pres">
      <dgm:prSet presAssocID="{1E10BD46-DA53-4C82-8816-CEA41B45A37A}" presName="childTextArrow" presStyleLbl="fgAccFollowNode1" presStyleIdx="7" presStyleCnt="9">
        <dgm:presLayoutVars>
          <dgm:bulletEnabled val="1"/>
        </dgm:presLayoutVars>
      </dgm:prSet>
      <dgm:spPr/>
      <dgm:t>
        <a:bodyPr/>
        <a:lstStyle/>
        <a:p>
          <a:endParaRPr lang="fr-FR"/>
        </a:p>
      </dgm:t>
    </dgm:pt>
    <dgm:pt modelId="{501C376C-49E5-4950-9228-1673E3BBA888}" type="pres">
      <dgm:prSet presAssocID="{01CA4224-D2F2-4CCF-A2F6-4013764B1152}" presName="childTextArrow" presStyleLbl="fgAccFollowNode1" presStyleIdx="8" presStyleCnt="9">
        <dgm:presLayoutVars>
          <dgm:bulletEnabled val="1"/>
        </dgm:presLayoutVars>
      </dgm:prSet>
      <dgm:spPr/>
      <dgm:t>
        <a:bodyPr/>
        <a:lstStyle/>
        <a:p>
          <a:endParaRPr lang="fr-FR"/>
        </a:p>
      </dgm:t>
    </dgm:pt>
  </dgm:ptLst>
  <dgm:cxnLst>
    <dgm:cxn modelId="{CC81D977-4E6B-4287-BDB2-17C848BFA18D}" type="presOf" srcId="{D241F8B4-18B4-4F36-9096-8DDD3090C5AB}" destId="{ADC56070-8536-460D-B666-F0F6ADC7569A}" srcOrd="0" destOrd="0" presId="urn:microsoft.com/office/officeart/2005/8/layout/process4"/>
    <dgm:cxn modelId="{23BDC2DF-551F-4247-9D42-E6F4B6467B69}" type="presOf" srcId="{01CA4224-D2F2-4CCF-A2F6-4013764B1152}" destId="{501C376C-49E5-4950-9228-1673E3BBA888}" srcOrd="0" destOrd="0" presId="urn:microsoft.com/office/officeart/2005/8/layout/process4"/>
    <dgm:cxn modelId="{ACDF1A2A-6579-4168-96D7-C235B0BDB50F}" srcId="{FDB77C4F-D674-49F3-8558-222F1652B737}" destId="{A7A70ED0-229E-4A93-B562-526B58DCD11C}" srcOrd="0" destOrd="0" parTransId="{0D81639E-E187-44C1-A40F-231E8456AE90}" sibTransId="{0F1C2ACE-AA58-47FB-9E64-234BF89776C9}"/>
    <dgm:cxn modelId="{0861998D-92D8-467B-A324-09B3D7D37649}" srcId="{70D95BE4-29AA-46EB-A766-36EEAF5A9639}" destId="{99266E6A-8E32-4681-B663-94B908F6DAEB}" srcOrd="0" destOrd="0" parTransId="{F06207D5-44CC-4D6C-9BEE-8972EDB5150A}" sibTransId="{FE2C5C1A-E578-4865-9E0E-FD7CD7FB5924}"/>
    <dgm:cxn modelId="{CEEFDDDA-0FEB-42CA-B0D1-E5B682DE2083}" type="presOf" srcId="{70D95BE4-29AA-46EB-A766-36EEAF5A9639}" destId="{D35948D0-D7C1-490D-8855-D290457C8856}" srcOrd="1" destOrd="0" presId="urn:microsoft.com/office/officeart/2005/8/layout/process4"/>
    <dgm:cxn modelId="{56D5A741-6272-4D85-8539-A9748850B85E}" srcId="{A00D696F-0D81-4E3C-9D27-11FFB13FAE17}" destId="{FDB77C4F-D674-49F3-8558-222F1652B737}" srcOrd="1" destOrd="0" parTransId="{BCE0E4D4-502A-4246-8A09-5310F8947B12}" sibTransId="{928FC935-1F27-4617-9F6A-7743DC2D7286}"/>
    <dgm:cxn modelId="{49F5AAA9-25E7-4277-8298-775431FDCACC}" srcId="{107D1A70-79E1-4254-8FF5-39AFECD5FA22}" destId="{39704D45-C391-48C9-821B-8E8F1B2A172A}" srcOrd="0" destOrd="0" parTransId="{033DD081-2FBA-4498-B61A-73D81B9E2FBD}" sibTransId="{21265970-096E-4131-80CD-455CE5B6F183}"/>
    <dgm:cxn modelId="{C15EA464-451F-4083-9E72-43EFC2BBD8D2}" srcId="{FDB77C4F-D674-49F3-8558-222F1652B737}" destId="{10D47883-01C2-471D-954F-B78B544EC5CA}" srcOrd="2" destOrd="0" parTransId="{1D423226-DDA4-402B-B521-5F2C8BDC5134}" sibTransId="{1A333B68-6E24-47D4-8CD0-0A69621B8725}"/>
    <dgm:cxn modelId="{1E5F0968-EA7C-4664-B598-5AA97D17E230}" srcId="{FDB77C4F-D674-49F3-8558-222F1652B737}" destId="{673FC296-9BE3-4AF3-8DE1-D5F98B5E260F}" srcOrd="1" destOrd="0" parTransId="{BD3D3B83-7FC9-4CEF-A5B0-5670EF3C13D7}" sibTransId="{D6ACD4C6-43B9-482D-A1DB-DC75B9B88C45}"/>
    <dgm:cxn modelId="{3BB9B612-B97E-4BE6-AECE-0D4D20C9EA31}" type="presOf" srcId="{107D1A70-79E1-4254-8FF5-39AFECD5FA22}" destId="{80DD812B-0828-4D92-B7C1-6362A44C1815}" srcOrd="0" destOrd="0" presId="urn:microsoft.com/office/officeart/2005/8/layout/process4"/>
    <dgm:cxn modelId="{404405A9-D624-4902-87F1-21A09099ED69}" srcId="{A00D696F-0D81-4E3C-9D27-11FFB13FAE17}" destId="{107D1A70-79E1-4254-8FF5-39AFECD5FA22}" srcOrd="2" destOrd="0" parTransId="{47BBB7D9-9FE5-45F7-B62C-CF64020CE7D4}" sibTransId="{FD3DA0F5-EFEE-4B99-B27D-17D02A623375}"/>
    <dgm:cxn modelId="{5FC0CDC0-33DD-4574-835B-7A2C7534B96C}" type="presOf" srcId="{53D8B49B-DD0A-46A1-A027-31FFC5B1E1F7}" destId="{A24E36CC-F429-4142-AE96-1A20BC3E7D9B}" srcOrd="0" destOrd="0" presId="urn:microsoft.com/office/officeart/2005/8/layout/process4"/>
    <dgm:cxn modelId="{C666C43A-45DE-421A-A763-73331189FF42}" type="presOf" srcId="{10D47883-01C2-471D-954F-B78B544EC5CA}" destId="{77393D02-461D-475C-B209-B1692309A9B4}" srcOrd="0" destOrd="0" presId="urn:microsoft.com/office/officeart/2005/8/layout/process4"/>
    <dgm:cxn modelId="{1250C557-E25B-49A4-822B-C9C5E2C9A2AB}" type="presOf" srcId="{FDB77C4F-D674-49F3-8558-222F1652B737}" destId="{CAC381F9-2382-457F-8B0F-3B6FC48121ED}" srcOrd="0" destOrd="0" presId="urn:microsoft.com/office/officeart/2005/8/layout/process4"/>
    <dgm:cxn modelId="{A4508C24-D6AD-404F-8D31-0A1D4E3E760F}" srcId="{70D95BE4-29AA-46EB-A766-36EEAF5A9639}" destId="{01CA4224-D2F2-4CCF-A2F6-4013764B1152}" srcOrd="2" destOrd="0" parTransId="{58301E4A-61B2-4DD3-8AD0-B3493BA701D6}" sibTransId="{C99D084A-E37E-4F5D-AA71-88F1C4D731EC}"/>
    <dgm:cxn modelId="{E5110DD5-7244-4763-9B1B-EC07E2DFE180}" type="presOf" srcId="{A00D696F-0D81-4E3C-9D27-11FFB13FAE17}" destId="{434C28E5-6901-402B-9072-0EE855FB8EED}" srcOrd="0" destOrd="0" presId="urn:microsoft.com/office/officeart/2005/8/layout/process4"/>
    <dgm:cxn modelId="{4726443E-C21F-486F-83B0-C2B14F14D099}" type="presOf" srcId="{1E10BD46-DA53-4C82-8816-CEA41B45A37A}" destId="{A72C0DB7-D407-42FA-A72F-37D4D5A3C7CB}" srcOrd="0" destOrd="0" presId="urn:microsoft.com/office/officeart/2005/8/layout/process4"/>
    <dgm:cxn modelId="{2E9911A6-7EFA-4736-96A0-6798F842681A}" type="presOf" srcId="{99266E6A-8E32-4681-B663-94B908F6DAEB}" destId="{4B9A3FA9-9298-441E-BD66-D84DC59F0B87}" srcOrd="0" destOrd="0" presId="urn:microsoft.com/office/officeart/2005/8/layout/process4"/>
    <dgm:cxn modelId="{B378C9BD-F92B-441B-A8C9-9858A0EEFD3B}" type="presOf" srcId="{A7A70ED0-229E-4A93-B562-526B58DCD11C}" destId="{FEC8BAA4-EDAF-41E7-8177-2F4035100AD1}" srcOrd="0" destOrd="0" presId="urn:microsoft.com/office/officeart/2005/8/layout/process4"/>
    <dgm:cxn modelId="{C3D40D70-A3D6-4A46-A30A-2D28A524C5FC}" srcId="{FDB77C4F-D674-49F3-8558-222F1652B737}" destId="{D241F8B4-18B4-4F36-9096-8DDD3090C5AB}" srcOrd="3" destOrd="0" parTransId="{790B5F30-225D-434C-A6A9-2E9CBC3847A5}" sibTransId="{A48D92CE-0938-4BA4-B35B-EAA7F015A871}"/>
    <dgm:cxn modelId="{E7B2D879-09DD-484C-BEA9-4DC65B842C05}" type="presOf" srcId="{673FC296-9BE3-4AF3-8DE1-D5F98B5E260F}" destId="{E9BB8C73-CDDA-4371-BAC3-9F1F3EC2DEA3}" srcOrd="0" destOrd="0" presId="urn:microsoft.com/office/officeart/2005/8/layout/process4"/>
    <dgm:cxn modelId="{4BA43712-7019-4BC9-89D2-B40F4EB8829E}" type="presOf" srcId="{70D95BE4-29AA-46EB-A766-36EEAF5A9639}" destId="{D9F0FF5C-12E7-4DDD-AE52-180B313745A8}" srcOrd="0" destOrd="0" presId="urn:microsoft.com/office/officeart/2005/8/layout/process4"/>
    <dgm:cxn modelId="{ADF9BE3E-D8A1-4708-8288-0F4D3C0A2947}" type="presOf" srcId="{FDB77C4F-D674-49F3-8558-222F1652B737}" destId="{8AB0862E-AA1C-4BF4-A298-E85E245EFD48}" srcOrd="1" destOrd="0" presId="urn:microsoft.com/office/officeart/2005/8/layout/process4"/>
    <dgm:cxn modelId="{8BD0D9DD-95ED-4B13-9AD5-F3FBA27572B1}" srcId="{70D95BE4-29AA-46EB-A766-36EEAF5A9639}" destId="{1E10BD46-DA53-4C82-8816-CEA41B45A37A}" srcOrd="1" destOrd="0" parTransId="{66BE89EE-ED25-436E-91BA-73E1A2D25A0C}" sibTransId="{82D402AB-1C32-4761-A24D-A07F66190392}"/>
    <dgm:cxn modelId="{A0B844E8-87DB-4D9C-9989-9CBEDB28B901}" srcId="{107D1A70-79E1-4254-8FF5-39AFECD5FA22}" destId="{53D8B49B-DD0A-46A1-A027-31FFC5B1E1F7}" srcOrd="1" destOrd="0" parTransId="{FB932B84-83CD-407D-8CDD-AF7C7E31E42B}" sibTransId="{132D180B-1605-4ABC-B0A3-BECB8299C4C4}"/>
    <dgm:cxn modelId="{7BB550A9-21F2-4181-9CEA-B504D80B42FA}" srcId="{A00D696F-0D81-4E3C-9D27-11FFB13FAE17}" destId="{70D95BE4-29AA-46EB-A766-36EEAF5A9639}" srcOrd="0" destOrd="0" parTransId="{10E511C2-8713-4E4B-AA2E-03318161C038}" sibTransId="{2747AAA9-5E9D-4FBF-8DFC-BCB4E876FE9E}"/>
    <dgm:cxn modelId="{FC186F84-10EE-4F6F-955B-AD81CE1A3DE0}" type="presOf" srcId="{39704D45-C391-48C9-821B-8E8F1B2A172A}" destId="{8E2E669E-7927-4391-A059-8242506E606E}" srcOrd="0" destOrd="0" presId="urn:microsoft.com/office/officeart/2005/8/layout/process4"/>
    <dgm:cxn modelId="{E220DEFD-7120-4E89-A21E-36C409A703C1}" type="presOf" srcId="{107D1A70-79E1-4254-8FF5-39AFECD5FA22}" destId="{CD994331-5D03-4BD7-BE80-52C43A63D92F}" srcOrd="1" destOrd="0" presId="urn:microsoft.com/office/officeart/2005/8/layout/process4"/>
    <dgm:cxn modelId="{00D56C61-3318-4174-8A52-49D5D45A2C1B}" type="presParOf" srcId="{434C28E5-6901-402B-9072-0EE855FB8EED}" destId="{A58B0D5A-5914-498D-BD2D-FD6B31E9AB2E}" srcOrd="0" destOrd="0" presId="urn:microsoft.com/office/officeart/2005/8/layout/process4"/>
    <dgm:cxn modelId="{5C82CFF3-4B50-4859-9B92-87212733E86F}" type="presParOf" srcId="{A58B0D5A-5914-498D-BD2D-FD6B31E9AB2E}" destId="{80DD812B-0828-4D92-B7C1-6362A44C1815}" srcOrd="0" destOrd="0" presId="urn:microsoft.com/office/officeart/2005/8/layout/process4"/>
    <dgm:cxn modelId="{91ACD9B9-39AE-468F-8980-8C98CDFF6AEE}" type="presParOf" srcId="{A58B0D5A-5914-498D-BD2D-FD6B31E9AB2E}" destId="{CD994331-5D03-4BD7-BE80-52C43A63D92F}" srcOrd="1" destOrd="0" presId="urn:microsoft.com/office/officeart/2005/8/layout/process4"/>
    <dgm:cxn modelId="{AF1E5A24-E834-4CFC-8DA7-1E39AA53D5FC}" type="presParOf" srcId="{A58B0D5A-5914-498D-BD2D-FD6B31E9AB2E}" destId="{B772C6C3-AE95-4EE3-8675-36CB33D87288}" srcOrd="2" destOrd="0" presId="urn:microsoft.com/office/officeart/2005/8/layout/process4"/>
    <dgm:cxn modelId="{974D580D-5798-49F0-81F6-BD542A60AD8B}" type="presParOf" srcId="{B772C6C3-AE95-4EE3-8675-36CB33D87288}" destId="{8E2E669E-7927-4391-A059-8242506E606E}" srcOrd="0" destOrd="0" presId="urn:microsoft.com/office/officeart/2005/8/layout/process4"/>
    <dgm:cxn modelId="{410B5E2D-4B8D-4D71-B893-5B41866065F5}" type="presParOf" srcId="{B772C6C3-AE95-4EE3-8675-36CB33D87288}" destId="{A24E36CC-F429-4142-AE96-1A20BC3E7D9B}" srcOrd="1" destOrd="0" presId="urn:microsoft.com/office/officeart/2005/8/layout/process4"/>
    <dgm:cxn modelId="{10B7170C-98D7-4AB3-9BA4-B4C1B5BA3663}" type="presParOf" srcId="{434C28E5-6901-402B-9072-0EE855FB8EED}" destId="{257A2B25-222C-4886-B599-8F218CFD9735}" srcOrd="1" destOrd="0" presId="urn:microsoft.com/office/officeart/2005/8/layout/process4"/>
    <dgm:cxn modelId="{CA08005C-F61B-486E-815B-C01FBE23CCA3}" type="presParOf" srcId="{434C28E5-6901-402B-9072-0EE855FB8EED}" destId="{0EECE1A2-C7E7-408B-A2AE-1AF1484C00DF}" srcOrd="2" destOrd="0" presId="urn:microsoft.com/office/officeart/2005/8/layout/process4"/>
    <dgm:cxn modelId="{58C093FB-EB49-4FB1-A1EB-07DAB024F31E}" type="presParOf" srcId="{0EECE1A2-C7E7-408B-A2AE-1AF1484C00DF}" destId="{CAC381F9-2382-457F-8B0F-3B6FC48121ED}" srcOrd="0" destOrd="0" presId="urn:microsoft.com/office/officeart/2005/8/layout/process4"/>
    <dgm:cxn modelId="{2BC0130D-B77E-4834-8270-A3154B1ABE0E}" type="presParOf" srcId="{0EECE1A2-C7E7-408B-A2AE-1AF1484C00DF}" destId="{8AB0862E-AA1C-4BF4-A298-E85E245EFD48}" srcOrd="1" destOrd="0" presId="urn:microsoft.com/office/officeart/2005/8/layout/process4"/>
    <dgm:cxn modelId="{F49E43F1-863D-420E-BAC9-82E6F5B2790B}" type="presParOf" srcId="{0EECE1A2-C7E7-408B-A2AE-1AF1484C00DF}" destId="{9C748D23-4C32-4FEC-96E5-A53DDB71D25E}" srcOrd="2" destOrd="0" presId="urn:microsoft.com/office/officeart/2005/8/layout/process4"/>
    <dgm:cxn modelId="{D39F548D-04C1-4747-AC1D-9357A5C08829}" type="presParOf" srcId="{9C748D23-4C32-4FEC-96E5-A53DDB71D25E}" destId="{FEC8BAA4-EDAF-41E7-8177-2F4035100AD1}" srcOrd="0" destOrd="0" presId="urn:microsoft.com/office/officeart/2005/8/layout/process4"/>
    <dgm:cxn modelId="{81A93C17-442B-4D10-A50A-AC34FCA66D9D}" type="presParOf" srcId="{9C748D23-4C32-4FEC-96E5-A53DDB71D25E}" destId="{E9BB8C73-CDDA-4371-BAC3-9F1F3EC2DEA3}" srcOrd="1" destOrd="0" presId="urn:microsoft.com/office/officeart/2005/8/layout/process4"/>
    <dgm:cxn modelId="{120FC1FC-5ADB-41D8-BDF3-2E9739771E02}" type="presParOf" srcId="{9C748D23-4C32-4FEC-96E5-A53DDB71D25E}" destId="{77393D02-461D-475C-B209-B1692309A9B4}" srcOrd="2" destOrd="0" presId="urn:microsoft.com/office/officeart/2005/8/layout/process4"/>
    <dgm:cxn modelId="{07E9A41C-61EB-4DA6-B3B3-E053BA4C0E0F}" type="presParOf" srcId="{9C748D23-4C32-4FEC-96E5-A53DDB71D25E}" destId="{ADC56070-8536-460D-B666-F0F6ADC7569A}" srcOrd="3" destOrd="0" presId="urn:microsoft.com/office/officeart/2005/8/layout/process4"/>
    <dgm:cxn modelId="{A66BC615-6969-484A-A480-147E029083ED}" type="presParOf" srcId="{434C28E5-6901-402B-9072-0EE855FB8EED}" destId="{A655ABDB-D077-4A55-A9EC-2E31550324BE}" srcOrd="3" destOrd="0" presId="urn:microsoft.com/office/officeart/2005/8/layout/process4"/>
    <dgm:cxn modelId="{D05BB5F1-9399-479B-AFDC-B3E5AD709723}" type="presParOf" srcId="{434C28E5-6901-402B-9072-0EE855FB8EED}" destId="{9A07BE14-3399-4A33-945E-2EF123FCBF7A}" srcOrd="4" destOrd="0" presId="urn:microsoft.com/office/officeart/2005/8/layout/process4"/>
    <dgm:cxn modelId="{D02398DF-5154-478B-86A9-BE9A96DF9EA6}" type="presParOf" srcId="{9A07BE14-3399-4A33-945E-2EF123FCBF7A}" destId="{D9F0FF5C-12E7-4DDD-AE52-180B313745A8}" srcOrd="0" destOrd="0" presId="urn:microsoft.com/office/officeart/2005/8/layout/process4"/>
    <dgm:cxn modelId="{BC3CD0FF-76BF-498E-AA94-D69D39481C21}" type="presParOf" srcId="{9A07BE14-3399-4A33-945E-2EF123FCBF7A}" destId="{D35948D0-D7C1-490D-8855-D290457C8856}" srcOrd="1" destOrd="0" presId="urn:microsoft.com/office/officeart/2005/8/layout/process4"/>
    <dgm:cxn modelId="{111669F9-B610-4D18-8B14-954CEB9AA7EF}" type="presParOf" srcId="{9A07BE14-3399-4A33-945E-2EF123FCBF7A}" destId="{F0607E19-C510-4291-B73C-6F49363AB6F3}" srcOrd="2" destOrd="0" presId="urn:microsoft.com/office/officeart/2005/8/layout/process4"/>
    <dgm:cxn modelId="{95EB429B-DEEA-4E46-9FE3-28A841A6459C}" type="presParOf" srcId="{F0607E19-C510-4291-B73C-6F49363AB6F3}" destId="{4B9A3FA9-9298-441E-BD66-D84DC59F0B87}" srcOrd="0" destOrd="0" presId="urn:microsoft.com/office/officeart/2005/8/layout/process4"/>
    <dgm:cxn modelId="{0EDB1E65-AD63-4CEF-AFF4-36962769B9D0}" type="presParOf" srcId="{F0607E19-C510-4291-B73C-6F49363AB6F3}" destId="{A72C0DB7-D407-42FA-A72F-37D4D5A3C7CB}" srcOrd="1" destOrd="0" presId="urn:microsoft.com/office/officeart/2005/8/layout/process4"/>
    <dgm:cxn modelId="{73B99226-AA17-4756-9E91-315880EAEC88}" type="presParOf" srcId="{F0607E19-C510-4291-B73C-6F49363AB6F3}" destId="{501C376C-49E5-4950-9228-1673E3BBA888}"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D559C-1FF2-415E-9520-1A807B261706}" type="doc">
      <dgm:prSet loTypeId="urn:microsoft.com/office/officeart/2005/8/layout/cycle8" loCatId="cycle" qsTypeId="urn:microsoft.com/office/officeart/2005/8/quickstyle/simple1" qsCatId="simple" csTypeId="urn:microsoft.com/office/officeart/2005/8/colors/accent2_2" csCatId="accent2" phldr="1"/>
      <dgm:spPr/>
      <dgm:t>
        <a:bodyPr/>
        <a:lstStyle/>
        <a:p>
          <a:endParaRPr lang="fr-FR"/>
        </a:p>
      </dgm:t>
    </dgm:pt>
    <dgm:pt modelId="{8CC4580F-2D07-4AE3-8B87-723B276FA6EB}">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Savoir plus</a:t>
          </a:r>
        </a:p>
      </dgm:t>
    </dgm:pt>
    <dgm:pt modelId="{A9613720-BAF5-4E43-A815-F40AA278850A}" type="parTrans" cxnId="{BFB193E2-2B58-4208-B569-402B16B3EB0D}">
      <dgm:prSet/>
      <dgm:spPr/>
      <dgm:t>
        <a:bodyPr/>
        <a:lstStyle/>
        <a:p>
          <a:endParaRPr lang="fr-FR"/>
        </a:p>
      </dgm:t>
    </dgm:pt>
    <dgm:pt modelId="{3F5B92D4-2AB1-4484-97EA-1728E1D0ECF9}" type="sibTrans" cxnId="{BFB193E2-2B58-4208-B569-402B16B3EB0D}">
      <dgm:prSet/>
      <dgm:spPr/>
      <dgm:t>
        <a:bodyPr/>
        <a:lstStyle/>
        <a:p>
          <a:endParaRPr lang="fr-FR"/>
        </a:p>
      </dgm:t>
    </dgm:pt>
    <dgm:pt modelId="{3F0E3EA4-9A31-4B0F-992B-B33DC6DE222F}">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Pouvoir plus</a:t>
          </a:r>
        </a:p>
      </dgm:t>
    </dgm:pt>
    <dgm:pt modelId="{58AA7B41-3567-4983-A554-5FFE6A0B6073}" type="parTrans" cxnId="{5FD774D0-5606-4071-BDE0-5CAD0965D623}">
      <dgm:prSet/>
      <dgm:spPr/>
      <dgm:t>
        <a:bodyPr/>
        <a:lstStyle/>
        <a:p>
          <a:endParaRPr lang="fr-FR"/>
        </a:p>
      </dgm:t>
    </dgm:pt>
    <dgm:pt modelId="{1A5023DA-1D92-46FE-B49D-7AF3AE654D46}" type="sibTrans" cxnId="{5FD774D0-5606-4071-BDE0-5CAD0965D623}">
      <dgm:prSet/>
      <dgm:spPr/>
      <dgm:t>
        <a:bodyPr/>
        <a:lstStyle/>
        <a:p>
          <a:endParaRPr lang="fr-FR"/>
        </a:p>
      </dgm:t>
    </dgm:pt>
    <dgm:pt modelId="{B8AC32C3-5FF7-4269-908E-EF8141F09E9A}">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Avoir plus</a:t>
          </a:r>
          <a:endParaRPr lang="fr-FR" dirty="0"/>
        </a:p>
      </dgm:t>
    </dgm:pt>
    <dgm:pt modelId="{D139F655-D30B-4CD4-BEDE-24B78461DBD2}" type="parTrans" cxnId="{361CCE7E-95C9-44EC-B8F4-6C216FFD0648}">
      <dgm:prSet/>
      <dgm:spPr/>
      <dgm:t>
        <a:bodyPr/>
        <a:lstStyle/>
        <a:p>
          <a:endParaRPr lang="fr-FR"/>
        </a:p>
      </dgm:t>
    </dgm:pt>
    <dgm:pt modelId="{FCFB95F3-2DF2-4E91-8DFA-BC5DE44E634A}" type="sibTrans" cxnId="{361CCE7E-95C9-44EC-B8F4-6C216FFD0648}">
      <dgm:prSet/>
      <dgm:spPr/>
      <dgm:t>
        <a:bodyPr/>
        <a:lstStyle/>
        <a:p>
          <a:endParaRPr lang="fr-FR"/>
        </a:p>
      </dgm:t>
    </dgm:pt>
    <dgm:pt modelId="{18C67D30-C083-4F75-9B0C-F5BCAEADA131}" type="pres">
      <dgm:prSet presAssocID="{997D559C-1FF2-415E-9520-1A807B261706}" presName="compositeShape" presStyleCnt="0">
        <dgm:presLayoutVars>
          <dgm:chMax val="7"/>
          <dgm:dir/>
          <dgm:resizeHandles val="exact"/>
        </dgm:presLayoutVars>
      </dgm:prSet>
      <dgm:spPr/>
    </dgm:pt>
    <dgm:pt modelId="{A21D691C-708B-4892-B5B8-745E3AA79B80}" type="pres">
      <dgm:prSet presAssocID="{997D559C-1FF2-415E-9520-1A807B261706}" presName="wedge1" presStyleLbl="node1" presStyleIdx="0" presStyleCnt="3"/>
      <dgm:spPr/>
      <dgm:t>
        <a:bodyPr/>
        <a:lstStyle/>
        <a:p>
          <a:endParaRPr lang="fr-FR"/>
        </a:p>
      </dgm:t>
    </dgm:pt>
    <dgm:pt modelId="{DE460404-F9FC-4F37-824C-408B5ABD26CE}" type="pres">
      <dgm:prSet presAssocID="{997D559C-1FF2-415E-9520-1A807B261706}" presName="dummy1a" presStyleCnt="0"/>
      <dgm:spPr/>
    </dgm:pt>
    <dgm:pt modelId="{1D844B83-DCDB-4D36-8B33-9A284C9FD5AC}" type="pres">
      <dgm:prSet presAssocID="{997D559C-1FF2-415E-9520-1A807B261706}" presName="dummy1b" presStyleCnt="0"/>
      <dgm:spPr/>
    </dgm:pt>
    <dgm:pt modelId="{7ACB687C-45A3-459B-A08D-4A720BDD6001}" type="pres">
      <dgm:prSet presAssocID="{997D559C-1FF2-415E-9520-1A807B261706}" presName="wedge1Tx" presStyleLbl="node1" presStyleIdx="0" presStyleCnt="3">
        <dgm:presLayoutVars>
          <dgm:chMax val="0"/>
          <dgm:chPref val="0"/>
          <dgm:bulletEnabled val="1"/>
        </dgm:presLayoutVars>
      </dgm:prSet>
      <dgm:spPr/>
      <dgm:t>
        <a:bodyPr/>
        <a:lstStyle/>
        <a:p>
          <a:endParaRPr lang="fr-FR"/>
        </a:p>
      </dgm:t>
    </dgm:pt>
    <dgm:pt modelId="{AD8A596A-278A-4844-996A-1E647732066E}" type="pres">
      <dgm:prSet presAssocID="{997D559C-1FF2-415E-9520-1A807B261706}" presName="wedge2" presStyleLbl="node1" presStyleIdx="1" presStyleCnt="3"/>
      <dgm:spPr/>
      <dgm:t>
        <a:bodyPr/>
        <a:lstStyle/>
        <a:p>
          <a:endParaRPr lang="fr-FR"/>
        </a:p>
      </dgm:t>
    </dgm:pt>
    <dgm:pt modelId="{BC2DD458-8A9E-4F6F-BEF6-4718F2145A96}" type="pres">
      <dgm:prSet presAssocID="{997D559C-1FF2-415E-9520-1A807B261706}" presName="dummy2a" presStyleCnt="0"/>
      <dgm:spPr/>
    </dgm:pt>
    <dgm:pt modelId="{4E4FD51B-C3DF-429C-A354-021A3336E931}" type="pres">
      <dgm:prSet presAssocID="{997D559C-1FF2-415E-9520-1A807B261706}" presName="dummy2b" presStyleCnt="0"/>
      <dgm:spPr/>
    </dgm:pt>
    <dgm:pt modelId="{5DE16899-9930-4E04-B4CA-592C08664572}" type="pres">
      <dgm:prSet presAssocID="{997D559C-1FF2-415E-9520-1A807B261706}" presName="wedge2Tx" presStyleLbl="node1" presStyleIdx="1" presStyleCnt="3">
        <dgm:presLayoutVars>
          <dgm:chMax val="0"/>
          <dgm:chPref val="0"/>
          <dgm:bulletEnabled val="1"/>
        </dgm:presLayoutVars>
      </dgm:prSet>
      <dgm:spPr/>
      <dgm:t>
        <a:bodyPr/>
        <a:lstStyle/>
        <a:p>
          <a:endParaRPr lang="fr-FR"/>
        </a:p>
      </dgm:t>
    </dgm:pt>
    <dgm:pt modelId="{F71C83AA-E9F9-4D3B-AD10-2D7A321ED0D1}" type="pres">
      <dgm:prSet presAssocID="{997D559C-1FF2-415E-9520-1A807B261706}" presName="wedge3" presStyleLbl="node1" presStyleIdx="2" presStyleCnt="3"/>
      <dgm:spPr/>
      <dgm:t>
        <a:bodyPr/>
        <a:lstStyle/>
        <a:p>
          <a:endParaRPr lang="fr-FR"/>
        </a:p>
      </dgm:t>
    </dgm:pt>
    <dgm:pt modelId="{5D26751B-B1E4-4DB2-B039-23753CAEFB9A}" type="pres">
      <dgm:prSet presAssocID="{997D559C-1FF2-415E-9520-1A807B261706}" presName="dummy3a" presStyleCnt="0"/>
      <dgm:spPr/>
    </dgm:pt>
    <dgm:pt modelId="{C9F3844F-ABCE-4689-A939-6F55101E219F}" type="pres">
      <dgm:prSet presAssocID="{997D559C-1FF2-415E-9520-1A807B261706}" presName="dummy3b" presStyleCnt="0"/>
      <dgm:spPr/>
    </dgm:pt>
    <dgm:pt modelId="{F891F4E5-B51A-484D-8910-9F922438B48E}" type="pres">
      <dgm:prSet presAssocID="{997D559C-1FF2-415E-9520-1A807B261706}" presName="wedge3Tx" presStyleLbl="node1" presStyleIdx="2" presStyleCnt="3">
        <dgm:presLayoutVars>
          <dgm:chMax val="0"/>
          <dgm:chPref val="0"/>
          <dgm:bulletEnabled val="1"/>
        </dgm:presLayoutVars>
      </dgm:prSet>
      <dgm:spPr/>
      <dgm:t>
        <a:bodyPr/>
        <a:lstStyle/>
        <a:p>
          <a:endParaRPr lang="fr-FR"/>
        </a:p>
      </dgm:t>
    </dgm:pt>
    <dgm:pt modelId="{F5345997-8AFC-4E39-BD3E-D6D775244508}" type="pres">
      <dgm:prSet presAssocID="{3F5B92D4-2AB1-4484-97EA-1728E1D0ECF9}" presName="arrowWedge1" presStyleLbl="fgSibTrans2D1" presStyleIdx="0" presStyleCnt="3">
        <dgm:style>
          <a:lnRef idx="0">
            <a:schemeClr val="accent2"/>
          </a:lnRef>
          <a:fillRef idx="3">
            <a:schemeClr val="accent2"/>
          </a:fillRef>
          <a:effectRef idx="3">
            <a:schemeClr val="accent2"/>
          </a:effectRef>
          <a:fontRef idx="minor">
            <a:schemeClr val="lt1"/>
          </a:fontRef>
        </dgm:style>
      </dgm:prSet>
      <dgm:spPr/>
    </dgm:pt>
    <dgm:pt modelId="{F0784258-EBB0-4E6C-AF65-958935A42D0C}" type="pres">
      <dgm:prSet presAssocID="{1A5023DA-1D92-46FE-B49D-7AF3AE654D46}" presName="arrowWedge2" presStyleLbl="fgSibTrans2D1" presStyleIdx="1" presStyleCnt="3">
        <dgm:style>
          <a:lnRef idx="0">
            <a:schemeClr val="accent2"/>
          </a:lnRef>
          <a:fillRef idx="3">
            <a:schemeClr val="accent2"/>
          </a:fillRef>
          <a:effectRef idx="3">
            <a:schemeClr val="accent2"/>
          </a:effectRef>
          <a:fontRef idx="minor">
            <a:schemeClr val="lt1"/>
          </a:fontRef>
        </dgm:style>
      </dgm:prSet>
      <dgm:spPr/>
    </dgm:pt>
    <dgm:pt modelId="{DF2C710F-6895-4481-A261-35B56DBCFED6}" type="pres">
      <dgm:prSet presAssocID="{FCFB95F3-2DF2-4E91-8DFA-BC5DE44E634A}" presName="arrowWedge3" presStyleLbl="fgSibTrans2D1" presStyleIdx="2" presStyleCnt="3">
        <dgm:style>
          <a:lnRef idx="0">
            <a:schemeClr val="accent2"/>
          </a:lnRef>
          <a:fillRef idx="3">
            <a:schemeClr val="accent2"/>
          </a:fillRef>
          <a:effectRef idx="3">
            <a:schemeClr val="accent2"/>
          </a:effectRef>
          <a:fontRef idx="minor">
            <a:schemeClr val="lt1"/>
          </a:fontRef>
        </dgm:style>
      </dgm:prSet>
      <dgm:spPr/>
    </dgm:pt>
  </dgm:ptLst>
  <dgm:cxnLst>
    <dgm:cxn modelId="{7A5063FC-3B9F-40FC-ABA4-921E1AD12E58}" type="presOf" srcId="{B8AC32C3-5FF7-4269-908E-EF8141F09E9A}" destId="{F891F4E5-B51A-484D-8910-9F922438B48E}" srcOrd="1" destOrd="0" presId="urn:microsoft.com/office/officeart/2005/8/layout/cycle8"/>
    <dgm:cxn modelId="{116CC212-05AF-46E8-9A3D-F218FEF8E3FA}" type="presOf" srcId="{997D559C-1FF2-415E-9520-1A807B261706}" destId="{18C67D30-C083-4F75-9B0C-F5BCAEADA131}" srcOrd="0" destOrd="0" presId="urn:microsoft.com/office/officeart/2005/8/layout/cycle8"/>
    <dgm:cxn modelId="{C10F18D6-CCA3-45B7-853E-F4EFC4933E44}" type="presOf" srcId="{B8AC32C3-5FF7-4269-908E-EF8141F09E9A}" destId="{F71C83AA-E9F9-4D3B-AD10-2D7A321ED0D1}" srcOrd="0" destOrd="0" presId="urn:microsoft.com/office/officeart/2005/8/layout/cycle8"/>
    <dgm:cxn modelId="{BFB193E2-2B58-4208-B569-402B16B3EB0D}" srcId="{997D559C-1FF2-415E-9520-1A807B261706}" destId="{8CC4580F-2D07-4AE3-8B87-723B276FA6EB}" srcOrd="0" destOrd="0" parTransId="{A9613720-BAF5-4E43-A815-F40AA278850A}" sibTransId="{3F5B92D4-2AB1-4484-97EA-1728E1D0ECF9}"/>
    <dgm:cxn modelId="{AF9FD890-5C8E-4A12-87EB-B3B3481B3F20}" type="presOf" srcId="{8CC4580F-2D07-4AE3-8B87-723B276FA6EB}" destId="{A21D691C-708B-4892-B5B8-745E3AA79B80}" srcOrd="0" destOrd="0" presId="urn:microsoft.com/office/officeart/2005/8/layout/cycle8"/>
    <dgm:cxn modelId="{04796952-A66B-4FF2-BF49-0EB2393BAB5B}" type="presOf" srcId="{3F0E3EA4-9A31-4B0F-992B-B33DC6DE222F}" destId="{AD8A596A-278A-4844-996A-1E647732066E}" srcOrd="0" destOrd="0" presId="urn:microsoft.com/office/officeart/2005/8/layout/cycle8"/>
    <dgm:cxn modelId="{EF041EE0-F71A-4889-BF3C-0B31BBB74718}" type="presOf" srcId="{8CC4580F-2D07-4AE3-8B87-723B276FA6EB}" destId="{7ACB687C-45A3-459B-A08D-4A720BDD6001}" srcOrd="1" destOrd="0" presId="urn:microsoft.com/office/officeart/2005/8/layout/cycle8"/>
    <dgm:cxn modelId="{5FD774D0-5606-4071-BDE0-5CAD0965D623}" srcId="{997D559C-1FF2-415E-9520-1A807B261706}" destId="{3F0E3EA4-9A31-4B0F-992B-B33DC6DE222F}" srcOrd="1" destOrd="0" parTransId="{58AA7B41-3567-4983-A554-5FFE6A0B6073}" sibTransId="{1A5023DA-1D92-46FE-B49D-7AF3AE654D46}"/>
    <dgm:cxn modelId="{630358AD-DF66-4FE1-AD22-7ADAD3CD67A0}" type="presOf" srcId="{3F0E3EA4-9A31-4B0F-992B-B33DC6DE222F}" destId="{5DE16899-9930-4E04-B4CA-592C08664572}" srcOrd="1" destOrd="0" presId="urn:microsoft.com/office/officeart/2005/8/layout/cycle8"/>
    <dgm:cxn modelId="{361CCE7E-95C9-44EC-B8F4-6C216FFD0648}" srcId="{997D559C-1FF2-415E-9520-1A807B261706}" destId="{B8AC32C3-5FF7-4269-908E-EF8141F09E9A}" srcOrd="2" destOrd="0" parTransId="{D139F655-D30B-4CD4-BEDE-24B78461DBD2}" sibTransId="{FCFB95F3-2DF2-4E91-8DFA-BC5DE44E634A}"/>
    <dgm:cxn modelId="{5BC2BD2A-7DCF-4481-9E51-8B64B8D9C1E7}" type="presParOf" srcId="{18C67D30-C083-4F75-9B0C-F5BCAEADA131}" destId="{A21D691C-708B-4892-B5B8-745E3AA79B80}" srcOrd="0" destOrd="0" presId="urn:microsoft.com/office/officeart/2005/8/layout/cycle8"/>
    <dgm:cxn modelId="{62F6823C-D295-48C1-A1F1-9F104FD1B649}" type="presParOf" srcId="{18C67D30-C083-4F75-9B0C-F5BCAEADA131}" destId="{DE460404-F9FC-4F37-824C-408B5ABD26CE}" srcOrd="1" destOrd="0" presId="urn:microsoft.com/office/officeart/2005/8/layout/cycle8"/>
    <dgm:cxn modelId="{2DAAF2D7-4CF5-4BDA-BBCE-3216DC9A0076}" type="presParOf" srcId="{18C67D30-C083-4F75-9B0C-F5BCAEADA131}" destId="{1D844B83-DCDB-4D36-8B33-9A284C9FD5AC}" srcOrd="2" destOrd="0" presId="urn:microsoft.com/office/officeart/2005/8/layout/cycle8"/>
    <dgm:cxn modelId="{B567806A-19FB-4A8A-B2DD-AB08E7220E23}" type="presParOf" srcId="{18C67D30-C083-4F75-9B0C-F5BCAEADA131}" destId="{7ACB687C-45A3-459B-A08D-4A720BDD6001}" srcOrd="3" destOrd="0" presId="urn:microsoft.com/office/officeart/2005/8/layout/cycle8"/>
    <dgm:cxn modelId="{B4F68210-4C9D-45E7-9DC1-7D192AE15DA7}" type="presParOf" srcId="{18C67D30-C083-4F75-9B0C-F5BCAEADA131}" destId="{AD8A596A-278A-4844-996A-1E647732066E}" srcOrd="4" destOrd="0" presId="urn:microsoft.com/office/officeart/2005/8/layout/cycle8"/>
    <dgm:cxn modelId="{E8A3A9BB-6E86-4ADA-9AF8-BAF2F98C2DF7}" type="presParOf" srcId="{18C67D30-C083-4F75-9B0C-F5BCAEADA131}" destId="{BC2DD458-8A9E-4F6F-BEF6-4718F2145A96}" srcOrd="5" destOrd="0" presId="urn:microsoft.com/office/officeart/2005/8/layout/cycle8"/>
    <dgm:cxn modelId="{693537D4-DD4B-44E0-AE3B-1A10A742936E}" type="presParOf" srcId="{18C67D30-C083-4F75-9B0C-F5BCAEADA131}" destId="{4E4FD51B-C3DF-429C-A354-021A3336E931}" srcOrd="6" destOrd="0" presId="urn:microsoft.com/office/officeart/2005/8/layout/cycle8"/>
    <dgm:cxn modelId="{20800018-F985-4059-B293-751DD17E0DBA}" type="presParOf" srcId="{18C67D30-C083-4F75-9B0C-F5BCAEADA131}" destId="{5DE16899-9930-4E04-B4CA-592C08664572}" srcOrd="7" destOrd="0" presId="urn:microsoft.com/office/officeart/2005/8/layout/cycle8"/>
    <dgm:cxn modelId="{216F8262-6766-470C-B2D8-606C007B5224}" type="presParOf" srcId="{18C67D30-C083-4F75-9B0C-F5BCAEADA131}" destId="{F71C83AA-E9F9-4D3B-AD10-2D7A321ED0D1}" srcOrd="8" destOrd="0" presId="urn:microsoft.com/office/officeart/2005/8/layout/cycle8"/>
    <dgm:cxn modelId="{D0884064-4681-4CB0-A4F4-E34120AE101E}" type="presParOf" srcId="{18C67D30-C083-4F75-9B0C-F5BCAEADA131}" destId="{5D26751B-B1E4-4DB2-B039-23753CAEFB9A}" srcOrd="9" destOrd="0" presId="urn:microsoft.com/office/officeart/2005/8/layout/cycle8"/>
    <dgm:cxn modelId="{8FA686B1-DF10-405F-8B9F-F424A3F31037}" type="presParOf" srcId="{18C67D30-C083-4F75-9B0C-F5BCAEADA131}" destId="{C9F3844F-ABCE-4689-A939-6F55101E219F}" srcOrd="10" destOrd="0" presId="urn:microsoft.com/office/officeart/2005/8/layout/cycle8"/>
    <dgm:cxn modelId="{99D4334E-3846-4EAD-8DB7-4525052F01FC}" type="presParOf" srcId="{18C67D30-C083-4F75-9B0C-F5BCAEADA131}" destId="{F891F4E5-B51A-484D-8910-9F922438B48E}" srcOrd="11" destOrd="0" presId="urn:microsoft.com/office/officeart/2005/8/layout/cycle8"/>
    <dgm:cxn modelId="{09E1BF9B-CC2E-4573-B0B7-8122E564832D}" type="presParOf" srcId="{18C67D30-C083-4F75-9B0C-F5BCAEADA131}" destId="{F5345997-8AFC-4E39-BD3E-D6D775244508}" srcOrd="12" destOrd="0" presId="urn:microsoft.com/office/officeart/2005/8/layout/cycle8"/>
    <dgm:cxn modelId="{EFB50A3D-04DD-4383-B070-5E4D61745CBA}" type="presParOf" srcId="{18C67D30-C083-4F75-9B0C-F5BCAEADA131}" destId="{F0784258-EBB0-4E6C-AF65-958935A42D0C}" srcOrd="13" destOrd="0" presId="urn:microsoft.com/office/officeart/2005/8/layout/cycle8"/>
    <dgm:cxn modelId="{55522405-CCC4-4767-B049-7C2CDCFB6889}" type="presParOf" srcId="{18C67D30-C083-4F75-9B0C-F5BCAEADA131}" destId="{DF2C710F-6895-4481-A261-35B56DBCFED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D696F-0D81-4E3C-9D27-11FFB13FAE17}" type="doc">
      <dgm:prSet loTypeId="urn:microsoft.com/office/officeart/2005/8/layout/process4" loCatId="list" qsTypeId="urn:microsoft.com/office/officeart/2005/8/quickstyle/3d1" qsCatId="3D" csTypeId="urn:microsoft.com/office/officeart/2005/8/colors/colorful3" csCatId="colorful" phldr="1"/>
      <dgm:spPr/>
      <dgm:t>
        <a:bodyPr/>
        <a:lstStyle/>
        <a:p>
          <a:endParaRPr lang="fr-FR"/>
        </a:p>
      </dgm:t>
    </dgm:pt>
    <dgm:pt modelId="{70D95BE4-29AA-46EB-A766-36EEAF5A9639}">
      <dgm:prSet phldrT="[Texte]" custT="1">
        <dgm:style>
          <a:lnRef idx="0">
            <a:schemeClr val="accent2"/>
          </a:lnRef>
          <a:fillRef idx="3">
            <a:schemeClr val="accent2"/>
          </a:fillRef>
          <a:effectRef idx="3">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4000" dirty="0" smtClean="0"/>
            <a:t>Trois promesses des temps modernes</a:t>
          </a:r>
          <a:endParaRPr lang="fr-FR" sz="4000" dirty="0"/>
        </a:p>
      </dgm:t>
    </dgm:pt>
    <dgm:pt modelId="{10E511C2-8713-4E4B-AA2E-03318161C038}" type="parTrans" cxnId="{7BB550A9-21F2-4181-9CEA-B504D80B42FA}">
      <dgm:prSet/>
      <dgm:spPr/>
      <dgm:t>
        <a:bodyPr/>
        <a:lstStyle/>
        <a:p>
          <a:endParaRPr lang="fr-FR"/>
        </a:p>
      </dgm:t>
    </dgm:pt>
    <dgm:pt modelId="{2747AAA9-5E9D-4FBF-8DFC-BCB4E876FE9E}" type="sibTrans" cxnId="{7BB550A9-21F2-4181-9CEA-B504D80B42FA}">
      <dgm:prSet/>
      <dgm:spPr/>
      <dgm:t>
        <a:bodyPr/>
        <a:lstStyle/>
        <a:p>
          <a:endParaRPr lang="fr-FR"/>
        </a:p>
      </dgm:t>
    </dgm:pt>
    <dgm:pt modelId="{99266E6A-8E32-4681-B663-94B908F6DAEB}">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4000" dirty="0" smtClean="0"/>
            <a:t>Savoir plus</a:t>
          </a:r>
          <a:endParaRPr lang="fr-FR" sz="4000" dirty="0"/>
        </a:p>
      </dgm:t>
    </dgm:pt>
    <dgm:pt modelId="{F06207D5-44CC-4D6C-9BEE-8972EDB5150A}" type="parTrans" cxnId="{0861998D-92D8-467B-A324-09B3D7D37649}">
      <dgm:prSet/>
      <dgm:spPr/>
      <dgm:t>
        <a:bodyPr/>
        <a:lstStyle/>
        <a:p>
          <a:endParaRPr lang="fr-FR"/>
        </a:p>
      </dgm:t>
    </dgm:pt>
    <dgm:pt modelId="{FE2C5C1A-E578-4865-9E0E-FD7CD7FB5924}" type="sibTrans" cxnId="{0861998D-92D8-467B-A324-09B3D7D37649}">
      <dgm:prSet/>
      <dgm:spPr/>
      <dgm:t>
        <a:bodyPr/>
        <a:lstStyle/>
        <a:p>
          <a:endParaRPr lang="fr-FR"/>
        </a:p>
      </dgm:t>
    </dgm:pt>
    <dgm:pt modelId="{01CA4224-D2F2-4CCF-A2F6-4013764B1152}">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4400" dirty="0" smtClean="0"/>
            <a:t>Avoir plus</a:t>
          </a:r>
          <a:endParaRPr lang="fr-FR" sz="4400" dirty="0"/>
        </a:p>
      </dgm:t>
    </dgm:pt>
    <dgm:pt modelId="{58301E4A-61B2-4DD3-8AD0-B3493BA701D6}" type="parTrans" cxnId="{A4508C24-D6AD-404F-8D31-0A1D4E3E760F}">
      <dgm:prSet/>
      <dgm:spPr/>
      <dgm:t>
        <a:bodyPr/>
        <a:lstStyle/>
        <a:p>
          <a:endParaRPr lang="fr-FR"/>
        </a:p>
      </dgm:t>
    </dgm:pt>
    <dgm:pt modelId="{C99D084A-E37E-4F5D-AA71-88F1C4D731EC}" type="sibTrans" cxnId="{A4508C24-D6AD-404F-8D31-0A1D4E3E760F}">
      <dgm:prSet/>
      <dgm:spPr/>
      <dgm:t>
        <a:bodyPr/>
        <a:lstStyle/>
        <a:p>
          <a:endParaRPr lang="fr-FR"/>
        </a:p>
      </dgm:t>
    </dgm:pt>
    <dgm:pt modelId="{FDB77C4F-D674-49F3-8558-222F1652B737}">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4400" dirty="0" smtClean="0"/>
            <a:t>Quatre grandes libertés</a:t>
          </a:r>
          <a:endParaRPr lang="fr-FR" sz="4400" dirty="0"/>
        </a:p>
      </dgm:t>
    </dgm:pt>
    <dgm:pt modelId="{BCE0E4D4-502A-4246-8A09-5310F8947B12}" type="parTrans" cxnId="{56D5A741-6272-4D85-8539-A9748850B85E}">
      <dgm:prSet/>
      <dgm:spPr/>
      <dgm:t>
        <a:bodyPr/>
        <a:lstStyle/>
        <a:p>
          <a:endParaRPr lang="fr-FR"/>
        </a:p>
      </dgm:t>
    </dgm:pt>
    <dgm:pt modelId="{928FC935-1F27-4617-9F6A-7743DC2D7286}" type="sibTrans" cxnId="{56D5A741-6272-4D85-8539-A9748850B85E}">
      <dgm:prSet/>
      <dgm:spPr/>
      <dgm:t>
        <a:bodyPr/>
        <a:lstStyle/>
        <a:p>
          <a:endParaRPr lang="fr-FR"/>
        </a:p>
      </dgm:t>
    </dgm:pt>
    <dgm:pt modelId="{A7A70ED0-229E-4A93-B562-526B58DCD11C}">
      <dgm:prSet phldrT="[Texte]"/>
      <dgm:spPr>
        <a:solidFill>
          <a:schemeClr val="accent5">
            <a:lumMod val="20000"/>
            <a:lumOff val="80000"/>
            <a:alpha val="90000"/>
          </a:schemeClr>
        </a:solidFill>
      </dgm:spPr>
      <dgm:t>
        <a:bodyPr/>
        <a:lstStyle/>
        <a:p>
          <a:r>
            <a:rPr lang="fr-FR" dirty="0" smtClean="0">
              <a:solidFill>
                <a:schemeClr val="accent4">
                  <a:lumMod val="75000"/>
                </a:schemeClr>
              </a:solidFill>
            </a:rPr>
            <a:t>Liberté d’expression</a:t>
          </a:r>
          <a:endParaRPr lang="fr-FR" dirty="0">
            <a:solidFill>
              <a:schemeClr val="accent4">
                <a:lumMod val="75000"/>
              </a:schemeClr>
            </a:solidFill>
          </a:endParaRPr>
        </a:p>
      </dgm:t>
    </dgm:pt>
    <dgm:pt modelId="{0D81639E-E187-44C1-A40F-231E8456AE90}" type="parTrans" cxnId="{ACDF1A2A-6579-4168-96D7-C235B0BDB50F}">
      <dgm:prSet/>
      <dgm:spPr/>
      <dgm:t>
        <a:bodyPr/>
        <a:lstStyle/>
        <a:p>
          <a:endParaRPr lang="fr-FR"/>
        </a:p>
      </dgm:t>
    </dgm:pt>
    <dgm:pt modelId="{0F1C2ACE-AA58-47FB-9E64-234BF89776C9}" type="sibTrans" cxnId="{ACDF1A2A-6579-4168-96D7-C235B0BDB50F}">
      <dgm:prSet/>
      <dgm:spPr/>
      <dgm:t>
        <a:bodyPr/>
        <a:lstStyle/>
        <a:p>
          <a:endParaRPr lang="fr-FR"/>
        </a:p>
      </dgm:t>
    </dgm:pt>
    <dgm:pt modelId="{D241F8B4-18B4-4F36-9096-8DDD3090C5AB}">
      <dgm:prSet phldrT="[Texte]" custT="1"/>
      <dgm:spPr>
        <a:solidFill>
          <a:schemeClr val="accent5">
            <a:lumMod val="75000"/>
            <a:alpha val="90000"/>
          </a:schemeClr>
        </a:solidFill>
      </dgm:spPr>
      <dgm:t>
        <a:bodyPr/>
        <a:lstStyle/>
        <a:p>
          <a:r>
            <a:rPr lang="fr-FR" sz="2000" dirty="0" smtClean="0">
              <a:solidFill>
                <a:schemeClr val="bg1"/>
              </a:solidFill>
            </a:rPr>
            <a:t>Se libérer du besoin </a:t>
          </a:r>
          <a:endParaRPr lang="fr-FR" sz="2000" dirty="0">
            <a:solidFill>
              <a:schemeClr val="bg1"/>
            </a:solidFill>
          </a:endParaRPr>
        </a:p>
      </dgm:t>
    </dgm:pt>
    <dgm:pt modelId="{790B5F30-225D-434C-A6A9-2E9CBC3847A5}" type="parTrans" cxnId="{C3D40D70-A3D6-4A46-A30A-2D28A524C5FC}">
      <dgm:prSet/>
      <dgm:spPr/>
      <dgm:t>
        <a:bodyPr/>
        <a:lstStyle/>
        <a:p>
          <a:endParaRPr lang="fr-FR"/>
        </a:p>
      </dgm:t>
    </dgm:pt>
    <dgm:pt modelId="{A48D92CE-0938-4BA4-B35B-EAA7F015A871}" type="sibTrans" cxnId="{C3D40D70-A3D6-4A46-A30A-2D28A524C5FC}">
      <dgm:prSet/>
      <dgm:spPr/>
      <dgm:t>
        <a:bodyPr/>
        <a:lstStyle/>
        <a:p>
          <a:endParaRPr lang="fr-FR"/>
        </a:p>
      </dgm:t>
    </dgm:pt>
    <dgm:pt modelId="{107D1A70-79E1-4254-8FF5-39AFECD5FA22}">
      <dgm:prSet phldrT="[Texte]" custT="1"/>
      <dgm:spPr/>
      <dgm:t>
        <a:bodyPr/>
        <a:lstStyle/>
        <a:p>
          <a:r>
            <a:rPr lang="fr-FR" sz="4000" dirty="0" smtClean="0"/>
            <a:t>Un futur plus heureux</a:t>
          </a:r>
          <a:endParaRPr lang="fr-FR" sz="4000" dirty="0"/>
        </a:p>
      </dgm:t>
    </dgm:pt>
    <dgm:pt modelId="{47BBB7D9-9FE5-45F7-B62C-CF64020CE7D4}" type="parTrans" cxnId="{404405A9-D624-4902-87F1-21A09099ED69}">
      <dgm:prSet/>
      <dgm:spPr/>
      <dgm:t>
        <a:bodyPr/>
        <a:lstStyle/>
        <a:p>
          <a:endParaRPr lang="fr-FR"/>
        </a:p>
      </dgm:t>
    </dgm:pt>
    <dgm:pt modelId="{FD3DA0F5-EFEE-4B99-B27D-17D02A623375}" type="sibTrans" cxnId="{404405A9-D624-4902-87F1-21A09099ED69}">
      <dgm:prSet/>
      <dgm:spPr/>
      <dgm:t>
        <a:bodyPr/>
        <a:lstStyle/>
        <a:p>
          <a:endParaRPr lang="fr-FR"/>
        </a:p>
      </dgm:t>
    </dgm:pt>
    <dgm:pt modelId="{39704D45-C391-48C9-821B-8E8F1B2A172A}">
      <dgm:prSet phldrT="[Texte]" custT="1"/>
      <dgm:spPr/>
      <dgm:t>
        <a:bodyPr/>
        <a:lstStyle/>
        <a:p>
          <a:r>
            <a:rPr lang="fr-FR" sz="3600" dirty="0" smtClean="0"/>
            <a:t>Améliorer son sort</a:t>
          </a:r>
          <a:endParaRPr lang="fr-FR" sz="3600" dirty="0"/>
        </a:p>
      </dgm:t>
    </dgm:pt>
    <dgm:pt modelId="{033DD081-2FBA-4498-B61A-73D81B9E2FBD}" type="parTrans" cxnId="{49F5AAA9-25E7-4277-8298-775431FDCACC}">
      <dgm:prSet/>
      <dgm:spPr/>
      <dgm:t>
        <a:bodyPr/>
        <a:lstStyle/>
        <a:p>
          <a:endParaRPr lang="fr-FR"/>
        </a:p>
      </dgm:t>
    </dgm:pt>
    <dgm:pt modelId="{21265970-096E-4131-80CD-455CE5B6F183}" type="sibTrans" cxnId="{49F5AAA9-25E7-4277-8298-775431FDCACC}">
      <dgm:prSet/>
      <dgm:spPr/>
      <dgm:t>
        <a:bodyPr/>
        <a:lstStyle/>
        <a:p>
          <a:endParaRPr lang="fr-FR"/>
        </a:p>
      </dgm:t>
    </dgm:pt>
    <dgm:pt modelId="{53D8B49B-DD0A-46A1-A027-31FFC5B1E1F7}">
      <dgm:prSet phldrT="[Texte]" custT="1"/>
      <dgm:spPr/>
      <dgm:t>
        <a:bodyPr/>
        <a:lstStyle/>
        <a:p>
          <a:r>
            <a:rPr lang="fr-FR" sz="2800" dirty="0" smtClean="0"/>
            <a:t>Des générations plus prospères</a:t>
          </a:r>
          <a:endParaRPr lang="fr-FR" sz="2300" dirty="0"/>
        </a:p>
      </dgm:t>
    </dgm:pt>
    <dgm:pt modelId="{FB932B84-83CD-407D-8CDD-AF7C7E31E42B}" type="parTrans" cxnId="{A0B844E8-87DB-4D9C-9989-9CBEDB28B901}">
      <dgm:prSet/>
      <dgm:spPr/>
      <dgm:t>
        <a:bodyPr/>
        <a:lstStyle/>
        <a:p>
          <a:endParaRPr lang="fr-FR"/>
        </a:p>
      </dgm:t>
    </dgm:pt>
    <dgm:pt modelId="{132D180B-1605-4ABC-B0A3-BECB8299C4C4}" type="sibTrans" cxnId="{A0B844E8-87DB-4D9C-9989-9CBEDB28B901}">
      <dgm:prSet/>
      <dgm:spPr/>
      <dgm:t>
        <a:bodyPr/>
        <a:lstStyle/>
        <a:p>
          <a:endParaRPr lang="fr-FR"/>
        </a:p>
      </dgm:t>
    </dgm:pt>
    <dgm:pt modelId="{1E10BD46-DA53-4C82-8816-CEA41B45A37A}">
      <dgm:prSet custT="1">
        <dgm:style>
          <a:lnRef idx="1">
            <a:schemeClr val="accent2"/>
          </a:lnRef>
          <a:fillRef idx="2">
            <a:schemeClr val="accent2"/>
          </a:fillRef>
          <a:effectRef idx="1">
            <a:schemeClr val="accent2"/>
          </a:effectRef>
          <a:fontRef idx="minor">
            <a:schemeClr val="dk1"/>
          </a:fontRef>
        </dgm:style>
      </dgm:prSet>
      <dgm:spPr/>
      <dgm:t>
        <a:bodyPr/>
        <a:lstStyle/>
        <a:p>
          <a:r>
            <a:rPr lang="fr-FR" sz="4000" dirty="0" smtClean="0"/>
            <a:t>Pouvoir plus</a:t>
          </a:r>
          <a:endParaRPr lang="fr-FR" sz="4000" dirty="0"/>
        </a:p>
      </dgm:t>
    </dgm:pt>
    <dgm:pt modelId="{66BE89EE-ED25-436E-91BA-73E1A2D25A0C}" type="parTrans" cxnId="{8BD0D9DD-95ED-4B13-9AD5-F3FBA27572B1}">
      <dgm:prSet/>
      <dgm:spPr/>
      <dgm:t>
        <a:bodyPr/>
        <a:lstStyle/>
        <a:p>
          <a:endParaRPr lang="fr-FR"/>
        </a:p>
      </dgm:t>
    </dgm:pt>
    <dgm:pt modelId="{82D402AB-1C32-4761-A24D-A07F66190392}" type="sibTrans" cxnId="{8BD0D9DD-95ED-4B13-9AD5-F3FBA27572B1}">
      <dgm:prSet/>
      <dgm:spPr/>
      <dgm:t>
        <a:bodyPr/>
        <a:lstStyle/>
        <a:p>
          <a:endParaRPr lang="fr-FR"/>
        </a:p>
      </dgm:t>
    </dgm:pt>
    <dgm:pt modelId="{673FC296-9BE3-4AF3-8DE1-D5F98B5E260F}">
      <dgm:prSet/>
      <dgm:spPr>
        <a:solidFill>
          <a:schemeClr val="accent5">
            <a:lumMod val="40000"/>
            <a:lumOff val="60000"/>
            <a:alpha val="90000"/>
          </a:schemeClr>
        </a:solidFill>
      </dgm:spPr>
      <dgm:t>
        <a:bodyPr/>
        <a:lstStyle/>
        <a:p>
          <a:r>
            <a:rPr lang="fr-FR" dirty="0" smtClean="0">
              <a:solidFill>
                <a:schemeClr val="accent4">
                  <a:lumMod val="75000"/>
                </a:schemeClr>
              </a:solidFill>
            </a:rPr>
            <a:t>Liberté de culte</a:t>
          </a:r>
          <a:endParaRPr lang="fr-FR" dirty="0">
            <a:solidFill>
              <a:schemeClr val="accent4">
                <a:lumMod val="75000"/>
              </a:schemeClr>
            </a:solidFill>
          </a:endParaRPr>
        </a:p>
      </dgm:t>
    </dgm:pt>
    <dgm:pt modelId="{BD3D3B83-7FC9-4CEF-A5B0-5670EF3C13D7}" type="parTrans" cxnId="{1E5F0968-EA7C-4664-B598-5AA97D17E230}">
      <dgm:prSet/>
      <dgm:spPr/>
      <dgm:t>
        <a:bodyPr/>
        <a:lstStyle/>
        <a:p>
          <a:endParaRPr lang="fr-FR"/>
        </a:p>
      </dgm:t>
    </dgm:pt>
    <dgm:pt modelId="{D6ACD4C6-43B9-482D-A1DB-DC75B9B88C45}" type="sibTrans" cxnId="{1E5F0968-EA7C-4664-B598-5AA97D17E230}">
      <dgm:prSet/>
      <dgm:spPr/>
      <dgm:t>
        <a:bodyPr/>
        <a:lstStyle/>
        <a:p>
          <a:endParaRPr lang="fr-FR"/>
        </a:p>
      </dgm:t>
    </dgm:pt>
    <dgm:pt modelId="{10D47883-01C2-471D-954F-B78B544EC5CA}">
      <dgm:prSet custT="1"/>
      <dgm:spPr>
        <a:solidFill>
          <a:schemeClr val="accent5">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dirty="0" smtClean="0">
              <a:solidFill>
                <a:srgbClr val="002060"/>
              </a:solidFill>
            </a:rPr>
            <a:t>Se libérer de la peur</a:t>
          </a:r>
          <a:endParaRPr lang="fr-FR" sz="2000" dirty="0">
            <a:solidFill>
              <a:srgbClr val="002060"/>
            </a:solidFill>
          </a:endParaRPr>
        </a:p>
      </dgm:t>
    </dgm:pt>
    <dgm:pt modelId="{1D423226-DDA4-402B-B521-5F2C8BDC5134}" type="parTrans" cxnId="{C15EA464-451F-4083-9E72-43EFC2BBD8D2}">
      <dgm:prSet/>
      <dgm:spPr/>
      <dgm:t>
        <a:bodyPr/>
        <a:lstStyle/>
        <a:p>
          <a:endParaRPr lang="fr-FR"/>
        </a:p>
      </dgm:t>
    </dgm:pt>
    <dgm:pt modelId="{1A333B68-6E24-47D4-8CD0-0A69621B8725}" type="sibTrans" cxnId="{C15EA464-451F-4083-9E72-43EFC2BBD8D2}">
      <dgm:prSet/>
      <dgm:spPr/>
      <dgm:t>
        <a:bodyPr/>
        <a:lstStyle/>
        <a:p>
          <a:endParaRPr lang="fr-FR"/>
        </a:p>
      </dgm:t>
    </dgm:pt>
    <dgm:pt modelId="{434C28E5-6901-402B-9072-0EE855FB8EED}" type="pres">
      <dgm:prSet presAssocID="{A00D696F-0D81-4E3C-9D27-11FFB13FAE17}" presName="Name0" presStyleCnt="0">
        <dgm:presLayoutVars>
          <dgm:dir/>
          <dgm:animLvl val="lvl"/>
          <dgm:resizeHandles val="exact"/>
        </dgm:presLayoutVars>
      </dgm:prSet>
      <dgm:spPr/>
      <dgm:t>
        <a:bodyPr/>
        <a:lstStyle/>
        <a:p>
          <a:endParaRPr lang="fr-FR"/>
        </a:p>
      </dgm:t>
    </dgm:pt>
    <dgm:pt modelId="{A58B0D5A-5914-498D-BD2D-FD6B31E9AB2E}" type="pres">
      <dgm:prSet presAssocID="{107D1A70-79E1-4254-8FF5-39AFECD5FA22}" presName="boxAndChildren" presStyleCnt="0"/>
      <dgm:spPr/>
    </dgm:pt>
    <dgm:pt modelId="{80DD812B-0828-4D92-B7C1-6362A44C1815}" type="pres">
      <dgm:prSet presAssocID="{107D1A70-79E1-4254-8FF5-39AFECD5FA22}" presName="parentTextBox" presStyleLbl="node1" presStyleIdx="0" presStyleCnt="3"/>
      <dgm:spPr/>
      <dgm:t>
        <a:bodyPr/>
        <a:lstStyle/>
        <a:p>
          <a:endParaRPr lang="fr-FR"/>
        </a:p>
      </dgm:t>
    </dgm:pt>
    <dgm:pt modelId="{CD994331-5D03-4BD7-BE80-52C43A63D92F}" type="pres">
      <dgm:prSet presAssocID="{107D1A70-79E1-4254-8FF5-39AFECD5FA22}" presName="entireBox" presStyleLbl="node1" presStyleIdx="0" presStyleCnt="3"/>
      <dgm:spPr/>
      <dgm:t>
        <a:bodyPr/>
        <a:lstStyle/>
        <a:p>
          <a:endParaRPr lang="fr-FR"/>
        </a:p>
      </dgm:t>
    </dgm:pt>
    <dgm:pt modelId="{B772C6C3-AE95-4EE3-8675-36CB33D87288}" type="pres">
      <dgm:prSet presAssocID="{107D1A70-79E1-4254-8FF5-39AFECD5FA22}" presName="descendantBox" presStyleCnt="0"/>
      <dgm:spPr/>
    </dgm:pt>
    <dgm:pt modelId="{8E2E669E-7927-4391-A059-8242506E606E}" type="pres">
      <dgm:prSet presAssocID="{39704D45-C391-48C9-821B-8E8F1B2A172A}" presName="childTextBox" presStyleLbl="fgAccFollowNode1" presStyleIdx="0" presStyleCnt="9">
        <dgm:presLayoutVars>
          <dgm:bulletEnabled val="1"/>
        </dgm:presLayoutVars>
      </dgm:prSet>
      <dgm:spPr/>
      <dgm:t>
        <a:bodyPr/>
        <a:lstStyle/>
        <a:p>
          <a:endParaRPr lang="fr-FR"/>
        </a:p>
      </dgm:t>
    </dgm:pt>
    <dgm:pt modelId="{A24E36CC-F429-4142-AE96-1A20BC3E7D9B}" type="pres">
      <dgm:prSet presAssocID="{53D8B49B-DD0A-46A1-A027-31FFC5B1E1F7}" presName="childTextBox" presStyleLbl="fgAccFollowNode1" presStyleIdx="1" presStyleCnt="9">
        <dgm:presLayoutVars>
          <dgm:bulletEnabled val="1"/>
        </dgm:presLayoutVars>
      </dgm:prSet>
      <dgm:spPr/>
      <dgm:t>
        <a:bodyPr/>
        <a:lstStyle/>
        <a:p>
          <a:endParaRPr lang="fr-FR"/>
        </a:p>
      </dgm:t>
    </dgm:pt>
    <dgm:pt modelId="{257A2B25-222C-4886-B599-8F218CFD9735}" type="pres">
      <dgm:prSet presAssocID="{928FC935-1F27-4617-9F6A-7743DC2D7286}" presName="sp" presStyleCnt="0"/>
      <dgm:spPr/>
    </dgm:pt>
    <dgm:pt modelId="{0EECE1A2-C7E7-408B-A2AE-1AF1484C00DF}" type="pres">
      <dgm:prSet presAssocID="{FDB77C4F-D674-49F3-8558-222F1652B737}" presName="arrowAndChildren" presStyleCnt="0"/>
      <dgm:spPr/>
    </dgm:pt>
    <dgm:pt modelId="{CAC381F9-2382-457F-8B0F-3B6FC48121ED}" type="pres">
      <dgm:prSet presAssocID="{FDB77C4F-D674-49F3-8558-222F1652B737}" presName="parentTextArrow" presStyleLbl="node1" presStyleIdx="0" presStyleCnt="3"/>
      <dgm:spPr/>
      <dgm:t>
        <a:bodyPr/>
        <a:lstStyle/>
        <a:p>
          <a:endParaRPr lang="fr-FR"/>
        </a:p>
      </dgm:t>
    </dgm:pt>
    <dgm:pt modelId="{8AB0862E-AA1C-4BF4-A298-E85E245EFD48}" type="pres">
      <dgm:prSet presAssocID="{FDB77C4F-D674-49F3-8558-222F1652B737}" presName="arrow" presStyleLbl="node1" presStyleIdx="1" presStyleCnt="3"/>
      <dgm:spPr/>
      <dgm:t>
        <a:bodyPr/>
        <a:lstStyle/>
        <a:p>
          <a:endParaRPr lang="fr-FR"/>
        </a:p>
      </dgm:t>
    </dgm:pt>
    <dgm:pt modelId="{9C748D23-4C32-4FEC-96E5-A53DDB71D25E}" type="pres">
      <dgm:prSet presAssocID="{FDB77C4F-D674-49F3-8558-222F1652B737}" presName="descendantArrow" presStyleCnt="0"/>
      <dgm:spPr/>
    </dgm:pt>
    <dgm:pt modelId="{FEC8BAA4-EDAF-41E7-8177-2F4035100AD1}" type="pres">
      <dgm:prSet presAssocID="{A7A70ED0-229E-4A93-B562-526B58DCD11C}" presName="childTextArrow" presStyleLbl="fgAccFollowNode1" presStyleIdx="2" presStyleCnt="9">
        <dgm:presLayoutVars>
          <dgm:bulletEnabled val="1"/>
        </dgm:presLayoutVars>
      </dgm:prSet>
      <dgm:spPr/>
      <dgm:t>
        <a:bodyPr/>
        <a:lstStyle/>
        <a:p>
          <a:endParaRPr lang="fr-FR"/>
        </a:p>
      </dgm:t>
    </dgm:pt>
    <dgm:pt modelId="{E9BB8C73-CDDA-4371-BAC3-9F1F3EC2DEA3}" type="pres">
      <dgm:prSet presAssocID="{673FC296-9BE3-4AF3-8DE1-D5F98B5E260F}" presName="childTextArrow" presStyleLbl="fgAccFollowNode1" presStyleIdx="3" presStyleCnt="9">
        <dgm:presLayoutVars>
          <dgm:bulletEnabled val="1"/>
        </dgm:presLayoutVars>
      </dgm:prSet>
      <dgm:spPr/>
      <dgm:t>
        <a:bodyPr/>
        <a:lstStyle/>
        <a:p>
          <a:endParaRPr lang="fr-FR"/>
        </a:p>
      </dgm:t>
    </dgm:pt>
    <dgm:pt modelId="{77393D02-461D-475C-B209-B1692309A9B4}" type="pres">
      <dgm:prSet presAssocID="{10D47883-01C2-471D-954F-B78B544EC5CA}" presName="childTextArrow" presStyleLbl="fgAccFollowNode1" presStyleIdx="4" presStyleCnt="9">
        <dgm:presLayoutVars>
          <dgm:bulletEnabled val="1"/>
        </dgm:presLayoutVars>
      </dgm:prSet>
      <dgm:spPr/>
      <dgm:t>
        <a:bodyPr/>
        <a:lstStyle/>
        <a:p>
          <a:endParaRPr lang="fr-FR"/>
        </a:p>
      </dgm:t>
    </dgm:pt>
    <dgm:pt modelId="{ADC56070-8536-460D-B666-F0F6ADC7569A}" type="pres">
      <dgm:prSet presAssocID="{D241F8B4-18B4-4F36-9096-8DDD3090C5AB}" presName="childTextArrow" presStyleLbl="fgAccFollowNode1" presStyleIdx="5" presStyleCnt="9">
        <dgm:presLayoutVars>
          <dgm:bulletEnabled val="1"/>
        </dgm:presLayoutVars>
      </dgm:prSet>
      <dgm:spPr/>
      <dgm:t>
        <a:bodyPr/>
        <a:lstStyle/>
        <a:p>
          <a:endParaRPr lang="fr-FR"/>
        </a:p>
      </dgm:t>
    </dgm:pt>
    <dgm:pt modelId="{A655ABDB-D077-4A55-A9EC-2E31550324BE}" type="pres">
      <dgm:prSet presAssocID="{2747AAA9-5E9D-4FBF-8DFC-BCB4E876FE9E}" presName="sp" presStyleCnt="0"/>
      <dgm:spPr/>
    </dgm:pt>
    <dgm:pt modelId="{9A07BE14-3399-4A33-945E-2EF123FCBF7A}" type="pres">
      <dgm:prSet presAssocID="{70D95BE4-29AA-46EB-A766-36EEAF5A9639}" presName="arrowAndChildren" presStyleCnt="0"/>
      <dgm:spPr/>
    </dgm:pt>
    <dgm:pt modelId="{D9F0FF5C-12E7-4DDD-AE52-180B313745A8}" type="pres">
      <dgm:prSet presAssocID="{70D95BE4-29AA-46EB-A766-36EEAF5A9639}" presName="parentTextArrow" presStyleLbl="node1" presStyleIdx="1" presStyleCnt="3"/>
      <dgm:spPr/>
      <dgm:t>
        <a:bodyPr/>
        <a:lstStyle/>
        <a:p>
          <a:endParaRPr lang="fr-FR"/>
        </a:p>
      </dgm:t>
    </dgm:pt>
    <dgm:pt modelId="{D35948D0-D7C1-490D-8855-D290457C8856}" type="pres">
      <dgm:prSet presAssocID="{70D95BE4-29AA-46EB-A766-36EEAF5A9639}" presName="arrow" presStyleLbl="node1" presStyleIdx="2" presStyleCnt="3" custLinFactNeighborX="-20410" custLinFactNeighborY="-18563"/>
      <dgm:spPr/>
      <dgm:t>
        <a:bodyPr/>
        <a:lstStyle/>
        <a:p>
          <a:endParaRPr lang="fr-FR"/>
        </a:p>
      </dgm:t>
    </dgm:pt>
    <dgm:pt modelId="{F0607E19-C510-4291-B73C-6F49363AB6F3}" type="pres">
      <dgm:prSet presAssocID="{70D95BE4-29AA-46EB-A766-36EEAF5A9639}" presName="descendantArrow" presStyleCnt="0"/>
      <dgm:spPr/>
    </dgm:pt>
    <dgm:pt modelId="{4B9A3FA9-9298-441E-BD66-D84DC59F0B87}" type="pres">
      <dgm:prSet presAssocID="{99266E6A-8E32-4681-B663-94B908F6DAEB}" presName="childTextArrow" presStyleLbl="fgAccFollowNode1" presStyleIdx="6" presStyleCnt="9">
        <dgm:presLayoutVars>
          <dgm:bulletEnabled val="1"/>
        </dgm:presLayoutVars>
      </dgm:prSet>
      <dgm:spPr/>
      <dgm:t>
        <a:bodyPr/>
        <a:lstStyle/>
        <a:p>
          <a:endParaRPr lang="fr-FR"/>
        </a:p>
      </dgm:t>
    </dgm:pt>
    <dgm:pt modelId="{A72C0DB7-D407-42FA-A72F-37D4D5A3C7CB}" type="pres">
      <dgm:prSet presAssocID="{1E10BD46-DA53-4C82-8816-CEA41B45A37A}" presName="childTextArrow" presStyleLbl="fgAccFollowNode1" presStyleIdx="7" presStyleCnt="9">
        <dgm:presLayoutVars>
          <dgm:bulletEnabled val="1"/>
        </dgm:presLayoutVars>
      </dgm:prSet>
      <dgm:spPr/>
      <dgm:t>
        <a:bodyPr/>
        <a:lstStyle/>
        <a:p>
          <a:endParaRPr lang="fr-FR"/>
        </a:p>
      </dgm:t>
    </dgm:pt>
    <dgm:pt modelId="{501C376C-49E5-4950-9228-1673E3BBA888}" type="pres">
      <dgm:prSet presAssocID="{01CA4224-D2F2-4CCF-A2F6-4013764B1152}" presName="childTextArrow" presStyleLbl="fgAccFollowNode1" presStyleIdx="8" presStyleCnt="9">
        <dgm:presLayoutVars>
          <dgm:bulletEnabled val="1"/>
        </dgm:presLayoutVars>
      </dgm:prSet>
      <dgm:spPr/>
      <dgm:t>
        <a:bodyPr/>
        <a:lstStyle/>
        <a:p>
          <a:endParaRPr lang="fr-FR"/>
        </a:p>
      </dgm:t>
    </dgm:pt>
  </dgm:ptLst>
  <dgm:cxnLst>
    <dgm:cxn modelId="{9C7925DD-A562-4115-99BB-D7BEFBE901E3}" type="presOf" srcId="{FDB77C4F-D674-49F3-8558-222F1652B737}" destId="{CAC381F9-2382-457F-8B0F-3B6FC48121ED}" srcOrd="0" destOrd="0" presId="urn:microsoft.com/office/officeart/2005/8/layout/process4"/>
    <dgm:cxn modelId="{2701A6BE-8B13-4CFA-A209-4257DA33D014}" type="presOf" srcId="{107D1A70-79E1-4254-8FF5-39AFECD5FA22}" destId="{80DD812B-0828-4D92-B7C1-6362A44C1815}" srcOrd="0" destOrd="0" presId="urn:microsoft.com/office/officeart/2005/8/layout/process4"/>
    <dgm:cxn modelId="{E8B415A4-B3E6-4FFA-AB76-4E27F4DE9DC6}" type="presOf" srcId="{FDB77C4F-D674-49F3-8558-222F1652B737}" destId="{8AB0862E-AA1C-4BF4-A298-E85E245EFD48}" srcOrd="1" destOrd="0" presId="urn:microsoft.com/office/officeart/2005/8/layout/process4"/>
    <dgm:cxn modelId="{A1F517F6-5BB3-4392-880A-3E3EA1951240}" type="presOf" srcId="{99266E6A-8E32-4681-B663-94B908F6DAEB}" destId="{4B9A3FA9-9298-441E-BD66-D84DC59F0B87}" srcOrd="0" destOrd="0" presId="urn:microsoft.com/office/officeart/2005/8/layout/process4"/>
    <dgm:cxn modelId="{ACDF1A2A-6579-4168-96D7-C235B0BDB50F}" srcId="{FDB77C4F-D674-49F3-8558-222F1652B737}" destId="{A7A70ED0-229E-4A93-B562-526B58DCD11C}" srcOrd="0" destOrd="0" parTransId="{0D81639E-E187-44C1-A40F-231E8456AE90}" sibTransId="{0F1C2ACE-AA58-47FB-9E64-234BF89776C9}"/>
    <dgm:cxn modelId="{0861998D-92D8-467B-A324-09B3D7D37649}" srcId="{70D95BE4-29AA-46EB-A766-36EEAF5A9639}" destId="{99266E6A-8E32-4681-B663-94B908F6DAEB}" srcOrd="0" destOrd="0" parTransId="{F06207D5-44CC-4D6C-9BEE-8972EDB5150A}" sibTransId="{FE2C5C1A-E578-4865-9E0E-FD7CD7FB5924}"/>
    <dgm:cxn modelId="{56D5A741-6272-4D85-8539-A9748850B85E}" srcId="{A00D696F-0D81-4E3C-9D27-11FFB13FAE17}" destId="{FDB77C4F-D674-49F3-8558-222F1652B737}" srcOrd="1" destOrd="0" parTransId="{BCE0E4D4-502A-4246-8A09-5310F8947B12}" sibTransId="{928FC935-1F27-4617-9F6A-7743DC2D7286}"/>
    <dgm:cxn modelId="{597216F6-9156-4238-9CE5-6C0F8AED4079}" type="presOf" srcId="{673FC296-9BE3-4AF3-8DE1-D5F98B5E260F}" destId="{E9BB8C73-CDDA-4371-BAC3-9F1F3EC2DEA3}" srcOrd="0" destOrd="0" presId="urn:microsoft.com/office/officeart/2005/8/layout/process4"/>
    <dgm:cxn modelId="{49F5AAA9-25E7-4277-8298-775431FDCACC}" srcId="{107D1A70-79E1-4254-8FF5-39AFECD5FA22}" destId="{39704D45-C391-48C9-821B-8E8F1B2A172A}" srcOrd="0" destOrd="0" parTransId="{033DD081-2FBA-4498-B61A-73D81B9E2FBD}" sibTransId="{21265970-096E-4131-80CD-455CE5B6F183}"/>
    <dgm:cxn modelId="{C15EA464-451F-4083-9E72-43EFC2BBD8D2}" srcId="{FDB77C4F-D674-49F3-8558-222F1652B737}" destId="{10D47883-01C2-471D-954F-B78B544EC5CA}" srcOrd="2" destOrd="0" parTransId="{1D423226-DDA4-402B-B521-5F2C8BDC5134}" sibTransId="{1A333B68-6E24-47D4-8CD0-0A69621B8725}"/>
    <dgm:cxn modelId="{1E5F0968-EA7C-4664-B598-5AA97D17E230}" srcId="{FDB77C4F-D674-49F3-8558-222F1652B737}" destId="{673FC296-9BE3-4AF3-8DE1-D5F98B5E260F}" srcOrd="1" destOrd="0" parTransId="{BD3D3B83-7FC9-4CEF-A5B0-5670EF3C13D7}" sibTransId="{D6ACD4C6-43B9-482D-A1DB-DC75B9B88C45}"/>
    <dgm:cxn modelId="{2A95898C-F27A-46C6-AEDA-B31E23F26C2D}" type="presOf" srcId="{107D1A70-79E1-4254-8FF5-39AFECD5FA22}" destId="{CD994331-5D03-4BD7-BE80-52C43A63D92F}" srcOrd="1" destOrd="0" presId="urn:microsoft.com/office/officeart/2005/8/layout/process4"/>
    <dgm:cxn modelId="{404405A9-D624-4902-87F1-21A09099ED69}" srcId="{A00D696F-0D81-4E3C-9D27-11FFB13FAE17}" destId="{107D1A70-79E1-4254-8FF5-39AFECD5FA22}" srcOrd="2" destOrd="0" parTransId="{47BBB7D9-9FE5-45F7-B62C-CF64020CE7D4}" sibTransId="{FD3DA0F5-EFEE-4B99-B27D-17D02A623375}"/>
    <dgm:cxn modelId="{D51521C3-0158-4FB4-BCDB-792C137F6570}" type="presOf" srcId="{1E10BD46-DA53-4C82-8816-CEA41B45A37A}" destId="{A72C0DB7-D407-42FA-A72F-37D4D5A3C7CB}" srcOrd="0" destOrd="0" presId="urn:microsoft.com/office/officeart/2005/8/layout/process4"/>
    <dgm:cxn modelId="{A4508C24-D6AD-404F-8D31-0A1D4E3E760F}" srcId="{70D95BE4-29AA-46EB-A766-36EEAF5A9639}" destId="{01CA4224-D2F2-4CCF-A2F6-4013764B1152}" srcOrd="2" destOrd="0" parTransId="{58301E4A-61B2-4DD3-8AD0-B3493BA701D6}" sibTransId="{C99D084A-E37E-4F5D-AA71-88F1C4D731EC}"/>
    <dgm:cxn modelId="{EE76807C-7599-4F99-A0FA-401551B11FA2}" type="presOf" srcId="{70D95BE4-29AA-46EB-A766-36EEAF5A9639}" destId="{D9F0FF5C-12E7-4DDD-AE52-180B313745A8}" srcOrd="0" destOrd="0" presId="urn:microsoft.com/office/officeart/2005/8/layout/process4"/>
    <dgm:cxn modelId="{62B7DA3E-39D1-4653-B012-059E879077F3}" type="presOf" srcId="{01CA4224-D2F2-4CCF-A2F6-4013764B1152}" destId="{501C376C-49E5-4950-9228-1673E3BBA888}" srcOrd="0" destOrd="0" presId="urn:microsoft.com/office/officeart/2005/8/layout/process4"/>
    <dgm:cxn modelId="{C3D40D70-A3D6-4A46-A30A-2D28A524C5FC}" srcId="{FDB77C4F-D674-49F3-8558-222F1652B737}" destId="{D241F8B4-18B4-4F36-9096-8DDD3090C5AB}" srcOrd="3" destOrd="0" parTransId="{790B5F30-225D-434C-A6A9-2E9CBC3847A5}" sibTransId="{A48D92CE-0938-4BA4-B35B-EAA7F015A871}"/>
    <dgm:cxn modelId="{F049E0CE-4A5A-4F3F-9556-C04128D93F36}" type="presOf" srcId="{10D47883-01C2-471D-954F-B78B544EC5CA}" destId="{77393D02-461D-475C-B209-B1692309A9B4}" srcOrd="0" destOrd="0" presId="urn:microsoft.com/office/officeart/2005/8/layout/process4"/>
    <dgm:cxn modelId="{7A41234F-9FCC-44E9-B7ED-FFEFF170EE45}" type="presOf" srcId="{D241F8B4-18B4-4F36-9096-8DDD3090C5AB}" destId="{ADC56070-8536-460D-B666-F0F6ADC7569A}" srcOrd="0" destOrd="0" presId="urn:microsoft.com/office/officeart/2005/8/layout/process4"/>
    <dgm:cxn modelId="{2E483123-D876-4030-B2AE-0C3047FEE7AC}" type="presOf" srcId="{A00D696F-0D81-4E3C-9D27-11FFB13FAE17}" destId="{434C28E5-6901-402B-9072-0EE855FB8EED}" srcOrd="0" destOrd="0" presId="urn:microsoft.com/office/officeart/2005/8/layout/process4"/>
    <dgm:cxn modelId="{6180F38C-1F7F-43A6-92F0-402B354026A5}" type="presOf" srcId="{A7A70ED0-229E-4A93-B562-526B58DCD11C}" destId="{FEC8BAA4-EDAF-41E7-8177-2F4035100AD1}" srcOrd="0" destOrd="0" presId="urn:microsoft.com/office/officeart/2005/8/layout/process4"/>
    <dgm:cxn modelId="{306C2882-7C73-4DA4-9873-5F5B58B89B78}" type="presOf" srcId="{70D95BE4-29AA-46EB-A766-36EEAF5A9639}" destId="{D35948D0-D7C1-490D-8855-D290457C8856}" srcOrd="1" destOrd="0" presId="urn:microsoft.com/office/officeart/2005/8/layout/process4"/>
    <dgm:cxn modelId="{53EF4629-62D8-491F-96DA-9EAC024D023D}" type="presOf" srcId="{53D8B49B-DD0A-46A1-A027-31FFC5B1E1F7}" destId="{A24E36CC-F429-4142-AE96-1A20BC3E7D9B}" srcOrd="0" destOrd="0" presId="urn:microsoft.com/office/officeart/2005/8/layout/process4"/>
    <dgm:cxn modelId="{8BD0D9DD-95ED-4B13-9AD5-F3FBA27572B1}" srcId="{70D95BE4-29AA-46EB-A766-36EEAF5A9639}" destId="{1E10BD46-DA53-4C82-8816-CEA41B45A37A}" srcOrd="1" destOrd="0" parTransId="{66BE89EE-ED25-436E-91BA-73E1A2D25A0C}" sibTransId="{82D402AB-1C32-4761-A24D-A07F66190392}"/>
    <dgm:cxn modelId="{DE94A6C6-9342-4DA5-BD46-D5F77E66017E}" type="presOf" srcId="{39704D45-C391-48C9-821B-8E8F1B2A172A}" destId="{8E2E669E-7927-4391-A059-8242506E606E}" srcOrd="0" destOrd="0" presId="urn:microsoft.com/office/officeart/2005/8/layout/process4"/>
    <dgm:cxn modelId="{A0B844E8-87DB-4D9C-9989-9CBEDB28B901}" srcId="{107D1A70-79E1-4254-8FF5-39AFECD5FA22}" destId="{53D8B49B-DD0A-46A1-A027-31FFC5B1E1F7}" srcOrd="1" destOrd="0" parTransId="{FB932B84-83CD-407D-8CDD-AF7C7E31E42B}" sibTransId="{132D180B-1605-4ABC-B0A3-BECB8299C4C4}"/>
    <dgm:cxn modelId="{7BB550A9-21F2-4181-9CEA-B504D80B42FA}" srcId="{A00D696F-0D81-4E3C-9D27-11FFB13FAE17}" destId="{70D95BE4-29AA-46EB-A766-36EEAF5A9639}" srcOrd="0" destOrd="0" parTransId="{10E511C2-8713-4E4B-AA2E-03318161C038}" sibTransId="{2747AAA9-5E9D-4FBF-8DFC-BCB4E876FE9E}"/>
    <dgm:cxn modelId="{8712E8BD-5AB4-4C45-A7B3-1623C638CC04}" type="presParOf" srcId="{434C28E5-6901-402B-9072-0EE855FB8EED}" destId="{A58B0D5A-5914-498D-BD2D-FD6B31E9AB2E}" srcOrd="0" destOrd="0" presId="urn:microsoft.com/office/officeart/2005/8/layout/process4"/>
    <dgm:cxn modelId="{7FFC6BB4-9ACA-46C0-9F8D-38755966864E}" type="presParOf" srcId="{A58B0D5A-5914-498D-BD2D-FD6B31E9AB2E}" destId="{80DD812B-0828-4D92-B7C1-6362A44C1815}" srcOrd="0" destOrd="0" presId="urn:microsoft.com/office/officeart/2005/8/layout/process4"/>
    <dgm:cxn modelId="{B249FC04-D9A0-4CA4-B0A1-0FA9480B2C34}" type="presParOf" srcId="{A58B0D5A-5914-498D-BD2D-FD6B31E9AB2E}" destId="{CD994331-5D03-4BD7-BE80-52C43A63D92F}" srcOrd="1" destOrd="0" presId="urn:microsoft.com/office/officeart/2005/8/layout/process4"/>
    <dgm:cxn modelId="{F5CB9C89-5294-4F3E-AB21-AD8A629119F0}" type="presParOf" srcId="{A58B0D5A-5914-498D-BD2D-FD6B31E9AB2E}" destId="{B772C6C3-AE95-4EE3-8675-36CB33D87288}" srcOrd="2" destOrd="0" presId="urn:microsoft.com/office/officeart/2005/8/layout/process4"/>
    <dgm:cxn modelId="{6757ADB3-F562-4170-B3B8-70A00115C2BB}" type="presParOf" srcId="{B772C6C3-AE95-4EE3-8675-36CB33D87288}" destId="{8E2E669E-7927-4391-A059-8242506E606E}" srcOrd="0" destOrd="0" presId="urn:microsoft.com/office/officeart/2005/8/layout/process4"/>
    <dgm:cxn modelId="{36A4898C-287C-4458-8FA0-8C4150E05F3D}" type="presParOf" srcId="{B772C6C3-AE95-4EE3-8675-36CB33D87288}" destId="{A24E36CC-F429-4142-AE96-1A20BC3E7D9B}" srcOrd="1" destOrd="0" presId="urn:microsoft.com/office/officeart/2005/8/layout/process4"/>
    <dgm:cxn modelId="{D7211692-12C9-4FB7-BB09-86D7CF37B2E6}" type="presParOf" srcId="{434C28E5-6901-402B-9072-0EE855FB8EED}" destId="{257A2B25-222C-4886-B599-8F218CFD9735}" srcOrd="1" destOrd="0" presId="urn:microsoft.com/office/officeart/2005/8/layout/process4"/>
    <dgm:cxn modelId="{53147180-5D9F-4CD6-80C9-C1C8916BD4D7}" type="presParOf" srcId="{434C28E5-6901-402B-9072-0EE855FB8EED}" destId="{0EECE1A2-C7E7-408B-A2AE-1AF1484C00DF}" srcOrd="2" destOrd="0" presId="urn:microsoft.com/office/officeart/2005/8/layout/process4"/>
    <dgm:cxn modelId="{D9ED0760-1577-4F45-A94C-57AF1580D4F7}" type="presParOf" srcId="{0EECE1A2-C7E7-408B-A2AE-1AF1484C00DF}" destId="{CAC381F9-2382-457F-8B0F-3B6FC48121ED}" srcOrd="0" destOrd="0" presId="urn:microsoft.com/office/officeart/2005/8/layout/process4"/>
    <dgm:cxn modelId="{1823D0C7-FEB7-4C99-B660-BD9CDABB8BE8}" type="presParOf" srcId="{0EECE1A2-C7E7-408B-A2AE-1AF1484C00DF}" destId="{8AB0862E-AA1C-4BF4-A298-E85E245EFD48}" srcOrd="1" destOrd="0" presId="urn:microsoft.com/office/officeart/2005/8/layout/process4"/>
    <dgm:cxn modelId="{12AEB2B6-8536-47E4-839B-E60646D5BE54}" type="presParOf" srcId="{0EECE1A2-C7E7-408B-A2AE-1AF1484C00DF}" destId="{9C748D23-4C32-4FEC-96E5-A53DDB71D25E}" srcOrd="2" destOrd="0" presId="urn:microsoft.com/office/officeart/2005/8/layout/process4"/>
    <dgm:cxn modelId="{636F53E3-DBD7-4082-9A6F-418471F0437B}" type="presParOf" srcId="{9C748D23-4C32-4FEC-96E5-A53DDB71D25E}" destId="{FEC8BAA4-EDAF-41E7-8177-2F4035100AD1}" srcOrd="0" destOrd="0" presId="urn:microsoft.com/office/officeart/2005/8/layout/process4"/>
    <dgm:cxn modelId="{1BA4A4E0-1934-4E24-A5D6-B073B8BAC7BC}" type="presParOf" srcId="{9C748D23-4C32-4FEC-96E5-A53DDB71D25E}" destId="{E9BB8C73-CDDA-4371-BAC3-9F1F3EC2DEA3}" srcOrd="1" destOrd="0" presId="urn:microsoft.com/office/officeart/2005/8/layout/process4"/>
    <dgm:cxn modelId="{111C4F01-12BF-4857-AB8B-F54B4B5C347B}" type="presParOf" srcId="{9C748D23-4C32-4FEC-96E5-A53DDB71D25E}" destId="{77393D02-461D-475C-B209-B1692309A9B4}" srcOrd="2" destOrd="0" presId="urn:microsoft.com/office/officeart/2005/8/layout/process4"/>
    <dgm:cxn modelId="{3AAFFF87-496A-4E59-908F-16E6AA3097CA}" type="presParOf" srcId="{9C748D23-4C32-4FEC-96E5-A53DDB71D25E}" destId="{ADC56070-8536-460D-B666-F0F6ADC7569A}" srcOrd="3" destOrd="0" presId="urn:microsoft.com/office/officeart/2005/8/layout/process4"/>
    <dgm:cxn modelId="{3B005040-9BA4-4A32-AF4D-2C43CEC5E2FA}" type="presParOf" srcId="{434C28E5-6901-402B-9072-0EE855FB8EED}" destId="{A655ABDB-D077-4A55-A9EC-2E31550324BE}" srcOrd="3" destOrd="0" presId="urn:microsoft.com/office/officeart/2005/8/layout/process4"/>
    <dgm:cxn modelId="{E447A1D2-0709-4C65-9CCF-D510D568F241}" type="presParOf" srcId="{434C28E5-6901-402B-9072-0EE855FB8EED}" destId="{9A07BE14-3399-4A33-945E-2EF123FCBF7A}" srcOrd="4" destOrd="0" presId="urn:microsoft.com/office/officeart/2005/8/layout/process4"/>
    <dgm:cxn modelId="{1012374C-FCDA-46A5-A068-18AD12B33ECA}" type="presParOf" srcId="{9A07BE14-3399-4A33-945E-2EF123FCBF7A}" destId="{D9F0FF5C-12E7-4DDD-AE52-180B313745A8}" srcOrd="0" destOrd="0" presId="urn:microsoft.com/office/officeart/2005/8/layout/process4"/>
    <dgm:cxn modelId="{685A83A6-4367-49B2-9C3C-5EBF497728F8}" type="presParOf" srcId="{9A07BE14-3399-4A33-945E-2EF123FCBF7A}" destId="{D35948D0-D7C1-490D-8855-D290457C8856}" srcOrd="1" destOrd="0" presId="urn:microsoft.com/office/officeart/2005/8/layout/process4"/>
    <dgm:cxn modelId="{EAB98D8D-B3D5-400E-B477-347C33B4A80A}" type="presParOf" srcId="{9A07BE14-3399-4A33-945E-2EF123FCBF7A}" destId="{F0607E19-C510-4291-B73C-6F49363AB6F3}" srcOrd="2" destOrd="0" presId="urn:microsoft.com/office/officeart/2005/8/layout/process4"/>
    <dgm:cxn modelId="{42280B5E-6F85-4A56-9EC6-17E080526BC8}" type="presParOf" srcId="{F0607E19-C510-4291-B73C-6F49363AB6F3}" destId="{4B9A3FA9-9298-441E-BD66-D84DC59F0B87}" srcOrd="0" destOrd="0" presId="urn:microsoft.com/office/officeart/2005/8/layout/process4"/>
    <dgm:cxn modelId="{CFAF082A-218B-4D12-889D-EA80292877EC}" type="presParOf" srcId="{F0607E19-C510-4291-B73C-6F49363AB6F3}" destId="{A72C0DB7-D407-42FA-A72F-37D4D5A3C7CB}" srcOrd="1" destOrd="0" presId="urn:microsoft.com/office/officeart/2005/8/layout/process4"/>
    <dgm:cxn modelId="{B4041A02-F210-4E9B-A2D2-FBBD9FD54CA5}" type="presParOf" srcId="{F0607E19-C510-4291-B73C-6F49363AB6F3}" destId="{501C376C-49E5-4950-9228-1673E3BBA888}"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48063C-8477-411B-A1D5-F3927EC20E62}"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fr-FR"/>
        </a:p>
      </dgm:t>
    </dgm:pt>
    <dgm:pt modelId="{FC2CAEA7-17F8-42B6-8AB4-31FF1EBCE297}">
      <dgm:prSet phldrT="[Texte]"/>
      <dgm:spPr/>
      <dgm:t>
        <a:bodyPr/>
        <a:lstStyle/>
        <a:p>
          <a:r>
            <a:rPr lang="fr-FR" dirty="0" smtClean="0"/>
            <a:t>Libre circulation</a:t>
          </a:r>
          <a:endParaRPr lang="fr-FR" dirty="0"/>
        </a:p>
      </dgm:t>
    </dgm:pt>
    <dgm:pt modelId="{64998909-E483-467D-B28B-557DB3D6687F}" type="parTrans" cxnId="{1B3A823E-6D92-4D44-A5E0-4906829A7B6F}">
      <dgm:prSet/>
      <dgm:spPr/>
      <dgm:t>
        <a:bodyPr/>
        <a:lstStyle/>
        <a:p>
          <a:endParaRPr lang="fr-FR"/>
        </a:p>
      </dgm:t>
    </dgm:pt>
    <dgm:pt modelId="{196D72AE-D0B1-41AF-B1FF-B2C5663C9171}" type="sibTrans" cxnId="{1B3A823E-6D92-4D44-A5E0-4906829A7B6F}">
      <dgm:prSet/>
      <dgm:spPr/>
      <dgm:t>
        <a:bodyPr/>
        <a:lstStyle/>
        <a:p>
          <a:endParaRPr lang="fr-FR"/>
        </a:p>
      </dgm:t>
    </dgm:pt>
    <dgm:pt modelId="{BDFDB6D4-33AB-4987-AFA1-452E990F13CC}">
      <dgm:prSet phldrT="[Texte]"/>
      <dgm:spPr/>
      <dgm:t>
        <a:bodyPr/>
        <a:lstStyle/>
        <a:p>
          <a:r>
            <a:rPr lang="fr-FR" dirty="0" smtClean="0"/>
            <a:t>Des marchandises</a:t>
          </a:r>
          <a:endParaRPr lang="fr-FR" dirty="0"/>
        </a:p>
      </dgm:t>
    </dgm:pt>
    <dgm:pt modelId="{7B355172-0572-49B8-8270-0E653AADFCCE}" type="parTrans" cxnId="{D0BCC059-8AA2-48B7-9B00-9ECB89E478A6}">
      <dgm:prSet/>
      <dgm:spPr/>
      <dgm:t>
        <a:bodyPr/>
        <a:lstStyle/>
        <a:p>
          <a:endParaRPr lang="fr-FR"/>
        </a:p>
      </dgm:t>
    </dgm:pt>
    <dgm:pt modelId="{197D7451-DB81-421C-8CEE-0B9E825A8973}" type="sibTrans" cxnId="{D0BCC059-8AA2-48B7-9B00-9ECB89E478A6}">
      <dgm:prSet/>
      <dgm:spPr/>
      <dgm:t>
        <a:bodyPr/>
        <a:lstStyle/>
        <a:p>
          <a:endParaRPr lang="fr-FR"/>
        </a:p>
      </dgm:t>
    </dgm:pt>
    <dgm:pt modelId="{08417C71-68FB-44EC-BED3-8E055923A7F8}">
      <dgm:prSet phldrT="[Texte]"/>
      <dgm:spPr/>
      <dgm:t>
        <a:bodyPr/>
        <a:lstStyle/>
        <a:p>
          <a:r>
            <a:rPr lang="fr-FR" dirty="0" smtClean="0"/>
            <a:t>Des personnes </a:t>
          </a:r>
          <a:endParaRPr lang="fr-FR" dirty="0"/>
        </a:p>
      </dgm:t>
    </dgm:pt>
    <dgm:pt modelId="{33377891-8181-4307-9C6A-03F2F573C154}" type="parTrans" cxnId="{61FDAE21-CE62-4E2C-9E69-9A344BA52BEE}">
      <dgm:prSet/>
      <dgm:spPr/>
      <dgm:t>
        <a:bodyPr/>
        <a:lstStyle/>
        <a:p>
          <a:endParaRPr lang="fr-FR"/>
        </a:p>
      </dgm:t>
    </dgm:pt>
    <dgm:pt modelId="{1B74D285-8172-4E36-808F-C5A822C98E90}" type="sibTrans" cxnId="{61FDAE21-CE62-4E2C-9E69-9A344BA52BEE}">
      <dgm:prSet/>
      <dgm:spPr/>
      <dgm:t>
        <a:bodyPr/>
        <a:lstStyle/>
        <a:p>
          <a:endParaRPr lang="fr-FR"/>
        </a:p>
      </dgm:t>
    </dgm:pt>
    <dgm:pt modelId="{538E5201-3656-4672-9834-49A6816D3F8D}">
      <dgm:prSet phldrT="[Texte]"/>
      <dgm:spPr/>
      <dgm:t>
        <a:bodyPr/>
        <a:lstStyle/>
        <a:p>
          <a:r>
            <a:rPr lang="fr-FR" dirty="0" smtClean="0"/>
            <a:t>Des capitaux</a:t>
          </a:r>
          <a:endParaRPr lang="fr-FR" dirty="0"/>
        </a:p>
      </dgm:t>
    </dgm:pt>
    <dgm:pt modelId="{0DA33403-D3A2-4A29-A35F-44D8717149F8}" type="parTrans" cxnId="{A188D5C9-3034-449E-BF19-2A29D3DA247C}">
      <dgm:prSet/>
      <dgm:spPr/>
      <dgm:t>
        <a:bodyPr/>
        <a:lstStyle/>
        <a:p>
          <a:endParaRPr lang="fr-FR"/>
        </a:p>
      </dgm:t>
    </dgm:pt>
    <dgm:pt modelId="{CDFE5FF0-420C-42DB-A0CD-082DA8210587}" type="sibTrans" cxnId="{A188D5C9-3034-449E-BF19-2A29D3DA247C}">
      <dgm:prSet/>
      <dgm:spPr/>
      <dgm:t>
        <a:bodyPr/>
        <a:lstStyle/>
        <a:p>
          <a:endParaRPr lang="fr-FR"/>
        </a:p>
      </dgm:t>
    </dgm:pt>
    <dgm:pt modelId="{55FC6A91-6C5B-47AE-932E-FA8D746F4639}">
      <dgm:prSet phldrT="[Texte]"/>
      <dgm:spPr/>
      <dgm:t>
        <a:bodyPr/>
        <a:lstStyle/>
        <a:p>
          <a:r>
            <a:rPr lang="fr-FR" dirty="0" smtClean="0"/>
            <a:t>Des services</a:t>
          </a:r>
          <a:endParaRPr lang="fr-FR" dirty="0"/>
        </a:p>
      </dgm:t>
    </dgm:pt>
    <dgm:pt modelId="{29CC116C-8405-4335-A44E-81C1CEDCE8A2}" type="parTrans" cxnId="{368274F3-C7CA-4370-A633-E90F66F8A400}">
      <dgm:prSet/>
      <dgm:spPr/>
      <dgm:t>
        <a:bodyPr/>
        <a:lstStyle/>
        <a:p>
          <a:endParaRPr lang="fr-FR"/>
        </a:p>
      </dgm:t>
    </dgm:pt>
    <dgm:pt modelId="{30A6A146-5F43-45D4-965B-639D0789A0B6}" type="sibTrans" cxnId="{368274F3-C7CA-4370-A633-E90F66F8A400}">
      <dgm:prSet/>
      <dgm:spPr/>
      <dgm:t>
        <a:bodyPr/>
        <a:lstStyle/>
        <a:p>
          <a:endParaRPr lang="fr-FR"/>
        </a:p>
      </dgm:t>
    </dgm:pt>
    <dgm:pt modelId="{4492B38F-9A75-433E-A18B-7673D1713E95}" type="pres">
      <dgm:prSet presAssocID="{9948063C-8477-411B-A1D5-F3927EC20E62}" presName="diagram" presStyleCnt="0">
        <dgm:presLayoutVars>
          <dgm:chMax val="1"/>
          <dgm:dir/>
          <dgm:animLvl val="ctr"/>
          <dgm:resizeHandles val="exact"/>
        </dgm:presLayoutVars>
      </dgm:prSet>
      <dgm:spPr/>
      <dgm:t>
        <a:bodyPr/>
        <a:lstStyle/>
        <a:p>
          <a:endParaRPr lang="fr-FR"/>
        </a:p>
      </dgm:t>
    </dgm:pt>
    <dgm:pt modelId="{715B3C9C-1945-4C5A-8474-6CBCA5E7532E}" type="pres">
      <dgm:prSet presAssocID="{9948063C-8477-411B-A1D5-F3927EC20E62}" presName="matrix" presStyleCnt="0"/>
      <dgm:spPr/>
    </dgm:pt>
    <dgm:pt modelId="{12FD9CEA-A37A-4F9F-B375-5CC389CA7F8F}" type="pres">
      <dgm:prSet presAssocID="{9948063C-8477-411B-A1D5-F3927EC20E62}" presName="tile1" presStyleLbl="node1" presStyleIdx="0" presStyleCnt="4"/>
      <dgm:spPr/>
      <dgm:t>
        <a:bodyPr/>
        <a:lstStyle/>
        <a:p>
          <a:endParaRPr lang="fr-FR"/>
        </a:p>
      </dgm:t>
    </dgm:pt>
    <dgm:pt modelId="{CEA73D94-7ED2-4442-8B56-6563A6B71C23}" type="pres">
      <dgm:prSet presAssocID="{9948063C-8477-411B-A1D5-F3927EC20E62}" presName="tile1text" presStyleLbl="node1" presStyleIdx="0" presStyleCnt="4">
        <dgm:presLayoutVars>
          <dgm:chMax val="0"/>
          <dgm:chPref val="0"/>
          <dgm:bulletEnabled val="1"/>
        </dgm:presLayoutVars>
      </dgm:prSet>
      <dgm:spPr/>
      <dgm:t>
        <a:bodyPr/>
        <a:lstStyle/>
        <a:p>
          <a:endParaRPr lang="fr-FR"/>
        </a:p>
      </dgm:t>
    </dgm:pt>
    <dgm:pt modelId="{1AFB761A-9148-4D6E-928B-A9ECCA572DCA}" type="pres">
      <dgm:prSet presAssocID="{9948063C-8477-411B-A1D5-F3927EC20E62}" presName="tile2" presStyleLbl="node1" presStyleIdx="1" presStyleCnt="4"/>
      <dgm:spPr/>
      <dgm:t>
        <a:bodyPr/>
        <a:lstStyle/>
        <a:p>
          <a:endParaRPr lang="fr-FR"/>
        </a:p>
      </dgm:t>
    </dgm:pt>
    <dgm:pt modelId="{DC8AFD96-1462-4B05-A5C9-CB3D355693D5}" type="pres">
      <dgm:prSet presAssocID="{9948063C-8477-411B-A1D5-F3927EC20E62}" presName="tile2text" presStyleLbl="node1" presStyleIdx="1" presStyleCnt="4">
        <dgm:presLayoutVars>
          <dgm:chMax val="0"/>
          <dgm:chPref val="0"/>
          <dgm:bulletEnabled val="1"/>
        </dgm:presLayoutVars>
      </dgm:prSet>
      <dgm:spPr/>
      <dgm:t>
        <a:bodyPr/>
        <a:lstStyle/>
        <a:p>
          <a:endParaRPr lang="fr-FR"/>
        </a:p>
      </dgm:t>
    </dgm:pt>
    <dgm:pt modelId="{B5AB1174-59AA-4865-8310-19D92E306849}" type="pres">
      <dgm:prSet presAssocID="{9948063C-8477-411B-A1D5-F3927EC20E62}" presName="tile3" presStyleLbl="node1" presStyleIdx="2" presStyleCnt="4"/>
      <dgm:spPr/>
      <dgm:t>
        <a:bodyPr/>
        <a:lstStyle/>
        <a:p>
          <a:endParaRPr lang="fr-FR"/>
        </a:p>
      </dgm:t>
    </dgm:pt>
    <dgm:pt modelId="{54567E7C-58E9-4310-ABD3-31652637B57A}" type="pres">
      <dgm:prSet presAssocID="{9948063C-8477-411B-A1D5-F3927EC20E62}" presName="tile3text" presStyleLbl="node1" presStyleIdx="2" presStyleCnt="4">
        <dgm:presLayoutVars>
          <dgm:chMax val="0"/>
          <dgm:chPref val="0"/>
          <dgm:bulletEnabled val="1"/>
        </dgm:presLayoutVars>
      </dgm:prSet>
      <dgm:spPr/>
      <dgm:t>
        <a:bodyPr/>
        <a:lstStyle/>
        <a:p>
          <a:endParaRPr lang="fr-FR"/>
        </a:p>
      </dgm:t>
    </dgm:pt>
    <dgm:pt modelId="{FD64AAFF-76EB-480C-9119-D2509114BE6E}" type="pres">
      <dgm:prSet presAssocID="{9948063C-8477-411B-A1D5-F3927EC20E62}" presName="tile4" presStyleLbl="node1" presStyleIdx="3" presStyleCnt="4"/>
      <dgm:spPr/>
      <dgm:t>
        <a:bodyPr/>
        <a:lstStyle/>
        <a:p>
          <a:endParaRPr lang="fr-FR"/>
        </a:p>
      </dgm:t>
    </dgm:pt>
    <dgm:pt modelId="{B43E2D16-4ADB-4754-8E69-8BE66D58C80B}" type="pres">
      <dgm:prSet presAssocID="{9948063C-8477-411B-A1D5-F3927EC20E62}" presName="tile4text" presStyleLbl="node1" presStyleIdx="3" presStyleCnt="4">
        <dgm:presLayoutVars>
          <dgm:chMax val="0"/>
          <dgm:chPref val="0"/>
          <dgm:bulletEnabled val="1"/>
        </dgm:presLayoutVars>
      </dgm:prSet>
      <dgm:spPr/>
      <dgm:t>
        <a:bodyPr/>
        <a:lstStyle/>
        <a:p>
          <a:endParaRPr lang="fr-FR"/>
        </a:p>
      </dgm:t>
    </dgm:pt>
    <dgm:pt modelId="{72D4B1AE-3B2B-444C-B43B-9610A8BF994A}" type="pres">
      <dgm:prSet presAssocID="{9948063C-8477-411B-A1D5-F3927EC20E62}" presName="centerTile" presStyleLbl="fgShp" presStyleIdx="0" presStyleCnt="1">
        <dgm:presLayoutVars>
          <dgm:chMax val="0"/>
          <dgm:chPref val="0"/>
        </dgm:presLayoutVars>
      </dgm:prSet>
      <dgm:spPr/>
      <dgm:t>
        <a:bodyPr/>
        <a:lstStyle/>
        <a:p>
          <a:endParaRPr lang="fr-FR"/>
        </a:p>
      </dgm:t>
    </dgm:pt>
  </dgm:ptLst>
  <dgm:cxnLst>
    <dgm:cxn modelId="{A4433F0A-838D-4789-9EC7-C1AF2BAF079D}" type="presOf" srcId="{BDFDB6D4-33AB-4987-AFA1-452E990F13CC}" destId="{12FD9CEA-A37A-4F9F-B375-5CC389CA7F8F}" srcOrd="0" destOrd="0" presId="urn:microsoft.com/office/officeart/2005/8/layout/matrix1"/>
    <dgm:cxn modelId="{61FDAE21-CE62-4E2C-9E69-9A344BA52BEE}" srcId="{FC2CAEA7-17F8-42B6-8AB4-31FF1EBCE297}" destId="{08417C71-68FB-44EC-BED3-8E055923A7F8}" srcOrd="1" destOrd="0" parTransId="{33377891-8181-4307-9C6A-03F2F573C154}" sibTransId="{1B74D285-8172-4E36-808F-C5A822C98E90}"/>
    <dgm:cxn modelId="{B80A8B2C-9964-4FA1-9873-EE488A774A9F}" type="presOf" srcId="{08417C71-68FB-44EC-BED3-8E055923A7F8}" destId="{DC8AFD96-1462-4B05-A5C9-CB3D355693D5}" srcOrd="1" destOrd="0" presId="urn:microsoft.com/office/officeart/2005/8/layout/matrix1"/>
    <dgm:cxn modelId="{368274F3-C7CA-4370-A633-E90F66F8A400}" srcId="{FC2CAEA7-17F8-42B6-8AB4-31FF1EBCE297}" destId="{55FC6A91-6C5B-47AE-932E-FA8D746F4639}" srcOrd="3" destOrd="0" parTransId="{29CC116C-8405-4335-A44E-81C1CEDCE8A2}" sibTransId="{30A6A146-5F43-45D4-965B-639D0789A0B6}"/>
    <dgm:cxn modelId="{6D2A9950-4610-4C2F-BE60-49A5B56ADF2B}" type="presOf" srcId="{FC2CAEA7-17F8-42B6-8AB4-31FF1EBCE297}" destId="{72D4B1AE-3B2B-444C-B43B-9610A8BF994A}" srcOrd="0" destOrd="0" presId="urn:microsoft.com/office/officeart/2005/8/layout/matrix1"/>
    <dgm:cxn modelId="{A188D5C9-3034-449E-BF19-2A29D3DA247C}" srcId="{FC2CAEA7-17F8-42B6-8AB4-31FF1EBCE297}" destId="{538E5201-3656-4672-9834-49A6816D3F8D}" srcOrd="2" destOrd="0" parTransId="{0DA33403-D3A2-4A29-A35F-44D8717149F8}" sibTransId="{CDFE5FF0-420C-42DB-A0CD-082DA8210587}"/>
    <dgm:cxn modelId="{CC2216B8-90B7-412E-A597-98C3DBD8B90B}" type="presOf" srcId="{9948063C-8477-411B-A1D5-F3927EC20E62}" destId="{4492B38F-9A75-433E-A18B-7673D1713E95}" srcOrd="0" destOrd="0" presId="urn:microsoft.com/office/officeart/2005/8/layout/matrix1"/>
    <dgm:cxn modelId="{BA772727-E5CB-46AF-B15E-85C3C840AFA2}" type="presOf" srcId="{538E5201-3656-4672-9834-49A6816D3F8D}" destId="{54567E7C-58E9-4310-ABD3-31652637B57A}" srcOrd="1" destOrd="0" presId="urn:microsoft.com/office/officeart/2005/8/layout/matrix1"/>
    <dgm:cxn modelId="{1B3A823E-6D92-4D44-A5E0-4906829A7B6F}" srcId="{9948063C-8477-411B-A1D5-F3927EC20E62}" destId="{FC2CAEA7-17F8-42B6-8AB4-31FF1EBCE297}" srcOrd="0" destOrd="0" parTransId="{64998909-E483-467D-B28B-557DB3D6687F}" sibTransId="{196D72AE-D0B1-41AF-B1FF-B2C5663C9171}"/>
    <dgm:cxn modelId="{C397BAF5-9775-4E85-B053-30C9BEAE60B4}" type="presOf" srcId="{55FC6A91-6C5B-47AE-932E-FA8D746F4639}" destId="{B43E2D16-4ADB-4754-8E69-8BE66D58C80B}" srcOrd="1" destOrd="0" presId="urn:microsoft.com/office/officeart/2005/8/layout/matrix1"/>
    <dgm:cxn modelId="{B0B76FCB-844C-4BD5-9742-2088D8A1A733}" type="presOf" srcId="{538E5201-3656-4672-9834-49A6816D3F8D}" destId="{B5AB1174-59AA-4865-8310-19D92E306849}" srcOrd="0" destOrd="0" presId="urn:microsoft.com/office/officeart/2005/8/layout/matrix1"/>
    <dgm:cxn modelId="{B2FB2361-4245-45E1-9EA9-E8F1FAAA35D8}" type="presOf" srcId="{08417C71-68FB-44EC-BED3-8E055923A7F8}" destId="{1AFB761A-9148-4D6E-928B-A9ECCA572DCA}" srcOrd="0" destOrd="0" presId="urn:microsoft.com/office/officeart/2005/8/layout/matrix1"/>
    <dgm:cxn modelId="{2800410E-C364-4B5B-93E3-7FC8A25DF6CC}" type="presOf" srcId="{55FC6A91-6C5B-47AE-932E-FA8D746F4639}" destId="{FD64AAFF-76EB-480C-9119-D2509114BE6E}" srcOrd="0" destOrd="0" presId="urn:microsoft.com/office/officeart/2005/8/layout/matrix1"/>
    <dgm:cxn modelId="{D0BCC059-8AA2-48B7-9B00-9ECB89E478A6}" srcId="{FC2CAEA7-17F8-42B6-8AB4-31FF1EBCE297}" destId="{BDFDB6D4-33AB-4987-AFA1-452E990F13CC}" srcOrd="0" destOrd="0" parTransId="{7B355172-0572-49B8-8270-0E653AADFCCE}" sibTransId="{197D7451-DB81-421C-8CEE-0B9E825A8973}"/>
    <dgm:cxn modelId="{2934E134-39E6-47A3-B225-012E28057A5E}" type="presOf" srcId="{BDFDB6D4-33AB-4987-AFA1-452E990F13CC}" destId="{CEA73D94-7ED2-4442-8B56-6563A6B71C23}" srcOrd="1" destOrd="0" presId="urn:microsoft.com/office/officeart/2005/8/layout/matrix1"/>
    <dgm:cxn modelId="{0654D6C6-4202-440A-984E-A10EEF373B85}" type="presParOf" srcId="{4492B38F-9A75-433E-A18B-7673D1713E95}" destId="{715B3C9C-1945-4C5A-8474-6CBCA5E7532E}" srcOrd="0" destOrd="0" presId="urn:microsoft.com/office/officeart/2005/8/layout/matrix1"/>
    <dgm:cxn modelId="{3A2E7002-FDEF-4206-A6B4-090D94F847A1}" type="presParOf" srcId="{715B3C9C-1945-4C5A-8474-6CBCA5E7532E}" destId="{12FD9CEA-A37A-4F9F-B375-5CC389CA7F8F}" srcOrd="0" destOrd="0" presId="urn:microsoft.com/office/officeart/2005/8/layout/matrix1"/>
    <dgm:cxn modelId="{3378BAA2-7E67-4C21-BB11-F4DD0F2FA08F}" type="presParOf" srcId="{715B3C9C-1945-4C5A-8474-6CBCA5E7532E}" destId="{CEA73D94-7ED2-4442-8B56-6563A6B71C23}" srcOrd="1" destOrd="0" presId="urn:microsoft.com/office/officeart/2005/8/layout/matrix1"/>
    <dgm:cxn modelId="{DA8AD032-C973-416B-9852-BF3D47C92BDE}" type="presParOf" srcId="{715B3C9C-1945-4C5A-8474-6CBCA5E7532E}" destId="{1AFB761A-9148-4D6E-928B-A9ECCA572DCA}" srcOrd="2" destOrd="0" presId="urn:microsoft.com/office/officeart/2005/8/layout/matrix1"/>
    <dgm:cxn modelId="{8E020571-FC5A-44A4-A996-89266EF64CE1}" type="presParOf" srcId="{715B3C9C-1945-4C5A-8474-6CBCA5E7532E}" destId="{DC8AFD96-1462-4B05-A5C9-CB3D355693D5}" srcOrd="3" destOrd="0" presId="urn:microsoft.com/office/officeart/2005/8/layout/matrix1"/>
    <dgm:cxn modelId="{308DB16E-B2E3-43B9-A1E5-AF40A5DC8210}" type="presParOf" srcId="{715B3C9C-1945-4C5A-8474-6CBCA5E7532E}" destId="{B5AB1174-59AA-4865-8310-19D92E306849}" srcOrd="4" destOrd="0" presId="urn:microsoft.com/office/officeart/2005/8/layout/matrix1"/>
    <dgm:cxn modelId="{60BE9350-BC50-4B19-8BB1-D1FFD833AA53}" type="presParOf" srcId="{715B3C9C-1945-4C5A-8474-6CBCA5E7532E}" destId="{54567E7C-58E9-4310-ABD3-31652637B57A}" srcOrd="5" destOrd="0" presId="urn:microsoft.com/office/officeart/2005/8/layout/matrix1"/>
    <dgm:cxn modelId="{AEC7573E-CFA8-4A26-B603-2827B79BCC14}" type="presParOf" srcId="{715B3C9C-1945-4C5A-8474-6CBCA5E7532E}" destId="{FD64AAFF-76EB-480C-9119-D2509114BE6E}" srcOrd="6" destOrd="0" presId="urn:microsoft.com/office/officeart/2005/8/layout/matrix1"/>
    <dgm:cxn modelId="{A9427CBE-964C-4A2A-A34D-8AE87302B624}" type="presParOf" srcId="{715B3C9C-1945-4C5A-8474-6CBCA5E7532E}" destId="{B43E2D16-4ADB-4754-8E69-8BE66D58C80B}" srcOrd="7" destOrd="0" presId="urn:microsoft.com/office/officeart/2005/8/layout/matrix1"/>
    <dgm:cxn modelId="{C555250C-DA00-40C1-A525-C61908A4DA55}" type="presParOf" srcId="{4492B38F-9A75-433E-A18B-7673D1713E95}" destId="{72D4B1AE-3B2B-444C-B43B-9610A8BF994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37767B-FF13-46F7-842A-933D62B7A037}" type="doc">
      <dgm:prSet loTypeId="urn:microsoft.com/office/officeart/2005/8/layout/cycle8" loCatId="cycle" qsTypeId="urn:microsoft.com/office/officeart/2005/8/quickstyle/simple1" qsCatId="simple" csTypeId="urn:microsoft.com/office/officeart/2005/8/colors/accent1_2" csCatId="accent1" phldr="1"/>
      <dgm:spPr/>
    </dgm:pt>
    <dgm:pt modelId="{6B316153-510F-4819-8717-FBAE9AC36989}">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Être</a:t>
          </a:r>
        </a:p>
        <a:p>
          <a:r>
            <a:rPr lang="fr-FR" dirty="0" smtClean="0"/>
            <a:t>mieux</a:t>
          </a:r>
          <a:endParaRPr lang="fr-FR" dirty="0"/>
        </a:p>
      </dgm:t>
    </dgm:pt>
    <dgm:pt modelId="{D6BFF9F6-2E9F-46F7-8179-54492CB56777}" type="parTrans" cxnId="{BA3E6B48-46C2-4642-B663-97F89E7954AD}">
      <dgm:prSet/>
      <dgm:spPr/>
      <dgm:t>
        <a:bodyPr/>
        <a:lstStyle/>
        <a:p>
          <a:endParaRPr lang="fr-FR"/>
        </a:p>
      </dgm:t>
    </dgm:pt>
    <dgm:pt modelId="{273AA966-9A84-4AC5-BAA7-4D29A713960E}" type="sibTrans" cxnId="{BA3E6B48-46C2-4642-B663-97F89E7954AD}">
      <dgm:prSet/>
      <dgm:spPr/>
      <dgm:t>
        <a:bodyPr/>
        <a:lstStyle/>
        <a:p>
          <a:endParaRPr lang="fr-FR"/>
        </a:p>
      </dgm:t>
    </dgm:pt>
    <dgm:pt modelId="{6C8E3C0C-9E0F-46CD-B71F-2451996BB67F}">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Aimer</a:t>
          </a:r>
        </a:p>
        <a:p>
          <a:r>
            <a:rPr lang="fr-FR" dirty="0" smtClean="0"/>
            <a:t>mieux </a:t>
          </a:r>
          <a:endParaRPr lang="fr-FR" dirty="0"/>
        </a:p>
      </dgm:t>
    </dgm:pt>
    <dgm:pt modelId="{76885E4D-624F-447A-8BBF-A5D3FD0EDE9B}" type="parTrans" cxnId="{C32C5883-759A-4616-BDE6-C20689D06D32}">
      <dgm:prSet/>
      <dgm:spPr/>
      <dgm:t>
        <a:bodyPr/>
        <a:lstStyle/>
        <a:p>
          <a:endParaRPr lang="fr-FR"/>
        </a:p>
      </dgm:t>
    </dgm:pt>
    <dgm:pt modelId="{010CB092-2BBE-4794-B958-ADDB979946E1}" type="sibTrans" cxnId="{C32C5883-759A-4616-BDE6-C20689D06D32}">
      <dgm:prSet/>
      <dgm:spPr/>
      <dgm:t>
        <a:bodyPr/>
        <a:lstStyle/>
        <a:p>
          <a:endParaRPr lang="fr-FR"/>
        </a:p>
      </dgm:t>
    </dgm:pt>
    <dgm:pt modelId="{B244EAF1-6AD4-4019-852A-B003948B96CD}">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Créer</a:t>
          </a:r>
        </a:p>
        <a:p>
          <a:r>
            <a:rPr lang="fr-FR" dirty="0" smtClean="0"/>
            <a:t>mieux</a:t>
          </a:r>
          <a:endParaRPr lang="fr-FR" dirty="0"/>
        </a:p>
      </dgm:t>
    </dgm:pt>
    <dgm:pt modelId="{8156A324-ECB7-42F0-95BC-F9B4EAC89C92}" type="parTrans" cxnId="{EE8A0874-545E-407E-BAF8-6B47B662DD29}">
      <dgm:prSet/>
      <dgm:spPr/>
      <dgm:t>
        <a:bodyPr/>
        <a:lstStyle/>
        <a:p>
          <a:endParaRPr lang="fr-FR"/>
        </a:p>
      </dgm:t>
    </dgm:pt>
    <dgm:pt modelId="{9680458C-BB86-4B58-8F4A-B8B7DC344196}" type="sibTrans" cxnId="{EE8A0874-545E-407E-BAF8-6B47B662DD29}">
      <dgm:prSet/>
      <dgm:spPr/>
      <dgm:t>
        <a:bodyPr/>
        <a:lstStyle/>
        <a:p>
          <a:endParaRPr lang="fr-FR"/>
        </a:p>
      </dgm:t>
    </dgm:pt>
    <dgm:pt modelId="{22D8ABD4-E4B6-40F4-BF5F-3F079BC940BC}" type="pres">
      <dgm:prSet presAssocID="{9A37767B-FF13-46F7-842A-933D62B7A037}" presName="compositeShape" presStyleCnt="0">
        <dgm:presLayoutVars>
          <dgm:chMax val="7"/>
          <dgm:dir/>
          <dgm:resizeHandles val="exact"/>
        </dgm:presLayoutVars>
      </dgm:prSet>
      <dgm:spPr/>
    </dgm:pt>
    <dgm:pt modelId="{11D4F63B-503E-47C0-B67E-1CA5FF67A368}" type="pres">
      <dgm:prSet presAssocID="{9A37767B-FF13-46F7-842A-933D62B7A037}" presName="wedge1" presStyleLbl="node1" presStyleIdx="0" presStyleCnt="3"/>
      <dgm:spPr/>
      <dgm:t>
        <a:bodyPr/>
        <a:lstStyle/>
        <a:p>
          <a:endParaRPr lang="fr-FR"/>
        </a:p>
      </dgm:t>
    </dgm:pt>
    <dgm:pt modelId="{2498FE51-F7D6-4917-B786-0DD4D8727C5C}" type="pres">
      <dgm:prSet presAssocID="{9A37767B-FF13-46F7-842A-933D62B7A037}" presName="dummy1a" presStyleCnt="0"/>
      <dgm:spPr/>
    </dgm:pt>
    <dgm:pt modelId="{A5C3242E-5206-465F-B3BE-7520D0EC120D}" type="pres">
      <dgm:prSet presAssocID="{9A37767B-FF13-46F7-842A-933D62B7A037}" presName="dummy1b" presStyleCnt="0"/>
      <dgm:spPr/>
    </dgm:pt>
    <dgm:pt modelId="{92CAB127-C1CC-41A9-95CD-61AC90C23380}" type="pres">
      <dgm:prSet presAssocID="{9A37767B-FF13-46F7-842A-933D62B7A037}" presName="wedge1Tx" presStyleLbl="node1" presStyleIdx="0" presStyleCnt="3">
        <dgm:presLayoutVars>
          <dgm:chMax val="0"/>
          <dgm:chPref val="0"/>
          <dgm:bulletEnabled val="1"/>
        </dgm:presLayoutVars>
      </dgm:prSet>
      <dgm:spPr/>
      <dgm:t>
        <a:bodyPr/>
        <a:lstStyle/>
        <a:p>
          <a:endParaRPr lang="fr-FR"/>
        </a:p>
      </dgm:t>
    </dgm:pt>
    <dgm:pt modelId="{2E4591EC-6CBA-42A9-92C6-0642DBD153D1}" type="pres">
      <dgm:prSet presAssocID="{9A37767B-FF13-46F7-842A-933D62B7A037}" presName="wedge2" presStyleLbl="node1" presStyleIdx="1" presStyleCnt="3"/>
      <dgm:spPr/>
      <dgm:t>
        <a:bodyPr/>
        <a:lstStyle/>
        <a:p>
          <a:endParaRPr lang="fr-FR"/>
        </a:p>
      </dgm:t>
    </dgm:pt>
    <dgm:pt modelId="{BC065805-8C96-444D-A763-54809925B25C}" type="pres">
      <dgm:prSet presAssocID="{9A37767B-FF13-46F7-842A-933D62B7A037}" presName="dummy2a" presStyleCnt="0"/>
      <dgm:spPr/>
    </dgm:pt>
    <dgm:pt modelId="{7CD46812-470C-4B81-8E22-1ABF6D3915EC}" type="pres">
      <dgm:prSet presAssocID="{9A37767B-FF13-46F7-842A-933D62B7A037}" presName="dummy2b" presStyleCnt="0"/>
      <dgm:spPr/>
    </dgm:pt>
    <dgm:pt modelId="{69882406-AE67-44D8-9D93-DE198834F700}" type="pres">
      <dgm:prSet presAssocID="{9A37767B-FF13-46F7-842A-933D62B7A037}" presName="wedge2Tx" presStyleLbl="node1" presStyleIdx="1" presStyleCnt="3">
        <dgm:presLayoutVars>
          <dgm:chMax val="0"/>
          <dgm:chPref val="0"/>
          <dgm:bulletEnabled val="1"/>
        </dgm:presLayoutVars>
      </dgm:prSet>
      <dgm:spPr/>
      <dgm:t>
        <a:bodyPr/>
        <a:lstStyle/>
        <a:p>
          <a:endParaRPr lang="fr-FR"/>
        </a:p>
      </dgm:t>
    </dgm:pt>
    <dgm:pt modelId="{F553CBCB-27CA-466D-8FEC-A5BD087200FD}" type="pres">
      <dgm:prSet presAssocID="{9A37767B-FF13-46F7-842A-933D62B7A037}" presName="wedge3" presStyleLbl="node1" presStyleIdx="2" presStyleCnt="3"/>
      <dgm:spPr/>
      <dgm:t>
        <a:bodyPr/>
        <a:lstStyle/>
        <a:p>
          <a:endParaRPr lang="fr-FR"/>
        </a:p>
      </dgm:t>
    </dgm:pt>
    <dgm:pt modelId="{8C96789B-03E6-4701-91D7-A475715171A1}" type="pres">
      <dgm:prSet presAssocID="{9A37767B-FF13-46F7-842A-933D62B7A037}" presName="dummy3a" presStyleCnt="0"/>
      <dgm:spPr/>
    </dgm:pt>
    <dgm:pt modelId="{BBC3144F-0557-49C4-8E2D-E29F8BE8FBB6}" type="pres">
      <dgm:prSet presAssocID="{9A37767B-FF13-46F7-842A-933D62B7A037}" presName="dummy3b" presStyleCnt="0"/>
      <dgm:spPr/>
    </dgm:pt>
    <dgm:pt modelId="{FD1B81C8-C514-4E19-AFCB-1BA61E107998}" type="pres">
      <dgm:prSet presAssocID="{9A37767B-FF13-46F7-842A-933D62B7A037}" presName="wedge3Tx" presStyleLbl="node1" presStyleIdx="2" presStyleCnt="3">
        <dgm:presLayoutVars>
          <dgm:chMax val="0"/>
          <dgm:chPref val="0"/>
          <dgm:bulletEnabled val="1"/>
        </dgm:presLayoutVars>
      </dgm:prSet>
      <dgm:spPr/>
      <dgm:t>
        <a:bodyPr/>
        <a:lstStyle/>
        <a:p>
          <a:endParaRPr lang="fr-FR"/>
        </a:p>
      </dgm:t>
    </dgm:pt>
    <dgm:pt modelId="{4CF904D3-4277-4D59-AC86-F1321864C21F}" type="pres">
      <dgm:prSet presAssocID="{273AA966-9A84-4AC5-BAA7-4D29A713960E}" presName="arrowWedge1" presStyleLbl="fgSibTrans2D1" presStyleIdx="0" presStyleCnt="3">
        <dgm:style>
          <a:lnRef idx="0">
            <a:schemeClr val="accent1"/>
          </a:lnRef>
          <a:fillRef idx="3">
            <a:schemeClr val="accent1"/>
          </a:fillRef>
          <a:effectRef idx="3">
            <a:schemeClr val="accent1"/>
          </a:effectRef>
          <a:fontRef idx="minor">
            <a:schemeClr val="lt1"/>
          </a:fontRef>
        </dgm:style>
      </dgm:prSet>
      <dgm:spPr/>
    </dgm:pt>
    <dgm:pt modelId="{D074E187-6AFC-40ED-B24D-5C445F169EEB}" type="pres">
      <dgm:prSet presAssocID="{010CB092-2BBE-4794-B958-ADDB979946E1}" presName="arrowWedge2" presStyleLbl="fgSibTrans2D1" presStyleIdx="1" presStyleCnt="3">
        <dgm:style>
          <a:lnRef idx="0">
            <a:schemeClr val="accent1"/>
          </a:lnRef>
          <a:fillRef idx="3">
            <a:schemeClr val="accent1"/>
          </a:fillRef>
          <a:effectRef idx="3">
            <a:schemeClr val="accent1"/>
          </a:effectRef>
          <a:fontRef idx="minor">
            <a:schemeClr val="lt1"/>
          </a:fontRef>
        </dgm:style>
      </dgm:prSet>
      <dgm:spPr/>
    </dgm:pt>
    <dgm:pt modelId="{ACE8574D-8AF5-4E63-A661-8C09DF1930BF}" type="pres">
      <dgm:prSet presAssocID="{9680458C-BB86-4B58-8F4A-B8B7DC344196}" presName="arrowWedge3" presStyleLbl="fgSibTrans2D1" presStyleIdx="2" presStyleCnt="3">
        <dgm:style>
          <a:lnRef idx="0">
            <a:schemeClr val="accent1"/>
          </a:lnRef>
          <a:fillRef idx="3">
            <a:schemeClr val="accent1"/>
          </a:fillRef>
          <a:effectRef idx="3">
            <a:schemeClr val="accent1"/>
          </a:effectRef>
          <a:fontRef idx="minor">
            <a:schemeClr val="lt1"/>
          </a:fontRef>
        </dgm:style>
      </dgm:prSet>
      <dgm:spPr/>
    </dgm:pt>
  </dgm:ptLst>
  <dgm:cxnLst>
    <dgm:cxn modelId="{85E12DE1-4A7C-4F5D-A9F1-F7C5E695B5C3}" type="presOf" srcId="{6B316153-510F-4819-8717-FBAE9AC36989}" destId="{11D4F63B-503E-47C0-B67E-1CA5FF67A368}" srcOrd="0" destOrd="0" presId="urn:microsoft.com/office/officeart/2005/8/layout/cycle8"/>
    <dgm:cxn modelId="{EE8A0874-545E-407E-BAF8-6B47B662DD29}" srcId="{9A37767B-FF13-46F7-842A-933D62B7A037}" destId="{B244EAF1-6AD4-4019-852A-B003948B96CD}" srcOrd="2" destOrd="0" parTransId="{8156A324-ECB7-42F0-95BC-F9B4EAC89C92}" sibTransId="{9680458C-BB86-4B58-8F4A-B8B7DC344196}"/>
    <dgm:cxn modelId="{8F8A0B74-30DE-47D5-99B8-CB86EA5938C4}" type="presOf" srcId="{6C8E3C0C-9E0F-46CD-B71F-2451996BB67F}" destId="{69882406-AE67-44D8-9D93-DE198834F700}" srcOrd="1" destOrd="0" presId="urn:microsoft.com/office/officeart/2005/8/layout/cycle8"/>
    <dgm:cxn modelId="{0A6A8C58-1FF5-4E5A-86B8-F130A303B780}" type="presOf" srcId="{9A37767B-FF13-46F7-842A-933D62B7A037}" destId="{22D8ABD4-E4B6-40F4-BF5F-3F079BC940BC}" srcOrd="0" destOrd="0" presId="urn:microsoft.com/office/officeart/2005/8/layout/cycle8"/>
    <dgm:cxn modelId="{2313FDC8-E5A5-4CA7-8697-4F7E1E6D6645}" type="presOf" srcId="{B244EAF1-6AD4-4019-852A-B003948B96CD}" destId="{F553CBCB-27CA-466D-8FEC-A5BD087200FD}" srcOrd="0" destOrd="0" presId="urn:microsoft.com/office/officeart/2005/8/layout/cycle8"/>
    <dgm:cxn modelId="{BA3E6B48-46C2-4642-B663-97F89E7954AD}" srcId="{9A37767B-FF13-46F7-842A-933D62B7A037}" destId="{6B316153-510F-4819-8717-FBAE9AC36989}" srcOrd="0" destOrd="0" parTransId="{D6BFF9F6-2E9F-46F7-8179-54492CB56777}" sibTransId="{273AA966-9A84-4AC5-BAA7-4D29A713960E}"/>
    <dgm:cxn modelId="{C32C5883-759A-4616-BDE6-C20689D06D32}" srcId="{9A37767B-FF13-46F7-842A-933D62B7A037}" destId="{6C8E3C0C-9E0F-46CD-B71F-2451996BB67F}" srcOrd="1" destOrd="0" parTransId="{76885E4D-624F-447A-8BBF-A5D3FD0EDE9B}" sibTransId="{010CB092-2BBE-4794-B958-ADDB979946E1}"/>
    <dgm:cxn modelId="{0ECCBBB3-4BC7-46C0-A9A4-548A131CBE6D}" type="presOf" srcId="{6B316153-510F-4819-8717-FBAE9AC36989}" destId="{92CAB127-C1CC-41A9-95CD-61AC90C23380}" srcOrd="1" destOrd="0" presId="urn:microsoft.com/office/officeart/2005/8/layout/cycle8"/>
    <dgm:cxn modelId="{1DC477B5-FED8-472F-A0F1-AAB1379FD38E}" type="presOf" srcId="{6C8E3C0C-9E0F-46CD-B71F-2451996BB67F}" destId="{2E4591EC-6CBA-42A9-92C6-0642DBD153D1}" srcOrd="0" destOrd="0" presId="urn:microsoft.com/office/officeart/2005/8/layout/cycle8"/>
    <dgm:cxn modelId="{33484BA8-596D-44D1-89AE-A4C085270780}" type="presOf" srcId="{B244EAF1-6AD4-4019-852A-B003948B96CD}" destId="{FD1B81C8-C514-4E19-AFCB-1BA61E107998}" srcOrd="1" destOrd="0" presId="urn:microsoft.com/office/officeart/2005/8/layout/cycle8"/>
    <dgm:cxn modelId="{8F12EC4F-10AF-4576-AEB3-4F02D696C0B7}" type="presParOf" srcId="{22D8ABD4-E4B6-40F4-BF5F-3F079BC940BC}" destId="{11D4F63B-503E-47C0-B67E-1CA5FF67A368}" srcOrd="0" destOrd="0" presId="urn:microsoft.com/office/officeart/2005/8/layout/cycle8"/>
    <dgm:cxn modelId="{3D993478-F394-4225-84B7-06564F8711AC}" type="presParOf" srcId="{22D8ABD4-E4B6-40F4-BF5F-3F079BC940BC}" destId="{2498FE51-F7D6-4917-B786-0DD4D8727C5C}" srcOrd="1" destOrd="0" presId="urn:microsoft.com/office/officeart/2005/8/layout/cycle8"/>
    <dgm:cxn modelId="{543B2EE3-B938-4318-A080-C646BF8A27B1}" type="presParOf" srcId="{22D8ABD4-E4B6-40F4-BF5F-3F079BC940BC}" destId="{A5C3242E-5206-465F-B3BE-7520D0EC120D}" srcOrd="2" destOrd="0" presId="urn:microsoft.com/office/officeart/2005/8/layout/cycle8"/>
    <dgm:cxn modelId="{38C93DE3-05D3-450E-B90C-ABE3D1688DF9}" type="presParOf" srcId="{22D8ABD4-E4B6-40F4-BF5F-3F079BC940BC}" destId="{92CAB127-C1CC-41A9-95CD-61AC90C23380}" srcOrd="3" destOrd="0" presId="urn:microsoft.com/office/officeart/2005/8/layout/cycle8"/>
    <dgm:cxn modelId="{816DE425-E16E-4683-85E4-5744FF6C8B4C}" type="presParOf" srcId="{22D8ABD4-E4B6-40F4-BF5F-3F079BC940BC}" destId="{2E4591EC-6CBA-42A9-92C6-0642DBD153D1}" srcOrd="4" destOrd="0" presId="urn:microsoft.com/office/officeart/2005/8/layout/cycle8"/>
    <dgm:cxn modelId="{6EECD818-0B07-4855-8A9B-8FF69052DA7A}" type="presParOf" srcId="{22D8ABD4-E4B6-40F4-BF5F-3F079BC940BC}" destId="{BC065805-8C96-444D-A763-54809925B25C}" srcOrd="5" destOrd="0" presId="urn:microsoft.com/office/officeart/2005/8/layout/cycle8"/>
    <dgm:cxn modelId="{AD0EE336-F698-46EA-9A29-8D0432660E7C}" type="presParOf" srcId="{22D8ABD4-E4B6-40F4-BF5F-3F079BC940BC}" destId="{7CD46812-470C-4B81-8E22-1ABF6D3915EC}" srcOrd="6" destOrd="0" presId="urn:microsoft.com/office/officeart/2005/8/layout/cycle8"/>
    <dgm:cxn modelId="{BA480524-AD4D-432B-9580-4467BCA5EEC7}" type="presParOf" srcId="{22D8ABD4-E4B6-40F4-BF5F-3F079BC940BC}" destId="{69882406-AE67-44D8-9D93-DE198834F700}" srcOrd="7" destOrd="0" presId="urn:microsoft.com/office/officeart/2005/8/layout/cycle8"/>
    <dgm:cxn modelId="{0F2D6E6A-4F11-4301-8C34-36D338D7EEDE}" type="presParOf" srcId="{22D8ABD4-E4B6-40F4-BF5F-3F079BC940BC}" destId="{F553CBCB-27CA-466D-8FEC-A5BD087200FD}" srcOrd="8" destOrd="0" presId="urn:microsoft.com/office/officeart/2005/8/layout/cycle8"/>
    <dgm:cxn modelId="{A8F16E36-947A-436C-8C1D-C5E5402429EF}" type="presParOf" srcId="{22D8ABD4-E4B6-40F4-BF5F-3F079BC940BC}" destId="{8C96789B-03E6-4701-91D7-A475715171A1}" srcOrd="9" destOrd="0" presId="urn:microsoft.com/office/officeart/2005/8/layout/cycle8"/>
    <dgm:cxn modelId="{439B421C-6F2E-40BD-8D96-D43E8FA9728B}" type="presParOf" srcId="{22D8ABD4-E4B6-40F4-BF5F-3F079BC940BC}" destId="{BBC3144F-0557-49C4-8E2D-E29F8BE8FBB6}" srcOrd="10" destOrd="0" presId="urn:microsoft.com/office/officeart/2005/8/layout/cycle8"/>
    <dgm:cxn modelId="{C07EF7D8-B44B-4D2B-89CA-133E369300B4}" type="presParOf" srcId="{22D8ABD4-E4B6-40F4-BF5F-3F079BC940BC}" destId="{FD1B81C8-C514-4E19-AFCB-1BA61E107998}" srcOrd="11" destOrd="0" presId="urn:microsoft.com/office/officeart/2005/8/layout/cycle8"/>
    <dgm:cxn modelId="{04FF4BB3-77E0-4B1B-9A8A-54852B5622D7}" type="presParOf" srcId="{22D8ABD4-E4B6-40F4-BF5F-3F079BC940BC}" destId="{4CF904D3-4277-4D59-AC86-F1321864C21F}" srcOrd="12" destOrd="0" presId="urn:microsoft.com/office/officeart/2005/8/layout/cycle8"/>
    <dgm:cxn modelId="{1B1938E3-A665-494B-83D8-0DF8BE2F5B3A}" type="presParOf" srcId="{22D8ABD4-E4B6-40F4-BF5F-3F079BC940BC}" destId="{D074E187-6AFC-40ED-B24D-5C445F169EEB}" srcOrd="13" destOrd="0" presId="urn:microsoft.com/office/officeart/2005/8/layout/cycle8"/>
    <dgm:cxn modelId="{18F9326D-B474-4873-9B22-B4D51FEFBBEA}" type="presParOf" srcId="{22D8ABD4-E4B6-40F4-BF5F-3F079BC940BC}" destId="{ACE8574D-8AF5-4E63-A661-8C09DF1930B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7D559C-1FF2-415E-9520-1A807B261706}" type="doc">
      <dgm:prSet loTypeId="urn:microsoft.com/office/officeart/2005/8/layout/cycle8" loCatId="cycle" qsTypeId="urn:microsoft.com/office/officeart/2005/8/quickstyle/simple1" qsCatId="simple" csTypeId="urn:microsoft.com/office/officeart/2005/8/colors/accent2_2" csCatId="accent2" phldr="1"/>
      <dgm:spPr/>
    </dgm:pt>
    <dgm:pt modelId="{8CC4580F-2D07-4AE3-8B87-723B276FA6EB}">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Savoir plus</a:t>
          </a:r>
        </a:p>
      </dgm:t>
    </dgm:pt>
    <dgm:pt modelId="{A9613720-BAF5-4E43-A815-F40AA278850A}" type="parTrans" cxnId="{BFB193E2-2B58-4208-B569-402B16B3EB0D}">
      <dgm:prSet/>
      <dgm:spPr/>
      <dgm:t>
        <a:bodyPr/>
        <a:lstStyle/>
        <a:p>
          <a:endParaRPr lang="fr-FR"/>
        </a:p>
      </dgm:t>
    </dgm:pt>
    <dgm:pt modelId="{3F5B92D4-2AB1-4484-97EA-1728E1D0ECF9}" type="sibTrans" cxnId="{BFB193E2-2B58-4208-B569-402B16B3EB0D}">
      <dgm:prSet/>
      <dgm:spPr/>
      <dgm:t>
        <a:bodyPr/>
        <a:lstStyle/>
        <a:p>
          <a:endParaRPr lang="fr-FR"/>
        </a:p>
      </dgm:t>
    </dgm:pt>
    <dgm:pt modelId="{3F0E3EA4-9A31-4B0F-992B-B33DC6DE222F}">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Pouvoir plus</a:t>
          </a:r>
          <a:endParaRPr lang="fr-FR" dirty="0"/>
        </a:p>
      </dgm:t>
    </dgm:pt>
    <dgm:pt modelId="{58AA7B41-3567-4983-A554-5FFE6A0B6073}" type="parTrans" cxnId="{5FD774D0-5606-4071-BDE0-5CAD0965D623}">
      <dgm:prSet/>
      <dgm:spPr/>
      <dgm:t>
        <a:bodyPr/>
        <a:lstStyle/>
        <a:p>
          <a:endParaRPr lang="fr-FR"/>
        </a:p>
      </dgm:t>
    </dgm:pt>
    <dgm:pt modelId="{1A5023DA-1D92-46FE-B49D-7AF3AE654D46}" type="sibTrans" cxnId="{5FD774D0-5606-4071-BDE0-5CAD0965D623}">
      <dgm:prSet/>
      <dgm:spPr/>
      <dgm:t>
        <a:bodyPr/>
        <a:lstStyle/>
        <a:p>
          <a:endParaRPr lang="fr-FR"/>
        </a:p>
      </dgm:t>
    </dgm:pt>
    <dgm:pt modelId="{B8AC32C3-5FF7-4269-908E-EF8141F09E9A}">
      <dgm:prSet phldrT="[Texte]">
        <dgm:style>
          <a:lnRef idx="1">
            <a:schemeClr val="accent2"/>
          </a:lnRef>
          <a:fillRef idx="2">
            <a:schemeClr val="accent2"/>
          </a:fillRef>
          <a:effectRef idx="1">
            <a:schemeClr val="accent2"/>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Avoir plus </a:t>
          </a:r>
          <a:endParaRPr lang="fr-FR" dirty="0"/>
        </a:p>
      </dgm:t>
    </dgm:pt>
    <dgm:pt modelId="{D139F655-D30B-4CD4-BEDE-24B78461DBD2}" type="parTrans" cxnId="{361CCE7E-95C9-44EC-B8F4-6C216FFD0648}">
      <dgm:prSet/>
      <dgm:spPr/>
      <dgm:t>
        <a:bodyPr/>
        <a:lstStyle/>
        <a:p>
          <a:endParaRPr lang="fr-FR"/>
        </a:p>
      </dgm:t>
    </dgm:pt>
    <dgm:pt modelId="{FCFB95F3-2DF2-4E91-8DFA-BC5DE44E634A}" type="sibTrans" cxnId="{361CCE7E-95C9-44EC-B8F4-6C216FFD0648}">
      <dgm:prSet/>
      <dgm:spPr/>
      <dgm:t>
        <a:bodyPr/>
        <a:lstStyle/>
        <a:p>
          <a:endParaRPr lang="fr-FR"/>
        </a:p>
      </dgm:t>
    </dgm:pt>
    <dgm:pt modelId="{18C67D30-C083-4F75-9B0C-F5BCAEADA131}" type="pres">
      <dgm:prSet presAssocID="{997D559C-1FF2-415E-9520-1A807B261706}" presName="compositeShape" presStyleCnt="0">
        <dgm:presLayoutVars>
          <dgm:chMax val="7"/>
          <dgm:dir/>
          <dgm:resizeHandles val="exact"/>
        </dgm:presLayoutVars>
      </dgm:prSet>
      <dgm:spPr/>
    </dgm:pt>
    <dgm:pt modelId="{A21D691C-708B-4892-B5B8-745E3AA79B80}" type="pres">
      <dgm:prSet presAssocID="{997D559C-1FF2-415E-9520-1A807B261706}" presName="wedge1" presStyleLbl="node1" presStyleIdx="0" presStyleCnt="3"/>
      <dgm:spPr/>
      <dgm:t>
        <a:bodyPr/>
        <a:lstStyle/>
        <a:p>
          <a:endParaRPr lang="fr-FR"/>
        </a:p>
      </dgm:t>
    </dgm:pt>
    <dgm:pt modelId="{DE460404-F9FC-4F37-824C-408B5ABD26CE}" type="pres">
      <dgm:prSet presAssocID="{997D559C-1FF2-415E-9520-1A807B261706}" presName="dummy1a" presStyleCnt="0"/>
      <dgm:spPr/>
    </dgm:pt>
    <dgm:pt modelId="{1D844B83-DCDB-4D36-8B33-9A284C9FD5AC}" type="pres">
      <dgm:prSet presAssocID="{997D559C-1FF2-415E-9520-1A807B261706}" presName="dummy1b" presStyleCnt="0"/>
      <dgm:spPr/>
    </dgm:pt>
    <dgm:pt modelId="{7ACB687C-45A3-459B-A08D-4A720BDD6001}" type="pres">
      <dgm:prSet presAssocID="{997D559C-1FF2-415E-9520-1A807B261706}" presName="wedge1Tx" presStyleLbl="node1" presStyleIdx="0" presStyleCnt="3">
        <dgm:presLayoutVars>
          <dgm:chMax val="0"/>
          <dgm:chPref val="0"/>
          <dgm:bulletEnabled val="1"/>
        </dgm:presLayoutVars>
      </dgm:prSet>
      <dgm:spPr/>
      <dgm:t>
        <a:bodyPr/>
        <a:lstStyle/>
        <a:p>
          <a:endParaRPr lang="fr-FR"/>
        </a:p>
      </dgm:t>
    </dgm:pt>
    <dgm:pt modelId="{AD8A596A-278A-4844-996A-1E647732066E}" type="pres">
      <dgm:prSet presAssocID="{997D559C-1FF2-415E-9520-1A807B261706}" presName="wedge2" presStyleLbl="node1" presStyleIdx="1" presStyleCnt="3"/>
      <dgm:spPr/>
      <dgm:t>
        <a:bodyPr/>
        <a:lstStyle/>
        <a:p>
          <a:endParaRPr lang="fr-FR"/>
        </a:p>
      </dgm:t>
    </dgm:pt>
    <dgm:pt modelId="{BC2DD458-8A9E-4F6F-BEF6-4718F2145A96}" type="pres">
      <dgm:prSet presAssocID="{997D559C-1FF2-415E-9520-1A807B261706}" presName="dummy2a" presStyleCnt="0"/>
      <dgm:spPr/>
    </dgm:pt>
    <dgm:pt modelId="{4E4FD51B-C3DF-429C-A354-021A3336E931}" type="pres">
      <dgm:prSet presAssocID="{997D559C-1FF2-415E-9520-1A807B261706}" presName="dummy2b" presStyleCnt="0"/>
      <dgm:spPr/>
    </dgm:pt>
    <dgm:pt modelId="{5DE16899-9930-4E04-B4CA-592C08664572}" type="pres">
      <dgm:prSet presAssocID="{997D559C-1FF2-415E-9520-1A807B261706}" presName="wedge2Tx" presStyleLbl="node1" presStyleIdx="1" presStyleCnt="3">
        <dgm:presLayoutVars>
          <dgm:chMax val="0"/>
          <dgm:chPref val="0"/>
          <dgm:bulletEnabled val="1"/>
        </dgm:presLayoutVars>
      </dgm:prSet>
      <dgm:spPr/>
      <dgm:t>
        <a:bodyPr/>
        <a:lstStyle/>
        <a:p>
          <a:endParaRPr lang="fr-FR"/>
        </a:p>
      </dgm:t>
    </dgm:pt>
    <dgm:pt modelId="{F71C83AA-E9F9-4D3B-AD10-2D7A321ED0D1}" type="pres">
      <dgm:prSet presAssocID="{997D559C-1FF2-415E-9520-1A807B261706}" presName="wedge3" presStyleLbl="node1" presStyleIdx="2" presStyleCnt="3"/>
      <dgm:spPr/>
      <dgm:t>
        <a:bodyPr/>
        <a:lstStyle/>
        <a:p>
          <a:endParaRPr lang="fr-FR"/>
        </a:p>
      </dgm:t>
    </dgm:pt>
    <dgm:pt modelId="{5D26751B-B1E4-4DB2-B039-23753CAEFB9A}" type="pres">
      <dgm:prSet presAssocID="{997D559C-1FF2-415E-9520-1A807B261706}" presName="dummy3a" presStyleCnt="0"/>
      <dgm:spPr/>
    </dgm:pt>
    <dgm:pt modelId="{C9F3844F-ABCE-4689-A939-6F55101E219F}" type="pres">
      <dgm:prSet presAssocID="{997D559C-1FF2-415E-9520-1A807B261706}" presName="dummy3b" presStyleCnt="0"/>
      <dgm:spPr/>
    </dgm:pt>
    <dgm:pt modelId="{F891F4E5-B51A-484D-8910-9F922438B48E}" type="pres">
      <dgm:prSet presAssocID="{997D559C-1FF2-415E-9520-1A807B261706}" presName="wedge3Tx" presStyleLbl="node1" presStyleIdx="2" presStyleCnt="3">
        <dgm:presLayoutVars>
          <dgm:chMax val="0"/>
          <dgm:chPref val="0"/>
          <dgm:bulletEnabled val="1"/>
        </dgm:presLayoutVars>
      </dgm:prSet>
      <dgm:spPr/>
      <dgm:t>
        <a:bodyPr/>
        <a:lstStyle/>
        <a:p>
          <a:endParaRPr lang="fr-FR"/>
        </a:p>
      </dgm:t>
    </dgm:pt>
    <dgm:pt modelId="{F5345997-8AFC-4E39-BD3E-D6D775244508}" type="pres">
      <dgm:prSet presAssocID="{3F5B92D4-2AB1-4484-97EA-1728E1D0ECF9}" presName="arrowWedge1" presStyleLbl="fgSibTrans2D1" presStyleIdx="0" presStyleCnt="3">
        <dgm:style>
          <a:lnRef idx="0">
            <a:schemeClr val="accent2"/>
          </a:lnRef>
          <a:fillRef idx="3">
            <a:schemeClr val="accent2"/>
          </a:fillRef>
          <a:effectRef idx="3">
            <a:schemeClr val="accent2"/>
          </a:effectRef>
          <a:fontRef idx="minor">
            <a:schemeClr val="lt1"/>
          </a:fontRef>
        </dgm:style>
      </dgm:prSet>
      <dgm:spPr/>
    </dgm:pt>
    <dgm:pt modelId="{F0784258-EBB0-4E6C-AF65-958935A42D0C}" type="pres">
      <dgm:prSet presAssocID="{1A5023DA-1D92-46FE-B49D-7AF3AE654D46}" presName="arrowWedge2" presStyleLbl="fgSibTrans2D1" presStyleIdx="1" presStyleCnt="3">
        <dgm:style>
          <a:lnRef idx="0">
            <a:schemeClr val="accent2"/>
          </a:lnRef>
          <a:fillRef idx="3">
            <a:schemeClr val="accent2"/>
          </a:fillRef>
          <a:effectRef idx="3">
            <a:schemeClr val="accent2"/>
          </a:effectRef>
          <a:fontRef idx="minor">
            <a:schemeClr val="lt1"/>
          </a:fontRef>
        </dgm:style>
      </dgm:prSet>
      <dgm:spPr/>
    </dgm:pt>
    <dgm:pt modelId="{DF2C710F-6895-4481-A261-35B56DBCFED6}" type="pres">
      <dgm:prSet presAssocID="{FCFB95F3-2DF2-4E91-8DFA-BC5DE44E634A}" presName="arrowWedge3" presStyleLbl="fgSibTrans2D1" presStyleIdx="2" presStyleCnt="3">
        <dgm:style>
          <a:lnRef idx="0">
            <a:schemeClr val="accent2"/>
          </a:lnRef>
          <a:fillRef idx="3">
            <a:schemeClr val="accent2"/>
          </a:fillRef>
          <a:effectRef idx="3">
            <a:schemeClr val="accent2"/>
          </a:effectRef>
          <a:fontRef idx="minor">
            <a:schemeClr val="lt1"/>
          </a:fontRef>
        </dgm:style>
      </dgm:prSet>
      <dgm:spPr/>
    </dgm:pt>
  </dgm:ptLst>
  <dgm:cxnLst>
    <dgm:cxn modelId="{18334BE4-005E-4039-B8E6-0D05C4F20EC8}" type="presOf" srcId="{B8AC32C3-5FF7-4269-908E-EF8141F09E9A}" destId="{F891F4E5-B51A-484D-8910-9F922438B48E}" srcOrd="1" destOrd="0" presId="urn:microsoft.com/office/officeart/2005/8/layout/cycle8"/>
    <dgm:cxn modelId="{F643EE7A-AD8A-4A8E-92F2-06E2976005E0}" type="presOf" srcId="{B8AC32C3-5FF7-4269-908E-EF8141F09E9A}" destId="{F71C83AA-E9F9-4D3B-AD10-2D7A321ED0D1}" srcOrd="0" destOrd="0" presId="urn:microsoft.com/office/officeart/2005/8/layout/cycle8"/>
    <dgm:cxn modelId="{19BB1BCC-EFE1-48BE-821B-D55182210B44}" type="presOf" srcId="{3F0E3EA4-9A31-4B0F-992B-B33DC6DE222F}" destId="{AD8A596A-278A-4844-996A-1E647732066E}" srcOrd="0" destOrd="0" presId="urn:microsoft.com/office/officeart/2005/8/layout/cycle8"/>
    <dgm:cxn modelId="{A25F0B5C-0169-4DFA-9CF0-3D85A97D28A3}" type="presOf" srcId="{3F0E3EA4-9A31-4B0F-992B-B33DC6DE222F}" destId="{5DE16899-9930-4E04-B4CA-592C08664572}" srcOrd="1" destOrd="0" presId="urn:microsoft.com/office/officeart/2005/8/layout/cycle8"/>
    <dgm:cxn modelId="{BFB193E2-2B58-4208-B569-402B16B3EB0D}" srcId="{997D559C-1FF2-415E-9520-1A807B261706}" destId="{8CC4580F-2D07-4AE3-8B87-723B276FA6EB}" srcOrd="0" destOrd="0" parTransId="{A9613720-BAF5-4E43-A815-F40AA278850A}" sibTransId="{3F5B92D4-2AB1-4484-97EA-1728E1D0ECF9}"/>
    <dgm:cxn modelId="{9DE16818-7BBC-4074-A352-09747B11D7A4}" type="presOf" srcId="{8CC4580F-2D07-4AE3-8B87-723B276FA6EB}" destId="{7ACB687C-45A3-459B-A08D-4A720BDD6001}" srcOrd="1" destOrd="0" presId="urn:microsoft.com/office/officeart/2005/8/layout/cycle8"/>
    <dgm:cxn modelId="{4873158C-2618-49A5-A3AD-3910D7519E99}" type="presOf" srcId="{997D559C-1FF2-415E-9520-1A807B261706}" destId="{18C67D30-C083-4F75-9B0C-F5BCAEADA131}" srcOrd="0" destOrd="0" presId="urn:microsoft.com/office/officeart/2005/8/layout/cycle8"/>
    <dgm:cxn modelId="{061AC037-1F8F-484B-8A8F-7C9630C05E41}" type="presOf" srcId="{8CC4580F-2D07-4AE3-8B87-723B276FA6EB}" destId="{A21D691C-708B-4892-B5B8-745E3AA79B80}" srcOrd="0" destOrd="0" presId="urn:microsoft.com/office/officeart/2005/8/layout/cycle8"/>
    <dgm:cxn modelId="{5FD774D0-5606-4071-BDE0-5CAD0965D623}" srcId="{997D559C-1FF2-415E-9520-1A807B261706}" destId="{3F0E3EA4-9A31-4B0F-992B-B33DC6DE222F}" srcOrd="1" destOrd="0" parTransId="{58AA7B41-3567-4983-A554-5FFE6A0B6073}" sibTransId="{1A5023DA-1D92-46FE-B49D-7AF3AE654D46}"/>
    <dgm:cxn modelId="{361CCE7E-95C9-44EC-B8F4-6C216FFD0648}" srcId="{997D559C-1FF2-415E-9520-1A807B261706}" destId="{B8AC32C3-5FF7-4269-908E-EF8141F09E9A}" srcOrd="2" destOrd="0" parTransId="{D139F655-D30B-4CD4-BEDE-24B78461DBD2}" sibTransId="{FCFB95F3-2DF2-4E91-8DFA-BC5DE44E634A}"/>
    <dgm:cxn modelId="{F6C9D367-3667-4198-96B4-7FE4592AFF19}" type="presParOf" srcId="{18C67D30-C083-4F75-9B0C-F5BCAEADA131}" destId="{A21D691C-708B-4892-B5B8-745E3AA79B80}" srcOrd="0" destOrd="0" presId="urn:microsoft.com/office/officeart/2005/8/layout/cycle8"/>
    <dgm:cxn modelId="{6998D8FA-8C03-4720-9529-7E93BD9F190F}" type="presParOf" srcId="{18C67D30-C083-4F75-9B0C-F5BCAEADA131}" destId="{DE460404-F9FC-4F37-824C-408B5ABD26CE}" srcOrd="1" destOrd="0" presId="urn:microsoft.com/office/officeart/2005/8/layout/cycle8"/>
    <dgm:cxn modelId="{7D7E45D4-BAC5-4859-B8EE-A98D8BBD3BA7}" type="presParOf" srcId="{18C67D30-C083-4F75-9B0C-F5BCAEADA131}" destId="{1D844B83-DCDB-4D36-8B33-9A284C9FD5AC}" srcOrd="2" destOrd="0" presId="urn:microsoft.com/office/officeart/2005/8/layout/cycle8"/>
    <dgm:cxn modelId="{E5D9CCA3-28AB-4D74-8FBF-F187790BEBDD}" type="presParOf" srcId="{18C67D30-C083-4F75-9B0C-F5BCAEADA131}" destId="{7ACB687C-45A3-459B-A08D-4A720BDD6001}" srcOrd="3" destOrd="0" presId="urn:microsoft.com/office/officeart/2005/8/layout/cycle8"/>
    <dgm:cxn modelId="{CCB96BC2-71B1-4CD7-B45A-ABC91D9FD893}" type="presParOf" srcId="{18C67D30-C083-4F75-9B0C-F5BCAEADA131}" destId="{AD8A596A-278A-4844-996A-1E647732066E}" srcOrd="4" destOrd="0" presId="urn:microsoft.com/office/officeart/2005/8/layout/cycle8"/>
    <dgm:cxn modelId="{1FE298ED-598C-42EC-AC18-27DD75E24DA7}" type="presParOf" srcId="{18C67D30-C083-4F75-9B0C-F5BCAEADA131}" destId="{BC2DD458-8A9E-4F6F-BEF6-4718F2145A96}" srcOrd="5" destOrd="0" presId="urn:microsoft.com/office/officeart/2005/8/layout/cycle8"/>
    <dgm:cxn modelId="{75D9319E-258A-4EF6-882B-BE2C3084849E}" type="presParOf" srcId="{18C67D30-C083-4F75-9B0C-F5BCAEADA131}" destId="{4E4FD51B-C3DF-429C-A354-021A3336E931}" srcOrd="6" destOrd="0" presId="urn:microsoft.com/office/officeart/2005/8/layout/cycle8"/>
    <dgm:cxn modelId="{50EC0B99-C655-4AEB-8F12-68C1F5D40F70}" type="presParOf" srcId="{18C67D30-C083-4F75-9B0C-F5BCAEADA131}" destId="{5DE16899-9930-4E04-B4CA-592C08664572}" srcOrd="7" destOrd="0" presId="urn:microsoft.com/office/officeart/2005/8/layout/cycle8"/>
    <dgm:cxn modelId="{135D0155-B5CB-47BF-BD9A-3C0C1619F8A5}" type="presParOf" srcId="{18C67D30-C083-4F75-9B0C-F5BCAEADA131}" destId="{F71C83AA-E9F9-4D3B-AD10-2D7A321ED0D1}" srcOrd="8" destOrd="0" presId="urn:microsoft.com/office/officeart/2005/8/layout/cycle8"/>
    <dgm:cxn modelId="{8C46D04A-D17C-4A28-83BB-FEA3D458F397}" type="presParOf" srcId="{18C67D30-C083-4F75-9B0C-F5BCAEADA131}" destId="{5D26751B-B1E4-4DB2-B039-23753CAEFB9A}" srcOrd="9" destOrd="0" presId="urn:microsoft.com/office/officeart/2005/8/layout/cycle8"/>
    <dgm:cxn modelId="{688A7FB0-7ED5-436D-B917-258AFFD4AFF0}" type="presParOf" srcId="{18C67D30-C083-4F75-9B0C-F5BCAEADA131}" destId="{C9F3844F-ABCE-4689-A939-6F55101E219F}" srcOrd="10" destOrd="0" presId="urn:microsoft.com/office/officeart/2005/8/layout/cycle8"/>
    <dgm:cxn modelId="{BB67002F-A8AD-4185-B119-AE64139E8A7B}" type="presParOf" srcId="{18C67D30-C083-4F75-9B0C-F5BCAEADA131}" destId="{F891F4E5-B51A-484D-8910-9F922438B48E}" srcOrd="11" destOrd="0" presId="urn:microsoft.com/office/officeart/2005/8/layout/cycle8"/>
    <dgm:cxn modelId="{D20F4C47-7646-4B3A-BD53-A6ADCF591484}" type="presParOf" srcId="{18C67D30-C083-4F75-9B0C-F5BCAEADA131}" destId="{F5345997-8AFC-4E39-BD3E-D6D775244508}" srcOrd="12" destOrd="0" presId="urn:microsoft.com/office/officeart/2005/8/layout/cycle8"/>
    <dgm:cxn modelId="{D673D30F-F80C-43A4-BF44-040D9BEB394A}" type="presParOf" srcId="{18C67D30-C083-4F75-9B0C-F5BCAEADA131}" destId="{F0784258-EBB0-4E6C-AF65-958935A42D0C}" srcOrd="13" destOrd="0" presId="urn:microsoft.com/office/officeart/2005/8/layout/cycle8"/>
    <dgm:cxn modelId="{CEEBD590-595F-4B8F-99DD-E07806CD03D8}" type="presParOf" srcId="{18C67D30-C083-4F75-9B0C-F5BCAEADA131}" destId="{DF2C710F-6895-4481-A261-35B56DBCFED6}"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C48C4F-D9AE-4943-ADE6-88344521FC1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A0C96538-A279-487F-B271-50164AD599C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1200" b="1" dirty="0" smtClean="0">
              <a:latin typeface="Arial Narrow" panose="020B0606020202030204" pitchFamily="34" charset="0"/>
            </a:rPr>
            <a:t>Echange</a:t>
          </a:r>
        </a:p>
        <a:p>
          <a:r>
            <a:rPr lang="fr-FR" sz="1200" b="1" dirty="0" smtClean="0">
              <a:latin typeface="Arial Narrow" panose="020B0606020202030204" pitchFamily="34" charset="0"/>
            </a:rPr>
            <a:t>Entraide</a:t>
          </a:r>
        </a:p>
        <a:p>
          <a:r>
            <a:rPr lang="fr-FR" sz="1200" b="1" dirty="0" smtClean="0">
              <a:latin typeface="Arial Narrow" panose="020B0606020202030204" pitchFamily="34" charset="0"/>
            </a:rPr>
            <a:t>Service</a:t>
          </a:r>
          <a:endParaRPr lang="fr-FR" sz="1200" b="1" dirty="0">
            <a:latin typeface="Arial Narrow" panose="020B0606020202030204" pitchFamily="34" charset="0"/>
          </a:endParaRPr>
        </a:p>
      </dgm:t>
    </dgm:pt>
    <dgm:pt modelId="{1AF03864-D370-4113-A713-BA6C56CD6CE0}" type="parTrans" cxnId="{7F30BC25-B8EE-4742-8275-FC2D8BBD1443}">
      <dgm:prSet/>
      <dgm:spPr/>
      <dgm:t>
        <a:bodyPr/>
        <a:lstStyle/>
        <a:p>
          <a:endParaRPr lang="fr-FR"/>
        </a:p>
      </dgm:t>
    </dgm:pt>
    <dgm:pt modelId="{D716C925-B39D-4770-8915-1B68D8C5D726}" type="sibTrans" cxnId="{7F30BC25-B8EE-4742-8275-FC2D8BBD1443}">
      <dgm:prSet/>
      <dgm:spPr/>
      <dgm:t>
        <a:bodyPr/>
        <a:lstStyle/>
        <a:p>
          <a:endParaRPr lang="fr-FR"/>
        </a:p>
      </dgm:t>
    </dgm:pt>
    <dgm:pt modelId="{51F45A16-ACDE-455C-BCB2-6F8C1A10FB7F}">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Providence</a:t>
          </a:r>
        </a:p>
        <a:p>
          <a:r>
            <a:rPr lang="fr-FR" dirty="0" smtClean="0"/>
            <a:t>(main invisible)</a:t>
          </a:r>
          <a:endParaRPr lang="fr-FR" dirty="0"/>
        </a:p>
      </dgm:t>
    </dgm:pt>
    <dgm:pt modelId="{B895956B-FC33-4880-BBF7-2669EB9B401B}" type="parTrans" cxnId="{A5D1C1E6-C10F-4206-AF5D-253C3F4C1389}">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C33702FD-9219-4AEE-A778-99A9803BD5F0}" type="sibTrans" cxnId="{A5D1C1E6-C10F-4206-AF5D-253C3F4C1389}">
      <dgm:prSet/>
      <dgm:spPr/>
      <dgm:t>
        <a:bodyPr/>
        <a:lstStyle/>
        <a:p>
          <a:endParaRPr lang="fr-FR"/>
        </a:p>
      </dgm:t>
    </dgm:pt>
    <dgm:pt modelId="{910578B2-67DF-4904-BD39-C18A8E0AE10B}">
      <dgm:prSet phldrT="[Texte]" phldr="1"/>
      <dgm:spPr/>
      <dgm:t>
        <a:bodyPr/>
        <a:lstStyle/>
        <a:p>
          <a:endParaRPr lang="fr-FR"/>
        </a:p>
      </dgm:t>
    </dgm:pt>
    <dgm:pt modelId="{8611E111-644D-43AD-B280-5CDDA16BC5B9}" type="parTrans" cxnId="{2C944FE8-9D23-4DC1-83E3-341D0B6857A9}">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E069E4B4-FFC1-42EE-AB15-8E2CFA9A9613}" type="sibTrans" cxnId="{2C944FE8-9D23-4DC1-83E3-341D0B6857A9}">
      <dgm:prSet/>
      <dgm:spPr/>
      <dgm:t>
        <a:bodyPr/>
        <a:lstStyle/>
        <a:p>
          <a:endParaRPr lang="fr-FR"/>
        </a:p>
      </dgm:t>
    </dgm:pt>
    <dgm:pt modelId="{C2A74EF0-7C20-424A-BE08-7403D49B0A1E}">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Développement</a:t>
          </a:r>
        </a:p>
        <a:p>
          <a:r>
            <a:rPr lang="fr-FR" dirty="0" smtClean="0"/>
            <a:t>valeur</a:t>
          </a:r>
          <a:endParaRPr lang="fr-FR" dirty="0"/>
        </a:p>
      </dgm:t>
    </dgm:pt>
    <dgm:pt modelId="{6509E319-B4C1-4624-AB9A-50D1C4EA01F3}" type="parTrans" cxnId="{3CB211D4-DD0E-4A05-9C6F-1E4D27676C0B}">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D629CF31-4FC7-4CD2-9838-9965DF37200C}" type="sibTrans" cxnId="{3CB211D4-DD0E-4A05-9C6F-1E4D27676C0B}">
      <dgm:prSet/>
      <dgm:spPr/>
      <dgm:t>
        <a:bodyPr/>
        <a:lstStyle/>
        <a:p>
          <a:endParaRPr lang="fr-FR"/>
        </a:p>
      </dgm:t>
    </dgm:pt>
    <dgm:pt modelId="{87990BFC-388B-4BD7-9195-83054778F4FB}">
      <dgm:prSet phldrT="[Texte]" phldr="1"/>
      <dgm:spPr/>
      <dgm:t>
        <a:bodyPr/>
        <a:lstStyle/>
        <a:p>
          <a:endParaRPr lang="fr-FR"/>
        </a:p>
      </dgm:t>
    </dgm:pt>
    <dgm:pt modelId="{868B403E-769E-4FEE-8668-8331F74A651D}" type="parTrans" cxnId="{7D196437-92F0-4590-A8B7-A9D46C2F4EE4}">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2D719D58-B8B8-4C22-9314-BF6E073FD855}" type="sibTrans" cxnId="{7D196437-92F0-4590-A8B7-A9D46C2F4EE4}">
      <dgm:prSet/>
      <dgm:spPr/>
      <dgm:t>
        <a:bodyPr/>
        <a:lstStyle/>
        <a:p>
          <a:endParaRPr lang="fr-FR"/>
        </a:p>
      </dgm:t>
    </dgm:pt>
    <dgm:pt modelId="{412301F9-4CFC-4012-8157-93E744E37A9B}">
      <dgm:prSet/>
      <dgm:spPr/>
      <dgm:t>
        <a:bodyPr/>
        <a:lstStyle/>
        <a:p>
          <a:endParaRPr lang="fr-FR"/>
        </a:p>
      </dgm:t>
    </dgm:pt>
    <dgm:pt modelId="{94D575A0-23FB-466A-A8AE-CCDAA0A5035F}" type="parTrans" cxnId="{9B49B4F6-BD5C-4337-A314-EEB38273764A}">
      <dgm:prSet/>
      <dgm:spPr/>
      <dgm:t>
        <a:bodyPr/>
        <a:lstStyle/>
        <a:p>
          <a:endParaRPr lang="fr-FR"/>
        </a:p>
      </dgm:t>
    </dgm:pt>
    <dgm:pt modelId="{BA642037-3274-48DE-9F0F-5DDC53A8B6E9}" type="sibTrans" cxnId="{9B49B4F6-BD5C-4337-A314-EEB38273764A}">
      <dgm:prSet/>
      <dgm:spPr/>
      <dgm:t>
        <a:bodyPr/>
        <a:lstStyle/>
        <a:p>
          <a:endParaRPr lang="fr-FR"/>
        </a:p>
      </dgm:t>
    </dgm:pt>
    <dgm:pt modelId="{6A74C5CC-CD7C-4FA1-BBF6-642D75F678F0}">
      <dgm:prSet/>
      <dgm:spPr/>
      <dgm:t>
        <a:bodyPr/>
        <a:lstStyle/>
        <a:p>
          <a:endParaRPr lang="fr-FR"/>
        </a:p>
      </dgm:t>
    </dgm:pt>
    <dgm:pt modelId="{4FC2823A-564A-4B57-9F25-241E2A1F0665}" type="parTrans" cxnId="{410843DC-033A-4F5C-8940-CF3DD6E5946D}">
      <dgm:prSet/>
      <dgm:spPr/>
      <dgm:t>
        <a:bodyPr/>
        <a:lstStyle/>
        <a:p>
          <a:endParaRPr lang="fr-FR"/>
        </a:p>
      </dgm:t>
    </dgm:pt>
    <dgm:pt modelId="{962F4049-891D-41BF-8537-9860AC16B91E}" type="sibTrans" cxnId="{410843DC-033A-4F5C-8940-CF3DD6E5946D}">
      <dgm:prSet/>
      <dgm:spPr/>
      <dgm:t>
        <a:bodyPr/>
        <a:lstStyle/>
        <a:p>
          <a:endParaRPr lang="fr-FR"/>
        </a:p>
      </dgm:t>
    </dgm:pt>
    <dgm:pt modelId="{046851AF-C8FF-4484-A185-9D309FAEEAE8}" type="pres">
      <dgm:prSet presAssocID="{88C48C4F-D9AE-4943-ADE6-88344521FC13}" presName="Name0" presStyleCnt="0">
        <dgm:presLayoutVars>
          <dgm:chMax val="1"/>
          <dgm:dir/>
          <dgm:animLvl val="ctr"/>
          <dgm:resizeHandles val="exact"/>
        </dgm:presLayoutVars>
      </dgm:prSet>
      <dgm:spPr/>
      <dgm:t>
        <a:bodyPr/>
        <a:lstStyle/>
        <a:p>
          <a:endParaRPr lang="fr-FR"/>
        </a:p>
      </dgm:t>
    </dgm:pt>
    <dgm:pt modelId="{0D4C8727-6C03-4414-93EE-AF50D4571B85}" type="pres">
      <dgm:prSet presAssocID="{A0C96538-A279-487F-B271-50164AD599C4}" presName="centerShape" presStyleLbl="node0" presStyleIdx="0" presStyleCnt="1" custScaleX="71856" custScaleY="71856"/>
      <dgm:spPr/>
      <dgm:t>
        <a:bodyPr/>
        <a:lstStyle/>
        <a:p>
          <a:endParaRPr lang="fr-FR"/>
        </a:p>
      </dgm:t>
    </dgm:pt>
    <dgm:pt modelId="{F2CC338C-C2BC-4BFA-815A-884D456ED25D}" type="pres">
      <dgm:prSet presAssocID="{B895956B-FC33-4880-BBF7-2669EB9B401B}" presName="parTrans" presStyleLbl="sibTrans2D1" presStyleIdx="0" presStyleCnt="4"/>
      <dgm:spPr/>
      <dgm:t>
        <a:bodyPr/>
        <a:lstStyle/>
        <a:p>
          <a:endParaRPr lang="fr-FR"/>
        </a:p>
      </dgm:t>
    </dgm:pt>
    <dgm:pt modelId="{04D4DFDA-ABEF-4348-9EEB-1DC0DDF189FA}" type="pres">
      <dgm:prSet presAssocID="{B895956B-FC33-4880-BBF7-2669EB9B401B}" presName="connectorText" presStyleLbl="sibTrans2D1" presStyleIdx="0" presStyleCnt="4"/>
      <dgm:spPr/>
      <dgm:t>
        <a:bodyPr/>
        <a:lstStyle/>
        <a:p>
          <a:endParaRPr lang="fr-FR"/>
        </a:p>
      </dgm:t>
    </dgm:pt>
    <dgm:pt modelId="{6B06C941-391F-48F9-BEBC-8C73E7244469}" type="pres">
      <dgm:prSet presAssocID="{51F45A16-ACDE-455C-BCB2-6F8C1A10FB7F}" presName="node" presStyleLbl="node1" presStyleIdx="0" presStyleCnt="4">
        <dgm:presLayoutVars>
          <dgm:bulletEnabled val="1"/>
        </dgm:presLayoutVars>
      </dgm:prSet>
      <dgm:spPr/>
      <dgm:t>
        <a:bodyPr/>
        <a:lstStyle/>
        <a:p>
          <a:endParaRPr lang="fr-FR"/>
        </a:p>
      </dgm:t>
    </dgm:pt>
    <dgm:pt modelId="{7C8DCD6A-E70D-4B5A-9748-4671B70F92F2}" type="pres">
      <dgm:prSet presAssocID="{8611E111-644D-43AD-B280-5CDDA16BC5B9}" presName="parTrans" presStyleLbl="sibTrans2D1" presStyleIdx="1" presStyleCnt="4"/>
      <dgm:spPr/>
      <dgm:t>
        <a:bodyPr/>
        <a:lstStyle/>
        <a:p>
          <a:endParaRPr lang="fr-FR"/>
        </a:p>
      </dgm:t>
    </dgm:pt>
    <dgm:pt modelId="{8C8BDB30-DAF9-40CE-AC65-A2DA376CB088}" type="pres">
      <dgm:prSet presAssocID="{8611E111-644D-43AD-B280-5CDDA16BC5B9}" presName="connectorText" presStyleLbl="sibTrans2D1" presStyleIdx="1" presStyleCnt="4"/>
      <dgm:spPr/>
      <dgm:t>
        <a:bodyPr/>
        <a:lstStyle/>
        <a:p>
          <a:endParaRPr lang="fr-FR"/>
        </a:p>
      </dgm:t>
    </dgm:pt>
    <dgm:pt modelId="{6DAAB2D9-5DBC-4E88-AD1E-F538790D2A91}" type="pres">
      <dgm:prSet presAssocID="{910578B2-67DF-4904-BD39-C18A8E0AE10B}" presName="node" presStyleLbl="node1" presStyleIdx="1" presStyleCnt="4">
        <dgm:presLayoutVars>
          <dgm:bulletEnabled val="1"/>
        </dgm:presLayoutVars>
      </dgm:prSet>
      <dgm:spPr/>
      <dgm:t>
        <a:bodyPr/>
        <a:lstStyle/>
        <a:p>
          <a:endParaRPr lang="fr-FR"/>
        </a:p>
      </dgm:t>
    </dgm:pt>
    <dgm:pt modelId="{C8402B84-394E-4A76-ACDF-A968020D72A1}" type="pres">
      <dgm:prSet presAssocID="{6509E319-B4C1-4624-AB9A-50D1C4EA01F3}" presName="parTrans" presStyleLbl="sibTrans2D1" presStyleIdx="2" presStyleCnt="4"/>
      <dgm:spPr/>
      <dgm:t>
        <a:bodyPr/>
        <a:lstStyle/>
        <a:p>
          <a:endParaRPr lang="fr-FR"/>
        </a:p>
      </dgm:t>
    </dgm:pt>
    <dgm:pt modelId="{620166E4-0F88-4D71-8560-04BB257774F4}" type="pres">
      <dgm:prSet presAssocID="{6509E319-B4C1-4624-AB9A-50D1C4EA01F3}" presName="connectorText" presStyleLbl="sibTrans2D1" presStyleIdx="2" presStyleCnt="4"/>
      <dgm:spPr/>
      <dgm:t>
        <a:bodyPr/>
        <a:lstStyle/>
        <a:p>
          <a:endParaRPr lang="fr-FR"/>
        </a:p>
      </dgm:t>
    </dgm:pt>
    <dgm:pt modelId="{BCC7BB76-2720-4173-A0E3-552A4EB53712}" type="pres">
      <dgm:prSet presAssocID="{C2A74EF0-7C20-424A-BE08-7403D49B0A1E}" presName="node" presStyleLbl="node1" presStyleIdx="2" presStyleCnt="4">
        <dgm:presLayoutVars>
          <dgm:bulletEnabled val="1"/>
        </dgm:presLayoutVars>
      </dgm:prSet>
      <dgm:spPr/>
      <dgm:t>
        <a:bodyPr/>
        <a:lstStyle/>
        <a:p>
          <a:endParaRPr lang="fr-FR"/>
        </a:p>
      </dgm:t>
    </dgm:pt>
    <dgm:pt modelId="{7863377F-A5D4-4338-95C9-83904937BF6C}" type="pres">
      <dgm:prSet presAssocID="{868B403E-769E-4FEE-8668-8331F74A651D}" presName="parTrans" presStyleLbl="sibTrans2D1" presStyleIdx="3" presStyleCnt="4"/>
      <dgm:spPr/>
      <dgm:t>
        <a:bodyPr/>
        <a:lstStyle/>
        <a:p>
          <a:endParaRPr lang="fr-FR"/>
        </a:p>
      </dgm:t>
    </dgm:pt>
    <dgm:pt modelId="{347A5DCB-09C3-4693-9BC6-F0CBD45ACDA1}" type="pres">
      <dgm:prSet presAssocID="{868B403E-769E-4FEE-8668-8331F74A651D}" presName="connectorText" presStyleLbl="sibTrans2D1" presStyleIdx="3" presStyleCnt="4"/>
      <dgm:spPr/>
      <dgm:t>
        <a:bodyPr/>
        <a:lstStyle/>
        <a:p>
          <a:endParaRPr lang="fr-FR"/>
        </a:p>
      </dgm:t>
    </dgm:pt>
    <dgm:pt modelId="{F7C87075-3D02-4219-902A-BEB71476E304}" type="pres">
      <dgm:prSet presAssocID="{87990BFC-388B-4BD7-9195-83054778F4FB}" presName="node" presStyleLbl="node1" presStyleIdx="3" presStyleCnt="4">
        <dgm:presLayoutVars>
          <dgm:bulletEnabled val="1"/>
        </dgm:presLayoutVars>
      </dgm:prSet>
      <dgm:spPr/>
      <dgm:t>
        <a:bodyPr/>
        <a:lstStyle/>
        <a:p>
          <a:endParaRPr lang="fr-FR"/>
        </a:p>
      </dgm:t>
    </dgm:pt>
  </dgm:ptLst>
  <dgm:cxnLst>
    <dgm:cxn modelId="{99031965-FCB0-40DE-B062-229B36E60612}" type="presOf" srcId="{910578B2-67DF-4904-BD39-C18A8E0AE10B}" destId="{6DAAB2D9-5DBC-4E88-AD1E-F538790D2A91}" srcOrd="0" destOrd="0" presId="urn:microsoft.com/office/officeart/2005/8/layout/radial5"/>
    <dgm:cxn modelId="{4AE30FBC-5FA0-4C99-A7D0-BDCD8A903F22}" type="presOf" srcId="{B895956B-FC33-4880-BBF7-2669EB9B401B}" destId="{F2CC338C-C2BC-4BFA-815A-884D456ED25D}" srcOrd="0" destOrd="0" presId="urn:microsoft.com/office/officeart/2005/8/layout/radial5"/>
    <dgm:cxn modelId="{0AEF6611-7377-45BB-824C-3445A87C5145}" type="presOf" srcId="{B895956B-FC33-4880-BBF7-2669EB9B401B}" destId="{04D4DFDA-ABEF-4348-9EEB-1DC0DDF189FA}" srcOrd="1" destOrd="0" presId="urn:microsoft.com/office/officeart/2005/8/layout/radial5"/>
    <dgm:cxn modelId="{398FD867-E618-462D-83D5-8B1FC9936DFC}" type="presOf" srcId="{87990BFC-388B-4BD7-9195-83054778F4FB}" destId="{F7C87075-3D02-4219-902A-BEB71476E304}" srcOrd="0" destOrd="0" presId="urn:microsoft.com/office/officeart/2005/8/layout/radial5"/>
    <dgm:cxn modelId="{A5D1C1E6-C10F-4206-AF5D-253C3F4C1389}" srcId="{A0C96538-A279-487F-B271-50164AD599C4}" destId="{51F45A16-ACDE-455C-BCB2-6F8C1A10FB7F}" srcOrd="0" destOrd="0" parTransId="{B895956B-FC33-4880-BBF7-2669EB9B401B}" sibTransId="{C33702FD-9219-4AEE-A778-99A9803BD5F0}"/>
    <dgm:cxn modelId="{549B7CB7-0EE7-4DCF-B8C7-888F4ECE818C}" type="presOf" srcId="{88C48C4F-D9AE-4943-ADE6-88344521FC13}" destId="{046851AF-C8FF-4484-A185-9D309FAEEAE8}" srcOrd="0" destOrd="0" presId="urn:microsoft.com/office/officeart/2005/8/layout/radial5"/>
    <dgm:cxn modelId="{9B49B4F6-BD5C-4337-A314-EEB38273764A}" srcId="{88C48C4F-D9AE-4943-ADE6-88344521FC13}" destId="{412301F9-4CFC-4012-8157-93E744E37A9B}" srcOrd="1" destOrd="0" parTransId="{94D575A0-23FB-466A-A8AE-CCDAA0A5035F}" sibTransId="{BA642037-3274-48DE-9F0F-5DDC53A8B6E9}"/>
    <dgm:cxn modelId="{2C944FE8-9D23-4DC1-83E3-341D0B6857A9}" srcId="{A0C96538-A279-487F-B271-50164AD599C4}" destId="{910578B2-67DF-4904-BD39-C18A8E0AE10B}" srcOrd="1" destOrd="0" parTransId="{8611E111-644D-43AD-B280-5CDDA16BC5B9}" sibTransId="{E069E4B4-FFC1-42EE-AB15-8E2CFA9A9613}"/>
    <dgm:cxn modelId="{038CF082-B291-439C-905C-2F277A40FFB6}" type="presOf" srcId="{A0C96538-A279-487F-B271-50164AD599C4}" destId="{0D4C8727-6C03-4414-93EE-AF50D4571B85}" srcOrd="0" destOrd="0" presId="urn:microsoft.com/office/officeart/2005/8/layout/radial5"/>
    <dgm:cxn modelId="{ED321955-3594-4C2B-BA21-454A27D8EBF3}" type="presOf" srcId="{51F45A16-ACDE-455C-BCB2-6F8C1A10FB7F}" destId="{6B06C941-391F-48F9-BEBC-8C73E7244469}" srcOrd="0" destOrd="0" presId="urn:microsoft.com/office/officeart/2005/8/layout/radial5"/>
    <dgm:cxn modelId="{BF27A177-331B-454C-8009-178A737ED212}" type="presOf" srcId="{868B403E-769E-4FEE-8668-8331F74A651D}" destId="{7863377F-A5D4-4338-95C9-83904937BF6C}" srcOrd="0" destOrd="0" presId="urn:microsoft.com/office/officeart/2005/8/layout/radial5"/>
    <dgm:cxn modelId="{3CB211D4-DD0E-4A05-9C6F-1E4D27676C0B}" srcId="{A0C96538-A279-487F-B271-50164AD599C4}" destId="{C2A74EF0-7C20-424A-BE08-7403D49B0A1E}" srcOrd="2" destOrd="0" parTransId="{6509E319-B4C1-4624-AB9A-50D1C4EA01F3}" sibTransId="{D629CF31-4FC7-4CD2-9838-9965DF37200C}"/>
    <dgm:cxn modelId="{410843DC-033A-4F5C-8940-CF3DD6E5946D}" srcId="{88C48C4F-D9AE-4943-ADE6-88344521FC13}" destId="{6A74C5CC-CD7C-4FA1-BBF6-642D75F678F0}" srcOrd="2" destOrd="0" parTransId="{4FC2823A-564A-4B57-9F25-241E2A1F0665}" sibTransId="{962F4049-891D-41BF-8537-9860AC16B91E}"/>
    <dgm:cxn modelId="{CCCA50C4-67F8-4312-84CF-0A9EB2714D6D}" type="presOf" srcId="{6509E319-B4C1-4624-AB9A-50D1C4EA01F3}" destId="{C8402B84-394E-4A76-ACDF-A968020D72A1}" srcOrd="0" destOrd="0" presId="urn:microsoft.com/office/officeart/2005/8/layout/radial5"/>
    <dgm:cxn modelId="{DA96B015-4FB9-4F9F-8A15-B92E7883083D}" type="presOf" srcId="{C2A74EF0-7C20-424A-BE08-7403D49B0A1E}" destId="{BCC7BB76-2720-4173-A0E3-552A4EB53712}" srcOrd="0" destOrd="0" presId="urn:microsoft.com/office/officeart/2005/8/layout/radial5"/>
    <dgm:cxn modelId="{7D196437-92F0-4590-A8B7-A9D46C2F4EE4}" srcId="{A0C96538-A279-487F-B271-50164AD599C4}" destId="{87990BFC-388B-4BD7-9195-83054778F4FB}" srcOrd="3" destOrd="0" parTransId="{868B403E-769E-4FEE-8668-8331F74A651D}" sibTransId="{2D719D58-B8B8-4C22-9314-BF6E073FD855}"/>
    <dgm:cxn modelId="{8A270583-14F5-4A6E-AC3F-F12A42417090}" type="presOf" srcId="{6509E319-B4C1-4624-AB9A-50D1C4EA01F3}" destId="{620166E4-0F88-4D71-8560-04BB257774F4}" srcOrd="1" destOrd="0" presId="urn:microsoft.com/office/officeart/2005/8/layout/radial5"/>
    <dgm:cxn modelId="{65A7A750-4608-452C-83B1-E9923571D230}" type="presOf" srcId="{868B403E-769E-4FEE-8668-8331F74A651D}" destId="{347A5DCB-09C3-4693-9BC6-F0CBD45ACDA1}" srcOrd="1" destOrd="0" presId="urn:microsoft.com/office/officeart/2005/8/layout/radial5"/>
    <dgm:cxn modelId="{EE5BA02F-2FBA-4EEE-8985-FA9DACBD4E12}" type="presOf" srcId="{8611E111-644D-43AD-B280-5CDDA16BC5B9}" destId="{7C8DCD6A-E70D-4B5A-9748-4671B70F92F2}" srcOrd="0" destOrd="0" presId="urn:microsoft.com/office/officeart/2005/8/layout/radial5"/>
    <dgm:cxn modelId="{7F30BC25-B8EE-4742-8275-FC2D8BBD1443}" srcId="{88C48C4F-D9AE-4943-ADE6-88344521FC13}" destId="{A0C96538-A279-487F-B271-50164AD599C4}" srcOrd="0" destOrd="0" parTransId="{1AF03864-D370-4113-A713-BA6C56CD6CE0}" sibTransId="{D716C925-B39D-4770-8915-1B68D8C5D726}"/>
    <dgm:cxn modelId="{7B200DEC-1058-47E3-B09B-AE29C137F0C4}" type="presOf" srcId="{8611E111-644D-43AD-B280-5CDDA16BC5B9}" destId="{8C8BDB30-DAF9-40CE-AC65-A2DA376CB088}" srcOrd="1" destOrd="0" presId="urn:microsoft.com/office/officeart/2005/8/layout/radial5"/>
    <dgm:cxn modelId="{1D2EF29A-B56F-44A3-8D78-EE1428B4C3A3}" type="presParOf" srcId="{046851AF-C8FF-4484-A185-9D309FAEEAE8}" destId="{0D4C8727-6C03-4414-93EE-AF50D4571B85}" srcOrd="0" destOrd="0" presId="urn:microsoft.com/office/officeart/2005/8/layout/radial5"/>
    <dgm:cxn modelId="{A6815E2B-7E98-42A4-9111-5589C2B3992E}" type="presParOf" srcId="{046851AF-C8FF-4484-A185-9D309FAEEAE8}" destId="{F2CC338C-C2BC-4BFA-815A-884D456ED25D}" srcOrd="1" destOrd="0" presId="urn:microsoft.com/office/officeart/2005/8/layout/radial5"/>
    <dgm:cxn modelId="{711E9743-703B-42C9-9C41-A32F11D31C83}" type="presParOf" srcId="{F2CC338C-C2BC-4BFA-815A-884D456ED25D}" destId="{04D4DFDA-ABEF-4348-9EEB-1DC0DDF189FA}" srcOrd="0" destOrd="0" presId="urn:microsoft.com/office/officeart/2005/8/layout/radial5"/>
    <dgm:cxn modelId="{B3398975-3643-4134-9498-796DE9F3AA78}" type="presParOf" srcId="{046851AF-C8FF-4484-A185-9D309FAEEAE8}" destId="{6B06C941-391F-48F9-BEBC-8C73E7244469}" srcOrd="2" destOrd="0" presId="urn:microsoft.com/office/officeart/2005/8/layout/radial5"/>
    <dgm:cxn modelId="{8B5A6428-78E1-4537-BF16-76DDCDE0B420}" type="presParOf" srcId="{046851AF-C8FF-4484-A185-9D309FAEEAE8}" destId="{7C8DCD6A-E70D-4B5A-9748-4671B70F92F2}" srcOrd="3" destOrd="0" presId="urn:microsoft.com/office/officeart/2005/8/layout/radial5"/>
    <dgm:cxn modelId="{0ED14C29-B0DF-4E5D-AC2D-F3A1710E3125}" type="presParOf" srcId="{7C8DCD6A-E70D-4B5A-9748-4671B70F92F2}" destId="{8C8BDB30-DAF9-40CE-AC65-A2DA376CB088}" srcOrd="0" destOrd="0" presId="urn:microsoft.com/office/officeart/2005/8/layout/radial5"/>
    <dgm:cxn modelId="{3E702C0F-FA69-4FE1-BE1B-64C987E7B8CB}" type="presParOf" srcId="{046851AF-C8FF-4484-A185-9D309FAEEAE8}" destId="{6DAAB2D9-5DBC-4E88-AD1E-F538790D2A91}" srcOrd="4" destOrd="0" presId="urn:microsoft.com/office/officeart/2005/8/layout/radial5"/>
    <dgm:cxn modelId="{4E251025-6B65-4AD9-BE3E-F9187A5FA46F}" type="presParOf" srcId="{046851AF-C8FF-4484-A185-9D309FAEEAE8}" destId="{C8402B84-394E-4A76-ACDF-A968020D72A1}" srcOrd="5" destOrd="0" presId="urn:microsoft.com/office/officeart/2005/8/layout/radial5"/>
    <dgm:cxn modelId="{45647AF6-F843-4CC2-9A14-AFDFA7877B0D}" type="presParOf" srcId="{C8402B84-394E-4A76-ACDF-A968020D72A1}" destId="{620166E4-0F88-4D71-8560-04BB257774F4}" srcOrd="0" destOrd="0" presId="urn:microsoft.com/office/officeart/2005/8/layout/radial5"/>
    <dgm:cxn modelId="{60606B53-5B02-4E5C-8427-F84D2F9DBF80}" type="presParOf" srcId="{046851AF-C8FF-4484-A185-9D309FAEEAE8}" destId="{BCC7BB76-2720-4173-A0E3-552A4EB53712}" srcOrd="6" destOrd="0" presId="urn:microsoft.com/office/officeart/2005/8/layout/radial5"/>
    <dgm:cxn modelId="{B2830482-C139-4BC9-99B3-CE7436F9B963}" type="presParOf" srcId="{046851AF-C8FF-4484-A185-9D309FAEEAE8}" destId="{7863377F-A5D4-4338-95C9-83904937BF6C}" srcOrd="7" destOrd="0" presId="urn:microsoft.com/office/officeart/2005/8/layout/radial5"/>
    <dgm:cxn modelId="{B7FC8EEC-B631-4735-AC6E-CDDBBF20F10E}" type="presParOf" srcId="{7863377F-A5D4-4338-95C9-83904937BF6C}" destId="{347A5DCB-09C3-4693-9BC6-F0CBD45ACDA1}" srcOrd="0" destOrd="0" presId="urn:microsoft.com/office/officeart/2005/8/layout/radial5"/>
    <dgm:cxn modelId="{8D616EF6-FA55-4E0E-BB53-23313E33B307}" type="presParOf" srcId="{046851AF-C8FF-4484-A185-9D309FAEEAE8}" destId="{F7C87075-3D02-4219-902A-BEB71476E30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B4EAB3-66EA-4B99-8454-C010C622CE0B}" type="doc">
      <dgm:prSet loTypeId="urn:microsoft.com/office/officeart/2005/8/layout/venn1" loCatId="relationship" qsTypeId="urn:microsoft.com/office/officeart/2005/8/quickstyle/3d1" qsCatId="3D" csTypeId="urn:microsoft.com/office/officeart/2005/8/colors/accent2_2" csCatId="accent2" phldr="1"/>
      <dgm:spPr/>
    </dgm:pt>
    <dgm:pt modelId="{52CECB4B-D71B-46D8-A721-7219CF21CE8D}">
      <dgm:prSet phldrT="[Texte]"/>
      <dgm:spPr/>
      <dgm:t>
        <a:bodyPr/>
        <a:lstStyle/>
        <a:p>
          <a:endParaRPr lang="fr-FR" dirty="0">
            <a:latin typeface="+mj-lt"/>
          </a:endParaRPr>
        </a:p>
      </dgm:t>
    </dgm:pt>
    <dgm:pt modelId="{E6AA49C5-1300-438F-A516-812CF0D1916A}" type="parTrans" cxnId="{14CDC619-6A2B-4DF4-BE42-8442E4F2DB41}">
      <dgm:prSet/>
      <dgm:spPr/>
      <dgm:t>
        <a:bodyPr/>
        <a:lstStyle/>
        <a:p>
          <a:endParaRPr lang="fr-FR"/>
        </a:p>
      </dgm:t>
    </dgm:pt>
    <dgm:pt modelId="{B90472A3-0BBF-4109-8AA2-DC42A0C1E4F2}" type="sibTrans" cxnId="{14CDC619-6A2B-4DF4-BE42-8442E4F2DB41}">
      <dgm:prSet/>
      <dgm:spPr/>
      <dgm:t>
        <a:bodyPr/>
        <a:lstStyle/>
        <a:p>
          <a:endParaRPr lang="fr-FR"/>
        </a:p>
      </dgm:t>
    </dgm:pt>
    <dgm:pt modelId="{320BFF64-7779-497C-B40C-1C4B41F9A1D3}">
      <dgm:prSet phldrT="[Texte]" custT="1"/>
      <dgm:spPr/>
      <dgm:t>
        <a:bodyPr/>
        <a:lstStyle/>
        <a:p>
          <a:pPr algn="ctr"/>
          <a:endParaRPr lang="fr-FR" sz="2800" dirty="0" smtClean="0">
            <a:latin typeface="+mj-lt"/>
          </a:endParaRPr>
        </a:p>
        <a:p>
          <a:pPr algn="ctr"/>
          <a:endParaRPr lang="fr-FR" sz="2800" dirty="0" smtClean="0">
            <a:latin typeface="+mj-lt"/>
          </a:endParaRPr>
        </a:p>
      </dgm:t>
    </dgm:pt>
    <dgm:pt modelId="{4A801F85-161E-46A0-B7A9-A2364EC839DC}" type="parTrans" cxnId="{AD352501-E25F-42CB-AA2D-C413C0BC0E3A}">
      <dgm:prSet/>
      <dgm:spPr/>
      <dgm:t>
        <a:bodyPr/>
        <a:lstStyle/>
        <a:p>
          <a:endParaRPr lang="fr-FR"/>
        </a:p>
      </dgm:t>
    </dgm:pt>
    <dgm:pt modelId="{75904F9B-874A-47B3-848E-3F0B581924C3}" type="sibTrans" cxnId="{AD352501-E25F-42CB-AA2D-C413C0BC0E3A}">
      <dgm:prSet/>
      <dgm:spPr/>
      <dgm:t>
        <a:bodyPr/>
        <a:lstStyle/>
        <a:p>
          <a:endParaRPr lang="fr-FR"/>
        </a:p>
      </dgm:t>
    </dgm:pt>
    <dgm:pt modelId="{7AC39EA0-BE23-43D4-87D6-9C9DE1486C07}" type="pres">
      <dgm:prSet presAssocID="{32B4EAB3-66EA-4B99-8454-C010C622CE0B}" presName="compositeShape" presStyleCnt="0">
        <dgm:presLayoutVars>
          <dgm:chMax val="7"/>
          <dgm:dir/>
          <dgm:resizeHandles val="exact"/>
        </dgm:presLayoutVars>
      </dgm:prSet>
      <dgm:spPr/>
    </dgm:pt>
    <dgm:pt modelId="{A1C2E542-D306-4508-98F6-46D14D79EEDC}" type="pres">
      <dgm:prSet presAssocID="{52CECB4B-D71B-46D8-A721-7219CF21CE8D}" presName="circ1" presStyleLbl="vennNode1" presStyleIdx="0" presStyleCnt="2" custScaleX="43190" custScaleY="45842" custLinFactNeighborX="64914" custLinFactNeighborY="-24585"/>
      <dgm:spPr/>
      <dgm:t>
        <a:bodyPr/>
        <a:lstStyle/>
        <a:p>
          <a:endParaRPr lang="fr-FR"/>
        </a:p>
      </dgm:t>
    </dgm:pt>
    <dgm:pt modelId="{6C286D06-E9CC-47F9-89EA-EAC104E10ABD}" type="pres">
      <dgm:prSet presAssocID="{52CECB4B-D71B-46D8-A721-7219CF21CE8D}" presName="circ1Tx" presStyleLbl="revTx" presStyleIdx="0" presStyleCnt="0">
        <dgm:presLayoutVars>
          <dgm:chMax val="0"/>
          <dgm:chPref val="0"/>
          <dgm:bulletEnabled val="1"/>
        </dgm:presLayoutVars>
      </dgm:prSet>
      <dgm:spPr/>
      <dgm:t>
        <a:bodyPr/>
        <a:lstStyle/>
        <a:p>
          <a:endParaRPr lang="fr-FR"/>
        </a:p>
      </dgm:t>
    </dgm:pt>
    <dgm:pt modelId="{4AAC5231-7955-4D15-A4D2-F68D03401235}" type="pres">
      <dgm:prSet presAssocID="{320BFF64-7779-497C-B40C-1C4B41F9A1D3}" presName="circ2" presStyleLbl="vennNode1" presStyleIdx="1" presStyleCnt="2" custLinFactNeighborX="-7919" custLinFactNeighborY="1432"/>
      <dgm:spPr/>
      <dgm:t>
        <a:bodyPr/>
        <a:lstStyle/>
        <a:p>
          <a:endParaRPr lang="fr-FR"/>
        </a:p>
      </dgm:t>
    </dgm:pt>
    <dgm:pt modelId="{4B147BF4-47A6-4ADB-A211-5458924383B6}" type="pres">
      <dgm:prSet presAssocID="{320BFF64-7779-497C-B40C-1C4B41F9A1D3}" presName="circ2Tx" presStyleLbl="revTx" presStyleIdx="0" presStyleCnt="0">
        <dgm:presLayoutVars>
          <dgm:chMax val="0"/>
          <dgm:chPref val="0"/>
          <dgm:bulletEnabled val="1"/>
        </dgm:presLayoutVars>
      </dgm:prSet>
      <dgm:spPr/>
      <dgm:t>
        <a:bodyPr/>
        <a:lstStyle/>
        <a:p>
          <a:endParaRPr lang="fr-FR"/>
        </a:p>
      </dgm:t>
    </dgm:pt>
  </dgm:ptLst>
  <dgm:cxnLst>
    <dgm:cxn modelId="{14CDC619-6A2B-4DF4-BE42-8442E4F2DB41}" srcId="{32B4EAB3-66EA-4B99-8454-C010C622CE0B}" destId="{52CECB4B-D71B-46D8-A721-7219CF21CE8D}" srcOrd="0" destOrd="0" parTransId="{E6AA49C5-1300-438F-A516-812CF0D1916A}" sibTransId="{B90472A3-0BBF-4109-8AA2-DC42A0C1E4F2}"/>
    <dgm:cxn modelId="{AD352501-E25F-42CB-AA2D-C413C0BC0E3A}" srcId="{32B4EAB3-66EA-4B99-8454-C010C622CE0B}" destId="{320BFF64-7779-497C-B40C-1C4B41F9A1D3}" srcOrd="1" destOrd="0" parTransId="{4A801F85-161E-46A0-B7A9-A2364EC839DC}" sibTransId="{75904F9B-874A-47B3-848E-3F0B581924C3}"/>
    <dgm:cxn modelId="{16460628-3D86-44A5-972C-CC30E28DDD2E}" type="presOf" srcId="{320BFF64-7779-497C-B40C-1C4B41F9A1D3}" destId="{4B147BF4-47A6-4ADB-A211-5458924383B6}" srcOrd="1" destOrd="0" presId="urn:microsoft.com/office/officeart/2005/8/layout/venn1"/>
    <dgm:cxn modelId="{136B15DA-D592-41BD-99B0-EEA3A4CA4CEE}" type="presOf" srcId="{52CECB4B-D71B-46D8-A721-7219CF21CE8D}" destId="{A1C2E542-D306-4508-98F6-46D14D79EEDC}" srcOrd="0" destOrd="0" presId="urn:microsoft.com/office/officeart/2005/8/layout/venn1"/>
    <dgm:cxn modelId="{443587BB-3395-4565-B211-B2BB6A90EA35}" type="presOf" srcId="{320BFF64-7779-497C-B40C-1C4B41F9A1D3}" destId="{4AAC5231-7955-4D15-A4D2-F68D03401235}" srcOrd="0" destOrd="0" presId="urn:microsoft.com/office/officeart/2005/8/layout/venn1"/>
    <dgm:cxn modelId="{53C0F4BB-1B11-4402-B587-B0A6138244AB}" type="presOf" srcId="{52CECB4B-D71B-46D8-A721-7219CF21CE8D}" destId="{6C286D06-E9CC-47F9-89EA-EAC104E10ABD}" srcOrd="1" destOrd="0" presId="urn:microsoft.com/office/officeart/2005/8/layout/venn1"/>
    <dgm:cxn modelId="{9DC30553-B641-49ED-A1CD-680500387707}" type="presOf" srcId="{32B4EAB3-66EA-4B99-8454-C010C622CE0B}" destId="{7AC39EA0-BE23-43D4-87D6-9C9DE1486C07}" srcOrd="0" destOrd="0" presId="urn:microsoft.com/office/officeart/2005/8/layout/venn1"/>
    <dgm:cxn modelId="{3B1D1EB7-A70F-499C-8D6B-135C3B964950}" type="presParOf" srcId="{7AC39EA0-BE23-43D4-87D6-9C9DE1486C07}" destId="{A1C2E542-D306-4508-98F6-46D14D79EEDC}" srcOrd="0" destOrd="0" presId="urn:microsoft.com/office/officeart/2005/8/layout/venn1"/>
    <dgm:cxn modelId="{32D78BE4-46AC-41A4-BC7A-498A7E67DE76}" type="presParOf" srcId="{7AC39EA0-BE23-43D4-87D6-9C9DE1486C07}" destId="{6C286D06-E9CC-47F9-89EA-EAC104E10ABD}" srcOrd="1" destOrd="0" presId="urn:microsoft.com/office/officeart/2005/8/layout/venn1"/>
    <dgm:cxn modelId="{98D8FCFE-C717-4EF2-B894-79010CBC2B39}" type="presParOf" srcId="{7AC39EA0-BE23-43D4-87D6-9C9DE1486C07}" destId="{4AAC5231-7955-4D15-A4D2-F68D03401235}" srcOrd="2" destOrd="0" presId="urn:microsoft.com/office/officeart/2005/8/layout/venn1"/>
    <dgm:cxn modelId="{BF467A5E-467B-4136-8D8A-250C6B83FD5D}" type="presParOf" srcId="{7AC39EA0-BE23-43D4-87D6-9C9DE1486C07}" destId="{4B147BF4-47A6-4ADB-A211-545892438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B4EAB3-66EA-4B99-8454-C010C622CE0B}" type="doc">
      <dgm:prSet loTypeId="urn:microsoft.com/office/officeart/2005/8/layout/venn1" loCatId="relationship" qsTypeId="urn:microsoft.com/office/officeart/2005/8/quickstyle/3d1" qsCatId="3D" csTypeId="urn:microsoft.com/office/officeart/2005/8/colors/accent1_2" csCatId="accent1" phldr="1"/>
      <dgm:spPr/>
    </dgm:pt>
    <dgm:pt modelId="{52CECB4B-D71B-46D8-A721-7219CF21CE8D}">
      <dgm:prSet phldrT="[Texte]" custT="1"/>
      <dgm:spPr/>
      <dgm:t>
        <a:bodyPr/>
        <a:lstStyle/>
        <a:p>
          <a:endParaRPr lang="fr-FR" sz="1600" b="0" dirty="0">
            <a:solidFill>
              <a:srgbClr val="1602AE"/>
            </a:solidFill>
            <a:latin typeface="+mj-lt"/>
          </a:endParaRPr>
        </a:p>
      </dgm:t>
    </dgm:pt>
    <dgm:pt modelId="{E6AA49C5-1300-438F-A516-812CF0D1916A}" type="parTrans" cxnId="{14CDC619-6A2B-4DF4-BE42-8442E4F2DB41}">
      <dgm:prSet/>
      <dgm:spPr/>
      <dgm:t>
        <a:bodyPr/>
        <a:lstStyle/>
        <a:p>
          <a:endParaRPr lang="fr-FR"/>
        </a:p>
      </dgm:t>
    </dgm:pt>
    <dgm:pt modelId="{B90472A3-0BBF-4109-8AA2-DC42A0C1E4F2}" type="sibTrans" cxnId="{14CDC619-6A2B-4DF4-BE42-8442E4F2DB41}">
      <dgm:prSet/>
      <dgm:spPr/>
      <dgm:t>
        <a:bodyPr/>
        <a:lstStyle/>
        <a:p>
          <a:endParaRPr lang="fr-FR"/>
        </a:p>
      </dgm:t>
    </dgm:pt>
    <dgm:pt modelId="{320BFF64-7779-497C-B40C-1C4B41F9A1D3}">
      <dgm:prSet phldrT="[Texte]" custT="1"/>
      <dgm:spPr/>
      <dgm:t>
        <a:bodyPr/>
        <a:lstStyle/>
        <a:p>
          <a:endParaRPr lang="fr-FR" sz="2800" dirty="0">
            <a:latin typeface="+mj-lt"/>
          </a:endParaRPr>
        </a:p>
      </dgm:t>
    </dgm:pt>
    <dgm:pt modelId="{4A801F85-161E-46A0-B7A9-A2364EC839DC}" type="parTrans" cxnId="{AD352501-E25F-42CB-AA2D-C413C0BC0E3A}">
      <dgm:prSet/>
      <dgm:spPr/>
      <dgm:t>
        <a:bodyPr/>
        <a:lstStyle/>
        <a:p>
          <a:endParaRPr lang="fr-FR"/>
        </a:p>
      </dgm:t>
    </dgm:pt>
    <dgm:pt modelId="{75904F9B-874A-47B3-848E-3F0B581924C3}" type="sibTrans" cxnId="{AD352501-E25F-42CB-AA2D-C413C0BC0E3A}">
      <dgm:prSet/>
      <dgm:spPr/>
      <dgm:t>
        <a:bodyPr/>
        <a:lstStyle/>
        <a:p>
          <a:endParaRPr lang="fr-FR"/>
        </a:p>
      </dgm:t>
    </dgm:pt>
    <dgm:pt modelId="{7AC39EA0-BE23-43D4-87D6-9C9DE1486C07}" type="pres">
      <dgm:prSet presAssocID="{32B4EAB3-66EA-4B99-8454-C010C622CE0B}" presName="compositeShape" presStyleCnt="0">
        <dgm:presLayoutVars>
          <dgm:chMax val="7"/>
          <dgm:dir/>
          <dgm:resizeHandles val="exact"/>
        </dgm:presLayoutVars>
      </dgm:prSet>
      <dgm:spPr/>
    </dgm:pt>
    <dgm:pt modelId="{A1C2E542-D306-4508-98F6-46D14D79EEDC}" type="pres">
      <dgm:prSet presAssocID="{52CECB4B-D71B-46D8-A721-7219CF21CE8D}" presName="circ1" presStyleLbl="vennNode1" presStyleIdx="0" presStyleCnt="2" custScaleX="43190" custScaleY="45842" custLinFactNeighborX="81574" custLinFactNeighborY="28823"/>
      <dgm:spPr/>
      <dgm:t>
        <a:bodyPr/>
        <a:lstStyle/>
        <a:p>
          <a:endParaRPr lang="fr-FR"/>
        </a:p>
      </dgm:t>
    </dgm:pt>
    <dgm:pt modelId="{6C286D06-E9CC-47F9-89EA-EAC104E10ABD}" type="pres">
      <dgm:prSet presAssocID="{52CECB4B-D71B-46D8-A721-7219CF21CE8D}" presName="circ1Tx" presStyleLbl="revTx" presStyleIdx="0" presStyleCnt="0">
        <dgm:presLayoutVars>
          <dgm:chMax val="0"/>
          <dgm:chPref val="0"/>
          <dgm:bulletEnabled val="1"/>
        </dgm:presLayoutVars>
      </dgm:prSet>
      <dgm:spPr/>
      <dgm:t>
        <a:bodyPr/>
        <a:lstStyle/>
        <a:p>
          <a:endParaRPr lang="fr-FR"/>
        </a:p>
      </dgm:t>
    </dgm:pt>
    <dgm:pt modelId="{4AAC5231-7955-4D15-A4D2-F68D03401235}" type="pres">
      <dgm:prSet presAssocID="{320BFF64-7779-497C-B40C-1C4B41F9A1D3}" presName="circ2" presStyleLbl="vennNode1" presStyleIdx="1" presStyleCnt="2" custLinFactNeighborX="11393" custLinFactNeighborY="-458"/>
      <dgm:spPr/>
      <dgm:t>
        <a:bodyPr/>
        <a:lstStyle/>
        <a:p>
          <a:endParaRPr lang="fr-FR"/>
        </a:p>
      </dgm:t>
    </dgm:pt>
    <dgm:pt modelId="{4B147BF4-47A6-4ADB-A211-5458924383B6}" type="pres">
      <dgm:prSet presAssocID="{320BFF64-7779-497C-B40C-1C4B41F9A1D3}" presName="circ2Tx" presStyleLbl="revTx" presStyleIdx="0" presStyleCnt="0">
        <dgm:presLayoutVars>
          <dgm:chMax val="0"/>
          <dgm:chPref val="0"/>
          <dgm:bulletEnabled val="1"/>
        </dgm:presLayoutVars>
      </dgm:prSet>
      <dgm:spPr/>
      <dgm:t>
        <a:bodyPr/>
        <a:lstStyle/>
        <a:p>
          <a:endParaRPr lang="fr-FR"/>
        </a:p>
      </dgm:t>
    </dgm:pt>
  </dgm:ptLst>
  <dgm:cxnLst>
    <dgm:cxn modelId="{B4ECA0A4-435A-40FD-ACD7-029E6F00114F}" type="presOf" srcId="{52CECB4B-D71B-46D8-A721-7219CF21CE8D}" destId="{6C286D06-E9CC-47F9-89EA-EAC104E10ABD}" srcOrd="1" destOrd="0" presId="urn:microsoft.com/office/officeart/2005/8/layout/venn1"/>
    <dgm:cxn modelId="{8FD72DEA-0EFE-47AC-A191-A26DC12D90B5}" type="presOf" srcId="{32B4EAB3-66EA-4B99-8454-C010C622CE0B}" destId="{7AC39EA0-BE23-43D4-87D6-9C9DE1486C07}" srcOrd="0" destOrd="0" presId="urn:microsoft.com/office/officeart/2005/8/layout/venn1"/>
    <dgm:cxn modelId="{14CDC619-6A2B-4DF4-BE42-8442E4F2DB41}" srcId="{32B4EAB3-66EA-4B99-8454-C010C622CE0B}" destId="{52CECB4B-D71B-46D8-A721-7219CF21CE8D}" srcOrd="0" destOrd="0" parTransId="{E6AA49C5-1300-438F-A516-812CF0D1916A}" sibTransId="{B90472A3-0BBF-4109-8AA2-DC42A0C1E4F2}"/>
    <dgm:cxn modelId="{AD352501-E25F-42CB-AA2D-C413C0BC0E3A}" srcId="{32B4EAB3-66EA-4B99-8454-C010C622CE0B}" destId="{320BFF64-7779-497C-B40C-1C4B41F9A1D3}" srcOrd="1" destOrd="0" parTransId="{4A801F85-161E-46A0-B7A9-A2364EC839DC}" sibTransId="{75904F9B-874A-47B3-848E-3F0B581924C3}"/>
    <dgm:cxn modelId="{1EB17D94-30AA-40E6-BA2D-334A9E3CAD77}" type="presOf" srcId="{52CECB4B-D71B-46D8-A721-7219CF21CE8D}" destId="{A1C2E542-D306-4508-98F6-46D14D79EEDC}" srcOrd="0" destOrd="0" presId="urn:microsoft.com/office/officeart/2005/8/layout/venn1"/>
    <dgm:cxn modelId="{B79F990A-DD2A-4D27-B33E-A303DBF6C343}" type="presOf" srcId="{320BFF64-7779-497C-B40C-1C4B41F9A1D3}" destId="{4AAC5231-7955-4D15-A4D2-F68D03401235}" srcOrd="0" destOrd="0" presId="urn:microsoft.com/office/officeart/2005/8/layout/venn1"/>
    <dgm:cxn modelId="{8CE572FC-52B5-4195-BC79-0CD6624442C8}" type="presOf" srcId="{320BFF64-7779-497C-B40C-1C4B41F9A1D3}" destId="{4B147BF4-47A6-4ADB-A211-5458924383B6}" srcOrd="1" destOrd="0" presId="urn:microsoft.com/office/officeart/2005/8/layout/venn1"/>
    <dgm:cxn modelId="{9A2B999D-DC22-432C-9AA2-7CBF76EBB231}" type="presParOf" srcId="{7AC39EA0-BE23-43D4-87D6-9C9DE1486C07}" destId="{A1C2E542-D306-4508-98F6-46D14D79EEDC}" srcOrd="0" destOrd="0" presId="urn:microsoft.com/office/officeart/2005/8/layout/venn1"/>
    <dgm:cxn modelId="{B8F87D95-2651-4D54-BB38-0996CE4DD3FB}" type="presParOf" srcId="{7AC39EA0-BE23-43D4-87D6-9C9DE1486C07}" destId="{6C286D06-E9CC-47F9-89EA-EAC104E10ABD}" srcOrd="1" destOrd="0" presId="urn:microsoft.com/office/officeart/2005/8/layout/venn1"/>
    <dgm:cxn modelId="{12C2A676-E1DD-4989-82ED-7B480D358C19}" type="presParOf" srcId="{7AC39EA0-BE23-43D4-87D6-9C9DE1486C07}" destId="{4AAC5231-7955-4D15-A4D2-F68D03401235}" srcOrd="2" destOrd="0" presId="urn:microsoft.com/office/officeart/2005/8/layout/venn1"/>
    <dgm:cxn modelId="{8833E82A-315C-4580-A0A8-897768E1CAE5}" type="presParOf" srcId="{7AC39EA0-BE23-43D4-87D6-9C9DE1486C07}" destId="{4B147BF4-47A6-4ADB-A211-5458924383B6}"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39F4C-0435-4A84-BBC8-42FAAB173482}">
      <dsp:nvSpPr>
        <dsp:cNvPr id="0" name=""/>
        <dsp:cNvSpPr/>
      </dsp:nvSpPr>
      <dsp:spPr>
        <a:xfrm>
          <a:off x="0" y="0"/>
          <a:ext cx="12192000" cy="308610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A9663C1-27D3-40F4-B4BD-8D79A5B5A64D}">
      <dsp:nvSpPr>
        <dsp:cNvPr id="0" name=""/>
        <dsp:cNvSpPr/>
      </dsp:nvSpPr>
      <dsp:spPr>
        <a:xfrm>
          <a:off x="1005845" y="308608"/>
          <a:ext cx="2232680" cy="2514597"/>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35542E96-4D72-4843-B412-154FE8434AF6}">
      <dsp:nvSpPr>
        <dsp:cNvPr id="0" name=""/>
        <dsp:cNvSpPr/>
      </dsp:nvSpPr>
      <dsp:spPr>
        <a:xfrm rot="10800000">
          <a:off x="411494" y="3086099"/>
          <a:ext cx="3581400" cy="3771900"/>
        </a:xfrm>
        <a:prstGeom prst="round2SameRect">
          <a:avLst>
            <a:gd name="adj1" fmla="val 10500"/>
            <a:gd name="adj2" fmla="val 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fr-FR" sz="1400" b="0" i="1" kern="1200" dirty="0" smtClean="0">
            <a:latin typeface="Garamond" panose="02020404030301010803" pitchFamily="18" charset="0"/>
          </a:endParaRPr>
        </a:p>
        <a:p>
          <a:pPr lvl="0" algn="ctr" defTabSz="622300">
            <a:lnSpc>
              <a:spcPct val="90000"/>
            </a:lnSpc>
            <a:spcBef>
              <a:spcPct val="0"/>
            </a:spcBef>
            <a:spcAft>
              <a:spcPct val="35000"/>
            </a:spcAft>
          </a:pPr>
          <a:endParaRPr lang="fr-FR" sz="500" b="0" i="1" kern="1200" dirty="0" smtClean="0">
            <a:latin typeface="Garamond" panose="02020404030301010803" pitchFamily="18" charset="0"/>
          </a:endParaRPr>
        </a:p>
        <a:p>
          <a:pPr lvl="0" algn="ctr" defTabSz="622300">
            <a:lnSpc>
              <a:spcPct val="90000"/>
            </a:lnSpc>
            <a:spcBef>
              <a:spcPct val="0"/>
            </a:spcBef>
            <a:spcAft>
              <a:spcPct val="35000"/>
            </a:spcAft>
          </a:pPr>
          <a:r>
            <a:rPr lang="fr-FR" sz="2800" i="1" kern="1200" dirty="0" smtClean="0">
              <a:latin typeface="Garamond" panose="02020404030301010803" pitchFamily="18" charset="0"/>
            </a:rPr>
            <a:t>Si vous n'êtes pas décidé à </a:t>
          </a:r>
          <a:r>
            <a:rPr lang="fr-FR" sz="2800" b="1" i="1" kern="1200" dirty="0" smtClean="0">
              <a:solidFill>
                <a:srgbClr val="FFC000"/>
              </a:solidFill>
              <a:latin typeface="Garamond" panose="02020404030301010803" pitchFamily="18" charset="0"/>
            </a:rPr>
            <a:t>augmenter </a:t>
          </a:r>
          <a:r>
            <a:rPr lang="fr-FR" sz="2800" i="1" kern="1200" dirty="0" smtClean="0">
              <a:latin typeface="Garamond" panose="02020404030301010803" pitchFamily="18" charset="0"/>
            </a:rPr>
            <a:t>autrui, laissez toute autorité au vestiaire. L'autorité doit être une forme de fraternité qui vise à tous nous </a:t>
          </a:r>
          <a:r>
            <a:rPr lang="fr-FR" sz="2800" b="1" i="1" kern="1200" dirty="0" smtClean="0">
              <a:solidFill>
                <a:srgbClr val="FFC000"/>
              </a:solidFill>
              <a:latin typeface="Garamond" panose="02020404030301010803" pitchFamily="18" charset="0"/>
            </a:rPr>
            <a:t>augmenter.</a:t>
          </a:r>
        </a:p>
        <a:p>
          <a:pPr lvl="0" algn="ctr" defTabSz="622300">
            <a:lnSpc>
              <a:spcPct val="90000"/>
            </a:lnSpc>
            <a:spcBef>
              <a:spcPct val="0"/>
            </a:spcBef>
            <a:spcAft>
              <a:spcPct val="35000"/>
            </a:spcAft>
          </a:pPr>
          <a:endParaRPr lang="fr-FR" sz="1600" i="1" kern="1200" dirty="0" smtClean="0">
            <a:latin typeface="Garamond" panose="02020404030301010803" pitchFamily="18" charset="0"/>
          </a:endParaRPr>
        </a:p>
        <a:p>
          <a:pPr lvl="0" algn="ctr" defTabSz="622300">
            <a:lnSpc>
              <a:spcPct val="90000"/>
            </a:lnSpc>
            <a:spcBef>
              <a:spcPct val="0"/>
            </a:spcBef>
            <a:spcAft>
              <a:spcPct val="35000"/>
            </a:spcAft>
          </a:pPr>
          <a:r>
            <a:rPr lang="fr-FR" sz="2800" b="1" i="0" kern="1200" dirty="0" smtClean="0">
              <a:latin typeface="Garamond" panose="02020404030301010803" pitchFamily="18" charset="0"/>
            </a:rPr>
            <a:t>Michel Serres (1930 </a:t>
          </a:r>
          <a:endParaRPr lang="fr-FR" sz="4800" b="1" i="0" kern="1200" dirty="0">
            <a:latin typeface="Garamond" panose="02020404030301010803" pitchFamily="18" charset="0"/>
          </a:endParaRPr>
        </a:p>
      </dsp:txBody>
      <dsp:txXfrm rot="10800000">
        <a:off x="521634" y="3086099"/>
        <a:ext cx="3361120" cy="3661760"/>
      </dsp:txXfrm>
    </dsp:sp>
    <dsp:sp modelId="{B92052ED-4DB6-4CC0-B991-F1CB8B3A4032}">
      <dsp:nvSpPr>
        <dsp:cNvPr id="0" name=""/>
        <dsp:cNvSpPr/>
      </dsp:nvSpPr>
      <dsp:spPr>
        <a:xfrm>
          <a:off x="4850962" y="213104"/>
          <a:ext cx="2490075" cy="2659891"/>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1990639"/>
              <a:satOff val="11305"/>
              <a:lumOff val="897"/>
              <a:alphaOff val="0"/>
              <a:satMod val="300000"/>
            </a:schemeClr>
          </a:contourClr>
        </a:sp3d>
      </dsp:spPr>
      <dsp:style>
        <a:lnRef idx="0">
          <a:scrgbClr r="0" g="0" b="0"/>
        </a:lnRef>
        <a:fillRef idx="1">
          <a:scrgbClr r="0" g="0" b="0"/>
        </a:fillRef>
        <a:effectRef idx="3">
          <a:scrgbClr r="0" g="0" b="0"/>
        </a:effectRef>
        <a:fontRef idx="minor"/>
      </dsp:style>
    </dsp:sp>
    <dsp:sp modelId="{231144EC-6101-482C-B891-C48ECEE93077}">
      <dsp:nvSpPr>
        <dsp:cNvPr id="0" name=""/>
        <dsp:cNvSpPr/>
      </dsp:nvSpPr>
      <dsp:spPr>
        <a:xfrm rot="10800000">
          <a:off x="4305299" y="3086099"/>
          <a:ext cx="3581400" cy="3771900"/>
        </a:xfrm>
        <a:prstGeom prst="round2SameRect">
          <a:avLst>
            <a:gd name="adj1" fmla="val 10500"/>
            <a:gd name="adj2" fmla="val 0"/>
          </a:avLst>
        </a:prstGeom>
        <a:gradFill rotWithShape="0">
          <a:gsLst>
            <a:gs pos="0">
              <a:schemeClr val="accent4">
                <a:hueOff val="-2232385"/>
                <a:satOff val="13449"/>
                <a:lumOff val="1078"/>
                <a:alphaOff val="0"/>
                <a:shade val="15000"/>
                <a:satMod val="180000"/>
              </a:schemeClr>
            </a:gs>
            <a:gs pos="50000">
              <a:schemeClr val="accent4">
                <a:hueOff val="-2232385"/>
                <a:satOff val="13449"/>
                <a:lumOff val="1078"/>
                <a:alphaOff val="0"/>
                <a:shade val="45000"/>
                <a:satMod val="170000"/>
              </a:schemeClr>
            </a:gs>
            <a:gs pos="70000">
              <a:schemeClr val="accent4">
                <a:hueOff val="-2232385"/>
                <a:satOff val="13449"/>
                <a:lumOff val="1078"/>
                <a:alphaOff val="0"/>
                <a:tint val="99000"/>
                <a:shade val="65000"/>
                <a:satMod val="155000"/>
              </a:schemeClr>
            </a:gs>
            <a:gs pos="100000">
              <a:schemeClr val="accent4">
                <a:hueOff val="-2232385"/>
                <a:satOff val="13449"/>
                <a:lumOff val="107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232385"/>
              <a:satOff val="13449"/>
              <a:lumOff val="107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fr-FR" sz="3000" i="1" kern="1200" dirty="0" smtClean="0">
              <a:latin typeface="Garamond" pitchFamily="18" charset="0"/>
            </a:rPr>
            <a:t>La concorde </a:t>
          </a:r>
          <a:r>
            <a:rPr lang="fr-FR" sz="3000" b="1" i="1" kern="1200" dirty="0" smtClean="0">
              <a:solidFill>
                <a:srgbClr val="FFC000"/>
              </a:solidFill>
              <a:latin typeface="Garamond" pitchFamily="18" charset="0"/>
            </a:rPr>
            <a:t>augmente </a:t>
          </a:r>
          <a:r>
            <a:rPr lang="fr-FR" sz="3000" i="1" kern="1200" dirty="0" smtClean="0">
              <a:latin typeface="Garamond" pitchFamily="18" charset="0"/>
            </a:rPr>
            <a:t>les petites fortunes, la discorde ruine les plus grandes.</a:t>
          </a:r>
        </a:p>
        <a:p>
          <a:pPr lvl="0" algn="ctr" defTabSz="1333500">
            <a:lnSpc>
              <a:spcPct val="90000"/>
            </a:lnSpc>
            <a:spcBef>
              <a:spcPct val="0"/>
            </a:spcBef>
            <a:spcAft>
              <a:spcPct val="35000"/>
            </a:spcAft>
          </a:pPr>
          <a:r>
            <a:rPr lang="fr-FR" sz="3000" kern="1200" dirty="0" smtClean="0">
              <a:latin typeface="Garamond" pitchFamily="18" charset="0"/>
            </a:rPr>
            <a:t>Marcus Agrippa </a:t>
          </a:r>
        </a:p>
        <a:p>
          <a:pPr lvl="0" algn="ctr" defTabSz="1333500">
            <a:lnSpc>
              <a:spcPct val="90000"/>
            </a:lnSpc>
            <a:spcBef>
              <a:spcPct val="0"/>
            </a:spcBef>
            <a:spcAft>
              <a:spcPct val="35000"/>
            </a:spcAft>
          </a:pPr>
          <a:endParaRPr lang="fr-FR" sz="2400" kern="1200" dirty="0" smtClean="0">
            <a:latin typeface="Garamond" pitchFamily="18" charset="0"/>
          </a:endParaRPr>
        </a:p>
        <a:p>
          <a:pPr lvl="0" algn="ctr" defTabSz="1333500">
            <a:lnSpc>
              <a:spcPct val="90000"/>
            </a:lnSpc>
            <a:spcBef>
              <a:spcPct val="0"/>
            </a:spcBef>
            <a:spcAft>
              <a:spcPct val="35000"/>
            </a:spcAft>
          </a:pPr>
          <a:r>
            <a:rPr lang="fr-FR" sz="2400" kern="1200" dirty="0" smtClean="0">
              <a:latin typeface="Garamond" pitchFamily="18" charset="0"/>
            </a:rPr>
            <a:t>63 avant JC, 12 après JC</a:t>
          </a:r>
          <a:endParaRPr lang="fr-FR" sz="2400" kern="1200" dirty="0">
            <a:latin typeface="Garamond" pitchFamily="18" charset="0"/>
          </a:endParaRPr>
        </a:p>
      </dsp:txBody>
      <dsp:txXfrm rot="10800000">
        <a:off x="4415439" y="3086099"/>
        <a:ext cx="3361120" cy="3661760"/>
      </dsp:txXfrm>
    </dsp:sp>
    <dsp:sp modelId="{8298B26A-859F-46B9-9609-B5AC495E4B15}">
      <dsp:nvSpPr>
        <dsp:cNvPr id="0" name=""/>
        <dsp:cNvSpPr/>
      </dsp:nvSpPr>
      <dsp:spPr>
        <a:xfrm>
          <a:off x="9033643" y="480449"/>
          <a:ext cx="2003793" cy="2125201"/>
        </a:xfrm>
        <a:prstGeom prst="roundRect">
          <a:avLst>
            <a:gd name="adj" fmla="val 10000"/>
          </a:avLst>
        </a:prstGeom>
        <a:blipFill rotWithShape="1">
          <a:blip xmlns:r="http://schemas.openxmlformats.org/officeDocument/2006/relationships" r:embed="rId3"/>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3981279"/>
              <a:satOff val="22610"/>
              <a:lumOff val="1795"/>
              <a:alphaOff val="0"/>
              <a:satMod val="300000"/>
            </a:schemeClr>
          </a:contourClr>
        </a:sp3d>
      </dsp:spPr>
      <dsp:style>
        <a:lnRef idx="0">
          <a:scrgbClr r="0" g="0" b="0"/>
        </a:lnRef>
        <a:fillRef idx="1">
          <a:scrgbClr r="0" g="0" b="0"/>
        </a:fillRef>
        <a:effectRef idx="3">
          <a:scrgbClr r="0" g="0" b="0"/>
        </a:effectRef>
        <a:fontRef idx="minor"/>
      </dsp:style>
    </dsp:sp>
    <dsp:sp modelId="{8DB177B4-0EFD-4E9D-940C-25FE2CD9DC19}">
      <dsp:nvSpPr>
        <dsp:cNvPr id="0" name=""/>
        <dsp:cNvSpPr/>
      </dsp:nvSpPr>
      <dsp:spPr>
        <a:xfrm rot="10800000">
          <a:off x="8244839" y="3086099"/>
          <a:ext cx="3581400" cy="3771900"/>
        </a:xfrm>
        <a:prstGeom prst="round2SameRect">
          <a:avLst>
            <a:gd name="adj1" fmla="val 10500"/>
            <a:gd name="adj2" fmla="val 0"/>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endParaRPr lang="fr-FR" sz="2400" b="0" i="1" kern="1200" dirty="0" smtClean="0">
            <a:latin typeface="Garamond" pitchFamily="18" charset="0"/>
          </a:endParaRPr>
        </a:p>
        <a:p>
          <a:pPr lvl="0" algn="ctr" defTabSz="1066800">
            <a:lnSpc>
              <a:spcPct val="90000"/>
            </a:lnSpc>
            <a:spcBef>
              <a:spcPct val="0"/>
            </a:spcBef>
            <a:spcAft>
              <a:spcPct val="35000"/>
            </a:spcAft>
          </a:pPr>
          <a:r>
            <a:rPr lang="fr-FR" sz="2800" i="1" kern="1200" dirty="0" smtClean="0">
              <a:latin typeface="Garamond" pitchFamily="18" charset="0"/>
            </a:rPr>
            <a:t>Vous n’en avez pas fait assez, vous n’en avez jamais fait assez, tant qu’il existe encore une chose à laquelle vous pouvez contribuer. </a:t>
          </a:r>
          <a:endParaRPr lang="fr-FR" sz="2400" i="1" kern="1200" dirty="0" smtClean="0">
            <a:latin typeface="Garamond" pitchFamily="18" charset="0"/>
          </a:endParaRPr>
        </a:p>
        <a:p>
          <a:pPr lvl="0" algn="ctr" defTabSz="1066800">
            <a:lnSpc>
              <a:spcPct val="90000"/>
            </a:lnSpc>
            <a:spcBef>
              <a:spcPct val="0"/>
            </a:spcBef>
            <a:spcAft>
              <a:spcPct val="35000"/>
            </a:spcAft>
          </a:pPr>
          <a:r>
            <a:rPr lang="fr-FR" sz="2400" i="0" kern="1200" dirty="0" smtClean="0">
              <a:latin typeface="Garamond" pitchFamily="18" charset="0"/>
            </a:rPr>
            <a:t>Dag Hammarskjöld</a:t>
          </a:r>
        </a:p>
        <a:p>
          <a:pPr lvl="0" algn="ctr" defTabSz="1066800">
            <a:lnSpc>
              <a:spcPct val="90000"/>
            </a:lnSpc>
            <a:spcBef>
              <a:spcPct val="0"/>
            </a:spcBef>
            <a:spcAft>
              <a:spcPct val="35000"/>
            </a:spcAft>
          </a:pPr>
          <a:r>
            <a:rPr lang="fr-FR" sz="2400" i="0" kern="1200" dirty="0" smtClean="0">
              <a:latin typeface="Garamond" pitchFamily="18" charset="0"/>
            </a:rPr>
            <a:t>(1905-1961)</a:t>
          </a:r>
          <a:endParaRPr lang="fr-FR" sz="2400" i="0" kern="1200" dirty="0">
            <a:latin typeface="Garamond" pitchFamily="18" charset="0"/>
          </a:endParaRPr>
        </a:p>
      </dsp:txBody>
      <dsp:txXfrm rot="10800000">
        <a:off x="8354979" y="3086099"/>
        <a:ext cx="3361120" cy="3661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13BC-2FC7-46EB-8600-7FC8B0104214}">
      <dsp:nvSpPr>
        <dsp:cNvPr id="0" name=""/>
        <dsp:cNvSpPr/>
      </dsp:nvSpPr>
      <dsp:spPr>
        <a:xfrm>
          <a:off x="7444897" y="4665115"/>
          <a:ext cx="3397302" cy="2200681"/>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biens matériels consommés</a:t>
          </a:r>
          <a:endParaRPr lang="fr-FR" sz="2400" kern="1200" dirty="0"/>
        </a:p>
      </dsp:txBody>
      <dsp:txXfrm>
        <a:off x="8512430" y="5263628"/>
        <a:ext cx="2281427" cy="1553827"/>
      </dsp:txXfrm>
    </dsp:sp>
    <dsp:sp modelId="{1A77FF40-144A-4E34-9A55-8E3AB97E1B06}">
      <dsp:nvSpPr>
        <dsp:cNvPr id="0" name=""/>
        <dsp:cNvSpPr/>
      </dsp:nvSpPr>
      <dsp:spPr>
        <a:xfrm>
          <a:off x="1524013" y="4676449"/>
          <a:ext cx="3397302" cy="2200681"/>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Biens matériels créés</a:t>
          </a:r>
          <a:endParaRPr lang="fr-FR" sz="2400" kern="1200" dirty="0"/>
        </a:p>
      </dsp:txBody>
      <dsp:txXfrm>
        <a:off x="1572355" y="5274961"/>
        <a:ext cx="2281427" cy="1553827"/>
      </dsp:txXfrm>
    </dsp:sp>
    <dsp:sp modelId="{34C31F2E-016D-45D8-B233-D6DF8D84EE3A}">
      <dsp:nvSpPr>
        <dsp:cNvPr id="0" name=""/>
        <dsp:cNvSpPr/>
      </dsp:nvSpPr>
      <dsp:spPr>
        <a:xfrm>
          <a:off x="7302414" y="0"/>
          <a:ext cx="3397302" cy="2200681"/>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5"/>
        </a:lnRef>
        <a:fillRef idx="2">
          <a:schemeClr val="accent5"/>
        </a:fillRef>
        <a:effectRef idx="1">
          <a:schemeClr val="accent5"/>
        </a:effectRef>
        <a:fontRef idx="minor">
          <a:schemeClr val="dk1"/>
        </a:fontRef>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Biens spirituels appréciés</a:t>
          </a:r>
          <a:endParaRPr lang="fr-FR" sz="2400" kern="1200" dirty="0"/>
        </a:p>
      </dsp:txBody>
      <dsp:txXfrm>
        <a:off x="8369947" y="48342"/>
        <a:ext cx="2281427" cy="1553827"/>
      </dsp:txXfrm>
    </dsp:sp>
    <dsp:sp modelId="{C96C2146-97FC-4AE3-AEE7-116742D0ACDD}">
      <dsp:nvSpPr>
        <dsp:cNvPr id="0" name=""/>
        <dsp:cNvSpPr/>
      </dsp:nvSpPr>
      <dsp:spPr>
        <a:xfrm>
          <a:off x="1524013" y="0"/>
          <a:ext cx="3397302" cy="2200681"/>
        </a:xfrm>
        <a:prstGeom prst="roundRect">
          <a:avLst>
            <a:gd name="adj" fmla="val 1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Biens spirituels créés</a:t>
          </a:r>
          <a:endParaRPr lang="fr-FR" sz="2400" kern="1200" dirty="0"/>
        </a:p>
      </dsp:txBody>
      <dsp:txXfrm>
        <a:off x="1572355" y="48342"/>
        <a:ext cx="2281427" cy="1553827"/>
      </dsp:txXfrm>
    </dsp:sp>
    <dsp:sp modelId="{6230FE67-0769-46F3-A996-70C275258092}">
      <dsp:nvSpPr>
        <dsp:cNvPr id="0" name=""/>
        <dsp:cNvSpPr/>
      </dsp:nvSpPr>
      <dsp:spPr>
        <a:xfrm>
          <a:off x="3049430" y="391996"/>
          <a:ext cx="2977797" cy="2977797"/>
        </a:xfrm>
        <a:prstGeom prst="pieWedg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fr-FR" sz="2900" kern="1200" dirty="0" smtClean="0"/>
            <a:t>But collectif intérieur</a:t>
          </a:r>
          <a:endParaRPr lang="fr-FR" sz="2900" kern="1200" dirty="0"/>
        </a:p>
      </dsp:txBody>
      <dsp:txXfrm>
        <a:off x="3921607" y="1264173"/>
        <a:ext cx="2105620" cy="2105620"/>
      </dsp:txXfrm>
    </dsp:sp>
    <dsp:sp modelId="{964B0A91-2535-406A-A243-183DFF890C5D}">
      <dsp:nvSpPr>
        <dsp:cNvPr id="0" name=""/>
        <dsp:cNvSpPr/>
      </dsp:nvSpPr>
      <dsp:spPr>
        <a:xfrm rot="5400000">
          <a:off x="6164771" y="391996"/>
          <a:ext cx="2977797" cy="2977797"/>
        </a:xfrm>
        <a:prstGeom prst="pieWedg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fr-FR" sz="2900" kern="1200" dirty="0" smtClean="0"/>
            <a:t>But individuel intérieur</a:t>
          </a:r>
          <a:endParaRPr lang="fr-FR" sz="2900" kern="1200" dirty="0"/>
        </a:p>
      </dsp:txBody>
      <dsp:txXfrm rot="-5400000">
        <a:off x="6164771" y="1264173"/>
        <a:ext cx="2105620" cy="2105620"/>
      </dsp:txXfrm>
    </dsp:sp>
    <dsp:sp modelId="{501E4771-7B3C-4977-A797-79EC0ED84E4A}">
      <dsp:nvSpPr>
        <dsp:cNvPr id="0" name=""/>
        <dsp:cNvSpPr/>
      </dsp:nvSpPr>
      <dsp:spPr>
        <a:xfrm rot="10800000">
          <a:off x="6164771" y="3507336"/>
          <a:ext cx="2977797" cy="2977797"/>
        </a:xfrm>
        <a:prstGeom prst="pieWedg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fr-FR" sz="2900" kern="1200" dirty="0" smtClean="0"/>
            <a:t>But individuel extérieur</a:t>
          </a:r>
          <a:endParaRPr lang="fr-FR" sz="2900" kern="1200" dirty="0"/>
        </a:p>
      </dsp:txBody>
      <dsp:txXfrm rot="10800000">
        <a:off x="6164771" y="3507336"/>
        <a:ext cx="2105620" cy="2105620"/>
      </dsp:txXfrm>
    </dsp:sp>
    <dsp:sp modelId="{A777F7D6-8455-48F1-8B39-AE1AA645390A}">
      <dsp:nvSpPr>
        <dsp:cNvPr id="0" name=""/>
        <dsp:cNvSpPr/>
      </dsp:nvSpPr>
      <dsp:spPr>
        <a:xfrm rot="16200000">
          <a:off x="3049430" y="3507336"/>
          <a:ext cx="2977797" cy="2977797"/>
        </a:xfrm>
        <a:prstGeom prst="pieWedg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fr-FR" sz="2900" kern="1200" dirty="0" smtClean="0"/>
            <a:t>But collectif extérieur</a:t>
          </a:r>
          <a:endParaRPr lang="fr-FR" sz="2900" kern="1200" dirty="0"/>
        </a:p>
      </dsp:txBody>
      <dsp:txXfrm rot="5400000">
        <a:off x="3921607" y="3507336"/>
        <a:ext cx="2105620" cy="2105620"/>
      </dsp:txXfrm>
    </dsp:sp>
    <dsp:sp modelId="{1A3766D4-81C2-4647-B3E3-C02ADBECA0D9}">
      <dsp:nvSpPr>
        <dsp:cNvPr id="0" name=""/>
        <dsp:cNvSpPr/>
      </dsp:nvSpPr>
      <dsp:spPr>
        <a:xfrm>
          <a:off x="5581934" y="2819623"/>
          <a:ext cx="1028131" cy="894027"/>
        </a:xfrm>
        <a:prstGeom prst="circularArrow">
          <a:avLst/>
        </a:prstGeom>
        <a:solidFill>
          <a:schemeClr val="accent2">
            <a:tint val="40000"/>
            <a:hueOff val="0"/>
            <a:satOff val="0"/>
            <a:lumOff val="0"/>
            <a:alphaOff val="0"/>
          </a:schemeClr>
        </a:solidFill>
        <a:ln>
          <a:noFill/>
        </a:ln>
        <a:effectLst>
          <a:outerShdw blurRad="63500" dist="381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C61A3FE-BFDC-439B-8C7F-7C3C99BD2632}">
      <dsp:nvSpPr>
        <dsp:cNvPr id="0" name=""/>
        <dsp:cNvSpPr/>
      </dsp:nvSpPr>
      <dsp:spPr>
        <a:xfrm rot="10800000">
          <a:off x="5581934" y="3163480"/>
          <a:ext cx="1028131" cy="894027"/>
        </a:xfrm>
        <a:prstGeom prst="circularArrow">
          <a:avLst/>
        </a:prstGeom>
        <a:solidFill>
          <a:schemeClr val="accent2">
            <a:tint val="40000"/>
            <a:hueOff val="0"/>
            <a:satOff val="0"/>
            <a:lumOff val="0"/>
            <a:alphaOff val="0"/>
          </a:schemeClr>
        </a:solidFill>
        <a:ln>
          <a:noFill/>
        </a:ln>
        <a:effectLst>
          <a:outerShdw blurRad="63500" dist="381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4331-5D03-4BD7-BE80-52C43A63D92F}">
      <dsp:nvSpPr>
        <dsp:cNvPr id="0" name=""/>
        <dsp:cNvSpPr/>
      </dsp:nvSpPr>
      <dsp:spPr>
        <a:xfrm>
          <a:off x="0" y="5162379"/>
          <a:ext cx="12192000" cy="1694408"/>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Un futur plus heureux</a:t>
          </a:r>
          <a:endParaRPr lang="fr-FR" sz="4000" kern="1200" dirty="0"/>
        </a:p>
      </dsp:txBody>
      <dsp:txXfrm>
        <a:off x="0" y="5162379"/>
        <a:ext cx="12192000" cy="914980"/>
      </dsp:txXfrm>
    </dsp:sp>
    <dsp:sp modelId="{8E2E669E-7927-4391-A059-8242506E606E}">
      <dsp:nvSpPr>
        <dsp:cNvPr id="0" name=""/>
        <dsp:cNvSpPr/>
      </dsp:nvSpPr>
      <dsp:spPr>
        <a:xfrm>
          <a:off x="0" y="6043471"/>
          <a:ext cx="6095999" cy="77942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fr-FR" sz="3600" kern="1200" dirty="0" smtClean="0"/>
            <a:t>Améliorer le sort de tous</a:t>
          </a:r>
          <a:endParaRPr lang="fr-FR" sz="3600" kern="1200" dirty="0"/>
        </a:p>
      </dsp:txBody>
      <dsp:txXfrm>
        <a:off x="0" y="6043471"/>
        <a:ext cx="6095999" cy="779427"/>
      </dsp:txXfrm>
    </dsp:sp>
    <dsp:sp modelId="{A24E36CC-F429-4142-AE96-1A20BC3E7D9B}">
      <dsp:nvSpPr>
        <dsp:cNvPr id="0" name=""/>
        <dsp:cNvSpPr/>
      </dsp:nvSpPr>
      <dsp:spPr>
        <a:xfrm>
          <a:off x="6096000" y="6043471"/>
          <a:ext cx="6095999" cy="779427"/>
        </a:xfrm>
        <a:prstGeom prst="rect">
          <a:avLst/>
        </a:prstGeom>
        <a:solidFill>
          <a:schemeClr val="accent3">
            <a:tint val="40000"/>
            <a:alpha val="90000"/>
            <a:hueOff val="1339606"/>
            <a:satOff val="-1724"/>
            <a:lumOff val="-134"/>
            <a:alphaOff val="0"/>
          </a:schemeClr>
        </a:solidFill>
        <a:ln w="9525" cap="flat" cmpd="sng" algn="ctr">
          <a:solidFill>
            <a:schemeClr val="accent3">
              <a:tint val="40000"/>
              <a:alpha val="90000"/>
              <a:hueOff val="1339606"/>
              <a:satOff val="-1724"/>
              <a:lumOff val="-134"/>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t>Des générations plus prospères</a:t>
          </a:r>
          <a:endParaRPr lang="fr-FR" sz="2300" kern="1200" dirty="0"/>
        </a:p>
      </dsp:txBody>
      <dsp:txXfrm>
        <a:off x="6096000" y="6043471"/>
        <a:ext cx="6095999" cy="779427"/>
      </dsp:txXfrm>
    </dsp:sp>
    <dsp:sp modelId="{8AB0862E-AA1C-4BF4-A298-E85E245EFD48}">
      <dsp:nvSpPr>
        <dsp:cNvPr id="0" name=""/>
        <dsp:cNvSpPr/>
      </dsp:nvSpPr>
      <dsp:spPr>
        <a:xfrm rot="10800000">
          <a:off x="0" y="2581795"/>
          <a:ext cx="12192000" cy="2605999"/>
        </a:xfrm>
        <a:prstGeom prst="upArrowCallou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fr-FR" sz="4400" kern="1200" dirty="0" smtClean="0"/>
            <a:t>Quatre grandes responsabilités</a:t>
          </a:r>
          <a:endParaRPr lang="fr-FR" sz="4400" kern="1200" dirty="0"/>
        </a:p>
      </dsp:txBody>
      <dsp:txXfrm rot="-10800000">
        <a:off x="0" y="2581795"/>
        <a:ext cx="12192000" cy="914705"/>
      </dsp:txXfrm>
    </dsp:sp>
    <dsp:sp modelId="{FEC8BAA4-EDAF-41E7-8177-2F4035100AD1}">
      <dsp:nvSpPr>
        <dsp:cNvPr id="0" name=""/>
        <dsp:cNvSpPr/>
      </dsp:nvSpPr>
      <dsp:spPr>
        <a:xfrm>
          <a:off x="0" y="3496501"/>
          <a:ext cx="3047999" cy="779193"/>
        </a:xfrm>
        <a:prstGeom prst="rect">
          <a:avLst/>
        </a:prstGeom>
        <a:solidFill>
          <a:schemeClr val="accent5">
            <a:lumMod val="20000"/>
            <a:lumOff val="80000"/>
            <a:alpha val="90000"/>
          </a:schemeClr>
        </a:solidFill>
        <a:ln w="9525" cap="flat" cmpd="sng" algn="ctr">
          <a:solidFill>
            <a:schemeClr val="accent3">
              <a:tint val="40000"/>
              <a:alpha val="90000"/>
              <a:hueOff val="2679212"/>
              <a:satOff val="-3448"/>
              <a:lumOff val="-269"/>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accent4">
                  <a:lumMod val="75000"/>
                </a:schemeClr>
              </a:solidFill>
            </a:rPr>
            <a:t>La vérité vous rendra libres</a:t>
          </a:r>
          <a:endParaRPr lang="fr-FR" sz="1900" kern="1200" dirty="0">
            <a:solidFill>
              <a:schemeClr val="accent4">
                <a:lumMod val="75000"/>
              </a:schemeClr>
            </a:solidFill>
          </a:endParaRPr>
        </a:p>
      </dsp:txBody>
      <dsp:txXfrm>
        <a:off x="0" y="3496501"/>
        <a:ext cx="3047999" cy="779193"/>
      </dsp:txXfrm>
    </dsp:sp>
    <dsp:sp modelId="{E9BB8C73-CDDA-4371-BAC3-9F1F3EC2DEA3}">
      <dsp:nvSpPr>
        <dsp:cNvPr id="0" name=""/>
        <dsp:cNvSpPr/>
      </dsp:nvSpPr>
      <dsp:spPr>
        <a:xfrm>
          <a:off x="3048000" y="3496501"/>
          <a:ext cx="3047999" cy="779193"/>
        </a:xfrm>
        <a:prstGeom prst="rect">
          <a:avLst/>
        </a:prstGeom>
        <a:solidFill>
          <a:schemeClr val="accent5">
            <a:lumMod val="40000"/>
            <a:lumOff val="60000"/>
            <a:alpha val="90000"/>
          </a:schemeClr>
        </a:solidFill>
        <a:ln w="9525" cap="flat" cmpd="sng" algn="ctr">
          <a:solidFill>
            <a:schemeClr val="accent3">
              <a:tint val="40000"/>
              <a:alpha val="90000"/>
              <a:hueOff val="4018819"/>
              <a:satOff val="-5172"/>
              <a:lumOff val="-40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accent4">
                  <a:lumMod val="75000"/>
                </a:schemeClr>
              </a:solidFill>
            </a:rPr>
            <a:t>Valeurs universellement partagées</a:t>
          </a:r>
          <a:endParaRPr lang="fr-FR" sz="1900" kern="1200" dirty="0">
            <a:solidFill>
              <a:schemeClr val="accent4">
                <a:lumMod val="75000"/>
              </a:schemeClr>
            </a:solidFill>
          </a:endParaRPr>
        </a:p>
      </dsp:txBody>
      <dsp:txXfrm>
        <a:off x="3048000" y="3496501"/>
        <a:ext cx="3047999" cy="779193"/>
      </dsp:txXfrm>
    </dsp:sp>
    <dsp:sp modelId="{77393D02-461D-475C-B209-B1692309A9B4}">
      <dsp:nvSpPr>
        <dsp:cNvPr id="0" name=""/>
        <dsp:cNvSpPr/>
      </dsp:nvSpPr>
      <dsp:spPr>
        <a:xfrm>
          <a:off x="6096000" y="3496501"/>
          <a:ext cx="3047999" cy="779193"/>
        </a:xfrm>
        <a:prstGeom prst="rect">
          <a:avLst/>
        </a:prstGeom>
        <a:solidFill>
          <a:schemeClr val="accent5">
            <a:lumMod val="60000"/>
            <a:lumOff val="40000"/>
            <a:alpha val="90000"/>
          </a:schemeClr>
        </a:solidFill>
        <a:ln w="9525" cap="flat" cmpd="sng" algn="ctr">
          <a:solidFill>
            <a:schemeClr val="accent3">
              <a:tint val="40000"/>
              <a:alpha val="90000"/>
              <a:hueOff val="5358425"/>
              <a:satOff val="-6896"/>
              <a:lumOff val="-53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900" kern="1200" dirty="0" smtClean="0">
              <a:solidFill>
                <a:srgbClr val="002060"/>
              </a:solidFill>
            </a:rPr>
            <a:t>Participer activement</a:t>
          </a:r>
          <a:endParaRPr lang="fr-FR" sz="1900" kern="1200" dirty="0">
            <a:solidFill>
              <a:srgbClr val="002060"/>
            </a:solidFill>
          </a:endParaRPr>
        </a:p>
      </dsp:txBody>
      <dsp:txXfrm>
        <a:off x="6096000" y="3496501"/>
        <a:ext cx="3047999" cy="779193"/>
      </dsp:txXfrm>
    </dsp:sp>
    <dsp:sp modelId="{ADC56070-8536-460D-B666-F0F6ADC7569A}">
      <dsp:nvSpPr>
        <dsp:cNvPr id="0" name=""/>
        <dsp:cNvSpPr/>
      </dsp:nvSpPr>
      <dsp:spPr>
        <a:xfrm>
          <a:off x="9144000" y="3496501"/>
          <a:ext cx="3047999" cy="779193"/>
        </a:xfrm>
        <a:prstGeom prst="rect">
          <a:avLst/>
        </a:prstGeom>
        <a:solidFill>
          <a:schemeClr val="accent5">
            <a:lumMod val="75000"/>
            <a:alpha val="90000"/>
          </a:schemeClr>
        </a:solidFill>
        <a:ln w="9525" cap="flat" cmpd="sng" algn="ctr">
          <a:solidFill>
            <a:schemeClr val="accent3">
              <a:tint val="40000"/>
              <a:alpha val="90000"/>
              <a:hueOff val="6698031"/>
              <a:satOff val="-8621"/>
              <a:lumOff val="-67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bg1"/>
              </a:solidFill>
            </a:rPr>
            <a:t>Maîtriser ses désirs et ses besoins</a:t>
          </a:r>
          <a:endParaRPr lang="fr-FR" sz="1900" kern="1200" dirty="0">
            <a:solidFill>
              <a:schemeClr val="bg1"/>
            </a:solidFill>
          </a:endParaRPr>
        </a:p>
      </dsp:txBody>
      <dsp:txXfrm>
        <a:off x="9144000" y="3496501"/>
        <a:ext cx="3047999" cy="779193"/>
      </dsp:txXfrm>
    </dsp:sp>
    <dsp:sp modelId="{D35948D0-D7C1-490D-8855-D290457C8856}">
      <dsp:nvSpPr>
        <dsp:cNvPr id="0" name=""/>
        <dsp:cNvSpPr/>
      </dsp:nvSpPr>
      <dsp:spPr>
        <a:xfrm rot="10800000">
          <a:off x="0" y="0"/>
          <a:ext cx="12192000" cy="2605999"/>
        </a:xfrm>
        <a:prstGeom prst="upArrowCallou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84480" tIns="284480" rIns="284480" bIns="284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4000" kern="1200" dirty="0" smtClean="0"/>
            <a:t>Trois promesses des temps à venir</a:t>
          </a:r>
          <a:endParaRPr lang="fr-FR" sz="4000" kern="1200" dirty="0"/>
        </a:p>
      </dsp:txBody>
      <dsp:txXfrm rot="-10800000">
        <a:off x="0" y="0"/>
        <a:ext cx="12192000" cy="914705"/>
      </dsp:txXfrm>
    </dsp:sp>
    <dsp:sp modelId="{4B9A3FA9-9298-441E-BD66-D84DC59F0B87}">
      <dsp:nvSpPr>
        <dsp:cNvPr id="0" name=""/>
        <dsp:cNvSpPr/>
      </dsp:nvSpPr>
      <dsp:spPr>
        <a:xfrm>
          <a:off x="5953" y="915918"/>
          <a:ext cx="4060031" cy="779193"/>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fr-FR" sz="3600" kern="1200" dirty="0" smtClean="0"/>
            <a:t>Être plus</a:t>
          </a:r>
          <a:endParaRPr lang="fr-FR" sz="3600" kern="1200" dirty="0"/>
        </a:p>
      </dsp:txBody>
      <dsp:txXfrm>
        <a:off x="5953" y="915918"/>
        <a:ext cx="4060031" cy="779193"/>
      </dsp:txXfrm>
    </dsp:sp>
    <dsp:sp modelId="{A72C0DB7-D407-42FA-A72F-37D4D5A3C7CB}">
      <dsp:nvSpPr>
        <dsp:cNvPr id="0" name=""/>
        <dsp:cNvSpPr/>
      </dsp:nvSpPr>
      <dsp:spPr>
        <a:xfrm>
          <a:off x="4065984" y="915918"/>
          <a:ext cx="4060031" cy="779193"/>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fr-FR" sz="3200" kern="1200" dirty="0" smtClean="0"/>
            <a:t>Aimer davantage</a:t>
          </a:r>
          <a:endParaRPr lang="fr-FR" sz="3200" kern="1200" dirty="0"/>
        </a:p>
      </dsp:txBody>
      <dsp:txXfrm>
        <a:off x="4065984" y="915918"/>
        <a:ext cx="4060031" cy="779193"/>
      </dsp:txXfrm>
    </dsp:sp>
    <dsp:sp modelId="{501C376C-49E5-4950-9228-1673E3BBA888}">
      <dsp:nvSpPr>
        <dsp:cNvPr id="0" name=""/>
        <dsp:cNvSpPr/>
      </dsp:nvSpPr>
      <dsp:spPr>
        <a:xfrm>
          <a:off x="8126015" y="915918"/>
          <a:ext cx="4060031" cy="779193"/>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fr-FR" sz="3600" kern="1200" dirty="0" smtClean="0"/>
            <a:t>Créer mieux</a:t>
          </a:r>
          <a:endParaRPr lang="fr-FR" sz="3600" kern="1200" dirty="0"/>
        </a:p>
      </dsp:txBody>
      <dsp:txXfrm>
        <a:off x="8126015" y="915918"/>
        <a:ext cx="4060031" cy="77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D691C-708B-4892-B5B8-745E3AA79B80}">
      <dsp:nvSpPr>
        <dsp:cNvPr id="0" name=""/>
        <dsp:cNvSpPr/>
      </dsp:nvSpPr>
      <dsp:spPr>
        <a:xfrm>
          <a:off x="637255" y="534295"/>
          <a:ext cx="5501487" cy="5501487"/>
        </a:xfrm>
        <a:prstGeom prst="pie">
          <a:avLst>
            <a:gd name="adj1" fmla="val 16200000"/>
            <a:gd name="adj2" fmla="val 18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fr-FR" sz="4700" kern="1200" dirty="0" smtClean="0"/>
            <a:t>Savoir plus</a:t>
          </a:r>
        </a:p>
      </dsp:txBody>
      <dsp:txXfrm>
        <a:off x="3536670" y="1700086"/>
        <a:ext cx="1964817" cy="1637347"/>
      </dsp:txXfrm>
    </dsp:sp>
    <dsp:sp modelId="{AD8A596A-278A-4844-996A-1E647732066E}">
      <dsp:nvSpPr>
        <dsp:cNvPr id="0" name=""/>
        <dsp:cNvSpPr/>
      </dsp:nvSpPr>
      <dsp:spPr>
        <a:xfrm>
          <a:off x="523951" y="730777"/>
          <a:ext cx="5501487" cy="5501487"/>
        </a:xfrm>
        <a:prstGeom prst="pie">
          <a:avLst>
            <a:gd name="adj1" fmla="val 1800000"/>
            <a:gd name="adj2" fmla="val 90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fr-FR" sz="4700" kern="1200" dirty="0" smtClean="0"/>
            <a:t>Pouvoir plus</a:t>
          </a:r>
        </a:p>
      </dsp:txBody>
      <dsp:txXfrm>
        <a:off x="1833829" y="4300194"/>
        <a:ext cx="2947225" cy="1440865"/>
      </dsp:txXfrm>
    </dsp:sp>
    <dsp:sp modelId="{F71C83AA-E9F9-4D3B-AD10-2D7A321ED0D1}">
      <dsp:nvSpPr>
        <dsp:cNvPr id="0" name=""/>
        <dsp:cNvSpPr/>
      </dsp:nvSpPr>
      <dsp:spPr>
        <a:xfrm>
          <a:off x="410646" y="534295"/>
          <a:ext cx="5501487" cy="5501487"/>
        </a:xfrm>
        <a:prstGeom prst="pie">
          <a:avLst>
            <a:gd name="adj1" fmla="val 9000000"/>
            <a:gd name="adj2" fmla="val 162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fr-FR" sz="4700" kern="1200" dirty="0" smtClean="0"/>
            <a:t>Avoir plus</a:t>
          </a:r>
          <a:endParaRPr lang="fr-FR" sz="4700" kern="1200" dirty="0"/>
        </a:p>
      </dsp:txBody>
      <dsp:txXfrm>
        <a:off x="1047902" y="1700086"/>
        <a:ext cx="1964817" cy="1637347"/>
      </dsp:txXfrm>
    </dsp:sp>
    <dsp:sp modelId="{F5345997-8AFC-4E39-BD3E-D6D775244508}">
      <dsp:nvSpPr>
        <dsp:cNvPr id="0" name=""/>
        <dsp:cNvSpPr/>
      </dsp:nvSpPr>
      <dsp:spPr>
        <a:xfrm>
          <a:off x="297141" y="193727"/>
          <a:ext cx="6182624" cy="6182624"/>
        </a:xfrm>
        <a:prstGeom prst="circularArrow">
          <a:avLst>
            <a:gd name="adj1" fmla="val 5085"/>
            <a:gd name="adj2" fmla="val 327528"/>
            <a:gd name="adj3" fmla="val 1472472"/>
            <a:gd name="adj4" fmla="val 1619943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F0784258-EBB0-4E6C-AF65-958935A42D0C}">
      <dsp:nvSpPr>
        <dsp:cNvPr id="0" name=""/>
        <dsp:cNvSpPr/>
      </dsp:nvSpPr>
      <dsp:spPr>
        <a:xfrm>
          <a:off x="183382" y="389860"/>
          <a:ext cx="6182624" cy="6182624"/>
        </a:xfrm>
        <a:prstGeom prst="circularArrow">
          <a:avLst>
            <a:gd name="adj1" fmla="val 5085"/>
            <a:gd name="adj2" fmla="val 327528"/>
            <a:gd name="adj3" fmla="val 8671970"/>
            <a:gd name="adj4" fmla="val 180050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DF2C710F-6895-4481-A261-35B56DBCFED6}">
      <dsp:nvSpPr>
        <dsp:cNvPr id="0" name=""/>
        <dsp:cNvSpPr/>
      </dsp:nvSpPr>
      <dsp:spPr>
        <a:xfrm>
          <a:off x="69624" y="193727"/>
          <a:ext cx="6182624" cy="6182624"/>
        </a:xfrm>
        <a:prstGeom prst="circularArrow">
          <a:avLst>
            <a:gd name="adj1" fmla="val 5085"/>
            <a:gd name="adj2" fmla="val 327528"/>
            <a:gd name="adj3" fmla="val 15873039"/>
            <a:gd name="adj4" fmla="val 9000000"/>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4331-5D03-4BD7-BE80-52C43A63D92F}">
      <dsp:nvSpPr>
        <dsp:cNvPr id="0" name=""/>
        <dsp:cNvSpPr/>
      </dsp:nvSpPr>
      <dsp:spPr>
        <a:xfrm>
          <a:off x="0" y="5162379"/>
          <a:ext cx="12192000" cy="1694408"/>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FR" sz="4000" kern="1200" dirty="0" smtClean="0"/>
            <a:t>Un futur plus heureux</a:t>
          </a:r>
          <a:endParaRPr lang="fr-FR" sz="4000" kern="1200" dirty="0"/>
        </a:p>
      </dsp:txBody>
      <dsp:txXfrm>
        <a:off x="0" y="5162379"/>
        <a:ext cx="12192000" cy="914980"/>
      </dsp:txXfrm>
    </dsp:sp>
    <dsp:sp modelId="{8E2E669E-7927-4391-A059-8242506E606E}">
      <dsp:nvSpPr>
        <dsp:cNvPr id="0" name=""/>
        <dsp:cNvSpPr/>
      </dsp:nvSpPr>
      <dsp:spPr>
        <a:xfrm>
          <a:off x="0" y="6043471"/>
          <a:ext cx="6095999" cy="77942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fr-FR" sz="3600" kern="1200" dirty="0" smtClean="0"/>
            <a:t>Améliorer son sort</a:t>
          </a:r>
          <a:endParaRPr lang="fr-FR" sz="3600" kern="1200" dirty="0"/>
        </a:p>
      </dsp:txBody>
      <dsp:txXfrm>
        <a:off x="0" y="6043471"/>
        <a:ext cx="6095999" cy="779427"/>
      </dsp:txXfrm>
    </dsp:sp>
    <dsp:sp modelId="{A24E36CC-F429-4142-AE96-1A20BC3E7D9B}">
      <dsp:nvSpPr>
        <dsp:cNvPr id="0" name=""/>
        <dsp:cNvSpPr/>
      </dsp:nvSpPr>
      <dsp:spPr>
        <a:xfrm>
          <a:off x="6096000" y="6043471"/>
          <a:ext cx="6095999" cy="779427"/>
        </a:xfrm>
        <a:prstGeom prst="rect">
          <a:avLst/>
        </a:prstGeom>
        <a:solidFill>
          <a:schemeClr val="accent3">
            <a:tint val="40000"/>
            <a:alpha val="90000"/>
            <a:hueOff val="1339606"/>
            <a:satOff val="-1724"/>
            <a:lumOff val="-134"/>
            <a:alphaOff val="0"/>
          </a:schemeClr>
        </a:solidFill>
        <a:ln w="9525" cap="flat" cmpd="sng" algn="ctr">
          <a:solidFill>
            <a:schemeClr val="accent3">
              <a:tint val="40000"/>
              <a:alpha val="90000"/>
              <a:hueOff val="1339606"/>
              <a:satOff val="-1724"/>
              <a:lumOff val="-134"/>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fr-FR" sz="2800" kern="1200" dirty="0" smtClean="0"/>
            <a:t>Des générations plus prospères</a:t>
          </a:r>
          <a:endParaRPr lang="fr-FR" sz="2300" kern="1200" dirty="0"/>
        </a:p>
      </dsp:txBody>
      <dsp:txXfrm>
        <a:off x="6096000" y="6043471"/>
        <a:ext cx="6095999" cy="779427"/>
      </dsp:txXfrm>
    </dsp:sp>
    <dsp:sp modelId="{8AB0862E-AA1C-4BF4-A298-E85E245EFD48}">
      <dsp:nvSpPr>
        <dsp:cNvPr id="0" name=""/>
        <dsp:cNvSpPr/>
      </dsp:nvSpPr>
      <dsp:spPr>
        <a:xfrm rot="10800000">
          <a:off x="0" y="2581795"/>
          <a:ext cx="12192000" cy="2605999"/>
        </a:xfrm>
        <a:prstGeom prst="upArrowCallou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fr-FR" sz="4400" kern="1200" dirty="0" smtClean="0"/>
            <a:t>Quatre grandes libertés</a:t>
          </a:r>
          <a:endParaRPr lang="fr-FR" sz="4400" kern="1200" dirty="0"/>
        </a:p>
      </dsp:txBody>
      <dsp:txXfrm rot="-10800000">
        <a:off x="0" y="2581795"/>
        <a:ext cx="12192000" cy="914705"/>
      </dsp:txXfrm>
    </dsp:sp>
    <dsp:sp modelId="{FEC8BAA4-EDAF-41E7-8177-2F4035100AD1}">
      <dsp:nvSpPr>
        <dsp:cNvPr id="0" name=""/>
        <dsp:cNvSpPr/>
      </dsp:nvSpPr>
      <dsp:spPr>
        <a:xfrm>
          <a:off x="0" y="3496501"/>
          <a:ext cx="3047999" cy="779193"/>
        </a:xfrm>
        <a:prstGeom prst="rect">
          <a:avLst/>
        </a:prstGeom>
        <a:solidFill>
          <a:schemeClr val="accent5">
            <a:lumMod val="20000"/>
            <a:lumOff val="80000"/>
            <a:alpha val="90000"/>
          </a:schemeClr>
        </a:solidFill>
        <a:ln w="9525" cap="flat" cmpd="sng" algn="ctr">
          <a:solidFill>
            <a:schemeClr val="accent3">
              <a:tint val="40000"/>
              <a:alpha val="90000"/>
              <a:hueOff val="2679212"/>
              <a:satOff val="-3448"/>
              <a:lumOff val="-269"/>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fr-FR" sz="2500" kern="1200" dirty="0" smtClean="0">
              <a:solidFill>
                <a:schemeClr val="accent4">
                  <a:lumMod val="75000"/>
                </a:schemeClr>
              </a:solidFill>
            </a:rPr>
            <a:t>Liberté d’expression</a:t>
          </a:r>
          <a:endParaRPr lang="fr-FR" sz="2500" kern="1200" dirty="0">
            <a:solidFill>
              <a:schemeClr val="accent4">
                <a:lumMod val="75000"/>
              </a:schemeClr>
            </a:solidFill>
          </a:endParaRPr>
        </a:p>
      </dsp:txBody>
      <dsp:txXfrm>
        <a:off x="0" y="3496501"/>
        <a:ext cx="3047999" cy="779193"/>
      </dsp:txXfrm>
    </dsp:sp>
    <dsp:sp modelId="{E9BB8C73-CDDA-4371-BAC3-9F1F3EC2DEA3}">
      <dsp:nvSpPr>
        <dsp:cNvPr id="0" name=""/>
        <dsp:cNvSpPr/>
      </dsp:nvSpPr>
      <dsp:spPr>
        <a:xfrm>
          <a:off x="3048000" y="3496501"/>
          <a:ext cx="3047999" cy="779193"/>
        </a:xfrm>
        <a:prstGeom prst="rect">
          <a:avLst/>
        </a:prstGeom>
        <a:solidFill>
          <a:schemeClr val="accent5">
            <a:lumMod val="40000"/>
            <a:lumOff val="60000"/>
            <a:alpha val="90000"/>
          </a:schemeClr>
        </a:solidFill>
        <a:ln w="9525" cap="flat" cmpd="sng" algn="ctr">
          <a:solidFill>
            <a:schemeClr val="accent3">
              <a:tint val="40000"/>
              <a:alpha val="90000"/>
              <a:hueOff val="4018819"/>
              <a:satOff val="-5172"/>
              <a:lumOff val="-40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fr-FR" sz="2500" kern="1200" dirty="0" smtClean="0">
              <a:solidFill>
                <a:schemeClr val="accent4">
                  <a:lumMod val="75000"/>
                </a:schemeClr>
              </a:solidFill>
            </a:rPr>
            <a:t>Liberté de culte</a:t>
          </a:r>
          <a:endParaRPr lang="fr-FR" sz="2500" kern="1200" dirty="0">
            <a:solidFill>
              <a:schemeClr val="accent4">
                <a:lumMod val="75000"/>
              </a:schemeClr>
            </a:solidFill>
          </a:endParaRPr>
        </a:p>
      </dsp:txBody>
      <dsp:txXfrm>
        <a:off x="3048000" y="3496501"/>
        <a:ext cx="3047999" cy="779193"/>
      </dsp:txXfrm>
    </dsp:sp>
    <dsp:sp modelId="{77393D02-461D-475C-B209-B1692309A9B4}">
      <dsp:nvSpPr>
        <dsp:cNvPr id="0" name=""/>
        <dsp:cNvSpPr/>
      </dsp:nvSpPr>
      <dsp:spPr>
        <a:xfrm>
          <a:off x="6096000" y="3496501"/>
          <a:ext cx="3047999" cy="779193"/>
        </a:xfrm>
        <a:prstGeom prst="rect">
          <a:avLst/>
        </a:prstGeom>
        <a:solidFill>
          <a:schemeClr val="accent5">
            <a:lumMod val="60000"/>
            <a:lumOff val="40000"/>
            <a:alpha val="90000"/>
          </a:schemeClr>
        </a:solidFill>
        <a:ln w="9525" cap="flat" cmpd="sng" algn="ctr">
          <a:solidFill>
            <a:schemeClr val="accent3">
              <a:tint val="40000"/>
              <a:alpha val="90000"/>
              <a:hueOff val="5358425"/>
              <a:satOff val="-6896"/>
              <a:lumOff val="-53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smtClean="0">
              <a:solidFill>
                <a:srgbClr val="002060"/>
              </a:solidFill>
            </a:rPr>
            <a:t>Se libérer de la peur</a:t>
          </a:r>
          <a:endParaRPr lang="fr-FR" sz="2000" kern="1200" dirty="0">
            <a:solidFill>
              <a:srgbClr val="002060"/>
            </a:solidFill>
          </a:endParaRPr>
        </a:p>
      </dsp:txBody>
      <dsp:txXfrm>
        <a:off x="6096000" y="3496501"/>
        <a:ext cx="3047999" cy="779193"/>
      </dsp:txXfrm>
    </dsp:sp>
    <dsp:sp modelId="{ADC56070-8536-460D-B666-F0F6ADC7569A}">
      <dsp:nvSpPr>
        <dsp:cNvPr id="0" name=""/>
        <dsp:cNvSpPr/>
      </dsp:nvSpPr>
      <dsp:spPr>
        <a:xfrm>
          <a:off x="9144000" y="3496501"/>
          <a:ext cx="3047999" cy="779193"/>
        </a:xfrm>
        <a:prstGeom prst="rect">
          <a:avLst/>
        </a:prstGeom>
        <a:solidFill>
          <a:schemeClr val="accent5">
            <a:lumMod val="75000"/>
            <a:alpha val="90000"/>
          </a:schemeClr>
        </a:solidFill>
        <a:ln w="9525" cap="flat" cmpd="sng" algn="ctr">
          <a:solidFill>
            <a:schemeClr val="accent3">
              <a:tint val="40000"/>
              <a:alpha val="90000"/>
              <a:hueOff val="6698031"/>
              <a:satOff val="-8621"/>
              <a:lumOff val="-67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bg1"/>
              </a:solidFill>
            </a:rPr>
            <a:t>Se libérer du besoin </a:t>
          </a:r>
          <a:endParaRPr lang="fr-FR" sz="2000" kern="1200" dirty="0">
            <a:solidFill>
              <a:schemeClr val="bg1"/>
            </a:solidFill>
          </a:endParaRPr>
        </a:p>
      </dsp:txBody>
      <dsp:txXfrm>
        <a:off x="9144000" y="3496501"/>
        <a:ext cx="3047999" cy="779193"/>
      </dsp:txXfrm>
    </dsp:sp>
    <dsp:sp modelId="{D35948D0-D7C1-490D-8855-D290457C8856}">
      <dsp:nvSpPr>
        <dsp:cNvPr id="0" name=""/>
        <dsp:cNvSpPr/>
      </dsp:nvSpPr>
      <dsp:spPr>
        <a:xfrm rot="10800000">
          <a:off x="0" y="0"/>
          <a:ext cx="12192000" cy="2605999"/>
        </a:xfrm>
        <a:prstGeom prst="upArrowCallou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84480" tIns="284480" rIns="284480" bIns="284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4000" kern="1200" dirty="0" smtClean="0"/>
            <a:t>Trois promesses des temps modernes</a:t>
          </a:r>
          <a:endParaRPr lang="fr-FR" sz="4000" kern="1200" dirty="0"/>
        </a:p>
      </dsp:txBody>
      <dsp:txXfrm rot="-10800000">
        <a:off x="0" y="0"/>
        <a:ext cx="12192000" cy="914705"/>
      </dsp:txXfrm>
    </dsp:sp>
    <dsp:sp modelId="{4B9A3FA9-9298-441E-BD66-D84DC59F0B87}">
      <dsp:nvSpPr>
        <dsp:cNvPr id="0" name=""/>
        <dsp:cNvSpPr/>
      </dsp:nvSpPr>
      <dsp:spPr>
        <a:xfrm>
          <a:off x="5953" y="915918"/>
          <a:ext cx="4060031" cy="779193"/>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84480" tIns="50800" rIns="284480" bIns="50800" numCol="1" spcCol="1270" anchor="ctr" anchorCtr="0">
          <a:noAutofit/>
        </a:bodyPr>
        <a:lstStyle/>
        <a:p>
          <a:pPr lvl="0" algn="ctr" defTabSz="1778000">
            <a:lnSpc>
              <a:spcPct val="90000"/>
            </a:lnSpc>
            <a:spcBef>
              <a:spcPct val="0"/>
            </a:spcBef>
            <a:spcAft>
              <a:spcPct val="35000"/>
            </a:spcAft>
          </a:pPr>
          <a:r>
            <a:rPr lang="fr-FR" sz="4000" kern="1200" dirty="0" smtClean="0"/>
            <a:t>Savoir plus</a:t>
          </a:r>
          <a:endParaRPr lang="fr-FR" sz="4000" kern="1200" dirty="0"/>
        </a:p>
      </dsp:txBody>
      <dsp:txXfrm>
        <a:off x="5953" y="915918"/>
        <a:ext cx="4060031" cy="779193"/>
      </dsp:txXfrm>
    </dsp:sp>
    <dsp:sp modelId="{A72C0DB7-D407-42FA-A72F-37D4D5A3C7CB}">
      <dsp:nvSpPr>
        <dsp:cNvPr id="0" name=""/>
        <dsp:cNvSpPr/>
      </dsp:nvSpPr>
      <dsp:spPr>
        <a:xfrm>
          <a:off x="4065984" y="915918"/>
          <a:ext cx="4060031" cy="779193"/>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84480" tIns="50800" rIns="284480" bIns="50800" numCol="1" spcCol="1270" anchor="ctr" anchorCtr="0">
          <a:noAutofit/>
        </a:bodyPr>
        <a:lstStyle/>
        <a:p>
          <a:pPr lvl="0" algn="ctr" defTabSz="1778000">
            <a:lnSpc>
              <a:spcPct val="90000"/>
            </a:lnSpc>
            <a:spcBef>
              <a:spcPct val="0"/>
            </a:spcBef>
            <a:spcAft>
              <a:spcPct val="35000"/>
            </a:spcAft>
          </a:pPr>
          <a:r>
            <a:rPr lang="fr-FR" sz="4000" kern="1200" dirty="0" smtClean="0"/>
            <a:t>Pouvoir plus</a:t>
          </a:r>
          <a:endParaRPr lang="fr-FR" sz="4000" kern="1200" dirty="0"/>
        </a:p>
      </dsp:txBody>
      <dsp:txXfrm>
        <a:off x="4065984" y="915918"/>
        <a:ext cx="4060031" cy="779193"/>
      </dsp:txXfrm>
    </dsp:sp>
    <dsp:sp modelId="{501C376C-49E5-4950-9228-1673E3BBA888}">
      <dsp:nvSpPr>
        <dsp:cNvPr id="0" name=""/>
        <dsp:cNvSpPr/>
      </dsp:nvSpPr>
      <dsp:spPr>
        <a:xfrm>
          <a:off x="8126015" y="915918"/>
          <a:ext cx="4060031" cy="779193"/>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312928" tIns="55880" rIns="312928" bIns="55880" numCol="1" spcCol="1270" anchor="ctr" anchorCtr="0">
          <a:noAutofit/>
        </a:bodyPr>
        <a:lstStyle/>
        <a:p>
          <a:pPr lvl="0" algn="ctr" defTabSz="1955800">
            <a:lnSpc>
              <a:spcPct val="90000"/>
            </a:lnSpc>
            <a:spcBef>
              <a:spcPct val="0"/>
            </a:spcBef>
            <a:spcAft>
              <a:spcPct val="35000"/>
            </a:spcAft>
          </a:pPr>
          <a:r>
            <a:rPr lang="fr-FR" sz="4400" kern="1200" dirty="0" smtClean="0"/>
            <a:t>Avoir plus</a:t>
          </a:r>
          <a:endParaRPr lang="fr-FR" sz="4400" kern="1200" dirty="0"/>
        </a:p>
      </dsp:txBody>
      <dsp:txXfrm>
        <a:off x="8126015" y="915918"/>
        <a:ext cx="4060031" cy="779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D9CEA-A37A-4F9F-B375-5CC389CA7F8F}">
      <dsp:nvSpPr>
        <dsp:cNvPr id="0" name=""/>
        <dsp:cNvSpPr/>
      </dsp:nvSpPr>
      <dsp:spPr>
        <a:xfrm rot="16200000">
          <a:off x="647077" y="-647077"/>
          <a:ext cx="2106771" cy="3400926"/>
        </a:xfrm>
        <a:prstGeom prst="round1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Des marchandises</a:t>
          </a:r>
          <a:endParaRPr lang="fr-FR" sz="2600" kern="1200" dirty="0"/>
        </a:p>
      </dsp:txBody>
      <dsp:txXfrm rot="5400000">
        <a:off x="0" y="0"/>
        <a:ext cx="3400926" cy="1580078"/>
      </dsp:txXfrm>
    </dsp:sp>
    <dsp:sp modelId="{1AFB761A-9148-4D6E-928B-A9ECCA572DCA}">
      <dsp:nvSpPr>
        <dsp:cNvPr id="0" name=""/>
        <dsp:cNvSpPr/>
      </dsp:nvSpPr>
      <dsp:spPr>
        <a:xfrm>
          <a:off x="3400926" y="0"/>
          <a:ext cx="3400926" cy="2106771"/>
        </a:xfrm>
        <a:prstGeom prst="round1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Des personnes </a:t>
          </a:r>
          <a:endParaRPr lang="fr-FR" sz="2600" kern="1200" dirty="0"/>
        </a:p>
      </dsp:txBody>
      <dsp:txXfrm>
        <a:off x="3400926" y="0"/>
        <a:ext cx="3400926" cy="1580078"/>
      </dsp:txXfrm>
    </dsp:sp>
    <dsp:sp modelId="{B5AB1174-59AA-4865-8310-19D92E306849}">
      <dsp:nvSpPr>
        <dsp:cNvPr id="0" name=""/>
        <dsp:cNvSpPr/>
      </dsp:nvSpPr>
      <dsp:spPr>
        <a:xfrm rot="10800000">
          <a:off x="0" y="2106771"/>
          <a:ext cx="3400926" cy="2106771"/>
        </a:xfrm>
        <a:prstGeom prst="round1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Des capitaux</a:t>
          </a:r>
          <a:endParaRPr lang="fr-FR" sz="2600" kern="1200" dirty="0"/>
        </a:p>
      </dsp:txBody>
      <dsp:txXfrm rot="10800000">
        <a:off x="0" y="2633463"/>
        <a:ext cx="3400926" cy="1580078"/>
      </dsp:txXfrm>
    </dsp:sp>
    <dsp:sp modelId="{FD64AAFF-76EB-480C-9119-D2509114BE6E}">
      <dsp:nvSpPr>
        <dsp:cNvPr id="0" name=""/>
        <dsp:cNvSpPr/>
      </dsp:nvSpPr>
      <dsp:spPr>
        <a:xfrm rot="5400000">
          <a:off x="4048004" y="1459693"/>
          <a:ext cx="2106771" cy="3400926"/>
        </a:xfrm>
        <a:prstGeom prst="round1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Des services</a:t>
          </a:r>
          <a:endParaRPr lang="fr-FR" sz="2600" kern="1200" dirty="0"/>
        </a:p>
      </dsp:txBody>
      <dsp:txXfrm rot="-5400000">
        <a:off x="3400926" y="2633463"/>
        <a:ext cx="3400926" cy="1580078"/>
      </dsp:txXfrm>
    </dsp:sp>
    <dsp:sp modelId="{72D4B1AE-3B2B-444C-B43B-9610A8BF994A}">
      <dsp:nvSpPr>
        <dsp:cNvPr id="0" name=""/>
        <dsp:cNvSpPr/>
      </dsp:nvSpPr>
      <dsp:spPr>
        <a:xfrm>
          <a:off x="2380648" y="1580078"/>
          <a:ext cx="2040555" cy="1053385"/>
        </a:xfrm>
        <a:prstGeom prst="roundRect">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40000"/>
              <a:hueOff val="0"/>
              <a:satOff val="0"/>
              <a:lumOff val="0"/>
              <a:alphaOff val="0"/>
              <a:satMod val="300000"/>
            </a:schemeClr>
          </a:contourClr>
        </a:sp3d>
      </dsp:spPr>
      <dsp:style>
        <a:lnRef idx="0">
          <a:scrgbClr r="0" g="0" b="0"/>
        </a:lnRef>
        <a:fillRef idx="3">
          <a:scrgbClr r="0" g="0" b="0"/>
        </a:fillRef>
        <a:effectRef idx="3">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Libre circulation</a:t>
          </a:r>
          <a:endParaRPr lang="fr-FR" sz="2600" kern="1200" dirty="0"/>
        </a:p>
      </dsp:txBody>
      <dsp:txXfrm>
        <a:off x="2432070" y="1631500"/>
        <a:ext cx="1937711" cy="950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4F63B-503E-47C0-B67E-1CA5FF67A368}">
      <dsp:nvSpPr>
        <dsp:cNvPr id="0" name=""/>
        <dsp:cNvSpPr/>
      </dsp:nvSpPr>
      <dsp:spPr>
        <a:xfrm>
          <a:off x="502364" y="364992"/>
          <a:ext cx="4336956" cy="4336956"/>
        </a:xfrm>
        <a:prstGeom prst="pie">
          <a:avLst>
            <a:gd name="adj1" fmla="val 16200000"/>
            <a:gd name="adj2" fmla="val 180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Être</a:t>
          </a:r>
        </a:p>
        <a:p>
          <a:pPr lvl="0" algn="ctr" defTabSz="1377950">
            <a:lnSpc>
              <a:spcPct val="90000"/>
            </a:lnSpc>
            <a:spcBef>
              <a:spcPct val="0"/>
            </a:spcBef>
            <a:spcAft>
              <a:spcPct val="35000"/>
            </a:spcAft>
          </a:pPr>
          <a:r>
            <a:rPr lang="fr-FR" sz="3100" kern="1200" dirty="0" smtClean="0"/>
            <a:t>mieux</a:t>
          </a:r>
          <a:endParaRPr lang="fr-FR" sz="3100" kern="1200" dirty="0"/>
        </a:p>
      </dsp:txBody>
      <dsp:txXfrm>
        <a:off x="2788043" y="1284014"/>
        <a:ext cx="1548913" cy="1290761"/>
      </dsp:txXfrm>
    </dsp:sp>
    <dsp:sp modelId="{2E4591EC-6CBA-42A9-92C6-0642DBD153D1}">
      <dsp:nvSpPr>
        <dsp:cNvPr id="0" name=""/>
        <dsp:cNvSpPr/>
      </dsp:nvSpPr>
      <dsp:spPr>
        <a:xfrm>
          <a:off x="413043" y="519884"/>
          <a:ext cx="4336956" cy="4336956"/>
        </a:xfrm>
        <a:prstGeom prst="pie">
          <a:avLst>
            <a:gd name="adj1" fmla="val 1800000"/>
            <a:gd name="adj2" fmla="val 900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Aimer</a:t>
          </a:r>
        </a:p>
        <a:p>
          <a:pPr lvl="0" algn="ctr" defTabSz="1377950">
            <a:lnSpc>
              <a:spcPct val="90000"/>
            </a:lnSpc>
            <a:spcBef>
              <a:spcPct val="0"/>
            </a:spcBef>
            <a:spcAft>
              <a:spcPct val="35000"/>
            </a:spcAft>
          </a:pPr>
          <a:r>
            <a:rPr lang="fr-FR" sz="3100" kern="1200" dirty="0" smtClean="0"/>
            <a:t>mieux </a:t>
          </a:r>
          <a:endParaRPr lang="fr-FR" sz="3100" kern="1200" dirty="0"/>
        </a:p>
      </dsp:txBody>
      <dsp:txXfrm>
        <a:off x="1445652" y="3333743"/>
        <a:ext cx="2323369" cy="1135869"/>
      </dsp:txXfrm>
    </dsp:sp>
    <dsp:sp modelId="{F553CBCB-27CA-466D-8FEC-A5BD087200FD}">
      <dsp:nvSpPr>
        <dsp:cNvPr id="0" name=""/>
        <dsp:cNvSpPr/>
      </dsp:nvSpPr>
      <dsp:spPr>
        <a:xfrm>
          <a:off x="323722" y="364992"/>
          <a:ext cx="4336956" cy="4336956"/>
        </a:xfrm>
        <a:prstGeom prst="pie">
          <a:avLst>
            <a:gd name="adj1" fmla="val 9000000"/>
            <a:gd name="adj2" fmla="val 1620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Créer</a:t>
          </a:r>
        </a:p>
        <a:p>
          <a:pPr lvl="0" algn="ctr" defTabSz="1377950">
            <a:lnSpc>
              <a:spcPct val="90000"/>
            </a:lnSpc>
            <a:spcBef>
              <a:spcPct val="0"/>
            </a:spcBef>
            <a:spcAft>
              <a:spcPct val="35000"/>
            </a:spcAft>
          </a:pPr>
          <a:r>
            <a:rPr lang="fr-FR" sz="3100" kern="1200" dirty="0" smtClean="0"/>
            <a:t>mieux</a:t>
          </a:r>
          <a:endParaRPr lang="fr-FR" sz="3100" kern="1200" dirty="0"/>
        </a:p>
      </dsp:txBody>
      <dsp:txXfrm>
        <a:off x="826087" y="1284014"/>
        <a:ext cx="1548913" cy="1290761"/>
      </dsp:txXfrm>
    </dsp:sp>
    <dsp:sp modelId="{4CF904D3-4277-4D59-AC86-F1321864C21F}">
      <dsp:nvSpPr>
        <dsp:cNvPr id="0" name=""/>
        <dsp:cNvSpPr/>
      </dsp:nvSpPr>
      <dsp:spPr>
        <a:xfrm>
          <a:off x="234243" y="96514"/>
          <a:ext cx="4873913" cy="4873913"/>
        </a:xfrm>
        <a:prstGeom prst="circularArrow">
          <a:avLst>
            <a:gd name="adj1" fmla="val 5085"/>
            <a:gd name="adj2" fmla="val 327528"/>
            <a:gd name="adj3" fmla="val 1472472"/>
            <a:gd name="adj4" fmla="val 16199432"/>
            <a:gd name="adj5" fmla="val 5932"/>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D074E187-6AFC-40ED-B24D-5C445F169EEB}">
      <dsp:nvSpPr>
        <dsp:cNvPr id="0" name=""/>
        <dsp:cNvSpPr/>
      </dsp:nvSpPr>
      <dsp:spPr>
        <a:xfrm>
          <a:off x="144565" y="251131"/>
          <a:ext cx="4873913" cy="4873913"/>
        </a:xfrm>
        <a:prstGeom prst="circularArrow">
          <a:avLst>
            <a:gd name="adj1" fmla="val 5085"/>
            <a:gd name="adj2" fmla="val 327528"/>
            <a:gd name="adj3" fmla="val 8671970"/>
            <a:gd name="adj4" fmla="val 1800502"/>
            <a:gd name="adj5" fmla="val 5932"/>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ACE8574D-8AF5-4E63-A661-8C09DF1930BF}">
      <dsp:nvSpPr>
        <dsp:cNvPr id="0" name=""/>
        <dsp:cNvSpPr/>
      </dsp:nvSpPr>
      <dsp:spPr>
        <a:xfrm>
          <a:off x="54886" y="96514"/>
          <a:ext cx="4873913" cy="4873913"/>
        </a:xfrm>
        <a:prstGeom prst="circularArrow">
          <a:avLst>
            <a:gd name="adj1" fmla="val 5085"/>
            <a:gd name="adj2" fmla="val 327528"/>
            <a:gd name="adj3" fmla="val 15873039"/>
            <a:gd name="adj4" fmla="val 9000000"/>
            <a:gd name="adj5" fmla="val 5932"/>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D691C-708B-4892-B5B8-745E3AA79B80}">
      <dsp:nvSpPr>
        <dsp:cNvPr id="0" name=""/>
        <dsp:cNvSpPr/>
      </dsp:nvSpPr>
      <dsp:spPr>
        <a:xfrm>
          <a:off x="709483" y="338512"/>
          <a:ext cx="4374625" cy="4374625"/>
        </a:xfrm>
        <a:prstGeom prst="pie">
          <a:avLst>
            <a:gd name="adj1" fmla="val 16200000"/>
            <a:gd name="adj2" fmla="val 18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Savoir plus</a:t>
          </a:r>
        </a:p>
      </dsp:txBody>
      <dsp:txXfrm>
        <a:off x="3015015" y="1265516"/>
        <a:ext cx="1562366" cy="1301972"/>
      </dsp:txXfrm>
    </dsp:sp>
    <dsp:sp modelId="{AD8A596A-278A-4844-996A-1E647732066E}">
      <dsp:nvSpPr>
        <dsp:cNvPr id="0" name=""/>
        <dsp:cNvSpPr/>
      </dsp:nvSpPr>
      <dsp:spPr>
        <a:xfrm>
          <a:off x="619387" y="494749"/>
          <a:ext cx="4374625" cy="4374625"/>
        </a:xfrm>
        <a:prstGeom prst="pie">
          <a:avLst>
            <a:gd name="adj1" fmla="val 1800000"/>
            <a:gd name="adj2" fmla="val 90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Pouvoir plus</a:t>
          </a:r>
          <a:endParaRPr lang="fr-FR" sz="3700" kern="1200" dirty="0"/>
        </a:p>
      </dsp:txBody>
      <dsp:txXfrm>
        <a:off x="1660964" y="3333048"/>
        <a:ext cx="2343549" cy="1145735"/>
      </dsp:txXfrm>
    </dsp:sp>
    <dsp:sp modelId="{F71C83AA-E9F9-4D3B-AD10-2D7A321ED0D1}">
      <dsp:nvSpPr>
        <dsp:cNvPr id="0" name=""/>
        <dsp:cNvSpPr/>
      </dsp:nvSpPr>
      <dsp:spPr>
        <a:xfrm>
          <a:off x="529290" y="338512"/>
          <a:ext cx="4374625" cy="4374625"/>
        </a:xfrm>
        <a:prstGeom prst="pie">
          <a:avLst>
            <a:gd name="adj1" fmla="val 9000000"/>
            <a:gd name="adj2" fmla="val 162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6990" tIns="46990" rIns="46990" bIns="469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700" kern="1200" dirty="0" smtClean="0"/>
            <a:t>Avoir plus </a:t>
          </a:r>
          <a:endParaRPr lang="fr-FR" sz="3700" kern="1200" dirty="0"/>
        </a:p>
      </dsp:txBody>
      <dsp:txXfrm>
        <a:off x="1036018" y="1265516"/>
        <a:ext cx="1562366" cy="1301972"/>
      </dsp:txXfrm>
    </dsp:sp>
    <dsp:sp modelId="{F5345997-8AFC-4E39-BD3E-D6D775244508}">
      <dsp:nvSpPr>
        <dsp:cNvPr id="0" name=""/>
        <dsp:cNvSpPr/>
      </dsp:nvSpPr>
      <dsp:spPr>
        <a:xfrm>
          <a:off x="439034" y="67702"/>
          <a:ext cx="4916246" cy="4916246"/>
        </a:xfrm>
        <a:prstGeom prst="circularArrow">
          <a:avLst>
            <a:gd name="adj1" fmla="val 5085"/>
            <a:gd name="adj2" fmla="val 327528"/>
            <a:gd name="adj3" fmla="val 1472472"/>
            <a:gd name="adj4" fmla="val 1619943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F0784258-EBB0-4E6C-AF65-958935A42D0C}">
      <dsp:nvSpPr>
        <dsp:cNvPr id="0" name=""/>
        <dsp:cNvSpPr/>
      </dsp:nvSpPr>
      <dsp:spPr>
        <a:xfrm>
          <a:off x="348576" y="223662"/>
          <a:ext cx="4916246" cy="4916246"/>
        </a:xfrm>
        <a:prstGeom prst="circularArrow">
          <a:avLst>
            <a:gd name="adj1" fmla="val 5085"/>
            <a:gd name="adj2" fmla="val 327528"/>
            <a:gd name="adj3" fmla="val 8671970"/>
            <a:gd name="adj4" fmla="val 180050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DF2C710F-6895-4481-A261-35B56DBCFED6}">
      <dsp:nvSpPr>
        <dsp:cNvPr id="0" name=""/>
        <dsp:cNvSpPr/>
      </dsp:nvSpPr>
      <dsp:spPr>
        <a:xfrm>
          <a:off x="258119" y="67702"/>
          <a:ext cx="4916246" cy="4916246"/>
        </a:xfrm>
        <a:prstGeom prst="circularArrow">
          <a:avLst>
            <a:gd name="adj1" fmla="val 5085"/>
            <a:gd name="adj2" fmla="val 327528"/>
            <a:gd name="adj3" fmla="val 15873039"/>
            <a:gd name="adj4" fmla="val 9000000"/>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C8727-6C03-4414-93EE-AF50D4571B85}">
      <dsp:nvSpPr>
        <dsp:cNvPr id="0" name=""/>
        <dsp:cNvSpPr/>
      </dsp:nvSpPr>
      <dsp:spPr>
        <a:xfrm>
          <a:off x="5447931" y="2780931"/>
          <a:ext cx="1296136" cy="1296136"/>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latin typeface="Arial Narrow" panose="020B0606020202030204" pitchFamily="34" charset="0"/>
            </a:rPr>
            <a:t>Echange</a:t>
          </a:r>
        </a:p>
        <a:p>
          <a:pPr lvl="0" algn="ctr" defTabSz="533400">
            <a:lnSpc>
              <a:spcPct val="90000"/>
            </a:lnSpc>
            <a:spcBef>
              <a:spcPct val="0"/>
            </a:spcBef>
            <a:spcAft>
              <a:spcPct val="35000"/>
            </a:spcAft>
          </a:pPr>
          <a:r>
            <a:rPr lang="fr-FR" sz="1200" b="1" kern="1200" dirty="0" smtClean="0">
              <a:latin typeface="Arial Narrow" panose="020B0606020202030204" pitchFamily="34" charset="0"/>
            </a:rPr>
            <a:t>Entraide</a:t>
          </a:r>
        </a:p>
        <a:p>
          <a:pPr lvl="0" algn="ctr" defTabSz="533400">
            <a:lnSpc>
              <a:spcPct val="90000"/>
            </a:lnSpc>
            <a:spcBef>
              <a:spcPct val="0"/>
            </a:spcBef>
            <a:spcAft>
              <a:spcPct val="35000"/>
            </a:spcAft>
          </a:pPr>
          <a:r>
            <a:rPr lang="fr-FR" sz="1200" b="1" kern="1200" dirty="0" smtClean="0">
              <a:latin typeface="Arial Narrow" panose="020B0606020202030204" pitchFamily="34" charset="0"/>
            </a:rPr>
            <a:t>Service</a:t>
          </a:r>
          <a:endParaRPr lang="fr-FR" sz="1200" b="1" kern="1200" dirty="0">
            <a:latin typeface="Arial Narrow" panose="020B0606020202030204" pitchFamily="34" charset="0"/>
          </a:endParaRPr>
        </a:p>
      </dsp:txBody>
      <dsp:txXfrm>
        <a:off x="5637746" y="2970746"/>
        <a:ext cx="916506" cy="916506"/>
      </dsp:txXfrm>
    </dsp:sp>
    <dsp:sp modelId="{F2CC338C-C2BC-4BFA-815A-884D456ED25D}">
      <dsp:nvSpPr>
        <dsp:cNvPr id="0" name=""/>
        <dsp:cNvSpPr/>
      </dsp:nvSpPr>
      <dsp:spPr>
        <a:xfrm rot="16200000">
          <a:off x="5837802" y="2001736"/>
          <a:ext cx="516394" cy="613290"/>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5915261" y="2201853"/>
        <a:ext cx="361476" cy="367974"/>
      </dsp:txXfrm>
    </dsp:sp>
    <dsp:sp modelId="{6B06C941-391F-48F9-BEBC-8C73E7244469}">
      <dsp:nvSpPr>
        <dsp:cNvPr id="0" name=""/>
        <dsp:cNvSpPr/>
      </dsp:nvSpPr>
      <dsp:spPr>
        <a:xfrm>
          <a:off x="5194101" y="2804"/>
          <a:ext cx="1803796" cy="1803796"/>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Providence</a:t>
          </a:r>
        </a:p>
        <a:p>
          <a:pPr lvl="0" algn="ctr" defTabSz="533400">
            <a:lnSpc>
              <a:spcPct val="90000"/>
            </a:lnSpc>
            <a:spcBef>
              <a:spcPct val="0"/>
            </a:spcBef>
            <a:spcAft>
              <a:spcPct val="35000"/>
            </a:spcAft>
          </a:pPr>
          <a:r>
            <a:rPr lang="fr-FR" sz="1200" kern="1200" dirty="0" smtClean="0"/>
            <a:t>(main invisible)</a:t>
          </a:r>
          <a:endParaRPr lang="fr-FR" sz="1200" kern="1200" dirty="0"/>
        </a:p>
      </dsp:txBody>
      <dsp:txXfrm>
        <a:off x="5458261" y="266964"/>
        <a:ext cx="1275476" cy="1275476"/>
      </dsp:txXfrm>
    </dsp:sp>
    <dsp:sp modelId="{7C8DCD6A-E70D-4B5A-9748-4671B70F92F2}">
      <dsp:nvSpPr>
        <dsp:cNvPr id="0" name=""/>
        <dsp:cNvSpPr/>
      </dsp:nvSpPr>
      <dsp:spPr>
        <a:xfrm>
          <a:off x="6958420" y="3122354"/>
          <a:ext cx="516394" cy="613290"/>
        </a:xfrm>
        <a:prstGeom prst="righ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6958420" y="3245012"/>
        <a:ext cx="361476" cy="367974"/>
      </dsp:txXfrm>
    </dsp:sp>
    <dsp:sp modelId="{6DAAB2D9-5DBC-4E88-AD1E-F538790D2A91}">
      <dsp:nvSpPr>
        <dsp:cNvPr id="0" name=""/>
        <dsp:cNvSpPr/>
      </dsp:nvSpPr>
      <dsp:spPr>
        <a:xfrm>
          <a:off x="7718398" y="2527101"/>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fr-FR" sz="1200" kern="1200"/>
        </a:p>
      </dsp:txBody>
      <dsp:txXfrm>
        <a:off x="7982558" y="2791261"/>
        <a:ext cx="1275476" cy="1275476"/>
      </dsp:txXfrm>
    </dsp:sp>
    <dsp:sp modelId="{C8402B84-394E-4A76-ACDF-A968020D72A1}">
      <dsp:nvSpPr>
        <dsp:cNvPr id="0" name=""/>
        <dsp:cNvSpPr/>
      </dsp:nvSpPr>
      <dsp:spPr>
        <a:xfrm rot="5400000">
          <a:off x="5837802" y="4242972"/>
          <a:ext cx="516394" cy="613290"/>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5915261" y="4288171"/>
        <a:ext cx="361476" cy="367974"/>
      </dsp:txXfrm>
    </dsp:sp>
    <dsp:sp modelId="{BCC7BB76-2720-4173-A0E3-552A4EB53712}">
      <dsp:nvSpPr>
        <dsp:cNvPr id="0" name=""/>
        <dsp:cNvSpPr/>
      </dsp:nvSpPr>
      <dsp:spPr>
        <a:xfrm>
          <a:off x="5194101" y="5051398"/>
          <a:ext cx="1803796" cy="1803796"/>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Développement</a:t>
          </a:r>
        </a:p>
        <a:p>
          <a:pPr lvl="0" algn="ctr" defTabSz="533400">
            <a:lnSpc>
              <a:spcPct val="90000"/>
            </a:lnSpc>
            <a:spcBef>
              <a:spcPct val="0"/>
            </a:spcBef>
            <a:spcAft>
              <a:spcPct val="35000"/>
            </a:spcAft>
          </a:pPr>
          <a:r>
            <a:rPr lang="fr-FR" sz="1200" kern="1200" dirty="0" smtClean="0"/>
            <a:t>valeur</a:t>
          </a:r>
          <a:endParaRPr lang="fr-FR" sz="1200" kern="1200" dirty="0"/>
        </a:p>
      </dsp:txBody>
      <dsp:txXfrm>
        <a:off x="5458261" y="5315558"/>
        <a:ext cx="1275476" cy="1275476"/>
      </dsp:txXfrm>
    </dsp:sp>
    <dsp:sp modelId="{7863377F-A5D4-4338-95C9-83904937BF6C}">
      <dsp:nvSpPr>
        <dsp:cNvPr id="0" name=""/>
        <dsp:cNvSpPr/>
      </dsp:nvSpPr>
      <dsp:spPr>
        <a:xfrm rot="10800000">
          <a:off x="4717184" y="3122354"/>
          <a:ext cx="516394" cy="613290"/>
        </a:xfrm>
        <a:prstGeom prst="righ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4872102" y="3245012"/>
        <a:ext cx="361476" cy="367974"/>
      </dsp:txXfrm>
    </dsp:sp>
    <dsp:sp modelId="{F7C87075-3D02-4219-902A-BEB71476E304}">
      <dsp:nvSpPr>
        <dsp:cNvPr id="0" name=""/>
        <dsp:cNvSpPr/>
      </dsp:nvSpPr>
      <dsp:spPr>
        <a:xfrm>
          <a:off x="2669804" y="2527101"/>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fr-FR" sz="1200" kern="1200"/>
        </a:p>
      </dsp:txBody>
      <dsp:txXfrm>
        <a:off x="2933964" y="2791261"/>
        <a:ext cx="1275476" cy="12754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2E542-D306-4508-98F6-46D14D79EEDC}">
      <dsp:nvSpPr>
        <dsp:cNvPr id="0" name=""/>
        <dsp:cNvSpPr/>
      </dsp:nvSpPr>
      <dsp:spPr>
        <a:xfrm>
          <a:off x="3414069" y="74543"/>
          <a:ext cx="1163340" cy="1234773"/>
        </a:xfrm>
        <a:prstGeom prst="ellipse">
          <a:avLst/>
        </a:prstGeom>
        <a:solidFill>
          <a:schemeClr val="accent2">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fr-FR" sz="6500" kern="1200" dirty="0">
            <a:latin typeface="+mj-lt"/>
          </a:endParaRPr>
        </a:p>
      </dsp:txBody>
      <dsp:txXfrm>
        <a:off x="3576517" y="220149"/>
        <a:ext cx="670755" cy="943560"/>
      </dsp:txXfrm>
    </dsp:sp>
    <dsp:sp modelId="{4AAC5231-7955-4D15-A4D2-F68D03401235}">
      <dsp:nvSpPr>
        <dsp:cNvPr id="0" name=""/>
        <dsp:cNvSpPr/>
      </dsp:nvSpPr>
      <dsp:spPr>
        <a:xfrm>
          <a:off x="2628472" y="14733"/>
          <a:ext cx="2693541" cy="2693541"/>
        </a:xfrm>
        <a:prstGeom prst="ellipse">
          <a:avLst/>
        </a:prstGeom>
        <a:solidFill>
          <a:schemeClr val="accent2">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dirty="0" smtClean="0">
            <a:latin typeface="+mj-lt"/>
          </a:endParaRPr>
        </a:p>
        <a:p>
          <a:pPr lvl="0" algn="ctr" defTabSz="1244600">
            <a:lnSpc>
              <a:spcPct val="90000"/>
            </a:lnSpc>
            <a:spcBef>
              <a:spcPct val="0"/>
            </a:spcBef>
            <a:spcAft>
              <a:spcPct val="35000"/>
            </a:spcAft>
          </a:pPr>
          <a:endParaRPr lang="fr-FR" sz="2800" kern="1200" dirty="0" smtClean="0">
            <a:latin typeface="+mj-lt"/>
          </a:endParaRPr>
        </a:p>
      </dsp:txBody>
      <dsp:txXfrm>
        <a:off x="3392856" y="332359"/>
        <a:ext cx="1553033" cy="2058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2E542-D306-4508-98F6-46D14D79EEDC}">
      <dsp:nvSpPr>
        <dsp:cNvPr id="0" name=""/>
        <dsp:cNvSpPr/>
      </dsp:nvSpPr>
      <dsp:spPr>
        <a:xfrm>
          <a:off x="3655070" y="1522193"/>
          <a:ext cx="1201783" cy="1275577"/>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0" kern="1200" dirty="0">
            <a:solidFill>
              <a:srgbClr val="1602AE"/>
            </a:solidFill>
            <a:latin typeface="+mj-lt"/>
          </a:endParaRPr>
        </a:p>
      </dsp:txBody>
      <dsp:txXfrm>
        <a:off x="3822887" y="1672611"/>
        <a:ext cx="692920" cy="974741"/>
      </dsp:txXfrm>
    </dsp:sp>
    <dsp:sp modelId="{4AAC5231-7955-4D15-A4D2-F68D03401235}">
      <dsp:nvSpPr>
        <dsp:cNvPr id="0" name=""/>
        <dsp:cNvSpPr/>
      </dsp:nvSpPr>
      <dsp:spPr>
        <a:xfrm>
          <a:off x="2917307" y="0"/>
          <a:ext cx="2782551" cy="2782551"/>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dirty="0">
            <a:latin typeface="+mj-lt"/>
          </a:endParaRPr>
        </a:p>
      </dsp:txBody>
      <dsp:txXfrm>
        <a:off x="3706950" y="328122"/>
        <a:ext cx="1604353" cy="212630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26/10/2015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3</a:t>
            </a:fld>
            <a:endParaRPr lang="fr-FR"/>
          </a:p>
        </p:txBody>
      </p:sp>
    </p:spTree>
    <p:extLst>
      <p:ext uri="{BB962C8B-B14F-4D97-AF65-F5344CB8AC3E}">
        <p14:creationId xmlns:p14="http://schemas.microsoft.com/office/powerpoint/2010/main" val="161963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3653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592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310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740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497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31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98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22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4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39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7283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360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692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231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687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010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102952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commons.wikimedia.org/wiki/File:Four_Freedoms_Flag_or_United_Nations_Honour_Flag_ca_1943-1948.svg" TargetMode="External"/><Relationship Id="rId7" Type="http://schemas.openxmlformats.org/officeDocument/2006/relationships/hyperlink" Target="https://en.wikipedia.org/wiki/File:Four_Freedoms_Monument,_Evansville,_Indiana.JPG"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en.wikipedia.org/wiki/File:Madison_FL_4_Freedoms_mnmt08.jpg"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gif"/><Relationship Id="rId2" Type="http://schemas.openxmlformats.org/officeDocument/2006/relationships/hyperlink" Target="http://www.plumart.com/vf0699/html/body_336a_mathieu_ricard.html"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info.catho.be/wp-content/uploads/2012/12/Ricard-Rabhi.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rofchaboy.com/francais-terminale-bac-pro-trois-ans/premiere-sequence-l-homme-face-aux-avancees-scientifiques-et-technologiques/le-progres.jpg?attredirects=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hyperlink" Target="http://www.mode-tendance-by-helline.fr/wp-content/uploads/2013/04/Esoteric-Taijitu-Yin-Yang.jpeg" TargetMode="Externa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9.jpeg"/><Relationship Id="rId4" Type="http://schemas.openxmlformats.org/officeDocument/2006/relationships/diagramQuickStyle" Target="../diagrams/quickStyle7.xml"/><Relationship Id="rId9" Type="http://schemas.openxmlformats.org/officeDocument/2006/relationships/hyperlink" Target="http://commons.wikimedia.org/wiki/File:Bastiat.jpg?uselang=f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kathpedia.com/index.php?title=Datei:Clemens_Brentano.JP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57532" y="449451"/>
            <a:ext cx="9926332" cy="1332854"/>
          </a:xfrm>
        </p:spPr>
        <p:txBody>
          <a:bodyPr/>
          <a:lstStyle/>
          <a:p>
            <a:pPr algn="ctr"/>
            <a:r>
              <a:rPr lang="fr-FR" sz="6600" b="1" dirty="0" smtClean="0">
                <a:solidFill>
                  <a:srgbClr val="FFC000"/>
                </a:solidFill>
                <a:effectLst>
                  <a:outerShdw blurRad="38100" dist="38100" dir="2700000" algn="tl">
                    <a:srgbClr val="000000">
                      <a:alpha val="43137"/>
                    </a:srgbClr>
                  </a:outerShdw>
                </a:effectLst>
              </a:rPr>
              <a:t>Augmentation générale</a:t>
            </a:r>
            <a:endParaRPr lang="fr-FR" sz="6600" b="1" dirty="0">
              <a:solidFill>
                <a:srgbClr val="FFC000"/>
              </a:solidFill>
              <a:effectLst>
                <a:outerShdw blurRad="38100" dist="38100" dir="2700000" algn="tl">
                  <a:srgbClr val="000000">
                    <a:alpha val="43137"/>
                  </a:srgbClr>
                </a:outerShdw>
              </a:effectLst>
            </a:endParaRPr>
          </a:p>
        </p:txBody>
      </p:sp>
      <p:sp>
        <p:nvSpPr>
          <p:cNvPr id="6" name="Espace réservé du texte 5"/>
          <p:cNvSpPr>
            <a:spLocks noGrp="1"/>
          </p:cNvSpPr>
          <p:nvPr>
            <p:ph type="subTitle" idx="1"/>
          </p:nvPr>
        </p:nvSpPr>
        <p:spPr>
          <a:xfrm>
            <a:off x="7237708" y="3053166"/>
            <a:ext cx="4432516" cy="1704814"/>
          </a:xfrm>
        </p:spPr>
        <p:txBody>
          <a:bodyPr>
            <a:normAutofit/>
          </a:bodyPr>
          <a:lstStyle/>
          <a:p>
            <a:pPr algn="ctr"/>
            <a:r>
              <a:rPr lang="fr-FR" sz="2400" dirty="0" smtClean="0"/>
              <a:t>Parole Donnée N° 221 </a:t>
            </a:r>
          </a:p>
          <a:p>
            <a:pPr algn="ctr"/>
            <a:r>
              <a:rPr lang="fr-FR" sz="2000" dirty="0" smtClean="0"/>
              <a:t>Mercredi 23 septembre 2015</a:t>
            </a:r>
            <a:endParaRPr lang="fr-FR" sz="2000" dirty="0"/>
          </a:p>
        </p:txBody>
      </p:sp>
    </p:spTree>
    <p:extLst>
      <p:ext uri="{BB962C8B-B14F-4D97-AF65-F5344CB8AC3E}">
        <p14:creationId xmlns:p14="http://schemas.microsoft.com/office/powerpoint/2010/main" val="344249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sz="8000" b="1" dirty="0" smtClean="0">
                <a:effectLst>
                  <a:outerShdw blurRad="38100" dist="38100" dir="2700000" algn="tl">
                    <a:srgbClr val="000000">
                      <a:alpha val="43137"/>
                    </a:srgbClr>
                  </a:outerShdw>
                </a:effectLst>
              </a:rPr>
              <a:t>Deuxième Partie</a:t>
            </a:r>
            <a:endParaRPr lang="fr-FR" sz="8000" b="1" dirty="0">
              <a:effectLst>
                <a:outerShdw blurRad="38100" dist="38100" dir="2700000" algn="tl">
                  <a:srgbClr val="000000">
                    <a:alpha val="43137"/>
                  </a:srgbClr>
                </a:outerShdw>
              </a:effectLst>
            </a:endParaRPr>
          </a:p>
        </p:txBody>
      </p:sp>
      <p:sp>
        <p:nvSpPr>
          <p:cNvPr id="5" name="Espace réservé du texte 4"/>
          <p:cNvSpPr>
            <a:spLocks noGrp="1"/>
          </p:cNvSpPr>
          <p:nvPr>
            <p:ph type="body" idx="1"/>
          </p:nvPr>
        </p:nvSpPr>
        <p:spPr>
          <a:xfrm>
            <a:off x="1692282" y="4991493"/>
            <a:ext cx="8825659" cy="860400"/>
          </a:xfrm>
        </p:spPr>
        <p:txBody>
          <a:bodyPr/>
          <a:lstStyle/>
          <a:p>
            <a:r>
              <a:rPr lang="fr-FR" dirty="0" smtClean="0"/>
              <a:t>Exposé de Laurent Ladouce, directeur de culture et paix</a:t>
            </a:r>
            <a:endParaRPr lang="fr-FR" dirty="0"/>
          </a:p>
        </p:txBody>
      </p:sp>
    </p:spTree>
    <p:extLst>
      <p:ext uri="{BB962C8B-B14F-4D97-AF65-F5344CB8AC3E}">
        <p14:creationId xmlns:p14="http://schemas.microsoft.com/office/powerpoint/2010/main" val="3270552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a:r>
              <a:rPr lang="fr-FR" sz="8000" dirty="0" smtClean="0"/>
              <a:t>Tout augmente, sauf l’amour</a:t>
            </a:r>
            <a:endParaRPr lang="fr-FR" sz="8000" dirty="0"/>
          </a:p>
        </p:txBody>
      </p:sp>
      <p:sp>
        <p:nvSpPr>
          <p:cNvPr id="2" name="Rectangle 1"/>
          <p:cNvSpPr/>
          <p:nvPr/>
        </p:nvSpPr>
        <p:spPr>
          <a:xfrm>
            <a:off x="3771944" y="3678766"/>
            <a:ext cx="3833101" cy="523220"/>
          </a:xfrm>
          <a:prstGeom prst="rect">
            <a:avLst/>
          </a:prstGeom>
        </p:spPr>
        <p:txBody>
          <a:bodyPr wrap="none">
            <a:spAutoFit/>
          </a:bodyPr>
          <a:lstStyle/>
          <a:p>
            <a:r>
              <a:rPr lang="fr-FR" sz="2800" b="1" dirty="0">
                <a:solidFill>
                  <a:schemeClr val="bg1"/>
                </a:solidFill>
              </a:rPr>
              <a:t>Jacques </a:t>
            </a:r>
            <a:r>
              <a:rPr lang="fr-FR" sz="2800" b="1" dirty="0" err="1">
                <a:solidFill>
                  <a:schemeClr val="bg1"/>
                </a:solidFill>
              </a:rPr>
              <a:t>Jakubowicz</a:t>
            </a:r>
            <a:endParaRPr lang="fr-FR" sz="2800" dirty="0">
              <a:solidFill>
                <a:schemeClr val="bg1"/>
              </a:solidFill>
            </a:endParaRPr>
          </a:p>
        </p:txBody>
      </p:sp>
    </p:spTree>
    <p:extLst>
      <p:ext uri="{BB962C8B-B14F-4D97-AF65-F5344CB8AC3E}">
        <p14:creationId xmlns:p14="http://schemas.microsoft.com/office/powerpoint/2010/main" val="3880410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373798"/>
              </p:ext>
            </p:extLst>
          </p:nvPr>
        </p:nvGraphicFramePr>
        <p:xfrm>
          <a:off x="-1" y="753978"/>
          <a:ext cx="7732295" cy="6104020"/>
        </p:xfrm>
        <a:graphic>
          <a:graphicData uri="http://schemas.openxmlformats.org/drawingml/2006/table">
            <a:tbl>
              <a:tblPr/>
              <a:tblGrid>
                <a:gridCol w="752882"/>
                <a:gridCol w="6979413"/>
              </a:tblGrid>
              <a:tr h="469540">
                <a:tc>
                  <a:txBody>
                    <a:bodyPr/>
                    <a:lstStyle/>
                    <a:p>
                      <a:r>
                        <a:rPr lang="fr-FR" sz="1800" dirty="0">
                          <a:effectLst/>
                        </a:rPr>
                        <a:t>1800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c>
                  <a:txBody>
                    <a:bodyPr/>
                    <a:lstStyle/>
                    <a:p>
                      <a:r>
                        <a:rPr lang="fr-FR" sz="1800">
                          <a:effectLst/>
                        </a:rPr>
                        <a:t>0,813 à 1,125 milliard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r>
              <a:tr h="469540">
                <a:tc>
                  <a:txBody>
                    <a:bodyPr/>
                    <a:lstStyle/>
                    <a:p>
                      <a:r>
                        <a:rPr lang="fr-FR" sz="1800">
                          <a:effectLst/>
                        </a:rPr>
                        <a:t>1850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a:effectLst/>
                        </a:rPr>
                        <a:t>1,128 à 1,402 milliard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a:effectLst/>
                        </a:rPr>
                        <a:t>1900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c>
                  <a:txBody>
                    <a:bodyPr/>
                    <a:lstStyle/>
                    <a:p>
                      <a:r>
                        <a:rPr lang="fr-FR" sz="1800">
                          <a:effectLst/>
                        </a:rPr>
                        <a:t>1,550 à 1,762 milliard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r>
              <a:tr h="469540">
                <a:tc>
                  <a:txBody>
                    <a:bodyPr/>
                    <a:lstStyle/>
                    <a:p>
                      <a:r>
                        <a:rPr lang="fr-FR" sz="1800">
                          <a:effectLst/>
                        </a:rPr>
                        <a:t>1910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a:effectLst/>
                        </a:rPr>
                        <a:t>1,750 milliard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a:effectLst/>
                        </a:rPr>
                        <a:t>1920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c>
                  <a:txBody>
                    <a:bodyPr/>
                    <a:lstStyle/>
                    <a:p>
                      <a:r>
                        <a:rPr lang="fr-FR" sz="1800">
                          <a:effectLst/>
                        </a:rPr>
                        <a:t>1,860 milliard</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r>
              <a:tr h="469540">
                <a:tc>
                  <a:txBody>
                    <a:bodyPr/>
                    <a:lstStyle/>
                    <a:p>
                      <a:r>
                        <a:rPr lang="fr-FR" sz="1800">
                          <a:effectLst/>
                        </a:rPr>
                        <a:t>1930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a:effectLst/>
                        </a:rPr>
                        <a:t>2,07 milliards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a:effectLst/>
                        </a:rPr>
                        <a:t>1940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c>
                  <a:txBody>
                    <a:bodyPr/>
                    <a:lstStyle/>
                    <a:p>
                      <a:r>
                        <a:rPr lang="fr-FR" sz="1800">
                          <a:effectLst/>
                        </a:rPr>
                        <a:t>2,3 milliards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C"/>
                    </a:solidFill>
                  </a:tcPr>
                </a:tc>
              </a:tr>
              <a:tr h="469540">
                <a:tc>
                  <a:txBody>
                    <a:bodyPr/>
                    <a:lstStyle/>
                    <a:p>
                      <a:r>
                        <a:rPr lang="fr-FR" sz="1800" dirty="0">
                          <a:effectLst/>
                        </a:rPr>
                        <a:t>1950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a:effectLst/>
                        </a:rPr>
                        <a:t>2,5 milliards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dirty="0" smtClean="0">
                          <a:effectLst/>
                        </a:rPr>
                        <a:t>1960</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smtClean="0">
                          <a:effectLst/>
                        </a:rPr>
                        <a:t>3 milliards</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dirty="0" smtClean="0">
                          <a:effectLst/>
                        </a:rPr>
                        <a:t>1980</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smtClean="0">
                          <a:effectLst/>
                        </a:rPr>
                        <a:t>4,4</a:t>
                      </a:r>
                      <a:r>
                        <a:rPr lang="fr-FR" sz="1800" baseline="0" dirty="0" smtClean="0">
                          <a:effectLst/>
                        </a:rPr>
                        <a:t> </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dirty="0" smtClean="0">
                          <a:effectLst/>
                        </a:rPr>
                        <a:t>2000</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smtClean="0">
                          <a:effectLst/>
                        </a:rPr>
                        <a:t>6,1 milliards</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smtClean="0">
                          <a:effectLst/>
                        </a:rPr>
                        <a:t>2015</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smtClean="0">
                          <a:effectLst/>
                        </a:rPr>
                        <a:t>7,4 milliards</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r h="469540">
                <a:tc>
                  <a:txBody>
                    <a:bodyPr/>
                    <a:lstStyle/>
                    <a:p>
                      <a:r>
                        <a:rPr lang="fr-FR" sz="1800" dirty="0" smtClean="0">
                          <a:effectLst/>
                        </a:rPr>
                        <a:t>2100</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r>
                        <a:rPr lang="fr-FR" sz="1800" dirty="0" smtClean="0">
                          <a:effectLst/>
                        </a:rPr>
                        <a:t>Entre 6,5 et 17 milliards d’habitants</a:t>
                      </a:r>
                      <a:endParaRPr lang="fr-FR" sz="1800"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r>
            </a:tbl>
          </a:graphicData>
        </a:graphic>
      </p:graphicFrame>
      <p:sp>
        <p:nvSpPr>
          <p:cNvPr id="5" name="Rectangle 4"/>
          <p:cNvSpPr/>
          <p:nvPr/>
        </p:nvSpPr>
        <p:spPr>
          <a:xfrm>
            <a:off x="0" y="0"/>
            <a:ext cx="121920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4400" dirty="0"/>
              <a:t>Accroissement de la </a:t>
            </a:r>
            <a:r>
              <a:rPr lang="fr-FR" sz="4400" dirty="0" smtClean="0"/>
              <a:t>population </a:t>
            </a:r>
            <a:r>
              <a:rPr lang="fr-FR" sz="4400" dirty="0"/>
              <a:t>mondiale </a:t>
            </a:r>
          </a:p>
        </p:txBody>
      </p:sp>
      <p:pic>
        <p:nvPicPr>
          <p:cNvPr id="12" name="Picture 6" descr="http://www.franceinfo.fr/sites/default/files/styles/mea_635x357/public/2011/11/04/436567/images/principale/RTR156JY_15.jpg?itok=Z-euEM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486" y="769441"/>
            <a:ext cx="7790890" cy="438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9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0"/>
            <a:ext cx="12192000" cy="706438"/>
          </a:xfrm>
        </p:spPr>
        <p:style>
          <a:lnRef idx="0">
            <a:schemeClr val="accent1"/>
          </a:lnRef>
          <a:fillRef idx="3">
            <a:schemeClr val="accent1"/>
          </a:fillRef>
          <a:effectRef idx="3">
            <a:schemeClr val="accent1"/>
          </a:effectRef>
          <a:fontRef idx="minor">
            <a:schemeClr val="lt1"/>
          </a:fontRef>
        </p:style>
        <p:txBody>
          <a:bodyPr/>
          <a:lstStyle/>
          <a:p>
            <a:pPr algn="ctr"/>
            <a:r>
              <a:rPr lang="fr-FR" sz="3200" dirty="0" smtClean="0"/>
              <a:t>Depuis le début du 20</a:t>
            </a:r>
            <a:r>
              <a:rPr lang="fr-FR" sz="3200" baseline="30000" dirty="0" smtClean="0"/>
              <a:t>e</a:t>
            </a:r>
            <a:r>
              <a:rPr lang="fr-FR" sz="3200" dirty="0" smtClean="0"/>
              <a:t> siècle, tout augmente très vite</a:t>
            </a:r>
            <a:endParaRPr lang="fr-FR" sz="3200" dirty="0"/>
          </a:p>
        </p:txBody>
      </p:sp>
      <p:sp>
        <p:nvSpPr>
          <p:cNvPr id="5" name="Espace réservé du contenu 4"/>
          <p:cNvSpPr>
            <a:spLocks noGrp="1"/>
          </p:cNvSpPr>
          <p:nvPr>
            <p:ph idx="4294967295"/>
          </p:nvPr>
        </p:nvSpPr>
        <p:spPr>
          <a:xfrm>
            <a:off x="0" y="1046901"/>
            <a:ext cx="9545053" cy="4770575"/>
          </a:xfrm>
        </p:spPr>
        <p:style>
          <a:lnRef idx="1">
            <a:schemeClr val="accent1"/>
          </a:lnRef>
          <a:fillRef idx="2">
            <a:schemeClr val="accent1"/>
          </a:fillRef>
          <a:effectRef idx="1">
            <a:schemeClr val="accent1"/>
          </a:effectRef>
          <a:fontRef idx="minor">
            <a:schemeClr val="dk1"/>
          </a:fontRef>
        </p:style>
        <p:txBody>
          <a:bodyPr>
            <a:normAutofit/>
          </a:bodyPr>
          <a:lstStyle/>
          <a:p>
            <a:r>
              <a:rPr lang="fr-FR" sz="2000" dirty="0"/>
              <a:t>N</a:t>
            </a:r>
            <a:r>
              <a:rPr lang="fr-FR" sz="2000" dirty="0" smtClean="0"/>
              <a:t>ombre d’habitants sur la terre, taille des villes, nombre de pays souverains, stocks d’armes</a:t>
            </a:r>
          </a:p>
          <a:p>
            <a:r>
              <a:rPr lang="fr-FR" sz="2000" dirty="0"/>
              <a:t>E</a:t>
            </a:r>
            <a:r>
              <a:rPr lang="fr-FR" sz="2000" dirty="0" smtClean="0"/>
              <a:t>spérance de </a:t>
            </a:r>
            <a:r>
              <a:rPr lang="fr-FR" sz="2000" dirty="0" smtClean="0"/>
              <a:t>vie, taille </a:t>
            </a:r>
            <a:r>
              <a:rPr lang="fr-FR" sz="2000" dirty="0" smtClean="0"/>
              <a:t>moyenne</a:t>
            </a:r>
          </a:p>
          <a:p>
            <a:r>
              <a:rPr lang="fr-FR" sz="2000" dirty="0"/>
              <a:t>A</a:t>
            </a:r>
            <a:r>
              <a:rPr lang="fr-FR" sz="2000" dirty="0" smtClean="0"/>
              <a:t>ccès à l’éducation, </a:t>
            </a:r>
            <a:r>
              <a:rPr lang="fr-FR" sz="2000" dirty="0" smtClean="0"/>
              <a:t>longueur </a:t>
            </a:r>
            <a:r>
              <a:rPr lang="fr-FR" sz="2000" dirty="0" smtClean="0"/>
              <a:t>des études, </a:t>
            </a:r>
            <a:r>
              <a:rPr lang="fr-FR" sz="2000" dirty="0" smtClean="0"/>
              <a:t>qualification </a:t>
            </a:r>
            <a:r>
              <a:rPr lang="fr-FR" sz="2000" dirty="0" smtClean="0"/>
              <a:t>générale, </a:t>
            </a:r>
            <a:r>
              <a:rPr lang="fr-FR" sz="2000" dirty="0" smtClean="0"/>
              <a:t> </a:t>
            </a:r>
            <a:r>
              <a:rPr lang="fr-FR" sz="2000" dirty="0" smtClean="0"/>
              <a:t>salaires</a:t>
            </a:r>
          </a:p>
          <a:p>
            <a:r>
              <a:rPr lang="fr-FR" sz="2000" dirty="0" smtClean="0"/>
              <a:t>production </a:t>
            </a:r>
            <a:r>
              <a:rPr lang="fr-FR" sz="2000" dirty="0" smtClean="0"/>
              <a:t>et </a:t>
            </a:r>
            <a:r>
              <a:rPr lang="fr-FR" sz="2000" dirty="0" smtClean="0"/>
              <a:t>consommation</a:t>
            </a:r>
            <a:r>
              <a:rPr lang="fr-FR" sz="2000" dirty="0" smtClean="0"/>
              <a:t>, </a:t>
            </a:r>
            <a:r>
              <a:rPr lang="fr-FR" sz="2000" dirty="0" smtClean="0"/>
              <a:t>revenu </a:t>
            </a:r>
            <a:r>
              <a:rPr lang="fr-FR" sz="2000" dirty="0" smtClean="0"/>
              <a:t>par habitant</a:t>
            </a:r>
          </a:p>
          <a:p>
            <a:r>
              <a:rPr lang="fr-FR" sz="2000" dirty="0"/>
              <a:t>T</a:t>
            </a:r>
            <a:r>
              <a:rPr lang="fr-FR" sz="2000" dirty="0" smtClean="0"/>
              <a:t>rajets </a:t>
            </a:r>
            <a:r>
              <a:rPr lang="fr-FR" sz="2000" dirty="0" smtClean="0"/>
              <a:t>sur </a:t>
            </a:r>
            <a:r>
              <a:rPr lang="fr-FR" sz="2000" dirty="0" smtClean="0"/>
              <a:t>routiers, ferroviaires, aériens par </a:t>
            </a:r>
            <a:r>
              <a:rPr lang="fr-FR" sz="2000" dirty="0"/>
              <a:t>les voies fluviales et </a:t>
            </a:r>
            <a:r>
              <a:rPr lang="fr-FR" sz="2000" dirty="0" smtClean="0"/>
              <a:t>maritimes</a:t>
            </a:r>
            <a:endParaRPr lang="fr-FR" sz="2000" dirty="0"/>
          </a:p>
          <a:p>
            <a:r>
              <a:rPr lang="fr-FR" sz="2000" dirty="0" smtClean="0"/>
              <a:t>Communications </a:t>
            </a:r>
            <a:r>
              <a:rPr lang="fr-FR" sz="2000" dirty="0" smtClean="0"/>
              <a:t>imprimées (papier), puis électroniques</a:t>
            </a:r>
          </a:p>
          <a:p>
            <a:r>
              <a:rPr lang="fr-FR" sz="2000" dirty="0"/>
              <a:t>Chaque vie humaine coûte de plus en plus </a:t>
            </a:r>
            <a:r>
              <a:rPr lang="fr-FR" sz="2000" dirty="0" smtClean="0"/>
              <a:t>cher</a:t>
            </a:r>
          </a:p>
          <a:p>
            <a:r>
              <a:rPr lang="fr-FR" sz="2000" dirty="0" smtClean="0"/>
              <a:t>Principaux déterminants </a:t>
            </a:r>
            <a:r>
              <a:rPr lang="fr-FR" sz="2000" dirty="0"/>
              <a:t>à la </a:t>
            </a:r>
            <a:r>
              <a:rPr lang="fr-FR" sz="2000" dirty="0" smtClean="0"/>
              <a:t>croissance économique</a:t>
            </a:r>
            <a:r>
              <a:rPr lang="fr-FR" sz="2000" dirty="0"/>
              <a:t> : richesses naturelles</a:t>
            </a:r>
            <a:r>
              <a:rPr lang="fr-FR" sz="2000" dirty="0" smtClean="0"/>
              <a:t>, population, aspects culturels et politiques</a:t>
            </a:r>
            <a:r>
              <a:rPr lang="fr-FR" sz="2000" dirty="0" smtClean="0"/>
              <a:t>, </a:t>
            </a:r>
            <a:r>
              <a:rPr lang="fr-FR" sz="2000" dirty="0"/>
              <a:t>innovation, investissement, </a:t>
            </a:r>
            <a:r>
              <a:rPr lang="fr-FR" sz="2000" dirty="0" smtClean="0"/>
              <a:t>connaissance</a:t>
            </a:r>
            <a:r>
              <a:rPr lang="fr-FR" sz="2000" dirty="0"/>
              <a:t>, cohérence du développement. </a:t>
            </a:r>
          </a:p>
        </p:txBody>
      </p:sp>
      <p:sp>
        <p:nvSpPr>
          <p:cNvPr id="3" name="Rectangle à coins arrondis 2"/>
          <p:cNvSpPr/>
          <p:nvPr/>
        </p:nvSpPr>
        <p:spPr>
          <a:xfrm>
            <a:off x="9304421" y="1639613"/>
            <a:ext cx="2743200" cy="372066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i="1" dirty="0">
                <a:latin typeface="Garamond" panose="02020404030301010803" pitchFamily="18" charset="0"/>
              </a:rPr>
              <a:t>« Il </a:t>
            </a:r>
            <a:r>
              <a:rPr lang="fr-FR" sz="2400" i="1" dirty="0" smtClean="0">
                <a:latin typeface="Garamond" panose="02020404030301010803" pitchFamily="18" charset="0"/>
              </a:rPr>
              <a:t>y a </a:t>
            </a:r>
            <a:r>
              <a:rPr lang="fr-FR" sz="2400" i="1" dirty="0">
                <a:latin typeface="Garamond" panose="02020404030301010803" pitchFamily="18" charset="0"/>
              </a:rPr>
              <a:t>assez de terre pour répondre aux besoins de tous, mais pas assez pour satisfaire l’avidité de chacun. </a:t>
            </a:r>
            <a:r>
              <a:rPr lang="fr-FR" sz="2400" i="1" dirty="0" smtClean="0">
                <a:latin typeface="Garamond" panose="02020404030301010803" pitchFamily="18" charset="0"/>
              </a:rPr>
              <a:t>»</a:t>
            </a:r>
          </a:p>
          <a:p>
            <a:pPr algn="ctr"/>
            <a:endParaRPr lang="fr-FR" sz="1600" dirty="0"/>
          </a:p>
          <a:p>
            <a:pPr algn="ctr"/>
            <a:r>
              <a:rPr lang="fr-FR" sz="2400" dirty="0" smtClean="0"/>
              <a:t>Mahatma </a:t>
            </a:r>
            <a:r>
              <a:rPr lang="fr-FR" sz="2400" dirty="0" smtClean="0"/>
              <a:t>Gandhi</a:t>
            </a:r>
            <a:endParaRPr lang="fr-FR" sz="2400" dirty="0"/>
          </a:p>
        </p:txBody>
      </p:sp>
      <p:sp>
        <p:nvSpPr>
          <p:cNvPr id="2" name="Rectangle 1"/>
          <p:cNvSpPr/>
          <p:nvPr/>
        </p:nvSpPr>
        <p:spPr>
          <a:xfrm>
            <a:off x="0" y="6022456"/>
            <a:ext cx="12192000" cy="523220"/>
          </a:xfrm>
          <a:prstGeom prst="rect">
            <a:avLst/>
          </a:prstGeom>
        </p:spPr>
        <p:txBody>
          <a:bodyPr wrap="square">
            <a:spAutoFit/>
          </a:bodyPr>
          <a:lstStyle/>
          <a:p>
            <a:r>
              <a:rPr lang="fr-FR" sz="2800" b="1" dirty="0">
                <a:solidFill>
                  <a:srgbClr val="FF0000"/>
                </a:solidFill>
                <a:effectLst>
                  <a:outerShdw blurRad="38100" dist="38100" dir="2700000" algn="tl">
                    <a:srgbClr val="000000">
                      <a:alpha val="43137"/>
                    </a:srgbClr>
                  </a:outerShdw>
                </a:effectLst>
              </a:rPr>
              <a:t>Nous sommes entrés dans l’ère des masses et de l’individualisme</a:t>
            </a:r>
          </a:p>
        </p:txBody>
      </p:sp>
    </p:spTree>
    <p:extLst>
      <p:ext uri="{BB962C8B-B14F-4D97-AF65-F5344CB8AC3E}">
        <p14:creationId xmlns:p14="http://schemas.microsoft.com/office/powerpoint/2010/main" val="282867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6"/>
          <p:cNvGraphicFramePr>
            <a:graphicFrameLocks/>
          </p:cNvGraphicFramePr>
          <p:nvPr>
            <p:extLst>
              <p:ext uri="{D42A27DB-BD31-4B8C-83A1-F6EECF244321}">
                <p14:modId xmlns:p14="http://schemas.microsoft.com/office/powerpoint/2010/main" val="3954857093"/>
              </p:ext>
            </p:extLst>
          </p:nvPr>
        </p:nvGraphicFramePr>
        <p:xfrm>
          <a:off x="0" y="0"/>
          <a:ext cx="6549390"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924951" y="4911576"/>
            <a:ext cx="614934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800" dirty="0" smtClean="0">
                <a:solidFill>
                  <a:srgbClr val="FF0000"/>
                </a:solidFill>
              </a:rPr>
              <a:t>« Effort </a:t>
            </a:r>
            <a:r>
              <a:rPr lang="fr-FR" sz="2800" dirty="0">
                <a:solidFill>
                  <a:srgbClr val="FF0000"/>
                </a:solidFill>
              </a:rPr>
              <a:t>constant, uniforme et jamais interrompu de tout i</a:t>
            </a:r>
            <a:r>
              <a:rPr lang="fr-FR" sz="2800" b="1" dirty="0">
                <a:solidFill>
                  <a:srgbClr val="FF0000"/>
                </a:solidFill>
              </a:rPr>
              <a:t>ndividu</a:t>
            </a:r>
            <a:r>
              <a:rPr lang="fr-FR" sz="2800" dirty="0">
                <a:solidFill>
                  <a:srgbClr val="FF0000"/>
                </a:solidFill>
              </a:rPr>
              <a:t> </a:t>
            </a:r>
            <a:r>
              <a:rPr lang="fr-FR" sz="2800" b="1" dirty="0">
                <a:solidFill>
                  <a:srgbClr val="FF0000"/>
                </a:solidFill>
              </a:rPr>
              <a:t>pour améliorer son sort</a:t>
            </a:r>
            <a:r>
              <a:rPr lang="fr-FR" sz="2800" dirty="0">
                <a:solidFill>
                  <a:srgbClr val="FF0000"/>
                </a:solidFill>
              </a:rPr>
              <a:t>. </a:t>
            </a:r>
            <a:r>
              <a:rPr lang="fr-FR" sz="2800" dirty="0" smtClean="0">
                <a:solidFill>
                  <a:srgbClr val="FF0000"/>
                </a:solidFill>
              </a:rPr>
              <a:t>»</a:t>
            </a:r>
          </a:p>
          <a:p>
            <a:r>
              <a:rPr lang="fr-FR" sz="2800" dirty="0" smtClean="0">
                <a:solidFill>
                  <a:srgbClr val="FF0000"/>
                </a:solidFill>
              </a:rPr>
              <a:t>Adam Smith</a:t>
            </a:r>
            <a:endParaRPr lang="fr-FR" sz="2800" dirty="0">
              <a:solidFill>
                <a:srgbClr val="FF0000"/>
              </a:solidFill>
            </a:endParaRPr>
          </a:p>
        </p:txBody>
      </p:sp>
      <p:sp>
        <p:nvSpPr>
          <p:cNvPr id="6" name="Ellipse 5"/>
          <p:cNvSpPr/>
          <p:nvPr/>
        </p:nvSpPr>
        <p:spPr>
          <a:xfrm>
            <a:off x="2451735" y="2598821"/>
            <a:ext cx="1645920" cy="176743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smtClean="0"/>
              <a:t>Droit naturel</a:t>
            </a:r>
            <a:endParaRPr lang="fr-FR" sz="2000" b="1" dirty="0"/>
          </a:p>
        </p:txBody>
      </p:sp>
      <p:sp>
        <p:nvSpPr>
          <p:cNvPr id="7" name="Ellipse 6"/>
          <p:cNvSpPr/>
          <p:nvPr/>
        </p:nvSpPr>
        <p:spPr>
          <a:xfrm>
            <a:off x="6549390" y="2400442"/>
            <a:ext cx="2344805" cy="231968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t>Des hommes plus libres </a:t>
            </a:r>
            <a:endParaRPr lang="fr-FR" sz="2400" b="1" dirty="0"/>
          </a:p>
        </p:txBody>
      </p:sp>
      <p:sp>
        <p:nvSpPr>
          <p:cNvPr id="8" name="Ellipse 7"/>
          <p:cNvSpPr/>
          <p:nvPr/>
        </p:nvSpPr>
        <p:spPr>
          <a:xfrm>
            <a:off x="9796564" y="2400442"/>
            <a:ext cx="2277727" cy="22196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b="1" dirty="0" smtClean="0"/>
              <a:t>Un futur plus heureux </a:t>
            </a:r>
            <a:endParaRPr lang="fr-FR" sz="2400" b="1" dirty="0"/>
          </a:p>
        </p:txBody>
      </p:sp>
      <p:sp>
        <p:nvSpPr>
          <p:cNvPr id="9" name="Flèche droite 8"/>
          <p:cNvSpPr/>
          <p:nvPr/>
        </p:nvSpPr>
        <p:spPr>
          <a:xfrm>
            <a:off x="8894195" y="2958708"/>
            <a:ext cx="902369" cy="120315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 name="Flèche droite 9"/>
          <p:cNvSpPr/>
          <p:nvPr/>
        </p:nvSpPr>
        <p:spPr>
          <a:xfrm>
            <a:off x="4204585" y="3275598"/>
            <a:ext cx="2344805" cy="5811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 name="Rectangle 1"/>
          <p:cNvSpPr/>
          <p:nvPr/>
        </p:nvSpPr>
        <p:spPr>
          <a:xfrm>
            <a:off x="6018118" y="646414"/>
            <a:ext cx="6096000"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r>
              <a:rPr lang="fr-FR" sz="3200" b="1" dirty="0" smtClean="0">
                <a:solidFill>
                  <a:srgbClr val="002060"/>
                </a:solidFill>
              </a:rPr>
              <a:t>Le pari des temps modernes</a:t>
            </a:r>
            <a:endParaRPr lang="fr-FR" sz="3200" b="1" dirty="0">
              <a:solidFill>
                <a:srgbClr val="002060"/>
              </a:solidFill>
            </a:endParaRPr>
          </a:p>
        </p:txBody>
      </p:sp>
    </p:spTree>
    <p:extLst>
      <p:ext uri="{BB962C8B-B14F-4D97-AF65-F5344CB8AC3E}">
        <p14:creationId xmlns:p14="http://schemas.microsoft.com/office/powerpoint/2010/main" val="4337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graphicEl>
                                              <a:dgm id="{A21D691C-708B-4892-B5B8-745E3AA79B80}"/>
                                            </p:graphicEl>
                                          </p:spTgt>
                                        </p:tgtEl>
                                        <p:attrNameLst>
                                          <p:attrName>style.visibility</p:attrName>
                                        </p:attrNameLst>
                                      </p:cBhvr>
                                      <p:to>
                                        <p:strVal val="visible"/>
                                      </p:to>
                                    </p:set>
                                    <p:anim calcmode="lin" valueType="num">
                                      <p:cBhvr>
                                        <p:cTn id="14" dur="1000" fill="hold"/>
                                        <p:tgtEl>
                                          <p:spTgt spid="4">
                                            <p:graphicEl>
                                              <a:dgm id="{A21D691C-708B-4892-B5B8-745E3AA79B80}"/>
                                            </p:graphicEl>
                                          </p:spTgt>
                                        </p:tgtEl>
                                        <p:attrNameLst>
                                          <p:attrName>ppt_w</p:attrName>
                                        </p:attrNameLst>
                                      </p:cBhvr>
                                      <p:tavLst>
                                        <p:tav tm="0">
                                          <p:val>
                                            <p:fltVal val="0"/>
                                          </p:val>
                                        </p:tav>
                                        <p:tav tm="100000">
                                          <p:val>
                                            <p:strVal val="#ppt_w"/>
                                          </p:val>
                                        </p:tav>
                                      </p:tavLst>
                                    </p:anim>
                                    <p:anim calcmode="lin" valueType="num">
                                      <p:cBhvr>
                                        <p:cTn id="15" dur="1000" fill="hold"/>
                                        <p:tgtEl>
                                          <p:spTgt spid="4">
                                            <p:graphicEl>
                                              <a:dgm id="{A21D691C-708B-4892-B5B8-745E3AA79B80}"/>
                                            </p:graphicEl>
                                          </p:spTgt>
                                        </p:tgtEl>
                                        <p:attrNameLst>
                                          <p:attrName>ppt_h</p:attrName>
                                        </p:attrNameLst>
                                      </p:cBhvr>
                                      <p:tavLst>
                                        <p:tav tm="0">
                                          <p:val>
                                            <p:fltVal val="0"/>
                                          </p:val>
                                        </p:tav>
                                        <p:tav tm="100000">
                                          <p:val>
                                            <p:strVal val="#ppt_h"/>
                                          </p:val>
                                        </p:tav>
                                      </p:tavLst>
                                    </p:anim>
                                    <p:anim calcmode="lin" valueType="num">
                                      <p:cBhvr>
                                        <p:cTn id="16" dur="1000" fill="hold"/>
                                        <p:tgtEl>
                                          <p:spTgt spid="4">
                                            <p:graphicEl>
                                              <a:dgm id="{A21D691C-708B-4892-B5B8-745E3AA79B80}"/>
                                            </p:graphicEl>
                                          </p:spTgt>
                                        </p:tgtEl>
                                        <p:attrNameLst>
                                          <p:attrName>style.rotation</p:attrName>
                                        </p:attrNameLst>
                                      </p:cBhvr>
                                      <p:tavLst>
                                        <p:tav tm="0">
                                          <p:val>
                                            <p:fltVal val="90"/>
                                          </p:val>
                                        </p:tav>
                                        <p:tav tm="100000">
                                          <p:val>
                                            <p:fltVal val="0"/>
                                          </p:val>
                                        </p:tav>
                                      </p:tavLst>
                                    </p:anim>
                                    <p:animEffect transition="in" filter="fade">
                                      <p:cBhvr>
                                        <p:cTn id="17" dur="1000"/>
                                        <p:tgtEl>
                                          <p:spTgt spid="4">
                                            <p:graphicEl>
                                              <a:dgm id="{A21D691C-708B-4892-B5B8-745E3AA79B8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graphicEl>
                                              <a:dgm id="{F5345997-8AFC-4E39-BD3E-D6D775244508}"/>
                                            </p:graphicEl>
                                          </p:spTgt>
                                        </p:tgtEl>
                                        <p:attrNameLst>
                                          <p:attrName>style.visibility</p:attrName>
                                        </p:attrNameLst>
                                      </p:cBhvr>
                                      <p:to>
                                        <p:strVal val="visible"/>
                                      </p:to>
                                    </p:set>
                                    <p:anim calcmode="lin" valueType="num">
                                      <p:cBhvr>
                                        <p:cTn id="22" dur="1000" fill="hold"/>
                                        <p:tgtEl>
                                          <p:spTgt spid="4">
                                            <p:graphicEl>
                                              <a:dgm id="{F5345997-8AFC-4E39-BD3E-D6D775244508}"/>
                                            </p:graphicEl>
                                          </p:spTgt>
                                        </p:tgtEl>
                                        <p:attrNameLst>
                                          <p:attrName>ppt_w</p:attrName>
                                        </p:attrNameLst>
                                      </p:cBhvr>
                                      <p:tavLst>
                                        <p:tav tm="0">
                                          <p:val>
                                            <p:fltVal val="0"/>
                                          </p:val>
                                        </p:tav>
                                        <p:tav tm="100000">
                                          <p:val>
                                            <p:strVal val="#ppt_w"/>
                                          </p:val>
                                        </p:tav>
                                      </p:tavLst>
                                    </p:anim>
                                    <p:anim calcmode="lin" valueType="num">
                                      <p:cBhvr>
                                        <p:cTn id="23" dur="1000" fill="hold"/>
                                        <p:tgtEl>
                                          <p:spTgt spid="4">
                                            <p:graphicEl>
                                              <a:dgm id="{F5345997-8AFC-4E39-BD3E-D6D775244508}"/>
                                            </p:graphicEl>
                                          </p:spTgt>
                                        </p:tgtEl>
                                        <p:attrNameLst>
                                          <p:attrName>ppt_h</p:attrName>
                                        </p:attrNameLst>
                                      </p:cBhvr>
                                      <p:tavLst>
                                        <p:tav tm="0">
                                          <p:val>
                                            <p:fltVal val="0"/>
                                          </p:val>
                                        </p:tav>
                                        <p:tav tm="100000">
                                          <p:val>
                                            <p:strVal val="#ppt_h"/>
                                          </p:val>
                                        </p:tav>
                                      </p:tavLst>
                                    </p:anim>
                                    <p:anim calcmode="lin" valueType="num">
                                      <p:cBhvr>
                                        <p:cTn id="24" dur="1000" fill="hold"/>
                                        <p:tgtEl>
                                          <p:spTgt spid="4">
                                            <p:graphicEl>
                                              <a:dgm id="{F5345997-8AFC-4E39-BD3E-D6D775244508}"/>
                                            </p:graphicEl>
                                          </p:spTgt>
                                        </p:tgtEl>
                                        <p:attrNameLst>
                                          <p:attrName>style.rotation</p:attrName>
                                        </p:attrNameLst>
                                      </p:cBhvr>
                                      <p:tavLst>
                                        <p:tav tm="0">
                                          <p:val>
                                            <p:fltVal val="90"/>
                                          </p:val>
                                        </p:tav>
                                        <p:tav tm="100000">
                                          <p:val>
                                            <p:fltVal val="0"/>
                                          </p:val>
                                        </p:tav>
                                      </p:tavLst>
                                    </p:anim>
                                    <p:animEffect transition="in" filter="fade">
                                      <p:cBhvr>
                                        <p:cTn id="25" dur="1000"/>
                                        <p:tgtEl>
                                          <p:spTgt spid="4">
                                            <p:graphicEl>
                                              <a:dgm id="{F5345997-8AFC-4E39-BD3E-D6D775244508}"/>
                                            </p:graphic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
                                            <p:graphicEl>
                                              <a:dgm id="{AD8A596A-278A-4844-996A-1E647732066E}"/>
                                            </p:graphicEl>
                                          </p:spTgt>
                                        </p:tgtEl>
                                        <p:attrNameLst>
                                          <p:attrName>style.visibility</p:attrName>
                                        </p:attrNameLst>
                                      </p:cBhvr>
                                      <p:to>
                                        <p:strVal val="visible"/>
                                      </p:to>
                                    </p:set>
                                    <p:anim calcmode="lin" valueType="num">
                                      <p:cBhvr>
                                        <p:cTn id="28" dur="1000" fill="hold"/>
                                        <p:tgtEl>
                                          <p:spTgt spid="4">
                                            <p:graphicEl>
                                              <a:dgm id="{AD8A596A-278A-4844-996A-1E647732066E}"/>
                                            </p:graphicEl>
                                          </p:spTgt>
                                        </p:tgtEl>
                                        <p:attrNameLst>
                                          <p:attrName>ppt_w</p:attrName>
                                        </p:attrNameLst>
                                      </p:cBhvr>
                                      <p:tavLst>
                                        <p:tav tm="0">
                                          <p:val>
                                            <p:fltVal val="0"/>
                                          </p:val>
                                        </p:tav>
                                        <p:tav tm="100000">
                                          <p:val>
                                            <p:strVal val="#ppt_w"/>
                                          </p:val>
                                        </p:tav>
                                      </p:tavLst>
                                    </p:anim>
                                    <p:anim calcmode="lin" valueType="num">
                                      <p:cBhvr>
                                        <p:cTn id="29" dur="1000" fill="hold"/>
                                        <p:tgtEl>
                                          <p:spTgt spid="4">
                                            <p:graphicEl>
                                              <a:dgm id="{AD8A596A-278A-4844-996A-1E647732066E}"/>
                                            </p:graphicEl>
                                          </p:spTgt>
                                        </p:tgtEl>
                                        <p:attrNameLst>
                                          <p:attrName>ppt_h</p:attrName>
                                        </p:attrNameLst>
                                      </p:cBhvr>
                                      <p:tavLst>
                                        <p:tav tm="0">
                                          <p:val>
                                            <p:fltVal val="0"/>
                                          </p:val>
                                        </p:tav>
                                        <p:tav tm="100000">
                                          <p:val>
                                            <p:strVal val="#ppt_h"/>
                                          </p:val>
                                        </p:tav>
                                      </p:tavLst>
                                    </p:anim>
                                    <p:anim calcmode="lin" valueType="num">
                                      <p:cBhvr>
                                        <p:cTn id="30" dur="1000" fill="hold"/>
                                        <p:tgtEl>
                                          <p:spTgt spid="4">
                                            <p:graphicEl>
                                              <a:dgm id="{AD8A596A-278A-4844-996A-1E647732066E}"/>
                                            </p:graphicEl>
                                          </p:spTgt>
                                        </p:tgtEl>
                                        <p:attrNameLst>
                                          <p:attrName>style.rotation</p:attrName>
                                        </p:attrNameLst>
                                      </p:cBhvr>
                                      <p:tavLst>
                                        <p:tav tm="0">
                                          <p:val>
                                            <p:fltVal val="90"/>
                                          </p:val>
                                        </p:tav>
                                        <p:tav tm="100000">
                                          <p:val>
                                            <p:fltVal val="0"/>
                                          </p:val>
                                        </p:tav>
                                      </p:tavLst>
                                    </p:anim>
                                    <p:animEffect transition="in" filter="fade">
                                      <p:cBhvr>
                                        <p:cTn id="31" dur="1000"/>
                                        <p:tgtEl>
                                          <p:spTgt spid="4">
                                            <p:graphicEl>
                                              <a:dgm id="{AD8A596A-278A-4844-996A-1E647732066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graphicEl>
                                              <a:dgm id="{F0784258-EBB0-4E6C-AF65-958935A42D0C}"/>
                                            </p:graphicEl>
                                          </p:spTgt>
                                        </p:tgtEl>
                                        <p:attrNameLst>
                                          <p:attrName>style.visibility</p:attrName>
                                        </p:attrNameLst>
                                      </p:cBhvr>
                                      <p:to>
                                        <p:strVal val="visible"/>
                                      </p:to>
                                    </p:set>
                                    <p:anim calcmode="lin" valueType="num">
                                      <p:cBhvr>
                                        <p:cTn id="36" dur="1000" fill="hold"/>
                                        <p:tgtEl>
                                          <p:spTgt spid="4">
                                            <p:graphicEl>
                                              <a:dgm id="{F0784258-EBB0-4E6C-AF65-958935A42D0C}"/>
                                            </p:graphicEl>
                                          </p:spTgt>
                                        </p:tgtEl>
                                        <p:attrNameLst>
                                          <p:attrName>ppt_w</p:attrName>
                                        </p:attrNameLst>
                                      </p:cBhvr>
                                      <p:tavLst>
                                        <p:tav tm="0">
                                          <p:val>
                                            <p:fltVal val="0"/>
                                          </p:val>
                                        </p:tav>
                                        <p:tav tm="100000">
                                          <p:val>
                                            <p:strVal val="#ppt_w"/>
                                          </p:val>
                                        </p:tav>
                                      </p:tavLst>
                                    </p:anim>
                                    <p:anim calcmode="lin" valueType="num">
                                      <p:cBhvr>
                                        <p:cTn id="37" dur="1000" fill="hold"/>
                                        <p:tgtEl>
                                          <p:spTgt spid="4">
                                            <p:graphicEl>
                                              <a:dgm id="{F0784258-EBB0-4E6C-AF65-958935A42D0C}"/>
                                            </p:graphicEl>
                                          </p:spTgt>
                                        </p:tgtEl>
                                        <p:attrNameLst>
                                          <p:attrName>ppt_h</p:attrName>
                                        </p:attrNameLst>
                                      </p:cBhvr>
                                      <p:tavLst>
                                        <p:tav tm="0">
                                          <p:val>
                                            <p:fltVal val="0"/>
                                          </p:val>
                                        </p:tav>
                                        <p:tav tm="100000">
                                          <p:val>
                                            <p:strVal val="#ppt_h"/>
                                          </p:val>
                                        </p:tav>
                                      </p:tavLst>
                                    </p:anim>
                                    <p:anim calcmode="lin" valueType="num">
                                      <p:cBhvr>
                                        <p:cTn id="38" dur="1000" fill="hold"/>
                                        <p:tgtEl>
                                          <p:spTgt spid="4">
                                            <p:graphicEl>
                                              <a:dgm id="{F0784258-EBB0-4E6C-AF65-958935A42D0C}"/>
                                            </p:graphicEl>
                                          </p:spTgt>
                                        </p:tgtEl>
                                        <p:attrNameLst>
                                          <p:attrName>style.rotation</p:attrName>
                                        </p:attrNameLst>
                                      </p:cBhvr>
                                      <p:tavLst>
                                        <p:tav tm="0">
                                          <p:val>
                                            <p:fltVal val="90"/>
                                          </p:val>
                                        </p:tav>
                                        <p:tav tm="100000">
                                          <p:val>
                                            <p:fltVal val="0"/>
                                          </p:val>
                                        </p:tav>
                                      </p:tavLst>
                                    </p:anim>
                                    <p:animEffect transition="in" filter="fade">
                                      <p:cBhvr>
                                        <p:cTn id="39" dur="1000"/>
                                        <p:tgtEl>
                                          <p:spTgt spid="4">
                                            <p:graphicEl>
                                              <a:dgm id="{F0784258-EBB0-4E6C-AF65-958935A42D0C}"/>
                                            </p:graphic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
                                            <p:graphicEl>
                                              <a:dgm id="{F71C83AA-E9F9-4D3B-AD10-2D7A321ED0D1}"/>
                                            </p:graphicEl>
                                          </p:spTgt>
                                        </p:tgtEl>
                                        <p:attrNameLst>
                                          <p:attrName>style.visibility</p:attrName>
                                        </p:attrNameLst>
                                      </p:cBhvr>
                                      <p:to>
                                        <p:strVal val="visible"/>
                                      </p:to>
                                    </p:set>
                                    <p:anim calcmode="lin" valueType="num">
                                      <p:cBhvr>
                                        <p:cTn id="42" dur="1000" fill="hold"/>
                                        <p:tgtEl>
                                          <p:spTgt spid="4">
                                            <p:graphicEl>
                                              <a:dgm id="{F71C83AA-E9F9-4D3B-AD10-2D7A321ED0D1}"/>
                                            </p:graphicEl>
                                          </p:spTgt>
                                        </p:tgtEl>
                                        <p:attrNameLst>
                                          <p:attrName>ppt_w</p:attrName>
                                        </p:attrNameLst>
                                      </p:cBhvr>
                                      <p:tavLst>
                                        <p:tav tm="0">
                                          <p:val>
                                            <p:fltVal val="0"/>
                                          </p:val>
                                        </p:tav>
                                        <p:tav tm="100000">
                                          <p:val>
                                            <p:strVal val="#ppt_w"/>
                                          </p:val>
                                        </p:tav>
                                      </p:tavLst>
                                    </p:anim>
                                    <p:anim calcmode="lin" valueType="num">
                                      <p:cBhvr>
                                        <p:cTn id="43" dur="1000" fill="hold"/>
                                        <p:tgtEl>
                                          <p:spTgt spid="4">
                                            <p:graphicEl>
                                              <a:dgm id="{F71C83AA-E9F9-4D3B-AD10-2D7A321ED0D1}"/>
                                            </p:graphicEl>
                                          </p:spTgt>
                                        </p:tgtEl>
                                        <p:attrNameLst>
                                          <p:attrName>ppt_h</p:attrName>
                                        </p:attrNameLst>
                                      </p:cBhvr>
                                      <p:tavLst>
                                        <p:tav tm="0">
                                          <p:val>
                                            <p:fltVal val="0"/>
                                          </p:val>
                                        </p:tav>
                                        <p:tav tm="100000">
                                          <p:val>
                                            <p:strVal val="#ppt_h"/>
                                          </p:val>
                                        </p:tav>
                                      </p:tavLst>
                                    </p:anim>
                                    <p:anim calcmode="lin" valueType="num">
                                      <p:cBhvr>
                                        <p:cTn id="44" dur="1000" fill="hold"/>
                                        <p:tgtEl>
                                          <p:spTgt spid="4">
                                            <p:graphicEl>
                                              <a:dgm id="{F71C83AA-E9F9-4D3B-AD10-2D7A321ED0D1}"/>
                                            </p:graphicEl>
                                          </p:spTgt>
                                        </p:tgtEl>
                                        <p:attrNameLst>
                                          <p:attrName>style.rotation</p:attrName>
                                        </p:attrNameLst>
                                      </p:cBhvr>
                                      <p:tavLst>
                                        <p:tav tm="0">
                                          <p:val>
                                            <p:fltVal val="90"/>
                                          </p:val>
                                        </p:tav>
                                        <p:tav tm="100000">
                                          <p:val>
                                            <p:fltVal val="0"/>
                                          </p:val>
                                        </p:tav>
                                      </p:tavLst>
                                    </p:anim>
                                    <p:animEffect transition="in" filter="fade">
                                      <p:cBhvr>
                                        <p:cTn id="45" dur="1000"/>
                                        <p:tgtEl>
                                          <p:spTgt spid="4">
                                            <p:graphicEl>
                                              <a:dgm id="{F71C83AA-E9F9-4D3B-AD10-2D7A321ED0D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4">
                                            <p:graphicEl>
                                              <a:dgm id="{DF2C710F-6895-4481-A261-35B56DBCFED6}"/>
                                            </p:graphicEl>
                                          </p:spTgt>
                                        </p:tgtEl>
                                        <p:attrNameLst>
                                          <p:attrName>style.visibility</p:attrName>
                                        </p:attrNameLst>
                                      </p:cBhvr>
                                      <p:to>
                                        <p:strVal val="visible"/>
                                      </p:to>
                                    </p:set>
                                    <p:anim calcmode="lin" valueType="num">
                                      <p:cBhvr>
                                        <p:cTn id="50" dur="1000" fill="hold"/>
                                        <p:tgtEl>
                                          <p:spTgt spid="4">
                                            <p:graphicEl>
                                              <a:dgm id="{DF2C710F-6895-4481-A261-35B56DBCFED6}"/>
                                            </p:graphicEl>
                                          </p:spTgt>
                                        </p:tgtEl>
                                        <p:attrNameLst>
                                          <p:attrName>ppt_w</p:attrName>
                                        </p:attrNameLst>
                                      </p:cBhvr>
                                      <p:tavLst>
                                        <p:tav tm="0">
                                          <p:val>
                                            <p:fltVal val="0"/>
                                          </p:val>
                                        </p:tav>
                                        <p:tav tm="100000">
                                          <p:val>
                                            <p:strVal val="#ppt_w"/>
                                          </p:val>
                                        </p:tav>
                                      </p:tavLst>
                                    </p:anim>
                                    <p:anim calcmode="lin" valueType="num">
                                      <p:cBhvr>
                                        <p:cTn id="51" dur="1000" fill="hold"/>
                                        <p:tgtEl>
                                          <p:spTgt spid="4">
                                            <p:graphicEl>
                                              <a:dgm id="{DF2C710F-6895-4481-A261-35B56DBCFED6}"/>
                                            </p:graphicEl>
                                          </p:spTgt>
                                        </p:tgtEl>
                                        <p:attrNameLst>
                                          <p:attrName>ppt_h</p:attrName>
                                        </p:attrNameLst>
                                      </p:cBhvr>
                                      <p:tavLst>
                                        <p:tav tm="0">
                                          <p:val>
                                            <p:fltVal val="0"/>
                                          </p:val>
                                        </p:tav>
                                        <p:tav tm="100000">
                                          <p:val>
                                            <p:strVal val="#ppt_h"/>
                                          </p:val>
                                        </p:tav>
                                      </p:tavLst>
                                    </p:anim>
                                    <p:anim calcmode="lin" valueType="num">
                                      <p:cBhvr>
                                        <p:cTn id="52" dur="1000" fill="hold"/>
                                        <p:tgtEl>
                                          <p:spTgt spid="4">
                                            <p:graphicEl>
                                              <a:dgm id="{DF2C710F-6895-4481-A261-35B56DBCFED6}"/>
                                            </p:graphicEl>
                                          </p:spTgt>
                                        </p:tgtEl>
                                        <p:attrNameLst>
                                          <p:attrName>style.rotation</p:attrName>
                                        </p:attrNameLst>
                                      </p:cBhvr>
                                      <p:tavLst>
                                        <p:tav tm="0">
                                          <p:val>
                                            <p:fltVal val="90"/>
                                          </p:val>
                                        </p:tav>
                                        <p:tav tm="100000">
                                          <p:val>
                                            <p:fltVal val="0"/>
                                          </p:val>
                                        </p:tav>
                                      </p:tavLst>
                                    </p:anim>
                                    <p:animEffect transition="in" filter="fade">
                                      <p:cBhvr>
                                        <p:cTn id="53" dur="1000"/>
                                        <p:tgtEl>
                                          <p:spTgt spid="4">
                                            <p:graphicEl>
                                              <a:dgm id="{DF2C710F-6895-4481-A261-35B56DBCFED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arn(inVertic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1"/>
            <a:ext cx="12192000" cy="1155032"/>
          </a:xfrm>
        </p:spPr>
        <p:style>
          <a:lnRef idx="0">
            <a:schemeClr val="accent1"/>
          </a:lnRef>
          <a:fillRef idx="3">
            <a:schemeClr val="accent1"/>
          </a:fillRef>
          <a:effectRef idx="3">
            <a:schemeClr val="accent1"/>
          </a:effectRef>
          <a:fontRef idx="minor">
            <a:schemeClr val="lt1"/>
          </a:fontRef>
        </p:style>
        <p:txBody>
          <a:bodyPr/>
          <a:lstStyle/>
          <a:p>
            <a:pPr algn="ctr"/>
            <a:r>
              <a:rPr lang="fr-FR" dirty="0" smtClean="0"/>
              <a:t>Le discours des quatre grandes libertés</a:t>
            </a:r>
            <a:br>
              <a:rPr lang="fr-FR" dirty="0" smtClean="0"/>
            </a:br>
            <a:r>
              <a:rPr lang="fr-FR" dirty="0" smtClean="0"/>
              <a:t>Franklin </a:t>
            </a:r>
            <a:r>
              <a:rPr lang="fr-FR" dirty="0" err="1" smtClean="0"/>
              <a:t>Delano</a:t>
            </a:r>
            <a:r>
              <a:rPr lang="fr-FR" dirty="0" smtClean="0"/>
              <a:t> Roosevelt (1941)</a:t>
            </a:r>
            <a:endParaRPr lang="fr-FR" dirty="0"/>
          </a:p>
        </p:txBody>
      </p:sp>
      <p:sp>
        <p:nvSpPr>
          <p:cNvPr id="5" name="Espace réservé du contenu 4"/>
          <p:cNvSpPr>
            <a:spLocks noGrp="1"/>
          </p:cNvSpPr>
          <p:nvPr>
            <p:ph idx="4294967295"/>
          </p:nvPr>
        </p:nvSpPr>
        <p:spPr>
          <a:xfrm>
            <a:off x="0" y="1155033"/>
            <a:ext cx="12192000" cy="570296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fr-FR" sz="2400" dirty="0">
                <a:solidFill>
                  <a:srgbClr val="002060"/>
                </a:solidFill>
              </a:rPr>
              <a:t>« Dans les jours à venir, que nous cherchons à rendre sûrs, nous entrevoyons un monde fondé sur </a:t>
            </a:r>
            <a:r>
              <a:rPr lang="fr-FR" sz="2400" b="1" dirty="0">
                <a:solidFill>
                  <a:srgbClr val="002060"/>
                </a:solidFill>
              </a:rPr>
              <a:t>quatre libertés essentielles</a:t>
            </a:r>
            <a:r>
              <a:rPr lang="fr-FR" sz="2400" dirty="0" smtClean="0">
                <a:solidFill>
                  <a:srgbClr val="002060"/>
                </a:solidFill>
              </a:rPr>
              <a:t>. </a:t>
            </a:r>
          </a:p>
          <a:p>
            <a:pPr marL="0" indent="0">
              <a:buNone/>
            </a:pPr>
            <a:r>
              <a:rPr lang="fr-FR" sz="2400" dirty="0" smtClean="0">
                <a:solidFill>
                  <a:srgbClr val="002060"/>
                </a:solidFill>
              </a:rPr>
              <a:t>La </a:t>
            </a:r>
            <a:r>
              <a:rPr lang="fr-FR" sz="2400" dirty="0">
                <a:solidFill>
                  <a:srgbClr val="002060"/>
                </a:solidFill>
              </a:rPr>
              <a:t>première est la </a:t>
            </a:r>
            <a:r>
              <a:rPr lang="fr-FR" sz="2400" b="1" dirty="0">
                <a:solidFill>
                  <a:srgbClr val="002060"/>
                </a:solidFill>
              </a:rPr>
              <a:t>liberté de parole et d'expression </a:t>
            </a:r>
            <a:r>
              <a:rPr lang="fr-FR" sz="2400" dirty="0">
                <a:solidFill>
                  <a:srgbClr val="002060"/>
                </a:solidFill>
              </a:rPr>
              <a:t>— partout dans le monde</a:t>
            </a:r>
            <a:r>
              <a:rPr lang="fr-FR" sz="2400" dirty="0" smtClean="0">
                <a:solidFill>
                  <a:srgbClr val="002060"/>
                </a:solidFill>
              </a:rPr>
              <a:t>. </a:t>
            </a:r>
          </a:p>
          <a:p>
            <a:pPr marL="0" indent="0">
              <a:buNone/>
            </a:pPr>
            <a:r>
              <a:rPr lang="fr-FR" sz="2400" dirty="0" smtClean="0">
                <a:solidFill>
                  <a:srgbClr val="002060"/>
                </a:solidFill>
              </a:rPr>
              <a:t>La </a:t>
            </a:r>
            <a:r>
              <a:rPr lang="fr-FR" sz="2400" dirty="0">
                <a:solidFill>
                  <a:srgbClr val="002060"/>
                </a:solidFill>
              </a:rPr>
              <a:t>deuxième est la </a:t>
            </a:r>
            <a:r>
              <a:rPr lang="fr-FR" sz="2400" b="1" dirty="0">
                <a:solidFill>
                  <a:srgbClr val="002060"/>
                </a:solidFill>
              </a:rPr>
              <a:t>liberté de chacun d'honorer Dieu comme il l'entend </a:t>
            </a:r>
            <a:r>
              <a:rPr lang="fr-FR" sz="2400" dirty="0">
                <a:solidFill>
                  <a:srgbClr val="002060"/>
                </a:solidFill>
              </a:rPr>
              <a:t>— partout dans le monde</a:t>
            </a:r>
            <a:r>
              <a:rPr lang="fr-FR" sz="2400" dirty="0" smtClean="0">
                <a:solidFill>
                  <a:srgbClr val="002060"/>
                </a:solidFill>
              </a:rPr>
              <a:t>. </a:t>
            </a:r>
          </a:p>
          <a:p>
            <a:pPr marL="0" indent="0">
              <a:buNone/>
            </a:pPr>
            <a:r>
              <a:rPr lang="fr-FR" sz="2400" dirty="0" smtClean="0">
                <a:solidFill>
                  <a:srgbClr val="002060"/>
                </a:solidFill>
              </a:rPr>
              <a:t>La </a:t>
            </a:r>
            <a:r>
              <a:rPr lang="fr-FR" sz="2400" dirty="0">
                <a:solidFill>
                  <a:srgbClr val="002060"/>
                </a:solidFill>
              </a:rPr>
              <a:t>troisième consiste à être </a:t>
            </a:r>
            <a:r>
              <a:rPr lang="fr-FR" sz="2400" b="1" dirty="0">
                <a:solidFill>
                  <a:srgbClr val="002060"/>
                </a:solidFill>
              </a:rPr>
              <a:t>libéré du besoin </a:t>
            </a:r>
            <a:r>
              <a:rPr lang="fr-FR" sz="2400" dirty="0">
                <a:solidFill>
                  <a:srgbClr val="002060"/>
                </a:solidFill>
              </a:rPr>
              <a:t>— ce qui, sur le plan mondial, suppose des accords économiques susceptibles d'assurer à chaque nation une vie saine en temps de paix pour ses habitants — partout dans le monde</a:t>
            </a:r>
            <a:r>
              <a:rPr lang="fr-FR" sz="2400" dirty="0" smtClean="0">
                <a:solidFill>
                  <a:srgbClr val="002060"/>
                </a:solidFill>
              </a:rPr>
              <a:t>. </a:t>
            </a:r>
          </a:p>
          <a:p>
            <a:pPr marL="0" indent="0">
              <a:buNone/>
            </a:pPr>
            <a:r>
              <a:rPr lang="fr-FR" sz="2400" dirty="0" smtClean="0">
                <a:solidFill>
                  <a:srgbClr val="002060"/>
                </a:solidFill>
              </a:rPr>
              <a:t>La </a:t>
            </a:r>
            <a:r>
              <a:rPr lang="fr-FR" sz="2400" dirty="0">
                <a:solidFill>
                  <a:srgbClr val="002060"/>
                </a:solidFill>
              </a:rPr>
              <a:t>quatrième consiste à être </a:t>
            </a:r>
            <a:r>
              <a:rPr lang="fr-FR" sz="2400" b="1" dirty="0">
                <a:solidFill>
                  <a:srgbClr val="002060"/>
                </a:solidFill>
              </a:rPr>
              <a:t>libéré de la peur </a:t>
            </a:r>
            <a:r>
              <a:rPr lang="fr-FR" sz="2400" dirty="0">
                <a:solidFill>
                  <a:srgbClr val="002060"/>
                </a:solidFill>
              </a:rPr>
              <a:t>— ce qui, sur le plan mondial, signifie une réduction des armements si poussée et si vaste, à l'échelle planétaire, qu'aucune nation ne se trouve en mesure de commettre un acte d'agression physique contre un voisin — n'importe où dans le monde.</a:t>
            </a:r>
            <a:br>
              <a:rPr lang="fr-FR" sz="2400" dirty="0">
                <a:solidFill>
                  <a:srgbClr val="002060"/>
                </a:solidFill>
              </a:rPr>
            </a:br>
            <a:r>
              <a:rPr lang="fr-FR" dirty="0">
                <a:solidFill>
                  <a:srgbClr val="002060"/>
                </a:solidFill>
              </a:rPr>
              <a:t/>
            </a:r>
            <a:br>
              <a:rPr lang="fr-FR" dirty="0">
                <a:solidFill>
                  <a:srgbClr val="002060"/>
                </a:solidFill>
              </a:rPr>
            </a:br>
            <a:r>
              <a:rPr lang="fr-FR" sz="2400" dirty="0">
                <a:solidFill>
                  <a:srgbClr val="002060"/>
                </a:solidFill>
              </a:rPr>
              <a:t>Il ne s'agit pas là de vues concernant un millénaire éloigné. C'est la base précise du genre de monde à la portée de notre temps et de notre génération. Ce monde est l'antithèse même du prétendu nouvel ordre tyrannique que les dictateurs cherchent à instaurer en faisant exploser une bombe</a:t>
            </a:r>
            <a:endParaRPr lang="fr-FR" dirty="0">
              <a:solidFill>
                <a:srgbClr val="002060"/>
              </a:solidFill>
            </a:endParaRPr>
          </a:p>
        </p:txBody>
      </p:sp>
    </p:spTree>
    <p:extLst>
      <p:ext uri="{BB962C8B-B14F-4D97-AF65-F5344CB8AC3E}">
        <p14:creationId xmlns:p14="http://schemas.microsoft.com/office/powerpoint/2010/main" val="1464837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4" name="Picture 2" descr="4freed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509" y="7204"/>
            <a:ext cx="4763489" cy="64740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c/c3/Four_Freedoms_Flag_or_United_Nations_Honour_Flag_ca_1943-1948.svg/220px-Four_Freedoms_Flag_or_United_Nations_Honour_Flag_ca_1943-1948.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626065" cy="21756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2/21/Madison_FL_4_Freedoms_mnmt08.jpg/300px-Madison_FL_4_Freedoms_mnmt08.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448" r="18000" b="24436"/>
          <a:stretch/>
        </p:blipFill>
        <p:spPr bwMode="auto">
          <a:xfrm>
            <a:off x="120100" y="2175641"/>
            <a:ext cx="2589027" cy="40409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d/d0/Four_Freedoms_Monument%2C_Evansville%2C_Indiana.JPG/143px-Four_Freedoms_Monument%2C_Evansville%2C_Indiana.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9632"/>
          <a:stretch/>
        </p:blipFill>
        <p:spPr bwMode="auto">
          <a:xfrm>
            <a:off x="4741816" y="2175640"/>
            <a:ext cx="2431495" cy="4040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013" y="6443425"/>
            <a:ext cx="6536780" cy="369332"/>
          </a:xfrm>
          <a:prstGeom prst="rect">
            <a:avLst/>
          </a:prstGeom>
        </p:spPr>
        <p:txBody>
          <a:bodyPr wrap="square">
            <a:spAutoFit/>
          </a:bodyPr>
          <a:lstStyle/>
          <a:p>
            <a:r>
              <a:rPr lang="fr-FR" dirty="0" smtClean="0"/>
              <a:t>Madison (Floride)                                  Evansville</a:t>
            </a:r>
            <a:r>
              <a:rPr lang="fr-FR" dirty="0"/>
              <a:t> (</a:t>
            </a:r>
            <a:r>
              <a:rPr lang="fr-FR" dirty="0" smtClean="0"/>
              <a:t>Indiana)</a:t>
            </a:r>
            <a:endParaRPr lang="fr-FR" dirty="0"/>
          </a:p>
        </p:txBody>
      </p:sp>
      <p:sp>
        <p:nvSpPr>
          <p:cNvPr id="3" name="Rectangle 2"/>
          <p:cNvSpPr/>
          <p:nvPr/>
        </p:nvSpPr>
        <p:spPr>
          <a:xfrm>
            <a:off x="7428511" y="6504434"/>
            <a:ext cx="4763489" cy="369332"/>
          </a:xfrm>
          <a:prstGeom prst="rect">
            <a:avLst/>
          </a:prstGeom>
        </p:spPr>
        <p:txBody>
          <a:bodyPr wrap="square">
            <a:spAutoFit/>
          </a:bodyPr>
          <a:lstStyle/>
          <a:p>
            <a:pPr algn="ctr"/>
            <a:r>
              <a:rPr lang="fr-FR" dirty="0"/>
              <a:t>peintures de Norman Rockwell</a:t>
            </a:r>
          </a:p>
        </p:txBody>
      </p:sp>
      <p:sp>
        <p:nvSpPr>
          <p:cNvPr id="4" name="Rectangle 3"/>
          <p:cNvSpPr/>
          <p:nvPr/>
        </p:nvSpPr>
        <p:spPr>
          <a:xfrm>
            <a:off x="120100" y="43255"/>
            <a:ext cx="3385863" cy="369332"/>
          </a:xfrm>
          <a:prstGeom prst="rect">
            <a:avLst/>
          </a:prstGeom>
        </p:spPr>
        <p:txBody>
          <a:bodyPr wrap="none">
            <a:spAutoFit/>
          </a:bodyPr>
          <a:lstStyle/>
          <a:p>
            <a:r>
              <a:rPr lang="fr-FR" dirty="0"/>
              <a:t>Drapeau des quatre libertés </a:t>
            </a:r>
          </a:p>
        </p:txBody>
      </p:sp>
      <p:sp>
        <p:nvSpPr>
          <p:cNvPr id="5" name="Rectangle 4"/>
          <p:cNvSpPr/>
          <p:nvPr/>
        </p:nvSpPr>
        <p:spPr>
          <a:xfrm>
            <a:off x="2709127" y="3499998"/>
            <a:ext cx="2042547" cy="646331"/>
          </a:xfrm>
          <a:prstGeom prst="rect">
            <a:avLst/>
          </a:prstGeom>
        </p:spPr>
        <p:txBody>
          <a:bodyPr wrap="none">
            <a:spAutoFit/>
          </a:bodyPr>
          <a:lstStyle/>
          <a:p>
            <a:r>
              <a:rPr lang="fr-FR" dirty="0"/>
              <a:t>Monuments aux </a:t>
            </a:r>
            <a:endParaRPr lang="fr-FR" dirty="0" smtClean="0"/>
          </a:p>
          <a:p>
            <a:r>
              <a:rPr lang="fr-FR" dirty="0" smtClean="0"/>
              <a:t>quatre </a:t>
            </a:r>
            <a:r>
              <a:rPr lang="fr-FR" dirty="0"/>
              <a:t>libertés </a:t>
            </a:r>
          </a:p>
        </p:txBody>
      </p:sp>
    </p:spTree>
    <p:extLst>
      <p:ext uri="{BB962C8B-B14F-4D97-AF65-F5344CB8AC3E}">
        <p14:creationId xmlns:p14="http://schemas.microsoft.com/office/powerpoint/2010/main" val="168216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5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half" idx="4294967295"/>
            <p:extLst>
              <p:ext uri="{D42A27DB-BD31-4B8C-83A1-F6EECF244321}">
                <p14:modId xmlns:p14="http://schemas.microsoft.com/office/powerpoint/2010/main" val="244992511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69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1421" y="512064"/>
            <a:ext cx="9877926" cy="704088"/>
          </a:xfrm>
        </p:spPr>
        <p:txBody>
          <a:bodyPr/>
          <a:lstStyle/>
          <a:p>
            <a:r>
              <a:rPr lang="fr-FR" dirty="0" smtClean="0"/>
              <a:t>Les quatre libertés économiques de l’UE</a:t>
            </a:r>
            <a:endParaRPr lang="fr-FR" dirty="0"/>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2008780715"/>
              </p:ext>
            </p:extLst>
          </p:nvPr>
        </p:nvGraphicFramePr>
        <p:xfrm>
          <a:off x="5165557" y="2331637"/>
          <a:ext cx="6801853" cy="421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rot="21119519">
            <a:off x="338438" y="2500461"/>
            <a:ext cx="4858812" cy="29766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fr-FR" sz="2400" i="1" dirty="0">
                <a:latin typeface="Garamond" panose="02020404030301010803" pitchFamily="18" charset="0"/>
              </a:rPr>
              <a:t>« le marché intérieur comporte un espace sans frontières intérieures dans lequel la libre circulation des marchandises, des personnes, des services et des capitaux est assurée selon les dispositions du traité ».</a:t>
            </a:r>
          </a:p>
        </p:txBody>
      </p:sp>
      <p:sp>
        <p:nvSpPr>
          <p:cNvPr id="7" name="Rectangle 6"/>
          <p:cNvSpPr/>
          <p:nvPr/>
        </p:nvSpPr>
        <p:spPr>
          <a:xfrm>
            <a:off x="26608" y="5898848"/>
            <a:ext cx="5165558" cy="646331"/>
          </a:xfrm>
          <a:prstGeom prst="rect">
            <a:avLst/>
          </a:prstGeom>
        </p:spPr>
        <p:txBody>
          <a:bodyPr wrap="square">
            <a:spAutoFit/>
          </a:bodyPr>
          <a:lstStyle/>
          <a:p>
            <a:r>
              <a:rPr lang="fr-FR" b="1" dirty="0"/>
              <a:t>Dispositions du traité sur le fonctionnement de l’Union européenne (TFUE)</a:t>
            </a:r>
          </a:p>
        </p:txBody>
      </p:sp>
    </p:spTree>
    <p:extLst>
      <p:ext uri="{BB962C8B-B14F-4D97-AF65-F5344CB8AC3E}">
        <p14:creationId xmlns:p14="http://schemas.microsoft.com/office/powerpoint/2010/main" val="3636192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472966"/>
            <a:ext cx="8825659" cy="1308538"/>
          </a:xfrm>
        </p:spPr>
        <p:txBody>
          <a:bodyPr/>
          <a:lstStyle/>
          <a:p>
            <a:r>
              <a:rPr lang="fr-FR" sz="3200" dirty="0" smtClean="0"/>
              <a:t>Alors que s’accroissaient les besoins et les désirs, l’amour n’a pas grandi suffisamment</a:t>
            </a:r>
            <a:endParaRPr lang="fr-FR" sz="3200" dirty="0"/>
          </a:p>
        </p:txBody>
      </p:sp>
      <p:sp>
        <p:nvSpPr>
          <p:cNvPr id="3" name="Espace réservé du contenu 2"/>
          <p:cNvSpPr>
            <a:spLocks noGrp="1"/>
          </p:cNvSpPr>
          <p:nvPr>
            <p:ph sz="half" idx="1"/>
          </p:nvPr>
        </p:nvSpPr>
        <p:spPr>
          <a:xfrm>
            <a:off x="1154953" y="2603500"/>
            <a:ext cx="8603901" cy="3416301"/>
          </a:xfrm>
        </p:spPr>
        <p:txBody>
          <a:bodyPr>
            <a:normAutofit/>
          </a:bodyPr>
          <a:lstStyle/>
          <a:p>
            <a:r>
              <a:rPr lang="fr-FR" sz="2400" dirty="0" smtClean="0"/>
              <a:t>Le moteur de la croissance a été en grande partie l’individualisme rationaliste</a:t>
            </a:r>
          </a:p>
          <a:p>
            <a:r>
              <a:rPr lang="fr-FR" sz="2400" dirty="0" smtClean="0"/>
              <a:t>La vision dialectique et compétitive a dominé la pensée économique pendant presque tout le vingtième siècle</a:t>
            </a:r>
          </a:p>
          <a:p>
            <a:r>
              <a:rPr lang="fr-FR" sz="2400" dirty="0" smtClean="0"/>
              <a:t>La pratique religieuse a baissé largement dans la plupart des pays prospères</a:t>
            </a:r>
            <a:endParaRPr lang="fr-FR" sz="2400" dirty="0"/>
          </a:p>
        </p:txBody>
      </p:sp>
    </p:spTree>
    <p:extLst>
      <p:ext uri="{BB962C8B-B14F-4D97-AF65-F5344CB8AC3E}">
        <p14:creationId xmlns:p14="http://schemas.microsoft.com/office/powerpoint/2010/main" val="408009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304" y="482179"/>
            <a:ext cx="9874996" cy="706964"/>
          </a:xfrm>
        </p:spPr>
        <p:txBody>
          <a:bodyPr/>
          <a:lstStyle/>
          <a:p>
            <a:pPr algn="ctr"/>
            <a:r>
              <a:rPr lang="fr-FR" sz="3200" b="1" dirty="0" smtClean="0">
                <a:solidFill>
                  <a:srgbClr val="FFC000"/>
                </a:solidFill>
                <a:effectLst>
                  <a:outerShdw blurRad="38100" dist="38100" dir="2700000" algn="tl">
                    <a:srgbClr val="000000">
                      <a:alpha val="43137"/>
                    </a:srgbClr>
                  </a:outerShdw>
                </a:effectLst>
              </a:rPr>
              <a:t>Problématiques de Parole Donnée N° 221</a:t>
            </a:r>
            <a:endParaRPr lang="fr-FR" sz="3200" b="1" dirty="0">
              <a:solidFill>
                <a:srgbClr val="FFC000"/>
              </a:solidFill>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a:xfrm>
            <a:off x="457200" y="2349305"/>
            <a:ext cx="11193517" cy="4220307"/>
          </a:xfrm>
        </p:spPr>
        <p:txBody>
          <a:bodyPr>
            <a:normAutofit/>
          </a:bodyPr>
          <a:lstStyle/>
          <a:p>
            <a:r>
              <a:rPr lang="fr-FR" sz="2400" dirty="0" smtClean="0"/>
              <a:t>Dans certains cas, la </a:t>
            </a:r>
            <a:r>
              <a:rPr lang="fr-FR" sz="2400" dirty="0"/>
              <a:t>prospérité et l’enrichissement de certains passent </a:t>
            </a:r>
            <a:r>
              <a:rPr lang="fr-FR" sz="2400" dirty="0" smtClean="0"/>
              <a:t>hélas par </a:t>
            </a:r>
            <a:r>
              <a:rPr lang="fr-FR" sz="2400" dirty="0"/>
              <a:t>l’exploitation et l’appauvrissement des autres. Mais la vraie prospérité procède d’une logique différente. On commence par donner de soi, et subir des pertes initiales. Et c’est par une succession de sacrifices librement consentis qu’on peut produire des bénéfices et des bienfaits qui profiteront à tous</a:t>
            </a:r>
            <a:r>
              <a:rPr lang="fr-FR" sz="2400" dirty="0" smtClean="0"/>
              <a:t>.</a:t>
            </a:r>
          </a:p>
          <a:p>
            <a:r>
              <a:rPr lang="fr-FR" sz="2400" dirty="0" smtClean="0"/>
              <a:t>Nous réfléchirons à la juste contribution et la juste rétribution de chacun.</a:t>
            </a:r>
          </a:p>
          <a:p>
            <a:r>
              <a:rPr lang="fr-FR" sz="2400" dirty="0" smtClean="0"/>
              <a:t>Mots clés : « retour </a:t>
            </a:r>
            <a:r>
              <a:rPr lang="fr-FR" sz="2400" dirty="0"/>
              <a:t>sur </a:t>
            </a:r>
            <a:r>
              <a:rPr lang="fr-FR" sz="2400" dirty="0" smtClean="0"/>
              <a:t>investissement », contribution et rétribution, donner et recevoir, revenu.</a:t>
            </a:r>
            <a:endParaRPr lang="fr-FR" sz="2400" dirty="0"/>
          </a:p>
        </p:txBody>
      </p:sp>
    </p:spTree>
    <p:extLst>
      <p:ext uri="{BB962C8B-B14F-4D97-AF65-F5344CB8AC3E}">
        <p14:creationId xmlns:p14="http://schemas.microsoft.com/office/powerpoint/2010/main" val="946422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4" y="433138"/>
            <a:ext cx="9914552" cy="1363578"/>
          </a:xfrm>
        </p:spPr>
        <p:txBody>
          <a:bodyPr/>
          <a:lstStyle/>
          <a:p>
            <a:r>
              <a:rPr lang="fr-FR" sz="2800" dirty="0" smtClean="0"/>
              <a:t>Le Plaidoyer pour l’altruisme de Mathieu Ricard</a:t>
            </a:r>
            <a:br>
              <a:rPr lang="fr-FR" sz="2800" dirty="0" smtClean="0"/>
            </a:br>
            <a:endParaRPr lang="fr-FR" sz="2800" dirty="0"/>
          </a:p>
        </p:txBody>
      </p:sp>
      <p:pic>
        <p:nvPicPr>
          <p:cNvPr id="2050" name="Picture 2" descr="http://www.plumart.com/vf0699/assets/images/336a_mathieu_richard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2" y="2472970"/>
            <a:ext cx="3850105" cy="2954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3" name="Picture 5" descr="http://info.catho.be/wp-content/uploads/2012/12/Ricard-Rabhi-500x33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989" y="2662990"/>
            <a:ext cx="4150374" cy="2764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PLAIDOYER POUR L'ALTRUISME - Matthieu RIC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6440" y="1681493"/>
            <a:ext cx="3157055" cy="4727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5" name="Picture 7" descr="http://www.pocket.fr/site/images/giftransparen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9" y="2760139"/>
            <a:ext cx="95250" cy="476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pocket.fr/site/images/giftransparen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9" y="2760139"/>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pocket.fr/site/images/giftransparen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9" y="2760139"/>
            <a:ext cx="123825" cy="476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ww.pocket.fr/site/images/giftransparen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9" y="2760139"/>
            <a:ext cx="9525" cy="95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842" y="5647082"/>
            <a:ext cx="3850105" cy="923330"/>
          </a:xfrm>
          <a:prstGeom prst="rect">
            <a:avLst/>
          </a:prstGeom>
        </p:spPr>
        <p:txBody>
          <a:bodyPr wrap="square">
            <a:spAutoFit/>
          </a:bodyPr>
          <a:lstStyle/>
          <a:p>
            <a:r>
              <a:rPr lang="fr-FR" dirty="0"/>
              <a:t>Mathieu Ricard avec son père, le philosophe </a:t>
            </a:r>
            <a:r>
              <a:rPr lang="fr-FR" dirty="0" smtClean="0"/>
              <a:t>libéral Jean-François Revel</a:t>
            </a:r>
            <a:endParaRPr lang="fr-FR" dirty="0"/>
          </a:p>
        </p:txBody>
      </p:sp>
      <p:sp>
        <p:nvSpPr>
          <p:cNvPr id="15" name="Rectangle 14"/>
          <p:cNvSpPr/>
          <p:nvPr/>
        </p:nvSpPr>
        <p:spPr>
          <a:xfrm>
            <a:off x="7798989" y="5647082"/>
            <a:ext cx="3991958" cy="646331"/>
          </a:xfrm>
          <a:prstGeom prst="rect">
            <a:avLst/>
          </a:prstGeom>
        </p:spPr>
        <p:txBody>
          <a:bodyPr wrap="square">
            <a:spAutoFit/>
          </a:bodyPr>
          <a:lstStyle/>
          <a:p>
            <a:r>
              <a:rPr lang="fr-FR" dirty="0"/>
              <a:t>Mathieu Ricard avec </a:t>
            </a:r>
            <a:r>
              <a:rPr lang="fr-FR" dirty="0" smtClean="0"/>
              <a:t>Pierre </a:t>
            </a:r>
            <a:r>
              <a:rPr lang="fr-FR" dirty="0" err="1" smtClean="0"/>
              <a:t>Rabhi</a:t>
            </a:r>
            <a:r>
              <a:rPr lang="fr-FR" dirty="0" smtClean="0"/>
              <a:t>, chantre de la décroissance</a:t>
            </a:r>
            <a:endParaRPr lang="fr-FR" dirty="0"/>
          </a:p>
        </p:txBody>
      </p:sp>
    </p:spTree>
    <p:extLst>
      <p:ext uri="{BB962C8B-B14F-4D97-AF65-F5344CB8AC3E}">
        <p14:creationId xmlns:p14="http://schemas.microsoft.com/office/powerpoint/2010/main" val="17824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heel(1)">
                                      <p:cBhvr>
                                        <p:cTn id="19" dur="2000"/>
                                        <p:tgtEl>
                                          <p:spTgt spid="205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1000"/>
                                        <p:tgtEl>
                                          <p:spTgt spid="2054"/>
                                        </p:tgtEl>
                                      </p:cBhvr>
                                    </p:animEffect>
                                    <p:anim calcmode="lin" valueType="num">
                                      <p:cBhvr>
                                        <p:cTn id="31" dur="1000" fill="hold"/>
                                        <p:tgtEl>
                                          <p:spTgt spid="2054"/>
                                        </p:tgtEl>
                                        <p:attrNameLst>
                                          <p:attrName>ppt_x</p:attrName>
                                        </p:attrNameLst>
                                      </p:cBhvr>
                                      <p:tavLst>
                                        <p:tav tm="0">
                                          <p:val>
                                            <p:strVal val="#ppt_x"/>
                                          </p:val>
                                        </p:tav>
                                        <p:tav tm="100000">
                                          <p:val>
                                            <p:strVal val="#ppt_x"/>
                                          </p:val>
                                        </p:tav>
                                      </p:tavLst>
                                    </p:anim>
                                    <p:anim calcmode="lin" valueType="num">
                                      <p:cBhvr>
                                        <p:cTn id="32"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138" y="520085"/>
            <a:ext cx="9962678" cy="704088"/>
          </a:xfrm>
        </p:spPr>
        <p:txBody>
          <a:bodyPr/>
          <a:lstStyle/>
          <a:p>
            <a:r>
              <a:rPr lang="fr-FR" sz="3200" dirty="0" smtClean="0"/>
              <a:t>Quelques remarques de Mathieu Ricard</a:t>
            </a:r>
            <a:endParaRPr lang="fr-FR" sz="3200" dirty="0"/>
          </a:p>
        </p:txBody>
      </p:sp>
      <p:sp>
        <p:nvSpPr>
          <p:cNvPr id="3" name="Espace réservé du texte 2"/>
          <p:cNvSpPr>
            <a:spLocks noGrp="1"/>
          </p:cNvSpPr>
          <p:nvPr>
            <p:ph type="body" idx="1"/>
          </p:nvPr>
        </p:nvSpPr>
        <p:spPr/>
        <p:txBody>
          <a:bodyPr/>
          <a:lstStyle/>
          <a:p>
            <a:r>
              <a:rPr lang="fr-FR" dirty="0" smtClean="0"/>
              <a:t>Homo </a:t>
            </a:r>
            <a:r>
              <a:rPr lang="fr-FR" dirty="0" err="1" smtClean="0"/>
              <a:t>Economicus</a:t>
            </a:r>
            <a:endParaRPr lang="fr-FR" dirty="0"/>
          </a:p>
        </p:txBody>
      </p:sp>
      <p:sp>
        <p:nvSpPr>
          <p:cNvPr id="4" name="Espace réservé du contenu 3"/>
          <p:cNvSpPr>
            <a:spLocks noGrp="1"/>
          </p:cNvSpPr>
          <p:nvPr>
            <p:ph sz="half" idx="2"/>
          </p:nvPr>
        </p:nvSpPr>
        <p:spPr>
          <a:xfrm>
            <a:off x="551793" y="3198447"/>
            <a:ext cx="6234018" cy="3375773"/>
          </a:xfrm>
        </p:spPr>
        <p:txBody>
          <a:bodyPr>
            <a:normAutofit fontScale="92500" lnSpcReduction="20000"/>
          </a:bodyPr>
          <a:lstStyle/>
          <a:p>
            <a:r>
              <a:rPr lang="fr-FR" dirty="0" smtClean="0"/>
              <a:t>Rationnel</a:t>
            </a:r>
          </a:p>
          <a:p>
            <a:r>
              <a:rPr lang="fr-FR" dirty="0" smtClean="0"/>
              <a:t>Calculateur</a:t>
            </a:r>
          </a:p>
          <a:p>
            <a:r>
              <a:rPr lang="fr-FR" dirty="0" smtClean="0"/>
              <a:t>Egoïste</a:t>
            </a:r>
          </a:p>
          <a:p>
            <a:pPr marL="0" indent="0">
              <a:buNone/>
            </a:pPr>
            <a:r>
              <a:rPr lang="fr-FR" dirty="0" smtClean="0"/>
              <a:t>C’est la notion d’intérêt bien compris. Chacun serait enclin naturellement à chercher son profit et à se servir des occasions qui lui sont données.</a:t>
            </a:r>
          </a:p>
          <a:p>
            <a:pPr marL="0" indent="0">
              <a:buNone/>
            </a:pPr>
            <a:r>
              <a:rPr lang="fr-FR" dirty="0" smtClean="0"/>
              <a:t>« Acteurs égoïstes capables de faire de manière rationnelle les choix les plus aptes à satisfaire leurs préférences et à promouvoir leurs intérêts propres. »</a:t>
            </a:r>
          </a:p>
          <a:p>
            <a:pPr marL="0" indent="0">
              <a:buNone/>
            </a:pPr>
            <a:r>
              <a:rPr lang="fr-FR" dirty="0" smtClean="0"/>
              <a:t>L’intérêt personnel domine tout. Une « main invisible » est censée harmoniser la somme des intérêts individuels égoïstes.</a:t>
            </a:r>
          </a:p>
          <a:p>
            <a:endParaRPr lang="fr-FR" dirty="0"/>
          </a:p>
        </p:txBody>
      </p:sp>
      <p:sp>
        <p:nvSpPr>
          <p:cNvPr id="5" name="Espace réservé du texte 4"/>
          <p:cNvSpPr>
            <a:spLocks noGrp="1"/>
          </p:cNvSpPr>
          <p:nvPr>
            <p:ph type="body" sz="quarter" idx="3"/>
          </p:nvPr>
        </p:nvSpPr>
        <p:spPr>
          <a:xfrm>
            <a:off x="7187344" y="2597217"/>
            <a:ext cx="4828032" cy="576262"/>
          </a:xfrm>
        </p:spPr>
        <p:txBody>
          <a:bodyPr/>
          <a:lstStyle/>
          <a:p>
            <a:r>
              <a:rPr lang="fr-FR" dirty="0" smtClean="0"/>
              <a:t>Homo </a:t>
            </a:r>
            <a:r>
              <a:rPr lang="fr-FR" dirty="0" err="1" smtClean="0"/>
              <a:t>Reciprocans</a:t>
            </a:r>
            <a:endParaRPr lang="fr-FR" dirty="0"/>
          </a:p>
        </p:txBody>
      </p:sp>
      <p:sp>
        <p:nvSpPr>
          <p:cNvPr id="6" name="Espace réservé du contenu 5"/>
          <p:cNvSpPr>
            <a:spLocks noGrp="1"/>
          </p:cNvSpPr>
          <p:nvPr>
            <p:ph sz="quarter" idx="4"/>
          </p:nvPr>
        </p:nvSpPr>
        <p:spPr>
          <a:xfrm>
            <a:off x="7074567" y="3187921"/>
            <a:ext cx="4732421" cy="3261005"/>
          </a:xfrm>
        </p:spPr>
        <p:txBody>
          <a:bodyPr/>
          <a:lstStyle/>
          <a:p>
            <a:r>
              <a:rPr lang="fr-FR" dirty="0" smtClean="0"/>
              <a:t>« Contenir nos affections égoïstes et laisser libre cours à nos affections bienveillantes forme la perfection de la nature humaine. Et cela seul peut produire parmi les hommes cette harmonie des sentiments et des passions en quoi consiste toute leur grâce et leur convenance ». (Adam Smith, théorie des sentiments moraux)</a:t>
            </a:r>
            <a:endParaRPr lang="fr-FR" dirty="0"/>
          </a:p>
        </p:txBody>
      </p:sp>
    </p:spTree>
    <p:extLst>
      <p:ext uri="{BB962C8B-B14F-4D97-AF65-F5344CB8AC3E}">
        <p14:creationId xmlns:p14="http://schemas.microsoft.com/office/powerpoint/2010/main" val="3708619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smtClean="0"/>
              <a:t>Que tout </a:t>
            </a:r>
            <a:r>
              <a:rPr lang="fr-FR" sz="2800" dirty="0" smtClean="0"/>
              <a:t>augmente, à commencer par l’amour</a:t>
            </a:r>
            <a:endParaRPr lang="fr-FR" sz="2800" dirty="0"/>
          </a:p>
        </p:txBody>
      </p:sp>
      <p:sp>
        <p:nvSpPr>
          <p:cNvPr id="8" name="Espace réservé du contenu 7"/>
          <p:cNvSpPr>
            <a:spLocks noGrp="1"/>
          </p:cNvSpPr>
          <p:nvPr>
            <p:ph idx="1"/>
          </p:nvPr>
        </p:nvSpPr>
        <p:spPr>
          <a:xfrm>
            <a:off x="452488" y="2603500"/>
            <a:ext cx="11227322" cy="3416300"/>
          </a:xfrm>
        </p:spPr>
        <p:txBody>
          <a:bodyPr>
            <a:normAutofit/>
          </a:bodyPr>
          <a:lstStyle/>
          <a:p>
            <a:r>
              <a:rPr lang="fr-FR" sz="2000" dirty="0" smtClean="0"/>
              <a:t>« Selon les chantres de la dérégulation, l’enrichissement des riches est censé profiter aux pauvres, du fait que les riches créent des emplois, dynamisent l’économie et font ruisseler la richesse vers le bas. Il ne faut donc pas tuer la poule aux œufs d’or. »</a:t>
            </a:r>
          </a:p>
          <a:p>
            <a:r>
              <a:rPr lang="fr-FR" sz="2000" b="1" dirty="0" smtClean="0"/>
              <a:t>Idéalement, c’est notre contribution à la société qui devrait déterminer l’importance relative de notre rémunération. </a:t>
            </a:r>
          </a:p>
          <a:p>
            <a:r>
              <a:rPr lang="fr-FR" sz="2000" b="1" dirty="0" smtClean="0"/>
              <a:t>Est-ce à la loi et à l’Etat de mettre en place les régulations ? Dans l’idéal, chaque entreprise doit définir des règles équitables. Alors, comment faire pour que tout augmente, à commencer par l’amour ?</a:t>
            </a:r>
            <a:endParaRPr lang="fr-FR" sz="2000" b="1" dirty="0"/>
          </a:p>
        </p:txBody>
      </p:sp>
    </p:spTree>
    <p:extLst>
      <p:ext uri="{BB962C8B-B14F-4D97-AF65-F5344CB8AC3E}">
        <p14:creationId xmlns:p14="http://schemas.microsoft.com/office/powerpoint/2010/main" val="2388844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Vous </a:t>
            </a:r>
            <a:r>
              <a:rPr lang="fr-FR" dirty="0"/>
              <a:t>n’en avez pas fait assez, vous n’en avez jamais fait assez, tant qu’il existe encore une chose à laquelle vous pouvez contribuer</a:t>
            </a:r>
            <a:r>
              <a:rPr lang="fr-FR" dirty="0" smtClean="0"/>
              <a:t>.</a:t>
            </a:r>
            <a:endParaRPr lang="fr-FR" dirty="0"/>
          </a:p>
        </p:txBody>
      </p:sp>
      <p:sp>
        <p:nvSpPr>
          <p:cNvPr id="9" name="Espace réservé du texte 8"/>
          <p:cNvSpPr>
            <a:spLocks noGrp="1"/>
          </p:cNvSpPr>
          <p:nvPr>
            <p:ph type="body" sz="half" idx="14"/>
          </p:nvPr>
        </p:nvSpPr>
        <p:spPr>
          <a:xfrm>
            <a:off x="1993241" y="3916470"/>
            <a:ext cx="7725772" cy="342174"/>
          </a:xfrm>
        </p:spPr>
        <p:txBody>
          <a:bodyPr/>
          <a:lstStyle/>
          <a:p>
            <a:r>
              <a:rPr lang="fr-FR" dirty="0" smtClean="0"/>
              <a:t>DAG HAMMARSKJÖLD</a:t>
            </a:r>
            <a:endParaRPr lang="fr-FR" dirty="0"/>
          </a:p>
        </p:txBody>
      </p:sp>
      <p:sp>
        <p:nvSpPr>
          <p:cNvPr id="8" name="Espace réservé du texte 7"/>
          <p:cNvSpPr>
            <a:spLocks noGrp="1"/>
          </p:cNvSpPr>
          <p:nvPr>
            <p:ph type="body" sz="half" idx="2"/>
          </p:nvPr>
        </p:nvSpPr>
        <p:spPr/>
        <p:txBody>
          <a:bodyPr>
            <a:normAutofit fontScale="77500" lnSpcReduction="20000"/>
          </a:bodyPr>
          <a:lstStyle/>
          <a:p>
            <a:r>
              <a:rPr lang="fr-FR" sz="4800" dirty="0" smtClean="0"/>
              <a:t>Contribution juste et Rétribution juste</a:t>
            </a:r>
            <a:endParaRPr lang="fr-FR" sz="4800" dirty="0"/>
          </a:p>
        </p:txBody>
      </p:sp>
    </p:spTree>
    <p:extLst>
      <p:ext uri="{BB962C8B-B14F-4D97-AF65-F5344CB8AC3E}">
        <p14:creationId xmlns:p14="http://schemas.microsoft.com/office/powerpoint/2010/main" val="3045978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154954" y="520262"/>
            <a:ext cx="8825659" cy="1160371"/>
          </a:xfrm>
        </p:spPr>
        <p:txBody>
          <a:bodyPr/>
          <a:lstStyle/>
          <a:p>
            <a:r>
              <a:rPr lang="fr-FR" sz="4800" b="1" dirty="0" smtClean="0"/>
              <a:t>Quel progrès ?</a:t>
            </a:r>
            <a:endParaRPr lang="fr-FR" sz="4800" b="1" dirty="0"/>
          </a:p>
        </p:txBody>
      </p:sp>
      <p:sp>
        <p:nvSpPr>
          <p:cNvPr id="6" name="Espace réservé du contenu 5"/>
          <p:cNvSpPr>
            <a:spLocks noGrp="1"/>
          </p:cNvSpPr>
          <p:nvPr>
            <p:ph idx="1"/>
          </p:nvPr>
        </p:nvSpPr>
        <p:spPr>
          <a:xfrm>
            <a:off x="1281078" y="2609356"/>
            <a:ext cx="5608453" cy="3807209"/>
          </a:xfrm>
        </p:spPr>
        <p:txBody>
          <a:bodyPr>
            <a:normAutofit fontScale="92500" lnSpcReduction="10000"/>
          </a:bodyPr>
          <a:lstStyle/>
          <a:p>
            <a:r>
              <a:rPr lang="fr-FR" sz="2800" b="1" dirty="0">
                <a:solidFill>
                  <a:srgbClr val="002060"/>
                </a:solidFill>
              </a:rPr>
              <a:t>Le progrès scientifique peut créer un environnement social confortable, dans lequel nous pouvons jouir d’une richesse et d’une prospérité abondantes, mais est-ce vraiment suffisant pour que les désirs spirituels de notre âme y trouvent leur compte ? (</a:t>
            </a:r>
            <a:r>
              <a:rPr lang="fr-FR" sz="2800" b="1" dirty="0" smtClean="0">
                <a:solidFill>
                  <a:srgbClr val="002060"/>
                </a:solidFill>
              </a:rPr>
              <a:t>introduction aux Principes de l’Unification)</a:t>
            </a:r>
            <a:endParaRPr lang="fr-FR" sz="2800" b="1" dirty="0">
              <a:solidFill>
                <a:srgbClr val="002060"/>
              </a:solidFill>
            </a:endParaRPr>
          </a:p>
        </p:txBody>
      </p:sp>
      <p:pic>
        <p:nvPicPr>
          <p:cNvPr id="1027" name="Picture 3" descr="http://www.profchaboy.com/_/rsrc/1299761603237/francais-terminale-bac-pro-trois-ans/premiere-sequence-l-homme-face-aux-avancees-scientifiques-et-technologiques/le-progr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945" y="3007820"/>
            <a:ext cx="47244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89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0"/>
            <a:ext cx="10401465" cy="703262"/>
          </a:xfrm>
        </p:spPr>
        <p:txBody>
          <a:bodyPr/>
          <a:lstStyle/>
          <a:p>
            <a:pPr algn="ctr"/>
            <a:r>
              <a:rPr lang="fr-FR" b="1" dirty="0" smtClean="0">
                <a:solidFill>
                  <a:srgbClr val="002060"/>
                </a:solidFill>
              </a:rPr>
              <a:t>Buts de la vie &amp; moyens d’existence</a:t>
            </a:r>
            <a:endParaRPr lang="fr-FR" b="1" dirty="0">
              <a:solidFill>
                <a:srgbClr val="002060"/>
              </a:solidFill>
            </a:endParaRPr>
          </a:p>
        </p:txBody>
      </p:sp>
      <p:graphicFrame>
        <p:nvGraphicFramePr>
          <p:cNvPr id="8" name="Espace réservé du contenu 7"/>
          <p:cNvGraphicFramePr>
            <a:graphicFrameLocks noGrp="1"/>
          </p:cNvGraphicFramePr>
          <p:nvPr>
            <p:ph sz="half" idx="4294967295"/>
            <p:extLst>
              <p:ext uri="{D42A27DB-BD31-4B8C-83A1-F6EECF244321}">
                <p14:modId xmlns:p14="http://schemas.microsoft.com/office/powerpoint/2010/main" val="2795000319"/>
              </p:ext>
            </p:extLst>
          </p:nvPr>
        </p:nvGraphicFramePr>
        <p:xfrm>
          <a:off x="6567295" y="1316126"/>
          <a:ext cx="5163044" cy="522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6"/>
          <p:cNvGraphicFramePr>
            <a:graphicFrameLocks noGrp="1"/>
          </p:cNvGraphicFramePr>
          <p:nvPr>
            <p:ph sz="quarter" idx="4294967295"/>
            <p:extLst>
              <p:ext uri="{D42A27DB-BD31-4B8C-83A1-F6EECF244321}">
                <p14:modId xmlns:p14="http://schemas.microsoft.com/office/powerpoint/2010/main" val="2186912118"/>
              </p:ext>
            </p:extLst>
          </p:nvPr>
        </p:nvGraphicFramePr>
        <p:xfrm>
          <a:off x="367942" y="1330072"/>
          <a:ext cx="5613400" cy="5207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Espace réservé du texte 8"/>
          <p:cNvSpPr>
            <a:spLocks noGrp="1"/>
          </p:cNvSpPr>
          <p:nvPr>
            <p:ph type="body" idx="4294967295"/>
          </p:nvPr>
        </p:nvSpPr>
        <p:spPr>
          <a:xfrm>
            <a:off x="6567295" y="721563"/>
            <a:ext cx="5163044" cy="576262"/>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fr-FR" sz="2800" dirty="0" smtClean="0">
                <a:solidFill>
                  <a:schemeClr val="bg1"/>
                </a:solidFill>
              </a:rPr>
              <a:t>Accomplissement intérieur</a:t>
            </a:r>
            <a:endParaRPr lang="fr-FR" sz="2800" dirty="0">
              <a:solidFill>
                <a:schemeClr val="bg1"/>
              </a:solidFill>
            </a:endParaRPr>
          </a:p>
        </p:txBody>
      </p:sp>
      <p:sp>
        <p:nvSpPr>
          <p:cNvPr id="10" name="Espace réservé du texte 9"/>
          <p:cNvSpPr>
            <a:spLocks noGrp="1"/>
          </p:cNvSpPr>
          <p:nvPr>
            <p:ph type="body" sz="quarter" idx="4294967295"/>
          </p:nvPr>
        </p:nvSpPr>
        <p:spPr>
          <a:xfrm>
            <a:off x="439324" y="728536"/>
            <a:ext cx="5470634" cy="576262"/>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fr-FR" sz="2800" dirty="0" smtClean="0">
                <a:solidFill>
                  <a:schemeClr val="bg1"/>
                </a:solidFill>
              </a:rPr>
              <a:t>Accomplissement extérieur</a:t>
            </a:r>
            <a:endParaRPr lang="fr-FR" sz="2800" dirty="0">
              <a:solidFill>
                <a:schemeClr val="bg1"/>
              </a:solidFill>
            </a:endParaRPr>
          </a:p>
        </p:txBody>
      </p:sp>
      <p:sp>
        <p:nvSpPr>
          <p:cNvPr id="11" name="Ellipse 10"/>
          <p:cNvSpPr/>
          <p:nvPr/>
        </p:nvSpPr>
        <p:spPr>
          <a:xfrm>
            <a:off x="8538210" y="3429000"/>
            <a:ext cx="1234440" cy="124587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Bodoni MT Condensed" pitchFamily="18" charset="0"/>
              </a:rPr>
              <a:t>Amour Vrai</a:t>
            </a:r>
            <a:endParaRPr lang="fr-FR" dirty="0">
              <a:latin typeface="Bodoni MT Condensed" pitchFamily="18" charset="0"/>
            </a:endParaRPr>
          </a:p>
        </p:txBody>
      </p:sp>
      <p:sp>
        <p:nvSpPr>
          <p:cNvPr id="12" name="Ellipse 11"/>
          <p:cNvSpPr/>
          <p:nvPr/>
        </p:nvSpPr>
        <p:spPr>
          <a:xfrm>
            <a:off x="2528846" y="3531870"/>
            <a:ext cx="1291590" cy="126794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Bodoni MT Condensed" pitchFamily="18" charset="0"/>
              </a:rPr>
              <a:t>Lutte</a:t>
            </a:r>
          </a:p>
          <a:p>
            <a:pPr algn="ctr"/>
            <a:r>
              <a:rPr lang="fr-FR" dirty="0" smtClean="0">
                <a:latin typeface="Bodoni MT Condensed" pitchFamily="18" charset="0"/>
              </a:rPr>
              <a:t>Fortune</a:t>
            </a:r>
            <a:endParaRPr lang="fr-FR" dirty="0">
              <a:latin typeface="Bodoni MT Condensed" pitchFamily="18" charset="0"/>
            </a:endParaRPr>
          </a:p>
        </p:txBody>
      </p:sp>
      <p:sp>
        <p:nvSpPr>
          <p:cNvPr id="13" name="Rectangle 12"/>
          <p:cNvSpPr/>
          <p:nvPr/>
        </p:nvSpPr>
        <p:spPr>
          <a:xfrm>
            <a:off x="1105806" y="6187249"/>
            <a:ext cx="4137671"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dirty="0" smtClean="0"/>
              <a:t>Reconnaissance extérieure, sociale</a:t>
            </a:r>
          </a:p>
          <a:p>
            <a:pPr algn="ctr"/>
            <a:r>
              <a:rPr lang="fr-FR" dirty="0" smtClean="0"/>
              <a:t>Prospérité au sens profane</a:t>
            </a:r>
            <a:endParaRPr lang="fr-FR" dirty="0"/>
          </a:p>
        </p:txBody>
      </p:sp>
      <p:sp>
        <p:nvSpPr>
          <p:cNvPr id="14" name="Rectangle 13"/>
          <p:cNvSpPr/>
          <p:nvPr/>
        </p:nvSpPr>
        <p:spPr>
          <a:xfrm>
            <a:off x="6832904" y="6166853"/>
            <a:ext cx="4296369"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t>Reconnaissance intérieure, spirituelle</a:t>
            </a:r>
          </a:p>
          <a:p>
            <a:pPr algn="ctr"/>
            <a:r>
              <a:rPr lang="fr-FR" dirty="0" smtClean="0"/>
              <a:t>Plénitude, réalisation</a:t>
            </a:r>
            <a:endParaRPr lang="fr-FR" dirty="0"/>
          </a:p>
        </p:txBody>
      </p:sp>
    </p:spTree>
    <p:extLst>
      <p:ext uri="{BB962C8B-B14F-4D97-AF65-F5344CB8AC3E}">
        <p14:creationId xmlns:p14="http://schemas.microsoft.com/office/powerpoint/2010/main" val="804251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944" y="495946"/>
            <a:ext cx="9546660" cy="1200186"/>
          </a:xfrm>
        </p:spPr>
        <p:txBody>
          <a:bodyPr/>
          <a:lstStyle/>
          <a:p>
            <a:r>
              <a:rPr lang="fr-FR" sz="5400" dirty="0" smtClean="0"/>
              <a:t>Que faut-il augmenter ?</a:t>
            </a:r>
            <a:endParaRPr lang="fr-FR" sz="5400" dirty="0"/>
          </a:p>
        </p:txBody>
      </p:sp>
      <p:sp>
        <p:nvSpPr>
          <p:cNvPr id="3" name="Espace réservé du contenu 2"/>
          <p:cNvSpPr>
            <a:spLocks noGrp="1"/>
          </p:cNvSpPr>
          <p:nvPr>
            <p:ph idx="1"/>
          </p:nvPr>
        </p:nvSpPr>
        <p:spPr>
          <a:xfrm>
            <a:off x="519522" y="2349062"/>
            <a:ext cx="11225787" cy="4240923"/>
          </a:xfrm>
        </p:spPr>
        <p:txBody>
          <a:bodyPr>
            <a:normAutofit fontScale="85000" lnSpcReduction="20000"/>
          </a:bodyPr>
          <a:lstStyle/>
          <a:p>
            <a:r>
              <a:rPr lang="fr-FR" sz="2800" dirty="0" smtClean="0"/>
              <a:t>« Ce </a:t>
            </a:r>
            <a:r>
              <a:rPr lang="fr-FR" sz="2800" dirty="0"/>
              <a:t>qui fait croire à la force l’augmente</a:t>
            </a:r>
            <a:r>
              <a:rPr lang="fr-FR" sz="2800" dirty="0" smtClean="0"/>
              <a:t>. » </a:t>
            </a:r>
            <a:r>
              <a:rPr lang="fr-FR" sz="2800" dirty="0" smtClean="0">
                <a:latin typeface="Garamond" pitchFamily="18" charset="0"/>
              </a:rPr>
              <a:t>Cardinal </a:t>
            </a:r>
            <a:r>
              <a:rPr lang="fr-FR" sz="2800" dirty="0">
                <a:latin typeface="Garamond" pitchFamily="18" charset="0"/>
              </a:rPr>
              <a:t>de </a:t>
            </a:r>
            <a:r>
              <a:rPr lang="fr-FR" sz="2800" dirty="0" smtClean="0">
                <a:latin typeface="Garamond" pitchFamily="18" charset="0"/>
              </a:rPr>
              <a:t>Retz</a:t>
            </a:r>
          </a:p>
          <a:p>
            <a:r>
              <a:rPr lang="fr-FR" sz="2800" dirty="0" smtClean="0"/>
              <a:t>« Le </a:t>
            </a:r>
            <a:r>
              <a:rPr lang="fr-FR" sz="2800" dirty="0"/>
              <a:t>sentiment de </a:t>
            </a:r>
            <a:r>
              <a:rPr lang="fr-FR" sz="2800" dirty="0" smtClean="0"/>
              <a:t>nos </a:t>
            </a:r>
            <a:r>
              <a:rPr lang="fr-FR" sz="2800" dirty="0"/>
              <a:t>forces les augmente</a:t>
            </a:r>
            <a:r>
              <a:rPr lang="fr-FR" sz="2800" dirty="0" smtClean="0"/>
              <a:t>. »</a:t>
            </a:r>
            <a:r>
              <a:rPr lang="fr-FR" sz="2800" dirty="0" smtClean="0">
                <a:latin typeface="Garamond" pitchFamily="18" charset="0"/>
              </a:rPr>
              <a:t> Vauvenargues</a:t>
            </a:r>
            <a:endParaRPr lang="fr-FR" sz="2800" dirty="0">
              <a:latin typeface="Garamond" pitchFamily="18" charset="0"/>
            </a:endParaRPr>
          </a:p>
          <a:p>
            <a:r>
              <a:rPr lang="fr-FR" sz="2800" dirty="0" smtClean="0"/>
              <a:t>« Diminuez </a:t>
            </a:r>
            <a:r>
              <a:rPr lang="fr-FR" sz="2800" dirty="0"/>
              <a:t>donc les désirs, c’est comme si vous augmentiez les forces</a:t>
            </a:r>
            <a:r>
              <a:rPr lang="fr-FR" sz="2800" dirty="0" smtClean="0"/>
              <a:t>. » (JJ Rousseau)</a:t>
            </a:r>
          </a:p>
          <a:p>
            <a:r>
              <a:rPr lang="fr-FR" sz="2800" dirty="0" smtClean="0"/>
              <a:t>« Le </a:t>
            </a:r>
            <a:r>
              <a:rPr lang="fr-FR" sz="2800" dirty="0"/>
              <a:t>bien, c’est tout ce qui favorise, augmente la force vitale ; le mal c’est ce qui la contrarie, la </a:t>
            </a:r>
            <a:r>
              <a:rPr lang="fr-FR" sz="2800" dirty="0" smtClean="0"/>
              <a:t>diminue. » (Proverbe africain)</a:t>
            </a:r>
          </a:p>
          <a:p>
            <a:pPr lvl="0"/>
            <a:r>
              <a:rPr lang="fr-FR" sz="2800" dirty="0" smtClean="0"/>
              <a:t>Nous </a:t>
            </a:r>
            <a:r>
              <a:rPr lang="fr-FR" sz="2800" dirty="0"/>
              <a:t>ne sommes pas sur cette terre pour filtrer des boissons et faire cuire des aliments, mais pour </a:t>
            </a:r>
            <a:r>
              <a:rPr lang="fr-FR" sz="2800" b="1" dirty="0">
                <a:solidFill>
                  <a:srgbClr val="FFC000"/>
                </a:solidFill>
              </a:rPr>
              <a:t>contribuer</a:t>
            </a:r>
            <a:r>
              <a:rPr lang="fr-FR" sz="2800" dirty="0"/>
              <a:t> au perfectionnement de notre âme</a:t>
            </a:r>
            <a:r>
              <a:rPr lang="fr-FR" sz="2800" dirty="0" smtClean="0"/>
              <a:t>.</a:t>
            </a:r>
          </a:p>
          <a:p>
            <a:pPr lvl="0"/>
            <a:r>
              <a:rPr lang="fr-FR" sz="2800" dirty="0" smtClean="0"/>
              <a:t>Tous ces points de vue sont à moitié vrais et à moitié faux. En réalité, il s’agit d’aller vers une augmentation équilibrée et juste de nos contributions et de nos rétributions, qui respecte le but de l’ensemble et le but individuel</a:t>
            </a:r>
            <a:endParaRPr lang="fr-FR" sz="2800" dirty="0"/>
          </a:p>
          <a:p>
            <a:endParaRPr lang="fr-F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0410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376931527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yin-ya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347490" y="2383904"/>
            <a:ext cx="1872208" cy="2121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yin-ya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778194" y="2536941"/>
            <a:ext cx="1872208" cy="1815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8" name="Connecteur droit 7"/>
          <p:cNvCxnSpPr/>
          <p:nvPr/>
        </p:nvCxnSpPr>
        <p:spPr>
          <a:xfrm>
            <a:off x="6096000" y="1340768"/>
            <a:ext cx="0" cy="43924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765" y="17329"/>
            <a:ext cx="4855780" cy="6678751"/>
          </a:xfrm>
          <a:prstGeom prst="rect">
            <a:avLst/>
          </a:prstGeom>
        </p:spPr>
        <p:txBody>
          <a:bodyPr wrap="square">
            <a:spAutoFit/>
          </a:bodyPr>
          <a:lstStyle/>
          <a:p>
            <a:r>
              <a:rPr lang="fr-FR" sz="2400" dirty="0" smtClean="0">
                <a:latin typeface="Bodoni MT Condensed" pitchFamily="18" charset="0"/>
              </a:rPr>
              <a:t>Nous </a:t>
            </a:r>
            <a:r>
              <a:rPr lang="fr-FR" sz="2400" dirty="0">
                <a:latin typeface="Bodoni MT Condensed" pitchFamily="18" charset="0"/>
              </a:rPr>
              <a:t>devons reconnaître que, comme dans ses rapports avec le Créateur l'homme est élevé au-dessus des bêtes par le sentiment religieux, dans ses rapports avec ses semblables par l'Équité, dans ses rapports avec lui-même par la Moralité, de même, dans ses rapports avec ses moyens de vivre et de se développer, </a:t>
            </a:r>
            <a:endParaRPr lang="fr-FR" sz="2400" dirty="0" smtClean="0">
              <a:latin typeface="Bodoni MT Condensed" pitchFamily="18" charset="0"/>
            </a:endParaRPr>
          </a:p>
          <a:p>
            <a:endParaRPr lang="fr-FR" sz="2400" dirty="0">
              <a:latin typeface="Bodoni MT Condensed" pitchFamily="18" charset="0"/>
            </a:endParaRPr>
          </a:p>
          <a:p>
            <a:endParaRPr lang="fr-FR" sz="2400" dirty="0" smtClean="0">
              <a:latin typeface="Bodoni MT Condensed" pitchFamily="18" charset="0"/>
            </a:endParaRPr>
          </a:p>
          <a:p>
            <a:endParaRPr lang="fr-FR" sz="2400" dirty="0">
              <a:latin typeface="Bodoni MT Condensed" pitchFamily="18" charset="0"/>
            </a:endParaRPr>
          </a:p>
          <a:p>
            <a:endParaRPr lang="fr-FR" sz="2400" dirty="0" smtClean="0">
              <a:latin typeface="Bodoni MT Condensed" pitchFamily="18" charset="0"/>
            </a:endParaRPr>
          </a:p>
          <a:p>
            <a:endParaRPr lang="fr-FR" sz="2400" dirty="0">
              <a:latin typeface="Bodoni MT Condensed" pitchFamily="18" charset="0"/>
            </a:endParaRPr>
          </a:p>
          <a:p>
            <a:endParaRPr lang="fr-FR" sz="2400" dirty="0" smtClean="0">
              <a:latin typeface="Bodoni MT Condensed" pitchFamily="18" charset="0"/>
            </a:endParaRPr>
          </a:p>
          <a:p>
            <a:endParaRPr lang="fr-FR" sz="2400" dirty="0">
              <a:latin typeface="Bodoni MT Condensed" pitchFamily="18" charset="0"/>
            </a:endParaRPr>
          </a:p>
          <a:p>
            <a:endParaRPr lang="fr-FR" sz="2400" dirty="0" smtClean="0">
              <a:latin typeface="Bodoni MT Condensed" pitchFamily="18" charset="0"/>
            </a:endParaRPr>
          </a:p>
          <a:p>
            <a:r>
              <a:rPr lang="fr-FR" sz="2400" dirty="0" smtClean="0">
                <a:latin typeface="Bodoni MT Condensed" pitchFamily="18" charset="0"/>
              </a:rPr>
              <a:t>il </a:t>
            </a:r>
            <a:r>
              <a:rPr lang="fr-FR" sz="2400" dirty="0">
                <a:latin typeface="Bodoni MT Condensed" pitchFamily="18" charset="0"/>
              </a:rPr>
              <a:t>s'en distingue par un phénomène remarquable. Ce phénomène, c'est l'</a:t>
            </a:r>
            <a:r>
              <a:rPr lang="fr-FR" sz="2400" b="1" dirty="0">
                <a:latin typeface="Bodoni MT Condensed" pitchFamily="18" charset="0"/>
              </a:rPr>
              <a:t>Échange</a:t>
            </a:r>
            <a:r>
              <a:rPr lang="fr-FR" sz="2400" dirty="0">
                <a:latin typeface="Bodoni MT Condensed" pitchFamily="18" charset="0"/>
              </a:rPr>
              <a:t>. </a:t>
            </a:r>
          </a:p>
          <a:p>
            <a:endParaRPr lang="fr-FR" sz="2000" dirty="0">
              <a:latin typeface="Bodoni MT Condensed" pitchFamily="18" charset="0"/>
            </a:endParaRPr>
          </a:p>
        </p:txBody>
      </p:sp>
      <p:sp>
        <p:nvSpPr>
          <p:cNvPr id="13" name="Rectangle 12"/>
          <p:cNvSpPr/>
          <p:nvPr/>
        </p:nvSpPr>
        <p:spPr>
          <a:xfrm>
            <a:off x="172711" y="5229201"/>
            <a:ext cx="4847861" cy="369332"/>
          </a:xfrm>
          <a:prstGeom prst="rect">
            <a:avLst/>
          </a:prstGeom>
        </p:spPr>
        <p:txBody>
          <a:bodyPr wrap="square">
            <a:spAutoFit/>
          </a:bodyPr>
          <a:lstStyle/>
          <a:p>
            <a:endParaRPr lang="fr-FR" dirty="0">
              <a:latin typeface="Bodoni MT Condensed" pitchFamily="18" charset="0"/>
            </a:endParaRPr>
          </a:p>
        </p:txBody>
      </p:sp>
      <p:sp>
        <p:nvSpPr>
          <p:cNvPr id="15" name="Arc 39"/>
          <p:cNvSpPr>
            <a:spLocks/>
          </p:cNvSpPr>
          <p:nvPr/>
        </p:nvSpPr>
        <p:spPr bwMode="auto">
          <a:xfrm rot="5079629" flipH="1" flipV="1">
            <a:off x="4921175" y="1884988"/>
            <a:ext cx="2772042" cy="353492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15979204" flipH="1" flipV="1">
            <a:off x="4567882" y="1477045"/>
            <a:ext cx="2772042" cy="353492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Rectangle 13"/>
          <p:cNvSpPr/>
          <p:nvPr/>
        </p:nvSpPr>
        <p:spPr>
          <a:xfrm>
            <a:off x="925382" y="4701368"/>
            <a:ext cx="232307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b="1" dirty="0" smtClean="0">
                <a:solidFill>
                  <a:srgbClr val="00B0F0"/>
                </a:solidFill>
                <a:latin typeface="Bodoni MT Condensed" pitchFamily="18" charset="0"/>
              </a:rPr>
              <a:t>Liberté, moralité, créativité</a:t>
            </a:r>
            <a:endParaRPr lang="fr-FR" b="1" dirty="0">
              <a:solidFill>
                <a:srgbClr val="00B0F0"/>
              </a:solidFill>
              <a:latin typeface="Bodoni MT Condensed" pitchFamily="18" charset="0"/>
            </a:endParaRPr>
          </a:p>
        </p:txBody>
      </p:sp>
      <p:cxnSp>
        <p:nvCxnSpPr>
          <p:cNvPr id="18" name="Connecteur droit 17"/>
          <p:cNvCxnSpPr/>
          <p:nvPr/>
        </p:nvCxnSpPr>
        <p:spPr>
          <a:xfrm>
            <a:off x="3309396" y="2262394"/>
            <a:ext cx="0" cy="2252479"/>
          </a:xfrm>
          <a:prstGeom prst="line">
            <a:avLst/>
          </a:prstGeom>
          <a:ln/>
        </p:spPr>
        <p:style>
          <a:lnRef idx="3">
            <a:schemeClr val="accent4"/>
          </a:lnRef>
          <a:fillRef idx="0">
            <a:schemeClr val="accent4"/>
          </a:fillRef>
          <a:effectRef idx="2">
            <a:schemeClr val="accent4"/>
          </a:effectRef>
          <a:fontRef idx="minor">
            <a:schemeClr val="tx1"/>
          </a:fontRef>
        </p:style>
      </p:cxnSp>
      <p:sp>
        <p:nvSpPr>
          <p:cNvPr id="22" name="Rectangle 21"/>
          <p:cNvSpPr/>
          <p:nvPr/>
        </p:nvSpPr>
        <p:spPr>
          <a:xfrm>
            <a:off x="3296223" y="2609452"/>
            <a:ext cx="668773" cy="369332"/>
          </a:xfrm>
          <a:prstGeom prst="rect">
            <a:avLst/>
          </a:prstGeom>
        </p:spPr>
        <p:txBody>
          <a:bodyPr wrap="none">
            <a:spAutoFit/>
          </a:bodyPr>
          <a:lstStyle/>
          <a:p>
            <a:r>
              <a:rPr lang="fr-FR" dirty="0">
                <a:solidFill>
                  <a:srgbClr val="002060"/>
                </a:solidFill>
                <a:latin typeface="Arial Narrow" pitchFamily="34" charset="0"/>
              </a:rPr>
              <a:t>Esprit</a:t>
            </a:r>
          </a:p>
        </p:txBody>
      </p:sp>
      <p:sp>
        <p:nvSpPr>
          <p:cNvPr id="24" name="Rectangle 23"/>
          <p:cNvSpPr/>
          <p:nvPr/>
        </p:nvSpPr>
        <p:spPr>
          <a:xfrm>
            <a:off x="2511674" y="3715695"/>
            <a:ext cx="689612" cy="369332"/>
          </a:xfrm>
          <a:prstGeom prst="rect">
            <a:avLst/>
          </a:prstGeom>
        </p:spPr>
        <p:txBody>
          <a:bodyPr wrap="none">
            <a:spAutoFit/>
          </a:bodyPr>
          <a:lstStyle/>
          <a:p>
            <a:r>
              <a:rPr lang="fr-FR" dirty="0" smtClean="0">
                <a:solidFill>
                  <a:schemeClr val="bg1"/>
                </a:solidFill>
                <a:latin typeface="Arial Narrow" pitchFamily="34" charset="0"/>
              </a:rPr>
              <a:t>Corps</a:t>
            </a:r>
            <a:endParaRPr lang="fr-FR" dirty="0">
              <a:solidFill>
                <a:schemeClr val="bg1"/>
              </a:solidFill>
              <a:latin typeface="Arial Narrow" pitchFamily="34" charset="0"/>
            </a:endParaRPr>
          </a:p>
        </p:txBody>
      </p:sp>
      <p:sp>
        <p:nvSpPr>
          <p:cNvPr id="25" name="Rectangle 24"/>
          <p:cNvSpPr/>
          <p:nvPr/>
        </p:nvSpPr>
        <p:spPr>
          <a:xfrm>
            <a:off x="8395039" y="2640983"/>
            <a:ext cx="668773" cy="369332"/>
          </a:xfrm>
          <a:prstGeom prst="rect">
            <a:avLst/>
          </a:prstGeom>
        </p:spPr>
        <p:txBody>
          <a:bodyPr wrap="none">
            <a:spAutoFit/>
          </a:bodyPr>
          <a:lstStyle/>
          <a:p>
            <a:r>
              <a:rPr lang="fr-FR" dirty="0">
                <a:solidFill>
                  <a:srgbClr val="002060"/>
                </a:solidFill>
                <a:latin typeface="Arial Narrow" pitchFamily="34" charset="0"/>
              </a:rPr>
              <a:t>Esprit</a:t>
            </a:r>
          </a:p>
        </p:txBody>
      </p:sp>
      <p:sp>
        <p:nvSpPr>
          <p:cNvPr id="26" name="Rectangle 25"/>
          <p:cNvSpPr/>
          <p:nvPr/>
        </p:nvSpPr>
        <p:spPr>
          <a:xfrm>
            <a:off x="8270144" y="3861048"/>
            <a:ext cx="689612" cy="369332"/>
          </a:xfrm>
          <a:prstGeom prst="rect">
            <a:avLst/>
          </a:prstGeom>
        </p:spPr>
        <p:txBody>
          <a:bodyPr wrap="none">
            <a:spAutoFit/>
          </a:bodyPr>
          <a:lstStyle/>
          <a:p>
            <a:r>
              <a:rPr lang="fr-FR" dirty="0" smtClean="0">
                <a:solidFill>
                  <a:schemeClr val="bg1"/>
                </a:solidFill>
                <a:latin typeface="Arial Narrow" pitchFamily="34" charset="0"/>
              </a:rPr>
              <a:t>Corps</a:t>
            </a:r>
            <a:endParaRPr lang="fr-FR" dirty="0">
              <a:solidFill>
                <a:schemeClr val="bg1"/>
              </a:solidFill>
              <a:latin typeface="Arial Narrow" pitchFamily="34" charset="0"/>
            </a:endParaRPr>
          </a:p>
        </p:txBody>
      </p:sp>
      <p:sp>
        <p:nvSpPr>
          <p:cNvPr id="27" name="Rectangle 26"/>
          <p:cNvSpPr/>
          <p:nvPr/>
        </p:nvSpPr>
        <p:spPr>
          <a:xfrm>
            <a:off x="8340575" y="4605975"/>
            <a:ext cx="803425"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b="1" dirty="0" smtClean="0">
                <a:solidFill>
                  <a:schemeClr val="tx2">
                    <a:lumMod val="50000"/>
                  </a:schemeClr>
                </a:solidFill>
                <a:latin typeface="Arial Narrow" pitchFamily="34" charset="0"/>
              </a:rPr>
              <a:t>équité</a:t>
            </a:r>
            <a:endParaRPr lang="fr-FR" sz="2000" b="1" dirty="0">
              <a:solidFill>
                <a:schemeClr val="tx2">
                  <a:lumMod val="50000"/>
                </a:schemeClr>
              </a:solidFill>
              <a:latin typeface="Arial Narrow" pitchFamily="34" charset="0"/>
            </a:endParaRPr>
          </a:p>
        </p:txBody>
      </p:sp>
      <p:pic>
        <p:nvPicPr>
          <p:cNvPr id="17" name="Picture 3" descr="Description de cette image, également commentée ci-après">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841089" y="2307491"/>
            <a:ext cx="2131739" cy="2509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9449572" y="5317757"/>
            <a:ext cx="2914771" cy="830997"/>
          </a:xfrm>
          <a:prstGeom prst="rect">
            <a:avLst/>
          </a:prstGeom>
        </p:spPr>
        <p:txBody>
          <a:bodyPr wrap="square">
            <a:spAutoFit/>
          </a:bodyPr>
          <a:lstStyle/>
          <a:p>
            <a:pPr algn="ctr"/>
            <a:r>
              <a:rPr lang="fr-FR" sz="2400" dirty="0">
                <a:solidFill>
                  <a:srgbClr val="7030A0"/>
                </a:solidFill>
              </a:rPr>
              <a:t>Frédéric </a:t>
            </a:r>
            <a:r>
              <a:rPr lang="fr-FR" sz="2400" dirty="0" smtClean="0">
                <a:solidFill>
                  <a:srgbClr val="7030A0"/>
                </a:solidFill>
              </a:rPr>
              <a:t>Bastiat (1801-1850)</a:t>
            </a:r>
            <a:endParaRPr lang="fr-FR" sz="2400" dirty="0">
              <a:solidFill>
                <a:srgbClr val="7030A0"/>
              </a:solidFill>
            </a:endParaRPr>
          </a:p>
        </p:txBody>
      </p:sp>
    </p:spTree>
    <p:extLst>
      <p:ext uri="{BB962C8B-B14F-4D97-AF65-F5344CB8AC3E}">
        <p14:creationId xmlns:p14="http://schemas.microsoft.com/office/powerpoint/2010/main" val="54661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idx="4294967295"/>
          </p:nvPr>
        </p:nvSpPr>
        <p:spPr>
          <a:xfrm>
            <a:off x="0" y="13085"/>
            <a:ext cx="12191999" cy="630238"/>
          </a:xfrm>
        </p:spPr>
        <p:style>
          <a:lnRef idx="0">
            <a:schemeClr val="accent4"/>
          </a:lnRef>
          <a:fillRef idx="3">
            <a:schemeClr val="accent4"/>
          </a:fillRef>
          <a:effectRef idx="3">
            <a:schemeClr val="accent4"/>
          </a:effectRef>
          <a:fontRef idx="minor">
            <a:schemeClr val="lt1"/>
          </a:fontRef>
        </p:style>
        <p:txBody>
          <a:bodyPr>
            <a:normAutofit/>
          </a:bodyPr>
          <a:lstStyle/>
          <a:p>
            <a:r>
              <a:rPr lang="fr-FR" sz="3200" dirty="0" smtClean="0"/>
              <a:t>Le service au sens profane (philosophie de Frédéric Bastiat)</a:t>
            </a:r>
            <a:endParaRPr lang="fr-FR" sz="3200" dirty="0"/>
          </a:p>
        </p:txBody>
      </p:sp>
      <p:sp>
        <p:nvSpPr>
          <p:cNvPr id="10" name="Espace réservé du contenu 9"/>
          <p:cNvSpPr>
            <a:spLocks noGrp="1"/>
          </p:cNvSpPr>
          <p:nvPr>
            <p:ph sz="quarter" idx="4294967295"/>
          </p:nvPr>
        </p:nvSpPr>
        <p:spPr>
          <a:xfrm>
            <a:off x="6245110" y="1058779"/>
            <a:ext cx="5946889" cy="5152890"/>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r>
              <a:rPr lang="fr-FR" sz="2000" dirty="0"/>
              <a:t>Les </a:t>
            </a:r>
            <a:r>
              <a:rPr lang="fr-FR" sz="2000" i="1" dirty="0"/>
              <a:t>services</a:t>
            </a:r>
            <a:r>
              <a:rPr lang="fr-FR" sz="2000" dirty="0"/>
              <a:t> s'échangent contre </a:t>
            </a:r>
            <a:r>
              <a:rPr lang="fr-FR" sz="2000" dirty="0" smtClean="0"/>
              <a:t>des </a:t>
            </a:r>
            <a:r>
              <a:rPr lang="fr-FR" sz="2000" i="1" dirty="0" smtClean="0"/>
              <a:t>services</a:t>
            </a:r>
            <a:r>
              <a:rPr lang="fr-FR" sz="2000" dirty="0" smtClean="0"/>
              <a:t>.</a:t>
            </a:r>
          </a:p>
          <a:p>
            <a:r>
              <a:rPr lang="fr-FR" sz="2000" dirty="0"/>
              <a:t>Échange implique deux </a:t>
            </a:r>
            <a:r>
              <a:rPr lang="fr-FR" sz="2000" dirty="0" smtClean="0"/>
              <a:t>termes : </a:t>
            </a:r>
            <a:r>
              <a:rPr lang="fr-FR" sz="2000" i="1" dirty="0" smtClean="0"/>
              <a:t>donner </a:t>
            </a:r>
            <a:r>
              <a:rPr lang="fr-FR" sz="2000" dirty="0" smtClean="0"/>
              <a:t>et</a:t>
            </a:r>
            <a:r>
              <a:rPr lang="fr-FR" sz="2000" dirty="0"/>
              <a:t> </a:t>
            </a:r>
            <a:r>
              <a:rPr lang="fr-FR" sz="2000" i="1" dirty="0"/>
              <a:t>recevoir</a:t>
            </a:r>
            <a:endParaRPr lang="fr-FR" sz="2000" dirty="0" smtClean="0"/>
          </a:p>
          <a:p>
            <a:r>
              <a:rPr lang="fr-FR" sz="2000" dirty="0"/>
              <a:t>C</a:t>
            </a:r>
            <a:r>
              <a:rPr lang="fr-FR" sz="2000" dirty="0" smtClean="0"/>
              <a:t>onsidérés </a:t>
            </a:r>
            <a:r>
              <a:rPr lang="fr-FR" sz="2000" dirty="0"/>
              <a:t>en eux-mêmes, dans leur nature propre, à l'état normal, abstraction faite de tout abus, les </a:t>
            </a:r>
            <a:r>
              <a:rPr lang="fr-FR" sz="2000" i="1" dirty="0"/>
              <a:t>services publics</a:t>
            </a:r>
            <a:r>
              <a:rPr lang="fr-FR" sz="2000" dirty="0"/>
              <a:t> sont, comme les </a:t>
            </a:r>
            <a:r>
              <a:rPr lang="fr-FR" sz="2000" i="1" dirty="0"/>
              <a:t>services privés</a:t>
            </a:r>
            <a:r>
              <a:rPr lang="fr-FR" sz="2000" dirty="0"/>
              <a:t>, </a:t>
            </a:r>
            <a:r>
              <a:rPr lang="fr-FR" sz="2000" dirty="0">
                <a:solidFill>
                  <a:srgbClr val="FF0000"/>
                </a:solidFill>
              </a:rPr>
              <a:t>de purs échanges</a:t>
            </a:r>
            <a:r>
              <a:rPr lang="fr-FR" sz="2000" dirty="0"/>
              <a:t>.</a:t>
            </a:r>
          </a:p>
          <a:p>
            <a:r>
              <a:rPr lang="fr-FR" sz="2000" dirty="0" smtClean="0"/>
              <a:t>c'est </a:t>
            </a:r>
            <a:r>
              <a:rPr lang="fr-FR" sz="2000" dirty="0"/>
              <a:t>toujours un </a:t>
            </a:r>
            <a:r>
              <a:rPr lang="fr-FR" sz="2000" dirty="0">
                <a:solidFill>
                  <a:srgbClr val="FF0000"/>
                </a:solidFill>
              </a:rPr>
              <a:t>sacrifice</a:t>
            </a:r>
            <a:r>
              <a:rPr lang="fr-FR" sz="2000" dirty="0"/>
              <a:t> mis en regard d'un </a:t>
            </a:r>
            <a:r>
              <a:rPr lang="fr-FR" sz="2000" dirty="0">
                <a:solidFill>
                  <a:srgbClr val="FF0000"/>
                </a:solidFill>
              </a:rPr>
              <a:t>avantage</a:t>
            </a:r>
            <a:r>
              <a:rPr lang="fr-FR" sz="2000" dirty="0"/>
              <a:t>. D'une manière ou de l'autre je perds </a:t>
            </a:r>
            <a:r>
              <a:rPr lang="fr-FR" sz="2000" dirty="0">
                <a:solidFill>
                  <a:srgbClr val="FF0000"/>
                </a:solidFill>
              </a:rPr>
              <a:t>l'effort</a:t>
            </a:r>
            <a:r>
              <a:rPr lang="fr-FR" sz="2000" dirty="0"/>
              <a:t>, sans doute, mais je gagne la sécurité. Ce n'est pas une perte, c'est un </a:t>
            </a:r>
            <a:r>
              <a:rPr lang="fr-FR" sz="2000" dirty="0">
                <a:solidFill>
                  <a:srgbClr val="FF0000"/>
                </a:solidFill>
              </a:rPr>
              <a:t>échange</a:t>
            </a:r>
            <a:r>
              <a:rPr lang="fr-FR" sz="2000" dirty="0" smtClean="0"/>
              <a:t>.*</a:t>
            </a:r>
            <a:endParaRPr lang="fr-FR" sz="2000" dirty="0"/>
          </a:p>
        </p:txBody>
      </p:sp>
      <p:sp>
        <p:nvSpPr>
          <p:cNvPr id="11" name="Ellipse 10"/>
          <p:cNvSpPr/>
          <p:nvPr/>
        </p:nvSpPr>
        <p:spPr>
          <a:xfrm>
            <a:off x="0" y="2771910"/>
            <a:ext cx="1993692" cy="1910592"/>
          </a:xfrm>
          <a:prstGeom prst="ellipse">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Sujet</a:t>
            </a:r>
            <a:endParaRPr lang="fr-FR" sz="2800" dirty="0"/>
          </a:p>
        </p:txBody>
      </p:sp>
      <p:sp>
        <p:nvSpPr>
          <p:cNvPr id="13" name="Arc 39"/>
          <p:cNvSpPr>
            <a:spLocks/>
          </p:cNvSpPr>
          <p:nvPr/>
        </p:nvSpPr>
        <p:spPr bwMode="auto">
          <a:xfrm rot="5017936" flipH="1" flipV="1">
            <a:off x="1955935" y="2622969"/>
            <a:ext cx="2319372" cy="220375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644771" flipH="1" flipV="1">
            <a:off x="1733697" y="2776108"/>
            <a:ext cx="2319372" cy="220375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Rectangle 14"/>
          <p:cNvSpPr/>
          <p:nvPr/>
        </p:nvSpPr>
        <p:spPr>
          <a:xfrm>
            <a:off x="387264" y="1543348"/>
            <a:ext cx="2302746" cy="461665"/>
          </a:xfrm>
          <a:prstGeom prst="rect">
            <a:avLst/>
          </a:prstGeom>
        </p:spPr>
        <p:txBody>
          <a:bodyPr wrap="none">
            <a:spAutoFit/>
          </a:bodyPr>
          <a:lstStyle/>
          <a:p>
            <a:r>
              <a:rPr lang="fr-FR" sz="2400" dirty="0" smtClean="0">
                <a:solidFill>
                  <a:srgbClr val="002060"/>
                </a:solidFill>
              </a:rPr>
              <a:t>Sacrifice (perte)</a:t>
            </a:r>
            <a:endParaRPr lang="fr-FR" sz="2400" dirty="0">
              <a:solidFill>
                <a:srgbClr val="002060"/>
              </a:solidFill>
            </a:endParaRPr>
          </a:p>
        </p:txBody>
      </p:sp>
      <p:sp>
        <p:nvSpPr>
          <p:cNvPr id="16" name="Rectangle 15"/>
          <p:cNvSpPr/>
          <p:nvPr/>
        </p:nvSpPr>
        <p:spPr>
          <a:xfrm>
            <a:off x="3163652" y="5279229"/>
            <a:ext cx="2251707" cy="461665"/>
          </a:xfrm>
          <a:prstGeom prst="rect">
            <a:avLst/>
          </a:prstGeom>
        </p:spPr>
        <p:txBody>
          <a:bodyPr wrap="none">
            <a:spAutoFit/>
          </a:bodyPr>
          <a:lstStyle/>
          <a:p>
            <a:r>
              <a:rPr lang="fr-FR" sz="2400" dirty="0" smtClean="0">
                <a:solidFill>
                  <a:srgbClr val="FF0000"/>
                </a:solidFill>
              </a:rPr>
              <a:t>Avantage (gain)</a:t>
            </a:r>
            <a:endParaRPr lang="fr-FR" sz="2400" dirty="0"/>
          </a:p>
        </p:txBody>
      </p:sp>
      <p:sp>
        <p:nvSpPr>
          <p:cNvPr id="17" name="Rectangle 16"/>
          <p:cNvSpPr/>
          <p:nvPr/>
        </p:nvSpPr>
        <p:spPr>
          <a:xfrm>
            <a:off x="2321233" y="2801816"/>
            <a:ext cx="898003" cy="369332"/>
          </a:xfrm>
          <a:prstGeom prst="rect">
            <a:avLst/>
          </a:prstGeom>
        </p:spPr>
        <p:txBody>
          <a:bodyPr wrap="none">
            <a:spAutoFit/>
          </a:bodyPr>
          <a:lstStyle/>
          <a:p>
            <a:r>
              <a:rPr lang="fr-FR" i="1" dirty="0" smtClean="0">
                <a:solidFill>
                  <a:srgbClr val="002060"/>
                </a:solidFill>
              </a:rPr>
              <a:t>Donner</a:t>
            </a:r>
            <a:endParaRPr lang="fr-FR" dirty="0">
              <a:solidFill>
                <a:srgbClr val="002060"/>
              </a:solidFill>
            </a:endParaRPr>
          </a:p>
        </p:txBody>
      </p:sp>
      <p:sp>
        <p:nvSpPr>
          <p:cNvPr id="18" name="Rectangle 17"/>
          <p:cNvSpPr/>
          <p:nvPr/>
        </p:nvSpPr>
        <p:spPr>
          <a:xfrm>
            <a:off x="2268239" y="4382776"/>
            <a:ext cx="1003993" cy="369332"/>
          </a:xfrm>
          <a:prstGeom prst="rect">
            <a:avLst/>
          </a:prstGeom>
        </p:spPr>
        <p:txBody>
          <a:bodyPr wrap="none">
            <a:spAutoFit/>
          </a:bodyPr>
          <a:lstStyle/>
          <a:p>
            <a:r>
              <a:rPr lang="fr-FR" i="1" dirty="0" smtClean="0">
                <a:solidFill>
                  <a:srgbClr val="FF0000"/>
                </a:solidFill>
              </a:rPr>
              <a:t>Recevoir</a:t>
            </a:r>
            <a:endParaRPr lang="fr-FR" dirty="0">
              <a:solidFill>
                <a:srgbClr val="FF0000"/>
              </a:solidFill>
            </a:endParaRPr>
          </a:p>
        </p:txBody>
      </p:sp>
      <p:sp>
        <p:nvSpPr>
          <p:cNvPr id="19" name="Ellipse 18"/>
          <p:cNvSpPr/>
          <p:nvPr/>
        </p:nvSpPr>
        <p:spPr>
          <a:xfrm>
            <a:off x="4082878" y="2841516"/>
            <a:ext cx="1993692" cy="1910592"/>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objet</a:t>
            </a:r>
            <a:endParaRPr lang="fr-FR" sz="2800" dirty="0"/>
          </a:p>
        </p:txBody>
      </p:sp>
      <p:sp>
        <p:nvSpPr>
          <p:cNvPr id="2" name="Rectangle 1"/>
          <p:cNvSpPr/>
          <p:nvPr/>
        </p:nvSpPr>
        <p:spPr>
          <a:xfrm>
            <a:off x="-30014" y="6211669"/>
            <a:ext cx="12222014" cy="646331"/>
          </a:xfrm>
          <a:prstGeom prst="rect">
            <a:avLst/>
          </a:prstGeom>
        </p:spPr>
        <p:txBody>
          <a:bodyPr wrap="square">
            <a:spAutoFit/>
          </a:bodyPr>
          <a:lstStyle/>
          <a:p>
            <a:r>
              <a:rPr lang="fr-FR" b="1" dirty="0" smtClean="0"/>
              <a:t>Extraits de Frédéric Bastiat - Texte intégral dans « Services </a:t>
            </a:r>
            <a:r>
              <a:rPr lang="fr-FR" b="1" dirty="0"/>
              <a:t>privés, service </a:t>
            </a:r>
            <a:r>
              <a:rPr lang="fr-FR" b="1" dirty="0" smtClean="0"/>
              <a:t>public » - </a:t>
            </a:r>
            <a:r>
              <a:rPr lang="fr-FR" dirty="0" smtClean="0"/>
              <a:t>Frédéric Bastiat, chapitre XVII des </a:t>
            </a:r>
            <a:r>
              <a:rPr lang="fr-FR" i="1" dirty="0" smtClean="0"/>
              <a:t>Harmonies Economiques : </a:t>
            </a:r>
            <a:r>
              <a:rPr lang="fr-FR" u="sng" dirty="0" smtClean="0"/>
              <a:t>http</a:t>
            </a:r>
            <a:r>
              <a:rPr lang="fr-FR" u="sng" dirty="0"/>
              <a:t>://</a:t>
            </a:r>
            <a:r>
              <a:rPr lang="fr-FR" u="sng" dirty="0" smtClean="0"/>
              <a:t>bastiat.org</a:t>
            </a:r>
            <a:endParaRPr lang="fr-FR" dirty="0"/>
          </a:p>
        </p:txBody>
      </p:sp>
      <p:sp>
        <p:nvSpPr>
          <p:cNvPr id="3" name="Rectangle 2"/>
          <p:cNvSpPr/>
          <p:nvPr/>
        </p:nvSpPr>
        <p:spPr>
          <a:xfrm>
            <a:off x="1619360" y="3555004"/>
            <a:ext cx="2635430" cy="4247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nSpc>
                <a:spcPct val="90000"/>
              </a:lnSpc>
              <a:spcBef>
                <a:spcPts val="1800"/>
              </a:spcBef>
              <a:buClr>
                <a:srgbClr val="E0773C"/>
              </a:buClr>
              <a:buSzPct val="90000"/>
            </a:pPr>
            <a:r>
              <a:rPr lang="fr-FR" sz="2400" dirty="0">
                <a:solidFill>
                  <a:srgbClr val="FFC000"/>
                </a:solidFill>
              </a:rPr>
              <a:t>purs </a:t>
            </a:r>
            <a:r>
              <a:rPr lang="fr-FR" sz="2400" dirty="0" smtClean="0">
                <a:solidFill>
                  <a:srgbClr val="FFC000"/>
                </a:solidFill>
              </a:rPr>
              <a:t> échanges</a:t>
            </a:r>
            <a:endParaRPr lang="fr-FR" sz="2400" dirty="0">
              <a:solidFill>
                <a:srgbClr val="FFC000"/>
              </a:solidFill>
            </a:endParaRPr>
          </a:p>
        </p:txBody>
      </p:sp>
      <p:sp>
        <p:nvSpPr>
          <p:cNvPr id="4" name="Rectangle 3"/>
          <p:cNvSpPr/>
          <p:nvPr/>
        </p:nvSpPr>
        <p:spPr>
          <a:xfrm>
            <a:off x="2255083" y="2080772"/>
            <a:ext cx="869854" cy="369332"/>
          </a:xfrm>
          <a:prstGeom prst="rect">
            <a:avLst/>
          </a:prstGeom>
        </p:spPr>
        <p:txBody>
          <a:bodyPr wrap="none">
            <a:spAutoFit/>
          </a:bodyPr>
          <a:lstStyle/>
          <a:p>
            <a:r>
              <a:rPr lang="fr-FR" i="1" dirty="0">
                <a:solidFill>
                  <a:srgbClr val="002060"/>
                </a:solidFill>
              </a:rPr>
              <a:t>Service</a:t>
            </a:r>
          </a:p>
        </p:txBody>
      </p:sp>
      <p:sp>
        <p:nvSpPr>
          <p:cNvPr id="5" name="Rectangle 4"/>
          <p:cNvSpPr/>
          <p:nvPr/>
        </p:nvSpPr>
        <p:spPr>
          <a:xfrm>
            <a:off x="2333900" y="5093815"/>
            <a:ext cx="869854" cy="369332"/>
          </a:xfrm>
          <a:prstGeom prst="rect">
            <a:avLst/>
          </a:prstGeom>
        </p:spPr>
        <p:txBody>
          <a:bodyPr wrap="none">
            <a:spAutoFit/>
          </a:bodyPr>
          <a:lstStyle/>
          <a:p>
            <a:r>
              <a:rPr lang="fr-FR" i="1" dirty="0">
                <a:solidFill>
                  <a:srgbClr val="FF0000"/>
                </a:solidFill>
              </a:rPr>
              <a:t>Service</a:t>
            </a:r>
          </a:p>
        </p:txBody>
      </p:sp>
    </p:spTree>
    <p:extLst>
      <p:ext uri="{BB962C8B-B14F-4D97-AF65-F5344CB8AC3E}">
        <p14:creationId xmlns:p14="http://schemas.microsoft.com/office/powerpoint/2010/main" val="6801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p:bldP spid="18"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sz="quarter" idx="4294967295"/>
          </p:nvPr>
        </p:nvSpPr>
        <p:spPr>
          <a:xfrm>
            <a:off x="8229600" y="0"/>
            <a:ext cx="3962400" cy="5464175"/>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r>
              <a:rPr lang="fr-FR" i="1" dirty="0"/>
              <a:t>Fais ceci pour moi, je ferai cela pour toi</a:t>
            </a:r>
            <a:r>
              <a:rPr lang="fr-FR" dirty="0"/>
              <a:t>; ce qui </a:t>
            </a:r>
            <a:r>
              <a:rPr lang="fr-FR" dirty="0" smtClean="0"/>
              <a:t>implique </a:t>
            </a:r>
            <a:r>
              <a:rPr lang="fr-FR" dirty="0"/>
              <a:t>un </a:t>
            </a:r>
            <a:r>
              <a:rPr lang="fr-FR" dirty="0">
                <a:solidFill>
                  <a:srgbClr val="FF0000"/>
                </a:solidFill>
              </a:rPr>
              <a:t>double consentement réciproque</a:t>
            </a:r>
            <a:r>
              <a:rPr lang="fr-FR" dirty="0"/>
              <a:t>. Les notions de troc, échange, appréciation, valeur, ne se peuvent donc concevoir sans </a:t>
            </a:r>
            <a:r>
              <a:rPr lang="fr-FR" i="1" dirty="0"/>
              <a:t>liberté</a:t>
            </a:r>
            <a:r>
              <a:rPr lang="fr-FR" dirty="0"/>
              <a:t>, non plus que celle-ci sans </a:t>
            </a:r>
            <a:r>
              <a:rPr lang="fr-FR" i="1" dirty="0"/>
              <a:t>responsabilité</a:t>
            </a:r>
            <a:r>
              <a:rPr lang="fr-FR" dirty="0"/>
              <a:t>. </a:t>
            </a:r>
            <a:endParaRPr lang="fr-FR" dirty="0" smtClean="0"/>
          </a:p>
          <a:p>
            <a:r>
              <a:rPr lang="fr-FR" dirty="0" smtClean="0"/>
              <a:t>En </a:t>
            </a:r>
            <a:r>
              <a:rPr lang="fr-FR" dirty="0"/>
              <a:t>recourant à l'échange, chaque partie consulte, à ses risques et périls, ses besoins, ses goûts, ses désirs, ses facultés, ses affections, ses convenances, l'ensemble de sa situation</a:t>
            </a:r>
            <a:r>
              <a:rPr lang="fr-FR" dirty="0" smtClean="0"/>
              <a:t>.</a:t>
            </a:r>
          </a:p>
          <a:p>
            <a:endParaRPr lang="fr-FR" dirty="0"/>
          </a:p>
        </p:txBody>
      </p:sp>
      <p:sp>
        <p:nvSpPr>
          <p:cNvPr id="11" name="Ellipse 10"/>
          <p:cNvSpPr/>
          <p:nvPr/>
        </p:nvSpPr>
        <p:spPr>
          <a:xfrm>
            <a:off x="144891" y="2058698"/>
            <a:ext cx="2053653" cy="2073809"/>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Sujet libre et responsable</a:t>
            </a:r>
          </a:p>
          <a:p>
            <a:pPr algn="ctr"/>
            <a:r>
              <a:rPr lang="fr-FR" sz="1600" dirty="0" smtClean="0"/>
              <a:t>(Je)</a:t>
            </a:r>
            <a:endParaRPr lang="fr-FR" sz="1600" dirty="0"/>
          </a:p>
        </p:txBody>
      </p:sp>
      <p:sp>
        <p:nvSpPr>
          <p:cNvPr id="13" name="Arc 39"/>
          <p:cNvSpPr>
            <a:spLocks/>
          </p:cNvSpPr>
          <p:nvPr/>
        </p:nvSpPr>
        <p:spPr bwMode="auto">
          <a:xfrm rot="5160668" flipH="1" flipV="1">
            <a:off x="2583819" y="1587698"/>
            <a:ext cx="2402957" cy="287980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704491" flipH="1" flipV="1">
            <a:off x="2376687" y="1717674"/>
            <a:ext cx="2428965" cy="28729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9" name="Ellipse 18"/>
          <p:cNvSpPr/>
          <p:nvPr/>
        </p:nvSpPr>
        <p:spPr>
          <a:xfrm>
            <a:off x="5095962" y="2117231"/>
            <a:ext cx="2053653" cy="2073809"/>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Sujet libre et responsable</a:t>
            </a:r>
          </a:p>
          <a:p>
            <a:pPr algn="ctr"/>
            <a:r>
              <a:rPr lang="fr-FR" dirty="0" smtClean="0"/>
              <a:t>(Tu)</a:t>
            </a:r>
            <a:endParaRPr lang="fr-FR" dirty="0"/>
          </a:p>
        </p:txBody>
      </p:sp>
      <p:sp>
        <p:nvSpPr>
          <p:cNvPr id="2" name="Rectangle 1"/>
          <p:cNvSpPr/>
          <p:nvPr/>
        </p:nvSpPr>
        <p:spPr>
          <a:xfrm>
            <a:off x="27821" y="4632628"/>
            <a:ext cx="4115405" cy="83099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dirty="0" smtClean="0"/>
              <a:t>Corps individuel de vérité</a:t>
            </a:r>
          </a:p>
          <a:p>
            <a:pPr algn="ctr"/>
            <a:r>
              <a:rPr lang="fr-FR" sz="2400" dirty="0" smtClean="0"/>
              <a:t>Être en soi et pour soi</a:t>
            </a:r>
            <a:endParaRPr lang="fr-FR" sz="2400" dirty="0"/>
          </a:p>
        </p:txBody>
      </p:sp>
      <p:sp>
        <p:nvSpPr>
          <p:cNvPr id="20" name="Rectangle 19"/>
          <p:cNvSpPr/>
          <p:nvPr/>
        </p:nvSpPr>
        <p:spPr>
          <a:xfrm>
            <a:off x="4143226" y="4632628"/>
            <a:ext cx="3959123" cy="830997"/>
          </a:xfrm>
          <a:prstGeom prst="rect">
            <a:avLst/>
          </a:prstGeom>
          <a:solidFill>
            <a:srgbClr val="FF0000"/>
          </a:solidFill>
        </p:spPr>
        <p:txBody>
          <a:bodyPr wrap="square">
            <a:spAutoFit/>
          </a:bodyPr>
          <a:lstStyle/>
          <a:p>
            <a:pPr algn="ctr"/>
            <a:r>
              <a:rPr lang="fr-FR" sz="2400" dirty="0" smtClean="0">
                <a:solidFill>
                  <a:schemeClr val="bg1"/>
                </a:solidFill>
              </a:rPr>
              <a:t>Corps individuel de vérité</a:t>
            </a:r>
          </a:p>
          <a:p>
            <a:pPr algn="ctr"/>
            <a:r>
              <a:rPr lang="fr-FR" sz="2400" dirty="0" smtClean="0">
                <a:solidFill>
                  <a:schemeClr val="bg1"/>
                </a:solidFill>
              </a:rPr>
              <a:t>Être en soi et pour soi</a:t>
            </a:r>
            <a:endParaRPr lang="fr-FR" sz="2400" dirty="0">
              <a:solidFill>
                <a:schemeClr val="bg1"/>
              </a:solidFill>
            </a:endParaRPr>
          </a:p>
        </p:txBody>
      </p:sp>
      <p:sp>
        <p:nvSpPr>
          <p:cNvPr id="4" name="Rectangle 3"/>
          <p:cNvSpPr/>
          <p:nvPr/>
        </p:nvSpPr>
        <p:spPr>
          <a:xfrm>
            <a:off x="103492" y="5685856"/>
            <a:ext cx="1186733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i="1" dirty="0"/>
              <a:t>Encore une fois, la transmission libre et volontaire des services privés est définie par ces simples paroles: « Donne-moi ceci, je te donnerai cela; fais ceci pour moi, je ferai cela pour toi. » Do ut des; </a:t>
            </a:r>
            <a:r>
              <a:rPr lang="fr-FR" i="1" dirty="0" err="1"/>
              <a:t>facio</a:t>
            </a:r>
            <a:r>
              <a:rPr lang="fr-FR" i="1" dirty="0"/>
              <a:t> ut </a:t>
            </a:r>
            <a:r>
              <a:rPr lang="fr-FR" i="1" dirty="0" err="1"/>
              <a:t>facias</a:t>
            </a:r>
            <a:r>
              <a:rPr lang="fr-FR" i="1" dirty="0"/>
              <a:t>.</a:t>
            </a:r>
          </a:p>
        </p:txBody>
      </p:sp>
      <p:sp>
        <p:nvSpPr>
          <p:cNvPr id="5" name="Rectangle 4"/>
          <p:cNvSpPr/>
          <p:nvPr/>
        </p:nvSpPr>
        <p:spPr>
          <a:xfrm>
            <a:off x="489677" y="203611"/>
            <a:ext cx="1760316" cy="175432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smtClean="0"/>
              <a:t>Besoins</a:t>
            </a:r>
          </a:p>
          <a:p>
            <a:pPr algn="ctr"/>
            <a:r>
              <a:rPr lang="fr-FR" dirty="0" smtClean="0"/>
              <a:t>Goûts</a:t>
            </a:r>
          </a:p>
          <a:p>
            <a:pPr algn="ctr"/>
            <a:r>
              <a:rPr lang="fr-FR" dirty="0" smtClean="0"/>
              <a:t>Désirs</a:t>
            </a:r>
          </a:p>
          <a:p>
            <a:pPr algn="ctr"/>
            <a:r>
              <a:rPr lang="fr-FR" dirty="0" smtClean="0"/>
              <a:t>Facultés</a:t>
            </a:r>
          </a:p>
          <a:p>
            <a:pPr algn="ctr"/>
            <a:r>
              <a:rPr lang="fr-FR" dirty="0" smtClean="0"/>
              <a:t>Affections</a:t>
            </a:r>
          </a:p>
          <a:p>
            <a:pPr algn="ctr"/>
            <a:r>
              <a:rPr lang="fr-FR" dirty="0" smtClean="0"/>
              <a:t>convenances</a:t>
            </a:r>
            <a:endParaRPr lang="fr-FR" dirty="0"/>
          </a:p>
        </p:txBody>
      </p:sp>
      <p:sp>
        <p:nvSpPr>
          <p:cNvPr id="21" name="Rectangle 20"/>
          <p:cNvSpPr/>
          <p:nvPr/>
        </p:nvSpPr>
        <p:spPr>
          <a:xfrm>
            <a:off x="5372051" y="200393"/>
            <a:ext cx="1777564" cy="1754326"/>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smtClean="0"/>
              <a:t>Besoins</a:t>
            </a:r>
          </a:p>
          <a:p>
            <a:pPr algn="ctr"/>
            <a:r>
              <a:rPr lang="fr-FR" dirty="0" smtClean="0"/>
              <a:t>Goûts</a:t>
            </a:r>
          </a:p>
          <a:p>
            <a:pPr algn="ctr"/>
            <a:r>
              <a:rPr lang="fr-FR" dirty="0" smtClean="0"/>
              <a:t>Désirs</a:t>
            </a:r>
          </a:p>
          <a:p>
            <a:pPr algn="ctr"/>
            <a:r>
              <a:rPr lang="fr-FR" dirty="0" smtClean="0"/>
              <a:t>Facultés</a:t>
            </a:r>
          </a:p>
          <a:p>
            <a:pPr algn="ctr"/>
            <a:r>
              <a:rPr lang="fr-FR" dirty="0" smtClean="0"/>
              <a:t>Affections</a:t>
            </a:r>
          </a:p>
          <a:p>
            <a:pPr algn="ctr"/>
            <a:r>
              <a:rPr lang="fr-FR" dirty="0" smtClean="0"/>
              <a:t>convenances</a:t>
            </a:r>
            <a:endParaRPr lang="fr-FR" dirty="0"/>
          </a:p>
        </p:txBody>
      </p:sp>
      <p:sp>
        <p:nvSpPr>
          <p:cNvPr id="12" name="Rectangle 11"/>
          <p:cNvSpPr/>
          <p:nvPr/>
        </p:nvSpPr>
        <p:spPr>
          <a:xfrm>
            <a:off x="2249993" y="2680103"/>
            <a:ext cx="2779208" cy="830997"/>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400" dirty="0" smtClean="0">
                <a:solidFill>
                  <a:schemeClr val="bg1"/>
                </a:solidFill>
              </a:rPr>
              <a:t>Corps en relation</a:t>
            </a:r>
          </a:p>
          <a:p>
            <a:pPr algn="ctr"/>
            <a:r>
              <a:rPr lang="fr-FR" sz="2400" dirty="0" smtClean="0">
                <a:solidFill>
                  <a:schemeClr val="bg1"/>
                </a:solidFill>
              </a:rPr>
              <a:t>(être pour autrui)</a:t>
            </a:r>
            <a:endParaRPr lang="fr-FR" sz="2400" dirty="0">
              <a:solidFill>
                <a:schemeClr val="bg1"/>
              </a:solidFill>
            </a:endParaRPr>
          </a:p>
        </p:txBody>
      </p:sp>
    </p:spTree>
    <p:extLst>
      <p:ext uri="{BB962C8B-B14F-4D97-AF65-F5344CB8AC3E}">
        <p14:creationId xmlns:p14="http://schemas.microsoft.com/office/powerpoint/2010/main" val="37368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animBg="1"/>
      <p:bldP spid="20" grpId="0" animBg="1"/>
      <p:bldP spid="4" grpId="0" animBg="1"/>
      <p:bldP spid="5" grpId="0" animBg="1"/>
      <p:bldP spid="2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53612533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www.kathpedia.com/skins/common/images/magnify-clip.png">
            <a:hlinkClick r:id="rId8" tooltip="vergrößer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28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98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76227" y="480532"/>
            <a:ext cx="8825659" cy="704088"/>
          </a:xfrm>
        </p:spPr>
        <p:txBody>
          <a:bodyPr/>
          <a:lstStyle/>
          <a:p>
            <a:r>
              <a:rPr lang="fr-FR" dirty="0" smtClean="0"/>
              <a:t>Contribution et rétribution</a:t>
            </a:r>
            <a:endParaRPr lang="fr-FR" dirty="0"/>
          </a:p>
        </p:txBody>
      </p:sp>
      <p:sp>
        <p:nvSpPr>
          <p:cNvPr id="8" name="Rectangle 7"/>
          <p:cNvSpPr/>
          <p:nvPr/>
        </p:nvSpPr>
        <p:spPr>
          <a:xfrm>
            <a:off x="4533900" y="6471672"/>
            <a:ext cx="7658100" cy="369332"/>
          </a:xfrm>
          <a:prstGeom prst="rect">
            <a:avLst/>
          </a:prstGeom>
        </p:spPr>
        <p:txBody>
          <a:bodyPr wrap="square">
            <a:spAutoFit/>
          </a:bodyPr>
          <a:lstStyle/>
          <a:p>
            <a:r>
              <a:rPr lang="fr-FR" dirty="0" smtClean="0"/>
              <a:t>fr.slideshare.net/VALOZ/</a:t>
            </a:r>
            <a:r>
              <a:rPr lang="fr-FR" dirty="0" err="1" smtClean="0"/>
              <a:t>remuneration</a:t>
            </a:r>
            <a:r>
              <a:rPr lang="fr-FR" dirty="0" smtClean="0"/>
              <a:t>-</a:t>
            </a:r>
            <a:r>
              <a:rPr lang="fr-FR" dirty="0" err="1" smtClean="0"/>
              <a:t>retribution</a:t>
            </a:r>
            <a:r>
              <a:rPr lang="fr-FR" dirty="0" smtClean="0"/>
              <a:t>-contribution</a:t>
            </a:r>
            <a:endParaRPr lang="fr-FR" dirty="0"/>
          </a:p>
        </p:txBody>
      </p:sp>
      <p:sp>
        <p:nvSpPr>
          <p:cNvPr id="9" name="Rectangle 8"/>
          <p:cNvSpPr/>
          <p:nvPr/>
        </p:nvSpPr>
        <p:spPr>
          <a:xfrm>
            <a:off x="1686911" y="1266919"/>
            <a:ext cx="4725974" cy="369332"/>
          </a:xfrm>
          <a:prstGeom prst="rect">
            <a:avLst/>
          </a:prstGeom>
        </p:spPr>
        <p:txBody>
          <a:bodyPr wrap="none">
            <a:spAutoFit/>
          </a:bodyPr>
          <a:lstStyle/>
          <a:p>
            <a:r>
              <a:rPr lang="fr-FR" dirty="0" smtClean="0"/>
              <a:t>Théorie de l’équité - John </a:t>
            </a:r>
            <a:r>
              <a:rPr lang="fr-FR" dirty="0"/>
              <a:t>Stacey Adams</a:t>
            </a:r>
          </a:p>
        </p:txBody>
      </p:sp>
      <p:sp>
        <p:nvSpPr>
          <p:cNvPr id="12" name="Ellipse 11"/>
          <p:cNvSpPr/>
          <p:nvPr/>
        </p:nvSpPr>
        <p:spPr>
          <a:xfrm>
            <a:off x="504497" y="3436225"/>
            <a:ext cx="2364828" cy="2223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individu</a:t>
            </a:r>
            <a:endParaRPr lang="fr-FR" sz="2800" dirty="0"/>
          </a:p>
        </p:txBody>
      </p:sp>
      <p:sp>
        <p:nvSpPr>
          <p:cNvPr id="14" name="Ellipse 13"/>
          <p:cNvSpPr/>
          <p:nvPr/>
        </p:nvSpPr>
        <p:spPr>
          <a:xfrm>
            <a:off x="8143546" y="3436225"/>
            <a:ext cx="2343807" cy="2223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organisation</a:t>
            </a:r>
            <a:endParaRPr lang="fr-FR" dirty="0"/>
          </a:p>
        </p:txBody>
      </p:sp>
      <p:sp>
        <p:nvSpPr>
          <p:cNvPr id="13" name="Rectangle à coins arrondis 12"/>
          <p:cNvSpPr/>
          <p:nvPr/>
        </p:nvSpPr>
        <p:spPr>
          <a:xfrm>
            <a:off x="3648404" y="2490952"/>
            <a:ext cx="3666796" cy="115088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Inputs : travail, temps, qualification, expérience, compétences</a:t>
            </a:r>
          </a:p>
          <a:p>
            <a:pPr algn="ctr"/>
            <a:r>
              <a:rPr lang="fr-FR" dirty="0" smtClean="0"/>
              <a:t>Contribution</a:t>
            </a:r>
            <a:endParaRPr lang="fr-FR" dirty="0"/>
          </a:p>
        </p:txBody>
      </p:sp>
      <p:sp>
        <p:nvSpPr>
          <p:cNvPr id="16" name="Rectangle à coins arrondis 15"/>
          <p:cNvSpPr/>
          <p:nvPr/>
        </p:nvSpPr>
        <p:spPr>
          <a:xfrm>
            <a:off x="3626070" y="5084379"/>
            <a:ext cx="3666796" cy="11508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outputs : salaire (revenu), avantages, emploi stable, formation, avancement = Rétribution</a:t>
            </a:r>
            <a:endParaRPr lang="fr-FR" dirty="0"/>
          </a:p>
        </p:txBody>
      </p:sp>
      <p:cxnSp>
        <p:nvCxnSpPr>
          <p:cNvPr id="17" name="Connecteur droit avec flèche 16"/>
          <p:cNvCxnSpPr/>
          <p:nvPr/>
        </p:nvCxnSpPr>
        <p:spPr>
          <a:xfrm flipV="1">
            <a:off x="2490952" y="2963917"/>
            <a:ext cx="1008993" cy="5675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Connecteur droit avec flèche 18"/>
          <p:cNvCxnSpPr/>
          <p:nvPr/>
        </p:nvCxnSpPr>
        <p:spPr>
          <a:xfrm>
            <a:off x="7564816" y="2963917"/>
            <a:ext cx="1008993" cy="5675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p:nvPr/>
        </p:nvCxnSpPr>
        <p:spPr>
          <a:xfrm flipH="1">
            <a:off x="7399282" y="5376040"/>
            <a:ext cx="963668" cy="5675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Connecteur droit avec flèche 23"/>
          <p:cNvCxnSpPr/>
          <p:nvPr/>
        </p:nvCxnSpPr>
        <p:spPr>
          <a:xfrm flipH="1" flipV="1">
            <a:off x="2536277" y="5367992"/>
            <a:ext cx="963668" cy="5363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46777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01795" y="484938"/>
            <a:ext cx="8825659" cy="706964"/>
          </a:xfrm>
        </p:spPr>
        <p:txBody>
          <a:bodyPr/>
          <a:lstStyle/>
          <a:p>
            <a:r>
              <a:rPr lang="fr-FR" dirty="0" smtClean="0"/>
              <a:t>Contribution et rétribution</a:t>
            </a:r>
            <a:endParaRPr lang="fr-FR" dirty="0"/>
          </a:p>
        </p:txBody>
      </p:sp>
      <p:sp>
        <p:nvSpPr>
          <p:cNvPr id="9" name="Ellipse 8"/>
          <p:cNvSpPr/>
          <p:nvPr/>
        </p:nvSpPr>
        <p:spPr>
          <a:xfrm>
            <a:off x="1072055" y="3361995"/>
            <a:ext cx="2412124" cy="23175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Personne</a:t>
            </a:r>
          </a:p>
          <a:p>
            <a:pPr algn="ctr"/>
            <a:r>
              <a:rPr lang="fr-FR" dirty="0" smtClean="0"/>
              <a:t>(désir, besoins)</a:t>
            </a:r>
            <a:endParaRPr lang="fr-FR" dirty="0"/>
          </a:p>
        </p:txBody>
      </p:sp>
      <p:sp>
        <p:nvSpPr>
          <p:cNvPr id="11" name="Ellipse 10"/>
          <p:cNvSpPr/>
          <p:nvPr/>
        </p:nvSpPr>
        <p:spPr>
          <a:xfrm>
            <a:off x="6174828" y="3361995"/>
            <a:ext cx="2412124" cy="2317531"/>
          </a:xfrm>
          <a:prstGeom prst="ellipse">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498021" y="3691758"/>
            <a:ext cx="1765737" cy="16580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Ellipse 12"/>
          <p:cNvSpPr/>
          <p:nvPr/>
        </p:nvSpPr>
        <p:spPr>
          <a:xfrm>
            <a:off x="6716110" y="3894082"/>
            <a:ext cx="1329558" cy="1253356"/>
          </a:xfrm>
          <a:prstGeom prst="ellips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 name="Ellipse 14"/>
          <p:cNvSpPr/>
          <p:nvPr/>
        </p:nvSpPr>
        <p:spPr>
          <a:xfrm>
            <a:off x="6970987" y="4131221"/>
            <a:ext cx="819806" cy="77907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solidFill>
                  <a:srgbClr val="FF0000"/>
                </a:solidFill>
              </a:rPr>
              <a:t>MP</a:t>
            </a:r>
            <a:endParaRPr lang="fr-FR" dirty="0">
              <a:solidFill>
                <a:srgbClr val="FF0000"/>
              </a:solidFill>
            </a:endParaRPr>
          </a:p>
        </p:txBody>
      </p:sp>
      <p:sp>
        <p:nvSpPr>
          <p:cNvPr id="16" name="Rectangle 15"/>
          <p:cNvSpPr/>
          <p:nvPr/>
        </p:nvSpPr>
        <p:spPr>
          <a:xfrm>
            <a:off x="8952411" y="5679526"/>
            <a:ext cx="1909497" cy="369332"/>
          </a:xfrm>
          <a:prstGeom prst="rect">
            <a:avLst/>
          </a:prstGeom>
        </p:spPr>
        <p:txBody>
          <a:bodyPr wrap="none">
            <a:spAutoFit/>
          </a:bodyPr>
          <a:lstStyle/>
          <a:p>
            <a:r>
              <a:rPr lang="fr-FR" dirty="0" smtClean="0"/>
              <a:t>Valeur d’usage</a:t>
            </a:r>
            <a:endParaRPr lang="fr-FR" dirty="0"/>
          </a:p>
        </p:txBody>
      </p:sp>
      <p:sp>
        <p:nvSpPr>
          <p:cNvPr id="17" name="Rectangle 16"/>
          <p:cNvSpPr/>
          <p:nvPr/>
        </p:nvSpPr>
        <p:spPr>
          <a:xfrm>
            <a:off x="8952411" y="2992663"/>
            <a:ext cx="1994457" cy="369332"/>
          </a:xfrm>
          <a:prstGeom prst="rect">
            <a:avLst/>
          </a:prstGeom>
        </p:spPr>
        <p:txBody>
          <a:bodyPr wrap="none">
            <a:spAutoFit/>
          </a:bodyPr>
          <a:lstStyle/>
          <a:p>
            <a:r>
              <a:rPr lang="fr-FR" dirty="0" smtClean="0"/>
              <a:t>Valeur culturelle</a:t>
            </a:r>
            <a:endParaRPr lang="fr-FR" dirty="0"/>
          </a:p>
        </p:txBody>
      </p:sp>
      <p:sp>
        <p:nvSpPr>
          <p:cNvPr id="18" name="Rectangle 17"/>
          <p:cNvSpPr/>
          <p:nvPr/>
        </p:nvSpPr>
        <p:spPr>
          <a:xfrm>
            <a:off x="8952411" y="4336094"/>
            <a:ext cx="3068469" cy="369332"/>
          </a:xfrm>
          <a:prstGeom prst="rect">
            <a:avLst/>
          </a:prstGeom>
        </p:spPr>
        <p:txBody>
          <a:bodyPr wrap="none">
            <a:spAutoFit/>
          </a:bodyPr>
          <a:lstStyle/>
          <a:p>
            <a:r>
              <a:rPr lang="fr-FR" dirty="0" smtClean="0"/>
              <a:t>Valeur marchande (coût)</a:t>
            </a:r>
            <a:endParaRPr lang="fr-FR" dirty="0"/>
          </a:p>
        </p:txBody>
      </p:sp>
      <p:sp>
        <p:nvSpPr>
          <p:cNvPr id="19" name="Arc 39"/>
          <p:cNvSpPr>
            <a:spLocks/>
          </p:cNvSpPr>
          <p:nvPr/>
        </p:nvSpPr>
        <p:spPr bwMode="auto">
          <a:xfrm rot="5110986" flipH="1" flipV="1">
            <a:off x="4101509" y="3387236"/>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3071D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00B050"/>
              </a:solidFill>
            </a:endParaRPr>
          </a:p>
        </p:txBody>
      </p:sp>
      <p:sp>
        <p:nvSpPr>
          <p:cNvPr id="20" name="Arc 39"/>
          <p:cNvSpPr>
            <a:spLocks/>
          </p:cNvSpPr>
          <p:nvPr/>
        </p:nvSpPr>
        <p:spPr bwMode="auto">
          <a:xfrm rot="15931918" flipH="1" flipV="1">
            <a:off x="3970658" y="3377704"/>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00B050"/>
              </a:solidFill>
            </a:endParaRPr>
          </a:p>
        </p:txBody>
      </p:sp>
      <p:sp>
        <p:nvSpPr>
          <p:cNvPr id="21" name="Rectangle 20"/>
          <p:cNvSpPr/>
          <p:nvPr/>
        </p:nvSpPr>
        <p:spPr>
          <a:xfrm>
            <a:off x="3409110" y="2623331"/>
            <a:ext cx="3023584" cy="707886"/>
          </a:xfrm>
          <a:prstGeom prst="rect">
            <a:avLst/>
          </a:prstGeom>
        </p:spPr>
        <p:txBody>
          <a:bodyPr wrap="none">
            <a:spAutoFit/>
          </a:bodyPr>
          <a:lstStyle/>
          <a:p>
            <a:pPr algn="ctr"/>
            <a:r>
              <a:rPr lang="fr-FR" sz="2000" dirty="0" smtClean="0">
                <a:solidFill>
                  <a:schemeClr val="tx2"/>
                </a:solidFill>
              </a:rPr>
              <a:t>Contribution intérieure </a:t>
            </a:r>
          </a:p>
          <a:p>
            <a:pPr algn="ctr"/>
            <a:r>
              <a:rPr lang="fr-FR" sz="2000" dirty="0" smtClean="0">
                <a:solidFill>
                  <a:schemeClr val="tx2"/>
                </a:solidFill>
              </a:rPr>
              <a:t>et extérieure</a:t>
            </a:r>
            <a:endParaRPr lang="fr-FR" sz="2000" dirty="0">
              <a:solidFill>
                <a:schemeClr val="tx2"/>
              </a:solidFill>
            </a:endParaRPr>
          </a:p>
        </p:txBody>
      </p:sp>
      <p:sp>
        <p:nvSpPr>
          <p:cNvPr id="22" name="Rectangle 21"/>
          <p:cNvSpPr/>
          <p:nvPr/>
        </p:nvSpPr>
        <p:spPr>
          <a:xfrm>
            <a:off x="2969887" y="5714997"/>
            <a:ext cx="4403770" cy="707886"/>
          </a:xfrm>
          <a:prstGeom prst="rect">
            <a:avLst/>
          </a:prstGeom>
        </p:spPr>
        <p:txBody>
          <a:bodyPr wrap="none">
            <a:spAutoFit/>
          </a:bodyPr>
          <a:lstStyle/>
          <a:p>
            <a:r>
              <a:rPr lang="fr-FR" sz="2000" dirty="0" smtClean="0">
                <a:solidFill>
                  <a:srgbClr val="FF0000"/>
                </a:solidFill>
              </a:rPr>
              <a:t>Rétribution intérieure (valorisation)</a:t>
            </a:r>
          </a:p>
          <a:p>
            <a:r>
              <a:rPr lang="fr-FR" sz="2000" dirty="0">
                <a:solidFill>
                  <a:srgbClr val="FF0000"/>
                </a:solidFill>
              </a:rPr>
              <a:t>e</a:t>
            </a:r>
            <a:r>
              <a:rPr lang="fr-FR" sz="2000" dirty="0" smtClean="0">
                <a:solidFill>
                  <a:srgbClr val="FF0000"/>
                </a:solidFill>
              </a:rPr>
              <a:t>t extérieure (revenu)</a:t>
            </a:r>
            <a:endParaRPr lang="fr-FR" sz="2000" dirty="0">
              <a:solidFill>
                <a:srgbClr val="FF0000"/>
              </a:solidFill>
            </a:endParaRPr>
          </a:p>
        </p:txBody>
      </p:sp>
    </p:spTree>
    <p:extLst>
      <p:ext uri="{BB962C8B-B14F-4D97-AF65-F5344CB8AC3E}">
        <p14:creationId xmlns:p14="http://schemas.microsoft.com/office/powerpoint/2010/main" val="25521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p:bldP spid="17" grpId="0"/>
      <p:bldP spid="18" grpId="0"/>
      <p:bldP spid="19" grpId="0" animBg="1"/>
      <p:bldP spid="20"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339" y="465110"/>
            <a:ext cx="1380227" cy="864096"/>
          </a:xfrm>
        </p:spPr>
        <p:txBody>
          <a:bodyPr>
            <a:normAutofit/>
          </a:bodyPr>
          <a:lstStyle/>
          <a:p>
            <a:r>
              <a:rPr lang="ja-JP" altLang="fr-FR" dirty="0"/>
              <a:t>精</a:t>
            </a:r>
            <a:r>
              <a:rPr lang="ja-JP" altLang="fr-FR" dirty="0" smtClean="0"/>
              <a:t>誠</a:t>
            </a:r>
            <a:r>
              <a:rPr lang="fr-FR" altLang="ja-JP" dirty="0" smtClean="0"/>
              <a:t> </a:t>
            </a:r>
            <a:endParaRPr lang="fr-FR" dirty="0"/>
          </a:p>
        </p:txBody>
      </p:sp>
      <p:sp>
        <p:nvSpPr>
          <p:cNvPr id="3" name="Espace réservé du contenu 2"/>
          <p:cNvSpPr>
            <a:spLocks noGrp="1"/>
          </p:cNvSpPr>
          <p:nvPr>
            <p:ph idx="1"/>
          </p:nvPr>
        </p:nvSpPr>
        <p:spPr>
          <a:xfrm>
            <a:off x="623392" y="2522484"/>
            <a:ext cx="10945216" cy="3930852"/>
          </a:xfrm>
        </p:spPr>
        <p:txBody>
          <a:bodyPr>
            <a:normAutofit/>
          </a:bodyPr>
          <a:lstStyle/>
          <a:p>
            <a:r>
              <a:rPr lang="ja-JP" altLang="fr-FR" sz="2000" dirty="0" smtClean="0"/>
              <a:t>精誠 </a:t>
            </a:r>
            <a:r>
              <a:rPr lang="fr-FR" altLang="ja-JP" sz="2000" dirty="0" smtClean="0"/>
              <a:t>(coréen </a:t>
            </a:r>
            <a:r>
              <a:rPr lang="ko-KR" altLang="fr-FR" sz="2000" dirty="0" smtClean="0">
                <a:solidFill>
                  <a:schemeClr val="tx1"/>
                </a:solidFill>
              </a:rPr>
              <a:t>정 성 </a:t>
            </a:r>
            <a:r>
              <a:rPr lang="fr-FR" altLang="ko-KR" sz="2000" dirty="0" smtClean="0">
                <a:solidFill>
                  <a:schemeClr val="tx1"/>
                </a:solidFill>
              </a:rPr>
              <a:t>- </a:t>
            </a:r>
            <a:r>
              <a:rPr lang="fr-FR" altLang="ko-KR" sz="2000" dirty="0" err="1" smtClean="0">
                <a:solidFill>
                  <a:schemeClr val="tx1"/>
                </a:solidFill>
              </a:rPr>
              <a:t>jeong</a:t>
            </a:r>
            <a:r>
              <a:rPr lang="fr-FR" altLang="ko-KR" sz="2000" dirty="0" smtClean="0">
                <a:solidFill>
                  <a:schemeClr val="tx1"/>
                </a:solidFill>
              </a:rPr>
              <a:t> </a:t>
            </a:r>
            <a:r>
              <a:rPr lang="fr-FR" altLang="ko-KR" sz="2000" dirty="0" err="1" smtClean="0">
                <a:solidFill>
                  <a:schemeClr val="tx1"/>
                </a:solidFill>
              </a:rPr>
              <a:t>seong</a:t>
            </a:r>
            <a:r>
              <a:rPr lang="fr-FR" altLang="ko-KR" sz="2000" dirty="0" smtClean="0">
                <a:solidFill>
                  <a:schemeClr val="tx1"/>
                </a:solidFill>
              </a:rPr>
              <a:t>) = donner absolument tout, intérieurement comme </a:t>
            </a:r>
            <a:r>
              <a:rPr lang="fr-FR" sz="2000" dirty="0" smtClean="0"/>
              <a:t>extérieurement. offrir absolument chaque </a:t>
            </a:r>
            <a:r>
              <a:rPr lang="fr-FR" sz="2000" dirty="0"/>
              <a:t>aspect </a:t>
            </a:r>
            <a:r>
              <a:rPr lang="fr-FR" sz="2000" dirty="0" smtClean="0"/>
              <a:t>de votre être – vos paroles et vos actes et le fond de votre pensée, ou encore la totalité de vos efforts extérieurs et de vos pensées intimes jusqu’au plus profond de votre conscience</a:t>
            </a:r>
            <a:r>
              <a:rPr lang="fr-FR" sz="2000" dirty="0"/>
              <a:t>. </a:t>
            </a:r>
            <a:r>
              <a:rPr lang="fr-FR" sz="2000" dirty="0" smtClean="0"/>
              <a:t>Voilà le comble de la dévotion sincère. </a:t>
            </a:r>
          </a:p>
          <a:p>
            <a:r>
              <a:rPr lang="fr-FR" sz="2000" dirty="0" smtClean="0"/>
              <a:t>Deux caractères chinois forment </a:t>
            </a:r>
            <a:r>
              <a:rPr lang="ja-JP" altLang="fr-FR" sz="2000" dirty="0" smtClean="0"/>
              <a:t>精誠 </a:t>
            </a:r>
            <a:r>
              <a:rPr lang="fr-FR" altLang="ja-JP" sz="2000" dirty="0" smtClean="0"/>
              <a:t>(</a:t>
            </a:r>
            <a:r>
              <a:rPr lang="fr-FR" sz="2000" dirty="0" err="1" smtClean="0"/>
              <a:t>Jeong</a:t>
            </a:r>
            <a:r>
              <a:rPr lang="fr-FR" sz="2000" dirty="0" smtClean="0"/>
              <a:t> </a:t>
            </a:r>
            <a:r>
              <a:rPr lang="fr-FR" sz="2000" dirty="0" err="1" smtClean="0"/>
              <a:t>Seong</a:t>
            </a:r>
            <a:r>
              <a:rPr lang="fr-FR" sz="2000" dirty="0" smtClean="0"/>
              <a:t>). Le caractère </a:t>
            </a:r>
            <a:r>
              <a:rPr lang="ja-JP" altLang="fr-FR" sz="2000" dirty="0" smtClean="0"/>
              <a:t>精 </a:t>
            </a:r>
            <a:r>
              <a:rPr lang="fr-FR" altLang="ja-JP" sz="2000" dirty="0" smtClean="0"/>
              <a:t>(</a:t>
            </a:r>
            <a:r>
              <a:rPr lang="fr-FR" sz="2000" dirty="0" err="1" smtClean="0"/>
              <a:t>Jeong</a:t>
            </a:r>
            <a:r>
              <a:rPr lang="fr-FR" sz="2000" dirty="0" smtClean="0"/>
              <a:t>) implique l’esprit d’une personne. Il comporte les caractères pour « riz » et « bleu », dans le sens de « propre, pur ». Il y a la notion d’un esprit purifié, donc sincère</a:t>
            </a:r>
          </a:p>
          <a:p>
            <a:r>
              <a:rPr lang="fr-FR" sz="2000" dirty="0" smtClean="0"/>
              <a:t>Le deuxième caractère </a:t>
            </a:r>
            <a:r>
              <a:rPr lang="ja-JP" altLang="fr-FR" sz="2000" dirty="0" smtClean="0"/>
              <a:t>誠</a:t>
            </a:r>
            <a:r>
              <a:rPr lang="ja-JP" altLang="fr-FR" sz="2000" dirty="0"/>
              <a:t> </a:t>
            </a:r>
            <a:r>
              <a:rPr lang="fr-FR" altLang="ja-JP" sz="2000" dirty="0" smtClean="0"/>
              <a:t>(</a:t>
            </a:r>
            <a:r>
              <a:rPr lang="fr-FR" sz="2000" dirty="0" err="1" smtClean="0"/>
              <a:t>Seong</a:t>
            </a:r>
            <a:r>
              <a:rPr lang="fr-FR" sz="2000" dirty="0" smtClean="0"/>
              <a:t>) comporte deux caractères : </a:t>
            </a:r>
            <a:r>
              <a:rPr lang="ja-JP" altLang="fr-FR" sz="2000" dirty="0" smtClean="0"/>
              <a:t>言 </a:t>
            </a:r>
            <a:r>
              <a:rPr lang="fr-FR" altLang="ja-JP" sz="2000" dirty="0" smtClean="0"/>
              <a:t>signifie parole </a:t>
            </a:r>
            <a:r>
              <a:rPr lang="fr-FR" sz="2000" dirty="0" smtClean="0"/>
              <a:t>; </a:t>
            </a:r>
            <a:r>
              <a:rPr lang="ja-JP" altLang="fr-FR" sz="2000" dirty="0" smtClean="0"/>
              <a:t>成</a:t>
            </a:r>
            <a:r>
              <a:rPr lang="fr-FR" altLang="ja-JP" sz="2000" dirty="0" smtClean="0"/>
              <a:t> signifie </a:t>
            </a:r>
            <a:r>
              <a:rPr lang="fr-FR" sz="2000" dirty="0" smtClean="0"/>
              <a:t>accomplissement</a:t>
            </a:r>
            <a:r>
              <a:rPr lang="fr-FR" sz="2000" dirty="0"/>
              <a:t>. </a:t>
            </a:r>
            <a:r>
              <a:rPr lang="fr-FR" sz="2000" dirty="0" smtClean="0"/>
              <a:t>Il s’agit donc d’offrir tout ce que vous accomplissez intérieurement et extérieurement. </a:t>
            </a:r>
            <a:endParaRPr lang="fr-FR" sz="2000" dirty="0"/>
          </a:p>
        </p:txBody>
      </p:sp>
      <p:sp>
        <p:nvSpPr>
          <p:cNvPr id="4" name="Rectangle 3"/>
          <p:cNvSpPr/>
          <p:nvPr/>
        </p:nvSpPr>
        <p:spPr>
          <a:xfrm>
            <a:off x="9049407" y="465110"/>
            <a:ext cx="1338378" cy="646331"/>
          </a:xfrm>
          <a:prstGeom prst="rect">
            <a:avLst/>
          </a:prstGeom>
        </p:spPr>
        <p:txBody>
          <a:bodyPr wrap="square">
            <a:spAutoFit/>
          </a:bodyPr>
          <a:lstStyle/>
          <a:p>
            <a:r>
              <a:rPr lang="ko-KR" altLang="fr-FR" sz="3600" dirty="0" smtClean="0">
                <a:solidFill>
                  <a:schemeClr val="bg1"/>
                </a:solidFill>
              </a:rPr>
              <a:t>정 성</a:t>
            </a:r>
            <a:endParaRPr lang="fr-FR" sz="3600" dirty="0">
              <a:solidFill>
                <a:schemeClr val="bg1"/>
              </a:solidFill>
            </a:endParaRPr>
          </a:p>
        </p:txBody>
      </p:sp>
    </p:spTree>
    <p:extLst>
      <p:ext uri="{BB962C8B-B14F-4D97-AF65-F5344CB8AC3E}">
        <p14:creationId xmlns:p14="http://schemas.microsoft.com/office/powerpoint/2010/main" val="3787899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353735" y="1838238"/>
            <a:ext cx="3244692" cy="3244696"/>
          </a:xfrm>
          <a:prstGeom prst="rect">
            <a:avLst/>
          </a:prstGeom>
          <a:noFill/>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1402" y="-97598"/>
            <a:ext cx="900286" cy="1935838"/>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9392" y="5082932"/>
            <a:ext cx="891090" cy="1775068"/>
          </a:xfrm>
          <a:prstGeom prst="rect">
            <a:avLst/>
          </a:prstGeom>
        </p:spPr>
      </p:pic>
      <p:pic>
        <p:nvPicPr>
          <p:cNvPr id="7"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8493042" y="1764129"/>
            <a:ext cx="3376608" cy="3260998"/>
          </a:xfrm>
          <a:prstGeom prst="rect">
            <a:avLst/>
          </a:prstGeom>
          <a:noFill/>
        </p:spPr>
      </p:pic>
      <p:sp>
        <p:nvSpPr>
          <p:cNvPr id="8" name="Rectangle 7"/>
          <p:cNvSpPr/>
          <p:nvPr/>
        </p:nvSpPr>
        <p:spPr>
          <a:xfrm>
            <a:off x="1350439" y="3233264"/>
            <a:ext cx="125128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b="1" dirty="0" smtClean="0">
                <a:solidFill>
                  <a:schemeClr val="tx1"/>
                </a:solidFill>
              </a:rPr>
              <a:t>Personne</a:t>
            </a:r>
            <a:endParaRPr lang="fr-FR" b="1" dirty="0">
              <a:solidFill>
                <a:schemeClr val="tx1"/>
              </a:solidFill>
            </a:endParaRPr>
          </a:p>
        </p:txBody>
      </p:sp>
      <p:sp>
        <p:nvSpPr>
          <p:cNvPr id="9" name="Rectangle 8"/>
          <p:cNvSpPr/>
          <p:nvPr/>
        </p:nvSpPr>
        <p:spPr>
          <a:xfrm>
            <a:off x="9673048" y="3209962"/>
            <a:ext cx="101659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smtClean="0">
                <a:solidFill>
                  <a:schemeClr val="tx1"/>
                </a:solidFill>
              </a:rPr>
              <a:t>Produit</a:t>
            </a:r>
            <a:endParaRPr lang="fr-FR" dirty="0">
              <a:solidFill>
                <a:schemeClr val="tx1"/>
              </a:solidFill>
            </a:endParaRPr>
          </a:p>
        </p:txBody>
      </p:sp>
      <p:sp>
        <p:nvSpPr>
          <p:cNvPr id="10" name="Rectangle à coins arrondis 9"/>
          <p:cNvSpPr/>
          <p:nvPr/>
        </p:nvSpPr>
        <p:spPr>
          <a:xfrm>
            <a:off x="3598429" y="252248"/>
            <a:ext cx="5186432" cy="175640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smtClean="0"/>
              <a:t>Contribution</a:t>
            </a:r>
            <a:r>
              <a:rPr lang="fr-FR" sz="2000" dirty="0" smtClean="0"/>
              <a:t> </a:t>
            </a:r>
          </a:p>
          <a:p>
            <a:pPr algn="ctr"/>
            <a:r>
              <a:rPr lang="fr-FR" sz="2000" dirty="0" smtClean="0"/>
              <a:t>cœur (intelligence, émotion, volonté) expérience, énergie, heures de travail</a:t>
            </a:r>
            <a:endParaRPr lang="fr-FR" sz="2000" dirty="0"/>
          </a:p>
        </p:txBody>
      </p:sp>
      <p:cxnSp>
        <p:nvCxnSpPr>
          <p:cNvPr id="11" name="Connecteur droit avec flèche 10"/>
          <p:cNvCxnSpPr/>
          <p:nvPr/>
        </p:nvCxnSpPr>
        <p:spPr>
          <a:xfrm flipV="1">
            <a:off x="2215737" y="1096803"/>
            <a:ext cx="1359726" cy="187580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Connecteur droit avec flèche 12"/>
          <p:cNvCxnSpPr/>
          <p:nvPr/>
        </p:nvCxnSpPr>
        <p:spPr>
          <a:xfrm>
            <a:off x="8807827" y="1087552"/>
            <a:ext cx="1490525" cy="206122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5329870" y="2319015"/>
            <a:ext cx="1723549" cy="10156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fr-FR" sz="6000" dirty="0">
                <a:solidFill>
                  <a:srgbClr val="002060"/>
                </a:solidFill>
              </a:rPr>
              <a:t>精誠</a:t>
            </a:r>
            <a:endParaRPr lang="fr-FR" sz="6000" dirty="0">
              <a:solidFill>
                <a:srgbClr val="002060"/>
              </a:solidFill>
            </a:endParaRPr>
          </a:p>
        </p:txBody>
      </p:sp>
      <p:sp>
        <p:nvSpPr>
          <p:cNvPr id="17" name="Rectangle à coins arrondis 16"/>
          <p:cNvSpPr/>
          <p:nvPr/>
        </p:nvSpPr>
        <p:spPr>
          <a:xfrm>
            <a:off x="3667428" y="4745420"/>
            <a:ext cx="4814420" cy="19120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smtClean="0"/>
              <a:t>Rétribution</a:t>
            </a:r>
          </a:p>
          <a:p>
            <a:pPr algn="ctr"/>
            <a:r>
              <a:rPr lang="fr-FR" sz="2000" dirty="0" smtClean="0"/>
              <a:t>Reconnaissance, valorisation, honneurs, salaire, primes, avantages</a:t>
            </a:r>
            <a:endParaRPr lang="fr-FR" sz="2000" dirty="0"/>
          </a:p>
        </p:txBody>
      </p:sp>
      <p:cxnSp>
        <p:nvCxnSpPr>
          <p:cNvPr id="18" name="Connecteur droit avec flèche 17"/>
          <p:cNvCxnSpPr/>
          <p:nvPr/>
        </p:nvCxnSpPr>
        <p:spPr>
          <a:xfrm flipH="1">
            <a:off x="8550847" y="3754972"/>
            <a:ext cx="1662444" cy="20651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Connecteur droit avec flèche 20"/>
          <p:cNvCxnSpPr/>
          <p:nvPr/>
        </p:nvCxnSpPr>
        <p:spPr>
          <a:xfrm flipH="1" flipV="1">
            <a:off x="2191143" y="3754972"/>
            <a:ext cx="1734471" cy="18496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9"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2146" y="-90940"/>
            <a:ext cx="900286" cy="1935838"/>
          </a:xfrm>
          <a:prstGeom prst="rect">
            <a:avLst/>
          </a:prstGeom>
        </p:spPr>
      </p:pic>
      <p:pic>
        <p:nvPicPr>
          <p:cNvPr id="20" name="Imag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8553" y="5082932"/>
            <a:ext cx="891090" cy="1775068"/>
          </a:xfrm>
          <a:prstGeom prst="rect">
            <a:avLst/>
          </a:prstGeom>
        </p:spPr>
      </p:pic>
    </p:spTree>
    <p:extLst>
      <p:ext uri="{BB962C8B-B14F-4D97-AF65-F5344CB8AC3E}">
        <p14:creationId xmlns:p14="http://schemas.microsoft.com/office/powerpoint/2010/main" val="36898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7658100" cy="1341438"/>
          </a:xfrm>
        </p:spPr>
        <p:style>
          <a:lnRef idx="0">
            <a:schemeClr val="accent4"/>
          </a:lnRef>
          <a:fillRef idx="3">
            <a:schemeClr val="accent4"/>
          </a:fillRef>
          <a:effectRef idx="3">
            <a:schemeClr val="accent4"/>
          </a:effectRef>
          <a:fontRef idx="minor">
            <a:schemeClr val="lt1"/>
          </a:fontRef>
        </p:style>
        <p:txBody>
          <a:bodyPr>
            <a:noAutofit/>
          </a:bodyPr>
          <a:lstStyle/>
          <a:p>
            <a:r>
              <a:rPr lang="fr-FR" sz="6000" dirty="0" smtClean="0"/>
              <a:t>Les types de valeur</a:t>
            </a:r>
            <a:endParaRPr lang="fr-FR" sz="6000" dirty="0"/>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67210411"/>
              </p:ext>
            </p:extLst>
          </p:nvPr>
        </p:nvGraphicFramePr>
        <p:xfrm>
          <a:off x="0" y="4149725"/>
          <a:ext cx="7200900" cy="270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Espace réservé du texte 21"/>
          <p:cNvSpPr>
            <a:spLocks noGrp="1"/>
          </p:cNvSpPr>
          <p:nvPr>
            <p:ph type="body" sz="half" idx="4294967295"/>
          </p:nvPr>
        </p:nvSpPr>
        <p:spPr>
          <a:xfrm>
            <a:off x="7658101" y="0"/>
            <a:ext cx="4533900" cy="13335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r-FR" sz="2800" dirty="0" smtClean="0">
                <a:latin typeface="+mj-lt"/>
              </a:rPr>
              <a:t>Valeurs Sung Sang et valeurs </a:t>
            </a:r>
            <a:r>
              <a:rPr lang="fr-FR" sz="2800" dirty="0" err="1" smtClean="0">
                <a:latin typeface="+mj-lt"/>
              </a:rPr>
              <a:t>Hyung</a:t>
            </a:r>
            <a:r>
              <a:rPr lang="fr-FR" sz="2800" dirty="0" smtClean="0">
                <a:latin typeface="+mj-lt"/>
              </a:rPr>
              <a:t> Sang</a:t>
            </a:r>
            <a:endParaRPr lang="fr-FR" sz="2800" dirty="0">
              <a:latin typeface="+mj-lt"/>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408327419"/>
              </p:ext>
            </p:extLst>
          </p:nvPr>
        </p:nvGraphicFramePr>
        <p:xfrm>
          <a:off x="-336715" y="1412777"/>
          <a:ext cx="6768075" cy="27977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3313674" y="3212976"/>
            <a:ext cx="1316386" cy="707886"/>
          </a:xfrm>
          <a:prstGeom prst="rect">
            <a:avLst/>
          </a:prstGeom>
        </p:spPr>
        <p:txBody>
          <a:bodyPr wrap="none">
            <a:spAutoFit/>
          </a:bodyPr>
          <a:lstStyle/>
          <a:p>
            <a:pPr lvl="0" algn="ctr"/>
            <a:r>
              <a:rPr lang="fr-FR" sz="2000" dirty="0">
                <a:solidFill>
                  <a:srgbClr val="1602AE"/>
                </a:solidFill>
                <a:latin typeface="+mj-lt"/>
              </a:rPr>
              <a:t>Âme </a:t>
            </a:r>
            <a:endParaRPr lang="fr-FR" sz="2000" dirty="0" smtClean="0">
              <a:solidFill>
                <a:srgbClr val="1602AE"/>
              </a:solidFill>
              <a:latin typeface="+mj-lt"/>
            </a:endParaRPr>
          </a:p>
          <a:p>
            <a:pPr lvl="0" algn="ctr"/>
            <a:r>
              <a:rPr lang="fr-FR" sz="2000" dirty="0" smtClean="0">
                <a:solidFill>
                  <a:srgbClr val="1602AE"/>
                </a:solidFill>
                <a:latin typeface="+mj-lt"/>
              </a:rPr>
              <a:t>spirituelle</a:t>
            </a:r>
            <a:endParaRPr lang="fr-FR" sz="2000" dirty="0">
              <a:solidFill>
                <a:srgbClr val="1602AE"/>
              </a:solidFill>
              <a:latin typeface="+mj-lt"/>
            </a:endParaRPr>
          </a:p>
        </p:txBody>
      </p:sp>
      <p:sp>
        <p:nvSpPr>
          <p:cNvPr id="7" name="Rectangle 6"/>
          <p:cNvSpPr/>
          <p:nvPr/>
        </p:nvSpPr>
        <p:spPr>
          <a:xfrm>
            <a:off x="3204640" y="1844825"/>
            <a:ext cx="1467068" cy="954107"/>
          </a:xfrm>
          <a:prstGeom prst="rect">
            <a:avLst/>
          </a:prstGeom>
        </p:spPr>
        <p:txBody>
          <a:bodyPr wrap="none">
            <a:spAutoFit/>
          </a:bodyPr>
          <a:lstStyle/>
          <a:p>
            <a:pPr lvl="0" algn="ctr"/>
            <a:r>
              <a:rPr lang="fr-FR" sz="2800" dirty="0" smtClean="0">
                <a:solidFill>
                  <a:srgbClr val="1602AE"/>
                </a:solidFill>
                <a:latin typeface="+mj-lt"/>
              </a:rPr>
              <a:t>Corps </a:t>
            </a:r>
          </a:p>
          <a:p>
            <a:pPr lvl="0" algn="ctr"/>
            <a:r>
              <a:rPr lang="fr-FR" sz="2800" dirty="0" smtClean="0">
                <a:solidFill>
                  <a:srgbClr val="1602AE"/>
                </a:solidFill>
                <a:latin typeface="+mj-lt"/>
              </a:rPr>
              <a:t>spirituel</a:t>
            </a:r>
            <a:endParaRPr lang="fr-FR" sz="2800" dirty="0">
              <a:solidFill>
                <a:srgbClr val="1602AE"/>
              </a:solidFill>
              <a:latin typeface="+mj-lt"/>
            </a:endParaRPr>
          </a:p>
        </p:txBody>
      </p:sp>
      <p:sp>
        <p:nvSpPr>
          <p:cNvPr id="8" name="Rectangle 7"/>
          <p:cNvSpPr/>
          <p:nvPr/>
        </p:nvSpPr>
        <p:spPr>
          <a:xfrm>
            <a:off x="3376191" y="4509121"/>
            <a:ext cx="1191353" cy="646331"/>
          </a:xfrm>
          <a:prstGeom prst="rect">
            <a:avLst/>
          </a:prstGeom>
        </p:spPr>
        <p:txBody>
          <a:bodyPr wrap="none">
            <a:spAutoFit/>
          </a:bodyPr>
          <a:lstStyle/>
          <a:p>
            <a:pPr lvl="0" algn="ctr"/>
            <a:r>
              <a:rPr lang="fr-FR" dirty="0">
                <a:solidFill>
                  <a:srgbClr val="1602AE"/>
                </a:solidFill>
                <a:latin typeface="+mj-lt"/>
              </a:rPr>
              <a:t>Âme </a:t>
            </a:r>
            <a:endParaRPr lang="fr-FR" dirty="0" smtClean="0">
              <a:solidFill>
                <a:srgbClr val="1602AE"/>
              </a:solidFill>
              <a:latin typeface="+mj-lt"/>
            </a:endParaRPr>
          </a:p>
          <a:p>
            <a:pPr lvl="0" algn="ctr"/>
            <a:r>
              <a:rPr lang="fr-FR" dirty="0" smtClean="0">
                <a:solidFill>
                  <a:srgbClr val="1602AE"/>
                </a:solidFill>
                <a:latin typeface="+mj-lt"/>
              </a:rPr>
              <a:t>physique</a:t>
            </a:r>
            <a:endParaRPr lang="fr-FR" dirty="0">
              <a:solidFill>
                <a:srgbClr val="1602AE"/>
              </a:solidFill>
              <a:latin typeface="+mj-lt"/>
            </a:endParaRPr>
          </a:p>
        </p:txBody>
      </p:sp>
      <p:sp>
        <p:nvSpPr>
          <p:cNvPr id="9" name="Rectangle 8"/>
          <p:cNvSpPr/>
          <p:nvPr/>
        </p:nvSpPr>
        <p:spPr>
          <a:xfrm>
            <a:off x="3204640" y="5589241"/>
            <a:ext cx="1750800" cy="954107"/>
          </a:xfrm>
          <a:prstGeom prst="rect">
            <a:avLst/>
          </a:prstGeom>
        </p:spPr>
        <p:txBody>
          <a:bodyPr wrap="none">
            <a:spAutoFit/>
          </a:bodyPr>
          <a:lstStyle/>
          <a:p>
            <a:pPr lvl="0" algn="ctr"/>
            <a:r>
              <a:rPr lang="fr-FR" sz="2800" dirty="0" smtClean="0">
                <a:solidFill>
                  <a:srgbClr val="1602AE"/>
                </a:solidFill>
                <a:latin typeface="+mj-lt"/>
              </a:rPr>
              <a:t>Corps </a:t>
            </a:r>
          </a:p>
          <a:p>
            <a:pPr lvl="0" algn="ctr"/>
            <a:r>
              <a:rPr lang="fr-FR" sz="2800" dirty="0" smtClean="0">
                <a:solidFill>
                  <a:srgbClr val="1602AE"/>
                </a:solidFill>
                <a:latin typeface="+mj-lt"/>
              </a:rPr>
              <a:t>physique</a:t>
            </a:r>
            <a:endParaRPr lang="fr-FR" sz="2800" dirty="0">
              <a:solidFill>
                <a:srgbClr val="1602AE"/>
              </a:solidFill>
              <a:latin typeface="+mj-lt"/>
            </a:endParaRPr>
          </a:p>
        </p:txBody>
      </p:sp>
      <p:sp>
        <p:nvSpPr>
          <p:cNvPr id="12" name="Rectangle 11"/>
          <p:cNvSpPr/>
          <p:nvPr/>
        </p:nvSpPr>
        <p:spPr>
          <a:xfrm>
            <a:off x="1" y="2684238"/>
            <a:ext cx="3002745"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dirty="0" smtClean="0">
                <a:latin typeface="+mj-lt"/>
              </a:rPr>
              <a:t>Personne spirituelle</a:t>
            </a:r>
            <a:endParaRPr lang="fr-FR" sz="2400" dirty="0">
              <a:latin typeface="+mj-lt"/>
            </a:endParaRPr>
          </a:p>
        </p:txBody>
      </p:sp>
      <p:sp>
        <p:nvSpPr>
          <p:cNvPr id="13" name="Rectangle 12"/>
          <p:cNvSpPr/>
          <p:nvPr/>
        </p:nvSpPr>
        <p:spPr>
          <a:xfrm>
            <a:off x="0" y="5254363"/>
            <a:ext cx="2985113"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smtClean="0">
                <a:latin typeface="+mj-lt"/>
              </a:rPr>
              <a:t>Personne physique</a:t>
            </a:r>
            <a:endParaRPr lang="fr-FR" sz="2400" dirty="0">
              <a:latin typeface="+mj-lt"/>
            </a:endParaRPr>
          </a:p>
        </p:txBody>
      </p:sp>
      <p:sp>
        <p:nvSpPr>
          <p:cNvPr id="14" name="Rectangle 13"/>
          <p:cNvSpPr/>
          <p:nvPr/>
        </p:nvSpPr>
        <p:spPr>
          <a:xfrm>
            <a:off x="5396171" y="2228091"/>
            <a:ext cx="338545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dirty="0" smtClean="0">
                <a:latin typeface="+mj-lt"/>
              </a:rPr>
              <a:t>Désirs </a:t>
            </a:r>
            <a:r>
              <a:rPr lang="fr-FR" sz="2400" dirty="0" err="1" smtClean="0">
                <a:latin typeface="+mj-lt"/>
              </a:rPr>
              <a:t>sung</a:t>
            </a:r>
            <a:r>
              <a:rPr lang="fr-FR" sz="2400" dirty="0" smtClean="0">
                <a:latin typeface="+mj-lt"/>
              </a:rPr>
              <a:t> sang</a:t>
            </a:r>
          </a:p>
          <a:p>
            <a:r>
              <a:rPr lang="fr-FR" sz="2400" dirty="0" smtClean="0">
                <a:latin typeface="+mj-lt"/>
              </a:rPr>
              <a:t>(élans intellectuels, esthétiques, moraux)</a:t>
            </a:r>
            <a:endParaRPr lang="fr-FR" sz="2400" dirty="0">
              <a:latin typeface="+mj-lt"/>
            </a:endParaRPr>
          </a:p>
        </p:txBody>
      </p:sp>
      <p:sp>
        <p:nvSpPr>
          <p:cNvPr id="15" name="Rectangle 14"/>
          <p:cNvSpPr/>
          <p:nvPr/>
        </p:nvSpPr>
        <p:spPr>
          <a:xfrm>
            <a:off x="5396171" y="5202679"/>
            <a:ext cx="2669320"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sz="2400" dirty="0" smtClean="0">
                <a:latin typeface="+mj-lt"/>
              </a:rPr>
              <a:t>Désirs et besoins </a:t>
            </a:r>
          </a:p>
          <a:p>
            <a:r>
              <a:rPr lang="fr-FR" sz="2400" dirty="0" err="1" smtClean="0">
                <a:latin typeface="+mj-lt"/>
              </a:rPr>
              <a:t>hyung</a:t>
            </a:r>
            <a:r>
              <a:rPr lang="fr-FR" sz="2400" dirty="0" smtClean="0">
                <a:latin typeface="+mj-lt"/>
              </a:rPr>
              <a:t> sang</a:t>
            </a:r>
          </a:p>
        </p:txBody>
      </p:sp>
      <p:sp>
        <p:nvSpPr>
          <p:cNvPr id="16" name="Rectangle 15"/>
          <p:cNvSpPr/>
          <p:nvPr/>
        </p:nvSpPr>
        <p:spPr>
          <a:xfrm>
            <a:off x="9391922" y="2270501"/>
            <a:ext cx="2784312"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000" dirty="0" smtClean="0">
                <a:latin typeface="+mj-lt"/>
              </a:rPr>
              <a:t>valeurs </a:t>
            </a:r>
            <a:r>
              <a:rPr lang="fr-FR" sz="2000" dirty="0" err="1" smtClean="0">
                <a:latin typeface="+mj-lt"/>
              </a:rPr>
              <a:t>sung</a:t>
            </a:r>
            <a:r>
              <a:rPr lang="fr-FR" sz="2000" dirty="0" smtClean="0">
                <a:latin typeface="+mj-lt"/>
              </a:rPr>
              <a:t> sang</a:t>
            </a:r>
          </a:p>
          <a:p>
            <a:r>
              <a:rPr lang="fr-FR" sz="2000" dirty="0" smtClean="0">
                <a:latin typeface="+mj-lt"/>
              </a:rPr>
              <a:t>(vérité, beauté bonté)</a:t>
            </a:r>
            <a:endParaRPr lang="fr-FR" sz="2000" dirty="0">
              <a:latin typeface="+mj-lt"/>
            </a:endParaRPr>
          </a:p>
        </p:txBody>
      </p:sp>
      <p:sp>
        <p:nvSpPr>
          <p:cNvPr id="17" name="Rectangle 16"/>
          <p:cNvSpPr/>
          <p:nvPr/>
        </p:nvSpPr>
        <p:spPr>
          <a:xfrm>
            <a:off x="8599236" y="5144264"/>
            <a:ext cx="357699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smtClean="0">
                <a:latin typeface="+mj-lt"/>
              </a:rPr>
              <a:t>valeurs </a:t>
            </a:r>
            <a:r>
              <a:rPr lang="fr-FR" sz="2000" dirty="0" err="1" smtClean="0">
                <a:latin typeface="+mj-lt"/>
              </a:rPr>
              <a:t>hyung</a:t>
            </a:r>
            <a:r>
              <a:rPr lang="fr-FR" sz="2000" dirty="0" smtClean="0">
                <a:latin typeface="+mj-lt"/>
              </a:rPr>
              <a:t> sang</a:t>
            </a:r>
          </a:p>
          <a:p>
            <a:r>
              <a:rPr lang="fr-FR" sz="2000" dirty="0" smtClean="0">
                <a:latin typeface="+mj-lt"/>
              </a:rPr>
              <a:t>(nourriture, logement, habillement)</a:t>
            </a:r>
            <a:endParaRPr lang="fr-FR" sz="2000" dirty="0">
              <a:latin typeface="+mj-lt"/>
            </a:endParaRPr>
          </a:p>
        </p:txBody>
      </p:sp>
      <p:sp>
        <p:nvSpPr>
          <p:cNvPr id="20" name="Flèche droite 19"/>
          <p:cNvSpPr/>
          <p:nvPr/>
        </p:nvSpPr>
        <p:spPr>
          <a:xfrm>
            <a:off x="8781629" y="2684238"/>
            <a:ext cx="62605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7973178" y="5572012"/>
            <a:ext cx="626059"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9011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54610"/>
            <a:ext cx="7518400" cy="946150"/>
          </a:xfrm>
          <a:prstGeom prst="rect">
            <a:avLst/>
          </a:prstGeom>
        </p:spPr>
        <p:style>
          <a:lnRef idx="0">
            <a:schemeClr val="dk1"/>
          </a:lnRef>
          <a:fillRef idx="3">
            <a:schemeClr val="dk1"/>
          </a:fillRef>
          <a:effectRef idx="3">
            <a:schemeClr val="dk1"/>
          </a:effectRef>
          <a:fontRef idx="minor">
            <a:schemeClr val="lt1"/>
          </a:fontRef>
        </p:style>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Tableau complet des valeurs</a:t>
            </a:r>
            <a:endParaRPr lang="fr-FR" dirty="0"/>
          </a:p>
        </p:txBody>
      </p:sp>
      <p:graphicFrame>
        <p:nvGraphicFramePr>
          <p:cNvPr id="3" name="Espace réservé du contenu 3"/>
          <p:cNvGraphicFramePr>
            <a:graphicFrameLocks/>
          </p:cNvGraphicFramePr>
          <p:nvPr>
            <p:extLst>
              <p:ext uri="{D42A27DB-BD31-4B8C-83A1-F6EECF244321}">
                <p14:modId xmlns:p14="http://schemas.microsoft.com/office/powerpoint/2010/main" val="3194239952"/>
              </p:ext>
            </p:extLst>
          </p:nvPr>
        </p:nvGraphicFramePr>
        <p:xfrm>
          <a:off x="1" y="1012344"/>
          <a:ext cx="12191999" cy="5929567"/>
        </p:xfrm>
        <a:graphic>
          <a:graphicData uri="http://schemas.openxmlformats.org/drawingml/2006/table">
            <a:tbl>
              <a:tblPr firstRow="1" bandRow="1">
                <a:tableStyleId>{5C22544A-7EE6-4342-B048-85BDC9FD1C3A}</a:tableStyleId>
              </a:tblPr>
              <a:tblGrid>
                <a:gridCol w="1765737"/>
                <a:gridCol w="1623848"/>
                <a:gridCol w="1650295"/>
                <a:gridCol w="2112236"/>
                <a:gridCol w="1556457"/>
                <a:gridCol w="1741713"/>
                <a:gridCol w="1741713"/>
              </a:tblGrid>
              <a:tr h="545790">
                <a:tc rowSpan="2">
                  <a:txBody>
                    <a:bodyPr/>
                    <a:lstStyle/>
                    <a:p>
                      <a:pPr algn="ctr"/>
                      <a:endParaRPr lang="fr-FR" sz="2400" b="1" dirty="0" smtClean="0">
                        <a:solidFill>
                          <a:schemeClr val="bg1"/>
                        </a:solidFill>
                        <a:latin typeface="+mj-lt"/>
                      </a:endParaRPr>
                    </a:p>
                    <a:p>
                      <a:pPr algn="ctr"/>
                      <a:r>
                        <a:rPr lang="fr-FR" sz="2800" b="1" dirty="0" smtClean="0">
                          <a:solidFill>
                            <a:schemeClr val="bg1"/>
                          </a:solidFill>
                          <a:latin typeface="+mj-lt"/>
                        </a:rPr>
                        <a:t>être </a:t>
                      </a:r>
                      <a:r>
                        <a:rPr lang="fr-FR" sz="2800" b="1" baseline="0" dirty="0" smtClean="0">
                          <a:solidFill>
                            <a:schemeClr val="bg1"/>
                          </a:solidFill>
                          <a:latin typeface="+mj-lt"/>
                        </a:rPr>
                        <a:t>dual</a:t>
                      </a:r>
                      <a:endParaRPr lang="fr-FR" sz="28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rowSpan="2">
                  <a:txBody>
                    <a:bodyPr/>
                    <a:lstStyle/>
                    <a:p>
                      <a:pPr algn="ctr"/>
                      <a:r>
                        <a:rPr lang="fr-FR" sz="2400" b="1" dirty="0" smtClean="0">
                          <a:solidFill>
                            <a:schemeClr val="bg1"/>
                          </a:solidFill>
                          <a:latin typeface="+mj-lt"/>
                        </a:rPr>
                        <a:t>Âmes duales</a:t>
                      </a:r>
                      <a:endParaRPr lang="fr-FR" sz="24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gridSpan="2">
                  <a:txBody>
                    <a:bodyPr/>
                    <a:lstStyle/>
                    <a:p>
                      <a:pPr algn="ctr"/>
                      <a:r>
                        <a:rPr lang="fr-FR" sz="3600" b="1" dirty="0" smtClean="0">
                          <a:solidFill>
                            <a:schemeClr val="bg1"/>
                          </a:solidFill>
                          <a:latin typeface="+mj-lt"/>
                        </a:rPr>
                        <a:t>désirs</a:t>
                      </a:r>
                      <a:endParaRPr lang="fr-FR" sz="36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fr-FR" dirty="0"/>
                    </a:p>
                  </a:txBody>
                  <a:tcPr/>
                </a:tc>
                <a:tc gridSpan="2">
                  <a:txBody>
                    <a:bodyPr/>
                    <a:lstStyle/>
                    <a:p>
                      <a:pPr algn="ctr"/>
                      <a:r>
                        <a:rPr lang="fr-FR" sz="3600" b="1" dirty="0" smtClean="0">
                          <a:solidFill>
                            <a:schemeClr val="bg1"/>
                          </a:solidFill>
                          <a:latin typeface="+mj-lt"/>
                        </a:rPr>
                        <a:t>buts</a:t>
                      </a:r>
                      <a:endParaRPr lang="fr-FR" sz="36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fr-FR" dirty="0"/>
                    </a:p>
                  </a:txBody>
                  <a:tcPr/>
                </a:tc>
                <a:tc rowSpan="2">
                  <a:txBody>
                    <a:bodyPr/>
                    <a:lstStyle/>
                    <a:p>
                      <a:pPr algn="ctr"/>
                      <a:r>
                        <a:rPr lang="fr-FR" sz="3200" b="1" dirty="0" smtClean="0">
                          <a:solidFill>
                            <a:schemeClr val="bg1"/>
                          </a:solidFill>
                          <a:latin typeface="+mj-lt"/>
                        </a:rPr>
                        <a:t>Valeurs duales</a:t>
                      </a:r>
                      <a:endParaRPr lang="fr-FR" sz="32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850289">
                <a:tc vMerge="1">
                  <a:txBody>
                    <a:bodyPr/>
                    <a:lstStyle/>
                    <a:p>
                      <a:endParaRPr lang="fr-FR" dirty="0"/>
                    </a:p>
                  </a:txBody>
                  <a:tcPr/>
                </a:tc>
                <a:tc vMerge="1">
                  <a:txBody>
                    <a:bodyPr/>
                    <a:lstStyle/>
                    <a:p>
                      <a:endParaRPr lang="fr-FR" dirty="0"/>
                    </a:p>
                  </a:txBody>
                  <a:tcPr/>
                </a:tc>
                <a:tc>
                  <a:txBody>
                    <a:bodyPr/>
                    <a:lstStyle/>
                    <a:p>
                      <a:pPr algn="ctr"/>
                      <a:r>
                        <a:rPr lang="fr-FR" sz="2400" b="1" dirty="0" smtClean="0">
                          <a:solidFill>
                            <a:schemeClr val="bg1"/>
                          </a:solidFill>
                          <a:latin typeface="+mj-lt"/>
                        </a:rPr>
                        <a:t>Désirs doubles</a:t>
                      </a:r>
                      <a:endParaRPr lang="fr-FR" sz="24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fr-FR" sz="2400" b="1" dirty="0" smtClean="0">
                          <a:solidFill>
                            <a:schemeClr val="bg1"/>
                          </a:solidFill>
                          <a:latin typeface="+mj-lt"/>
                        </a:rPr>
                        <a:t>Valeurs</a:t>
                      </a:r>
                      <a:r>
                        <a:rPr lang="fr-FR" sz="2400" b="1" baseline="0" dirty="0" smtClean="0">
                          <a:solidFill>
                            <a:schemeClr val="bg1"/>
                          </a:solidFill>
                          <a:latin typeface="+mj-lt"/>
                        </a:rPr>
                        <a:t> doubles</a:t>
                      </a:r>
                      <a:endParaRPr lang="fr-FR" sz="24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gridSpan="2">
                  <a:txBody>
                    <a:bodyPr/>
                    <a:lstStyle/>
                    <a:p>
                      <a:pPr algn="ctr"/>
                      <a:r>
                        <a:rPr lang="fr-FR" sz="2400" b="1" dirty="0" smtClean="0">
                          <a:solidFill>
                            <a:schemeClr val="bg1"/>
                          </a:solidFill>
                          <a:latin typeface="+mj-lt"/>
                        </a:rPr>
                        <a:t>Doubles</a:t>
                      </a:r>
                      <a:r>
                        <a:rPr lang="fr-FR" sz="2400" b="1" baseline="0" dirty="0" smtClean="0">
                          <a:solidFill>
                            <a:schemeClr val="bg1"/>
                          </a:solidFill>
                          <a:latin typeface="+mj-lt"/>
                        </a:rPr>
                        <a:t> buts</a:t>
                      </a:r>
                      <a:endParaRPr lang="fr-FR" sz="2400" b="1" dirty="0">
                        <a:solidFill>
                          <a:schemeClr val="bg1"/>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gn="ctr"/>
                      <a:endParaRPr lang="fr-FR" sz="2400" b="1"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vMerge="1">
                  <a:txBody>
                    <a:bodyPr/>
                    <a:lstStyle/>
                    <a:p>
                      <a:endParaRPr lang="fr-FR" dirty="0"/>
                    </a:p>
                  </a:txBody>
                  <a:tcPr/>
                </a:tc>
              </a:tr>
              <a:tr h="850289">
                <a:tc rowSpan="2">
                  <a:txBody>
                    <a:bodyPr/>
                    <a:lstStyle/>
                    <a:p>
                      <a:pPr algn="ctr"/>
                      <a:r>
                        <a:rPr lang="fr-FR" sz="2400" b="1" dirty="0" smtClean="0">
                          <a:solidFill>
                            <a:srgbClr val="002060"/>
                          </a:solidFill>
                          <a:latin typeface="+mj-lt"/>
                        </a:rPr>
                        <a:t>Sung Sang</a:t>
                      </a:r>
                      <a:endParaRPr lang="fr-FR" sz="24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endParaRPr lang="fr-FR" sz="2400" b="1" dirty="0" smtClean="0">
                        <a:solidFill>
                          <a:srgbClr val="002060"/>
                        </a:solidFill>
                        <a:latin typeface="+mj-lt"/>
                      </a:endParaRPr>
                    </a:p>
                    <a:p>
                      <a:pPr algn="ctr"/>
                      <a:endParaRPr lang="fr-FR" sz="2400" b="1" dirty="0" smtClean="0">
                        <a:solidFill>
                          <a:srgbClr val="002060"/>
                        </a:solidFill>
                        <a:latin typeface="+mj-lt"/>
                      </a:endParaRPr>
                    </a:p>
                    <a:p>
                      <a:pPr algn="ctr"/>
                      <a:r>
                        <a:rPr lang="fr-FR" sz="2400" b="1" dirty="0" smtClean="0">
                          <a:solidFill>
                            <a:srgbClr val="002060"/>
                          </a:solidFill>
                          <a:latin typeface="+mj-lt"/>
                        </a:rPr>
                        <a:t>Âme </a:t>
                      </a:r>
                    </a:p>
                    <a:p>
                      <a:pPr algn="ctr"/>
                      <a:r>
                        <a:rPr lang="fr-FR" sz="2400" b="1" dirty="0" smtClean="0">
                          <a:solidFill>
                            <a:srgbClr val="002060"/>
                          </a:solidFill>
                          <a:latin typeface="+mj-lt"/>
                        </a:rPr>
                        <a:t>spirituelle</a:t>
                      </a:r>
                      <a:endParaRPr lang="fr-FR" sz="24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endParaRPr lang="fr-FR" sz="2400" b="1" dirty="0" smtClean="0">
                        <a:solidFill>
                          <a:srgbClr val="002060"/>
                        </a:solidFill>
                        <a:latin typeface="+mj-lt"/>
                      </a:endParaRPr>
                    </a:p>
                    <a:p>
                      <a:pPr algn="ctr"/>
                      <a:r>
                        <a:rPr lang="fr-FR" sz="2400" b="1" dirty="0" smtClean="0">
                          <a:solidFill>
                            <a:srgbClr val="002060"/>
                          </a:solidFill>
                          <a:latin typeface="+mj-lt"/>
                        </a:rPr>
                        <a:t>Désir </a:t>
                      </a:r>
                    </a:p>
                    <a:p>
                      <a:pPr algn="ctr"/>
                      <a:r>
                        <a:rPr lang="fr-FR" sz="2400" b="1" dirty="0" err="1" smtClean="0">
                          <a:solidFill>
                            <a:srgbClr val="002060"/>
                          </a:solidFill>
                          <a:latin typeface="+mj-lt"/>
                        </a:rPr>
                        <a:t>sung</a:t>
                      </a:r>
                      <a:r>
                        <a:rPr lang="fr-FR" sz="2400" b="1" dirty="0" smtClean="0">
                          <a:solidFill>
                            <a:srgbClr val="002060"/>
                          </a:solidFill>
                          <a:latin typeface="+mj-lt"/>
                        </a:rPr>
                        <a:t> sang</a:t>
                      </a:r>
                      <a:endParaRPr lang="fr-FR" sz="24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fr-FR" sz="2400" b="0" dirty="0" smtClean="0">
                          <a:solidFill>
                            <a:srgbClr val="002060"/>
                          </a:solidFill>
                          <a:latin typeface="+mj-lt"/>
                        </a:rPr>
                        <a:t>Désir de réaliser</a:t>
                      </a:r>
                      <a:r>
                        <a:rPr lang="fr-FR" sz="2400" b="0" baseline="0" dirty="0" smtClean="0">
                          <a:solidFill>
                            <a:srgbClr val="002060"/>
                          </a:solidFill>
                          <a:latin typeface="+mj-lt"/>
                        </a:rPr>
                        <a:t> la valeur</a:t>
                      </a:r>
                      <a:endParaRPr lang="fr-FR" sz="2400" b="0"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endParaRPr lang="fr-FR" sz="2400" b="1" dirty="0" smtClean="0">
                        <a:solidFill>
                          <a:srgbClr val="002060"/>
                        </a:solidFill>
                        <a:latin typeface="+mj-lt"/>
                      </a:endParaRPr>
                    </a:p>
                    <a:p>
                      <a:pPr algn="ctr"/>
                      <a:r>
                        <a:rPr lang="fr-FR" sz="2400" b="1" dirty="0" smtClean="0">
                          <a:solidFill>
                            <a:srgbClr val="002060"/>
                          </a:solidFill>
                          <a:latin typeface="+mj-lt"/>
                        </a:rPr>
                        <a:t>Buts </a:t>
                      </a:r>
                    </a:p>
                    <a:p>
                      <a:pPr algn="ctr"/>
                      <a:r>
                        <a:rPr lang="fr-FR" sz="2400" b="1" dirty="0" err="1" smtClean="0">
                          <a:solidFill>
                            <a:srgbClr val="002060"/>
                          </a:solidFill>
                          <a:latin typeface="+mj-lt"/>
                        </a:rPr>
                        <a:t>sung</a:t>
                      </a:r>
                      <a:r>
                        <a:rPr lang="fr-FR" sz="2400" b="1" dirty="0" smtClean="0">
                          <a:solidFill>
                            <a:srgbClr val="002060"/>
                          </a:solidFill>
                          <a:latin typeface="+mj-lt"/>
                        </a:rPr>
                        <a:t> sang</a:t>
                      </a:r>
                      <a:endParaRPr lang="fr-FR" sz="24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fr-FR" sz="2000" b="1" dirty="0" smtClean="0">
                          <a:solidFill>
                            <a:srgbClr val="002060"/>
                          </a:solidFill>
                          <a:latin typeface="+mj-lt"/>
                        </a:rPr>
                        <a:t>But de</a:t>
                      </a:r>
                      <a:r>
                        <a:rPr lang="fr-FR" sz="2000" b="1" baseline="0" dirty="0" smtClean="0">
                          <a:solidFill>
                            <a:srgbClr val="002060"/>
                          </a:solidFill>
                          <a:latin typeface="+mj-lt"/>
                        </a:rPr>
                        <a:t> l’ensemble</a:t>
                      </a:r>
                      <a:endParaRPr lang="fr-FR" sz="20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endParaRPr lang="fr-FR" sz="2400" b="1" dirty="0" smtClean="0">
                        <a:solidFill>
                          <a:srgbClr val="002060"/>
                        </a:solidFill>
                        <a:latin typeface="+mj-lt"/>
                      </a:endParaRPr>
                    </a:p>
                    <a:p>
                      <a:pPr algn="ctr"/>
                      <a:r>
                        <a:rPr lang="fr-FR" sz="2400" b="1" dirty="0" smtClean="0">
                          <a:solidFill>
                            <a:srgbClr val="002060"/>
                          </a:solidFill>
                          <a:latin typeface="+mj-lt"/>
                        </a:rPr>
                        <a:t>Valeurs</a:t>
                      </a:r>
                    </a:p>
                    <a:p>
                      <a:pPr algn="ctr"/>
                      <a:r>
                        <a:rPr lang="fr-FR" sz="2400" b="1" dirty="0" smtClean="0">
                          <a:solidFill>
                            <a:srgbClr val="002060"/>
                          </a:solidFill>
                          <a:latin typeface="+mj-lt"/>
                        </a:rPr>
                        <a:t>Sung Sang</a:t>
                      </a:r>
                      <a:endParaRPr lang="fr-FR" sz="24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850289">
                <a:tc vMerge="1">
                  <a:txBody>
                    <a:bodyPr/>
                    <a:lstStyle/>
                    <a:p>
                      <a:endParaRPr lang="fr-FR" dirty="0"/>
                    </a:p>
                  </a:txBody>
                  <a:tcPr/>
                </a:tc>
                <a:tc vMerge="1">
                  <a:txBody>
                    <a:bodyPr/>
                    <a:lstStyle/>
                    <a:p>
                      <a:endParaRPr lang="fr-FR" dirty="0"/>
                    </a:p>
                  </a:txBody>
                  <a:tcPr>
                    <a:solidFill>
                      <a:schemeClr val="accent6">
                        <a:lumMod val="60000"/>
                        <a:lumOff val="40000"/>
                      </a:schemeClr>
                    </a:solidFill>
                  </a:tcPr>
                </a:tc>
                <a:tc vMerge="1">
                  <a:txBody>
                    <a:bodyPr/>
                    <a:lstStyle/>
                    <a:p>
                      <a:pPr algn="ctr"/>
                      <a:endParaRPr lang="fr-FR"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2000" b="0" dirty="0" smtClean="0">
                          <a:solidFill>
                            <a:srgbClr val="002060"/>
                          </a:solidFill>
                          <a:latin typeface="+mj-lt"/>
                        </a:rPr>
                        <a:t>Désir de chercher</a:t>
                      </a:r>
                      <a:r>
                        <a:rPr lang="fr-FR" sz="2000" b="0" baseline="0" dirty="0" smtClean="0">
                          <a:solidFill>
                            <a:srgbClr val="002060"/>
                          </a:solidFill>
                          <a:latin typeface="+mj-lt"/>
                        </a:rPr>
                        <a:t> la valeur</a:t>
                      </a:r>
                      <a:endParaRPr lang="fr-FR" sz="2000" b="0"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fr-FR" dirty="0"/>
                    </a:p>
                  </a:txBody>
                  <a:tcPr>
                    <a:solidFill>
                      <a:schemeClr val="accent6">
                        <a:lumMod val="60000"/>
                        <a:lumOff val="40000"/>
                      </a:schemeClr>
                    </a:solidFill>
                  </a:tcPr>
                </a:tc>
                <a:tc>
                  <a:txBody>
                    <a:bodyPr/>
                    <a:lstStyle/>
                    <a:p>
                      <a:pPr algn="ctr"/>
                      <a:r>
                        <a:rPr lang="fr-FR" sz="2400" b="1" dirty="0" smtClean="0">
                          <a:solidFill>
                            <a:srgbClr val="002060"/>
                          </a:solidFill>
                          <a:latin typeface="+mj-lt"/>
                        </a:rPr>
                        <a:t>But individuel</a:t>
                      </a:r>
                      <a:endParaRPr lang="fr-FR" sz="2400" b="1" dirty="0">
                        <a:solidFill>
                          <a:srgbClr val="00206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fr-FR" dirty="0"/>
                    </a:p>
                  </a:txBody>
                  <a:tcPr>
                    <a:solidFill>
                      <a:schemeClr val="accent6">
                        <a:lumMod val="75000"/>
                      </a:schemeClr>
                    </a:solidFill>
                  </a:tcPr>
                </a:tc>
              </a:tr>
              <a:tr h="1145810">
                <a:tc rowSpan="2">
                  <a:txBody>
                    <a:bodyPr/>
                    <a:lstStyle/>
                    <a:p>
                      <a:pPr algn="ctr"/>
                      <a:endParaRPr lang="fr-FR" sz="2000" b="1" dirty="0" smtClean="0">
                        <a:solidFill>
                          <a:srgbClr val="FF0000"/>
                        </a:solidFill>
                        <a:latin typeface="+mj-lt"/>
                      </a:endParaRPr>
                    </a:p>
                    <a:p>
                      <a:pPr algn="ctr"/>
                      <a:endParaRPr lang="fr-FR" sz="2000" b="1" dirty="0" smtClean="0">
                        <a:solidFill>
                          <a:srgbClr val="FF0000"/>
                        </a:solidFill>
                        <a:latin typeface="+mj-lt"/>
                      </a:endParaRPr>
                    </a:p>
                    <a:p>
                      <a:pPr algn="ctr"/>
                      <a:endParaRPr lang="fr-FR" sz="2000" b="1" dirty="0" smtClean="0">
                        <a:solidFill>
                          <a:srgbClr val="FF0000"/>
                        </a:solidFill>
                        <a:latin typeface="+mj-lt"/>
                      </a:endParaRPr>
                    </a:p>
                    <a:p>
                      <a:pPr algn="ctr"/>
                      <a:endParaRPr lang="fr-FR" sz="2000" b="1" dirty="0" smtClean="0">
                        <a:solidFill>
                          <a:srgbClr val="FF0000"/>
                        </a:solidFill>
                        <a:latin typeface="+mj-lt"/>
                      </a:endParaRPr>
                    </a:p>
                    <a:p>
                      <a:pPr algn="ctr"/>
                      <a:endParaRPr lang="fr-FR" sz="2000" b="1" dirty="0" smtClean="0">
                        <a:solidFill>
                          <a:srgbClr val="FF0000"/>
                        </a:solidFill>
                        <a:latin typeface="+mj-lt"/>
                      </a:endParaRPr>
                    </a:p>
                    <a:p>
                      <a:pPr algn="ctr"/>
                      <a:endParaRPr lang="fr-FR" sz="2000" b="1" dirty="0" smtClean="0">
                        <a:solidFill>
                          <a:srgbClr val="FF0000"/>
                        </a:solidFill>
                        <a:latin typeface="+mj-lt"/>
                      </a:endParaRPr>
                    </a:p>
                    <a:p>
                      <a:pPr algn="ctr"/>
                      <a:r>
                        <a:rPr lang="fr-FR" sz="1800" b="1" dirty="0" err="1" smtClean="0">
                          <a:solidFill>
                            <a:srgbClr val="FF0000"/>
                          </a:solidFill>
                          <a:latin typeface="+mj-lt"/>
                        </a:rPr>
                        <a:t>Hyung</a:t>
                      </a:r>
                      <a:r>
                        <a:rPr lang="fr-FR" sz="1800" b="1" dirty="0" smtClean="0">
                          <a:solidFill>
                            <a:srgbClr val="FF0000"/>
                          </a:solidFill>
                          <a:latin typeface="+mj-lt"/>
                        </a:rPr>
                        <a:t> Sang</a:t>
                      </a:r>
                      <a:endParaRPr lang="fr-FR" sz="18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rowSpan="2">
                  <a:txBody>
                    <a:bodyPr/>
                    <a:lstStyle/>
                    <a:p>
                      <a:pPr algn="ctr"/>
                      <a:endParaRPr lang="fr-FR" sz="2400" b="1" dirty="0" smtClean="0">
                        <a:solidFill>
                          <a:srgbClr val="FF0000"/>
                        </a:solidFill>
                        <a:latin typeface="+mj-lt"/>
                      </a:endParaRPr>
                    </a:p>
                    <a:p>
                      <a:pPr algn="ctr"/>
                      <a:endParaRPr lang="fr-FR" sz="2400" b="1" dirty="0" smtClean="0">
                        <a:solidFill>
                          <a:srgbClr val="FF0000"/>
                        </a:solidFill>
                        <a:latin typeface="+mj-lt"/>
                      </a:endParaRPr>
                    </a:p>
                    <a:p>
                      <a:pPr algn="ctr"/>
                      <a:r>
                        <a:rPr lang="fr-FR" sz="2400" b="1" dirty="0" smtClean="0">
                          <a:solidFill>
                            <a:srgbClr val="FF0000"/>
                          </a:solidFill>
                          <a:latin typeface="+mj-lt"/>
                        </a:rPr>
                        <a:t>Âme</a:t>
                      </a:r>
                      <a:r>
                        <a:rPr lang="fr-FR" sz="2400" b="1" baseline="0" dirty="0" smtClean="0">
                          <a:solidFill>
                            <a:srgbClr val="FF0000"/>
                          </a:solidFill>
                          <a:latin typeface="+mj-lt"/>
                        </a:rPr>
                        <a:t> charnelle</a:t>
                      </a:r>
                      <a:endParaRPr lang="fr-FR" sz="24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rowSpan="2">
                  <a:txBody>
                    <a:bodyPr/>
                    <a:lstStyle/>
                    <a:p>
                      <a:pPr algn="ctr"/>
                      <a:endParaRPr lang="fr-FR" sz="2400" b="1" dirty="0" smtClean="0">
                        <a:solidFill>
                          <a:srgbClr val="FF0000"/>
                        </a:solidFill>
                        <a:latin typeface="+mj-lt"/>
                      </a:endParaRPr>
                    </a:p>
                    <a:p>
                      <a:pPr algn="ctr"/>
                      <a:endParaRPr lang="fr-FR" sz="2400" b="1" dirty="0" smtClean="0">
                        <a:solidFill>
                          <a:srgbClr val="FF0000"/>
                        </a:solidFill>
                        <a:latin typeface="+mj-lt"/>
                      </a:endParaRPr>
                    </a:p>
                    <a:p>
                      <a:pPr algn="ctr"/>
                      <a:r>
                        <a:rPr lang="fr-FR" sz="2400" b="1" dirty="0" smtClean="0">
                          <a:solidFill>
                            <a:srgbClr val="FF0000"/>
                          </a:solidFill>
                          <a:latin typeface="+mj-lt"/>
                        </a:rPr>
                        <a:t>Désir </a:t>
                      </a:r>
                      <a:r>
                        <a:rPr lang="fr-FR" sz="2400" b="1" dirty="0" err="1" smtClean="0">
                          <a:solidFill>
                            <a:srgbClr val="FF0000"/>
                          </a:solidFill>
                          <a:latin typeface="+mj-lt"/>
                        </a:rPr>
                        <a:t>Hyung</a:t>
                      </a:r>
                      <a:r>
                        <a:rPr lang="fr-FR" sz="2400" b="1" baseline="0" dirty="0" smtClean="0">
                          <a:solidFill>
                            <a:srgbClr val="FF0000"/>
                          </a:solidFill>
                          <a:latin typeface="+mj-lt"/>
                        </a:rPr>
                        <a:t> Sang</a:t>
                      </a:r>
                      <a:endParaRPr lang="fr-FR" sz="24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a:txBody>
                    <a:bodyPr/>
                    <a:lstStyle/>
                    <a:p>
                      <a:pPr algn="ctr"/>
                      <a:r>
                        <a:rPr lang="fr-FR" sz="2400" dirty="0" smtClean="0">
                          <a:solidFill>
                            <a:srgbClr val="FF0000"/>
                          </a:solidFill>
                          <a:latin typeface="+mj-lt"/>
                        </a:rPr>
                        <a:t>Désir de réaliser</a:t>
                      </a:r>
                      <a:r>
                        <a:rPr lang="fr-FR" sz="2400" baseline="0" dirty="0" smtClean="0">
                          <a:solidFill>
                            <a:srgbClr val="FF0000"/>
                          </a:solidFill>
                          <a:latin typeface="+mj-lt"/>
                        </a:rPr>
                        <a:t> la valeur</a:t>
                      </a:r>
                      <a:endParaRPr lang="fr-FR" sz="2400"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rowSpan="2">
                  <a:txBody>
                    <a:bodyPr/>
                    <a:lstStyle/>
                    <a:p>
                      <a:pPr algn="ctr"/>
                      <a:endParaRPr lang="fr-FR" sz="2400" b="1" dirty="0" smtClean="0">
                        <a:solidFill>
                          <a:srgbClr val="FF0000"/>
                        </a:solidFill>
                        <a:latin typeface="+mj-lt"/>
                      </a:endParaRPr>
                    </a:p>
                    <a:p>
                      <a:pPr algn="ctr"/>
                      <a:endParaRPr lang="fr-FR" sz="2400" b="1" dirty="0" smtClean="0">
                        <a:solidFill>
                          <a:srgbClr val="FF0000"/>
                        </a:solidFill>
                        <a:latin typeface="+mj-lt"/>
                      </a:endParaRPr>
                    </a:p>
                    <a:p>
                      <a:pPr algn="ctr"/>
                      <a:r>
                        <a:rPr lang="fr-FR" sz="2400" b="1" dirty="0" smtClean="0">
                          <a:solidFill>
                            <a:srgbClr val="FF0000"/>
                          </a:solidFill>
                          <a:latin typeface="+mj-lt"/>
                        </a:rPr>
                        <a:t>Buts </a:t>
                      </a:r>
                      <a:r>
                        <a:rPr lang="fr-FR" sz="2400" b="1" dirty="0" err="1" smtClean="0">
                          <a:solidFill>
                            <a:srgbClr val="FF0000"/>
                          </a:solidFill>
                          <a:latin typeface="+mj-lt"/>
                        </a:rPr>
                        <a:t>hyung</a:t>
                      </a:r>
                      <a:r>
                        <a:rPr lang="fr-FR" sz="2400" b="1" dirty="0" smtClean="0">
                          <a:solidFill>
                            <a:srgbClr val="FF0000"/>
                          </a:solidFill>
                          <a:latin typeface="+mj-lt"/>
                        </a:rPr>
                        <a:t> sang</a:t>
                      </a:r>
                      <a:endParaRPr lang="fr-FR" sz="24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a:txBody>
                    <a:bodyPr/>
                    <a:lstStyle/>
                    <a:p>
                      <a:pPr algn="ctr"/>
                      <a:endParaRPr lang="fr-FR" sz="2000" b="1" dirty="0" smtClean="0">
                        <a:solidFill>
                          <a:srgbClr val="FF0000"/>
                        </a:solidFill>
                        <a:latin typeface="+mj-lt"/>
                      </a:endParaRPr>
                    </a:p>
                    <a:p>
                      <a:pPr algn="ctr"/>
                      <a:r>
                        <a:rPr lang="fr-FR" sz="2000" b="1" dirty="0" smtClean="0">
                          <a:solidFill>
                            <a:srgbClr val="FF0000"/>
                          </a:solidFill>
                          <a:latin typeface="+mj-lt"/>
                        </a:rPr>
                        <a:t>But de</a:t>
                      </a:r>
                      <a:r>
                        <a:rPr lang="fr-FR" sz="2000" b="1" baseline="0" dirty="0" smtClean="0">
                          <a:solidFill>
                            <a:srgbClr val="FF0000"/>
                          </a:solidFill>
                          <a:latin typeface="+mj-lt"/>
                        </a:rPr>
                        <a:t> l’ensemble</a:t>
                      </a:r>
                      <a:endParaRPr lang="fr-FR" sz="20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rowSpan="2">
                  <a:txBody>
                    <a:bodyPr/>
                    <a:lstStyle/>
                    <a:p>
                      <a:pPr algn="ctr"/>
                      <a:r>
                        <a:rPr lang="fr-FR" sz="2400" b="1" dirty="0" smtClean="0">
                          <a:solidFill>
                            <a:srgbClr val="FF0000"/>
                          </a:solidFill>
                          <a:latin typeface="+mj-lt"/>
                        </a:rPr>
                        <a:t>Valeurs </a:t>
                      </a:r>
                      <a:r>
                        <a:rPr lang="fr-FR" sz="2400" b="1" dirty="0" err="1" smtClean="0">
                          <a:solidFill>
                            <a:srgbClr val="FF0000"/>
                          </a:solidFill>
                          <a:latin typeface="+mj-lt"/>
                        </a:rPr>
                        <a:t>Hyung</a:t>
                      </a:r>
                      <a:r>
                        <a:rPr lang="fr-FR" sz="2400" b="1" dirty="0" smtClean="0">
                          <a:solidFill>
                            <a:srgbClr val="FF0000"/>
                          </a:solidFill>
                          <a:latin typeface="+mj-lt"/>
                        </a:rPr>
                        <a:t> Sang</a:t>
                      </a:r>
                      <a:endParaRPr lang="fr-FR" sz="24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r>
              <a:tr h="1055918">
                <a:tc vMerge="1">
                  <a:txBody>
                    <a:bodyPr/>
                    <a:lstStyle/>
                    <a:p>
                      <a:endParaRPr lang="fr-FR"/>
                    </a:p>
                  </a:txBody>
                  <a:tcPr/>
                </a:tc>
                <a:tc vMerge="1">
                  <a:txBody>
                    <a:bodyPr/>
                    <a:lstStyle/>
                    <a:p>
                      <a:endParaRPr lang="fr-FR"/>
                    </a:p>
                  </a:txBody>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a:txBody>
                    <a:bodyPr/>
                    <a:lstStyle/>
                    <a:p>
                      <a:pPr algn="ctr"/>
                      <a:r>
                        <a:rPr lang="fr-FR" sz="2000" dirty="0" smtClean="0">
                          <a:solidFill>
                            <a:srgbClr val="FF0000"/>
                          </a:solidFill>
                          <a:latin typeface="+mj-lt"/>
                        </a:rPr>
                        <a:t>Désir de chercher</a:t>
                      </a:r>
                      <a:r>
                        <a:rPr lang="fr-FR" sz="2000" baseline="0" dirty="0" smtClean="0">
                          <a:solidFill>
                            <a:srgbClr val="FF0000"/>
                          </a:solidFill>
                          <a:latin typeface="+mj-lt"/>
                        </a:rPr>
                        <a:t> la valeur</a:t>
                      </a:r>
                      <a:endParaRPr lang="fr-FR" sz="2000"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vMerge="1">
                  <a:txBody>
                    <a:bodyPr/>
                    <a:lstStyle/>
                    <a:p>
                      <a:endParaRPr lang="fr-FR"/>
                    </a:p>
                  </a:txBody>
                  <a:tcPr/>
                </a:tc>
                <a:tc>
                  <a:txBody>
                    <a:bodyPr/>
                    <a:lstStyle/>
                    <a:p>
                      <a:pPr algn="ctr"/>
                      <a:r>
                        <a:rPr lang="fr-FR" sz="2400" b="1" dirty="0" smtClean="0">
                          <a:solidFill>
                            <a:srgbClr val="FF0000"/>
                          </a:solidFill>
                          <a:latin typeface="+mj-lt"/>
                        </a:rPr>
                        <a:t>But individuel</a:t>
                      </a:r>
                      <a:endParaRPr lang="fr-FR" sz="2400" b="1" dirty="0">
                        <a:solidFill>
                          <a:srgbClr val="FF0000"/>
                        </a:solidFill>
                        <a:latin typeface="+mj-lt"/>
                      </a:endParaRPr>
                    </a:p>
                  </a:txBody>
                  <a:tcPr marL="82487" marR="824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CD"/>
                    </a:solidFill>
                  </a:tcPr>
                </a:tc>
                <a:tc vMerge="1">
                  <a:txBody>
                    <a:bodyPr/>
                    <a:lstStyle/>
                    <a:p>
                      <a:endParaRPr lang="fr-FR"/>
                    </a:p>
                  </a:txBody>
                  <a:tcPr/>
                </a:tc>
              </a:tr>
            </a:tbl>
          </a:graphicData>
        </a:graphic>
      </p:graphicFrame>
      <p:sp>
        <p:nvSpPr>
          <p:cNvPr id="4" name="Espace réservé du texte 4"/>
          <p:cNvSpPr txBox="1">
            <a:spLocks/>
          </p:cNvSpPr>
          <p:nvPr/>
        </p:nvSpPr>
        <p:spPr>
          <a:xfrm>
            <a:off x="7429501" y="0"/>
            <a:ext cx="4762499" cy="100076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fr-FR" sz="2000" dirty="0" smtClean="0">
                <a:latin typeface="+mj-lt"/>
              </a:rPr>
              <a:t>Valeurs </a:t>
            </a:r>
            <a:r>
              <a:rPr lang="fr-FR" sz="2000" dirty="0" err="1" smtClean="0">
                <a:latin typeface="+mj-lt"/>
              </a:rPr>
              <a:t>sung</a:t>
            </a:r>
            <a:r>
              <a:rPr lang="fr-FR" sz="2000" dirty="0" smtClean="0">
                <a:latin typeface="+mj-lt"/>
              </a:rPr>
              <a:t> sang et </a:t>
            </a:r>
            <a:r>
              <a:rPr lang="fr-FR" sz="2000" dirty="0" err="1" smtClean="0">
                <a:latin typeface="+mj-lt"/>
              </a:rPr>
              <a:t>hyung</a:t>
            </a:r>
            <a:r>
              <a:rPr lang="fr-FR" sz="2000" dirty="0" smtClean="0">
                <a:latin typeface="+mj-lt"/>
              </a:rPr>
              <a:t> sang à réaliser pour  l’ensemble et à chercher pour soi-même</a:t>
            </a:r>
            <a:endParaRPr lang="fr-FR" sz="2000" dirty="0">
              <a:latin typeface="+mj-lt"/>
            </a:endParaRPr>
          </a:p>
        </p:txBody>
      </p:sp>
      <p:pic>
        <p:nvPicPr>
          <p:cNvPr id="5"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47732" y="3909847"/>
            <a:ext cx="1510680" cy="1510682"/>
          </a:xfrm>
          <a:prstGeom prst="rect">
            <a:avLst/>
          </a:prstGeom>
          <a:noFill/>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648" y="3008318"/>
            <a:ext cx="419268" cy="901530"/>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939" y="5451184"/>
            <a:ext cx="496558" cy="989153"/>
          </a:xfrm>
          <a:prstGeom prst="rect">
            <a:avLst/>
          </a:prstGeom>
        </p:spPr>
      </p:pic>
    </p:spTree>
    <p:extLst>
      <p:ext uri="{BB962C8B-B14F-4D97-AF65-F5344CB8AC3E}">
        <p14:creationId xmlns:p14="http://schemas.microsoft.com/office/powerpoint/2010/main" val="17363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1"/>
          <p:cNvGraphicFramePr>
            <a:graphicFrameLocks noGrp="1"/>
          </p:cNvGraphicFramePr>
          <p:nvPr>
            <p:extLst>
              <p:ext uri="{D42A27DB-BD31-4B8C-83A1-F6EECF244321}">
                <p14:modId xmlns:p14="http://schemas.microsoft.com/office/powerpoint/2010/main" val="3240277578"/>
              </p:ext>
            </p:extLst>
          </p:nvPr>
        </p:nvGraphicFramePr>
        <p:xfrm>
          <a:off x="160421" y="1557338"/>
          <a:ext cx="6416842" cy="5068898"/>
        </p:xfrm>
        <a:graphic>
          <a:graphicData uri="http://schemas.openxmlformats.org/drawingml/2006/table">
            <a:tbl>
              <a:tblPr/>
              <a:tblGrid>
                <a:gridCol w="1425179"/>
                <a:gridCol w="3467464"/>
                <a:gridCol w="1524199"/>
              </a:tblGrid>
              <a:tr h="103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Valeurs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créées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E98B"/>
                        </a:gs>
                        <a:gs pos="50000">
                          <a:srgbClr val="0066FF"/>
                        </a:gs>
                        <a:gs pos="100000">
                          <a:srgbClr val="FFE98B"/>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désirs et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valeurs spirituels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66FF">
                            <a:gamma/>
                            <a:shade val="46275"/>
                            <a:invGamma/>
                          </a:srgbClr>
                        </a:gs>
                        <a:gs pos="100000">
                          <a:srgbClr val="0066FF"/>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Valeurs recherchées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9999"/>
                        </a:gs>
                        <a:gs pos="50000">
                          <a:srgbClr val="0066FF"/>
                        </a:gs>
                        <a:gs pos="100000">
                          <a:srgbClr val="FF9999"/>
                        </a:gs>
                      </a:gsLst>
                      <a:lin ang="2700000" scaled="1"/>
                    </a:gradFill>
                  </a:tcPr>
                </a:tc>
              </a:tr>
              <a:tr h="3142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400" b="0"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But &amp; bonheur de l’ensemble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400" b="0"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E98B"/>
                        </a:gs>
                        <a:gs pos="100000">
                          <a:srgbClr val="FFE98B">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But &amp; bonheur  Individuels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9999"/>
                        </a:gs>
                        <a:gs pos="100000">
                          <a:srgbClr val="FF9999">
                            <a:gamma/>
                            <a:shade val="46275"/>
                            <a:invGamma/>
                          </a:srgbClr>
                        </a:gs>
                      </a:gsLst>
                      <a:path path="shape">
                        <a:fillToRect l="50000" t="50000" r="50000" b="50000"/>
                      </a:path>
                    </a:gradFill>
                  </a:tcPr>
                </a:tc>
              </a:tr>
              <a:tr h="8960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Richesse créée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98B"/>
                        </a:gs>
                        <a:gs pos="50000">
                          <a:srgbClr val="DE0615"/>
                        </a:gs>
                        <a:gs pos="100000">
                          <a:srgbClr val="FFE98B"/>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Désirs et valeurs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Matériels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E0615">
                            <a:gamma/>
                            <a:shade val="46275"/>
                            <a:invGamma/>
                          </a:srgbClr>
                        </a:gs>
                        <a:gs pos="100000">
                          <a:srgbClr val="DE0615"/>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Bénéfices retirés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9999"/>
                        </a:gs>
                        <a:gs pos="50000">
                          <a:schemeClr val="hlink"/>
                        </a:gs>
                        <a:gs pos="100000">
                          <a:srgbClr val="FF9999"/>
                        </a:gs>
                      </a:gsLst>
                      <a:lin ang="18900000" scaled="1"/>
                    </a:gradFill>
                  </a:tcPr>
                </a:tc>
              </a:tr>
            </a:tbl>
          </a:graphicData>
        </a:graphic>
      </p:graphicFrame>
      <p:sp>
        <p:nvSpPr>
          <p:cNvPr id="3" name="Oval 43"/>
          <p:cNvSpPr>
            <a:spLocks noChangeArrowheads="1"/>
          </p:cNvSpPr>
          <p:nvPr/>
        </p:nvSpPr>
        <p:spPr bwMode="auto">
          <a:xfrm>
            <a:off x="2124075" y="2997200"/>
            <a:ext cx="2376488" cy="2232025"/>
          </a:xfrm>
          <a:prstGeom prst="ellipse">
            <a:avLst/>
          </a:prstGeom>
          <a:gradFill rotWithShape="1">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fr-FR">
              <a:latin typeface="Tahoma" pitchFamily="34" charset="0"/>
            </a:endParaRPr>
          </a:p>
        </p:txBody>
      </p:sp>
      <p:sp>
        <p:nvSpPr>
          <p:cNvPr id="4" name="Line 44"/>
          <p:cNvSpPr>
            <a:spLocks noChangeShapeType="1"/>
          </p:cNvSpPr>
          <p:nvPr/>
        </p:nvSpPr>
        <p:spPr bwMode="auto">
          <a:xfrm flipV="1">
            <a:off x="3348037" y="2636836"/>
            <a:ext cx="1646487" cy="1512888"/>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 name="Line 45"/>
          <p:cNvSpPr>
            <a:spLocks noChangeShapeType="1"/>
          </p:cNvSpPr>
          <p:nvPr/>
        </p:nvSpPr>
        <p:spPr bwMode="auto">
          <a:xfrm flipH="1">
            <a:off x="1628526" y="4149725"/>
            <a:ext cx="1719512" cy="1582737"/>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 name="Line 46"/>
          <p:cNvSpPr>
            <a:spLocks noChangeShapeType="1"/>
          </p:cNvSpPr>
          <p:nvPr/>
        </p:nvSpPr>
        <p:spPr bwMode="auto">
          <a:xfrm>
            <a:off x="3275013" y="4076700"/>
            <a:ext cx="1719512" cy="1584325"/>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 name="Line 47"/>
          <p:cNvSpPr>
            <a:spLocks noChangeShapeType="1"/>
          </p:cNvSpPr>
          <p:nvPr/>
        </p:nvSpPr>
        <p:spPr bwMode="auto">
          <a:xfrm flipH="1" flipV="1">
            <a:off x="1630113" y="2636838"/>
            <a:ext cx="1644900" cy="1441450"/>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 name="WordArt 48"/>
          <p:cNvSpPr>
            <a:spLocks noChangeArrowheads="1" noChangeShapeType="1" noTextEdit="1"/>
          </p:cNvSpPr>
          <p:nvPr/>
        </p:nvSpPr>
        <p:spPr bwMode="auto">
          <a:xfrm>
            <a:off x="0" y="0"/>
            <a:ext cx="10439400" cy="954072"/>
          </a:xfrm>
          <a:prstGeom prst="rect">
            <a:avLst/>
          </a:prstGeom>
          <a:noFill/>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bodyPr>
          <a:lstStyle/>
          <a:p>
            <a:pPr algn="ctr">
              <a:defRPr/>
            </a:pPr>
            <a:r>
              <a:rPr lang="fr-FR" sz="1400" kern="10" dirty="0" smtClean="0">
                <a:ln w="19050">
                  <a:solidFill>
                    <a:srgbClr val="99CCFF"/>
                  </a:solidFill>
                  <a:round/>
                  <a:headEnd/>
                  <a:tailEnd/>
                </a:ln>
                <a:solidFill>
                  <a:srgbClr val="0066CC"/>
                </a:solidFill>
                <a:effectLst>
                  <a:outerShdw dist="35921" dir="2700000" algn="ctr" rotWithShape="0">
                    <a:srgbClr val="990000"/>
                  </a:outerShdw>
                </a:effectLst>
                <a:latin typeface="Garamond" pitchFamily="18" charset="0"/>
              </a:rPr>
              <a:t>Enrichissement </a:t>
            </a:r>
            <a:r>
              <a:rPr lang="fr-FR" sz="1400" kern="10" dirty="0">
                <a:ln w="19050">
                  <a:solidFill>
                    <a:srgbClr val="99CCFF"/>
                  </a:solidFill>
                  <a:round/>
                  <a:headEnd/>
                  <a:tailEnd/>
                </a:ln>
                <a:solidFill>
                  <a:srgbClr val="0066CC"/>
                </a:solidFill>
                <a:effectLst>
                  <a:outerShdw dist="35921" dir="2700000" algn="ctr" rotWithShape="0">
                    <a:srgbClr val="990000"/>
                  </a:outerShdw>
                </a:effectLst>
                <a:latin typeface="Garamond" pitchFamily="18" charset="0"/>
              </a:rPr>
              <a:t>Global</a:t>
            </a:r>
          </a:p>
        </p:txBody>
      </p:sp>
      <p:sp>
        <p:nvSpPr>
          <p:cNvPr id="9" name="Line 49"/>
          <p:cNvSpPr>
            <a:spLocks noChangeShapeType="1"/>
          </p:cNvSpPr>
          <p:nvPr/>
        </p:nvSpPr>
        <p:spPr bwMode="auto">
          <a:xfrm flipV="1">
            <a:off x="3348038" y="2636838"/>
            <a:ext cx="0" cy="15128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 name="Line 50"/>
          <p:cNvSpPr>
            <a:spLocks noChangeShapeType="1"/>
          </p:cNvSpPr>
          <p:nvPr/>
        </p:nvSpPr>
        <p:spPr bwMode="auto">
          <a:xfrm>
            <a:off x="3348038" y="4149725"/>
            <a:ext cx="0" cy="15827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 name="Line 51"/>
          <p:cNvSpPr>
            <a:spLocks noChangeShapeType="1"/>
          </p:cNvSpPr>
          <p:nvPr/>
        </p:nvSpPr>
        <p:spPr bwMode="auto">
          <a:xfrm flipH="1" flipV="1">
            <a:off x="1628524" y="4149724"/>
            <a:ext cx="1719513" cy="1"/>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 name="Line 52"/>
          <p:cNvSpPr>
            <a:spLocks noChangeShapeType="1"/>
          </p:cNvSpPr>
          <p:nvPr/>
        </p:nvSpPr>
        <p:spPr bwMode="auto">
          <a:xfrm flipV="1">
            <a:off x="3348038" y="4149724"/>
            <a:ext cx="1646486" cy="1"/>
          </a:xfrm>
          <a:prstGeom prst="line">
            <a:avLst/>
          </a:prstGeom>
          <a:noFill/>
          <a:ln w="38100">
            <a:solidFill>
              <a:srgbClr val="FF99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3" name="Rectangle 53"/>
          <p:cNvSpPr>
            <a:spLocks noChangeArrowheads="1"/>
          </p:cNvSpPr>
          <p:nvPr/>
        </p:nvSpPr>
        <p:spPr bwMode="auto">
          <a:xfrm>
            <a:off x="6714036" y="1577478"/>
            <a:ext cx="5365669" cy="4585871"/>
          </a:xfrm>
          <a:prstGeom prst="rect">
            <a:avLst/>
          </a:prstGeom>
          <a:gradFill rotWithShape="1">
            <a:gsLst>
              <a:gs pos="0">
                <a:srgbClr val="99FF66">
                  <a:gamma/>
                  <a:shade val="46275"/>
                  <a:invGamma/>
                </a:srgbClr>
              </a:gs>
              <a:gs pos="50000">
                <a:srgbClr val="99FF66">
                  <a:alpha val="78999"/>
                </a:srgbClr>
              </a:gs>
              <a:gs pos="100000">
                <a:srgbClr val="99FF66">
                  <a:gamma/>
                  <a:shade val="46275"/>
                  <a:invGamma/>
                </a:srgbClr>
              </a:gs>
            </a:gsLst>
            <a:lin ang="18900000" scaled="1"/>
          </a:gradFill>
          <a:ln w="9525">
            <a:solidFill>
              <a:srgbClr val="99FF66"/>
            </a:solidFill>
            <a:miter lim="800000"/>
            <a:headEnd/>
            <a:tailEnd/>
          </a:ln>
          <a:effectLst/>
        </p:spPr>
        <p:txBody>
          <a:bodyPr wrap="square">
            <a:spAutoFit/>
          </a:bodyPr>
          <a:lstStyle/>
          <a:p>
            <a:pPr>
              <a:defRPr/>
            </a:pPr>
            <a:r>
              <a:rPr lang="fr-FR" sz="2800" b="1" dirty="0">
                <a:latin typeface="Arial Narrow" pitchFamily="34" charset="0"/>
              </a:rPr>
              <a:t>« Le développement est un processus complexe, aux multiples facettes, incorporant toutes les dimensions de la vie et toutes les énergies d’une communauté : tous les membres sont appelés à offrir une contribution et peuvent espérer en retirer un bénéfice. » </a:t>
            </a:r>
          </a:p>
          <a:p>
            <a:pPr algn="r">
              <a:defRPr/>
            </a:pPr>
            <a:endParaRPr lang="fr-FR" sz="2400" b="1" dirty="0">
              <a:solidFill>
                <a:srgbClr val="660066"/>
              </a:solidFill>
              <a:latin typeface="Arial Narrow" pitchFamily="34" charset="0"/>
              <a:cs typeface="Gautami" pitchFamily="2" charset="0"/>
            </a:endParaRPr>
          </a:p>
          <a:p>
            <a:pPr algn="r">
              <a:defRPr/>
            </a:pPr>
            <a:r>
              <a:rPr lang="fr-FR" sz="2000" b="1" dirty="0">
                <a:solidFill>
                  <a:srgbClr val="660066"/>
                </a:solidFill>
                <a:latin typeface="Arial Narrow" pitchFamily="34" charset="0"/>
                <a:cs typeface="Gautami" pitchFamily="2" charset="0"/>
              </a:rPr>
              <a:t>Conférence mondiale sur les politiques Culturelles   </a:t>
            </a:r>
          </a:p>
          <a:p>
            <a:pPr algn="r">
              <a:defRPr/>
            </a:pPr>
            <a:r>
              <a:rPr lang="fr-FR" sz="2400" b="1" dirty="0">
                <a:solidFill>
                  <a:srgbClr val="660066"/>
                </a:solidFill>
                <a:latin typeface="Arial Narrow" pitchFamily="34" charset="0"/>
                <a:cs typeface="Gautami" pitchFamily="2" charset="0"/>
              </a:rPr>
              <a:t>UNESCO, Mexico, 1982</a:t>
            </a:r>
          </a:p>
        </p:txBody>
      </p:sp>
    </p:spTree>
    <p:extLst>
      <p:ext uri="{BB962C8B-B14F-4D97-AF65-F5344CB8AC3E}">
        <p14:creationId xmlns:p14="http://schemas.microsoft.com/office/powerpoint/2010/main" val="223605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6"/>
          <p:cNvGraphicFramePr>
            <a:graphicFrameLocks/>
          </p:cNvGraphicFramePr>
          <p:nvPr>
            <p:extLst>
              <p:ext uri="{D42A27DB-BD31-4B8C-83A1-F6EECF244321}">
                <p14:modId xmlns:p14="http://schemas.microsoft.com/office/powerpoint/2010/main" val="3616738876"/>
              </p:ext>
            </p:extLst>
          </p:nvPr>
        </p:nvGraphicFramePr>
        <p:xfrm>
          <a:off x="0" y="1"/>
          <a:ext cx="12192000" cy="6877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900854" y="3227785"/>
            <a:ext cx="249095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r"/>
            <a:r>
              <a:rPr lang="fr-FR" sz="2400" b="1" dirty="0" smtClean="0"/>
              <a:t>joie </a:t>
            </a:r>
            <a:r>
              <a:rPr lang="fr-FR" sz="2400" b="1" dirty="0"/>
              <a:t>des autres</a:t>
            </a:r>
          </a:p>
        </p:txBody>
      </p:sp>
      <p:sp>
        <p:nvSpPr>
          <p:cNvPr id="7" name="Rectangle 6"/>
          <p:cNvSpPr/>
          <p:nvPr/>
        </p:nvSpPr>
        <p:spPr>
          <a:xfrm>
            <a:off x="6921061" y="3238503"/>
            <a:ext cx="3788979"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b="1" dirty="0" smtClean="0"/>
              <a:t>Satisfaction personnelle</a:t>
            </a:r>
            <a:endParaRPr lang="fr-FR" sz="2400" b="1" dirty="0"/>
          </a:p>
        </p:txBody>
      </p:sp>
      <p:sp>
        <p:nvSpPr>
          <p:cNvPr id="8" name="Rectangle 7"/>
          <p:cNvSpPr/>
          <p:nvPr/>
        </p:nvSpPr>
        <p:spPr>
          <a:xfrm>
            <a:off x="4847861" y="1"/>
            <a:ext cx="263961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smtClean="0"/>
              <a:t>Désirs intérieurs</a:t>
            </a:r>
            <a:endParaRPr lang="fr-FR" sz="2400" b="1" dirty="0"/>
          </a:p>
        </p:txBody>
      </p:sp>
      <p:sp>
        <p:nvSpPr>
          <p:cNvPr id="9" name="Rectangle 8"/>
          <p:cNvSpPr/>
          <p:nvPr/>
        </p:nvSpPr>
        <p:spPr>
          <a:xfrm>
            <a:off x="4847861" y="6257836"/>
            <a:ext cx="263961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400" b="1" dirty="0" smtClean="0"/>
              <a:t>Désirs extérieurs</a:t>
            </a:r>
            <a:endParaRPr lang="fr-FR" sz="2400" b="1" dirty="0"/>
          </a:p>
        </p:txBody>
      </p:sp>
      <p:sp>
        <p:nvSpPr>
          <p:cNvPr id="2" name="Rectangle 1"/>
          <p:cNvSpPr/>
          <p:nvPr/>
        </p:nvSpPr>
        <p:spPr>
          <a:xfrm>
            <a:off x="0" y="2442954"/>
            <a:ext cx="2722216" cy="2308324"/>
          </a:xfrm>
          <a:prstGeom prst="rect">
            <a:avLst/>
          </a:prstGeom>
        </p:spPr>
        <p:txBody>
          <a:bodyPr wrap="square">
            <a:spAutoFit/>
          </a:bodyPr>
          <a:lstStyle/>
          <a:p>
            <a:r>
              <a:rPr lang="fr-FR" dirty="0" smtClean="0">
                <a:solidFill>
                  <a:srgbClr val="FFC000"/>
                </a:solidFill>
              </a:rPr>
              <a:t>« Rendez </a:t>
            </a:r>
            <a:r>
              <a:rPr lang="fr-FR" dirty="0">
                <a:solidFill>
                  <a:srgbClr val="FFC000"/>
                </a:solidFill>
              </a:rPr>
              <a:t>une personne heureuse chaque jour et en quarante ans vous aurez contribué au bonheur de 14.600 personnes</a:t>
            </a:r>
            <a:r>
              <a:rPr lang="fr-FR" dirty="0" smtClean="0">
                <a:solidFill>
                  <a:srgbClr val="FFC000"/>
                </a:solidFill>
              </a:rPr>
              <a:t>. » Charles </a:t>
            </a:r>
            <a:r>
              <a:rPr lang="fr-FR" dirty="0" err="1" smtClean="0">
                <a:solidFill>
                  <a:srgbClr val="FFC000"/>
                </a:solidFill>
              </a:rPr>
              <a:t>Willey</a:t>
            </a:r>
            <a:endParaRPr lang="fr-FR" dirty="0">
              <a:solidFill>
                <a:srgbClr val="FFC000"/>
              </a:solidFill>
            </a:endParaRPr>
          </a:p>
        </p:txBody>
      </p:sp>
    </p:spTree>
    <p:extLst>
      <p:ext uri="{BB962C8B-B14F-4D97-AF65-F5344CB8AC3E}">
        <p14:creationId xmlns:p14="http://schemas.microsoft.com/office/powerpoint/2010/main" val="3088401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6827" y="524122"/>
            <a:ext cx="8825659" cy="791331"/>
          </a:xfrm>
        </p:spPr>
        <p:txBody>
          <a:bodyPr/>
          <a:lstStyle/>
          <a:p>
            <a:r>
              <a:rPr lang="fr-FR" sz="4800" b="1" dirty="0" smtClean="0"/>
              <a:t>Tout augmente, sauf l’amour</a:t>
            </a:r>
            <a:endParaRPr lang="fr-FR" sz="4800" b="1" dirty="0"/>
          </a:p>
        </p:txBody>
      </p:sp>
      <p:sp>
        <p:nvSpPr>
          <p:cNvPr id="3" name="Espace réservé du contenu 2"/>
          <p:cNvSpPr>
            <a:spLocks noGrp="1"/>
          </p:cNvSpPr>
          <p:nvPr>
            <p:ph idx="1"/>
          </p:nvPr>
        </p:nvSpPr>
        <p:spPr>
          <a:xfrm>
            <a:off x="481263" y="4372143"/>
            <a:ext cx="11181347" cy="1820111"/>
          </a:xfrm>
        </p:spPr>
        <p:txBody>
          <a:bodyPr/>
          <a:lstStyle/>
          <a:p>
            <a:r>
              <a:rPr lang="fr-FR" sz="3600" dirty="0">
                <a:solidFill>
                  <a:srgbClr val="002060"/>
                </a:solidFill>
              </a:rPr>
              <a:t>« Dans les jours à venir, que nous cherchons à rendre sûrs, nous entrevoyons un monde fondé sur </a:t>
            </a:r>
            <a:r>
              <a:rPr lang="fr-FR" sz="3600" b="1" dirty="0">
                <a:solidFill>
                  <a:srgbClr val="002060"/>
                </a:solidFill>
              </a:rPr>
              <a:t>quatre </a:t>
            </a:r>
            <a:r>
              <a:rPr lang="fr-FR" sz="3600" b="1" dirty="0" smtClean="0">
                <a:solidFill>
                  <a:srgbClr val="002060"/>
                </a:solidFill>
              </a:rPr>
              <a:t>responsabilités </a:t>
            </a:r>
            <a:r>
              <a:rPr lang="fr-FR" sz="3600" b="1" dirty="0">
                <a:solidFill>
                  <a:srgbClr val="002060"/>
                </a:solidFill>
              </a:rPr>
              <a:t>essentielles</a:t>
            </a:r>
            <a:r>
              <a:rPr lang="fr-FR" sz="3600" dirty="0">
                <a:solidFill>
                  <a:srgbClr val="002060"/>
                </a:solidFill>
              </a:rPr>
              <a:t>. </a:t>
            </a:r>
          </a:p>
          <a:p>
            <a:endParaRPr lang="fr-FR" dirty="0"/>
          </a:p>
        </p:txBody>
      </p:sp>
      <p:sp>
        <p:nvSpPr>
          <p:cNvPr id="4" name="Rectangle 3"/>
          <p:cNvSpPr/>
          <p:nvPr/>
        </p:nvSpPr>
        <p:spPr>
          <a:xfrm>
            <a:off x="3077366" y="2673357"/>
            <a:ext cx="5989140" cy="523220"/>
          </a:xfrm>
          <a:prstGeom prst="rect">
            <a:avLst/>
          </a:prstGeom>
        </p:spPr>
        <p:txBody>
          <a:bodyPr wrap="none">
            <a:spAutoFit/>
          </a:bodyPr>
          <a:lstStyle/>
          <a:p>
            <a:r>
              <a:rPr lang="fr-FR" sz="2800" dirty="0"/>
              <a:t>L’amour augmentera tout et tous</a:t>
            </a:r>
          </a:p>
        </p:txBody>
      </p:sp>
      <p:cxnSp>
        <p:nvCxnSpPr>
          <p:cNvPr id="6" name="Connecteur droit 5"/>
          <p:cNvCxnSpPr/>
          <p:nvPr/>
        </p:nvCxnSpPr>
        <p:spPr>
          <a:xfrm flipV="1">
            <a:off x="3785937" y="199223"/>
            <a:ext cx="3919663" cy="1730619"/>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necteur droit 8"/>
          <p:cNvCxnSpPr/>
          <p:nvPr/>
        </p:nvCxnSpPr>
        <p:spPr>
          <a:xfrm>
            <a:off x="3785937" y="199222"/>
            <a:ext cx="3919663" cy="173062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7644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half" idx="4294967295"/>
            <p:extLst>
              <p:ext uri="{D42A27DB-BD31-4B8C-83A1-F6EECF244321}">
                <p14:modId xmlns:p14="http://schemas.microsoft.com/office/powerpoint/2010/main" val="226384218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061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944" y="495946"/>
            <a:ext cx="9546660" cy="1200186"/>
          </a:xfrm>
        </p:spPr>
        <p:txBody>
          <a:bodyPr/>
          <a:lstStyle/>
          <a:p>
            <a:r>
              <a:rPr lang="fr-FR" sz="5400" dirty="0" smtClean="0"/>
              <a:t>Table 1</a:t>
            </a:r>
            <a:endParaRPr lang="fr-FR" sz="5400" dirty="0"/>
          </a:p>
        </p:txBody>
      </p:sp>
      <p:sp>
        <p:nvSpPr>
          <p:cNvPr id="3" name="Espace réservé du contenu 2"/>
          <p:cNvSpPr>
            <a:spLocks noGrp="1"/>
          </p:cNvSpPr>
          <p:nvPr>
            <p:ph idx="1"/>
          </p:nvPr>
        </p:nvSpPr>
        <p:spPr>
          <a:xfrm>
            <a:off x="519522" y="2572503"/>
            <a:ext cx="11158127" cy="3416300"/>
          </a:xfrm>
        </p:spPr>
        <p:txBody>
          <a:bodyPr>
            <a:normAutofit/>
          </a:bodyPr>
          <a:lstStyle/>
          <a:p>
            <a:r>
              <a:rPr lang="fr-FR" sz="2400" b="1" dirty="0" smtClean="0">
                <a:effectLst>
                  <a:outerShdw blurRad="38100" dist="38100" dir="2700000" algn="tl">
                    <a:srgbClr val="000000">
                      <a:alpha val="43137"/>
                    </a:srgbClr>
                  </a:outerShdw>
                </a:effectLst>
              </a:rPr>
              <a:t>Vous étiez dans un groupe (au moins trois personnes) où les gens n’étaient pas très motivés à accomplir leur part dans une tâche collective. Ils voyaient mal ce qu’ils allaient « gagner » à s’investir davantage. Comment avez-vous convaincu chacun de contribuer davantage et avez-vous aidé les uns et les autres à comprendre des bienfaits de se donner un peu plus ?</a:t>
            </a:r>
          </a:p>
          <a:p>
            <a:r>
              <a:rPr lang="fr-FR" sz="2400" b="1" dirty="0" smtClean="0">
                <a:effectLst>
                  <a:outerShdw blurRad="38100" dist="38100" dir="2700000" algn="tl">
                    <a:srgbClr val="000000">
                      <a:alpha val="43137"/>
                    </a:srgbClr>
                  </a:outerShdw>
                </a:effectLst>
              </a:rPr>
              <a:t>Si vous n’avez pas d’expérience concrète, imaginez ce que vous feriez dans une telle situation.</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017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36136" y="306334"/>
            <a:ext cx="1252266" cy="461665"/>
          </a:xfrm>
          <a:prstGeom prst="rect">
            <a:avLst/>
          </a:prstGeom>
        </p:spPr>
        <p:txBody>
          <a:bodyPr wrap="none">
            <a:spAutoFit/>
          </a:bodyPr>
          <a:lstStyle/>
          <a:p>
            <a:r>
              <a:rPr lang="fr-FR" sz="2400" b="1" dirty="0">
                <a:solidFill>
                  <a:srgbClr val="FFC000"/>
                </a:solidFill>
              </a:rPr>
              <a:t>Table 1</a:t>
            </a:r>
          </a:p>
        </p:txBody>
      </p:sp>
      <p:sp>
        <p:nvSpPr>
          <p:cNvPr id="3" name="Espace réservé du contenu 2"/>
          <p:cNvSpPr txBox="1">
            <a:spLocks/>
          </p:cNvSpPr>
          <p:nvPr/>
        </p:nvSpPr>
        <p:spPr>
          <a:xfrm>
            <a:off x="1" y="0"/>
            <a:ext cx="10531435" cy="34163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fr-FR" sz="2400" b="1" dirty="0">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1" y="1209170"/>
            <a:ext cx="12191999" cy="564882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000" b="1" dirty="0" err="1" smtClean="0">
                <a:effectLst>
                  <a:outerShdw blurRad="38100" dist="38100" dir="2700000" algn="tl">
                    <a:srgbClr val="000000">
                      <a:alpha val="43137"/>
                    </a:srgbClr>
                  </a:outerShdw>
                </a:effectLst>
              </a:rPr>
              <a:t>Asae</a:t>
            </a:r>
            <a:r>
              <a:rPr lang="fr-FR" sz="2000" b="1" dirty="0" smtClean="0">
                <a:effectLst>
                  <a:outerShdw blurRad="38100" dist="38100" dir="2700000" algn="tl">
                    <a:srgbClr val="000000">
                      <a:alpha val="43137"/>
                    </a:srgbClr>
                  </a:outerShdw>
                </a:effectLst>
              </a:rPr>
              <a:t> : mon fils </a:t>
            </a:r>
            <a:r>
              <a:rPr lang="fr-FR" sz="2000" b="1" dirty="0" err="1" smtClean="0">
                <a:effectLst>
                  <a:outerShdw blurRad="38100" dist="38100" dir="2700000" algn="tl">
                    <a:srgbClr val="000000">
                      <a:alpha val="43137"/>
                    </a:srgbClr>
                  </a:outerShdw>
                </a:effectLst>
              </a:rPr>
              <a:t>Inoë</a:t>
            </a:r>
            <a:r>
              <a:rPr lang="fr-FR" sz="2000" b="1" dirty="0" smtClean="0">
                <a:effectLst>
                  <a:outerShdw blurRad="38100" dist="38100" dir="2700000" algn="tl">
                    <a:srgbClr val="000000">
                      <a:alpha val="43137"/>
                    </a:srgbClr>
                  </a:outerShdw>
                </a:effectLst>
              </a:rPr>
              <a:t> fait une école d’ingénieur à Grenoble. L’année dernière, il était dans un groupe de projet. Une personne du groupe n’était pas motivée par le projet de construire une voiture électrique. </a:t>
            </a:r>
            <a:r>
              <a:rPr lang="fr-FR" sz="2000" b="1" dirty="0" err="1" smtClean="0">
                <a:effectLst>
                  <a:outerShdw blurRad="38100" dist="38100" dir="2700000" algn="tl">
                    <a:srgbClr val="000000">
                      <a:alpha val="43137"/>
                    </a:srgbClr>
                  </a:outerShdw>
                </a:effectLst>
              </a:rPr>
              <a:t>Inoë</a:t>
            </a:r>
            <a:r>
              <a:rPr lang="fr-FR" sz="2000" b="1" dirty="0" smtClean="0">
                <a:effectLst>
                  <a:outerShdw blurRad="38100" dist="38100" dir="2700000" algn="tl">
                    <a:srgbClr val="000000">
                      <a:alpha val="43137"/>
                    </a:srgbClr>
                  </a:outerShdw>
                </a:effectLst>
              </a:rPr>
              <a:t> s’est beaucoup investi pour motiver cette personne. Cela a marché, et ce groupe a même eu le premier prix, avec plusieurs avantages à la clé.</a:t>
            </a:r>
          </a:p>
          <a:p>
            <a:r>
              <a:rPr lang="fr-FR" sz="2000" b="1" dirty="0" err="1" smtClean="0">
                <a:effectLst>
                  <a:outerShdw blurRad="38100" dist="38100" dir="2700000" algn="tl">
                    <a:srgbClr val="000000">
                      <a:alpha val="43137"/>
                    </a:srgbClr>
                  </a:outerShdw>
                </a:effectLst>
              </a:rPr>
              <a:t>Ayaka</a:t>
            </a:r>
            <a:r>
              <a:rPr lang="fr-FR" sz="2000" b="1" dirty="0" smtClean="0">
                <a:effectLst>
                  <a:outerShdw blurRad="38100" dist="38100" dir="2700000" algn="tl">
                    <a:srgbClr val="000000">
                      <a:alpha val="43137"/>
                    </a:srgbClr>
                  </a:outerShdw>
                </a:effectLst>
              </a:rPr>
              <a:t>: j’ai vécu ces quatre derniers mois dans un groupe de 4 volontaires japonaises travaillant en France pour l’Espace Culture et Paix. Il nous arrive de ne pas être motivées. Quand c’est le cas, on essaie de se montrer plus chaleureuses et plus affectueuses. Les problèmes de motivation ne se résolvent pas forcément avec tout le groupe mais plutôt par un partage plus personnel.</a:t>
            </a:r>
          </a:p>
          <a:p>
            <a:r>
              <a:rPr lang="fr-FR" sz="2000" b="1" dirty="0" smtClean="0">
                <a:effectLst>
                  <a:outerShdw blurRad="38100" dist="38100" dir="2700000" algn="tl">
                    <a:srgbClr val="000000">
                      <a:alpha val="43137"/>
                    </a:srgbClr>
                  </a:outerShdw>
                </a:effectLst>
              </a:rPr>
              <a:t>Franz-Pol : j’ai mené plusieurs groupes de jeunes à travers l’Europe. Nous devions lever des fonds pour financier des projets similaires à l’Espace Culture et Paix. J’avais parfois des personnes peu motivées de faire du porte-à-porte</a:t>
            </a:r>
            <a:r>
              <a:rPr lang="fr-FR" sz="2000" b="1" dirty="0">
                <a:effectLst>
                  <a:outerShdw blurRad="38100" dist="38100" dir="2700000" algn="tl">
                    <a:srgbClr val="000000">
                      <a:alpha val="43137"/>
                    </a:srgbClr>
                  </a:outerShdw>
                </a:effectLst>
              </a:rPr>
              <a:t> </a:t>
            </a:r>
            <a:r>
              <a:rPr lang="fr-FR" sz="2000" b="1" dirty="0" smtClean="0">
                <a:effectLst>
                  <a:outerShdw blurRad="38100" dist="38100" dir="2700000" algn="tl">
                    <a:srgbClr val="000000">
                      <a:alpha val="43137"/>
                    </a:srgbClr>
                  </a:outerShdw>
                </a:effectLst>
              </a:rPr>
              <a:t>pendant parfois huit heures, dans une langue étrangère. J’essayais alors de prendre la personne à part et de faire totalement autre chose (shopping, cinéma), puis on essayait de voir ce qui n’allait pas. Le lendemain, je voulais faire l’action avec cette personne. La clé est de ne pas culpabiliser, mais de pousser un peu la personne avec amour. </a:t>
            </a:r>
            <a:endParaRPr lang="fr-F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44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944" y="495946"/>
            <a:ext cx="9546660" cy="1200186"/>
          </a:xfrm>
        </p:spPr>
        <p:txBody>
          <a:bodyPr/>
          <a:lstStyle/>
          <a:p>
            <a:r>
              <a:rPr lang="fr-FR" sz="4400" dirty="0" smtClean="0"/>
              <a:t>Table 2 Mieux contribuer</a:t>
            </a:r>
            <a:endParaRPr lang="fr-FR" sz="4400" dirty="0"/>
          </a:p>
        </p:txBody>
      </p:sp>
      <p:sp>
        <p:nvSpPr>
          <p:cNvPr id="3" name="Espace réservé du contenu 2"/>
          <p:cNvSpPr>
            <a:spLocks noGrp="1"/>
          </p:cNvSpPr>
          <p:nvPr>
            <p:ph idx="1"/>
          </p:nvPr>
        </p:nvSpPr>
        <p:spPr>
          <a:xfrm>
            <a:off x="519522" y="2572503"/>
            <a:ext cx="11215277" cy="3416300"/>
          </a:xfrm>
        </p:spPr>
        <p:txBody>
          <a:bodyPr>
            <a:normAutofit lnSpcReduction="10000"/>
          </a:bodyPr>
          <a:lstStyle/>
          <a:p>
            <a:r>
              <a:rPr lang="fr-FR" sz="2800" dirty="0" smtClean="0"/>
              <a:t>Dans un projet collectif, où chacun doit apporter sa contribution, nous avons tous nos points forts et nos faiblesses. Chacun dira quels sont ses atouts (ce qu’il apporte de mieux à un projet) et ses points faibles : ce qui peut faire de lui/elle un poids, un frein, ou le rendre un peu absent des processus de décision et de réalisation.</a:t>
            </a:r>
          </a:p>
          <a:p>
            <a:r>
              <a:rPr lang="fr-FR" sz="2800" dirty="0" smtClean="0"/>
              <a:t>Dites ensuite brièvement ce que vous a apporté cette discussion.</a:t>
            </a:r>
            <a:endParaRPr lang="fr-FR" sz="2800" dirty="0"/>
          </a:p>
        </p:txBody>
      </p:sp>
    </p:spTree>
    <p:extLst>
      <p:ext uri="{BB962C8B-B14F-4D97-AF65-F5344CB8AC3E}">
        <p14:creationId xmlns:p14="http://schemas.microsoft.com/office/powerpoint/2010/main" val="4086779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092856" y="306334"/>
            <a:ext cx="1338828" cy="461665"/>
          </a:xfrm>
          <a:prstGeom prst="rect">
            <a:avLst/>
          </a:prstGeom>
        </p:spPr>
        <p:txBody>
          <a:bodyPr wrap="none">
            <a:spAutoFit/>
          </a:bodyPr>
          <a:lstStyle/>
          <a:p>
            <a:r>
              <a:rPr lang="fr-FR" sz="2400" b="1" dirty="0">
                <a:solidFill>
                  <a:srgbClr val="FFC000"/>
                </a:solidFill>
              </a:rPr>
              <a:t>Table </a:t>
            </a:r>
            <a:r>
              <a:rPr lang="fr-FR" sz="2400" b="1" dirty="0" smtClean="0">
                <a:solidFill>
                  <a:srgbClr val="FFC000"/>
                </a:solidFill>
              </a:rPr>
              <a:t>2 </a:t>
            </a:r>
            <a:endParaRPr lang="fr-FR" sz="2400" b="1" dirty="0">
              <a:solidFill>
                <a:srgbClr val="FFC000"/>
              </a:solidFill>
            </a:endParaRPr>
          </a:p>
        </p:txBody>
      </p:sp>
      <p:sp>
        <p:nvSpPr>
          <p:cNvPr id="3" name="Espace réservé du contenu 2"/>
          <p:cNvSpPr txBox="1">
            <a:spLocks/>
          </p:cNvSpPr>
          <p:nvPr/>
        </p:nvSpPr>
        <p:spPr>
          <a:xfrm>
            <a:off x="2" y="0"/>
            <a:ext cx="10421006" cy="685799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000" b="1" dirty="0" err="1" smtClean="0">
                <a:effectLst>
                  <a:outerShdw blurRad="38100" dist="38100" dir="2700000" algn="tl">
                    <a:srgbClr val="000000">
                      <a:alpha val="43137"/>
                    </a:srgbClr>
                  </a:outerShdw>
                </a:effectLst>
              </a:rPr>
              <a:t>Ronel</a:t>
            </a:r>
            <a:r>
              <a:rPr lang="fr-FR" sz="2000" b="1" dirty="0" smtClean="0">
                <a:effectLst>
                  <a:outerShdw blurRad="38100" dist="38100" dir="2700000" algn="tl">
                    <a:srgbClr val="000000">
                      <a:alpha val="43137"/>
                    </a:srgbClr>
                  </a:outerShdw>
                </a:effectLst>
              </a:rPr>
              <a:t> : En 2004, à l’occasion du bicentenaire d’Haïti, j’étais responsable d’un projet dans le cadre de la coopération Dessalines-Savoie). </a:t>
            </a:r>
            <a:r>
              <a:rPr lang="fr-FR" sz="2000" b="1" dirty="0" smtClean="0"/>
              <a:t>« </a:t>
            </a:r>
            <a:r>
              <a:rPr lang="fr-FR" sz="2000" b="1" dirty="0"/>
              <a:t>Pays de Savoie solidaires » a saisi cette occasion pour faire découvrir ce pays aux Savoyards. En janvier 2004, « Couleur Haïti » a permis de mettre la culture haïtienne à l’honneur en Pays de Savoie – 16 villes concernées – à travers 37 </a:t>
            </a:r>
            <a:r>
              <a:rPr lang="fr-FR" sz="2000" b="1" dirty="0" smtClean="0"/>
              <a:t>manifestations. Mon point </a:t>
            </a:r>
            <a:r>
              <a:rPr lang="fr-FR" sz="2000" b="1" dirty="0" smtClean="0">
                <a:effectLst>
                  <a:outerShdw blurRad="38100" dist="38100" dir="2700000" algn="tl">
                    <a:srgbClr val="000000">
                      <a:alpha val="43137"/>
                    </a:srgbClr>
                  </a:outerShdw>
                </a:effectLst>
              </a:rPr>
              <a:t>fort était d’être toujours avec les adolescents. J’avais alors 23 ans et beaucoup d’influence sur eux, j’ai permis la réalisation du stage, avec toutes les démarches administratives qui sont très compliquées en Haïti, car l’état-civil est chaotique, d’ailleurs un des jeune n’a pas pu venir et j’en suis désolé. Un autre point faible est que je ne suis plus en Haïti aujourd’hui. Ma vie se déroule en France pour l’instant. </a:t>
            </a:r>
            <a:endParaRPr lang="fr-FR" sz="2000" b="1" dirty="0">
              <a:effectLst>
                <a:outerShdw blurRad="38100" dist="38100" dir="2700000" algn="tl">
                  <a:srgbClr val="000000">
                    <a:alpha val="43137"/>
                  </a:srgbClr>
                </a:outerShdw>
              </a:effectLst>
            </a:endParaRPr>
          </a:p>
        </p:txBody>
      </p:sp>
      <p:sp>
        <p:nvSpPr>
          <p:cNvPr id="4" name="Rectangle 3"/>
          <p:cNvSpPr/>
          <p:nvPr/>
        </p:nvSpPr>
        <p:spPr>
          <a:xfrm>
            <a:off x="2" y="6141770"/>
            <a:ext cx="12191998" cy="646331"/>
          </a:xfrm>
          <a:prstGeom prst="rect">
            <a:avLst/>
          </a:prstGeom>
        </p:spPr>
        <p:txBody>
          <a:bodyPr wrap="square">
            <a:spAutoFit/>
          </a:bodyPr>
          <a:lstStyle/>
          <a:p>
            <a:r>
              <a:rPr lang="fr-FR" dirty="0" smtClean="0"/>
              <a:t>Pour en savoir plus sur la coopération décentralisée entre Dessalines et la Savoie, aller à : www.resacoop.org/cooperation-decentralisee-savoie-dessalines</a:t>
            </a:r>
            <a:endParaRPr lang="fr-FR" dirty="0"/>
          </a:p>
        </p:txBody>
      </p:sp>
      <p:pic>
        <p:nvPicPr>
          <p:cNvPr id="1026" name="Picture 2" descr="http://www.paysdesavoiesolidaires.org/data/img/site/savoie_solidaire/coeur_gros_Couleur%20Haiti_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1639">
            <a:off x="8093841" y="3062682"/>
            <a:ext cx="3822920" cy="274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6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451" y="462224"/>
            <a:ext cx="9996111" cy="1351077"/>
          </a:xfrm>
        </p:spPr>
        <p:txBody>
          <a:bodyPr/>
          <a:lstStyle/>
          <a:p>
            <a:pPr algn="ctr"/>
            <a:r>
              <a:rPr lang="fr-FR" dirty="0" smtClean="0"/>
              <a:t>Table 3 : Résolutions, vision 2020</a:t>
            </a:r>
            <a:br>
              <a:rPr lang="fr-FR" dirty="0" smtClean="0"/>
            </a:br>
            <a:r>
              <a:rPr lang="fr-FR" dirty="0" smtClean="0"/>
              <a:t>Contribution juste et rétribution juste</a:t>
            </a:r>
            <a:endParaRPr lang="fr-FR" sz="2800" dirty="0"/>
          </a:p>
        </p:txBody>
      </p:sp>
      <p:sp>
        <p:nvSpPr>
          <p:cNvPr id="3" name="Espace réservé du contenu 2"/>
          <p:cNvSpPr>
            <a:spLocks noGrp="1"/>
          </p:cNvSpPr>
          <p:nvPr>
            <p:ph idx="1"/>
          </p:nvPr>
        </p:nvSpPr>
        <p:spPr>
          <a:xfrm>
            <a:off x="505830" y="2317531"/>
            <a:ext cx="11176417" cy="4303985"/>
          </a:xfrm>
        </p:spPr>
        <p:txBody>
          <a:bodyPr>
            <a:normAutofit/>
          </a:bodyPr>
          <a:lstStyle/>
          <a:p>
            <a:r>
              <a:rPr lang="fr-FR" sz="2400" dirty="0" smtClean="0"/>
              <a:t>Dans une entreprise, chaque acteur apporte une contribution précise, selon son poste et ses compétences. Et chacun reçoit une rétribution, qui revêt une forme principale (le salaire) et d’autres formes.   </a:t>
            </a:r>
          </a:p>
          <a:p>
            <a:r>
              <a:rPr lang="fr-FR" sz="2400" dirty="0" smtClean="0"/>
              <a:t>Vous réfléchirez à la contribution juste qu’une entreprise doit attendre.</a:t>
            </a:r>
          </a:p>
          <a:p>
            <a:r>
              <a:rPr lang="fr-FR" sz="2400" dirty="0" smtClean="0"/>
              <a:t>Comment demander le maximum et tirer le meilleur de chacun, en décourageant à la fois la paresse et l’excès de zèle (</a:t>
            </a:r>
            <a:r>
              <a:rPr lang="fr-FR" sz="2400" i="1" dirty="0" err="1" smtClean="0"/>
              <a:t>workoholics</a:t>
            </a:r>
            <a:r>
              <a:rPr lang="fr-FR" sz="2400" i="1" dirty="0" smtClean="0"/>
              <a:t>, </a:t>
            </a:r>
            <a:r>
              <a:rPr lang="fr-FR" sz="2400" i="1" dirty="0" err="1" smtClean="0"/>
              <a:t>burn</a:t>
            </a:r>
            <a:r>
              <a:rPr lang="fr-FR" sz="2400" i="1" dirty="0" smtClean="0"/>
              <a:t>-out</a:t>
            </a:r>
            <a:r>
              <a:rPr lang="fr-FR" sz="2400" dirty="0" smtClean="0"/>
              <a:t>)? </a:t>
            </a:r>
          </a:p>
          <a:p>
            <a:r>
              <a:rPr lang="fr-FR" sz="2400" dirty="0" smtClean="0"/>
              <a:t>Comment rétribuer chacun à sa juste valeur ? A part un salaire juste, quelles autres rétributions peuvent récompenser et « augmenter » ceux qui aident l’entreprise à se développer ?</a:t>
            </a:r>
          </a:p>
        </p:txBody>
      </p:sp>
    </p:spTree>
    <p:extLst>
      <p:ext uri="{BB962C8B-B14F-4D97-AF65-F5344CB8AC3E}">
        <p14:creationId xmlns:p14="http://schemas.microsoft.com/office/powerpoint/2010/main" val="366597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0373710" cy="1024759"/>
          </a:xfrm>
        </p:spPr>
        <p:txBody>
          <a:bodyPr/>
          <a:lstStyle/>
          <a:p>
            <a:r>
              <a:rPr lang="fr-FR" b="1" dirty="0" smtClean="0">
                <a:solidFill>
                  <a:srgbClr val="FF0000"/>
                </a:solidFill>
                <a:effectLst>
                  <a:outerShdw blurRad="38100" dist="38100" dir="2700000" algn="tl">
                    <a:srgbClr val="000000">
                      <a:alpha val="43137"/>
                    </a:srgbClr>
                  </a:outerShdw>
                </a:effectLst>
              </a:rPr>
              <a:t>Contribution &amp; rétribution</a:t>
            </a:r>
            <a:endParaRPr lang="fr-FR"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4294967295"/>
          </p:nvPr>
        </p:nvSpPr>
        <p:spPr>
          <a:xfrm>
            <a:off x="0" y="1206580"/>
            <a:ext cx="12192000" cy="5651419"/>
          </a:xfrm>
        </p:spPr>
        <p:txBody>
          <a:bodyPr>
            <a:normAutofit lnSpcReduction="10000"/>
          </a:bodyPr>
          <a:lstStyle/>
          <a:p>
            <a:r>
              <a:rPr lang="fr-FR" dirty="0" smtClean="0"/>
              <a:t>User sans abuser :  bonnes ou mauvaises relations hiérarchiques. Reflété dans les liens horizontaux. Problèmes d’équité Personne handicapée plus facilement accès à un poste =&gt; jalousie</a:t>
            </a:r>
          </a:p>
          <a:p>
            <a:r>
              <a:rPr lang="fr-FR" dirty="0" smtClean="0"/>
              <a:t>Vision de l’entreprise partagée, transparence. Adhésion de tous au projet d’entreprise. Travail et effort respectés. Si le résultat est là, proche de la vision, les choses iront bien.</a:t>
            </a:r>
          </a:p>
          <a:p>
            <a:r>
              <a:rPr lang="fr-FR" dirty="0" smtClean="0"/>
              <a:t>Importance du leadership =&gt; confiance en eux. Sentiment de liberté, créativité. Pression  pas bonne. Travail pas à court-terme. Patience et temps nécessaire (parfois manque de recul)</a:t>
            </a:r>
          </a:p>
          <a:p>
            <a:r>
              <a:rPr lang="fr-FR" dirty="0" smtClean="0"/>
              <a:t>Communication =&gt; réunions de partage des compétences, de l’expérience. Des gens d’un certain âge peuvent souvent transmettre des compétences. Valoriser ceux qui transmettent et les jeunes qui vont en bénéficier.</a:t>
            </a:r>
          </a:p>
          <a:p>
            <a:r>
              <a:rPr lang="fr-FR" dirty="0" smtClean="0"/>
              <a:t>Développement personnel =&gt; maturité =&gt; responsabilité</a:t>
            </a:r>
          </a:p>
          <a:p>
            <a:r>
              <a:rPr lang="fr-FR" dirty="0" smtClean="0"/>
              <a:t>Rétribution : bonheur d’avoir contribué, surtout si c’est reconnu. Confiance aux personnes. Ne pas culpabiliser. </a:t>
            </a:r>
          </a:p>
          <a:p>
            <a:r>
              <a:rPr lang="fr-FR" dirty="0" smtClean="0"/>
              <a:t>Entreprises grosses ou petites : formation des cadres sur un plan humain</a:t>
            </a:r>
          </a:p>
          <a:p>
            <a:r>
              <a:rPr lang="fr-FR" dirty="0" smtClean="0"/>
              <a:t>Projet à plus long terme : idée peut paraître utopique mais peut s’avérer payante</a:t>
            </a:r>
          </a:p>
          <a:p>
            <a:r>
              <a:rPr lang="fr-FR" dirty="0" smtClean="0"/>
              <a:t>Rétribuer : générosité et liberté sur la façon de travailler, de gérer son emploi du temps. Confiance donnée aux gens.</a:t>
            </a:r>
          </a:p>
          <a:p>
            <a:r>
              <a:rPr lang="fr-FR" dirty="0" smtClean="0"/>
              <a:t>Relations personnelles =&gt; s’adapter à la personnalité </a:t>
            </a:r>
          </a:p>
          <a:p>
            <a:endParaRPr lang="fr-FR" dirty="0"/>
          </a:p>
        </p:txBody>
      </p:sp>
      <p:sp>
        <p:nvSpPr>
          <p:cNvPr id="4" name="Rectangle 3"/>
          <p:cNvSpPr/>
          <p:nvPr/>
        </p:nvSpPr>
        <p:spPr>
          <a:xfrm rot="16200000">
            <a:off x="10092856" y="306334"/>
            <a:ext cx="1338828" cy="461665"/>
          </a:xfrm>
          <a:prstGeom prst="rect">
            <a:avLst/>
          </a:prstGeom>
        </p:spPr>
        <p:txBody>
          <a:bodyPr wrap="none">
            <a:spAutoFit/>
          </a:bodyPr>
          <a:lstStyle/>
          <a:p>
            <a:r>
              <a:rPr lang="fr-FR" sz="2400" b="1" dirty="0">
                <a:solidFill>
                  <a:srgbClr val="FFC000"/>
                </a:solidFill>
              </a:rPr>
              <a:t>Table </a:t>
            </a:r>
            <a:r>
              <a:rPr lang="fr-FR" sz="2400" b="1" dirty="0" smtClean="0">
                <a:solidFill>
                  <a:srgbClr val="FFC000"/>
                </a:solidFill>
              </a:rPr>
              <a:t>3 </a:t>
            </a:r>
            <a:endParaRPr lang="fr-FR" sz="2400" b="1" dirty="0">
              <a:solidFill>
                <a:srgbClr val="FFC000"/>
              </a:solidFill>
            </a:endParaRPr>
          </a:p>
        </p:txBody>
      </p:sp>
    </p:spTree>
    <p:extLst>
      <p:ext uri="{BB962C8B-B14F-4D97-AF65-F5344CB8AC3E}">
        <p14:creationId xmlns:p14="http://schemas.microsoft.com/office/powerpoint/2010/main" val="2835991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11758</TotalTime>
  <Words>2242</Words>
  <Application>Microsoft Office PowerPoint</Application>
  <PresentationFormat>Personnalisé</PresentationFormat>
  <Paragraphs>401</Paragraphs>
  <Slides>39</Slides>
  <Notes>1</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Direction Ion</vt:lpstr>
      <vt:lpstr>Augmentation générale</vt:lpstr>
      <vt:lpstr>Problématiques de Parole Donnée N° 221</vt:lpstr>
      <vt:lpstr>Présentation PowerPoint</vt:lpstr>
      <vt:lpstr>Table 1</vt:lpstr>
      <vt:lpstr>Présentation PowerPoint</vt:lpstr>
      <vt:lpstr>Table 2 Mieux contribuer</vt:lpstr>
      <vt:lpstr>Présentation PowerPoint</vt:lpstr>
      <vt:lpstr>Table 3 : Résolutions, vision 2020 Contribution juste et rétribution juste</vt:lpstr>
      <vt:lpstr>Contribution &amp; rétribution</vt:lpstr>
      <vt:lpstr>Deuxième Partie</vt:lpstr>
      <vt:lpstr>Tout augmente, sauf l’amour</vt:lpstr>
      <vt:lpstr>Présentation PowerPoint</vt:lpstr>
      <vt:lpstr>Depuis le début du 20e siècle, tout augmente très vite</vt:lpstr>
      <vt:lpstr>Présentation PowerPoint</vt:lpstr>
      <vt:lpstr>Le discours des quatre grandes libertés Franklin Delano Roosevelt (1941)</vt:lpstr>
      <vt:lpstr>Présentation PowerPoint</vt:lpstr>
      <vt:lpstr>Présentation PowerPoint</vt:lpstr>
      <vt:lpstr>Les quatre libertés économiques de l’UE</vt:lpstr>
      <vt:lpstr>Alors que s’accroissaient les besoins et les désirs, l’amour n’a pas grandi suffisamment</vt:lpstr>
      <vt:lpstr>Le Plaidoyer pour l’altruisme de Mathieu Ricard </vt:lpstr>
      <vt:lpstr>Quelques remarques de Mathieu Ricard</vt:lpstr>
      <vt:lpstr>Que tout augmente, à commencer par l’amour</vt:lpstr>
      <vt:lpstr>Vous n’en avez pas fait assez, vous n’en avez jamais fait assez, tant qu’il existe encore une chose à laquelle vous pouvez contribuer.</vt:lpstr>
      <vt:lpstr>Quel progrès ?</vt:lpstr>
      <vt:lpstr>Buts de la vie &amp; moyens d’existence</vt:lpstr>
      <vt:lpstr>Que faut-il augmenter ?</vt:lpstr>
      <vt:lpstr>Présentation PowerPoint</vt:lpstr>
      <vt:lpstr>Le service au sens profane (philosophie de Frédéric Bastiat)</vt:lpstr>
      <vt:lpstr>Présentation PowerPoint</vt:lpstr>
      <vt:lpstr>Contribution et rétribution</vt:lpstr>
      <vt:lpstr>Contribution et rétribution</vt:lpstr>
      <vt:lpstr>精誠 </vt:lpstr>
      <vt:lpstr>Présentation PowerPoint</vt:lpstr>
      <vt:lpstr>Les types de valeur</vt:lpstr>
      <vt:lpstr>Présentation PowerPoint</vt:lpstr>
      <vt:lpstr>Présentation PowerPoint</vt:lpstr>
      <vt:lpstr>Présentation PowerPoint</vt:lpstr>
      <vt:lpstr>Tout augmente, sauf l’amour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524</cp:revision>
  <dcterms:created xsi:type="dcterms:W3CDTF">2015-06-01T10:46:43Z</dcterms:created>
  <dcterms:modified xsi:type="dcterms:W3CDTF">2015-10-26T06:34:39Z</dcterms:modified>
</cp:coreProperties>
</file>