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sldIdLst>
    <p:sldId id="256" r:id="rId2"/>
    <p:sldId id="361" r:id="rId3"/>
    <p:sldId id="257" r:id="rId4"/>
    <p:sldId id="258" r:id="rId5"/>
    <p:sldId id="264" r:id="rId6"/>
    <p:sldId id="265" r:id="rId7"/>
    <p:sldId id="266" r:id="rId8"/>
    <p:sldId id="267" r:id="rId9"/>
    <p:sldId id="268" r:id="rId10"/>
    <p:sldId id="316" r:id="rId11"/>
    <p:sldId id="269" r:id="rId12"/>
    <p:sldId id="270" r:id="rId13"/>
    <p:sldId id="271" r:id="rId14"/>
    <p:sldId id="356" r:id="rId15"/>
    <p:sldId id="360" r:id="rId16"/>
    <p:sldId id="357" r:id="rId17"/>
    <p:sldId id="346" r:id="rId18"/>
    <p:sldId id="345" r:id="rId19"/>
    <p:sldId id="326" r:id="rId20"/>
    <p:sldId id="336" r:id="rId21"/>
    <p:sldId id="337" r:id="rId22"/>
    <p:sldId id="338" r:id="rId23"/>
    <p:sldId id="339" r:id="rId24"/>
    <p:sldId id="343" r:id="rId25"/>
    <p:sldId id="340" r:id="rId26"/>
    <p:sldId id="341" r:id="rId27"/>
    <p:sldId id="342" r:id="rId28"/>
    <p:sldId id="358" r:id="rId29"/>
    <p:sldId id="351" r:id="rId30"/>
    <p:sldId id="322" r:id="rId31"/>
    <p:sldId id="350" r:id="rId32"/>
    <p:sldId id="344" r:id="rId33"/>
    <p:sldId id="328" r:id="rId34"/>
    <p:sldId id="359" r:id="rId35"/>
    <p:sldId id="349" r:id="rId36"/>
    <p:sldId id="347" r:id="rId37"/>
    <p:sldId id="333" r:id="rId38"/>
    <p:sldId id="335" r:id="rId39"/>
    <p:sldId id="324" r:id="rId40"/>
    <p:sldId id="323" r:id="rId41"/>
    <p:sldId id="348" r:id="rId42"/>
    <p:sldId id="329" r:id="rId43"/>
    <p:sldId id="33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34" autoAdjust="0"/>
    <p:restoredTop sz="94660"/>
  </p:normalViewPr>
  <p:slideViewPr>
    <p:cSldViewPr snapToGrid="0">
      <p:cViewPr>
        <p:scale>
          <a:sx n="70" d="100"/>
          <a:sy n="70" d="100"/>
        </p:scale>
        <p:origin x="1140" y="480"/>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3FD04-B6C5-4179-8725-EEDE4A5B7F7B}" type="doc">
      <dgm:prSet loTypeId="urn:microsoft.com/office/officeart/2005/8/layout/lProcess2" loCatId="list" qsTypeId="urn:microsoft.com/office/officeart/2005/8/quickstyle/simple5" qsCatId="simple" csTypeId="urn:microsoft.com/office/officeart/2005/8/colors/colorful4" csCatId="colorful" phldr="1"/>
      <dgm:spPr/>
      <dgm:t>
        <a:bodyPr/>
        <a:lstStyle/>
        <a:p>
          <a:endParaRPr lang="fr-FR"/>
        </a:p>
      </dgm:t>
    </dgm:pt>
    <dgm:pt modelId="{27417A35-EAE8-4CA8-9EC9-1CA47DA5AE57}">
      <dgm:prSet phldrT="[Texte]"/>
      <dgm:spPr>
        <a:solidFill>
          <a:srgbClr val="FFFF00"/>
        </a:solidFill>
      </dgm:spPr>
      <dgm:t>
        <a:bodyPr/>
        <a:lstStyle/>
        <a:p>
          <a:r>
            <a:rPr lang="fr-FR" dirty="0" smtClean="0"/>
            <a:t>Joie et certitude</a:t>
          </a:r>
          <a:endParaRPr lang="fr-FR" dirty="0"/>
        </a:p>
      </dgm:t>
    </dgm:pt>
    <dgm:pt modelId="{3F3D9723-12CD-4373-979E-F15E54D6152B}" type="parTrans" cxnId="{C7BFFD23-DD7F-4D15-BC03-E78B9E6ABE26}">
      <dgm:prSet/>
      <dgm:spPr/>
      <dgm:t>
        <a:bodyPr/>
        <a:lstStyle/>
        <a:p>
          <a:endParaRPr lang="fr-FR"/>
        </a:p>
      </dgm:t>
    </dgm:pt>
    <dgm:pt modelId="{5CCCA6C7-3AD3-4C9B-9E18-18EA2DA7CF22}" type="sibTrans" cxnId="{C7BFFD23-DD7F-4D15-BC03-E78B9E6ABE26}">
      <dgm:prSet/>
      <dgm:spPr/>
      <dgm:t>
        <a:bodyPr/>
        <a:lstStyle/>
        <a:p>
          <a:endParaRPr lang="fr-FR"/>
        </a:p>
      </dgm:t>
    </dgm:pt>
    <dgm:pt modelId="{53412142-1823-4C72-A1D2-DCD9A90E83F2}">
      <dgm:prSet phldrT="[Texte]"/>
      <dgm:spPr>
        <a:solidFill>
          <a:srgbClr val="FFC000"/>
        </a:solidFill>
      </dgm:spPr>
      <dgm:t>
        <a:bodyPr/>
        <a:lstStyle/>
        <a:p>
          <a:r>
            <a:rPr lang="fr-FR" dirty="0" smtClean="0">
              <a:solidFill>
                <a:srgbClr val="002060"/>
              </a:solidFill>
            </a:rPr>
            <a:t>Parole Donnée N° 231</a:t>
          </a:r>
          <a:endParaRPr lang="fr-FR" dirty="0">
            <a:solidFill>
              <a:srgbClr val="002060"/>
            </a:solidFill>
          </a:endParaRPr>
        </a:p>
      </dgm:t>
    </dgm:pt>
    <dgm:pt modelId="{2810499C-7256-40DB-BF1E-BFD84CA24C4C}" type="parTrans" cxnId="{3C9C8993-7D96-4D3B-AA31-75742C867796}">
      <dgm:prSet/>
      <dgm:spPr/>
      <dgm:t>
        <a:bodyPr/>
        <a:lstStyle/>
        <a:p>
          <a:endParaRPr lang="fr-FR"/>
        </a:p>
      </dgm:t>
    </dgm:pt>
    <dgm:pt modelId="{D0349BF0-E572-4412-9F50-04E94A7C07A9}" type="sibTrans" cxnId="{3C9C8993-7D96-4D3B-AA31-75742C867796}">
      <dgm:prSet/>
      <dgm:spPr/>
      <dgm:t>
        <a:bodyPr/>
        <a:lstStyle/>
        <a:p>
          <a:endParaRPr lang="fr-FR"/>
        </a:p>
      </dgm:t>
    </dgm:pt>
    <dgm:pt modelId="{BCA36D95-56CA-4001-8C86-899D6DFB66D9}">
      <dgm:prSet phldrT="[Texte]"/>
      <dgm:spPr>
        <a:solidFill>
          <a:srgbClr val="FFC000"/>
        </a:solidFill>
      </dgm:spPr>
      <dgm:t>
        <a:bodyPr/>
        <a:lstStyle/>
        <a:p>
          <a:r>
            <a:rPr lang="fr-FR" dirty="0" smtClean="0">
              <a:solidFill>
                <a:srgbClr val="002060"/>
              </a:solidFill>
            </a:rPr>
            <a:t>Mercredi 2 décembre</a:t>
          </a:r>
          <a:endParaRPr lang="fr-FR" dirty="0">
            <a:solidFill>
              <a:srgbClr val="002060"/>
            </a:solidFill>
          </a:endParaRPr>
        </a:p>
      </dgm:t>
    </dgm:pt>
    <dgm:pt modelId="{ED7B73F7-DD0B-4032-B23C-0D8AC1C0A2F0}" type="parTrans" cxnId="{434AC2D4-2FE0-4436-B995-056564E0C7CE}">
      <dgm:prSet/>
      <dgm:spPr/>
      <dgm:t>
        <a:bodyPr/>
        <a:lstStyle/>
        <a:p>
          <a:endParaRPr lang="fr-FR"/>
        </a:p>
      </dgm:t>
    </dgm:pt>
    <dgm:pt modelId="{F96DE2C0-07FB-4BD0-A5C8-4ADF3188F130}" type="sibTrans" cxnId="{434AC2D4-2FE0-4436-B995-056564E0C7CE}">
      <dgm:prSet/>
      <dgm:spPr/>
      <dgm:t>
        <a:bodyPr/>
        <a:lstStyle/>
        <a:p>
          <a:endParaRPr lang="fr-FR"/>
        </a:p>
      </dgm:t>
    </dgm:pt>
    <dgm:pt modelId="{AADA9043-E281-4529-98EA-85188CDEAC48}">
      <dgm:prSet phldrT="[Texte]">
        <dgm:style>
          <a:lnRef idx="1">
            <a:schemeClr val="accent5"/>
          </a:lnRef>
          <a:fillRef idx="2">
            <a:schemeClr val="accent5"/>
          </a:fillRef>
          <a:effectRef idx="1">
            <a:schemeClr val="accent5"/>
          </a:effectRef>
          <a:fontRef idx="minor">
            <a:schemeClr val="dk1"/>
          </a:fontRef>
        </dgm:style>
      </dgm:prSet>
      <dgm:spPr>
        <a:solidFill>
          <a:schemeClr val="accent4">
            <a:lumMod val="60000"/>
            <a:lumOff val="40000"/>
          </a:schemeClr>
        </a:solidFill>
      </dgm:spPr>
      <dgm:t>
        <a:bodyPr/>
        <a:lstStyle/>
        <a:p>
          <a:r>
            <a:rPr lang="fr-FR" dirty="0" smtClean="0"/>
            <a:t>Certitude des Relations</a:t>
          </a:r>
          <a:endParaRPr lang="fr-FR" dirty="0"/>
        </a:p>
      </dgm:t>
    </dgm:pt>
    <dgm:pt modelId="{4FD05D8C-AA1B-4B18-9C21-CFA8A5C4AD0B}" type="parTrans" cxnId="{787CCA67-6C87-4DCC-B2BC-6AF0F75D6A56}">
      <dgm:prSet/>
      <dgm:spPr/>
      <dgm:t>
        <a:bodyPr/>
        <a:lstStyle/>
        <a:p>
          <a:endParaRPr lang="fr-FR"/>
        </a:p>
      </dgm:t>
    </dgm:pt>
    <dgm:pt modelId="{0E404AE9-CF8E-4420-833E-7771C511D758}" type="sibTrans" cxnId="{787CCA67-6C87-4DCC-B2BC-6AF0F75D6A56}">
      <dgm:prSet/>
      <dgm:spPr/>
      <dgm:t>
        <a:bodyPr/>
        <a:lstStyle/>
        <a:p>
          <a:endParaRPr lang="fr-FR"/>
        </a:p>
      </dgm:t>
    </dgm:pt>
    <dgm:pt modelId="{BF912A90-547B-4FE3-A302-32692DBE2601}">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Parole Donnée N°232</a:t>
          </a:r>
          <a:endParaRPr lang="fr-FR" dirty="0"/>
        </a:p>
      </dgm:t>
    </dgm:pt>
    <dgm:pt modelId="{35D7218C-B752-41EC-AB61-70B825A2F584}" type="parTrans" cxnId="{8AE4C7C3-2E4D-443A-B122-D5ACA80D2C5C}">
      <dgm:prSet/>
      <dgm:spPr/>
      <dgm:t>
        <a:bodyPr/>
        <a:lstStyle/>
        <a:p>
          <a:endParaRPr lang="fr-FR"/>
        </a:p>
      </dgm:t>
    </dgm:pt>
    <dgm:pt modelId="{D918109F-18CF-4F02-BB1D-FC987EE2EB5F}" type="sibTrans" cxnId="{8AE4C7C3-2E4D-443A-B122-D5ACA80D2C5C}">
      <dgm:prSet/>
      <dgm:spPr/>
      <dgm:t>
        <a:bodyPr/>
        <a:lstStyle/>
        <a:p>
          <a:endParaRPr lang="fr-FR"/>
        </a:p>
      </dgm:t>
    </dgm:pt>
    <dgm:pt modelId="{94BB9CD3-6272-49F5-81E4-6031CEB5AF23}">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Mercredi 9 décembre</a:t>
          </a:r>
          <a:endParaRPr lang="fr-FR" dirty="0"/>
        </a:p>
      </dgm:t>
    </dgm:pt>
    <dgm:pt modelId="{035EFD53-0DC7-4060-9782-4E1D52E7CB8C}" type="parTrans" cxnId="{B7FC7FD6-9922-409F-93DE-29EBB6F4EF1E}">
      <dgm:prSet/>
      <dgm:spPr/>
      <dgm:t>
        <a:bodyPr/>
        <a:lstStyle/>
        <a:p>
          <a:endParaRPr lang="fr-FR"/>
        </a:p>
      </dgm:t>
    </dgm:pt>
    <dgm:pt modelId="{B8A9074D-AF0F-4074-930A-E11A8F19C7A1}" type="sibTrans" cxnId="{B7FC7FD6-9922-409F-93DE-29EBB6F4EF1E}">
      <dgm:prSet/>
      <dgm:spPr/>
      <dgm:t>
        <a:bodyPr/>
        <a:lstStyle/>
        <a:p>
          <a:endParaRPr lang="fr-FR"/>
        </a:p>
      </dgm:t>
    </dgm:pt>
    <dgm:pt modelId="{9B31ABAD-9711-461E-9D5E-7839D692C0FD}">
      <dgm:prSet phldrT="[Texte]"/>
      <dgm:spPr>
        <a:solidFill>
          <a:srgbClr val="FBA7F1"/>
        </a:solidFill>
      </dgm:spPr>
      <dgm:t>
        <a:bodyPr/>
        <a:lstStyle/>
        <a:p>
          <a:r>
            <a:rPr lang="fr-FR" dirty="0" smtClean="0"/>
            <a:t>Certitudes morales</a:t>
          </a:r>
          <a:endParaRPr lang="fr-FR" dirty="0"/>
        </a:p>
      </dgm:t>
    </dgm:pt>
    <dgm:pt modelId="{37E2E99D-7C22-436E-B190-86DAB695EF00}" type="parTrans" cxnId="{781D2C4C-6BCB-4EDB-A98F-C496578953F8}">
      <dgm:prSet/>
      <dgm:spPr/>
      <dgm:t>
        <a:bodyPr/>
        <a:lstStyle/>
        <a:p>
          <a:endParaRPr lang="fr-FR"/>
        </a:p>
      </dgm:t>
    </dgm:pt>
    <dgm:pt modelId="{82F31309-5506-40C6-BFA5-76613A285F38}" type="sibTrans" cxnId="{781D2C4C-6BCB-4EDB-A98F-C496578953F8}">
      <dgm:prSet/>
      <dgm:spPr/>
      <dgm:t>
        <a:bodyPr/>
        <a:lstStyle/>
        <a:p>
          <a:endParaRPr lang="fr-FR"/>
        </a:p>
      </dgm:t>
    </dgm:pt>
    <dgm:pt modelId="{78B8CD31-1F9B-43E1-800A-E104A0DD43CF}">
      <dgm:prSet phldrT="[Texte]"/>
      <dgm:spPr>
        <a:solidFill>
          <a:srgbClr val="FF0000"/>
        </a:solidFill>
      </dgm:spPr>
      <dgm:t>
        <a:bodyPr/>
        <a:lstStyle/>
        <a:p>
          <a:r>
            <a:rPr lang="fr-FR" dirty="0" smtClean="0"/>
            <a:t>Parole Donnée N°233</a:t>
          </a:r>
          <a:endParaRPr lang="fr-FR" dirty="0"/>
        </a:p>
      </dgm:t>
    </dgm:pt>
    <dgm:pt modelId="{22579CD2-8E43-44AE-93E0-36680F6A3642}" type="parTrans" cxnId="{6AA02BE4-B620-4653-87EA-AD5E0393BC39}">
      <dgm:prSet/>
      <dgm:spPr/>
      <dgm:t>
        <a:bodyPr/>
        <a:lstStyle/>
        <a:p>
          <a:endParaRPr lang="fr-FR"/>
        </a:p>
      </dgm:t>
    </dgm:pt>
    <dgm:pt modelId="{780A2513-C012-4419-99F6-26A75B2B269F}" type="sibTrans" cxnId="{6AA02BE4-B620-4653-87EA-AD5E0393BC39}">
      <dgm:prSet/>
      <dgm:spPr/>
      <dgm:t>
        <a:bodyPr/>
        <a:lstStyle/>
        <a:p>
          <a:endParaRPr lang="fr-FR"/>
        </a:p>
      </dgm:t>
    </dgm:pt>
    <dgm:pt modelId="{8074B4FA-86AC-41B5-9402-0371241ACD56}">
      <dgm:prSet phldrT="[Texte]"/>
      <dgm:spPr>
        <a:solidFill>
          <a:srgbClr val="FF0000"/>
        </a:solidFill>
      </dgm:spPr>
      <dgm:t>
        <a:bodyPr/>
        <a:lstStyle/>
        <a:p>
          <a:r>
            <a:rPr lang="fr-FR" dirty="0" smtClean="0"/>
            <a:t>Mercredi 16 décembre</a:t>
          </a:r>
          <a:endParaRPr lang="fr-FR" dirty="0"/>
        </a:p>
      </dgm:t>
    </dgm:pt>
    <dgm:pt modelId="{E778E85A-C7E5-4E13-966E-3FA2D9D7CF5F}" type="parTrans" cxnId="{46C74AB4-855B-4691-B7A6-A5AB07E7ACB7}">
      <dgm:prSet/>
      <dgm:spPr/>
      <dgm:t>
        <a:bodyPr/>
        <a:lstStyle/>
        <a:p>
          <a:endParaRPr lang="fr-FR"/>
        </a:p>
      </dgm:t>
    </dgm:pt>
    <dgm:pt modelId="{44325E2D-5FAD-468B-8B5E-857BDFA691D7}" type="sibTrans" cxnId="{46C74AB4-855B-4691-B7A6-A5AB07E7ACB7}">
      <dgm:prSet/>
      <dgm:spPr/>
      <dgm:t>
        <a:bodyPr/>
        <a:lstStyle/>
        <a:p>
          <a:endParaRPr lang="fr-FR"/>
        </a:p>
      </dgm:t>
    </dgm:pt>
    <dgm:pt modelId="{85EE89AE-F4C5-4093-8502-F12C72D5C0F3}">
      <dgm:prSet>
        <dgm:style>
          <a:lnRef idx="1">
            <a:schemeClr val="accent6"/>
          </a:lnRef>
          <a:fillRef idx="2">
            <a:schemeClr val="accent6"/>
          </a:fillRef>
          <a:effectRef idx="1">
            <a:schemeClr val="accent6"/>
          </a:effectRef>
          <a:fontRef idx="minor">
            <a:schemeClr val="dk1"/>
          </a:fontRef>
        </dgm:style>
      </dgm:prSet>
      <dgm:spPr/>
      <dgm:t>
        <a:bodyPr/>
        <a:lstStyle/>
        <a:p>
          <a:r>
            <a:rPr lang="fr-FR" dirty="0" smtClean="0"/>
            <a:t>Devenir Certain</a:t>
          </a:r>
          <a:endParaRPr lang="fr-FR" dirty="0"/>
        </a:p>
      </dgm:t>
    </dgm:pt>
    <dgm:pt modelId="{E25286AB-3D72-4FE3-A1F0-7F6C1E7E6AAD}" type="parTrans" cxnId="{579D1FB5-9316-4827-8358-765560FDC891}">
      <dgm:prSet/>
      <dgm:spPr/>
      <dgm:t>
        <a:bodyPr/>
        <a:lstStyle/>
        <a:p>
          <a:endParaRPr lang="fr-FR"/>
        </a:p>
      </dgm:t>
    </dgm:pt>
    <dgm:pt modelId="{EC5CD50B-05FF-4FB7-8606-0D3F056D1C69}" type="sibTrans" cxnId="{579D1FB5-9316-4827-8358-765560FDC891}">
      <dgm:prSet/>
      <dgm:spPr/>
      <dgm:t>
        <a:bodyPr/>
        <a:lstStyle/>
        <a:p>
          <a:endParaRPr lang="fr-FR"/>
        </a:p>
      </dgm:t>
    </dgm:pt>
    <dgm:pt modelId="{BA983BC9-0DB5-435B-BCDA-E1CDD6DC37EF}" type="pres">
      <dgm:prSet presAssocID="{3303FD04-B6C5-4179-8725-EEDE4A5B7F7B}" presName="theList" presStyleCnt="0">
        <dgm:presLayoutVars>
          <dgm:dir/>
          <dgm:animLvl val="lvl"/>
          <dgm:resizeHandles val="exact"/>
        </dgm:presLayoutVars>
      </dgm:prSet>
      <dgm:spPr/>
      <dgm:t>
        <a:bodyPr/>
        <a:lstStyle/>
        <a:p>
          <a:endParaRPr lang="fr-FR"/>
        </a:p>
      </dgm:t>
    </dgm:pt>
    <dgm:pt modelId="{26319A7C-1C44-42EF-931B-8BB7DEA5DDE8}" type="pres">
      <dgm:prSet presAssocID="{27417A35-EAE8-4CA8-9EC9-1CA47DA5AE57}" presName="compNode" presStyleCnt="0"/>
      <dgm:spPr/>
      <dgm:t>
        <a:bodyPr/>
        <a:lstStyle/>
        <a:p>
          <a:endParaRPr lang="fr-FR"/>
        </a:p>
      </dgm:t>
    </dgm:pt>
    <dgm:pt modelId="{86AD2DEA-ED23-4365-9F94-76F128D56074}" type="pres">
      <dgm:prSet presAssocID="{27417A35-EAE8-4CA8-9EC9-1CA47DA5AE57}" presName="aNode" presStyleLbl="bgShp" presStyleIdx="0" presStyleCnt="4"/>
      <dgm:spPr/>
      <dgm:t>
        <a:bodyPr/>
        <a:lstStyle/>
        <a:p>
          <a:endParaRPr lang="fr-FR"/>
        </a:p>
      </dgm:t>
    </dgm:pt>
    <dgm:pt modelId="{C40FB436-9E6B-4C02-9AD1-6D00530001E4}" type="pres">
      <dgm:prSet presAssocID="{27417A35-EAE8-4CA8-9EC9-1CA47DA5AE57}" presName="textNode" presStyleLbl="bgShp" presStyleIdx="0" presStyleCnt="4"/>
      <dgm:spPr/>
      <dgm:t>
        <a:bodyPr/>
        <a:lstStyle/>
        <a:p>
          <a:endParaRPr lang="fr-FR"/>
        </a:p>
      </dgm:t>
    </dgm:pt>
    <dgm:pt modelId="{A64F3E70-7EB7-42BC-B16F-088602F97AFD}" type="pres">
      <dgm:prSet presAssocID="{27417A35-EAE8-4CA8-9EC9-1CA47DA5AE57}" presName="compChildNode" presStyleCnt="0"/>
      <dgm:spPr/>
      <dgm:t>
        <a:bodyPr/>
        <a:lstStyle/>
        <a:p>
          <a:endParaRPr lang="fr-FR"/>
        </a:p>
      </dgm:t>
    </dgm:pt>
    <dgm:pt modelId="{0C81E1D6-379D-4097-B4C4-AC88EAFC06A7}" type="pres">
      <dgm:prSet presAssocID="{27417A35-EAE8-4CA8-9EC9-1CA47DA5AE57}" presName="theInnerList" presStyleCnt="0"/>
      <dgm:spPr/>
      <dgm:t>
        <a:bodyPr/>
        <a:lstStyle/>
        <a:p>
          <a:endParaRPr lang="fr-FR"/>
        </a:p>
      </dgm:t>
    </dgm:pt>
    <dgm:pt modelId="{67D14C67-AB2D-4987-B0F8-3618AB3E430F}" type="pres">
      <dgm:prSet presAssocID="{53412142-1823-4C72-A1D2-DCD9A90E83F2}" presName="childNode" presStyleLbl="node1" presStyleIdx="0" presStyleCnt="6">
        <dgm:presLayoutVars>
          <dgm:bulletEnabled val="1"/>
        </dgm:presLayoutVars>
      </dgm:prSet>
      <dgm:spPr/>
      <dgm:t>
        <a:bodyPr/>
        <a:lstStyle/>
        <a:p>
          <a:endParaRPr lang="fr-FR"/>
        </a:p>
      </dgm:t>
    </dgm:pt>
    <dgm:pt modelId="{FD1B29DD-D43C-454C-B836-AC271DA1C1E0}" type="pres">
      <dgm:prSet presAssocID="{53412142-1823-4C72-A1D2-DCD9A90E83F2}" presName="aSpace2" presStyleCnt="0"/>
      <dgm:spPr/>
      <dgm:t>
        <a:bodyPr/>
        <a:lstStyle/>
        <a:p>
          <a:endParaRPr lang="fr-FR"/>
        </a:p>
      </dgm:t>
    </dgm:pt>
    <dgm:pt modelId="{A0A8E18D-36F5-4E03-8951-BDA7C84A678B}" type="pres">
      <dgm:prSet presAssocID="{BCA36D95-56CA-4001-8C86-899D6DFB66D9}" presName="childNode" presStyleLbl="node1" presStyleIdx="1" presStyleCnt="6">
        <dgm:presLayoutVars>
          <dgm:bulletEnabled val="1"/>
        </dgm:presLayoutVars>
      </dgm:prSet>
      <dgm:spPr/>
      <dgm:t>
        <a:bodyPr/>
        <a:lstStyle/>
        <a:p>
          <a:endParaRPr lang="fr-FR"/>
        </a:p>
      </dgm:t>
    </dgm:pt>
    <dgm:pt modelId="{AD27AFC5-1D25-4E43-8E8D-2868323F385F}" type="pres">
      <dgm:prSet presAssocID="{27417A35-EAE8-4CA8-9EC9-1CA47DA5AE57}" presName="aSpace" presStyleCnt="0"/>
      <dgm:spPr/>
      <dgm:t>
        <a:bodyPr/>
        <a:lstStyle/>
        <a:p>
          <a:endParaRPr lang="fr-FR"/>
        </a:p>
      </dgm:t>
    </dgm:pt>
    <dgm:pt modelId="{ABC21C34-B70E-49E7-96E7-B8D5D332157C}" type="pres">
      <dgm:prSet presAssocID="{AADA9043-E281-4529-98EA-85188CDEAC48}" presName="compNode" presStyleCnt="0"/>
      <dgm:spPr/>
      <dgm:t>
        <a:bodyPr/>
        <a:lstStyle/>
        <a:p>
          <a:endParaRPr lang="fr-FR"/>
        </a:p>
      </dgm:t>
    </dgm:pt>
    <dgm:pt modelId="{A159C5B6-3D45-4AA8-A961-8B6D3CB9C1AB}" type="pres">
      <dgm:prSet presAssocID="{AADA9043-E281-4529-98EA-85188CDEAC48}" presName="aNode" presStyleLbl="bgShp" presStyleIdx="1" presStyleCnt="4"/>
      <dgm:spPr/>
      <dgm:t>
        <a:bodyPr/>
        <a:lstStyle/>
        <a:p>
          <a:endParaRPr lang="fr-FR"/>
        </a:p>
      </dgm:t>
    </dgm:pt>
    <dgm:pt modelId="{D29D2465-944D-4EAF-9193-FDB1BC23A2CE}" type="pres">
      <dgm:prSet presAssocID="{AADA9043-E281-4529-98EA-85188CDEAC48}" presName="textNode" presStyleLbl="bgShp" presStyleIdx="1" presStyleCnt="4"/>
      <dgm:spPr/>
      <dgm:t>
        <a:bodyPr/>
        <a:lstStyle/>
        <a:p>
          <a:endParaRPr lang="fr-FR"/>
        </a:p>
      </dgm:t>
    </dgm:pt>
    <dgm:pt modelId="{967AB1FF-EC09-4001-B095-8B55C4FC516A}" type="pres">
      <dgm:prSet presAssocID="{AADA9043-E281-4529-98EA-85188CDEAC48}" presName="compChildNode" presStyleCnt="0"/>
      <dgm:spPr/>
      <dgm:t>
        <a:bodyPr/>
        <a:lstStyle/>
        <a:p>
          <a:endParaRPr lang="fr-FR"/>
        </a:p>
      </dgm:t>
    </dgm:pt>
    <dgm:pt modelId="{2C03919E-F606-46A0-A180-086D6BC4DD2B}" type="pres">
      <dgm:prSet presAssocID="{AADA9043-E281-4529-98EA-85188CDEAC48}" presName="theInnerList" presStyleCnt="0"/>
      <dgm:spPr/>
      <dgm:t>
        <a:bodyPr/>
        <a:lstStyle/>
        <a:p>
          <a:endParaRPr lang="fr-FR"/>
        </a:p>
      </dgm:t>
    </dgm:pt>
    <dgm:pt modelId="{455B82E6-99E9-4BFC-B0EA-8A414A469510}" type="pres">
      <dgm:prSet presAssocID="{BF912A90-547B-4FE3-A302-32692DBE2601}" presName="childNode" presStyleLbl="node1" presStyleIdx="2" presStyleCnt="6">
        <dgm:presLayoutVars>
          <dgm:bulletEnabled val="1"/>
        </dgm:presLayoutVars>
      </dgm:prSet>
      <dgm:spPr/>
      <dgm:t>
        <a:bodyPr/>
        <a:lstStyle/>
        <a:p>
          <a:endParaRPr lang="fr-FR"/>
        </a:p>
      </dgm:t>
    </dgm:pt>
    <dgm:pt modelId="{E7EC87BA-CB7E-4D0B-A0B0-7870B3FEBFE1}" type="pres">
      <dgm:prSet presAssocID="{BF912A90-547B-4FE3-A302-32692DBE2601}" presName="aSpace2" presStyleCnt="0"/>
      <dgm:spPr/>
      <dgm:t>
        <a:bodyPr/>
        <a:lstStyle/>
        <a:p>
          <a:endParaRPr lang="fr-FR"/>
        </a:p>
      </dgm:t>
    </dgm:pt>
    <dgm:pt modelId="{0CEAB6BC-CD2C-48B1-A494-207B206782B2}" type="pres">
      <dgm:prSet presAssocID="{94BB9CD3-6272-49F5-81E4-6031CEB5AF23}" presName="childNode" presStyleLbl="node1" presStyleIdx="3" presStyleCnt="6">
        <dgm:presLayoutVars>
          <dgm:bulletEnabled val="1"/>
        </dgm:presLayoutVars>
      </dgm:prSet>
      <dgm:spPr/>
      <dgm:t>
        <a:bodyPr/>
        <a:lstStyle/>
        <a:p>
          <a:endParaRPr lang="fr-FR"/>
        </a:p>
      </dgm:t>
    </dgm:pt>
    <dgm:pt modelId="{CA753E25-94D2-4A80-89AF-2674FC40E877}" type="pres">
      <dgm:prSet presAssocID="{AADA9043-E281-4529-98EA-85188CDEAC48}" presName="aSpace" presStyleCnt="0"/>
      <dgm:spPr/>
      <dgm:t>
        <a:bodyPr/>
        <a:lstStyle/>
        <a:p>
          <a:endParaRPr lang="fr-FR"/>
        </a:p>
      </dgm:t>
    </dgm:pt>
    <dgm:pt modelId="{19CB0028-7C0C-40D0-B100-C359988C6A84}" type="pres">
      <dgm:prSet presAssocID="{9B31ABAD-9711-461E-9D5E-7839D692C0FD}" presName="compNode" presStyleCnt="0"/>
      <dgm:spPr/>
      <dgm:t>
        <a:bodyPr/>
        <a:lstStyle/>
        <a:p>
          <a:endParaRPr lang="fr-FR"/>
        </a:p>
      </dgm:t>
    </dgm:pt>
    <dgm:pt modelId="{560AA217-61B7-4195-B88D-A9E32473F954}" type="pres">
      <dgm:prSet presAssocID="{9B31ABAD-9711-461E-9D5E-7839D692C0FD}" presName="aNode" presStyleLbl="bgShp" presStyleIdx="2" presStyleCnt="4"/>
      <dgm:spPr/>
      <dgm:t>
        <a:bodyPr/>
        <a:lstStyle/>
        <a:p>
          <a:endParaRPr lang="fr-FR"/>
        </a:p>
      </dgm:t>
    </dgm:pt>
    <dgm:pt modelId="{FA42DC05-8ACA-4D08-80DC-A88C7D6AFE4F}" type="pres">
      <dgm:prSet presAssocID="{9B31ABAD-9711-461E-9D5E-7839D692C0FD}" presName="textNode" presStyleLbl="bgShp" presStyleIdx="2" presStyleCnt="4"/>
      <dgm:spPr/>
      <dgm:t>
        <a:bodyPr/>
        <a:lstStyle/>
        <a:p>
          <a:endParaRPr lang="fr-FR"/>
        </a:p>
      </dgm:t>
    </dgm:pt>
    <dgm:pt modelId="{A91EEA02-A07E-4B9C-8F89-104FDC25F765}" type="pres">
      <dgm:prSet presAssocID="{9B31ABAD-9711-461E-9D5E-7839D692C0FD}" presName="compChildNode" presStyleCnt="0"/>
      <dgm:spPr/>
      <dgm:t>
        <a:bodyPr/>
        <a:lstStyle/>
        <a:p>
          <a:endParaRPr lang="fr-FR"/>
        </a:p>
      </dgm:t>
    </dgm:pt>
    <dgm:pt modelId="{BDBC7FB4-64D5-40F4-8BE4-8B31E0E1C14B}" type="pres">
      <dgm:prSet presAssocID="{9B31ABAD-9711-461E-9D5E-7839D692C0FD}" presName="theInnerList" presStyleCnt="0"/>
      <dgm:spPr/>
      <dgm:t>
        <a:bodyPr/>
        <a:lstStyle/>
        <a:p>
          <a:endParaRPr lang="fr-FR"/>
        </a:p>
      </dgm:t>
    </dgm:pt>
    <dgm:pt modelId="{87021ED9-6E15-4677-BE08-A7E694A70095}" type="pres">
      <dgm:prSet presAssocID="{78B8CD31-1F9B-43E1-800A-E104A0DD43CF}" presName="childNode" presStyleLbl="node1" presStyleIdx="4" presStyleCnt="6">
        <dgm:presLayoutVars>
          <dgm:bulletEnabled val="1"/>
        </dgm:presLayoutVars>
      </dgm:prSet>
      <dgm:spPr/>
      <dgm:t>
        <a:bodyPr/>
        <a:lstStyle/>
        <a:p>
          <a:endParaRPr lang="fr-FR"/>
        </a:p>
      </dgm:t>
    </dgm:pt>
    <dgm:pt modelId="{F0B0A32D-6CAE-4D39-A2C1-72499D1E38B2}" type="pres">
      <dgm:prSet presAssocID="{78B8CD31-1F9B-43E1-800A-E104A0DD43CF}" presName="aSpace2" presStyleCnt="0"/>
      <dgm:spPr/>
      <dgm:t>
        <a:bodyPr/>
        <a:lstStyle/>
        <a:p>
          <a:endParaRPr lang="fr-FR"/>
        </a:p>
      </dgm:t>
    </dgm:pt>
    <dgm:pt modelId="{F3CA9EA1-C3AA-40F9-971E-554184D0E22F}" type="pres">
      <dgm:prSet presAssocID="{8074B4FA-86AC-41B5-9402-0371241ACD56}" presName="childNode" presStyleLbl="node1" presStyleIdx="5" presStyleCnt="6">
        <dgm:presLayoutVars>
          <dgm:bulletEnabled val="1"/>
        </dgm:presLayoutVars>
      </dgm:prSet>
      <dgm:spPr/>
      <dgm:t>
        <a:bodyPr/>
        <a:lstStyle/>
        <a:p>
          <a:endParaRPr lang="fr-FR"/>
        </a:p>
      </dgm:t>
    </dgm:pt>
    <dgm:pt modelId="{C0A35B28-31B7-4BF4-A24D-6EB5E186DE8F}" type="pres">
      <dgm:prSet presAssocID="{9B31ABAD-9711-461E-9D5E-7839D692C0FD}" presName="aSpace" presStyleCnt="0"/>
      <dgm:spPr/>
      <dgm:t>
        <a:bodyPr/>
        <a:lstStyle/>
        <a:p>
          <a:endParaRPr lang="fr-FR"/>
        </a:p>
      </dgm:t>
    </dgm:pt>
    <dgm:pt modelId="{A7FE6264-6978-4DE2-847C-E719C46988A1}" type="pres">
      <dgm:prSet presAssocID="{85EE89AE-F4C5-4093-8502-F12C72D5C0F3}" presName="compNode" presStyleCnt="0"/>
      <dgm:spPr/>
      <dgm:t>
        <a:bodyPr/>
        <a:lstStyle/>
        <a:p>
          <a:endParaRPr lang="fr-FR"/>
        </a:p>
      </dgm:t>
    </dgm:pt>
    <dgm:pt modelId="{EA9D3923-11CF-4BF7-A982-9F849BF1A45F}" type="pres">
      <dgm:prSet presAssocID="{85EE89AE-F4C5-4093-8502-F12C72D5C0F3}" presName="aNode" presStyleLbl="bgShp" presStyleIdx="3" presStyleCnt="4"/>
      <dgm:spPr/>
      <dgm:t>
        <a:bodyPr/>
        <a:lstStyle/>
        <a:p>
          <a:endParaRPr lang="fr-FR"/>
        </a:p>
      </dgm:t>
    </dgm:pt>
    <dgm:pt modelId="{7503119C-AA5C-43C4-A9AB-76C837C63858}" type="pres">
      <dgm:prSet presAssocID="{85EE89AE-F4C5-4093-8502-F12C72D5C0F3}" presName="textNode" presStyleLbl="bgShp" presStyleIdx="3" presStyleCnt="4"/>
      <dgm:spPr/>
      <dgm:t>
        <a:bodyPr/>
        <a:lstStyle/>
        <a:p>
          <a:endParaRPr lang="fr-FR"/>
        </a:p>
      </dgm:t>
    </dgm:pt>
    <dgm:pt modelId="{7EE1F10B-5005-412E-A479-0BDF3B9BA036}" type="pres">
      <dgm:prSet presAssocID="{85EE89AE-F4C5-4093-8502-F12C72D5C0F3}" presName="compChildNode" presStyleCnt="0"/>
      <dgm:spPr/>
      <dgm:t>
        <a:bodyPr/>
        <a:lstStyle/>
        <a:p>
          <a:endParaRPr lang="fr-FR"/>
        </a:p>
      </dgm:t>
    </dgm:pt>
    <dgm:pt modelId="{4582A36C-C9BF-4B36-B0EB-AF70B9308E97}" type="pres">
      <dgm:prSet presAssocID="{85EE89AE-F4C5-4093-8502-F12C72D5C0F3}" presName="theInnerList" presStyleCnt="0"/>
      <dgm:spPr/>
      <dgm:t>
        <a:bodyPr/>
        <a:lstStyle/>
        <a:p>
          <a:endParaRPr lang="fr-FR"/>
        </a:p>
      </dgm:t>
    </dgm:pt>
  </dgm:ptLst>
  <dgm:cxnLst>
    <dgm:cxn modelId="{C730768A-B55C-4BBD-BAE3-22A79ADEC15B}" type="presOf" srcId="{BCA36D95-56CA-4001-8C86-899D6DFB66D9}" destId="{A0A8E18D-36F5-4E03-8951-BDA7C84A678B}" srcOrd="0" destOrd="0" presId="urn:microsoft.com/office/officeart/2005/8/layout/lProcess2"/>
    <dgm:cxn modelId="{579D1FB5-9316-4827-8358-765560FDC891}" srcId="{3303FD04-B6C5-4179-8725-EEDE4A5B7F7B}" destId="{85EE89AE-F4C5-4093-8502-F12C72D5C0F3}" srcOrd="3" destOrd="0" parTransId="{E25286AB-3D72-4FE3-A1F0-7F6C1E7E6AAD}" sibTransId="{EC5CD50B-05FF-4FB7-8606-0D3F056D1C69}"/>
    <dgm:cxn modelId="{787CCA67-6C87-4DCC-B2BC-6AF0F75D6A56}" srcId="{3303FD04-B6C5-4179-8725-EEDE4A5B7F7B}" destId="{AADA9043-E281-4529-98EA-85188CDEAC48}" srcOrd="1" destOrd="0" parTransId="{4FD05D8C-AA1B-4B18-9C21-CFA8A5C4AD0B}" sibTransId="{0E404AE9-CF8E-4420-833E-7771C511D758}"/>
    <dgm:cxn modelId="{B7FC7FD6-9922-409F-93DE-29EBB6F4EF1E}" srcId="{AADA9043-E281-4529-98EA-85188CDEAC48}" destId="{94BB9CD3-6272-49F5-81E4-6031CEB5AF23}" srcOrd="1" destOrd="0" parTransId="{035EFD53-0DC7-4060-9782-4E1D52E7CB8C}" sibTransId="{B8A9074D-AF0F-4074-930A-E11A8F19C7A1}"/>
    <dgm:cxn modelId="{033858D4-9854-463F-9AA0-F3A7135E95AA}" type="presOf" srcId="{3303FD04-B6C5-4179-8725-EEDE4A5B7F7B}" destId="{BA983BC9-0DB5-435B-BCDA-E1CDD6DC37EF}" srcOrd="0" destOrd="0" presId="urn:microsoft.com/office/officeart/2005/8/layout/lProcess2"/>
    <dgm:cxn modelId="{CACF475F-50D2-4958-8667-E5CB0F0D27AB}" type="presOf" srcId="{85EE89AE-F4C5-4093-8502-F12C72D5C0F3}" destId="{7503119C-AA5C-43C4-A9AB-76C837C63858}" srcOrd="1" destOrd="0" presId="urn:microsoft.com/office/officeart/2005/8/layout/lProcess2"/>
    <dgm:cxn modelId="{BCF65EA4-2AF8-47DF-B59E-5D7BA73383E8}" type="presOf" srcId="{AADA9043-E281-4529-98EA-85188CDEAC48}" destId="{A159C5B6-3D45-4AA8-A961-8B6D3CB9C1AB}" srcOrd="0" destOrd="0" presId="urn:microsoft.com/office/officeart/2005/8/layout/lProcess2"/>
    <dgm:cxn modelId="{7CBBEA1A-CC6D-430F-89C9-FD25014D58A3}" type="presOf" srcId="{27417A35-EAE8-4CA8-9EC9-1CA47DA5AE57}" destId="{86AD2DEA-ED23-4365-9F94-76F128D56074}" srcOrd="0" destOrd="0" presId="urn:microsoft.com/office/officeart/2005/8/layout/lProcess2"/>
    <dgm:cxn modelId="{434AC2D4-2FE0-4436-B995-056564E0C7CE}" srcId="{27417A35-EAE8-4CA8-9EC9-1CA47DA5AE57}" destId="{BCA36D95-56CA-4001-8C86-899D6DFB66D9}" srcOrd="1" destOrd="0" parTransId="{ED7B73F7-DD0B-4032-B23C-0D8AC1C0A2F0}" sibTransId="{F96DE2C0-07FB-4BD0-A5C8-4ADF3188F130}"/>
    <dgm:cxn modelId="{C7BFFD23-DD7F-4D15-BC03-E78B9E6ABE26}" srcId="{3303FD04-B6C5-4179-8725-EEDE4A5B7F7B}" destId="{27417A35-EAE8-4CA8-9EC9-1CA47DA5AE57}" srcOrd="0" destOrd="0" parTransId="{3F3D9723-12CD-4373-979E-F15E54D6152B}" sibTransId="{5CCCA6C7-3AD3-4C9B-9E18-18EA2DA7CF22}"/>
    <dgm:cxn modelId="{C0257B6C-5C77-46FA-92D4-39DF242BA712}" type="presOf" srcId="{78B8CD31-1F9B-43E1-800A-E104A0DD43CF}" destId="{87021ED9-6E15-4677-BE08-A7E694A70095}" srcOrd="0" destOrd="0" presId="urn:microsoft.com/office/officeart/2005/8/layout/lProcess2"/>
    <dgm:cxn modelId="{A45E8B5C-A88B-4C8D-B294-EEEF1EC0328E}" type="presOf" srcId="{AADA9043-E281-4529-98EA-85188CDEAC48}" destId="{D29D2465-944D-4EAF-9193-FDB1BC23A2CE}" srcOrd="1" destOrd="0" presId="urn:microsoft.com/office/officeart/2005/8/layout/lProcess2"/>
    <dgm:cxn modelId="{41FFF3F7-375E-4D10-94A1-15109F444B9B}" type="presOf" srcId="{9B31ABAD-9711-461E-9D5E-7839D692C0FD}" destId="{560AA217-61B7-4195-B88D-A9E32473F954}" srcOrd="0" destOrd="0" presId="urn:microsoft.com/office/officeart/2005/8/layout/lProcess2"/>
    <dgm:cxn modelId="{D6DC9556-43A8-45D7-AECD-11B7D82F0EE3}" type="presOf" srcId="{94BB9CD3-6272-49F5-81E4-6031CEB5AF23}" destId="{0CEAB6BC-CD2C-48B1-A494-207B206782B2}" srcOrd="0" destOrd="0" presId="urn:microsoft.com/office/officeart/2005/8/layout/lProcess2"/>
    <dgm:cxn modelId="{6AA02BE4-B620-4653-87EA-AD5E0393BC39}" srcId="{9B31ABAD-9711-461E-9D5E-7839D692C0FD}" destId="{78B8CD31-1F9B-43E1-800A-E104A0DD43CF}" srcOrd="0" destOrd="0" parTransId="{22579CD2-8E43-44AE-93E0-36680F6A3642}" sibTransId="{780A2513-C012-4419-99F6-26A75B2B269F}"/>
    <dgm:cxn modelId="{8AE4C7C3-2E4D-443A-B122-D5ACA80D2C5C}" srcId="{AADA9043-E281-4529-98EA-85188CDEAC48}" destId="{BF912A90-547B-4FE3-A302-32692DBE2601}" srcOrd="0" destOrd="0" parTransId="{35D7218C-B752-41EC-AB61-70B825A2F584}" sibTransId="{D918109F-18CF-4F02-BB1D-FC987EE2EB5F}"/>
    <dgm:cxn modelId="{D3C4D854-89ED-4369-A2EF-A6D3941B59AE}" type="presOf" srcId="{9B31ABAD-9711-461E-9D5E-7839D692C0FD}" destId="{FA42DC05-8ACA-4D08-80DC-A88C7D6AFE4F}" srcOrd="1" destOrd="0" presId="urn:microsoft.com/office/officeart/2005/8/layout/lProcess2"/>
    <dgm:cxn modelId="{3C9C8993-7D96-4D3B-AA31-75742C867796}" srcId="{27417A35-EAE8-4CA8-9EC9-1CA47DA5AE57}" destId="{53412142-1823-4C72-A1D2-DCD9A90E83F2}" srcOrd="0" destOrd="0" parTransId="{2810499C-7256-40DB-BF1E-BFD84CA24C4C}" sibTransId="{D0349BF0-E572-4412-9F50-04E94A7C07A9}"/>
    <dgm:cxn modelId="{DC5916CB-807C-490C-AB99-932C955FC719}" type="presOf" srcId="{53412142-1823-4C72-A1D2-DCD9A90E83F2}" destId="{67D14C67-AB2D-4987-B0F8-3618AB3E430F}" srcOrd="0" destOrd="0" presId="urn:microsoft.com/office/officeart/2005/8/layout/lProcess2"/>
    <dgm:cxn modelId="{54357928-52A5-4DF8-8D08-9E1C362B4E32}" type="presOf" srcId="{BF912A90-547B-4FE3-A302-32692DBE2601}" destId="{455B82E6-99E9-4BFC-B0EA-8A414A469510}" srcOrd="0" destOrd="0" presId="urn:microsoft.com/office/officeart/2005/8/layout/lProcess2"/>
    <dgm:cxn modelId="{23877268-F36E-4450-8C6F-620E1BA195F2}" type="presOf" srcId="{85EE89AE-F4C5-4093-8502-F12C72D5C0F3}" destId="{EA9D3923-11CF-4BF7-A982-9F849BF1A45F}" srcOrd="0" destOrd="0" presId="urn:microsoft.com/office/officeart/2005/8/layout/lProcess2"/>
    <dgm:cxn modelId="{8926BABD-947A-41F5-BE05-064EA276794C}" type="presOf" srcId="{27417A35-EAE8-4CA8-9EC9-1CA47DA5AE57}" destId="{C40FB436-9E6B-4C02-9AD1-6D00530001E4}" srcOrd="1" destOrd="0" presId="urn:microsoft.com/office/officeart/2005/8/layout/lProcess2"/>
    <dgm:cxn modelId="{50F06F0A-259C-46DE-A21D-3DCA7D47C85A}" type="presOf" srcId="{8074B4FA-86AC-41B5-9402-0371241ACD56}" destId="{F3CA9EA1-C3AA-40F9-971E-554184D0E22F}" srcOrd="0" destOrd="0" presId="urn:microsoft.com/office/officeart/2005/8/layout/lProcess2"/>
    <dgm:cxn modelId="{46C74AB4-855B-4691-B7A6-A5AB07E7ACB7}" srcId="{9B31ABAD-9711-461E-9D5E-7839D692C0FD}" destId="{8074B4FA-86AC-41B5-9402-0371241ACD56}" srcOrd="1" destOrd="0" parTransId="{E778E85A-C7E5-4E13-966E-3FA2D9D7CF5F}" sibTransId="{44325E2D-5FAD-468B-8B5E-857BDFA691D7}"/>
    <dgm:cxn modelId="{781D2C4C-6BCB-4EDB-A98F-C496578953F8}" srcId="{3303FD04-B6C5-4179-8725-EEDE4A5B7F7B}" destId="{9B31ABAD-9711-461E-9D5E-7839D692C0FD}" srcOrd="2" destOrd="0" parTransId="{37E2E99D-7C22-436E-B190-86DAB695EF00}" sibTransId="{82F31309-5506-40C6-BFA5-76613A285F38}"/>
    <dgm:cxn modelId="{E4FF98B4-5CC0-4D1E-92A8-FAA7FD70E737}" type="presParOf" srcId="{BA983BC9-0DB5-435B-BCDA-E1CDD6DC37EF}" destId="{26319A7C-1C44-42EF-931B-8BB7DEA5DDE8}" srcOrd="0" destOrd="0" presId="urn:microsoft.com/office/officeart/2005/8/layout/lProcess2"/>
    <dgm:cxn modelId="{E88B3F95-475D-44A1-A808-2A2F21D93B61}" type="presParOf" srcId="{26319A7C-1C44-42EF-931B-8BB7DEA5DDE8}" destId="{86AD2DEA-ED23-4365-9F94-76F128D56074}" srcOrd="0" destOrd="0" presId="urn:microsoft.com/office/officeart/2005/8/layout/lProcess2"/>
    <dgm:cxn modelId="{28DBF901-D927-438B-9882-076A1B8448FF}" type="presParOf" srcId="{26319A7C-1C44-42EF-931B-8BB7DEA5DDE8}" destId="{C40FB436-9E6B-4C02-9AD1-6D00530001E4}" srcOrd="1" destOrd="0" presId="urn:microsoft.com/office/officeart/2005/8/layout/lProcess2"/>
    <dgm:cxn modelId="{B0ECE790-C3A4-4C57-8B54-06D520B90449}" type="presParOf" srcId="{26319A7C-1C44-42EF-931B-8BB7DEA5DDE8}" destId="{A64F3E70-7EB7-42BC-B16F-088602F97AFD}" srcOrd="2" destOrd="0" presId="urn:microsoft.com/office/officeart/2005/8/layout/lProcess2"/>
    <dgm:cxn modelId="{1431B931-38EA-4EE0-B70E-82AEA6ACD1A5}" type="presParOf" srcId="{A64F3E70-7EB7-42BC-B16F-088602F97AFD}" destId="{0C81E1D6-379D-4097-B4C4-AC88EAFC06A7}" srcOrd="0" destOrd="0" presId="urn:microsoft.com/office/officeart/2005/8/layout/lProcess2"/>
    <dgm:cxn modelId="{EFE00A6A-F0FB-45C0-AFDE-1911CE6F3536}" type="presParOf" srcId="{0C81E1D6-379D-4097-B4C4-AC88EAFC06A7}" destId="{67D14C67-AB2D-4987-B0F8-3618AB3E430F}" srcOrd="0" destOrd="0" presId="urn:microsoft.com/office/officeart/2005/8/layout/lProcess2"/>
    <dgm:cxn modelId="{2BAB80B1-A049-44DE-83A8-95AA7D60ECAD}" type="presParOf" srcId="{0C81E1D6-379D-4097-B4C4-AC88EAFC06A7}" destId="{FD1B29DD-D43C-454C-B836-AC271DA1C1E0}" srcOrd="1" destOrd="0" presId="urn:microsoft.com/office/officeart/2005/8/layout/lProcess2"/>
    <dgm:cxn modelId="{93D66E7B-503C-4980-902E-83977781B913}" type="presParOf" srcId="{0C81E1D6-379D-4097-B4C4-AC88EAFC06A7}" destId="{A0A8E18D-36F5-4E03-8951-BDA7C84A678B}" srcOrd="2" destOrd="0" presId="urn:microsoft.com/office/officeart/2005/8/layout/lProcess2"/>
    <dgm:cxn modelId="{59B482EA-0CFB-40FE-8B1A-7B1CBBE9FBD2}" type="presParOf" srcId="{BA983BC9-0DB5-435B-BCDA-E1CDD6DC37EF}" destId="{AD27AFC5-1D25-4E43-8E8D-2868323F385F}" srcOrd="1" destOrd="0" presId="urn:microsoft.com/office/officeart/2005/8/layout/lProcess2"/>
    <dgm:cxn modelId="{74D1911D-00B8-42AD-AFC1-776E20632816}" type="presParOf" srcId="{BA983BC9-0DB5-435B-BCDA-E1CDD6DC37EF}" destId="{ABC21C34-B70E-49E7-96E7-B8D5D332157C}" srcOrd="2" destOrd="0" presId="urn:microsoft.com/office/officeart/2005/8/layout/lProcess2"/>
    <dgm:cxn modelId="{A4E1ECE9-16B2-41DB-A021-550CAAED9D29}" type="presParOf" srcId="{ABC21C34-B70E-49E7-96E7-B8D5D332157C}" destId="{A159C5B6-3D45-4AA8-A961-8B6D3CB9C1AB}" srcOrd="0" destOrd="0" presId="urn:microsoft.com/office/officeart/2005/8/layout/lProcess2"/>
    <dgm:cxn modelId="{F5EEE801-030C-4371-B6EE-2F0D99B988B6}" type="presParOf" srcId="{ABC21C34-B70E-49E7-96E7-B8D5D332157C}" destId="{D29D2465-944D-4EAF-9193-FDB1BC23A2CE}" srcOrd="1" destOrd="0" presId="urn:microsoft.com/office/officeart/2005/8/layout/lProcess2"/>
    <dgm:cxn modelId="{A0595DEF-EAA9-40E7-B67B-F9BAD1CDAD56}" type="presParOf" srcId="{ABC21C34-B70E-49E7-96E7-B8D5D332157C}" destId="{967AB1FF-EC09-4001-B095-8B55C4FC516A}" srcOrd="2" destOrd="0" presId="urn:microsoft.com/office/officeart/2005/8/layout/lProcess2"/>
    <dgm:cxn modelId="{137AC8C2-07F7-4294-801D-76BD1674E15C}" type="presParOf" srcId="{967AB1FF-EC09-4001-B095-8B55C4FC516A}" destId="{2C03919E-F606-46A0-A180-086D6BC4DD2B}" srcOrd="0" destOrd="0" presId="urn:microsoft.com/office/officeart/2005/8/layout/lProcess2"/>
    <dgm:cxn modelId="{955EFCB0-99ED-4B19-9BA3-EF591D705849}" type="presParOf" srcId="{2C03919E-F606-46A0-A180-086D6BC4DD2B}" destId="{455B82E6-99E9-4BFC-B0EA-8A414A469510}" srcOrd="0" destOrd="0" presId="urn:microsoft.com/office/officeart/2005/8/layout/lProcess2"/>
    <dgm:cxn modelId="{0253FCDD-1474-4C5D-A2AB-EE4BB91A0A85}" type="presParOf" srcId="{2C03919E-F606-46A0-A180-086D6BC4DD2B}" destId="{E7EC87BA-CB7E-4D0B-A0B0-7870B3FEBFE1}" srcOrd="1" destOrd="0" presId="urn:microsoft.com/office/officeart/2005/8/layout/lProcess2"/>
    <dgm:cxn modelId="{D96E9F9E-E3DF-4634-97C6-7B7EFB42850B}" type="presParOf" srcId="{2C03919E-F606-46A0-A180-086D6BC4DD2B}" destId="{0CEAB6BC-CD2C-48B1-A494-207B206782B2}" srcOrd="2" destOrd="0" presId="urn:microsoft.com/office/officeart/2005/8/layout/lProcess2"/>
    <dgm:cxn modelId="{BEC1EA62-5BD8-4F28-AE40-27CF61ACFECA}" type="presParOf" srcId="{BA983BC9-0DB5-435B-BCDA-E1CDD6DC37EF}" destId="{CA753E25-94D2-4A80-89AF-2674FC40E877}" srcOrd="3" destOrd="0" presId="urn:microsoft.com/office/officeart/2005/8/layout/lProcess2"/>
    <dgm:cxn modelId="{77E2DC62-B6A2-409B-8619-00F9FD9E45F8}" type="presParOf" srcId="{BA983BC9-0DB5-435B-BCDA-E1CDD6DC37EF}" destId="{19CB0028-7C0C-40D0-B100-C359988C6A84}" srcOrd="4" destOrd="0" presId="urn:microsoft.com/office/officeart/2005/8/layout/lProcess2"/>
    <dgm:cxn modelId="{161E59BB-9EDC-4C96-AD15-EA85A96AA9E6}" type="presParOf" srcId="{19CB0028-7C0C-40D0-B100-C359988C6A84}" destId="{560AA217-61B7-4195-B88D-A9E32473F954}" srcOrd="0" destOrd="0" presId="urn:microsoft.com/office/officeart/2005/8/layout/lProcess2"/>
    <dgm:cxn modelId="{6AA8162D-2E84-4233-BB7D-8A121EBC663D}" type="presParOf" srcId="{19CB0028-7C0C-40D0-B100-C359988C6A84}" destId="{FA42DC05-8ACA-4D08-80DC-A88C7D6AFE4F}" srcOrd="1" destOrd="0" presId="urn:microsoft.com/office/officeart/2005/8/layout/lProcess2"/>
    <dgm:cxn modelId="{152B611D-5052-4030-B5F5-B1DF4E20706C}" type="presParOf" srcId="{19CB0028-7C0C-40D0-B100-C359988C6A84}" destId="{A91EEA02-A07E-4B9C-8F89-104FDC25F765}" srcOrd="2" destOrd="0" presId="urn:microsoft.com/office/officeart/2005/8/layout/lProcess2"/>
    <dgm:cxn modelId="{A3504B4A-E4C8-4CE3-B07C-ECAD28562FE5}" type="presParOf" srcId="{A91EEA02-A07E-4B9C-8F89-104FDC25F765}" destId="{BDBC7FB4-64D5-40F4-8BE4-8B31E0E1C14B}" srcOrd="0" destOrd="0" presId="urn:microsoft.com/office/officeart/2005/8/layout/lProcess2"/>
    <dgm:cxn modelId="{C64A142B-104C-42E7-920C-54870837D7CD}" type="presParOf" srcId="{BDBC7FB4-64D5-40F4-8BE4-8B31E0E1C14B}" destId="{87021ED9-6E15-4677-BE08-A7E694A70095}" srcOrd="0" destOrd="0" presId="urn:microsoft.com/office/officeart/2005/8/layout/lProcess2"/>
    <dgm:cxn modelId="{7EC14458-6E18-4F26-91CD-F2DAF99E1F72}" type="presParOf" srcId="{BDBC7FB4-64D5-40F4-8BE4-8B31E0E1C14B}" destId="{F0B0A32D-6CAE-4D39-A2C1-72499D1E38B2}" srcOrd="1" destOrd="0" presId="urn:microsoft.com/office/officeart/2005/8/layout/lProcess2"/>
    <dgm:cxn modelId="{06553176-6BAF-41FD-B1C5-7A4B7F3B5183}" type="presParOf" srcId="{BDBC7FB4-64D5-40F4-8BE4-8B31E0E1C14B}" destId="{F3CA9EA1-C3AA-40F9-971E-554184D0E22F}" srcOrd="2" destOrd="0" presId="urn:microsoft.com/office/officeart/2005/8/layout/lProcess2"/>
    <dgm:cxn modelId="{57E9B6A1-BD77-4720-BBFE-EC9995228FB7}" type="presParOf" srcId="{BA983BC9-0DB5-435B-BCDA-E1CDD6DC37EF}" destId="{C0A35B28-31B7-4BF4-A24D-6EB5E186DE8F}" srcOrd="5" destOrd="0" presId="urn:microsoft.com/office/officeart/2005/8/layout/lProcess2"/>
    <dgm:cxn modelId="{75C75A38-BD40-4AFE-B4EF-1B1B932AE1F3}" type="presParOf" srcId="{BA983BC9-0DB5-435B-BCDA-E1CDD6DC37EF}" destId="{A7FE6264-6978-4DE2-847C-E719C46988A1}" srcOrd="6" destOrd="0" presId="urn:microsoft.com/office/officeart/2005/8/layout/lProcess2"/>
    <dgm:cxn modelId="{C56A2A69-E15D-45A1-A414-2E08167CD0AD}" type="presParOf" srcId="{A7FE6264-6978-4DE2-847C-E719C46988A1}" destId="{EA9D3923-11CF-4BF7-A982-9F849BF1A45F}" srcOrd="0" destOrd="0" presId="urn:microsoft.com/office/officeart/2005/8/layout/lProcess2"/>
    <dgm:cxn modelId="{72D98A08-2760-4BC4-BEB1-062392923EDB}" type="presParOf" srcId="{A7FE6264-6978-4DE2-847C-E719C46988A1}" destId="{7503119C-AA5C-43C4-A9AB-76C837C63858}" srcOrd="1" destOrd="0" presId="urn:microsoft.com/office/officeart/2005/8/layout/lProcess2"/>
    <dgm:cxn modelId="{B1090C6E-3481-4337-91D0-45F3F394A817}" type="presParOf" srcId="{A7FE6264-6978-4DE2-847C-E719C46988A1}" destId="{7EE1F10B-5005-412E-A479-0BDF3B9BA036}" srcOrd="2" destOrd="0" presId="urn:microsoft.com/office/officeart/2005/8/layout/lProcess2"/>
    <dgm:cxn modelId="{C9976D0B-1559-4589-B85C-7A99B89BA9CB}" type="presParOf" srcId="{7EE1F10B-5005-412E-A479-0BDF3B9BA036}" destId="{4582A36C-C9BF-4B36-B0EB-AF70B9308E97}"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C730B8-A7B9-4099-A881-4A8F873BC15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E060328F-22F7-48E1-929E-FB7D95FFF08E}">
      <dgm:prSet phldrT="[Texte]"/>
      <dgm:spPr/>
      <dgm:t>
        <a:bodyPr/>
        <a:lstStyle/>
        <a:p>
          <a:r>
            <a:rPr lang="fr-FR" dirty="0" smtClean="0"/>
            <a:t>Je ne peux pas tout savoir</a:t>
          </a:r>
          <a:endParaRPr lang="fr-FR" dirty="0"/>
        </a:p>
      </dgm:t>
    </dgm:pt>
    <dgm:pt modelId="{1879C59C-99AA-42E3-BEA7-B30776B91313}" type="parTrans" cxnId="{A801E63B-DF65-4BB9-BBC9-72A8AD94293C}">
      <dgm:prSet/>
      <dgm:spPr/>
      <dgm:t>
        <a:bodyPr/>
        <a:lstStyle/>
        <a:p>
          <a:endParaRPr lang="fr-FR"/>
        </a:p>
      </dgm:t>
    </dgm:pt>
    <dgm:pt modelId="{C157C3B3-4D90-4838-8767-4B9B86A1D08C}" type="sibTrans" cxnId="{A801E63B-DF65-4BB9-BBC9-72A8AD94293C}">
      <dgm:prSet/>
      <dgm:spPr/>
      <dgm:t>
        <a:bodyPr/>
        <a:lstStyle/>
        <a:p>
          <a:endParaRPr lang="fr-FR"/>
        </a:p>
      </dgm:t>
    </dgm:pt>
    <dgm:pt modelId="{EC6496F8-651D-43BA-92F5-950405659497}">
      <dgm:prSet phldrT="[Texte]"/>
      <dgm:spPr/>
      <dgm:t>
        <a:bodyPr/>
        <a:lstStyle/>
        <a:p>
          <a:r>
            <a:rPr lang="fr-FR" dirty="0" smtClean="0"/>
            <a:t>Mais je peux apprendre à penser plus justement</a:t>
          </a:r>
          <a:endParaRPr lang="fr-FR" dirty="0"/>
        </a:p>
      </dgm:t>
    </dgm:pt>
    <dgm:pt modelId="{321F0627-3A40-445E-BFED-F8B3BDCDED5A}" type="parTrans" cxnId="{939322A0-71A7-4927-9096-28EC683C12EA}">
      <dgm:prSet/>
      <dgm:spPr/>
      <dgm:t>
        <a:bodyPr/>
        <a:lstStyle/>
        <a:p>
          <a:endParaRPr lang="fr-FR"/>
        </a:p>
      </dgm:t>
    </dgm:pt>
    <dgm:pt modelId="{F90070AB-4C58-40B5-A911-E8D7920561CB}" type="sibTrans" cxnId="{939322A0-71A7-4927-9096-28EC683C12EA}">
      <dgm:prSet/>
      <dgm:spPr/>
      <dgm:t>
        <a:bodyPr/>
        <a:lstStyle/>
        <a:p>
          <a:endParaRPr lang="fr-FR"/>
        </a:p>
      </dgm:t>
    </dgm:pt>
    <dgm:pt modelId="{417ADE96-71CC-4905-B4A3-1B07AC17D76B}">
      <dgm:prSet phldrT="[Texte]"/>
      <dgm:spPr/>
      <dgm:t>
        <a:bodyPr/>
        <a:lstStyle/>
        <a:p>
          <a:r>
            <a:rPr lang="fr-FR" dirty="0" smtClean="0"/>
            <a:t>Éducation à la conscience réfléchie</a:t>
          </a:r>
          <a:endParaRPr lang="fr-FR" dirty="0"/>
        </a:p>
      </dgm:t>
    </dgm:pt>
    <dgm:pt modelId="{FBE44E05-33DD-4AA8-813B-C88DCA7E05F8}" type="parTrans" cxnId="{BAB2E9C6-564F-4364-9E59-975A405475B0}">
      <dgm:prSet/>
      <dgm:spPr/>
      <dgm:t>
        <a:bodyPr/>
        <a:lstStyle/>
        <a:p>
          <a:endParaRPr lang="fr-FR"/>
        </a:p>
      </dgm:t>
    </dgm:pt>
    <dgm:pt modelId="{B31A0108-9823-46D2-9BC7-FA6D332AFEEA}" type="sibTrans" cxnId="{BAB2E9C6-564F-4364-9E59-975A405475B0}">
      <dgm:prSet/>
      <dgm:spPr/>
      <dgm:t>
        <a:bodyPr/>
        <a:lstStyle/>
        <a:p>
          <a:endParaRPr lang="fr-FR"/>
        </a:p>
      </dgm:t>
    </dgm:pt>
    <dgm:pt modelId="{FE465491-871C-4560-B8BD-3C54DA3D9BD6}">
      <dgm:prSet phldrT="[Texte]"/>
      <dgm:spPr/>
      <dgm:t>
        <a:bodyPr/>
        <a:lstStyle/>
        <a:p>
          <a:r>
            <a:rPr lang="fr-FR" dirty="0" smtClean="0"/>
            <a:t>Je ne sais pas tout faire</a:t>
          </a:r>
          <a:endParaRPr lang="fr-FR" dirty="0"/>
        </a:p>
      </dgm:t>
    </dgm:pt>
    <dgm:pt modelId="{7C4F9A7B-C802-4EDE-8F4D-7395093E7CB0}" type="parTrans" cxnId="{CB9F9797-CCA5-4FA5-B431-D72641CBDBF2}">
      <dgm:prSet/>
      <dgm:spPr/>
      <dgm:t>
        <a:bodyPr/>
        <a:lstStyle/>
        <a:p>
          <a:endParaRPr lang="fr-FR"/>
        </a:p>
      </dgm:t>
    </dgm:pt>
    <dgm:pt modelId="{F91312FE-9825-46AD-96D7-589D342807E1}" type="sibTrans" cxnId="{CB9F9797-CCA5-4FA5-B431-D72641CBDBF2}">
      <dgm:prSet/>
      <dgm:spPr/>
      <dgm:t>
        <a:bodyPr/>
        <a:lstStyle/>
        <a:p>
          <a:endParaRPr lang="fr-FR"/>
        </a:p>
      </dgm:t>
    </dgm:pt>
    <dgm:pt modelId="{8F2F4811-7F39-4FBA-B75A-7390F777FC1D}">
      <dgm:prSet phldrT="[Texte]"/>
      <dgm:spPr/>
      <dgm:t>
        <a:bodyPr/>
        <a:lstStyle/>
        <a:p>
          <a:r>
            <a:rPr lang="fr-FR" dirty="0" smtClean="0"/>
            <a:t>Mais je peux apprendre à vouloir plus justement</a:t>
          </a:r>
          <a:endParaRPr lang="fr-FR" dirty="0"/>
        </a:p>
      </dgm:t>
    </dgm:pt>
    <dgm:pt modelId="{A804F922-4012-4396-8C9D-6D2346A99B97}" type="parTrans" cxnId="{256E2C40-324A-4038-84B3-63DFC504BB82}">
      <dgm:prSet/>
      <dgm:spPr/>
      <dgm:t>
        <a:bodyPr/>
        <a:lstStyle/>
        <a:p>
          <a:endParaRPr lang="fr-FR"/>
        </a:p>
      </dgm:t>
    </dgm:pt>
    <dgm:pt modelId="{506DBFC1-D73C-44EA-A867-67F4202B39C0}" type="sibTrans" cxnId="{256E2C40-324A-4038-84B3-63DFC504BB82}">
      <dgm:prSet/>
      <dgm:spPr/>
      <dgm:t>
        <a:bodyPr/>
        <a:lstStyle/>
        <a:p>
          <a:endParaRPr lang="fr-FR"/>
        </a:p>
      </dgm:t>
    </dgm:pt>
    <dgm:pt modelId="{1216086F-B405-4B28-A014-FE69DDA48638}">
      <dgm:prSet phldrT="[Texte]"/>
      <dgm:spPr/>
      <dgm:t>
        <a:bodyPr/>
        <a:lstStyle/>
        <a:p>
          <a:r>
            <a:rPr lang="fr-FR" dirty="0" smtClean="0"/>
            <a:t>Éducation à la conscience morale</a:t>
          </a:r>
          <a:endParaRPr lang="fr-FR" dirty="0"/>
        </a:p>
      </dgm:t>
    </dgm:pt>
    <dgm:pt modelId="{325BB58B-F468-4465-A523-48307C060F5B}" type="parTrans" cxnId="{125197B2-17C4-415F-94BF-C64766277072}">
      <dgm:prSet/>
      <dgm:spPr/>
      <dgm:t>
        <a:bodyPr/>
        <a:lstStyle/>
        <a:p>
          <a:endParaRPr lang="fr-FR"/>
        </a:p>
      </dgm:t>
    </dgm:pt>
    <dgm:pt modelId="{38C37F1A-B2CB-4335-946E-E1723012D613}" type="sibTrans" cxnId="{125197B2-17C4-415F-94BF-C64766277072}">
      <dgm:prSet/>
      <dgm:spPr/>
      <dgm:t>
        <a:bodyPr/>
        <a:lstStyle/>
        <a:p>
          <a:endParaRPr lang="fr-FR"/>
        </a:p>
      </dgm:t>
    </dgm:pt>
    <dgm:pt modelId="{B77BD049-37C8-4244-82F1-37D31DAABC80}">
      <dgm:prSet phldrT="[Texte]"/>
      <dgm:spPr/>
      <dgm:t>
        <a:bodyPr/>
        <a:lstStyle/>
        <a:p>
          <a:r>
            <a:rPr lang="fr-FR" dirty="0" smtClean="0"/>
            <a:t>Je ne peux pas tout aimer</a:t>
          </a:r>
          <a:endParaRPr lang="fr-FR" dirty="0"/>
        </a:p>
      </dgm:t>
    </dgm:pt>
    <dgm:pt modelId="{05D8CC0B-8EC6-48FE-AA50-BFFC8AC18B73}" type="parTrans" cxnId="{158B779B-9DB4-4693-92EC-4FBE99BA6B0C}">
      <dgm:prSet/>
      <dgm:spPr/>
      <dgm:t>
        <a:bodyPr/>
        <a:lstStyle/>
        <a:p>
          <a:endParaRPr lang="fr-FR"/>
        </a:p>
      </dgm:t>
    </dgm:pt>
    <dgm:pt modelId="{4CF75BDB-198C-45C1-BF0B-BA6E24E7CA2D}" type="sibTrans" cxnId="{158B779B-9DB4-4693-92EC-4FBE99BA6B0C}">
      <dgm:prSet/>
      <dgm:spPr/>
      <dgm:t>
        <a:bodyPr/>
        <a:lstStyle/>
        <a:p>
          <a:endParaRPr lang="fr-FR"/>
        </a:p>
      </dgm:t>
    </dgm:pt>
    <dgm:pt modelId="{3A165AE4-F46C-481C-B753-F9DB9AF840F6}">
      <dgm:prSet phldrT="[Texte]"/>
      <dgm:spPr/>
      <dgm:t>
        <a:bodyPr/>
        <a:lstStyle/>
        <a:p>
          <a:r>
            <a:rPr lang="fr-FR" dirty="0" smtClean="0"/>
            <a:t>Mais je peux apprendre à sentir plus justement</a:t>
          </a:r>
          <a:endParaRPr lang="fr-FR" dirty="0"/>
        </a:p>
      </dgm:t>
    </dgm:pt>
    <dgm:pt modelId="{836F40C6-A2DC-4F9D-9C01-7E5AFCD561ED}" type="parTrans" cxnId="{754CFB8A-813D-44BE-AE25-14A95D064D27}">
      <dgm:prSet/>
      <dgm:spPr/>
      <dgm:t>
        <a:bodyPr/>
        <a:lstStyle/>
        <a:p>
          <a:endParaRPr lang="fr-FR"/>
        </a:p>
      </dgm:t>
    </dgm:pt>
    <dgm:pt modelId="{0C7831B1-164E-4001-93CC-A672BF94308B}" type="sibTrans" cxnId="{754CFB8A-813D-44BE-AE25-14A95D064D27}">
      <dgm:prSet/>
      <dgm:spPr/>
      <dgm:t>
        <a:bodyPr/>
        <a:lstStyle/>
        <a:p>
          <a:endParaRPr lang="fr-FR"/>
        </a:p>
      </dgm:t>
    </dgm:pt>
    <dgm:pt modelId="{2FFC0A84-316F-4F2E-A760-31C1614BEBD4}">
      <dgm:prSet phldrT="[Texte]"/>
      <dgm:spPr/>
      <dgm:t>
        <a:bodyPr/>
        <a:lstStyle/>
        <a:p>
          <a:r>
            <a:rPr lang="fr-FR" dirty="0" smtClean="0"/>
            <a:t>Education à la conscience sensible</a:t>
          </a:r>
          <a:endParaRPr lang="fr-FR" dirty="0"/>
        </a:p>
      </dgm:t>
    </dgm:pt>
    <dgm:pt modelId="{AA7B9C20-91FC-4231-A458-F7456C5CBB9C}" type="parTrans" cxnId="{584EE59F-8149-473A-BD27-F4A6CB2CC763}">
      <dgm:prSet/>
      <dgm:spPr/>
      <dgm:t>
        <a:bodyPr/>
        <a:lstStyle/>
        <a:p>
          <a:endParaRPr lang="fr-FR"/>
        </a:p>
      </dgm:t>
    </dgm:pt>
    <dgm:pt modelId="{7AA82127-818A-42BF-BC1F-1358530BCAF2}" type="sibTrans" cxnId="{584EE59F-8149-473A-BD27-F4A6CB2CC763}">
      <dgm:prSet/>
      <dgm:spPr/>
      <dgm:t>
        <a:bodyPr/>
        <a:lstStyle/>
        <a:p>
          <a:endParaRPr lang="fr-FR"/>
        </a:p>
      </dgm:t>
    </dgm:pt>
    <dgm:pt modelId="{35459606-E10B-45B0-BEE8-990C5D3DA29A}" type="pres">
      <dgm:prSet presAssocID="{DEC730B8-A7B9-4099-A881-4A8F873BC157}" presName="theList" presStyleCnt="0">
        <dgm:presLayoutVars>
          <dgm:dir/>
          <dgm:animLvl val="lvl"/>
          <dgm:resizeHandles val="exact"/>
        </dgm:presLayoutVars>
      </dgm:prSet>
      <dgm:spPr/>
      <dgm:t>
        <a:bodyPr/>
        <a:lstStyle/>
        <a:p>
          <a:endParaRPr lang="fr-FR"/>
        </a:p>
      </dgm:t>
    </dgm:pt>
    <dgm:pt modelId="{F951E0DC-2A37-4BEE-9CDD-34B1DE07BE48}" type="pres">
      <dgm:prSet presAssocID="{E060328F-22F7-48E1-929E-FB7D95FFF08E}" presName="compNode" presStyleCnt="0"/>
      <dgm:spPr/>
    </dgm:pt>
    <dgm:pt modelId="{285509CC-22DD-4910-AD94-DA43E0B29037}" type="pres">
      <dgm:prSet presAssocID="{E060328F-22F7-48E1-929E-FB7D95FFF08E}" presName="aNode" presStyleLbl="bgShp" presStyleIdx="0" presStyleCnt="3"/>
      <dgm:spPr/>
      <dgm:t>
        <a:bodyPr/>
        <a:lstStyle/>
        <a:p>
          <a:endParaRPr lang="fr-FR"/>
        </a:p>
      </dgm:t>
    </dgm:pt>
    <dgm:pt modelId="{4A4D44C3-0573-491A-BF7B-2A78923CB6DB}" type="pres">
      <dgm:prSet presAssocID="{E060328F-22F7-48E1-929E-FB7D95FFF08E}" presName="textNode" presStyleLbl="bgShp" presStyleIdx="0" presStyleCnt="3"/>
      <dgm:spPr/>
      <dgm:t>
        <a:bodyPr/>
        <a:lstStyle/>
        <a:p>
          <a:endParaRPr lang="fr-FR"/>
        </a:p>
      </dgm:t>
    </dgm:pt>
    <dgm:pt modelId="{9A37D3F1-86D1-4B26-987C-7BD35441C4F1}" type="pres">
      <dgm:prSet presAssocID="{E060328F-22F7-48E1-929E-FB7D95FFF08E}" presName="compChildNode" presStyleCnt="0"/>
      <dgm:spPr/>
    </dgm:pt>
    <dgm:pt modelId="{03F73D51-CCB2-4855-8763-C4A7898C1C50}" type="pres">
      <dgm:prSet presAssocID="{E060328F-22F7-48E1-929E-FB7D95FFF08E}" presName="theInnerList" presStyleCnt="0"/>
      <dgm:spPr/>
    </dgm:pt>
    <dgm:pt modelId="{8E81993A-DA50-4FC5-A99D-B103B0A92863}" type="pres">
      <dgm:prSet presAssocID="{EC6496F8-651D-43BA-92F5-950405659497}" presName="childNode" presStyleLbl="node1" presStyleIdx="0" presStyleCnt="6">
        <dgm:presLayoutVars>
          <dgm:bulletEnabled val="1"/>
        </dgm:presLayoutVars>
      </dgm:prSet>
      <dgm:spPr/>
      <dgm:t>
        <a:bodyPr/>
        <a:lstStyle/>
        <a:p>
          <a:endParaRPr lang="fr-FR"/>
        </a:p>
      </dgm:t>
    </dgm:pt>
    <dgm:pt modelId="{3B637D97-5346-4C7F-BD6E-EDEA98A7CA70}" type="pres">
      <dgm:prSet presAssocID="{EC6496F8-651D-43BA-92F5-950405659497}" presName="aSpace2" presStyleCnt="0"/>
      <dgm:spPr/>
    </dgm:pt>
    <dgm:pt modelId="{06C945FF-8E83-4738-B3FD-053BA53AC6E4}" type="pres">
      <dgm:prSet presAssocID="{417ADE96-71CC-4905-B4A3-1B07AC17D76B}" presName="childNode" presStyleLbl="node1" presStyleIdx="1" presStyleCnt="6">
        <dgm:presLayoutVars>
          <dgm:bulletEnabled val="1"/>
        </dgm:presLayoutVars>
      </dgm:prSet>
      <dgm:spPr/>
      <dgm:t>
        <a:bodyPr/>
        <a:lstStyle/>
        <a:p>
          <a:endParaRPr lang="fr-FR"/>
        </a:p>
      </dgm:t>
    </dgm:pt>
    <dgm:pt modelId="{3ADE8CFB-8A80-4C9C-A2EC-46F98EBBC211}" type="pres">
      <dgm:prSet presAssocID="{E060328F-22F7-48E1-929E-FB7D95FFF08E}" presName="aSpace" presStyleCnt="0"/>
      <dgm:spPr/>
    </dgm:pt>
    <dgm:pt modelId="{CD34ED14-A2A2-4B16-B760-F24DAE4EA938}" type="pres">
      <dgm:prSet presAssocID="{FE465491-871C-4560-B8BD-3C54DA3D9BD6}" presName="compNode" presStyleCnt="0"/>
      <dgm:spPr/>
    </dgm:pt>
    <dgm:pt modelId="{E4B08FE8-6830-4B66-951A-FC6E8C75CB80}" type="pres">
      <dgm:prSet presAssocID="{FE465491-871C-4560-B8BD-3C54DA3D9BD6}" presName="aNode" presStyleLbl="bgShp" presStyleIdx="1" presStyleCnt="3"/>
      <dgm:spPr/>
      <dgm:t>
        <a:bodyPr/>
        <a:lstStyle/>
        <a:p>
          <a:endParaRPr lang="fr-FR"/>
        </a:p>
      </dgm:t>
    </dgm:pt>
    <dgm:pt modelId="{083DACB2-6038-4064-9958-C5E2287DC50C}" type="pres">
      <dgm:prSet presAssocID="{FE465491-871C-4560-B8BD-3C54DA3D9BD6}" presName="textNode" presStyleLbl="bgShp" presStyleIdx="1" presStyleCnt="3"/>
      <dgm:spPr/>
      <dgm:t>
        <a:bodyPr/>
        <a:lstStyle/>
        <a:p>
          <a:endParaRPr lang="fr-FR"/>
        </a:p>
      </dgm:t>
    </dgm:pt>
    <dgm:pt modelId="{8FE9DDD6-B214-4040-B781-EAC5191816F2}" type="pres">
      <dgm:prSet presAssocID="{FE465491-871C-4560-B8BD-3C54DA3D9BD6}" presName="compChildNode" presStyleCnt="0"/>
      <dgm:spPr/>
    </dgm:pt>
    <dgm:pt modelId="{022FE23C-3111-45D1-A4FD-6DF3E1BF5250}" type="pres">
      <dgm:prSet presAssocID="{FE465491-871C-4560-B8BD-3C54DA3D9BD6}" presName="theInnerList" presStyleCnt="0"/>
      <dgm:spPr/>
    </dgm:pt>
    <dgm:pt modelId="{57B3F427-EF97-4105-9EF2-30B9C1135796}" type="pres">
      <dgm:prSet presAssocID="{8F2F4811-7F39-4FBA-B75A-7390F777FC1D}" presName="childNode" presStyleLbl="node1" presStyleIdx="2" presStyleCnt="6">
        <dgm:presLayoutVars>
          <dgm:bulletEnabled val="1"/>
        </dgm:presLayoutVars>
      </dgm:prSet>
      <dgm:spPr/>
      <dgm:t>
        <a:bodyPr/>
        <a:lstStyle/>
        <a:p>
          <a:endParaRPr lang="fr-FR"/>
        </a:p>
      </dgm:t>
    </dgm:pt>
    <dgm:pt modelId="{8A013264-AC6C-4A40-89C4-F07BEFC16766}" type="pres">
      <dgm:prSet presAssocID="{8F2F4811-7F39-4FBA-B75A-7390F777FC1D}" presName="aSpace2" presStyleCnt="0"/>
      <dgm:spPr/>
    </dgm:pt>
    <dgm:pt modelId="{12A5423F-8E13-4DD8-9829-E06B8FDF2B8C}" type="pres">
      <dgm:prSet presAssocID="{1216086F-B405-4B28-A014-FE69DDA48638}" presName="childNode" presStyleLbl="node1" presStyleIdx="3" presStyleCnt="6">
        <dgm:presLayoutVars>
          <dgm:bulletEnabled val="1"/>
        </dgm:presLayoutVars>
      </dgm:prSet>
      <dgm:spPr/>
      <dgm:t>
        <a:bodyPr/>
        <a:lstStyle/>
        <a:p>
          <a:endParaRPr lang="fr-FR"/>
        </a:p>
      </dgm:t>
    </dgm:pt>
    <dgm:pt modelId="{547270FD-C5DE-4E65-91F2-CCE23B37C6E0}" type="pres">
      <dgm:prSet presAssocID="{FE465491-871C-4560-B8BD-3C54DA3D9BD6}" presName="aSpace" presStyleCnt="0"/>
      <dgm:spPr/>
    </dgm:pt>
    <dgm:pt modelId="{9F656CD0-41C6-4F76-8D58-BAF0A7DD517F}" type="pres">
      <dgm:prSet presAssocID="{B77BD049-37C8-4244-82F1-37D31DAABC80}" presName="compNode" presStyleCnt="0"/>
      <dgm:spPr/>
    </dgm:pt>
    <dgm:pt modelId="{99425ECF-7690-49D9-92EC-CC543B94C4AD}" type="pres">
      <dgm:prSet presAssocID="{B77BD049-37C8-4244-82F1-37D31DAABC80}" presName="aNode" presStyleLbl="bgShp" presStyleIdx="2" presStyleCnt="3"/>
      <dgm:spPr/>
      <dgm:t>
        <a:bodyPr/>
        <a:lstStyle/>
        <a:p>
          <a:endParaRPr lang="fr-FR"/>
        </a:p>
      </dgm:t>
    </dgm:pt>
    <dgm:pt modelId="{C689A61E-0C23-4B70-A7C2-2A2BE936F432}" type="pres">
      <dgm:prSet presAssocID="{B77BD049-37C8-4244-82F1-37D31DAABC80}" presName="textNode" presStyleLbl="bgShp" presStyleIdx="2" presStyleCnt="3"/>
      <dgm:spPr/>
      <dgm:t>
        <a:bodyPr/>
        <a:lstStyle/>
        <a:p>
          <a:endParaRPr lang="fr-FR"/>
        </a:p>
      </dgm:t>
    </dgm:pt>
    <dgm:pt modelId="{45D45F70-AC62-4E60-900B-D202B5BD65E1}" type="pres">
      <dgm:prSet presAssocID="{B77BD049-37C8-4244-82F1-37D31DAABC80}" presName="compChildNode" presStyleCnt="0"/>
      <dgm:spPr/>
    </dgm:pt>
    <dgm:pt modelId="{9E7E159A-1001-492D-BB33-D84A7945675A}" type="pres">
      <dgm:prSet presAssocID="{B77BD049-37C8-4244-82F1-37D31DAABC80}" presName="theInnerList" presStyleCnt="0"/>
      <dgm:spPr/>
    </dgm:pt>
    <dgm:pt modelId="{F0DE5DD7-0548-4416-97FF-EBAB2717321C}" type="pres">
      <dgm:prSet presAssocID="{3A165AE4-F46C-481C-B753-F9DB9AF840F6}" presName="childNode" presStyleLbl="node1" presStyleIdx="4" presStyleCnt="6">
        <dgm:presLayoutVars>
          <dgm:bulletEnabled val="1"/>
        </dgm:presLayoutVars>
      </dgm:prSet>
      <dgm:spPr/>
      <dgm:t>
        <a:bodyPr/>
        <a:lstStyle/>
        <a:p>
          <a:endParaRPr lang="fr-FR"/>
        </a:p>
      </dgm:t>
    </dgm:pt>
    <dgm:pt modelId="{390FC2FE-85BA-4607-AF61-05C4D0F0FE59}" type="pres">
      <dgm:prSet presAssocID="{3A165AE4-F46C-481C-B753-F9DB9AF840F6}" presName="aSpace2" presStyleCnt="0"/>
      <dgm:spPr/>
    </dgm:pt>
    <dgm:pt modelId="{93B7B0AD-00A0-48C0-80AF-F515D2F17CBF}" type="pres">
      <dgm:prSet presAssocID="{2FFC0A84-316F-4F2E-A760-31C1614BEBD4}" presName="childNode" presStyleLbl="node1" presStyleIdx="5" presStyleCnt="6">
        <dgm:presLayoutVars>
          <dgm:bulletEnabled val="1"/>
        </dgm:presLayoutVars>
      </dgm:prSet>
      <dgm:spPr/>
      <dgm:t>
        <a:bodyPr/>
        <a:lstStyle/>
        <a:p>
          <a:endParaRPr lang="fr-FR"/>
        </a:p>
      </dgm:t>
    </dgm:pt>
  </dgm:ptLst>
  <dgm:cxnLst>
    <dgm:cxn modelId="{3359E117-3840-4D11-9921-ED3FE2B5FFF8}" type="presOf" srcId="{FE465491-871C-4560-B8BD-3C54DA3D9BD6}" destId="{083DACB2-6038-4064-9958-C5E2287DC50C}" srcOrd="1" destOrd="0" presId="urn:microsoft.com/office/officeart/2005/8/layout/lProcess2"/>
    <dgm:cxn modelId="{63C6041B-7695-48D7-8413-ABAF377567AF}" type="presOf" srcId="{1216086F-B405-4B28-A014-FE69DDA48638}" destId="{12A5423F-8E13-4DD8-9829-E06B8FDF2B8C}" srcOrd="0" destOrd="0" presId="urn:microsoft.com/office/officeart/2005/8/layout/lProcess2"/>
    <dgm:cxn modelId="{9E53E9AA-93E2-423F-A468-39CA9E873BF9}" type="presOf" srcId="{B77BD049-37C8-4244-82F1-37D31DAABC80}" destId="{C689A61E-0C23-4B70-A7C2-2A2BE936F432}" srcOrd="1" destOrd="0" presId="urn:microsoft.com/office/officeart/2005/8/layout/lProcess2"/>
    <dgm:cxn modelId="{125197B2-17C4-415F-94BF-C64766277072}" srcId="{FE465491-871C-4560-B8BD-3C54DA3D9BD6}" destId="{1216086F-B405-4B28-A014-FE69DDA48638}" srcOrd="1" destOrd="0" parTransId="{325BB58B-F468-4465-A523-48307C060F5B}" sibTransId="{38C37F1A-B2CB-4335-946E-E1723012D613}"/>
    <dgm:cxn modelId="{6BEA220F-9C61-446D-B00F-C04BC805B009}" type="presOf" srcId="{2FFC0A84-316F-4F2E-A760-31C1614BEBD4}" destId="{93B7B0AD-00A0-48C0-80AF-F515D2F17CBF}" srcOrd="0" destOrd="0" presId="urn:microsoft.com/office/officeart/2005/8/layout/lProcess2"/>
    <dgm:cxn modelId="{584EE59F-8149-473A-BD27-F4A6CB2CC763}" srcId="{B77BD049-37C8-4244-82F1-37D31DAABC80}" destId="{2FFC0A84-316F-4F2E-A760-31C1614BEBD4}" srcOrd="1" destOrd="0" parTransId="{AA7B9C20-91FC-4231-A458-F7456C5CBB9C}" sibTransId="{7AA82127-818A-42BF-BC1F-1358530BCAF2}"/>
    <dgm:cxn modelId="{CB9F9797-CCA5-4FA5-B431-D72641CBDBF2}" srcId="{DEC730B8-A7B9-4099-A881-4A8F873BC157}" destId="{FE465491-871C-4560-B8BD-3C54DA3D9BD6}" srcOrd="1" destOrd="0" parTransId="{7C4F9A7B-C802-4EDE-8F4D-7395093E7CB0}" sibTransId="{F91312FE-9825-46AD-96D7-589D342807E1}"/>
    <dgm:cxn modelId="{DBA3B198-C3CC-4059-B30E-6F6C5C52A1B5}" type="presOf" srcId="{EC6496F8-651D-43BA-92F5-950405659497}" destId="{8E81993A-DA50-4FC5-A99D-B103B0A92863}" srcOrd="0" destOrd="0" presId="urn:microsoft.com/office/officeart/2005/8/layout/lProcess2"/>
    <dgm:cxn modelId="{30694109-C66C-4994-B8BC-A1511C4520B5}" type="presOf" srcId="{E060328F-22F7-48E1-929E-FB7D95FFF08E}" destId="{4A4D44C3-0573-491A-BF7B-2A78923CB6DB}" srcOrd="1" destOrd="0" presId="urn:microsoft.com/office/officeart/2005/8/layout/lProcess2"/>
    <dgm:cxn modelId="{C7B31BBD-00E5-4163-B1B7-A9BBA0EC5828}" type="presOf" srcId="{8F2F4811-7F39-4FBA-B75A-7390F777FC1D}" destId="{57B3F427-EF97-4105-9EF2-30B9C1135796}" srcOrd="0" destOrd="0" presId="urn:microsoft.com/office/officeart/2005/8/layout/lProcess2"/>
    <dgm:cxn modelId="{939322A0-71A7-4927-9096-28EC683C12EA}" srcId="{E060328F-22F7-48E1-929E-FB7D95FFF08E}" destId="{EC6496F8-651D-43BA-92F5-950405659497}" srcOrd="0" destOrd="0" parTransId="{321F0627-3A40-445E-BFED-F8B3BDCDED5A}" sibTransId="{F90070AB-4C58-40B5-A911-E8D7920561CB}"/>
    <dgm:cxn modelId="{B2F6D13E-7A9B-4A8A-827B-ED1176FFFC26}" type="presOf" srcId="{B77BD049-37C8-4244-82F1-37D31DAABC80}" destId="{99425ECF-7690-49D9-92EC-CC543B94C4AD}" srcOrd="0" destOrd="0" presId="urn:microsoft.com/office/officeart/2005/8/layout/lProcess2"/>
    <dgm:cxn modelId="{158B779B-9DB4-4693-92EC-4FBE99BA6B0C}" srcId="{DEC730B8-A7B9-4099-A881-4A8F873BC157}" destId="{B77BD049-37C8-4244-82F1-37D31DAABC80}" srcOrd="2" destOrd="0" parTransId="{05D8CC0B-8EC6-48FE-AA50-BFFC8AC18B73}" sibTransId="{4CF75BDB-198C-45C1-BF0B-BA6E24E7CA2D}"/>
    <dgm:cxn modelId="{BAB2E9C6-564F-4364-9E59-975A405475B0}" srcId="{E060328F-22F7-48E1-929E-FB7D95FFF08E}" destId="{417ADE96-71CC-4905-B4A3-1B07AC17D76B}" srcOrd="1" destOrd="0" parTransId="{FBE44E05-33DD-4AA8-813B-C88DCA7E05F8}" sibTransId="{B31A0108-9823-46D2-9BC7-FA6D332AFEEA}"/>
    <dgm:cxn modelId="{A801E63B-DF65-4BB9-BBC9-72A8AD94293C}" srcId="{DEC730B8-A7B9-4099-A881-4A8F873BC157}" destId="{E060328F-22F7-48E1-929E-FB7D95FFF08E}" srcOrd="0" destOrd="0" parTransId="{1879C59C-99AA-42E3-BEA7-B30776B91313}" sibTransId="{C157C3B3-4D90-4838-8767-4B9B86A1D08C}"/>
    <dgm:cxn modelId="{256E2C40-324A-4038-84B3-63DFC504BB82}" srcId="{FE465491-871C-4560-B8BD-3C54DA3D9BD6}" destId="{8F2F4811-7F39-4FBA-B75A-7390F777FC1D}" srcOrd="0" destOrd="0" parTransId="{A804F922-4012-4396-8C9D-6D2346A99B97}" sibTransId="{506DBFC1-D73C-44EA-A867-67F4202B39C0}"/>
    <dgm:cxn modelId="{31FC2FAA-E303-41AF-BA5A-51E47D4B78B1}" type="presOf" srcId="{DEC730B8-A7B9-4099-A881-4A8F873BC157}" destId="{35459606-E10B-45B0-BEE8-990C5D3DA29A}" srcOrd="0" destOrd="0" presId="urn:microsoft.com/office/officeart/2005/8/layout/lProcess2"/>
    <dgm:cxn modelId="{37C5BDCA-095A-4B9A-9512-24144FB7E7C9}" type="presOf" srcId="{E060328F-22F7-48E1-929E-FB7D95FFF08E}" destId="{285509CC-22DD-4910-AD94-DA43E0B29037}" srcOrd="0" destOrd="0" presId="urn:microsoft.com/office/officeart/2005/8/layout/lProcess2"/>
    <dgm:cxn modelId="{A264B681-7288-4696-B578-6C662789DA22}" type="presOf" srcId="{FE465491-871C-4560-B8BD-3C54DA3D9BD6}" destId="{E4B08FE8-6830-4B66-951A-FC6E8C75CB80}" srcOrd="0" destOrd="0" presId="urn:microsoft.com/office/officeart/2005/8/layout/lProcess2"/>
    <dgm:cxn modelId="{A3372698-AC1F-424E-A966-943EFBBC47ED}" type="presOf" srcId="{417ADE96-71CC-4905-B4A3-1B07AC17D76B}" destId="{06C945FF-8E83-4738-B3FD-053BA53AC6E4}" srcOrd="0" destOrd="0" presId="urn:microsoft.com/office/officeart/2005/8/layout/lProcess2"/>
    <dgm:cxn modelId="{754CFB8A-813D-44BE-AE25-14A95D064D27}" srcId="{B77BD049-37C8-4244-82F1-37D31DAABC80}" destId="{3A165AE4-F46C-481C-B753-F9DB9AF840F6}" srcOrd="0" destOrd="0" parTransId="{836F40C6-A2DC-4F9D-9C01-7E5AFCD561ED}" sibTransId="{0C7831B1-164E-4001-93CC-A672BF94308B}"/>
    <dgm:cxn modelId="{CEC697CC-70E7-4474-97C4-99E55FE0AEA2}" type="presOf" srcId="{3A165AE4-F46C-481C-B753-F9DB9AF840F6}" destId="{F0DE5DD7-0548-4416-97FF-EBAB2717321C}" srcOrd="0" destOrd="0" presId="urn:microsoft.com/office/officeart/2005/8/layout/lProcess2"/>
    <dgm:cxn modelId="{3E7FD8FE-6F0D-4950-AFDC-E724F307A058}" type="presParOf" srcId="{35459606-E10B-45B0-BEE8-990C5D3DA29A}" destId="{F951E0DC-2A37-4BEE-9CDD-34B1DE07BE48}" srcOrd="0" destOrd="0" presId="urn:microsoft.com/office/officeart/2005/8/layout/lProcess2"/>
    <dgm:cxn modelId="{B76E721A-C865-4476-B175-C1208AE49984}" type="presParOf" srcId="{F951E0DC-2A37-4BEE-9CDD-34B1DE07BE48}" destId="{285509CC-22DD-4910-AD94-DA43E0B29037}" srcOrd="0" destOrd="0" presId="urn:microsoft.com/office/officeart/2005/8/layout/lProcess2"/>
    <dgm:cxn modelId="{2E4CC316-1903-4911-89CF-1A9012BE69CB}" type="presParOf" srcId="{F951E0DC-2A37-4BEE-9CDD-34B1DE07BE48}" destId="{4A4D44C3-0573-491A-BF7B-2A78923CB6DB}" srcOrd="1" destOrd="0" presId="urn:microsoft.com/office/officeart/2005/8/layout/lProcess2"/>
    <dgm:cxn modelId="{3488046B-78ED-4248-B48B-7247CF76BDA7}" type="presParOf" srcId="{F951E0DC-2A37-4BEE-9CDD-34B1DE07BE48}" destId="{9A37D3F1-86D1-4B26-987C-7BD35441C4F1}" srcOrd="2" destOrd="0" presId="urn:microsoft.com/office/officeart/2005/8/layout/lProcess2"/>
    <dgm:cxn modelId="{06EE1AD3-7C11-482E-BF08-B5EAB447F3A1}" type="presParOf" srcId="{9A37D3F1-86D1-4B26-987C-7BD35441C4F1}" destId="{03F73D51-CCB2-4855-8763-C4A7898C1C50}" srcOrd="0" destOrd="0" presId="urn:microsoft.com/office/officeart/2005/8/layout/lProcess2"/>
    <dgm:cxn modelId="{87913001-D8D0-40AD-8CDF-EDC743174330}" type="presParOf" srcId="{03F73D51-CCB2-4855-8763-C4A7898C1C50}" destId="{8E81993A-DA50-4FC5-A99D-B103B0A92863}" srcOrd="0" destOrd="0" presId="urn:microsoft.com/office/officeart/2005/8/layout/lProcess2"/>
    <dgm:cxn modelId="{06BCABB8-9B9C-45DD-AB0C-CC8A5535A8A8}" type="presParOf" srcId="{03F73D51-CCB2-4855-8763-C4A7898C1C50}" destId="{3B637D97-5346-4C7F-BD6E-EDEA98A7CA70}" srcOrd="1" destOrd="0" presId="urn:microsoft.com/office/officeart/2005/8/layout/lProcess2"/>
    <dgm:cxn modelId="{28202138-994D-4E61-AF06-7C9F05FDB33F}" type="presParOf" srcId="{03F73D51-CCB2-4855-8763-C4A7898C1C50}" destId="{06C945FF-8E83-4738-B3FD-053BA53AC6E4}" srcOrd="2" destOrd="0" presId="urn:microsoft.com/office/officeart/2005/8/layout/lProcess2"/>
    <dgm:cxn modelId="{984C2732-EE75-4EB4-9362-6937B42863EA}" type="presParOf" srcId="{35459606-E10B-45B0-BEE8-990C5D3DA29A}" destId="{3ADE8CFB-8A80-4C9C-A2EC-46F98EBBC211}" srcOrd="1" destOrd="0" presId="urn:microsoft.com/office/officeart/2005/8/layout/lProcess2"/>
    <dgm:cxn modelId="{7F286C54-5901-4571-AB83-DB52339B68E7}" type="presParOf" srcId="{35459606-E10B-45B0-BEE8-990C5D3DA29A}" destId="{CD34ED14-A2A2-4B16-B760-F24DAE4EA938}" srcOrd="2" destOrd="0" presId="urn:microsoft.com/office/officeart/2005/8/layout/lProcess2"/>
    <dgm:cxn modelId="{7ACA17E6-5656-4D9B-BB82-B20CF6F61994}" type="presParOf" srcId="{CD34ED14-A2A2-4B16-B760-F24DAE4EA938}" destId="{E4B08FE8-6830-4B66-951A-FC6E8C75CB80}" srcOrd="0" destOrd="0" presId="urn:microsoft.com/office/officeart/2005/8/layout/lProcess2"/>
    <dgm:cxn modelId="{BB2251DC-18BC-46D9-BDAE-AD72D2FC061B}" type="presParOf" srcId="{CD34ED14-A2A2-4B16-B760-F24DAE4EA938}" destId="{083DACB2-6038-4064-9958-C5E2287DC50C}" srcOrd="1" destOrd="0" presId="urn:microsoft.com/office/officeart/2005/8/layout/lProcess2"/>
    <dgm:cxn modelId="{D265904A-D2A9-432E-A466-ADE1D7B32D3F}" type="presParOf" srcId="{CD34ED14-A2A2-4B16-B760-F24DAE4EA938}" destId="{8FE9DDD6-B214-4040-B781-EAC5191816F2}" srcOrd="2" destOrd="0" presId="urn:microsoft.com/office/officeart/2005/8/layout/lProcess2"/>
    <dgm:cxn modelId="{8A4309DA-CBEB-4B33-BB45-3FA314A86121}" type="presParOf" srcId="{8FE9DDD6-B214-4040-B781-EAC5191816F2}" destId="{022FE23C-3111-45D1-A4FD-6DF3E1BF5250}" srcOrd="0" destOrd="0" presId="urn:microsoft.com/office/officeart/2005/8/layout/lProcess2"/>
    <dgm:cxn modelId="{AA25BD3E-9101-415F-A45B-D604FA9CB77D}" type="presParOf" srcId="{022FE23C-3111-45D1-A4FD-6DF3E1BF5250}" destId="{57B3F427-EF97-4105-9EF2-30B9C1135796}" srcOrd="0" destOrd="0" presId="urn:microsoft.com/office/officeart/2005/8/layout/lProcess2"/>
    <dgm:cxn modelId="{3CD5AE34-D1F5-4BF5-BD01-5D85BE330F3B}" type="presParOf" srcId="{022FE23C-3111-45D1-A4FD-6DF3E1BF5250}" destId="{8A013264-AC6C-4A40-89C4-F07BEFC16766}" srcOrd="1" destOrd="0" presId="urn:microsoft.com/office/officeart/2005/8/layout/lProcess2"/>
    <dgm:cxn modelId="{C340B64E-B404-4006-B6C3-23628853230B}" type="presParOf" srcId="{022FE23C-3111-45D1-A4FD-6DF3E1BF5250}" destId="{12A5423F-8E13-4DD8-9829-E06B8FDF2B8C}" srcOrd="2" destOrd="0" presId="urn:microsoft.com/office/officeart/2005/8/layout/lProcess2"/>
    <dgm:cxn modelId="{A3DAD520-D0C6-4BFC-9C79-1E37793593CD}" type="presParOf" srcId="{35459606-E10B-45B0-BEE8-990C5D3DA29A}" destId="{547270FD-C5DE-4E65-91F2-CCE23B37C6E0}" srcOrd="3" destOrd="0" presId="urn:microsoft.com/office/officeart/2005/8/layout/lProcess2"/>
    <dgm:cxn modelId="{E84C7F2F-8996-46D2-AD80-910D8810FEAE}" type="presParOf" srcId="{35459606-E10B-45B0-BEE8-990C5D3DA29A}" destId="{9F656CD0-41C6-4F76-8D58-BAF0A7DD517F}" srcOrd="4" destOrd="0" presId="urn:microsoft.com/office/officeart/2005/8/layout/lProcess2"/>
    <dgm:cxn modelId="{1057477E-4888-45E4-917B-8F4EACA01703}" type="presParOf" srcId="{9F656CD0-41C6-4F76-8D58-BAF0A7DD517F}" destId="{99425ECF-7690-49D9-92EC-CC543B94C4AD}" srcOrd="0" destOrd="0" presId="urn:microsoft.com/office/officeart/2005/8/layout/lProcess2"/>
    <dgm:cxn modelId="{E5E8BA52-01BF-45BE-94E1-DB24353AAF86}" type="presParOf" srcId="{9F656CD0-41C6-4F76-8D58-BAF0A7DD517F}" destId="{C689A61E-0C23-4B70-A7C2-2A2BE936F432}" srcOrd="1" destOrd="0" presId="urn:microsoft.com/office/officeart/2005/8/layout/lProcess2"/>
    <dgm:cxn modelId="{72BA389C-6428-4BF3-9DFF-EA1F3394D979}" type="presParOf" srcId="{9F656CD0-41C6-4F76-8D58-BAF0A7DD517F}" destId="{45D45F70-AC62-4E60-900B-D202B5BD65E1}" srcOrd="2" destOrd="0" presId="urn:microsoft.com/office/officeart/2005/8/layout/lProcess2"/>
    <dgm:cxn modelId="{2D090798-3994-47C0-8F0A-4B81F377D3AE}" type="presParOf" srcId="{45D45F70-AC62-4E60-900B-D202B5BD65E1}" destId="{9E7E159A-1001-492D-BB33-D84A7945675A}" srcOrd="0" destOrd="0" presId="urn:microsoft.com/office/officeart/2005/8/layout/lProcess2"/>
    <dgm:cxn modelId="{53A5EAB5-42EA-45E0-9326-FEE904E81158}" type="presParOf" srcId="{9E7E159A-1001-492D-BB33-D84A7945675A}" destId="{F0DE5DD7-0548-4416-97FF-EBAB2717321C}" srcOrd="0" destOrd="0" presId="urn:microsoft.com/office/officeart/2005/8/layout/lProcess2"/>
    <dgm:cxn modelId="{540CAEAC-0CA6-4EA8-A3BF-6FFFB2FEF58C}" type="presParOf" srcId="{9E7E159A-1001-492D-BB33-D84A7945675A}" destId="{390FC2FE-85BA-4607-AF61-05C4D0F0FE59}" srcOrd="1" destOrd="0" presId="urn:microsoft.com/office/officeart/2005/8/layout/lProcess2"/>
    <dgm:cxn modelId="{C0B9F2BB-656C-4981-B592-CB96B13EF8C3}" type="presParOf" srcId="{9E7E159A-1001-492D-BB33-D84A7945675A}" destId="{93B7B0AD-00A0-48C0-80AF-F515D2F17CBF}"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B25547-D991-4B60-ACE0-56C2BDD66723}" type="doc">
      <dgm:prSet loTypeId="urn:microsoft.com/office/officeart/2005/8/layout/radial5" loCatId="cycle" qsTypeId="urn:microsoft.com/office/officeart/2005/8/quickstyle/3d1" qsCatId="3D" csTypeId="urn:microsoft.com/office/officeart/2005/8/colors/colorful1" csCatId="colorful" phldr="1"/>
      <dgm:spPr/>
      <dgm:t>
        <a:bodyPr/>
        <a:lstStyle/>
        <a:p>
          <a:endParaRPr lang="fr-FR"/>
        </a:p>
      </dgm:t>
    </dgm:pt>
    <dgm:pt modelId="{7B3EE04B-5068-429B-B0A1-230A24AA1D6C}">
      <dgm:prSet phldrT="[Texte]"/>
      <dgm:spPr/>
      <dgm:t>
        <a:bodyPr/>
        <a:lstStyle/>
        <a:p>
          <a:r>
            <a:rPr lang="fr-FR" dirty="0" smtClean="0"/>
            <a:t>Amour Vrai</a:t>
          </a:r>
          <a:endParaRPr lang="fr-FR" dirty="0"/>
        </a:p>
      </dgm:t>
    </dgm:pt>
    <dgm:pt modelId="{454674A2-B8DC-4026-B130-C30457437B2D}" type="parTrans" cxnId="{287C7FE4-3134-4E65-A368-EC52BF56817C}">
      <dgm:prSet/>
      <dgm:spPr/>
      <dgm:t>
        <a:bodyPr/>
        <a:lstStyle/>
        <a:p>
          <a:endParaRPr lang="fr-FR"/>
        </a:p>
      </dgm:t>
    </dgm:pt>
    <dgm:pt modelId="{5BD4D6A0-D5A6-42F6-8F33-FD42E85ADD31}" type="sibTrans" cxnId="{287C7FE4-3134-4E65-A368-EC52BF56817C}">
      <dgm:prSet/>
      <dgm:spPr/>
      <dgm:t>
        <a:bodyPr/>
        <a:lstStyle/>
        <a:p>
          <a:endParaRPr lang="fr-FR"/>
        </a:p>
      </dgm:t>
    </dgm:pt>
    <dgm:pt modelId="{0C75C963-DC92-45D5-9DA4-3F52E565A5BB}">
      <dgm:prSet phldrT="[Texte]"/>
      <dgm:spPr/>
      <dgm:t>
        <a:bodyPr/>
        <a:lstStyle/>
        <a:p>
          <a:r>
            <a:rPr lang="fr-FR" dirty="0" smtClean="0"/>
            <a:t>Cœur</a:t>
          </a:r>
          <a:endParaRPr lang="fr-FR" dirty="0"/>
        </a:p>
      </dgm:t>
    </dgm:pt>
    <dgm:pt modelId="{B48B8289-4033-4C8B-BBED-7D720DFE532E}" type="parTrans" cxnId="{1A2E2827-5F4D-41B2-9A60-E984EA95F202}">
      <dgm:prSet/>
      <dgm:spPr/>
      <dgm:t>
        <a:bodyPr/>
        <a:lstStyle/>
        <a:p>
          <a:endParaRPr lang="fr-FR"/>
        </a:p>
      </dgm:t>
    </dgm:pt>
    <dgm:pt modelId="{D89CDFD0-451C-4EF8-9802-0A5AA8E95B50}" type="sibTrans" cxnId="{1A2E2827-5F4D-41B2-9A60-E984EA95F202}">
      <dgm:prSet/>
      <dgm:spPr/>
      <dgm:t>
        <a:bodyPr/>
        <a:lstStyle/>
        <a:p>
          <a:endParaRPr lang="fr-FR"/>
        </a:p>
      </dgm:t>
    </dgm:pt>
    <dgm:pt modelId="{9CAF10CE-E113-4D1E-9ABD-992B78B0D4FE}">
      <dgm:prSet phldrT="[Texte]"/>
      <dgm:spPr/>
      <dgm:t>
        <a:bodyPr/>
        <a:lstStyle/>
        <a:p>
          <a:r>
            <a:rPr lang="fr-FR" dirty="0" smtClean="0"/>
            <a:t>raison</a:t>
          </a:r>
          <a:endParaRPr lang="fr-FR" dirty="0"/>
        </a:p>
      </dgm:t>
    </dgm:pt>
    <dgm:pt modelId="{173504E1-5E8D-48B6-96A2-A272EC342D46}" type="parTrans" cxnId="{8DAF87D1-9F2B-4DCC-BA77-5E4936572469}">
      <dgm:prSet/>
      <dgm:spPr/>
      <dgm:t>
        <a:bodyPr/>
        <a:lstStyle/>
        <a:p>
          <a:endParaRPr lang="fr-FR"/>
        </a:p>
      </dgm:t>
    </dgm:pt>
    <dgm:pt modelId="{E3821DD7-D170-4527-8E48-23DC0F72B0F5}" type="sibTrans" cxnId="{8DAF87D1-9F2B-4DCC-BA77-5E4936572469}">
      <dgm:prSet/>
      <dgm:spPr/>
      <dgm:t>
        <a:bodyPr/>
        <a:lstStyle/>
        <a:p>
          <a:endParaRPr lang="fr-FR"/>
        </a:p>
      </dgm:t>
    </dgm:pt>
    <dgm:pt modelId="{8C986DEB-FAA2-4A74-8752-85D8422B02E4}">
      <dgm:prSet phldrT="[Texte]"/>
      <dgm:spPr/>
      <dgm:t>
        <a:bodyPr/>
        <a:lstStyle/>
        <a:p>
          <a:r>
            <a:rPr lang="fr-FR" dirty="0" smtClean="0"/>
            <a:t>Libre-arbitre</a:t>
          </a:r>
          <a:endParaRPr lang="fr-FR" dirty="0"/>
        </a:p>
      </dgm:t>
    </dgm:pt>
    <dgm:pt modelId="{6919DEDE-C3D4-4750-BA4A-A5F4B9A044E8}" type="parTrans" cxnId="{9F71675A-AA81-422E-BD14-9B9C94FC86AC}">
      <dgm:prSet/>
      <dgm:spPr/>
      <dgm:t>
        <a:bodyPr/>
        <a:lstStyle/>
        <a:p>
          <a:endParaRPr lang="fr-FR"/>
        </a:p>
      </dgm:t>
    </dgm:pt>
    <dgm:pt modelId="{1584B18D-5C26-4398-90A5-5C1B21DF02BC}" type="sibTrans" cxnId="{9F71675A-AA81-422E-BD14-9B9C94FC86AC}">
      <dgm:prSet/>
      <dgm:spPr/>
      <dgm:t>
        <a:bodyPr/>
        <a:lstStyle/>
        <a:p>
          <a:endParaRPr lang="fr-FR"/>
        </a:p>
      </dgm:t>
    </dgm:pt>
    <dgm:pt modelId="{491C9CBD-6FC3-4E1C-8A95-0013E71E980E}">
      <dgm:prSet phldrT="[Texte]"/>
      <dgm:spPr/>
      <dgm:t>
        <a:bodyPr/>
        <a:lstStyle/>
        <a:p>
          <a:r>
            <a:rPr lang="fr-FR" dirty="0" smtClean="0"/>
            <a:t>émotion</a:t>
          </a:r>
          <a:endParaRPr lang="fr-FR" dirty="0"/>
        </a:p>
      </dgm:t>
    </dgm:pt>
    <dgm:pt modelId="{FEFD95E0-552A-4F07-B56D-A4ED4E4968CA}" type="parTrans" cxnId="{79461B45-FF0E-4E81-B262-03460A7CF133}">
      <dgm:prSet/>
      <dgm:spPr/>
      <dgm:t>
        <a:bodyPr/>
        <a:lstStyle/>
        <a:p>
          <a:endParaRPr lang="fr-FR"/>
        </a:p>
      </dgm:t>
    </dgm:pt>
    <dgm:pt modelId="{E23A4993-8BC6-45A6-821A-359E98D7A01E}" type="sibTrans" cxnId="{79461B45-FF0E-4E81-B262-03460A7CF133}">
      <dgm:prSet/>
      <dgm:spPr/>
      <dgm:t>
        <a:bodyPr/>
        <a:lstStyle/>
        <a:p>
          <a:endParaRPr lang="fr-FR"/>
        </a:p>
      </dgm:t>
    </dgm:pt>
    <dgm:pt modelId="{E0F70DA2-B776-4F8C-95DA-63EF996AD6E6}" type="pres">
      <dgm:prSet presAssocID="{FFB25547-D991-4B60-ACE0-56C2BDD66723}" presName="Name0" presStyleCnt="0">
        <dgm:presLayoutVars>
          <dgm:chMax val="1"/>
          <dgm:dir/>
          <dgm:animLvl val="ctr"/>
          <dgm:resizeHandles val="exact"/>
        </dgm:presLayoutVars>
      </dgm:prSet>
      <dgm:spPr/>
      <dgm:t>
        <a:bodyPr/>
        <a:lstStyle/>
        <a:p>
          <a:endParaRPr lang="fr-FR"/>
        </a:p>
      </dgm:t>
    </dgm:pt>
    <dgm:pt modelId="{EC182CBB-FFAE-4CE6-BCEA-FF1A5B6BB164}" type="pres">
      <dgm:prSet presAssocID="{7B3EE04B-5068-429B-B0A1-230A24AA1D6C}" presName="centerShape" presStyleLbl="node0" presStyleIdx="0" presStyleCnt="1"/>
      <dgm:spPr/>
      <dgm:t>
        <a:bodyPr/>
        <a:lstStyle/>
        <a:p>
          <a:endParaRPr lang="fr-FR"/>
        </a:p>
      </dgm:t>
    </dgm:pt>
    <dgm:pt modelId="{6197617C-B155-4E22-B8BB-EFD39A867F17}" type="pres">
      <dgm:prSet presAssocID="{B48B8289-4033-4C8B-BBED-7D720DFE532E}" presName="parTrans" presStyleLbl="sibTrans2D1" presStyleIdx="0" presStyleCnt="4"/>
      <dgm:spPr/>
      <dgm:t>
        <a:bodyPr/>
        <a:lstStyle/>
        <a:p>
          <a:endParaRPr lang="fr-FR"/>
        </a:p>
      </dgm:t>
    </dgm:pt>
    <dgm:pt modelId="{200F358D-28E1-46A4-BEFF-11049D9EF560}" type="pres">
      <dgm:prSet presAssocID="{B48B8289-4033-4C8B-BBED-7D720DFE532E}" presName="connectorText" presStyleLbl="sibTrans2D1" presStyleIdx="0" presStyleCnt="4"/>
      <dgm:spPr/>
      <dgm:t>
        <a:bodyPr/>
        <a:lstStyle/>
        <a:p>
          <a:endParaRPr lang="fr-FR"/>
        </a:p>
      </dgm:t>
    </dgm:pt>
    <dgm:pt modelId="{C0A6E0A4-754F-4033-B7C2-1395442F5955}" type="pres">
      <dgm:prSet presAssocID="{0C75C963-DC92-45D5-9DA4-3F52E565A5BB}" presName="node" presStyleLbl="node1" presStyleIdx="0" presStyleCnt="4">
        <dgm:presLayoutVars>
          <dgm:bulletEnabled val="1"/>
        </dgm:presLayoutVars>
      </dgm:prSet>
      <dgm:spPr/>
      <dgm:t>
        <a:bodyPr/>
        <a:lstStyle/>
        <a:p>
          <a:endParaRPr lang="fr-FR"/>
        </a:p>
      </dgm:t>
    </dgm:pt>
    <dgm:pt modelId="{44CBA139-C1D0-44A8-AD7F-A9477611E62E}" type="pres">
      <dgm:prSet presAssocID="{173504E1-5E8D-48B6-96A2-A272EC342D46}" presName="parTrans" presStyleLbl="sibTrans2D1" presStyleIdx="1" presStyleCnt="4"/>
      <dgm:spPr/>
      <dgm:t>
        <a:bodyPr/>
        <a:lstStyle/>
        <a:p>
          <a:endParaRPr lang="fr-FR"/>
        </a:p>
      </dgm:t>
    </dgm:pt>
    <dgm:pt modelId="{EBD294DE-A3B2-4F7C-B085-74C1020D8F56}" type="pres">
      <dgm:prSet presAssocID="{173504E1-5E8D-48B6-96A2-A272EC342D46}" presName="connectorText" presStyleLbl="sibTrans2D1" presStyleIdx="1" presStyleCnt="4"/>
      <dgm:spPr/>
      <dgm:t>
        <a:bodyPr/>
        <a:lstStyle/>
        <a:p>
          <a:endParaRPr lang="fr-FR"/>
        </a:p>
      </dgm:t>
    </dgm:pt>
    <dgm:pt modelId="{782A1EAE-BA6B-4DD2-8E90-4EFD33C7C4EC}" type="pres">
      <dgm:prSet presAssocID="{9CAF10CE-E113-4D1E-9ABD-992B78B0D4FE}" presName="node" presStyleLbl="node1" presStyleIdx="1" presStyleCnt="4">
        <dgm:presLayoutVars>
          <dgm:bulletEnabled val="1"/>
        </dgm:presLayoutVars>
      </dgm:prSet>
      <dgm:spPr/>
      <dgm:t>
        <a:bodyPr/>
        <a:lstStyle/>
        <a:p>
          <a:endParaRPr lang="fr-FR"/>
        </a:p>
      </dgm:t>
    </dgm:pt>
    <dgm:pt modelId="{96C5AB83-59EF-48BE-A547-8634DE19BFDE}" type="pres">
      <dgm:prSet presAssocID="{6919DEDE-C3D4-4750-BA4A-A5F4B9A044E8}" presName="parTrans" presStyleLbl="sibTrans2D1" presStyleIdx="2" presStyleCnt="4"/>
      <dgm:spPr/>
      <dgm:t>
        <a:bodyPr/>
        <a:lstStyle/>
        <a:p>
          <a:endParaRPr lang="fr-FR"/>
        </a:p>
      </dgm:t>
    </dgm:pt>
    <dgm:pt modelId="{4EDC4B66-BFE8-4E55-AFBF-5A8A72994633}" type="pres">
      <dgm:prSet presAssocID="{6919DEDE-C3D4-4750-BA4A-A5F4B9A044E8}" presName="connectorText" presStyleLbl="sibTrans2D1" presStyleIdx="2" presStyleCnt="4"/>
      <dgm:spPr/>
      <dgm:t>
        <a:bodyPr/>
        <a:lstStyle/>
        <a:p>
          <a:endParaRPr lang="fr-FR"/>
        </a:p>
      </dgm:t>
    </dgm:pt>
    <dgm:pt modelId="{177E1158-7259-4D80-9DF9-9DBD334F9CBA}" type="pres">
      <dgm:prSet presAssocID="{8C986DEB-FAA2-4A74-8752-85D8422B02E4}" presName="node" presStyleLbl="node1" presStyleIdx="2" presStyleCnt="4">
        <dgm:presLayoutVars>
          <dgm:bulletEnabled val="1"/>
        </dgm:presLayoutVars>
      </dgm:prSet>
      <dgm:spPr/>
      <dgm:t>
        <a:bodyPr/>
        <a:lstStyle/>
        <a:p>
          <a:endParaRPr lang="fr-FR"/>
        </a:p>
      </dgm:t>
    </dgm:pt>
    <dgm:pt modelId="{99353481-F289-4399-A753-5DE7D98E8058}" type="pres">
      <dgm:prSet presAssocID="{FEFD95E0-552A-4F07-B56D-A4ED4E4968CA}" presName="parTrans" presStyleLbl="sibTrans2D1" presStyleIdx="3" presStyleCnt="4"/>
      <dgm:spPr/>
      <dgm:t>
        <a:bodyPr/>
        <a:lstStyle/>
        <a:p>
          <a:endParaRPr lang="fr-FR"/>
        </a:p>
      </dgm:t>
    </dgm:pt>
    <dgm:pt modelId="{1C7373A8-45A9-4E31-A30D-B7AFE2261C2A}" type="pres">
      <dgm:prSet presAssocID="{FEFD95E0-552A-4F07-B56D-A4ED4E4968CA}" presName="connectorText" presStyleLbl="sibTrans2D1" presStyleIdx="3" presStyleCnt="4"/>
      <dgm:spPr/>
      <dgm:t>
        <a:bodyPr/>
        <a:lstStyle/>
        <a:p>
          <a:endParaRPr lang="fr-FR"/>
        </a:p>
      </dgm:t>
    </dgm:pt>
    <dgm:pt modelId="{C91F3E65-C076-48C8-ABC3-6B7558A68C37}" type="pres">
      <dgm:prSet presAssocID="{491C9CBD-6FC3-4E1C-8A95-0013E71E980E}" presName="node" presStyleLbl="node1" presStyleIdx="3" presStyleCnt="4">
        <dgm:presLayoutVars>
          <dgm:bulletEnabled val="1"/>
        </dgm:presLayoutVars>
      </dgm:prSet>
      <dgm:spPr/>
      <dgm:t>
        <a:bodyPr/>
        <a:lstStyle/>
        <a:p>
          <a:endParaRPr lang="fr-FR"/>
        </a:p>
      </dgm:t>
    </dgm:pt>
  </dgm:ptLst>
  <dgm:cxnLst>
    <dgm:cxn modelId="{4898A324-3BE8-4D17-90C3-0D06E48E7E2B}" type="presOf" srcId="{6919DEDE-C3D4-4750-BA4A-A5F4B9A044E8}" destId="{96C5AB83-59EF-48BE-A547-8634DE19BFDE}" srcOrd="0" destOrd="0" presId="urn:microsoft.com/office/officeart/2005/8/layout/radial5"/>
    <dgm:cxn modelId="{0C608197-2FC4-4EE7-BB95-BE4A0CB266FF}" type="presOf" srcId="{0C75C963-DC92-45D5-9DA4-3F52E565A5BB}" destId="{C0A6E0A4-754F-4033-B7C2-1395442F5955}" srcOrd="0" destOrd="0" presId="urn:microsoft.com/office/officeart/2005/8/layout/radial5"/>
    <dgm:cxn modelId="{9F71675A-AA81-422E-BD14-9B9C94FC86AC}" srcId="{7B3EE04B-5068-429B-B0A1-230A24AA1D6C}" destId="{8C986DEB-FAA2-4A74-8752-85D8422B02E4}" srcOrd="2" destOrd="0" parTransId="{6919DEDE-C3D4-4750-BA4A-A5F4B9A044E8}" sibTransId="{1584B18D-5C26-4398-90A5-5C1B21DF02BC}"/>
    <dgm:cxn modelId="{823B5A5D-AF9F-4594-91DD-DC02443D0896}" type="presOf" srcId="{491C9CBD-6FC3-4E1C-8A95-0013E71E980E}" destId="{C91F3E65-C076-48C8-ABC3-6B7558A68C37}" srcOrd="0" destOrd="0" presId="urn:microsoft.com/office/officeart/2005/8/layout/radial5"/>
    <dgm:cxn modelId="{79461B45-FF0E-4E81-B262-03460A7CF133}" srcId="{7B3EE04B-5068-429B-B0A1-230A24AA1D6C}" destId="{491C9CBD-6FC3-4E1C-8A95-0013E71E980E}" srcOrd="3" destOrd="0" parTransId="{FEFD95E0-552A-4F07-B56D-A4ED4E4968CA}" sibTransId="{E23A4993-8BC6-45A6-821A-359E98D7A01E}"/>
    <dgm:cxn modelId="{92E22636-973A-4927-9BD4-0899A2BAB3AF}" type="presOf" srcId="{FEFD95E0-552A-4F07-B56D-A4ED4E4968CA}" destId="{1C7373A8-45A9-4E31-A30D-B7AFE2261C2A}" srcOrd="1" destOrd="0" presId="urn:microsoft.com/office/officeart/2005/8/layout/radial5"/>
    <dgm:cxn modelId="{89570329-9528-4CEA-A05C-0278E9DE1240}" type="presOf" srcId="{173504E1-5E8D-48B6-96A2-A272EC342D46}" destId="{44CBA139-C1D0-44A8-AD7F-A9477611E62E}" srcOrd="0" destOrd="0" presId="urn:microsoft.com/office/officeart/2005/8/layout/radial5"/>
    <dgm:cxn modelId="{A95C4E28-024C-4F20-A9C4-BD44FB88B15E}" type="presOf" srcId="{FFB25547-D991-4B60-ACE0-56C2BDD66723}" destId="{E0F70DA2-B776-4F8C-95DA-63EF996AD6E6}" srcOrd="0" destOrd="0" presId="urn:microsoft.com/office/officeart/2005/8/layout/radial5"/>
    <dgm:cxn modelId="{041E22D7-B279-4BA9-831D-123A0450D20E}" type="presOf" srcId="{B48B8289-4033-4C8B-BBED-7D720DFE532E}" destId="{6197617C-B155-4E22-B8BB-EFD39A867F17}" srcOrd="0" destOrd="0" presId="urn:microsoft.com/office/officeart/2005/8/layout/radial5"/>
    <dgm:cxn modelId="{2DBC6481-5C75-4408-A0FB-DFB0609C5A64}" type="presOf" srcId="{B48B8289-4033-4C8B-BBED-7D720DFE532E}" destId="{200F358D-28E1-46A4-BEFF-11049D9EF560}" srcOrd="1" destOrd="0" presId="urn:microsoft.com/office/officeart/2005/8/layout/radial5"/>
    <dgm:cxn modelId="{1A2E2827-5F4D-41B2-9A60-E984EA95F202}" srcId="{7B3EE04B-5068-429B-B0A1-230A24AA1D6C}" destId="{0C75C963-DC92-45D5-9DA4-3F52E565A5BB}" srcOrd="0" destOrd="0" parTransId="{B48B8289-4033-4C8B-BBED-7D720DFE532E}" sibTransId="{D89CDFD0-451C-4EF8-9802-0A5AA8E95B50}"/>
    <dgm:cxn modelId="{287C7FE4-3134-4E65-A368-EC52BF56817C}" srcId="{FFB25547-D991-4B60-ACE0-56C2BDD66723}" destId="{7B3EE04B-5068-429B-B0A1-230A24AA1D6C}" srcOrd="0" destOrd="0" parTransId="{454674A2-B8DC-4026-B130-C30457437B2D}" sibTransId="{5BD4D6A0-D5A6-42F6-8F33-FD42E85ADD31}"/>
    <dgm:cxn modelId="{9010A6C4-AA8D-4FAD-A2B4-3D15F48D2948}" type="presOf" srcId="{6919DEDE-C3D4-4750-BA4A-A5F4B9A044E8}" destId="{4EDC4B66-BFE8-4E55-AFBF-5A8A72994633}" srcOrd="1" destOrd="0" presId="urn:microsoft.com/office/officeart/2005/8/layout/radial5"/>
    <dgm:cxn modelId="{6663DAC0-9BEF-42F5-BD7C-21251A841511}" type="presOf" srcId="{9CAF10CE-E113-4D1E-9ABD-992B78B0D4FE}" destId="{782A1EAE-BA6B-4DD2-8E90-4EFD33C7C4EC}" srcOrd="0" destOrd="0" presId="urn:microsoft.com/office/officeart/2005/8/layout/radial5"/>
    <dgm:cxn modelId="{8DAF87D1-9F2B-4DCC-BA77-5E4936572469}" srcId="{7B3EE04B-5068-429B-B0A1-230A24AA1D6C}" destId="{9CAF10CE-E113-4D1E-9ABD-992B78B0D4FE}" srcOrd="1" destOrd="0" parTransId="{173504E1-5E8D-48B6-96A2-A272EC342D46}" sibTransId="{E3821DD7-D170-4527-8E48-23DC0F72B0F5}"/>
    <dgm:cxn modelId="{E6907949-6203-4753-BBB5-7995A6EBA98D}" type="presOf" srcId="{FEFD95E0-552A-4F07-B56D-A4ED4E4968CA}" destId="{99353481-F289-4399-A753-5DE7D98E8058}" srcOrd="0" destOrd="0" presId="urn:microsoft.com/office/officeart/2005/8/layout/radial5"/>
    <dgm:cxn modelId="{DF25B3B3-9402-4A13-B87F-F80CA06AA2CD}" type="presOf" srcId="{173504E1-5E8D-48B6-96A2-A272EC342D46}" destId="{EBD294DE-A3B2-4F7C-B085-74C1020D8F56}" srcOrd="1" destOrd="0" presId="urn:microsoft.com/office/officeart/2005/8/layout/radial5"/>
    <dgm:cxn modelId="{DEAE5EE6-CCE6-47FC-93AC-AFA97287B37E}" type="presOf" srcId="{8C986DEB-FAA2-4A74-8752-85D8422B02E4}" destId="{177E1158-7259-4D80-9DF9-9DBD334F9CBA}" srcOrd="0" destOrd="0" presId="urn:microsoft.com/office/officeart/2005/8/layout/radial5"/>
    <dgm:cxn modelId="{78FE9C4E-9877-4464-8334-1ACE652023F9}" type="presOf" srcId="{7B3EE04B-5068-429B-B0A1-230A24AA1D6C}" destId="{EC182CBB-FFAE-4CE6-BCEA-FF1A5B6BB164}" srcOrd="0" destOrd="0" presId="urn:microsoft.com/office/officeart/2005/8/layout/radial5"/>
    <dgm:cxn modelId="{B795F89A-F0F2-4614-BCE7-0462802BE28B}" type="presParOf" srcId="{E0F70DA2-B776-4F8C-95DA-63EF996AD6E6}" destId="{EC182CBB-FFAE-4CE6-BCEA-FF1A5B6BB164}" srcOrd="0" destOrd="0" presId="urn:microsoft.com/office/officeart/2005/8/layout/radial5"/>
    <dgm:cxn modelId="{FED7D08C-B2C7-41EF-9039-7138F1667AAA}" type="presParOf" srcId="{E0F70DA2-B776-4F8C-95DA-63EF996AD6E6}" destId="{6197617C-B155-4E22-B8BB-EFD39A867F17}" srcOrd="1" destOrd="0" presId="urn:microsoft.com/office/officeart/2005/8/layout/radial5"/>
    <dgm:cxn modelId="{0F97AB88-3DBA-4251-AB22-DC90FE3F9C07}" type="presParOf" srcId="{6197617C-B155-4E22-B8BB-EFD39A867F17}" destId="{200F358D-28E1-46A4-BEFF-11049D9EF560}" srcOrd="0" destOrd="0" presId="urn:microsoft.com/office/officeart/2005/8/layout/radial5"/>
    <dgm:cxn modelId="{222FB8E8-C69F-4489-A9F7-CBA507421426}" type="presParOf" srcId="{E0F70DA2-B776-4F8C-95DA-63EF996AD6E6}" destId="{C0A6E0A4-754F-4033-B7C2-1395442F5955}" srcOrd="2" destOrd="0" presId="urn:microsoft.com/office/officeart/2005/8/layout/radial5"/>
    <dgm:cxn modelId="{196EDDF0-0B7A-431A-9B67-B49E39AD832D}" type="presParOf" srcId="{E0F70DA2-B776-4F8C-95DA-63EF996AD6E6}" destId="{44CBA139-C1D0-44A8-AD7F-A9477611E62E}" srcOrd="3" destOrd="0" presId="urn:microsoft.com/office/officeart/2005/8/layout/radial5"/>
    <dgm:cxn modelId="{ACE3A029-30DC-4A26-81A0-3653D454EF94}" type="presParOf" srcId="{44CBA139-C1D0-44A8-AD7F-A9477611E62E}" destId="{EBD294DE-A3B2-4F7C-B085-74C1020D8F56}" srcOrd="0" destOrd="0" presId="urn:microsoft.com/office/officeart/2005/8/layout/radial5"/>
    <dgm:cxn modelId="{0BE24E39-3B54-4448-9F28-5D9C5F53FDF2}" type="presParOf" srcId="{E0F70DA2-B776-4F8C-95DA-63EF996AD6E6}" destId="{782A1EAE-BA6B-4DD2-8E90-4EFD33C7C4EC}" srcOrd="4" destOrd="0" presId="urn:microsoft.com/office/officeart/2005/8/layout/radial5"/>
    <dgm:cxn modelId="{EF97BDC2-E329-4CD5-82D9-D88466467EE0}" type="presParOf" srcId="{E0F70DA2-B776-4F8C-95DA-63EF996AD6E6}" destId="{96C5AB83-59EF-48BE-A547-8634DE19BFDE}" srcOrd="5" destOrd="0" presId="urn:microsoft.com/office/officeart/2005/8/layout/radial5"/>
    <dgm:cxn modelId="{E6FCEAD0-D37F-4CDF-BABD-9AB7B29C7293}" type="presParOf" srcId="{96C5AB83-59EF-48BE-A547-8634DE19BFDE}" destId="{4EDC4B66-BFE8-4E55-AFBF-5A8A72994633}" srcOrd="0" destOrd="0" presId="urn:microsoft.com/office/officeart/2005/8/layout/radial5"/>
    <dgm:cxn modelId="{88261DC1-259B-4652-8444-8F8A4E1F09E3}" type="presParOf" srcId="{E0F70DA2-B776-4F8C-95DA-63EF996AD6E6}" destId="{177E1158-7259-4D80-9DF9-9DBD334F9CBA}" srcOrd="6" destOrd="0" presId="urn:microsoft.com/office/officeart/2005/8/layout/radial5"/>
    <dgm:cxn modelId="{BA370520-1ACB-4EEE-B0E2-04BD0650A46F}" type="presParOf" srcId="{E0F70DA2-B776-4F8C-95DA-63EF996AD6E6}" destId="{99353481-F289-4399-A753-5DE7D98E8058}" srcOrd="7" destOrd="0" presId="urn:microsoft.com/office/officeart/2005/8/layout/radial5"/>
    <dgm:cxn modelId="{11FFC05C-F80E-4B55-9DFC-6A4C4C39CC4E}" type="presParOf" srcId="{99353481-F289-4399-A753-5DE7D98E8058}" destId="{1C7373A8-45A9-4E31-A30D-B7AFE2261C2A}" srcOrd="0" destOrd="0" presId="urn:microsoft.com/office/officeart/2005/8/layout/radial5"/>
    <dgm:cxn modelId="{5B3D317A-FB8E-48E9-87C1-938B09D04BA5}" type="presParOf" srcId="{E0F70DA2-B776-4F8C-95DA-63EF996AD6E6}" destId="{C91F3E65-C076-48C8-ABC3-6B7558A68C3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CC5262-4915-496D-845C-AE847792140E}" type="doc">
      <dgm:prSet loTypeId="urn:microsoft.com/office/officeart/2005/8/layout/radial3" loCatId="cycle" qsTypeId="urn:microsoft.com/office/officeart/2005/8/quickstyle/simple5" qsCatId="simple" csTypeId="urn:microsoft.com/office/officeart/2005/8/colors/accent1_2" csCatId="accent1" phldr="1"/>
      <dgm:spPr/>
      <dgm:t>
        <a:bodyPr/>
        <a:lstStyle/>
        <a:p>
          <a:endParaRPr lang="fr-FR"/>
        </a:p>
      </dgm:t>
    </dgm:pt>
    <dgm:pt modelId="{9787B949-9086-4F1C-BFBC-254D13DD75F6}">
      <dgm:prSet phldrT="[Texte]" custT="1"/>
      <dgm:spPr/>
      <dgm:t>
        <a:bodyPr/>
        <a:lstStyle/>
        <a:p>
          <a:r>
            <a:rPr lang="fr-FR" sz="3600" i="1" dirty="0" smtClean="0"/>
            <a:t>correction, fidélité, netteté, rigueur, soin</a:t>
          </a:r>
          <a:endParaRPr lang="fr-FR" sz="3600" dirty="0"/>
        </a:p>
      </dgm:t>
    </dgm:pt>
    <dgm:pt modelId="{61736254-817E-4E36-8BBD-D099F7EAD0D9}" type="parTrans" cxnId="{BCE8DD95-4240-4E2B-B2D8-55AE649D288F}">
      <dgm:prSet/>
      <dgm:spPr/>
      <dgm:t>
        <a:bodyPr/>
        <a:lstStyle/>
        <a:p>
          <a:endParaRPr lang="fr-FR"/>
        </a:p>
      </dgm:t>
    </dgm:pt>
    <dgm:pt modelId="{F33F50E9-D191-4312-A3F5-DDBDE1456B1D}" type="sibTrans" cxnId="{BCE8DD95-4240-4E2B-B2D8-55AE649D288F}">
      <dgm:prSet/>
      <dgm:spPr/>
      <dgm:t>
        <a:bodyPr/>
        <a:lstStyle/>
        <a:p>
          <a:endParaRPr lang="fr-FR"/>
        </a:p>
      </dgm:t>
    </dgm:pt>
    <dgm:pt modelId="{BB93DCD6-876A-43CF-99B5-371CEF332435}" type="pres">
      <dgm:prSet presAssocID="{BBCC5262-4915-496D-845C-AE847792140E}" presName="composite" presStyleCnt="0">
        <dgm:presLayoutVars>
          <dgm:chMax val="1"/>
          <dgm:dir/>
          <dgm:resizeHandles val="exact"/>
        </dgm:presLayoutVars>
      </dgm:prSet>
      <dgm:spPr/>
      <dgm:t>
        <a:bodyPr/>
        <a:lstStyle/>
        <a:p>
          <a:endParaRPr lang="fr-FR"/>
        </a:p>
      </dgm:t>
    </dgm:pt>
    <dgm:pt modelId="{7825C6F1-6103-44C8-A398-88EF12E1B8AB}" type="pres">
      <dgm:prSet presAssocID="{BBCC5262-4915-496D-845C-AE847792140E}" presName="radial" presStyleCnt="0">
        <dgm:presLayoutVars>
          <dgm:animLvl val="ctr"/>
        </dgm:presLayoutVars>
      </dgm:prSet>
      <dgm:spPr/>
    </dgm:pt>
    <dgm:pt modelId="{56EFB71B-6F89-496F-AAEF-4DAD90200210}" type="pres">
      <dgm:prSet presAssocID="{9787B949-9086-4F1C-BFBC-254D13DD75F6}" presName="centerShape" presStyleLbl="vennNode1" presStyleIdx="0" presStyleCnt="1" custLinFactNeighborX="-2422"/>
      <dgm:spPr/>
      <dgm:t>
        <a:bodyPr/>
        <a:lstStyle/>
        <a:p>
          <a:endParaRPr lang="fr-FR"/>
        </a:p>
      </dgm:t>
    </dgm:pt>
  </dgm:ptLst>
  <dgm:cxnLst>
    <dgm:cxn modelId="{3CE43898-B6CE-4C2C-BB4E-6DADC505FB5D}" type="presOf" srcId="{9787B949-9086-4F1C-BFBC-254D13DD75F6}" destId="{56EFB71B-6F89-496F-AAEF-4DAD90200210}" srcOrd="0" destOrd="0" presId="urn:microsoft.com/office/officeart/2005/8/layout/radial3"/>
    <dgm:cxn modelId="{719992A9-BCE8-418D-8341-A589A4007591}" type="presOf" srcId="{BBCC5262-4915-496D-845C-AE847792140E}" destId="{BB93DCD6-876A-43CF-99B5-371CEF332435}" srcOrd="0" destOrd="0" presId="urn:microsoft.com/office/officeart/2005/8/layout/radial3"/>
    <dgm:cxn modelId="{BCE8DD95-4240-4E2B-B2D8-55AE649D288F}" srcId="{BBCC5262-4915-496D-845C-AE847792140E}" destId="{9787B949-9086-4F1C-BFBC-254D13DD75F6}" srcOrd="0" destOrd="0" parTransId="{61736254-817E-4E36-8BBD-D099F7EAD0D9}" sibTransId="{F33F50E9-D191-4312-A3F5-DDBDE1456B1D}"/>
    <dgm:cxn modelId="{52E661C9-7022-4E45-85D2-C6F383339073}" type="presParOf" srcId="{BB93DCD6-876A-43CF-99B5-371CEF332435}" destId="{7825C6F1-6103-44C8-A398-88EF12E1B8AB}" srcOrd="0" destOrd="0" presId="urn:microsoft.com/office/officeart/2005/8/layout/radial3"/>
    <dgm:cxn modelId="{430BBD5A-0568-44DA-80BA-57A553BDD387}" type="presParOf" srcId="{7825C6F1-6103-44C8-A398-88EF12E1B8AB}" destId="{56EFB71B-6F89-496F-AAEF-4DAD90200210}"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1D9CF8-2EAB-4288-A019-C81CEB40D6DE}" type="doc">
      <dgm:prSet loTypeId="urn:microsoft.com/office/officeart/2008/layout/RadialCluster" loCatId="cycle" qsTypeId="urn:microsoft.com/office/officeart/2005/8/quickstyle/simple5" qsCatId="simple" csTypeId="urn:microsoft.com/office/officeart/2005/8/colors/accent1_2" csCatId="accent1" phldr="1"/>
      <dgm:spPr/>
      <dgm:t>
        <a:bodyPr/>
        <a:lstStyle/>
        <a:p>
          <a:endParaRPr lang="fr-FR"/>
        </a:p>
      </dgm:t>
    </dgm:pt>
    <dgm:pt modelId="{465720A0-5977-46D0-961D-26519BA00C17}">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Cœur juste </a:t>
          </a:r>
        </a:p>
        <a:p>
          <a:r>
            <a:rPr lang="fr-FR" dirty="0" smtClean="0"/>
            <a:t>(Amour vrai)</a:t>
          </a:r>
          <a:endParaRPr lang="fr-FR" dirty="0"/>
        </a:p>
      </dgm:t>
    </dgm:pt>
    <dgm:pt modelId="{4866ACD6-AEDF-4CF7-B8C4-E9EB3E520815}" type="parTrans" cxnId="{25374AFC-7662-41DE-B320-E5DD79AE5E96}">
      <dgm:prSet/>
      <dgm:spPr/>
      <dgm:t>
        <a:bodyPr/>
        <a:lstStyle/>
        <a:p>
          <a:endParaRPr lang="fr-FR"/>
        </a:p>
      </dgm:t>
    </dgm:pt>
    <dgm:pt modelId="{27884266-3111-4FF7-8101-A26709334F34}" type="sibTrans" cxnId="{25374AFC-7662-41DE-B320-E5DD79AE5E96}">
      <dgm:prSet/>
      <dgm:spPr/>
      <dgm:t>
        <a:bodyPr/>
        <a:lstStyle/>
        <a:p>
          <a:endParaRPr lang="fr-FR"/>
        </a:p>
      </dgm:t>
    </dgm:pt>
    <dgm:pt modelId="{C303EA21-1DF1-4A2F-813D-C807B914BC12}">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Intellect</a:t>
          </a:r>
        </a:p>
        <a:p>
          <a:r>
            <a:rPr lang="fr-FR" dirty="0" smtClean="0"/>
            <a:t>Pensée juste</a:t>
          </a:r>
          <a:endParaRPr lang="fr-FR" dirty="0"/>
        </a:p>
      </dgm:t>
    </dgm:pt>
    <dgm:pt modelId="{85A8E70C-D744-4A6F-823F-9D39C41A36C3}" type="parTrans" cxnId="{00C97B34-D62B-4A83-96A5-F0F312AB1FD6}">
      <dgm:prSet/>
      <dgm:spPr/>
      <dgm:t>
        <a:bodyPr/>
        <a:lstStyle/>
        <a:p>
          <a:endParaRPr lang="fr-FR"/>
        </a:p>
      </dgm:t>
    </dgm:pt>
    <dgm:pt modelId="{A2255C12-0ED0-4A53-9DC9-79EDC534C29C}" type="sibTrans" cxnId="{00C97B34-D62B-4A83-96A5-F0F312AB1FD6}">
      <dgm:prSet/>
      <dgm:spPr/>
      <dgm:t>
        <a:bodyPr/>
        <a:lstStyle/>
        <a:p>
          <a:endParaRPr lang="fr-FR"/>
        </a:p>
      </dgm:t>
    </dgm:pt>
    <dgm:pt modelId="{F8DA090D-3A5F-4CCD-BC7C-4180062830C1}">
      <dgm:prSet phldrT="[Texte]">
        <dgm:style>
          <a:lnRef idx="0">
            <a:schemeClr val="accent4"/>
          </a:lnRef>
          <a:fillRef idx="3">
            <a:schemeClr val="accent4"/>
          </a:fillRef>
          <a:effectRef idx="3">
            <a:schemeClr val="accent4"/>
          </a:effectRef>
          <a:fontRef idx="minor">
            <a:schemeClr val="lt1"/>
          </a:fontRef>
        </dgm:style>
      </dgm:prSet>
      <dgm:spPr>
        <a:solidFill>
          <a:srgbClr val="FFFF00"/>
        </a:solidFill>
      </dgm:spPr>
      <dgm:t>
        <a:bodyPr/>
        <a:lstStyle/>
        <a:p>
          <a:r>
            <a:rPr lang="fr-FR" dirty="0" smtClean="0">
              <a:solidFill>
                <a:srgbClr val="002060"/>
              </a:solidFill>
            </a:rPr>
            <a:t>Volonté</a:t>
          </a:r>
        </a:p>
        <a:p>
          <a:r>
            <a:rPr lang="fr-FR" dirty="0" smtClean="0">
              <a:solidFill>
                <a:srgbClr val="002060"/>
              </a:solidFill>
            </a:rPr>
            <a:t>Action juste</a:t>
          </a:r>
          <a:endParaRPr lang="fr-FR" dirty="0">
            <a:solidFill>
              <a:srgbClr val="002060"/>
            </a:solidFill>
          </a:endParaRPr>
        </a:p>
      </dgm:t>
    </dgm:pt>
    <dgm:pt modelId="{9CE8ADBB-3D48-409E-9D38-0E0AAE6407DD}" type="parTrans" cxnId="{877BF5DF-1D79-4179-80B2-2B69E423F844}">
      <dgm:prSet/>
      <dgm:spPr/>
      <dgm:t>
        <a:bodyPr/>
        <a:lstStyle/>
        <a:p>
          <a:endParaRPr lang="fr-FR"/>
        </a:p>
      </dgm:t>
    </dgm:pt>
    <dgm:pt modelId="{1F6905D4-CB0F-415D-B432-2C68F257801C}" type="sibTrans" cxnId="{877BF5DF-1D79-4179-80B2-2B69E423F844}">
      <dgm:prSet/>
      <dgm:spPr/>
      <dgm:t>
        <a:bodyPr/>
        <a:lstStyle/>
        <a:p>
          <a:endParaRPr lang="fr-FR"/>
        </a:p>
      </dgm:t>
    </dgm:pt>
    <dgm:pt modelId="{5FB16822-E148-4A86-A71B-F7D129AB49EB}">
      <dgm:prSet phldrT="[Texte]"/>
      <dgm:spPr/>
      <dgm:t>
        <a:bodyPr/>
        <a:lstStyle/>
        <a:p>
          <a:r>
            <a:rPr lang="fr-FR" dirty="0" smtClean="0"/>
            <a:t>Sensibilité</a:t>
          </a:r>
        </a:p>
        <a:p>
          <a:r>
            <a:rPr lang="fr-FR" dirty="0" smtClean="0"/>
            <a:t>Sentiment juste</a:t>
          </a:r>
          <a:endParaRPr lang="fr-FR" dirty="0"/>
        </a:p>
      </dgm:t>
    </dgm:pt>
    <dgm:pt modelId="{86EEEE87-E863-4B92-9ADB-2F81D0F3E084}" type="parTrans" cxnId="{B50A5A12-C487-4A2E-B3C9-F2FF71C20DEF}">
      <dgm:prSet/>
      <dgm:spPr/>
      <dgm:t>
        <a:bodyPr/>
        <a:lstStyle/>
        <a:p>
          <a:endParaRPr lang="fr-FR"/>
        </a:p>
      </dgm:t>
    </dgm:pt>
    <dgm:pt modelId="{13E95CF7-E13C-442A-9251-012588A29BC6}" type="sibTrans" cxnId="{B50A5A12-C487-4A2E-B3C9-F2FF71C20DEF}">
      <dgm:prSet/>
      <dgm:spPr/>
      <dgm:t>
        <a:bodyPr/>
        <a:lstStyle/>
        <a:p>
          <a:endParaRPr lang="fr-FR"/>
        </a:p>
      </dgm:t>
    </dgm:pt>
    <dgm:pt modelId="{1B40C44A-328A-47DA-90A4-4AAB465A96DF}" type="pres">
      <dgm:prSet presAssocID="{A61D9CF8-2EAB-4288-A019-C81CEB40D6DE}" presName="Name0" presStyleCnt="0">
        <dgm:presLayoutVars>
          <dgm:chMax val="1"/>
          <dgm:chPref val="1"/>
          <dgm:dir/>
          <dgm:animOne val="branch"/>
          <dgm:animLvl val="lvl"/>
        </dgm:presLayoutVars>
      </dgm:prSet>
      <dgm:spPr/>
      <dgm:t>
        <a:bodyPr/>
        <a:lstStyle/>
        <a:p>
          <a:endParaRPr lang="fr-FR"/>
        </a:p>
      </dgm:t>
    </dgm:pt>
    <dgm:pt modelId="{5FA5569D-3C75-4B66-A730-8FB12418B4C2}" type="pres">
      <dgm:prSet presAssocID="{465720A0-5977-46D0-961D-26519BA00C17}" presName="singleCycle" presStyleCnt="0"/>
      <dgm:spPr/>
    </dgm:pt>
    <dgm:pt modelId="{1E6D4833-9521-4518-A425-582344246C28}" type="pres">
      <dgm:prSet presAssocID="{465720A0-5977-46D0-961D-26519BA00C17}" presName="singleCenter" presStyleLbl="node1" presStyleIdx="0" presStyleCnt="4" custScaleX="143375">
        <dgm:presLayoutVars>
          <dgm:chMax val="7"/>
          <dgm:chPref val="7"/>
        </dgm:presLayoutVars>
      </dgm:prSet>
      <dgm:spPr/>
      <dgm:t>
        <a:bodyPr/>
        <a:lstStyle/>
        <a:p>
          <a:endParaRPr lang="fr-FR"/>
        </a:p>
      </dgm:t>
    </dgm:pt>
    <dgm:pt modelId="{DDE1ED06-FD47-4405-ABFD-0604C3044FBC}" type="pres">
      <dgm:prSet presAssocID="{85A8E70C-D744-4A6F-823F-9D39C41A36C3}" presName="Name56" presStyleLbl="parChTrans1D2" presStyleIdx="0" presStyleCnt="3"/>
      <dgm:spPr/>
      <dgm:t>
        <a:bodyPr/>
        <a:lstStyle/>
        <a:p>
          <a:endParaRPr lang="fr-FR"/>
        </a:p>
      </dgm:t>
    </dgm:pt>
    <dgm:pt modelId="{FEE0361C-8B56-4BA2-8C12-0347D1144B9A}" type="pres">
      <dgm:prSet presAssocID="{C303EA21-1DF1-4A2F-813D-C807B914BC12}" presName="text0" presStyleLbl="node1" presStyleIdx="1" presStyleCnt="4" custScaleX="196462" custScaleY="123372">
        <dgm:presLayoutVars>
          <dgm:bulletEnabled val="1"/>
        </dgm:presLayoutVars>
      </dgm:prSet>
      <dgm:spPr/>
      <dgm:t>
        <a:bodyPr/>
        <a:lstStyle/>
        <a:p>
          <a:endParaRPr lang="fr-FR"/>
        </a:p>
      </dgm:t>
    </dgm:pt>
    <dgm:pt modelId="{A664ECB2-A952-4A7D-9D03-C0FC7D152EE6}" type="pres">
      <dgm:prSet presAssocID="{9CE8ADBB-3D48-409E-9D38-0E0AAE6407DD}" presName="Name56" presStyleLbl="parChTrans1D2" presStyleIdx="1" presStyleCnt="3"/>
      <dgm:spPr/>
      <dgm:t>
        <a:bodyPr/>
        <a:lstStyle/>
        <a:p>
          <a:endParaRPr lang="fr-FR"/>
        </a:p>
      </dgm:t>
    </dgm:pt>
    <dgm:pt modelId="{043E9081-C22B-4D4F-AF12-3C0882075E7B}" type="pres">
      <dgm:prSet presAssocID="{F8DA090D-3A5F-4CCD-BC7C-4180062830C1}" presName="text0" presStyleLbl="node1" presStyleIdx="2" presStyleCnt="4" custScaleX="163587" custScaleY="133702" custRadScaleRad="142418" custRadScaleInc="-14097">
        <dgm:presLayoutVars>
          <dgm:bulletEnabled val="1"/>
        </dgm:presLayoutVars>
      </dgm:prSet>
      <dgm:spPr/>
      <dgm:t>
        <a:bodyPr/>
        <a:lstStyle/>
        <a:p>
          <a:endParaRPr lang="fr-FR"/>
        </a:p>
      </dgm:t>
    </dgm:pt>
    <dgm:pt modelId="{B74CE61D-794C-456C-B81B-CD018420045B}" type="pres">
      <dgm:prSet presAssocID="{86EEEE87-E863-4B92-9ADB-2F81D0F3E084}" presName="Name56" presStyleLbl="parChTrans1D2" presStyleIdx="2" presStyleCnt="3"/>
      <dgm:spPr/>
      <dgm:t>
        <a:bodyPr/>
        <a:lstStyle/>
        <a:p>
          <a:endParaRPr lang="fr-FR"/>
        </a:p>
      </dgm:t>
    </dgm:pt>
    <dgm:pt modelId="{B8CCA14D-A2E1-4D2C-8B23-98E74EBF955B}" type="pres">
      <dgm:prSet presAssocID="{5FB16822-E148-4A86-A71B-F7D129AB49EB}" presName="text0" presStyleLbl="node1" presStyleIdx="3" presStyleCnt="4" custScaleX="171006" custScaleY="130468" custRadScaleRad="139578" custRadScaleInc="13329">
        <dgm:presLayoutVars>
          <dgm:bulletEnabled val="1"/>
        </dgm:presLayoutVars>
      </dgm:prSet>
      <dgm:spPr/>
      <dgm:t>
        <a:bodyPr/>
        <a:lstStyle/>
        <a:p>
          <a:endParaRPr lang="fr-FR"/>
        </a:p>
      </dgm:t>
    </dgm:pt>
  </dgm:ptLst>
  <dgm:cxnLst>
    <dgm:cxn modelId="{4F593107-42F0-483A-B5F1-07FFCD5A34FA}" type="presOf" srcId="{85A8E70C-D744-4A6F-823F-9D39C41A36C3}" destId="{DDE1ED06-FD47-4405-ABFD-0604C3044FBC}" srcOrd="0" destOrd="0" presId="urn:microsoft.com/office/officeart/2008/layout/RadialCluster"/>
    <dgm:cxn modelId="{4E68A629-553C-451C-B4D7-8EF128602173}" type="presOf" srcId="{86EEEE87-E863-4B92-9ADB-2F81D0F3E084}" destId="{B74CE61D-794C-456C-B81B-CD018420045B}" srcOrd="0" destOrd="0" presId="urn:microsoft.com/office/officeart/2008/layout/RadialCluster"/>
    <dgm:cxn modelId="{68F1118B-0588-4265-9064-B81F1E43D762}" type="presOf" srcId="{465720A0-5977-46D0-961D-26519BA00C17}" destId="{1E6D4833-9521-4518-A425-582344246C28}" srcOrd="0" destOrd="0" presId="urn:microsoft.com/office/officeart/2008/layout/RadialCluster"/>
    <dgm:cxn modelId="{591F3E01-E8AB-4B71-94C9-5B8ECE1882B6}" type="presOf" srcId="{C303EA21-1DF1-4A2F-813D-C807B914BC12}" destId="{FEE0361C-8B56-4BA2-8C12-0347D1144B9A}" srcOrd="0" destOrd="0" presId="urn:microsoft.com/office/officeart/2008/layout/RadialCluster"/>
    <dgm:cxn modelId="{7074B04B-42A6-4203-B9D6-4AB1E7EE19DE}" type="presOf" srcId="{F8DA090D-3A5F-4CCD-BC7C-4180062830C1}" destId="{043E9081-C22B-4D4F-AF12-3C0882075E7B}" srcOrd="0" destOrd="0" presId="urn:microsoft.com/office/officeart/2008/layout/RadialCluster"/>
    <dgm:cxn modelId="{B095899A-CECC-43BB-8EDA-D47BAEBE15C9}" type="presOf" srcId="{5FB16822-E148-4A86-A71B-F7D129AB49EB}" destId="{B8CCA14D-A2E1-4D2C-8B23-98E74EBF955B}" srcOrd="0" destOrd="0" presId="urn:microsoft.com/office/officeart/2008/layout/RadialCluster"/>
    <dgm:cxn modelId="{B50A5A12-C487-4A2E-B3C9-F2FF71C20DEF}" srcId="{465720A0-5977-46D0-961D-26519BA00C17}" destId="{5FB16822-E148-4A86-A71B-F7D129AB49EB}" srcOrd="2" destOrd="0" parTransId="{86EEEE87-E863-4B92-9ADB-2F81D0F3E084}" sibTransId="{13E95CF7-E13C-442A-9251-012588A29BC6}"/>
    <dgm:cxn modelId="{877BF5DF-1D79-4179-80B2-2B69E423F844}" srcId="{465720A0-5977-46D0-961D-26519BA00C17}" destId="{F8DA090D-3A5F-4CCD-BC7C-4180062830C1}" srcOrd="1" destOrd="0" parTransId="{9CE8ADBB-3D48-409E-9D38-0E0AAE6407DD}" sibTransId="{1F6905D4-CB0F-415D-B432-2C68F257801C}"/>
    <dgm:cxn modelId="{D76377A0-5024-48A7-B08B-B5E3ED2CABDD}" type="presOf" srcId="{A61D9CF8-2EAB-4288-A019-C81CEB40D6DE}" destId="{1B40C44A-328A-47DA-90A4-4AAB465A96DF}" srcOrd="0" destOrd="0" presId="urn:microsoft.com/office/officeart/2008/layout/RadialCluster"/>
    <dgm:cxn modelId="{68F30900-2133-4EC2-88F2-28923C0D8FD0}" type="presOf" srcId="{9CE8ADBB-3D48-409E-9D38-0E0AAE6407DD}" destId="{A664ECB2-A952-4A7D-9D03-C0FC7D152EE6}" srcOrd="0" destOrd="0" presId="urn:microsoft.com/office/officeart/2008/layout/RadialCluster"/>
    <dgm:cxn modelId="{00C97B34-D62B-4A83-96A5-F0F312AB1FD6}" srcId="{465720A0-5977-46D0-961D-26519BA00C17}" destId="{C303EA21-1DF1-4A2F-813D-C807B914BC12}" srcOrd="0" destOrd="0" parTransId="{85A8E70C-D744-4A6F-823F-9D39C41A36C3}" sibTransId="{A2255C12-0ED0-4A53-9DC9-79EDC534C29C}"/>
    <dgm:cxn modelId="{25374AFC-7662-41DE-B320-E5DD79AE5E96}" srcId="{A61D9CF8-2EAB-4288-A019-C81CEB40D6DE}" destId="{465720A0-5977-46D0-961D-26519BA00C17}" srcOrd="0" destOrd="0" parTransId="{4866ACD6-AEDF-4CF7-B8C4-E9EB3E520815}" sibTransId="{27884266-3111-4FF7-8101-A26709334F34}"/>
    <dgm:cxn modelId="{E8D30DD9-9F18-4DE0-9CF3-092B2375775B}" type="presParOf" srcId="{1B40C44A-328A-47DA-90A4-4AAB465A96DF}" destId="{5FA5569D-3C75-4B66-A730-8FB12418B4C2}" srcOrd="0" destOrd="0" presId="urn:microsoft.com/office/officeart/2008/layout/RadialCluster"/>
    <dgm:cxn modelId="{6E21D8ED-ED2C-437C-B996-74D40796DFBB}" type="presParOf" srcId="{5FA5569D-3C75-4B66-A730-8FB12418B4C2}" destId="{1E6D4833-9521-4518-A425-582344246C28}" srcOrd="0" destOrd="0" presId="urn:microsoft.com/office/officeart/2008/layout/RadialCluster"/>
    <dgm:cxn modelId="{6A8D3C9B-C3C6-42E4-89DA-BDA6C730DB50}" type="presParOf" srcId="{5FA5569D-3C75-4B66-A730-8FB12418B4C2}" destId="{DDE1ED06-FD47-4405-ABFD-0604C3044FBC}" srcOrd="1" destOrd="0" presId="urn:microsoft.com/office/officeart/2008/layout/RadialCluster"/>
    <dgm:cxn modelId="{B2F01B4F-5129-494B-B2C3-AC1232C515FB}" type="presParOf" srcId="{5FA5569D-3C75-4B66-A730-8FB12418B4C2}" destId="{FEE0361C-8B56-4BA2-8C12-0347D1144B9A}" srcOrd="2" destOrd="0" presId="urn:microsoft.com/office/officeart/2008/layout/RadialCluster"/>
    <dgm:cxn modelId="{E18ED7A5-FC09-413E-BB07-9760B00298FF}" type="presParOf" srcId="{5FA5569D-3C75-4B66-A730-8FB12418B4C2}" destId="{A664ECB2-A952-4A7D-9D03-C0FC7D152EE6}" srcOrd="3" destOrd="0" presId="urn:microsoft.com/office/officeart/2008/layout/RadialCluster"/>
    <dgm:cxn modelId="{BB5F3CDB-A047-4BF2-9080-26C202B98085}" type="presParOf" srcId="{5FA5569D-3C75-4B66-A730-8FB12418B4C2}" destId="{043E9081-C22B-4D4F-AF12-3C0882075E7B}" srcOrd="4" destOrd="0" presId="urn:microsoft.com/office/officeart/2008/layout/RadialCluster"/>
    <dgm:cxn modelId="{6F3ECAD1-9DC6-431F-B612-DA4A7EBA85D5}" type="presParOf" srcId="{5FA5569D-3C75-4B66-A730-8FB12418B4C2}" destId="{B74CE61D-794C-456C-B81B-CD018420045B}" srcOrd="5" destOrd="0" presId="urn:microsoft.com/office/officeart/2008/layout/RadialCluster"/>
    <dgm:cxn modelId="{B5AFB13E-4942-4496-9E62-AE2800232C04}" type="presParOf" srcId="{5FA5569D-3C75-4B66-A730-8FB12418B4C2}" destId="{B8CCA14D-A2E1-4D2C-8B23-98E74EBF955B}"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3F8EA25-098C-4627-9DB1-AC0166A33964}" type="doc">
      <dgm:prSet loTypeId="urn:microsoft.com/office/officeart/2005/8/layout/radial5" loCatId="relationship" qsTypeId="urn:microsoft.com/office/officeart/2005/8/quickstyle/simple4" qsCatId="simple" csTypeId="urn:microsoft.com/office/officeart/2005/8/colors/colorful2" csCatId="colorful" phldr="1"/>
      <dgm:spPr/>
      <dgm:t>
        <a:bodyPr/>
        <a:lstStyle/>
        <a:p>
          <a:endParaRPr lang="fr-FR"/>
        </a:p>
      </dgm:t>
    </dgm:pt>
    <dgm:pt modelId="{D8DEB5E9-390B-4049-BF1A-BF24A1B954AA}">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Haute fidélité</a:t>
          </a:r>
          <a:endParaRPr lang="fr-FR" dirty="0"/>
        </a:p>
      </dgm:t>
    </dgm:pt>
    <dgm:pt modelId="{12EFE8A6-8328-4035-9ACA-0C42B0116764}" type="parTrans" cxnId="{47885139-4ECA-4010-84E5-6CC7609B2AC2}">
      <dgm:prSet/>
      <dgm:spPr/>
      <dgm:t>
        <a:bodyPr/>
        <a:lstStyle/>
        <a:p>
          <a:endParaRPr lang="fr-FR"/>
        </a:p>
      </dgm:t>
    </dgm:pt>
    <dgm:pt modelId="{C7075388-31E7-4C5F-84A5-39265F48D14C}" type="sibTrans" cxnId="{47885139-4ECA-4010-84E5-6CC7609B2AC2}">
      <dgm:prSet/>
      <dgm:spPr/>
      <dgm:t>
        <a:bodyPr/>
        <a:lstStyle/>
        <a:p>
          <a:endParaRPr lang="fr-FR"/>
        </a:p>
      </dgm:t>
    </dgm:pt>
    <dgm:pt modelId="{AF26F08E-A6EC-4E4B-AA2B-386E64D5BE74}">
      <dgm:prSet phldrT="[Texte]" custT="1">
        <dgm:style>
          <a:lnRef idx="0">
            <a:schemeClr val="accent5"/>
          </a:lnRef>
          <a:fillRef idx="3">
            <a:schemeClr val="accent5"/>
          </a:fillRef>
          <a:effectRef idx="3">
            <a:schemeClr val="accent5"/>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t>Amour Vrai</a:t>
          </a:r>
        </a:p>
      </dgm:t>
    </dgm:pt>
    <dgm:pt modelId="{75026899-0F43-47E7-BE77-3C9344C88E75}" type="parTrans" cxnId="{F4079E5F-0456-4B85-ABCB-221FA23E6F51}">
      <dgm:prSet/>
      <dgm:spPr/>
      <dgm:t>
        <a:bodyPr/>
        <a:lstStyle/>
        <a:p>
          <a:endParaRPr lang="fr-FR"/>
        </a:p>
      </dgm:t>
    </dgm:pt>
    <dgm:pt modelId="{BD05D127-A0BA-40FD-BEBC-28E734CD6B5F}" type="sibTrans" cxnId="{F4079E5F-0456-4B85-ABCB-221FA23E6F51}">
      <dgm:prSet/>
      <dgm:spPr/>
      <dgm:t>
        <a:bodyPr/>
        <a:lstStyle/>
        <a:p>
          <a:endParaRPr lang="fr-FR"/>
        </a:p>
      </dgm:t>
    </dgm:pt>
    <dgm:pt modelId="{1185ED58-BA55-46EA-9FEB-B7FB396E22E6}">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Femme</a:t>
          </a:r>
          <a:endParaRPr lang="fr-FR" dirty="0"/>
        </a:p>
      </dgm:t>
    </dgm:pt>
    <dgm:pt modelId="{A5D4640B-5142-4C9A-9E7A-26B8A408BF12}" type="parTrans" cxnId="{D9376F9E-2B9D-436E-93D0-ADCFE14DB30E}">
      <dgm:prSet/>
      <dgm:spPr/>
      <dgm:t>
        <a:bodyPr/>
        <a:lstStyle/>
        <a:p>
          <a:endParaRPr lang="fr-FR"/>
        </a:p>
      </dgm:t>
    </dgm:pt>
    <dgm:pt modelId="{9C49F296-9EF8-4D62-A9EF-8AF75BFA9AC3}" type="sibTrans" cxnId="{D9376F9E-2B9D-436E-93D0-ADCFE14DB30E}">
      <dgm:prSet/>
      <dgm:spPr/>
      <dgm:t>
        <a:bodyPr/>
        <a:lstStyle/>
        <a:p>
          <a:endParaRPr lang="fr-FR"/>
        </a:p>
      </dgm:t>
    </dgm:pt>
    <dgm:pt modelId="{B5B4F7A8-57A3-4AEB-8062-7D4E815A2A6F}">
      <dgm:prSet phldrT="[Texte]" custT="1"/>
      <dgm:spPr/>
      <dgm:t>
        <a:bodyPr/>
        <a:lstStyle/>
        <a:p>
          <a:r>
            <a:rPr lang="fr-FR" sz="2000" dirty="0" smtClean="0"/>
            <a:t>Enfants</a:t>
          </a:r>
          <a:endParaRPr lang="fr-FR" sz="2000" dirty="0"/>
        </a:p>
      </dgm:t>
    </dgm:pt>
    <dgm:pt modelId="{CB53011C-F94C-4C31-94B6-F17108AFC6B4}" type="parTrans" cxnId="{E4859284-EEA0-401E-AD81-F78E2FCB5185}">
      <dgm:prSet/>
      <dgm:spPr/>
      <dgm:t>
        <a:bodyPr/>
        <a:lstStyle/>
        <a:p>
          <a:endParaRPr lang="fr-FR"/>
        </a:p>
      </dgm:t>
    </dgm:pt>
    <dgm:pt modelId="{294B1A2B-8B5E-4C46-A3B5-13E3EDC3C582}" type="sibTrans" cxnId="{E4859284-EEA0-401E-AD81-F78E2FCB5185}">
      <dgm:prSet/>
      <dgm:spPr/>
      <dgm:t>
        <a:bodyPr/>
        <a:lstStyle/>
        <a:p>
          <a:endParaRPr lang="fr-FR"/>
        </a:p>
      </dgm:t>
    </dgm:pt>
    <dgm:pt modelId="{780D9DC0-3755-49AB-AC49-8E3C571C3788}">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Homme</a:t>
          </a:r>
          <a:endParaRPr lang="fr-FR" dirty="0"/>
        </a:p>
      </dgm:t>
    </dgm:pt>
    <dgm:pt modelId="{A3B6087F-3420-4725-BBE8-DE662F8CE9F1}" type="parTrans" cxnId="{373D30BA-C76F-4AD1-927D-66A1FF6A1E68}">
      <dgm:prSet/>
      <dgm:spPr/>
      <dgm:t>
        <a:bodyPr/>
        <a:lstStyle/>
        <a:p>
          <a:endParaRPr lang="fr-FR"/>
        </a:p>
      </dgm:t>
    </dgm:pt>
    <dgm:pt modelId="{11B3D44F-7660-469D-8AA0-E51FF5C07C71}" type="sibTrans" cxnId="{373D30BA-C76F-4AD1-927D-66A1FF6A1E68}">
      <dgm:prSet/>
      <dgm:spPr/>
      <dgm:t>
        <a:bodyPr/>
        <a:lstStyle/>
        <a:p>
          <a:endParaRPr lang="fr-FR"/>
        </a:p>
      </dgm:t>
    </dgm:pt>
    <dgm:pt modelId="{2C94B903-A578-4E22-9834-853D6DC2AF9D}" type="pres">
      <dgm:prSet presAssocID="{43F8EA25-098C-4627-9DB1-AC0166A33964}" presName="Name0" presStyleCnt="0">
        <dgm:presLayoutVars>
          <dgm:chMax val="1"/>
          <dgm:dir/>
          <dgm:animLvl val="ctr"/>
          <dgm:resizeHandles val="exact"/>
        </dgm:presLayoutVars>
      </dgm:prSet>
      <dgm:spPr/>
      <dgm:t>
        <a:bodyPr/>
        <a:lstStyle/>
        <a:p>
          <a:endParaRPr lang="fr-FR"/>
        </a:p>
      </dgm:t>
    </dgm:pt>
    <dgm:pt modelId="{9F184971-2D87-4AC9-9D6B-082060FD48AF}" type="pres">
      <dgm:prSet presAssocID="{D8DEB5E9-390B-4049-BF1A-BF24A1B954AA}" presName="centerShape" presStyleLbl="node0" presStyleIdx="0" presStyleCnt="1"/>
      <dgm:spPr/>
      <dgm:t>
        <a:bodyPr/>
        <a:lstStyle/>
        <a:p>
          <a:endParaRPr lang="fr-FR"/>
        </a:p>
      </dgm:t>
    </dgm:pt>
    <dgm:pt modelId="{093AE2DB-0EBA-4BEA-9278-6926BC0D5B22}" type="pres">
      <dgm:prSet presAssocID="{75026899-0F43-47E7-BE77-3C9344C88E75}" presName="parTrans" presStyleLbl="sibTrans2D1" presStyleIdx="0" presStyleCnt="4"/>
      <dgm:spPr/>
      <dgm:t>
        <a:bodyPr/>
        <a:lstStyle/>
        <a:p>
          <a:endParaRPr lang="fr-FR"/>
        </a:p>
      </dgm:t>
    </dgm:pt>
    <dgm:pt modelId="{0BB45320-7F0D-4989-8358-1A838AE7DE0B}" type="pres">
      <dgm:prSet presAssocID="{75026899-0F43-47E7-BE77-3C9344C88E75}" presName="connectorText" presStyleLbl="sibTrans2D1" presStyleIdx="0" presStyleCnt="4"/>
      <dgm:spPr/>
      <dgm:t>
        <a:bodyPr/>
        <a:lstStyle/>
        <a:p>
          <a:endParaRPr lang="fr-FR"/>
        </a:p>
      </dgm:t>
    </dgm:pt>
    <dgm:pt modelId="{1C3C77CC-1A27-4F7C-8DB9-62D5664BAC13}" type="pres">
      <dgm:prSet presAssocID="{AF26F08E-A6EC-4E4B-AA2B-386E64D5BE74}" presName="node" presStyleLbl="node1" presStyleIdx="0" presStyleCnt="4">
        <dgm:presLayoutVars>
          <dgm:bulletEnabled val="1"/>
        </dgm:presLayoutVars>
      </dgm:prSet>
      <dgm:spPr/>
      <dgm:t>
        <a:bodyPr/>
        <a:lstStyle/>
        <a:p>
          <a:endParaRPr lang="fr-FR"/>
        </a:p>
      </dgm:t>
    </dgm:pt>
    <dgm:pt modelId="{87E7DA77-7B23-43EF-909E-18F0A4911491}" type="pres">
      <dgm:prSet presAssocID="{A5D4640B-5142-4C9A-9E7A-26B8A408BF12}" presName="parTrans" presStyleLbl="sibTrans2D1" presStyleIdx="1" presStyleCnt="4"/>
      <dgm:spPr/>
      <dgm:t>
        <a:bodyPr/>
        <a:lstStyle/>
        <a:p>
          <a:endParaRPr lang="fr-FR"/>
        </a:p>
      </dgm:t>
    </dgm:pt>
    <dgm:pt modelId="{F093ADEE-CA87-4D35-B446-5A185C8949AE}" type="pres">
      <dgm:prSet presAssocID="{A5D4640B-5142-4C9A-9E7A-26B8A408BF12}" presName="connectorText" presStyleLbl="sibTrans2D1" presStyleIdx="1" presStyleCnt="4"/>
      <dgm:spPr/>
      <dgm:t>
        <a:bodyPr/>
        <a:lstStyle/>
        <a:p>
          <a:endParaRPr lang="fr-FR"/>
        </a:p>
      </dgm:t>
    </dgm:pt>
    <dgm:pt modelId="{1C3CF94B-D423-468B-BC7F-FF84D6E2833B}" type="pres">
      <dgm:prSet presAssocID="{1185ED58-BA55-46EA-9FEB-B7FB396E22E6}" presName="node" presStyleLbl="node1" presStyleIdx="1" presStyleCnt="4">
        <dgm:presLayoutVars>
          <dgm:bulletEnabled val="1"/>
        </dgm:presLayoutVars>
      </dgm:prSet>
      <dgm:spPr/>
      <dgm:t>
        <a:bodyPr/>
        <a:lstStyle/>
        <a:p>
          <a:endParaRPr lang="fr-FR"/>
        </a:p>
      </dgm:t>
    </dgm:pt>
    <dgm:pt modelId="{CA0A2BAA-E0A9-4BAD-BADE-10A96B6BB7C8}" type="pres">
      <dgm:prSet presAssocID="{CB53011C-F94C-4C31-94B6-F17108AFC6B4}" presName="parTrans" presStyleLbl="sibTrans2D1" presStyleIdx="2" presStyleCnt="4"/>
      <dgm:spPr/>
      <dgm:t>
        <a:bodyPr/>
        <a:lstStyle/>
        <a:p>
          <a:endParaRPr lang="fr-FR"/>
        </a:p>
      </dgm:t>
    </dgm:pt>
    <dgm:pt modelId="{02ED1BE9-09F1-439C-A7C7-C52FC8DC0FF9}" type="pres">
      <dgm:prSet presAssocID="{CB53011C-F94C-4C31-94B6-F17108AFC6B4}" presName="connectorText" presStyleLbl="sibTrans2D1" presStyleIdx="2" presStyleCnt="4"/>
      <dgm:spPr/>
      <dgm:t>
        <a:bodyPr/>
        <a:lstStyle/>
        <a:p>
          <a:endParaRPr lang="fr-FR"/>
        </a:p>
      </dgm:t>
    </dgm:pt>
    <dgm:pt modelId="{81B2EFA0-CEFF-4094-9DA8-DD8F740B13A2}" type="pres">
      <dgm:prSet presAssocID="{B5B4F7A8-57A3-4AEB-8062-7D4E815A2A6F}" presName="node" presStyleLbl="node1" presStyleIdx="2" presStyleCnt="4">
        <dgm:presLayoutVars>
          <dgm:bulletEnabled val="1"/>
        </dgm:presLayoutVars>
      </dgm:prSet>
      <dgm:spPr/>
      <dgm:t>
        <a:bodyPr/>
        <a:lstStyle/>
        <a:p>
          <a:endParaRPr lang="fr-FR"/>
        </a:p>
      </dgm:t>
    </dgm:pt>
    <dgm:pt modelId="{26C3E511-A571-485F-A28A-885E4C11079E}" type="pres">
      <dgm:prSet presAssocID="{A3B6087F-3420-4725-BBE8-DE662F8CE9F1}" presName="parTrans" presStyleLbl="sibTrans2D1" presStyleIdx="3" presStyleCnt="4"/>
      <dgm:spPr/>
      <dgm:t>
        <a:bodyPr/>
        <a:lstStyle/>
        <a:p>
          <a:endParaRPr lang="fr-FR"/>
        </a:p>
      </dgm:t>
    </dgm:pt>
    <dgm:pt modelId="{6D1D0142-D28D-480C-A4AE-343C63624D46}" type="pres">
      <dgm:prSet presAssocID="{A3B6087F-3420-4725-BBE8-DE662F8CE9F1}" presName="connectorText" presStyleLbl="sibTrans2D1" presStyleIdx="3" presStyleCnt="4"/>
      <dgm:spPr/>
      <dgm:t>
        <a:bodyPr/>
        <a:lstStyle/>
        <a:p>
          <a:endParaRPr lang="fr-FR"/>
        </a:p>
      </dgm:t>
    </dgm:pt>
    <dgm:pt modelId="{5A95EAB8-437E-4111-903E-89C101069150}" type="pres">
      <dgm:prSet presAssocID="{780D9DC0-3755-49AB-AC49-8E3C571C3788}" presName="node" presStyleLbl="node1" presStyleIdx="3" presStyleCnt="4">
        <dgm:presLayoutVars>
          <dgm:bulletEnabled val="1"/>
        </dgm:presLayoutVars>
      </dgm:prSet>
      <dgm:spPr/>
      <dgm:t>
        <a:bodyPr/>
        <a:lstStyle/>
        <a:p>
          <a:endParaRPr lang="fr-FR"/>
        </a:p>
      </dgm:t>
    </dgm:pt>
  </dgm:ptLst>
  <dgm:cxnLst>
    <dgm:cxn modelId="{47885139-4ECA-4010-84E5-6CC7609B2AC2}" srcId="{43F8EA25-098C-4627-9DB1-AC0166A33964}" destId="{D8DEB5E9-390B-4049-BF1A-BF24A1B954AA}" srcOrd="0" destOrd="0" parTransId="{12EFE8A6-8328-4035-9ACA-0C42B0116764}" sibTransId="{C7075388-31E7-4C5F-84A5-39265F48D14C}"/>
    <dgm:cxn modelId="{C0953840-DBEB-4579-A663-CABBC21DD0F5}" type="presOf" srcId="{1185ED58-BA55-46EA-9FEB-B7FB396E22E6}" destId="{1C3CF94B-D423-468B-BC7F-FF84D6E2833B}" srcOrd="0" destOrd="0" presId="urn:microsoft.com/office/officeart/2005/8/layout/radial5"/>
    <dgm:cxn modelId="{53FA2859-8E76-43B7-AEAD-73B612876452}" type="presOf" srcId="{75026899-0F43-47E7-BE77-3C9344C88E75}" destId="{093AE2DB-0EBA-4BEA-9278-6926BC0D5B22}" srcOrd="0" destOrd="0" presId="urn:microsoft.com/office/officeart/2005/8/layout/radial5"/>
    <dgm:cxn modelId="{4F3A77FD-B99F-4AE9-ACE2-4D09E618606F}" type="presOf" srcId="{A5D4640B-5142-4C9A-9E7A-26B8A408BF12}" destId="{87E7DA77-7B23-43EF-909E-18F0A4911491}" srcOrd="0" destOrd="0" presId="urn:microsoft.com/office/officeart/2005/8/layout/radial5"/>
    <dgm:cxn modelId="{1E62AF49-B2D3-49AA-A334-4D2E4C9DB7CC}" type="presOf" srcId="{CB53011C-F94C-4C31-94B6-F17108AFC6B4}" destId="{CA0A2BAA-E0A9-4BAD-BADE-10A96B6BB7C8}" srcOrd="0" destOrd="0" presId="urn:microsoft.com/office/officeart/2005/8/layout/radial5"/>
    <dgm:cxn modelId="{C2FDC019-AB03-4823-A1E9-12236374B3D3}" type="presOf" srcId="{75026899-0F43-47E7-BE77-3C9344C88E75}" destId="{0BB45320-7F0D-4989-8358-1A838AE7DE0B}" srcOrd="1" destOrd="0" presId="urn:microsoft.com/office/officeart/2005/8/layout/radial5"/>
    <dgm:cxn modelId="{F4079E5F-0456-4B85-ABCB-221FA23E6F51}" srcId="{D8DEB5E9-390B-4049-BF1A-BF24A1B954AA}" destId="{AF26F08E-A6EC-4E4B-AA2B-386E64D5BE74}" srcOrd="0" destOrd="0" parTransId="{75026899-0F43-47E7-BE77-3C9344C88E75}" sibTransId="{BD05D127-A0BA-40FD-BEBC-28E734CD6B5F}"/>
    <dgm:cxn modelId="{E4859284-EEA0-401E-AD81-F78E2FCB5185}" srcId="{D8DEB5E9-390B-4049-BF1A-BF24A1B954AA}" destId="{B5B4F7A8-57A3-4AEB-8062-7D4E815A2A6F}" srcOrd="2" destOrd="0" parTransId="{CB53011C-F94C-4C31-94B6-F17108AFC6B4}" sibTransId="{294B1A2B-8B5E-4C46-A3B5-13E3EDC3C582}"/>
    <dgm:cxn modelId="{EE66104C-E7BF-44BB-84E0-408A0AFF0531}" type="presOf" srcId="{D8DEB5E9-390B-4049-BF1A-BF24A1B954AA}" destId="{9F184971-2D87-4AC9-9D6B-082060FD48AF}" srcOrd="0" destOrd="0" presId="urn:microsoft.com/office/officeart/2005/8/layout/radial5"/>
    <dgm:cxn modelId="{D9376F9E-2B9D-436E-93D0-ADCFE14DB30E}" srcId="{D8DEB5E9-390B-4049-BF1A-BF24A1B954AA}" destId="{1185ED58-BA55-46EA-9FEB-B7FB396E22E6}" srcOrd="1" destOrd="0" parTransId="{A5D4640B-5142-4C9A-9E7A-26B8A408BF12}" sibTransId="{9C49F296-9EF8-4D62-A9EF-8AF75BFA9AC3}"/>
    <dgm:cxn modelId="{E67C019F-B8C6-43E4-8A7E-B83C576AABDE}" type="presOf" srcId="{AF26F08E-A6EC-4E4B-AA2B-386E64D5BE74}" destId="{1C3C77CC-1A27-4F7C-8DB9-62D5664BAC13}" srcOrd="0" destOrd="0" presId="urn:microsoft.com/office/officeart/2005/8/layout/radial5"/>
    <dgm:cxn modelId="{7908EC89-000E-4C8C-8346-59EF0A071D28}" type="presOf" srcId="{780D9DC0-3755-49AB-AC49-8E3C571C3788}" destId="{5A95EAB8-437E-4111-903E-89C101069150}" srcOrd="0" destOrd="0" presId="urn:microsoft.com/office/officeart/2005/8/layout/radial5"/>
    <dgm:cxn modelId="{65A7FB10-23C2-4D99-83B2-4181EC42FD12}" type="presOf" srcId="{CB53011C-F94C-4C31-94B6-F17108AFC6B4}" destId="{02ED1BE9-09F1-439C-A7C7-C52FC8DC0FF9}" srcOrd="1" destOrd="0" presId="urn:microsoft.com/office/officeart/2005/8/layout/radial5"/>
    <dgm:cxn modelId="{373D30BA-C76F-4AD1-927D-66A1FF6A1E68}" srcId="{D8DEB5E9-390B-4049-BF1A-BF24A1B954AA}" destId="{780D9DC0-3755-49AB-AC49-8E3C571C3788}" srcOrd="3" destOrd="0" parTransId="{A3B6087F-3420-4725-BBE8-DE662F8CE9F1}" sibTransId="{11B3D44F-7660-469D-8AA0-E51FF5C07C71}"/>
    <dgm:cxn modelId="{C2336D82-B250-4159-B2A0-2DECD027DB74}" type="presOf" srcId="{43F8EA25-098C-4627-9DB1-AC0166A33964}" destId="{2C94B903-A578-4E22-9834-853D6DC2AF9D}" srcOrd="0" destOrd="0" presId="urn:microsoft.com/office/officeart/2005/8/layout/radial5"/>
    <dgm:cxn modelId="{37942626-9477-43D7-9356-B9E500D2A097}" type="presOf" srcId="{A3B6087F-3420-4725-BBE8-DE662F8CE9F1}" destId="{6D1D0142-D28D-480C-A4AE-343C63624D46}" srcOrd="1" destOrd="0" presId="urn:microsoft.com/office/officeart/2005/8/layout/radial5"/>
    <dgm:cxn modelId="{5E32248B-206F-45B3-91E1-32BF87464CC5}" type="presOf" srcId="{A5D4640B-5142-4C9A-9E7A-26B8A408BF12}" destId="{F093ADEE-CA87-4D35-B446-5A185C8949AE}" srcOrd="1" destOrd="0" presId="urn:microsoft.com/office/officeart/2005/8/layout/radial5"/>
    <dgm:cxn modelId="{EE2634AB-00AD-4C94-BEFE-CA08D133CAE0}" type="presOf" srcId="{A3B6087F-3420-4725-BBE8-DE662F8CE9F1}" destId="{26C3E511-A571-485F-A28A-885E4C11079E}" srcOrd="0" destOrd="0" presId="urn:microsoft.com/office/officeart/2005/8/layout/radial5"/>
    <dgm:cxn modelId="{748D2E19-5E61-426C-91D4-21483186E744}" type="presOf" srcId="{B5B4F7A8-57A3-4AEB-8062-7D4E815A2A6F}" destId="{81B2EFA0-CEFF-4094-9DA8-DD8F740B13A2}" srcOrd="0" destOrd="0" presId="urn:microsoft.com/office/officeart/2005/8/layout/radial5"/>
    <dgm:cxn modelId="{64851E3D-27A7-43E5-9467-208D96D65842}" type="presParOf" srcId="{2C94B903-A578-4E22-9834-853D6DC2AF9D}" destId="{9F184971-2D87-4AC9-9D6B-082060FD48AF}" srcOrd="0" destOrd="0" presId="urn:microsoft.com/office/officeart/2005/8/layout/radial5"/>
    <dgm:cxn modelId="{97FCDAB5-5827-4010-86CD-9AB5C0EDB5B6}" type="presParOf" srcId="{2C94B903-A578-4E22-9834-853D6DC2AF9D}" destId="{093AE2DB-0EBA-4BEA-9278-6926BC0D5B22}" srcOrd="1" destOrd="0" presId="urn:microsoft.com/office/officeart/2005/8/layout/radial5"/>
    <dgm:cxn modelId="{AD8BE633-7E40-4975-8DF5-CF5DF0D75693}" type="presParOf" srcId="{093AE2DB-0EBA-4BEA-9278-6926BC0D5B22}" destId="{0BB45320-7F0D-4989-8358-1A838AE7DE0B}" srcOrd="0" destOrd="0" presId="urn:microsoft.com/office/officeart/2005/8/layout/radial5"/>
    <dgm:cxn modelId="{05676891-7CFA-4634-B6E5-067147B25888}" type="presParOf" srcId="{2C94B903-A578-4E22-9834-853D6DC2AF9D}" destId="{1C3C77CC-1A27-4F7C-8DB9-62D5664BAC13}" srcOrd="2" destOrd="0" presId="urn:microsoft.com/office/officeart/2005/8/layout/radial5"/>
    <dgm:cxn modelId="{298F453E-C356-448D-9807-5C7944D306A5}" type="presParOf" srcId="{2C94B903-A578-4E22-9834-853D6DC2AF9D}" destId="{87E7DA77-7B23-43EF-909E-18F0A4911491}" srcOrd="3" destOrd="0" presId="urn:microsoft.com/office/officeart/2005/8/layout/radial5"/>
    <dgm:cxn modelId="{0DD40FF1-85E3-46A5-80A4-A9D4D9D52357}" type="presParOf" srcId="{87E7DA77-7B23-43EF-909E-18F0A4911491}" destId="{F093ADEE-CA87-4D35-B446-5A185C8949AE}" srcOrd="0" destOrd="0" presId="urn:microsoft.com/office/officeart/2005/8/layout/radial5"/>
    <dgm:cxn modelId="{F2D198E6-0431-4104-B4B5-9DF4475B3DB1}" type="presParOf" srcId="{2C94B903-A578-4E22-9834-853D6DC2AF9D}" destId="{1C3CF94B-D423-468B-BC7F-FF84D6E2833B}" srcOrd="4" destOrd="0" presId="urn:microsoft.com/office/officeart/2005/8/layout/radial5"/>
    <dgm:cxn modelId="{612EC1D4-D6A1-41F8-AD3D-4B1AFD979C4E}" type="presParOf" srcId="{2C94B903-A578-4E22-9834-853D6DC2AF9D}" destId="{CA0A2BAA-E0A9-4BAD-BADE-10A96B6BB7C8}" srcOrd="5" destOrd="0" presId="urn:microsoft.com/office/officeart/2005/8/layout/radial5"/>
    <dgm:cxn modelId="{08EDE36E-8102-4973-BAE2-2BF9560323ED}" type="presParOf" srcId="{CA0A2BAA-E0A9-4BAD-BADE-10A96B6BB7C8}" destId="{02ED1BE9-09F1-439C-A7C7-C52FC8DC0FF9}" srcOrd="0" destOrd="0" presId="urn:microsoft.com/office/officeart/2005/8/layout/radial5"/>
    <dgm:cxn modelId="{ADDFD612-2773-4298-8FAA-E971648C5718}" type="presParOf" srcId="{2C94B903-A578-4E22-9834-853D6DC2AF9D}" destId="{81B2EFA0-CEFF-4094-9DA8-DD8F740B13A2}" srcOrd="6" destOrd="0" presId="urn:microsoft.com/office/officeart/2005/8/layout/radial5"/>
    <dgm:cxn modelId="{0FB6EDCF-7DE0-4641-8217-292AB0C4E8CD}" type="presParOf" srcId="{2C94B903-A578-4E22-9834-853D6DC2AF9D}" destId="{26C3E511-A571-485F-A28A-885E4C11079E}" srcOrd="7" destOrd="0" presId="urn:microsoft.com/office/officeart/2005/8/layout/radial5"/>
    <dgm:cxn modelId="{0792553E-A0DF-4912-AACE-16BF6F261EE2}" type="presParOf" srcId="{26C3E511-A571-485F-A28A-885E4C11079E}" destId="{6D1D0142-D28D-480C-A4AE-343C63624D46}" srcOrd="0" destOrd="0" presId="urn:microsoft.com/office/officeart/2005/8/layout/radial5"/>
    <dgm:cxn modelId="{058EA0CE-35EF-49D1-A56A-6C99285DEF32}" type="presParOf" srcId="{2C94B903-A578-4E22-9834-853D6DC2AF9D}" destId="{5A95EAB8-437E-4111-903E-89C10106915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593E60-C3B9-43BF-A2C7-80EED50EF72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7E8CA7BB-6977-4E73-AB42-E43E76C93CF0}">
      <dgm:prSet phldrT="[Texte]"/>
      <dgm:spPr/>
      <dgm:t>
        <a:bodyPr/>
        <a:lstStyle/>
        <a:p>
          <a:r>
            <a:rPr lang="fr-FR" b="1" dirty="0" smtClean="0"/>
            <a:t>Faites </a:t>
          </a:r>
          <a:r>
            <a:rPr lang="fr-FR" dirty="0" smtClean="0"/>
            <a:t>aux autres ce que vous voudriez qu’ils fassent pour vous</a:t>
          </a:r>
          <a:endParaRPr lang="fr-FR" dirty="0"/>
        </a:p>
      </dgm:t>
    </dgm:pt>
    <dgm:pt modelId="{4D1CD942-AE77-4F2C-BC3A-78FBAA7F2A6A}" type="parTrans" cxnId="{EA13850E-EA4D-4A29-A76F-C36F06453A68}">
      <dgm:prSet/>
      <dgm:spPr/>
      <dgm:t>
        <a:bodyPr/>
        <a:lstStyle/>
        <a:p>
          <a:endParaRPr lang="fr-FR"/>
        </a:p>
      </dgm:t>
    </dgm:pt>
    <dgm:pt modelId="{3DC58537-0FAB-4D58-A170-BB1F0AC07E5B}" type="sibTrans" cxnId="{EA13850E-EA4D-4A29-A76F-C36F06453A68}">
      <dgm:prSet/>
      <dgm:spPr/>
      <dgm:t>
        <a:bodyPr/>
        <a:lstStyle/>
        <a:p>
          <a:endParaRPr lang="fr-FR"/>
        </a:p>
      </dgm:t>
    </dgm:pt>
    <dgm:pt modelId="{92E12A44-1A83-4FE3-8890-1EC33C7E1FBC}">
      <dgm:prSet phldrT="[Texte]"/>
      <dgm:spPr/>
      <dgm:t>
        <a:bodyPr/>
        <a:lstStyle/>
        <a:p>
          <a:r>
            <a:rPr lang="fr-FR" dirty="0" smtClean="0"/>
            <a:t>Aimer </a:t>
          </a:r>
          <a:endParaRPr lang="fr-FR" dirty="0"/>
        </a:p>
      </dgm:t>
    </dgm:pt>
    <dgm:pt modelId="{D19253EA-F0BE-4312-956A-F9D07C859D0A}" type="parTrans" cxnId="{EAFBA356-E99F-4A66-B57A-2BE335D1A8B5}">
      <dgm:prSet/>
      <dgm:spPr/>
      <dgm:t>
        <a:bodyPr/>
        <a:lstStyle/>
        <a:p>
          <a:endParaRPr lang="fr-FR"/>
        </a:p>
      </dgm:t>
    </dgm:pt>
    <dgm:pt modelId="{4DF39FD6-2E42-4DE2-9DAD-D1A6B5A618B1}" type="sibTrans" cxnId="{EAFBA356-E99F-4A66-B57A-2BE335D1A8B5}">
      <dgm:prSet/>
      <dgm:spPr/>
      <dgm:t>
        <a:bodyPr/>
        <a:lstStyle/>
        <a:p>
          <a:endParaRPr lang="fr-FR"/>
        </a:p>
      </dgm:t>
    </dgm:pt>
    <dgm:pt modelId="{55861E73-0221-47E5-B513-E500A6D6FD5C}">
      <dgm:prSet phldrT="[Texte]"/>
      <dgm:spPr/>
      <dgm:t>
        <a:bodyPr/>
        <a:lstStyle/>
        <a:p>
          <a:r>
            <a:rPr lang="fr-FR" dirty="0" smtClean="0"/>
            <a:t>Être </a:t>
          </a:r>
          <a:endParaRPr lang="fr-FR" dirty="0"/>
        </a:p>
      </dgm:t>
    </dgm:pt>
    <dgm:pt modelId="{B6C711A3-9AD0-4A42-AB33-812B1358744F}" type="parTrans" cxnId="{D7E84133-FFDE-44FA-BAE3-E7B30AD72086}">
      <dgm:prSet/>
      <dgm:spPr/>
      <dgm:t>
        <a:bodyPr/>
        <a:lstStyle/>
        <a:p>
          <a:endParaRPr lang="fr-FR"/>
        </a:p>
      </dgm:t>
    </dgm:pt>
    <dgm:pt modelId="{35ABC5A2-A682-42D8-BAC5-373E025F7C5D}" type="sibTrans" cxnId="{D7E84133-FFDE-44FA-BAE3-E7B30AD72086}">
      <dgm:prSet/>
      <dgm:spPr/>
      <dgm:t>
        <a:bodyPr/>
        <a:lstStyle/>
        <a:p>
          <a:endParaRPr lang="fr-FR"/>
        </a:p>
      </dgm:t>
    </dgm:pt>
    <dgm:pt modelId="{2D89A589-3B80-4528-A7EE-4FF1451709DB}">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Suivre</a:t>
          </a:r>
          <a:endParaRPr lang="fr-FR" dirty="0"/>
        </a:p>
      </dgm:t>
    </dgm:pt>
    <dgm:pt modelId="{CEA5AADA-CD51-4661-A908-EDB7018C0002}" type="parTrans" cxnId="{3ACA2226-404F-475D-9333-002CD6FD72CD}">
      <dgm:prSet/>
      <dgm:spPr/>
      <dgm:t>
        <a:bodyPr/>
        <a:lstStyle/>
        <a:p>
          <a:endParaRPr lang="fr-FR"/>
        </a:p>
      </dgm:t>
    </dgm:pt>
    <dgm:pt modelId="{E93B99AB-06C4-4BF2-A096-1A2A7A0719FA}" type="sibTrans" cxnId="{3ACA2226-404F-475D-9333-002CD6FD72CD}">
      <dgm:prSet/>
      <dgm:spPr/>
      <dgm:t>
        <a:bodyPr/>
        <a:lstStyle/>
        <a:p>
          <a:endParaRPr lang="fr-FR"/>
        </a:p>
      </dgm:t>
    </dgm:pt>
    <dgm:pt modelId="{9997AFD9-CB46-4495-BBE0-D30A5C276781}">
      <dgm:prSet phldrT="[Texte]"/>
      <dgm:spPr/>
      <dgm:t>
        <a:bodyPr/>
        <a:lstStyle/>
        <a:p>
          <a:endParaRPr lang="fr-FR" dirty="0"/>
        </a:p>
      </dgm:t>
    </dgm:pt>
    <dgm:pt modelId="{38115BD8-D24A-4DD6-840F-A706455F78BF}" type="parTrans" cxnId="{FB89CC7D-49B5-41F5-BBBA-CEF95A5394A0}">
      <dgm:prSet/>
      <dgm:spPr/>
      <dgm:t>
        <a:bodyPr/>
        <a:lstStyle/>
        <a:p>
          <a:endParaRPr lang="fr-FR"/>
        </a:p>
      </dgm:t>
    </dgm:pt>
    <dgm:pt modelId="{52BA27FE-669D-4360-AFA9-7196A4E0E4C4}" type="sibTrans" cxnId="{FB89CC7D-49B5-41F5-BBBA-CEF95A5394A0}">
      <dgm:prSet/>
      <dgm:spPr/>
      <dgm:t>
        <a:bodyPr/>
        <a:lstStyle/>
        <a:p>
          <a:endParaRPr lang="fr-FR"/>
        </a:p>
      </dgm:t>
    </dgm:pt>
    <dgm:pt modelId="{A525ED7B-2C76-4B41-8C6C-A7F0B92FA7BD}">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Etc. </a:t>
          </a:r>
          <a:endParaRPr lang="fr-FR" dirty="0"/>
        </a:p>
      </dgm:t>
    </dgm:pt>
    <dgm:pt modelId="{0CDCB8CE-1691-4C20-A1BA-FCC800D27DAF}" type="parTrans" cxnId="{8BC460D3-5E0A-4DDB-AC31-8474A27FABD0}">
      <dgm:prSet/>
      <dgm:spPr/>
      <dgm:t>
        <a:bodyPr/>
        <a:lstStyle/>
        <a:p>
          <a:endParaRPr lang="fr-FR"/>
        </a:p>
      </dgm:t>
    </dgm:pt>
    <dgm:pt modelId="{FFBCE0AC-7A49-4586-94DF-CE252BC90F0D}" type="sibTrans" cxnId="{8BC460D3-5E0A-4DDB-AC31-8474A27FABD0}">
      <dgm:prSet/>
      <dgm:spPr/>
      <dgm:t>
        <a:bodyPr/>
        <a:lstStyle/>
        <a:p>
          <a:endParaRPr lang="fr-FR"/>
        </a:p>
      </dgm:t>
    </dgm:pt>
    <dgm:pt modelId="{211A8FD3-0367-4BA3-8C4C-A9B20F27E827}">
      <dgm:prSet phldrT="[Texte]"/>
      <dgm:spPr/>
      <dgm:t>
        <a:bodyPr/>
        <a:lstStyle/>
        <a:p>
          <a:r>
            <a:rPr lang="fr-FR" dirty="0" err="1" smtClean="0"/>
            <a:t>Etc</a:t>
          </a:r>
          <a:r>
            <a:rPr lang="fr-FR" dirty="0" smtClean="0"/>
            <a:t> .</a:t>
          </a:r>
          <a:endParaRPr lang="fr-FR" dirty="0"/>
        </a:p>
      </dgm:t>
    </dgm:pt>
    <dgm:pt modelId="{3BD740C0-82B3-466B-9A97-93F00CD5A86D}" type="parTrans" cxnId="{F76B02D7-A892-49C6-86A6-E1FC2DF30107}">
      <dgm:prSet/>
      <dgm:spPr/>
      <dgm:t>
        <a:bodyPr/>
        <a:lstStyle/>
        <a:p>
          <a:endParaRPr lang="fr-FR"/>
        </a:p>
      </dgm:t>
    </dgm:pt>
    <dgm:pt modelId="{E43D6D30-981C-4B5A-BE7E-C63A0E09711E}" type="sibTrans" cxnId="{F76B02D7-A892-49C6-86A6-E1FC2DF30107}">
      <dgm:prSet/>
      <dgm:spPr/>
      <dgm:t>
        <a:bodyPr/>
        <a:lstStyle/>
        <a:p>
          <a:endParaRPr lang="fr-FR"/>
        </a:p>
      </dgm:t>
    </dgm:pt>
    <dgm:pt modelId="{D9C8E037-09A8-4534-BA7A-262C999315AD}">
      <dgm:prSet phldrT="[Texte]"/>
      <dgm:spPr/>
      <dgm:t>
        <a:bodyPr/>
        <a:lstStyle/>
        <a:p>
          <a:r>
            <a:rPr lang="fr-FR" dirty="0" smtClean="0"/>
            <a:t>Etc.</a:t>
          </a:r>
          <a:endParaRPr lang="fr-FR" dirty="0"/>
        </a:p>
      </dgm:t>
    </dgm:pt>
    <dgm:pt modelId="{6313C27D-D8C1-4666-BE30-7D89834660C7}" type="parTrans" cxnId="{9367E5FF-5EC0-475A-80D2-568C3973E9F4}">
      <dgm:prSet/>
      <dgm:spPr/>
      <dgm:t>
        <a:bodyPr/>
        <a:lstStyle/>
        <a:p>
          <a:endParaRPr lang="fr-FR"/>
        </a:p>
      </dgm:t>
    </dgm:pt>
    <dgm:pt modelId="{E580CED6-2D63-4657-9C2B-75604614D4DB}" type="sibTrans" cxnId="{9367E5FF-5EC0-475A-80D2-568C3973E9F4}">
      <dgm:prSet/>
      <dgm:spPr/>
      <dgm:t>
        <a:bodyPr/>
        <a:lstStyle/>
        <a:p>
          <a:endParaRPr lang="fr-FR"/>
        </a:p>
      </dgm:t>
    </dgm:pt>
    <dgm:pt modelId="{C14930B4-55B0-46AF-8690-C12054529C94}">
      <dgm:prSet/>
      <dgm:spPr/>
      <dgm:t>
        <a:bodyPr/>
        <a:lstStyle/>
        <a:p>
          <a:r>
            <a:rPr lang="fr-FR" dirty="0" smtClean="0"/>
            <a:t>dire</a:t>
          </a:r>
          <a:endParaRPr lang="fr-FR" dirty="0"/>
        </a:p>
      </dgm:t>
    </dgm:pt>
    <dgm:pt modelId="{243624CD-4CAE-48C8-8B06-6C65C2E2927D}" type="parTrans" cxnId="{5A1AE299-C8EF-44BD-A6A0-484460E72AE4}">
      <dgm:prSet/>
      <dgm:spPr/>
      <dgm:t>
        <a:bodyPr/>
        <a:lstStyle/>
        <a:p>
          <a:endParaRPr lang="fr-FR"/>
        </a:p>
      </dgm:t>
    </dgm:pt>
    <dgm:pt modelId="{F5A605E6-1A95-4348-893E-A5ADA790F3E0}" type="sibTrans" cxnId="{5A1AE299-C8EF-44BD-A6A0-484460E72AE4}">
      <dgm:prSet/>
      <dgm:spPr/>
      <dgm:t>
        <a:bodyPr/>
        <a:lstStyle/>
        <a:p>
          <a:endParaRPr lang="fr-FR"/>
        </a:p>
      </dgm:t>
    </dgm:pt>
    <dgm:pt modelId="{C5FE392D-BDAE-481E-A577-966C2CD7408A}">
      <dgm:prSet/>
      <dgm:spPr/>
      <dgm:t>
        <a:bodyPr/>
        <a:lstStyle/>
        <a:p>
          <a:r>
            <a:rPr lang="fr-FR" dirty="0" err="1" smtClean="0"/>
            <a:t>Etc</a:t>
          </a:r>
          <a:r>
            <a:rPr lang="fr-FR" dirty="0" smtClean="0"/>
            <a:t> .</a:t>
          </a:r>
          <a:endParaRPr lang="fr-FR" dirty="0"/>
        </a:p>
      </dgm:t>
    </dgm:pt>
    <dgm:pt modelId="{C1E31726-D068-465A-8625-6AC63F311B9F}" type="parTrans" cxnId="{E6D95C7E-D9A7-42E5-9171-251DAE5C1508}">
      <dgm:prSet/>
      <dgm:spPr/>
      <dgm:t>
        <a:bodyPr/>
        <a:lstStyle/>
        <a:p>
          <a:endParaRPr lang="fr-FR"/>
        </a:p>
      </dgm:t>
    </dgm:pt>
    <dgm:pt modelId="{0E26CAA6-C2F4-4034-B37D-AC8BF0CBFDA4}" type="sibTrans" cxnId="{E6D95C7E-D9A7-42E5-9171-251DAE5C1508}">
      <dgm:prSet/>
      <dgm:spPr/>
      <dgm:t>
        <a:bodyPr/>
        <a:lstStyle/>
        <a:p>
          <a:endParaRPr lang="fr-FR"/>
        </a:p>
      </dgm:t>
    </dgm:pt>
    <dgm:pt modelId="{53992AEA-0EA9-49B8-A945-5AEC4FC45D76}" type="pres">
      <dgm:prSet presAssocID="{49593E60-C3B9-43BF-A2C7-80EED50EF72A}" presName="theList" presStyleCnt="0">
        <dgm:presLayoutVars>
          <dgm:dir/>
          <dgm:animLvl val="lvl"/>
          <dgm:resizeHandles val="exact"/>
        </dgm:presLayoutVars>
      </dgm:prSet>
      <dgm:spPr/>
      <dgm:t>
        <a:bodyPr/>
        <a:lstStyle/>
        <a:p>
          <a:endParaRPr lang="fr-FR"/>
        </a:p>
      </dgm:t>
    </dgm:pt>
    <dgm:pt modelId="{C693A778-D661-416F-8F51-CA49992FB09E}" type="pres">
      <dgm:prSet presAssocID="{7E8CA7BB-6977-4E73-AB42-E43E76C93CF0}" presName="compNode" presStyleCnt="0"/>
      <dgm:spPr/>
    </dgm:pt>
    <dgm:pt modelId="{13F5C175-1DE4-476A-8A6B-0C3BA20B3ADC}" type="pres">
      <dgm:prSet presAssocID="{7E8CA7BB-6977-4E73-AB42-E43E76C93CF0}" presName="aNode" presStyleLbl="bgShp" presStyleIdx="0" presStyleCnt="2"/>
      <dgm:spPr/>
      <dgm:t>
        <a:bodyPr/>
        <a:lstStyle/>
        <a:p>
          <a:endParaRPr lang="fr-FR"/>
        </a:p>
      </dgm:t>
    </dgm:pt>
    <dgm:pt modelId="{26804152-B102-4A95-8BE9-94AAE9D780A4}" type="pres">
      <dgm:prSet presAssocID="{7E8CA7BB-6977-4E73-AB42-E43E76C93CF0}" presName="textNode" presStyleLbl="bgShp" presStyleIdx="0" presStyleCnt="2"/>
      <dgm:spPr/>
      <dgm:t>
        <a:bodyPr/>
        <a:lstStyle/>
        <a:p>
          <a:endParaRPr lang="fr-FR"/>
        </a:p>
      </dgm:t>
    </dgm:pt>
    <dgm:pt modelId="{19476835-C0F8-4A84-9313-747703DD1407}" type="pres">
      <dgm:prSet presAssocID="{7E8CA7BB-6977-4E73-AB42-E43E76C93CF0}" presName="compChildNode" presStyleCnt="0"/>
      <dgm:spPr/>
    </dgm:pt>
    <dgm:pt modelId="{1340F15B-50CD-4C23-9A55-0EEC9DD1E5C1}" type="pres">
      <dgm:prSet presAssocID="{7E8CA7BB-6977-4E73-AB42-E43E76C93CF0}" presName="theInnerList" presStyleCnt="0"/>
      <dgm:spPr/>
    </dgm:pt>
    <dgm:pt modelId="{268E75A9-A7C9-411D-943B-448D69B0B7AD}" type="pres">
      <dgm:prSet presAssocID="{92E12A44-1A83-4FE3-8890-1EC33C7E1FBC}" presName="childNode" presStyleLbl="node1" presStyleIdx="0" presStyleCnt="8">
        <dgm:presLayoutVars>
          <dgm:bulletEnabled val="1"/>
        </dgm:presLayoutVars>
      </dgm:prSet>
      <dgm:spPr/>
      <dgm:t>
        <a:bodyPr/>
        <a:lstStyle/>
        <a:p>
          <a:endParaRPr lang="fr-FR"/>
        </a:p>
      </dgm:t>
    </dgm:pt>
    <dgm:pt modelId="{A93E289B-741C-4DB9-B549-61E6F8BE2123}" type="pres">
      <dgm:prSet presAssocID="{92E12A44-1A83-4FE3-8890-1EC33C7E1FBC}" presName="aSpace2" presStyleCnt="0"/>
      <dgm:spPr/>
    </dgm:pt>
    <dgm:pt modelId="{6E8A1919-9640-4BC6-82FB-E6007EC7C6F8}" type="pres">
      <dgm:prSet presAssocID="{55861E73-0221-47E5-B513-E500A6D6FD5C}" presName="childNode" presStyleLbl="node1" presStyleIdx="1" presStyleCnt="8">
        <dgm:presLayoutVars>
          <dgm:bulletEnabled val="1"/>
        </dgm:presLayoutVars>
      </dgm:prSet>
      <dgm:spPr/>
      <dgm:t>
        <a:bodyPr/>
        <a:lstStyle/>
        <a:p>
          <a:endParaRPr lang="fr-FR"/>
        </a:p>
      </dgm:t>
    </dgm:pt>
    <dgm:pt modelId="{BAD37011-7A08-4550-885B-FA5BBA23D7C1}" type="pres">
      <dgm:prSet presAssocID="{55861E73-0221-47E5-B513-E500A6D6FD5C}" presName="aSpace2" presStyleCnt="0"/>
      <dgm:spPr/>
    </dgm:pt>
    <dgm:pt modelId="{12E1B6F1-1114-4EEE-A275-AB9757764273}" type="pres">
      <dgm:prSet presAssocID="{C14930B4-55B0-46AF-8690-C12054529C94}" presName="childNode" presStyleLbl="node1" presStyleIdx="2" presStyleCnt="8">
        <dgm:presLayoutVars>
          <dgm:bulletEnabled val="1"/>
        </dgm:presLayoutVars>
      </dgm:prSet>
      <dgm:spPr/>
      <dgm:t>
        <a:bodyPr/>
        <a:lstStyle/>
        <a:p>
          <a:endParaRPr lang="fr-FR"/>
        </a:p>
      </dgm:t>
    </dgm:pt>
    <dgm:pt modelId="{2DD8D957-C053-4782-B9C9-44B69ED22B57}" type="pres">
      <dgm:prSet presAssocID="{C14930B4-55B0-46AF-8690-C12054529C94}" presName="aSpace2" presStyleCnt="0"/>
      <dgm:spPr/>
    </dgm:pt>
    <dgm:pt modelId="{76D7EE5B-B82C-42BA-954F-B31311BF5B1B}" type="pres">
      <dgm:prSet presAssocID="{2D89A589-3B80-4528-A7EE-4FF1451709DB}" presName="childNode" presStyleLbl="node1" presStyleIdx="3" presStyleCnt="8">
        <dgm:presLayoutVars>
          <dgm:bulletEnabled val="1"/>
        </dgm:presLayoutVars>
      </dgm:prSet>
      <dgm:spPr/>
      <dgm:t>
        <a:bodyPr/>
        <a:lstStyle/>
        <a:p>
          <a:endParaRPr lang="fr-FR"/>
        </a:p>
      </dgm:t>
    </dgm:pt>
    <dgm:pt modelId="{0E65AD41-21E4-4346-BC56-673911CB23C9}" type="pres">
      <dgm:prSet presAssocID="{7E8CA7BB-6977-4E73-AB42-E43E76C93CF0}" presName="aSpace" presStyleCnt="0"/>
      <dgm:spPr/>
    </dgm:pt>
    <dgm:pt modelId="{7FC32CB4-EB48-4063-9E3F-9ECDB4C56613}" type="pres">
      <dgm:prSet presAssocID="{9997AFD9-CB46-4495-BBE0-D30A5C276781}" presName="compNode" presStyleCnt="0"/>
      <dgm:spPr/>
    </dgm:pt>
    <dgm:pt modelId="{80C6031D-ACF6-45EA-AFD2-43B93CC78D64}" type="pres">
      <dgm:prSet presAssocID="{9997AFD9-CB46-4495-BBE0-D30A5C276781}" presName="aNode" presStyleLbl="bgShp" presStyleIdx="1" presStyleCnt="2"/>
      <dgm:spPr/>
      <dgm:t>
        <a:bodyPr/>
        <a:lstStyle/>
        <a:p>
          <a:endParaRPr lang="fr-FR"/>
        </a:p>
      </dgm:t>
    </dgm:pt>
    <dgm:pt modelId="{4A8E3FF5-304D-4E9B-B7CB-B448A30775B1}" type="pres">
      <dgm:prSet presAssocID="{9997AFD9-CB46-4495-BBE0-D30A5C276781}" presName="textNode" presStyleLbl="bgShp" presStyleIdx="1" presStyleCnt="2"/>
      <dgm:spPr/>
      <dgm:t>
        <a:bodyPr/>
        <a:lstStyle/>
        <a:p>
          <a:endParaRPr lang="fr-FR"/>
        </a:p>
      </dgm:t>
    </dgm:pt>
    <dgm:pt modelId="{6B08DBEA-9D99-4511-A089-7EA389F7E6CB}" type="pres">
      <dgm:prSet presAssocID="{9997AFD9-CB46-4495-BBE0-D30A5C276781}" presName="compChildNode" presStyleCnt="0"/>
      <dgm:spPr/>
    </dgm:pt>
    <dgm:pt modelId="{247A579D-595E-4014-AB41-D785B1E13667}" type="pres">
      <dgm:prSet presAssocID="{9997AFD9-CB46-4495-BBE0-D30A5C276781}" presName="theInnerList" presStyleCnt="0"/>
      <dgm:spPr/>
    </dgm:pt>
    <dgm:pt modelId="{A5AB8961-3B43-4726-8270-35B54FB3EBDD}" type="pres">
      <dgm:prSet presAssocID="{A525ED7B-2C76-4B41-8C6C-A7F0B92FA7BD}" presName="childNode" presStyleLbl="node1" presStyleIdx="4" presStyleCnt="8">
        <dgm:presLayoutVars>
          <dgm:bulletEnabled val="1"/>
        </dgm:presLayoutVars>
      </dgm:prSet>
      <dgm:spPr/>
      <dgm:t>
        <a:bodyPr/>
        <a:lstStyle/>
        <a:p>
          <a:endParaRPr lang="fr-FR"/>
        </a:p>
      </dgm:t>
    </dgm:pt>
    <dgm:pt modelId="{FB42C36C-1FCB-454F-B8AB-478B2B92AC0E}" type="pres">
      <dgm:prSet presAssocID="{A525ED7B-2C76-4B41-8C6C-A7F0B92FA7BD}" presName="aSpace2" presStyleCnt="0"/>
      <dgm:spPr/>
    </dgm:pt>
    <dgm:pt modelId="{8E213C2E-255E-4E29-8026-834C697175BE}" type="pres">
      <dgm:prSet presAssocID="{C5FE392D-BDAE-481E-A577-966C2CD7408A}" presName="childNode" presStyleLbl="node1" presStyleIdx="5" presStyleCnt="8">
        <dgm:presLayoutVars>
          <dgm:bulletEnabled val="1"/>
        </dgm:presLayoutVars>
      </dgm:prSet>
      <dgm:spPr/>
      <dgm:t>
        <a:bodyPr/>
        <a:lstStyle/>
        <a:p>
          <a:endParaRPr lang="fr-FR"/>
        </a:p>
      </dgm:t>
    </dgm:pt>
    <dgm:pt modelId="{04D7104F-2F04-49AA-A68A-EA19E0BE4402}" type="pres">
      <dgm:prSet presAssocID="{C5FE392D-BDAE-481E-A577-966C2CD7408A}" presName="aSpace2" presStyleCnt="0"/>
      <dgm:spPr/>
    </dgm:pt>
    <dgm:pt modelId="{9234BE5C-627A-4B16-88B4-DC44E08C4EF6}" type="pres">
      <dgm:prSet presAssocID="{211A8FD3-0367-4BA3-8C4C-A9B20F27E827}" presName="childNode" presStyleLbl="node1" presStyleIdx="6" presStyleCnt="8">
        <dgm:presLayoutVars>
          <dgm:bulletEnabled val="1"/>
        </dgm:presLayoutVars>
      </dgm:prSet>
      <dgm:spPr/>
      <dgm:t>
        <a:bodyPr/>
        <a:lstStyle/>
        <a:p>
          <a:endParaRPr lang="fr-FR"/>
        </a:p>
      </dgm:t>
    </dgm:pt>
    <dgm:pt modelId="{5D639791-8529-4699-A978-913C2FD27863}" type="pres">
      <dgm:prSet presAssocID="{211A8FD3-0367-4BA3-8C4C-A9B20F27E827}" presName="aSpace2" presStyleCnt="0"/>
      <dgm:spPr/>
    </dgm:pt>
    <dgm:pt modelId="{8D7FF455-A838-4DCE-9815-BD4E7711B870}" type="pres">
      <dgm:prSet presAssocID="{D9C8E037-09A8-4534-BA7A-262C999315AD}" presName="childNode" presStyleLbl="node1" presStyleIdx="7" presStyleCnt="8">
        <dgm:presLayoutVars>
          <dgm:bulletEnabled val="1"/>
        </dgm:presLayoutVars>
      </dgm:prSet>
      <dgm:spPr/>
      <dgm:t>
        <a:bodyPr/>
        <a:lstStyle/>
        <a:p>
          <a:endParaRPr lang="fr-FR"/>
        </a:p>
      </dgm:t>
    </dgm:pt>
  </dgm:ptLst>
  <dgm:cxnLst>
    <dgm:cxn modelId="{564A0E54-8D16-4195-911C-1243B1D4DF1F}" type="presOf" srcId="{92E12A44-1A83-4FE3-8890-1EC33C7E1FBC}" destId="{268E75A9-A7C9-411D-943B-448D69B0B7AD}" srcOrd="0" destOrd="0" presId="urn:microsoft.com/office/officeart/2005/8/layout/lProcess2"/>
    <dgm:cxn modelId="{3ACA2226-404F-475D-9333-002CD6FD72CD}" srcId="{7E8CA7BB-6977-4E73-AB42-E43E76C93CF0}" destId="{2D89A589-3B80-4528-A7EE-4FF1451709DB}" srcOrd="3" destOrd="0" parTransId="{CEA5AADA-CD51-4661-A908-EDB7018C0002}" sibTransId="{E93B99AB-06C4-4BF2-A096-1A2A7A0719FA}"/>
    <dgm:cxn modelId="{E01CB5E8-FCED-4760-BFA2-E98158958376}" type="presOf" srcId="{211A8FD3-0367-4BA3-8C4C-A9B20F27E827}" destId="{9234BE5C-627A-4B16-88B4-DC44E08C4EF6}" srcOrd="0" destOrd="0" presId="urn:microsoft.com/office/officeart/2005/8/layout/lProcess2"/>
    <dgm:cxn modelId="{1299C5FF-A9FF-485E-AA84-8737731D650F}" type="presOf" srcId="{C5FE392D-BDAE-481E-A577-966C2CD7408A}" destId="{8E213C2E-255E-4E29-8026-834C697175BE}" srcOrd="0" destOrd="0" presId="urn:microsoft.com/office/officeart/2005/8/layout/lProcess2"/>
    <dgm:cxn modelId="{FB89CC7D-49B5-41F5-BBBA-CEF95A5394A0}" srcId="{49593E60-C3B9-43BF-A2C7-80EED50EF72A}" destId="{9997AFD9-CB46-4495-BBE0-D30A5C276781}" srcOrd="1" destOrd="0" parTransId="{38115BD8-D24A-4DD6-840F-A706455F78BF}" sibTransId="{52BA27FE-669D-4360-AFA9-7196A4E0E4C4}"/>
    <dgm:cxn modelId="{5CD6C1DF-5A0A-4A95-AA7A-B1DFA3F1FB7D}" type="presOf" srcId="{9997AFD9-CB46-4495-BBE0-D30A5C276781}" destId="{4A8E3FF5-304D-4E9B-B7CB-B448A30775B1}" srcOrd="1" destOrd="0" presId="urn:microsoft.com/office/officeart/2005/8/layout/lProcess2"/>
    <dgm:cxn modelId="{A0C0A94D-AC86-40CC-8876-8363A6BA9736}" type="presOf" srcId="{C14930B4-55B0-46AF-8690-C12054529C94}" destId="{12E1B6F1-1114-4EEE-A275-AB9757764273}" srcOrd="0" destOrd="0" presId="urn:microsoft.com/office/officeart/2005/8/layout/lProcess2"/>
    <dgm:cxn modelId="{F0F157F6-EE55-416A-8A45-CF9E061EE755}" type="presOf" srcId="{49593E60-C3B9-43BF-A2C7-80EED50EF72A}" destId="{53992AEA-0EA9-49B8-A945-5AEC4FC45D76}" srcOrd="0" destOrd="0" presId="urn:microsoft.com/office/officeart/2005/8/layout/lProcess2"/>
    <dgm:cxn modelId="{D7E84133-FFDE-44FA-BAE3-E7B30AD72086}" srcId="{7E8CA7BB-6977-4E73-AB42-E43E76C93CF0}" destId="{55861E73-0221-47E5-B513-E500A6D6FD5C}" srcOrd="1" destOrd="0" parTransId="{B6C711A3-9AD0-4A42-AB33-812B1358744F}" sibTransId="{35ABC5A2-A682-42D8-BAC5-373E025F7C5D}"/>
    <dgm:cxn modelId="{DCC1663F-3211-44D0-A139-743F5F2A9269}" type="presOf" srcId="{A525ED7B-2C76-4B41-8C6C-A7F0B92FA7BD}" destId="{A5AB8961-3B43-4726-8270-35B54FB3EBDD}" srcOrd="0" destOrd="0" presId="urn:microsoft.com/office/officeart/2005/8/layout/lProcess2"/>
    <dgm:cxn modelId="{F76B02D7-A892-49C6-86A6-E1FC2DF30107}" srcId="{9997AFD9-CB46-4495-BBE0-D30A5C276781}" destId="{211A8FD3-0367-4BA3-8C4C-A9B20F27E827}" srcOrd="2" destOrd="0" parTransId="{3BD740C0-82B3-466B-9A97-93F00CD5A86D}" sibTransId="{E43D6D30-981C-4B5A-BE7E-C63A0E09711E}"/>
    <dgm:cxn modelId="{E6D95C7E-D9A7-42E5-9171-251DAE5C1508}" srcId="{9997AFD9-CB46-4495-BBE0-D30A5C276781}" destId="{C5FE392D-BDAE-481E-A577-966C2CD7408A}" srcOrd="1" destOrd="0" parTransId="{C1E31726-D068-465A-8625-6AC63F311B9F}" sibTransId="{0E26CAA6-C2F4-4034-B37D-AC8BF0CBFDA4}"/>
    <dgm:cxn modelId="{E9F80C25-56CF-4521-AB1E-F5E001BFE0E6}" type="presOf" srcId="{2D89A589-3B80-4528-A7EE-4FF1451709DB}" destId="{76D7EE5B-B82C-42BA-954F-B31311BF5B1B}" srcOrd="0" destOrd="0" presId="urn:microsoft.com/office/officeart/2005/8/layout/lProcess2"/>
    <dgm:cxn modelId="{C8EAC9B9-8023-4980-92A6-B1B29B773C13}" type="presOf" srcId="{7E8CA7BB-6977-4E73-AB42-E43E76C93CF0}" destId="{26804152-B102-4A95-8BE9-94AAE9D780A4}" srcOrd="1" destOrd="0" presId="urn:microsoft.com/office/officeart/2005/8/layout/lProcess2"/>
    <dgm:cxn modelId="{5A1AE299-C8EF-44BD-A6A0-484460E72AE4}" srcId="{7E8CA7BB-6977-4E73-AB42-E43E76C93CF0}" destId="{C14930B4-55B0-46AF-8690-C12054529C94}" srcOrd="2" destOrd="0" parTransId="{243624CD-4CAE-48C8-8B06-6C65C2E2927D}" sibTransId="{F5A605E6-1A95-4348-893E-A5ADA790F3E0}"/>
    <dgm:cxn modelId="{D601DC27-ECED-475E-BDBD-BD04D2DC0162}" type="presOf" srcId="{9997AFD9-CB46-4495-BBE0-D30A5C276781}" destId="{80C6031D-ACF6-45EA-AFD2-43B93CC78D64}" srcOrd="0" destOrd="0" presId="urn:microsoft.com/office/officeart/2005/8/layout/lProcess2"/>
    <dgm:cxn modelId="{EAFBA356-E99F-4A66-B57A-2BE335D1A8B5}" srcId="{7E8CA7BB-6977-4E73-AB42-E43E76C93CF0}" destId="{92E12A44-1A83-4FE3-8890-1EC33C7E1FBC}" srcOrd="0" destOrd="0" parTransId="{D19253EA-F0BE-4312-956A-F9D07C859D0A}" sibTransId="{4DF39FD6-2E42-4DE2-9DAD-D1A6B5A618B1}"/>
    <dgm:cxn modelId="{EA13850E-EA4D-4A29-A76F-C36F06453A68}" srcId="{49593E60-C3B9-43BF-A2C7-80EED50EF72A}" destId="{7E8CA7BB-6977-4E73-AB42-E43E76C93CF0}" srcOrd="0" destOrd="0" parTransId="{4D1CD942-AE77-4F2C-BC3A-78FBAA7F2A6A}" sibTransId="{3DC58537-0FAB-4D58-A170-BB1F0AC07E5B}"/>
    <dgm:cxn modelId="{9367E5FF-5EC0-475A-80D2-568C3973E9F4}" srcId="{9997AFD9-CB46-4495-BBE0-D30A5C276781}" destId="{D9C8E037-09A8-4534-BA7A-262C999315AD}" srcOrd="3" destOrd="0" parTransId="{6313C27D-D8C1-4666-BE30-7D89834660C7}" sibTransId="{E580CED6-2D63-4657-9C2B-75604614D4DB}"/>
    <dgm:cxn modelId="{3C73E7D1-1506-4BFB-9EA6-B03C3A416078}" type="presOf" srcId="{7E8CA7BB-6977-4E73-AB42-E43E76C93CF0}" destId="{13F5C175-1DE4-476A-8A6B-0C3BA20B3ADC}" srcOrd="0" destOrd="0" presId="urn:microsoft.com/office/officeart/2005/8/layout/lProcess2"/>
    <dgm:cxn modelId="{DF9037E1-A705-4E87-A321-92BF40864B9C}" type="presOf" srcId="{D9C8E037-09A8-4534-BA7A-262C999315AD}" destId="{8D7FF455-A838-4DCE-9815-BD4E7711B870}" srcOrd="0" destOrd="0" presId="urn:microsoft.com/office/officeart/2005/8/layout/lProcess2"/>
    <dgm:cxn modelId="{439A80D3-E423-4500-88B9-3E59A87E6D38}" type="presOf" srcId="{55861E73-0221-47E5-B513-E500A6D6FD5C}" destId="{6E8A1919-9640-4BC6-82FB-E6007EC7C6F8}" srcOrd="0" destOrd="0" presId="urn:microsoft.com/office/officeart/2005/8/layout/lProcess2"/>
    <dgm:cxn modelId="{8BC460D3-5E0A-4DDB-AC31-8474A27FABD0}" srcId="{9997AFD9-CB46-4495-BBE0-D30A5C276781}" destId="{A525ED7B-2C76-4B41-8C6C-A7F0B92FA7BD}" srcOrd="0" destOrd="0" parTransId="{0CDCB8CE-1691-4C20-A1BA-FCC800D27DAF}" sibTransId="{FFBCE0AC-7A49-4586-94DF-CE252BC90F0D}"/>
    <dgm:cxn modelId="{FC781CFD-CE02-485A-8BDE-213E173D2623}" type="presParOf" srcId="{53992AEA-0EA9-49B8-A945-5AEC4FC45D76}" destId="{C693A778-D661-416F-8F51-CA49992FB09E}" srcOrd="0" destOrd="0" presId="urn:microsoft.com/office/officeart/2005/8/layout/lProcess2"/>
    <dgm:cxn modelId="{F4E2F029-420C-48D7-8B8E-8AFA8D04E411}" type="presParOf" srcId="{C693A778-D661-416F-8F51-CA49992FB09E}" destId="{13F5C175-1DE4-476A-8A6B-0C3BA20B3ADC}" srcOrd="0" destOrd="0" presId="urn:microsoft.com/office/officeart/2005/8/layout/lProcess2"/>
    <dgm:cxn modelId="{0CA221AE-CDCF-48EF-AA4B-FE585D5C91AF}" type="presParOf" srcId="{C693A778-D661-416F-8F51-CA49992FB09E}" destId="{26804152-B102-4A95-8BE9-94AAE9D780A4}" srcOrd="1" destOrd="0" presId="urn:microsoft.com/office/officeart/2005/8/layout/lProcess2"/>
    <dgm:cxn modelId="{2E5D2809-1E31-4E43-A1CC-58712E96E1ED}" type="presParOf" srcId="{C693A778-D661-416F-8F51-CA49992FB09E}" destId="{19476835-C0F8-4A84-9313-747703DD1407}" srcOrd="2" destOrd="0" presId="urn:microsoft.com/office/officeart/2005/8/layout/lProcess2"/>
    <dgm:cxn modelId="{D9C4F334-F726-403E-B32C-AD489C4E9B8B}" type="presParOf" srcId="{19476835-C0F8-4A84-9313-747703DD1407}" destId="{1340F15B-50CD-4C23-9A55-0EEC9DD1E5C1}" srcOrd="0" destOrd="0" presId="urn:microsoft.com/office/officeart/2005/8/layout/lProcess2"/>
    <dgm:cxn modelId="{AEED6985-F33B-4067-8127-A550C4E4417C}" type="presParOf" srcId="{1340F15B-50CD-4C23-9A55-0EEC9DD1E5C1}" destId="{268E75A9-A7C9-411D-943B-448D69B0B7AD}" srcOrd="0" destOrd="0" presId="urn:microsoft.com/office/officeart/2005/8/layout/lProcess2"/>
    <dgm:cxn modelId="{AAABF328-5B77-49A2-9AC1-1D8360A50A98}" type="presParOf" srcId="{1340F15B-50CD-4C23-9A55-0EEC9DD1E5C1}" destId="{A93E289B-741C-4DB9-B549-61E6F8BE2123}" srcOrd="1" destOrd="0" presId="urn:microsoft.com/office/officeart/2005/8/layout/lProcess2"/>
    <dgm:cxn modelId="{582863C5-37CB-4F22-8FAD-243B231F7C93}" type="presParOf" srcId="{1340F15B-50CD-4C23-9A55-0EEC9DD1E5C1}" destId="{6E8A1919-9640-4BC6-82FB-E6007EC7C6F8}" srcOrd="2" destOrd="0" presId="urn:microsoft.com/office/officeart/2005/8/layout/lProcess2"/>
    <dgm:cxn modelId="{BFE27A31-1191-43E1-90AE-361483C08CB5}" type="presParOf" srcId="{1340F15B-50CD-4C23-9A55-0EEC9DD1E5C1}" destId="{BAD37011-7A08-4550-885B-FA5BBA23D7C1}" srcOrd="3" destOrd="0" presId="urn:microsoft.com/office/officeart/2005/8/layout/lProcess2"/>
    <dgm:cxn modelId="{14E9C4E5-1C20-4F08-8FBB-3CFDD0FE881B}" type="presParOf" srcId="{1340F15B-50CD-4C23-9A55-0EEC9DD1E5C1}" destId="{12E1B6F1-1114-4EEE-A275-AB9757764273}" srcOrd="4" destOrd="0" presId="urn:microsoft.com/office/officeart/2005/8/layout/lProcess2"/>
    <dgm:cxn modelId="{402D71D6-5094-429C-BEA4-603BB7969099}" type="presParOf" srcId="{1340F15B-50CD-4C23-9A55-0EEC9DD1E5C1}" destId="{2DD8D957-C053-4782-B9C9-44B69ED22B57}" srcOrd="5" destOrd="0" presId="urn:microsoft.com/office/officeart/2005/8/layout/lProcess2"/>
    <dgm:cxn modelId="{2E20445A-1C20-4374-8893-D77E20537471}" type="presParOf" srcId="{1340F15B-50CD-4C23-9A55-0EEC9DD1E5C1}" destId="{76D7EE5B-B82C-42BA-954F-B31311BF5B1B}" srcOrd="6" destOrd="0" presId="urn:microsoft.com/office/officeart/2005/8/layout/lProcess2"/>
    <dgm:cxn modelId="{82CAA7BA-5196-478F-AF46-0138FE39C77E}" type="presParOf" srcId="{53992AEA-0EA9-49B8-A945-5AEC4FC45D76}" destId="{0E65AD41-21E4-4346-BC56-673911CB23C9}" srcOrd="1" destOrd="0" presId="urn:microsoft.com/office/officeart/2005/8/layout/lProcess2"/>
    <dgm:cxn modelId="{FA34A85A-B5D8-4BC0-B424-FB53E81112F7}" type="presParOf" srcId="{53992AEA-0EA9-49B8-A945-5AEC4FC45D76}" destId="{7FC32CB4-EB48-4063-9E3F-9ECDB4C56613}" srcOrd="2" destOrd="0" presId="urn:microsoft.com/office/officeart/2005/8/layout/lProcess2"/>
    <dgm:cxn modelId="{34837ADA-0BC1-4378-ADB4-13DF255FB00E}" type="presParOf" srcId="{7FC32CB4-EB48-4063-9E3F-9ECDB4C56613}" destId="{80C6031D-ACF6-45EA-AFD2-43B93CC78D64}" srcOrd="0" destOrd="0" presId="urn:microsoft.com/office/officeart/2005/8/layout/lProcess2"/>
    <dgm:cxn modelId="{A629389B-0DC3-4714-B11B-E4A6C12DC35A}" type="presParOf" srcId="{7FC32CB4-EB48-4063-9E3F-9ECDB4C56613}" destId="{4A8E3FF5-304D-4E9B-B7CB-B448A30775B1}" srcOrd="1" destOrd="0" presId="urn:microsoft.com/office/officeart/2005/8/layout/lProcess2"/>
    <dgm:cxn modelId="{70763DA0-6DF7-4BF4-ABD0-2F884790EE88}" type="presParOf" srcId="{7FC32CB4-EB48-4063-9E3F-9ECDB4C56613}" destId="{6B08DBEA-9D99-4511-A089-7EA389F7E6CB}" srcOrd="2" destOrd="0" presId="urn:microsoft.com/office/officeart/2005/8/layout/lProcess2"/>
    <dgm:cxn modelId="{980F36C2-F96F-451F-991C-B5238B30250A}" type="presParOf" srcId="{6B08DBEA-9D99-4511-A089-7EA389F7E6CB}" destId="{247A579D-595E-4014-AB41-D785B1E13667}" srcOrd="0" destOrd="0" presId="urn:microsoft.com/office/officeart/2005/8/layout/lProcess2"/>
    <dgm:cxn modelId="{FDBED8D4-E3A8-4C68-A3D6-4EBB857BEB75}" type="presParOf" srcId="{247A579D-595E-4014-AB41-D785B1E13667}" destId="{A5AB8961-3B43-4726-8270-35B54FB3EBDD}" srcOrd="0" destOrd="0" presId="urn:microsoft.com/office/officeart/2005/8/layout/lProcess2"/>
    <dgm:cxn modelId="{C526446B-8470-4A5E-B2F5-9280B411B6C7}" type="presParOf" srcId="{247A579D-595E-4014-AB41-D785B1E13667}" destId="{FB42C36C-1FCB-454F-B8AB-478B2B92AC0E}" srcOrd="1" destOrd="0" presId="urn:microsoft.com/office/officeart/2005/8/layout/lProcess2"/>
    <dgm:cxn modelId="{EA6AB397-45F2-4450-A04C-E87B43070426}" type="presParOf" srcId="{247A579D-595E-4014-AB41-D785B1E13667}" destId="{8E213C2E-255E-4E29-8026-834C697175BE}" srcOrd="2" destOrd="0" presId="urn:microsoft.com/office/officeart/2005/8/layout/lProcess2"/>
    <dgm:cxn modelId="{04311FDE-4E37-4C0D-B9B4-9F5D61A9C3C9}" type="presParOf" srcId="{247A579D-595E-4014-AB41-D785B1E13667}" destId="{04D7104F-2F04-49AA-A68A-EA19E0BE4402}" srcOrd="3" destOrd="0" presId="urn:microsoft.com/office/officeart/2005/8/layout/lProcess2"/>
    <dgm:cxn modelId="{11752BB3-10FF-4ABB-9AD2-4352CD1E5B9A}" type="presParOf" srcId="{247A579D-595E-4014-AB41-D785B1E13667}" destId="{9234BE5C-627A-4B16-88B4-DC44E08C4EF6}" srcOrd="4" destOrd="0" presId="urn:microsoft.com/office/officeart/2005/8/layout/lProcess2"/>
    <dgm:cxn modelId="{281BF721-E870-4FCD-8417-B8ED00DA0B38}" type="presParOf" srcId="{247A579D-595E-4014-AB41-D785B1E13667}" destId="{5D639791-8529-4699-A978-913C2FD27863}" srcOrd="5" destOrd="0" presId="urn:microsoft.com/office/officeart/2005/8/layout/lProcess2"/>
    <dgm:cxn modelId="{46F24BEA-8C5D-4673-A1BF-768803ADA742}" type="presParOf" srcId="{247A579D-595E-4014-AB41-D785B1E13667}" destId="{8D7FF455-A838-4DCE-9815-BD4E7711B870}"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9838B6-F329-4750-9EC0-0B6DCF1DF7EE}"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fr-FR"/>
        </a:p>
      </dgm:t>
    </dgm:pt>
    <dgm:pt modelId="{C5FAF194-C96F-4A05-B1EE-AEF2A04537A5}">
      <dgm:prSet phldrT="[Texte]"/>
      <dgm:spPr/>
      <dgm:t>
        <a:bodyPr/>
        <a:lstStyle/>
        <a:p>
          <a:r>
            <a:rPr lang="fr-FR" dirty="0" smtClean="0"/>
            <a:t>La conscience veille</a:t>
          </a:r>
          <a:endParaRPr lang="fr-FR" dirty="0"/>
        </a:p>
      </dgm:t>
    </dgm:pt>
    <dgm:pt modelId="{02CD96F9-3C2E-4825-AA8E-C14561B440E7}" type="parTrans" cxnId="{448B5EC8-367B-43E9-BDC9-6EF86C38B6A3}">
      <dgm:prSet/>
      <dgm:spPr/>
      <dgm:t>
        <a:bodyPr/>
        <a:lstStyle/>
        <a:p>
          <a:endParaRPr lang="fr-FR"/>
        </a:p>
      </dgm:t>
    </dgm:pt>
    <dgm:pt modelId="{41C3DC5B-2174-4C8C-9090-39BD4557F0DE}" type="sibTrans" cxnId="{448B5EC8-367B-43E9-BDC9-6EF86C38B6A3}">
      <dgm:prSet/>
      <dgm:spPr/>
      <dgm:t>
        <a:bodyPr/>
        <a:lstStyle/>
        <a:p>
          <a:endParaRPr lang="fr-FR"/>
        </a:p>
      </dgm:t>
    </dgm:pt>
    <dgm:pt modelId="{A22FAAE1-DE86-4F1C-B71E-DEACC58D6CD5}">
      <dgm:prSet phldrT="[Texte]"/>
      <dgm:spPr/>
      <dgm:t>
        <a:bodyPr/>
        <a:lstStyle/>
        <a:p>
          <a:r>
            <a:rPr lang="fr-FR" dirty="0" smtClean="0"/>
            <a:t>Surveillante ou bienveillante ?</a:t>
          </a:r>
          <a:endParaRPr lang="fr-FR" dirty="0"/>
        </a:p>
      </dgm:t>
    </dgm:pt>
    <dgm:pt modelId="{74988E19-AA07-4BB1-A73A-5BBFEE87C7A3}" type="parTrans" cxnId="{CE588EFC-C85C-46FD-B464-126B201651BD}">
      <dgm:prSet/>
      <dgm:spPr/>
      <dgm:t>
        <a:bodyPr/>
        <a:lstStyle/>
        <a:p>
          <a:endParaRPr lang="fr-FR"/>
        </a:p>
      </dgm:t>
    </dgm:pt>
    <dgm:pt modelId="{B019595D-1CB1-46DA-90E4-E6CCD191714E}" type="sibTrans" cxnId="{CE588EFC-C85C-46FD-B464-126B201651BD}">
      <dgm:prSet/>
      <dgm:spPr/>
      <dgm:t>
        <a:bodyPr/>
        <a:lstStyle/>
        <a:p>
          <a:endParaRPr lang="fr-FR"/>
        </a:p>
      </dgm:t>
    </dgm:pt>
    <dgm:pt modelId="{95EDD251-19E1-4E52-A31C-D4EB5B6AA309}">
      <dgm:prSet phldrT="[Texte]"/>
      <dgm:spPr/>
      <dgm:t>
        <a:bodyPr/>
        <a:lstStyle/>
        <a:p>
          <a:r>
            <a:rPr lang="fr-FR" dirty="0" smtClean="0"/>
            <a:t>Trois rôles de la conscience</a:t>
          </a:r>
          <a:endParaRPr lang="fr-FR" dirty="0"/>
        </a:p>
      </dgm:t>
    </dgm:pt>
    <dgm:pt modelId="{18E00F22-EE90-42DC-827A-62AB4589C796}" type="parTrans" cxnId="{A8E4F53F-36FC-4867-83C6-09D42BF18A37}">
      <dgm:prSet/>
      <dgm:spPr/>
      <dgm:t>
        <a:bodyPr/>
        <a:lstStyle/>
        <a:p>
          <a:endParaRPr lang="fr-FR"/>
        </a:p>
      </dgm:t>
    </dgm:pt>
    <dgm:pt modelId="{83F367BA-2BF3-41D7-884C-4B320D0782E3}" type="sibTrans" cxnId="{A8E4F53F-36FC-4867-83C6-09D42BF18A37}">
      <dgm:prSet/>
      <dgm:spPr/>
      <dgm:t>
        <a:bodyPr/>
        <a:lstStyle/>
        <a:p>
          <a:endParaRPr lang="fr-FR"/>
        </a:p>
      </dgm:t>
    </dgm:pt>
    <dgm:pt modelId="{E8DBFF70-FF26-4E18-95A9-CD629AC55F4F}">
      <dgm:prSet phldrT="[Texte]" custT="1"/>
      <dgm:spPr/>
      <dgm:t>
        <a:bodyPr/>
        <a:lstStyle/>
        <a:p>
          <a:r>
            <a:rPr lang="fr-FR" sz="3200" dirty="0" smtClean="0"/>
            <a:t>Guide, parent et maître intérieur </a:t>
          </a:r>
          <a:endParaRPr lang="fr-FR" sz="3200" dirty="0"/>
        </a:p>
      </dgm:t>
    </dgm:pt>
    <dgm:pt modelId="{9DB61D69-60DE-4DBD-B98D-1D783CF1A640}" type="parTrans" cxnId="{9A909D01-E6EF-45EB-B7B9-16697129FBA6}">
      <dgm:prSet/>
      <dgm:spPr/>
      <dgm:t>
        <a:bodyPr/>
        <a:lstStyle/>
        <a:p>
          <a:endParaRPr lang="fr-FR"/>
        </a:p>
      </dgm:t>
    </dgm:pt>
    <dgm:pt modelId="{7F74C569-913A-4391-BD13-47907FDDF0FC}" type="sibTrans" cxnId="{9A909D01-E6EF-45EB-B7B9-16697129FBA6}">
      <dgm:prSet/>
      <dgm:spPr/>
      <dgm:t>
        <a:bodyPr/>
        <a:lstStyle/>
        <a:p>
          <a:endParaRPr lang="fr-FR"/>
        </a:p>
      </dgm:t>
    </dgm:pt>
    <dgm:pt modelId="{9E42FF17-7B61-4997-91BC-1A85980167CE}">
      <dgm:prSet phldrT="[Texte]"/>
      <dgm:spPr/>
      <dgm:t>
        <a:bodyPr/>
        <a:lstStyle/>
        <a:p>
          <a:r>
            <a:rPr lang="fr-FR" dirty="0" smtClean="0"/>
            <a:t>Conscience et sentiment</a:t>
          </a:r>
          <a:endParaRPr lang="fr-FR" dirty="0"/>
        </a:p>
      </dgm:t>
    </dgm:pt>
    <dgm:pt modelId="{5677CFB9-E4ED-4FAA-B7C2-910C723DB24F}" type="parTrans" cxnId="{16B702C5-BEAB-4F58-85C4-DE7154D3F473}">
      <dgm:prSet/>
      <dgm:spPr/>
      <dgm:t>
        <a:bodyPr/>
        <a:lstStyle/>
        <a:p>
          <a:endParaRPr lang="fr-FR"/>
        </a:p>
      </dgm:t>
    </dgm:pt>
    <dgm:pt modelId="{1B21B32E-1AF2-4B68-A756-1C0EE147DDD7}" type="sibTrans" cxnId="{16B702C5-BEAB-4F58-85C4-DE7154D3F473}">
      <dgm:prSet/>
      <dgm:spPr/>
      <dgm:t>
        <a:bodyPr/>
        <a:lstStyle/>
        <a:p>
          <a:endParaRPr lang="fr-FR"/>
        </a:p>
      </dgm:t>
    </dgm:pt>
    <dgm:pt modelId="{78470634-B08F-4539-9E9C-40BED1691CCE}">
      <dgm:prSet phldrT="[Texte]" custT="1"/>
      <dgm:spPr/>
      <dgm:t>
        <a:bodyPr/>
        <a:lstStyle/>
        <a:p>
          <a:r>
            <a:rPr lang="fr-FR" sz="2400" dirty="0" smtClean="0"/>
            <a:t>Orthodoxie, orthopraxie, orthopathie</a:t>
          </a:r>
          <a:endParaRPr lang="fr-FR" sz="2400" dirty="0"/>
        </a:p>
      </dgm:t>
    </dgm:pt>
    <dgm:pt modelId="{8055A836-D62D-44E8-B1F7-553DBF555C80}" type="parTrans" cxnId="{7B6AB99F-7494-4DD9-B290-8E538CA4CD90}">
      <dgm:prSet/>
      <dgm:spPr/>
      <dgm:t>
        <a:bodyPr/>
        <a:lstStyle/>
        <a:p>
          <a:endParaRPr lang="fr-FR"/>
        </a:p>
      </dgm:t>
    </dgm:pt>
    <dgm:pt modelId="{B3A99A33-C816-4249-A445-0FE473521036}" type="sibTrans" cxnId="{7B6AB99F-7494-4DD9-B290-8E538CA4CD90}">
      <dgm:prSet/>
      <dgm:spPr/>
      <dgm:t>
        <a:bodyPr/>
        <a:lstStyle/>
        <a:p>
          <a:endParaRPr lang="fr-FR"/>
        </a:p>
      </dgm:t>
    </dgm:pt>
    <dgm:pt modelId="{69BBB3A7-8ECC-4B9C-A1AC-66E947FD2FA3}" type="pres">
      <dgm:prSet presAssocID="{8E9838B6-F329-4750-9EC0-0B6DCF1DF7EE}" presName="Name0" presStyleCnt="0">
        <dgm:presLayoutVars>
          <dgm:dir/>
          <dgm:animLvl val="lvl"/>
          <dgm:resizeHandles val="exact"/>
        </dgm:presLayoutVars>
      </dgm:prSet>
      <dgm:spPr/>
      <dgm:t>
        <a:bodyPr/>
        <a:lstStyle/>
        <a:p>
          <a:endParaRPr lang="fr-FR"/>
        </a:p>
      </dgm:t>
    </dgm:pt>
    <dgm:pt modelId="{9751A30C-0332-4179-82D4-E6CFE47239CE}" type="pres">
      <dgm:prSet presAssocID="{C5FAF194-C96F-4A05-B1EE-AEF2A04537A5}" presName="linNode" presStyleCnt="0"/>
      <dgm:spPr/>
      <dgm:t>
        <a:bodyPr/>
        <a:lstStyle/>
        <a:p>
          <a:endParaRPr lang="fr-FR"/>
        </a:p>
      </dgm:t>
    </dgm:pt>
    <dgm:pt modelId="{C25B3B70-CAF0-4674-9968-DBC74168C280}" type="pres">
      <dgm:prSet presAssocID="{C5FAF194-C96F-4A05-B1EE-AEF2A04537A5}" presName="parentText" presStyleLbl="node1" presStyleIdx="0" presStyleCnt="3" custScaleX="76825">
        <dgm:presLayoutVars>
          <dgm:chMax val="1"/>
          <dgm:bulletEnabled val="1"/>
        </dgm:presLayoutVars>
      </dgm:prSet>
      <dgm:spPr/>
      <dgm:t>
        <a:bodyPr/>
        <a:lstStyle/>
        <a:p>
          <a:endParaRPr lang="fr-FR"/>
        </a:p>
      </dgm:t>
    </dgm:pt>
    <dgm:pt modelId="{D16651B9-5147-4859-AFB9-246D82EDFCAA}" type="pres">
      <dgm:prSet presAssocID="{C5FAF194-C96F-4A05-B1EE-AEF2A04537A5}" presName="descendantText" presStyleLbl="alignAccFollowNode1" presStyleIdx="0" presStyleCnt="3" custScaleX="110200">
        <dgm:presLayoutVars>
          <dgm:bulletEnabled val="1"/>
        </dgm:presLayoutVars>
      </dgm:prSet>
      <dgm:spPr/>
      <dgm:t>
        <a:bodyPr/>
        <a:lstStyle/>
        <a:p>
          <a:endParaRPr lang="fr-FR"/>
        </a:p>
      </dgm:t>
    </dgm:pt>
    <dgm:pt modelId="{EC151E78-ED15-4485-A714-C16EAA8BB240}" type="pres">
      <dgm:prSet presAssocID="{41C3DC5B-2174-4C8C-9090-39BD4557F0DE}" presName="sp" presStyleCnt="0"/>
      <dgm:spPr/>
      <dgm:t>
        <a:bodyPr/>
        <a:lstStyle/>
        <a:p>
          <a:endParaRPr lang="fr-FR"/>
        </a:p>
      </dgm:t>
    </dgm:pt>
    <dgm:pt modelId="{27062569-103C-4B6B-8DFD-E63B27126960}" type="pres">
      <dgm:prSet presAssocID="{95EDD251-19E1-4E52-A31C-D4EB5B6AA309}" presName="linNode" presStyleCnt="0"/>
      <dgm:spPr/>
      <dgm:t>
        <a:bodyPr/>
        <a:lstStyle/>
        <a:p>
          <a:endParaRPr lang="fr-FR"/>
        </a:p>
      </dgm:t>
    </dgm:pt>
    <dgm:pt modelId="{0320012F-29B4-4633-B3E8-E03DF827A51B}" type="pres">
      <dgm:prSet presAssocID="{95EDD251-19E1-4E52-A31C-D4EB5B6AA309}" presName="parentText" presStyleLbl="node1" presStyleIdx="1" presStyleCnt="3" custScaleX="76198">
        <dgm:presLayoutVars>
          <dgm:chMax val="1"/>
          <dgm:bulletEnabled val="1"/>
        </dgm:presLayoutVars>
      </dgm:prSet>
      <dgm:spPr/>
      <dgm:t>
        <a:bodyPr/>
        <a:lstStyle/>
        <a:p>
          <a:endParaRPr lang="fr-FR"/>
        </a:p>
      </dgm:t>
    </dgm:pt>
    <dgm:pt modelId="{F714DED3-8160-4F29-BCB9-C856848C0F73}" type="pres">
      <dgm:prSet presAssocID="{95EDD251-19E1-4E52-A31C-D4EB5B6AA309}" presName="descendantText" presStyleLbl="alignAccFollowNode1" presStyleIdx="1" presStyleCnt="3" custScaleX="110552">
        <dgm:presLayoutVars>
          <dgm:bulletEnabled val="1"/>
        </dgm:presLayoutVars>
      </dgm:prSet>
      <dgm:spPr/>
      <dgm:t>
        <a:bodyPr/>
        <a:lstStyle/>
        <a:p>
          <a:endParaRPr lang="fr-FR"/>
        </a:p>
      </dgm:t>
    </dgm:pt>
    <dgm:pt modelId="{3B0D02A4-4DC2-49B5-82E2-A3C8A89DFF76}" type="pres">
      <dgm:prSet presAssocID="{83F367BA-2BF3-41D7-884C-4B320D0782E3}" presName="sp" presStyleCnt="0"/>
      <dgm:spPr/>
      <dgm:t>
        <a:bodyPr/>
        <a:lstStyle/>
        <a:p>
          <a:endParaRPr lang="fr-FR"/>
        </a:p>
      </dgm:t>
    </dgm:pt>
    <dgm:pt modelId="{CB565C14-ED07-443B-9B35-70DEF718FE41}" type="pres">
      <dgm:prSet presAssocID="{9E42FF17-7B61-4997-91BC-1A85980167CE}" presName="linNode" presStyleCnt="0"/>
      <dgm:spPr/>
      <dgm:t>
        <a:bodyPr/>
        <a:lstStyle/>
        <a:p>
          <a:endParaRPr lang="fr-FR"/>
        </a:p>
      </dgm:t>
    </dgm:pt>
    <dgm:pt modelId="{A035A627-ECBC-4EBD-BC4F-E303D701ACB2}" type="pres">
      <dgm:prSet presAssocID="{9E42FF17-7B61-4997-91BC-1A85980167CE}" presName="parentText" presStyleLbl="node1" presStyleIdx="2" presStyleCnt="3" custScaleX="78706">
        <dgm:presLayoutVars>
          <dgm:chMax val="1"/>
          <dgm:bulletEnabled val="1"/>
        </dgm:presLayoutVars>
      </dgm:prSet>
      <dgm:spPr/>
      <dgm:t>
        <a:bodyPr/>
        <a:lstStyle/>
        <a:p>
          <a:endParaRPr lang="fr-FR"/>
        </a:p>
      </dgm:t>
    </dgm:pt>
    <dgm:pt modelId="{73190417-0A5C-4CF7-A2B6-4EEBDE718416}" type="pres">
      <dgm:prSet presAssocID="{9E42FF17-7B61-4997-91BC-1A85980167CE}" presName="descendantText" presStyleLbl="alignAccFollowNode1" presStyleIdx="2" presStyleCnt="3" custScaleX="115720">
        <dgm:presLayoutVars>
          <dgm:bulletEnabled val="1"/>
        </dgm:presLayoutVars>
      </dgm:prSet>
      <dgm:spPr/>
      <dgm:t>
        <a:bodyPr/>
        <a:lstStyle/>
        <a:p>
          <a:endParaRPr lang="fr-FR"/>
        </a:p>
      </dgm:t>
    </dgm:pt>
  </dgm:ptLst>
  <dgm:cxnLst>
    <dgm:cxn modelId="{A8E4F53F-36FC-4867-83C6-09D42BF18A37}" srcId="{8E9838B6-F329-4750-9EC0-0B6DCF1DF7EE}" destId="{95EDD251-19E1-4E52-A31C-D4EB5B6AA309}" srcOrd="1" destOrd="0" parTransId="{18E00F22-EE90-42DC-827A-62AB4589C796}" sibTransId="{83F367BA-2BF3-41D7-884C-4B320D0782E3}"/>
    <dgm:cxn modelId="{54052FBD-571B-4D40-AF74-80F984EE137B}" type="presOf" srcId="{8E9838B6-F329-4750-9EC0-0B6DCF1DF7EE}" destId="{69BBB3A7-8ECC-4B9C-A1AC-66E947FD2FA3}" srcOrd="0" destOrd="0" presId="urn:microsoft.com/office/officeart/2005/8/layout/vList5"/>
    <dgm:cxn modelId="{7B6AB99F-7494-4DD9-B290-8E538CA4CD90}" srcId="{9E42FF17-7B61-4997-91BC-1A85980167CE}" destId="{78470634-B08F-4539-9E9C-40BED1691CCE}" srcOrd="0" destOrd="0" parTransId="{8055A836-D62D-44E8-B1F7-553DBF555C80}" sibTransId="{B3A99A33-C816-4249-A445-0FE473521036}"/>
    <dgm:cxn modelId="{BA2FEA5E-8D7F-4DCC-9409-95DB3D768277}" type="presOf" srcId="{9E42FF17-7B61-4997-91BC-1A85980167CE}" destId="{A035A627-ECBC-4EBD-BC4F-E303D701ACB2}" srcOrd="0" destOrd="0" presId="urn:microsoft.com/office/officeart/2005/8/layout/vList5"/>
    <dgm:cxn modelId="{CE588EFC-C85C-46FD-B464-126B201651BD}" srcId="{C5FAF194-C96F-4A05-B1EE-AEF2A04537A5}" destId="{A22FAAE1-DE86-4F1C-B71E-DEACC58D6CD5}" srcOrd="0" destOrd="0" parTransId="{74988E19-AA07-4BB1-A73A-5BBFEE87C7A3}" sibTransId="{B019595D-1CB1-46DA-90E4-E6CCD191714E}"/>
    <dgm:cxn modelId="{44E7680A-08D3-4410-AA1B-39ECB0AAF91F}" type="presOf" srcId="{C5FAF194-C96F-4A05-B1EE-AEF2A04537A5}" destId="{C25B3B70-CAF0-4674-9968-DBC74168C280}" srcOrd="0" destOrd="0" presId="urn:microsoft.com/office/officeart/2005/8/layout/vList5"/>
    <dgm:cxn modelId="{16B702C5-BEAB-4F58-85C4-DE7154D3F473}" srcId="{8E9838B6-F329-4750-9EC0-0B6DCF1DF7EE}" destId="{9E42FF17-7B61-4997-91BC-1A85980167CE}" srcOrd="2" destOrd="0" parTransId="{5677CFB9-E4ED-4FAA-B7C2-910C723DB24F}" sibTransId="{1B21B32E-1AF2-4B68-A756-1C0EE147DDD7}"/>
    <dgm:cxn modelId="{9A909D01-E6EF-45EB-B7B9-16697129FBA6}" srcId="{95EDD251-19E1-4E52-A31C-D4EB5B6AA309}" destId="{E8DBFF70-FF26-4E18-95A9-CD629AC55F4F}" srcOrd="0" destOrd="0" parTransId="{9DB61D69-60DE-4DBD-B98D-1D783CF1A640}" sibTransId="{7F74C569-913A-4391-BD13-47907FDDF0FC}"/>
    <dgm:cxn modelId="{448B5EC8-367B-43E9-BDC9-6EF86C38B6A3}" srcId="{8E9838B6-F329-4750-9EC0-0B6DCF1DF7EE}" destId="{C5FAF194-C96F-4A05-B1EE-AEF2A04537A5}" srcOrd="0" destOrd="0" parTransId="{02CD96F9-3C2E-4825-AA8E-C14561B440E7}" sibTransId="{41C3DC5B-2174-4C8C-9090-39BD4557F0DE}"/>
    <dgm:cxn modelId="{23E2C894-1D97-46D9-BC17-A918815EE592}" type="presOf" srcId="{95EDD251-19E1-4E52-A31C-D4EB5B6AA309}" destId="{0320012F-29B4-4633-B3E8-E03DF827A51B}" srcOrd="0" destOrd="0" presId="urn:microsoft.com/office/officeart/2005/8/layout/vList5"/>
    <dgm:cxn modelId="{A92E99D6-3347-41EF-A340-D265C4474167}" type="presOf" srcId="{78470634-B08F-4539-9E9C-40BED1691CCE}" destId="{73190417-0A5C-4CF7-A2B6-4EEBDE718416}" srcOrd="0" destOrd="0" presId="urn:microsoft.com/office/officeart/2005/8/layout/vList5"/>
    <dgm:cxn modelId="{D26C2035-75E9-4BD8-80A2-133DFC87D6DD}" type="presOf" srcId="{A22FAAE1-DE86-4F1C-B71E-DEACC58D6CD5}" destId="{D16651B9-5147-4859-AFB9-246D82EDFCAA}" srcOrd="0" destOrd="0" presId="urn:microsoft.com/office/officeart/2005/8/layout/vList5"/>
    <dgm:cxn modelId="{5EB7E19F-2753-43A6-85AC-10E09228E7A4}" type="presOf" srcId="{E8DBFF70-FF26-4E18-95A9-CD629AC55F4F}" destId="{F714DED3-8160-4F29-BCB9-C856848C0F73}" srcOrd="0" destOrd="0" presId="urn:microsoft.com/office/officeart/2005/8/layout/vList5"/>
    <dgm:cxn modelId="{714DA2DC-DEEB-4284-BE6E-FF7703925D90}" type="presParOf" srcId="{69BBB3A7-8ECC-4B9C-A1AC-66E947FD2FA3}" destId="{9751A30C-0332-4179-82D4-E6CFE47239CE}" srcOrd="0" destOrd="0" presId="urn:microsoft.com/office/officeart/2005/8/layout/vList5"/>
    <dgm:cxn modelId="{112E7855-AB1E-4143-A8D2-91C4C482F9F9}" type="presParOf" srcId="{9751A30C-0332-4179-82D4-E6CFE47239CE}" destId="{C25B3B70-CAF0-4674-9968-DBC74168C280}" srcOrd="0" destOrd="0" presId="urn:microsoft.com/office/officeart/2005/8/layout/vList5"/>
    <dgm:cxn modelId="{8C3680E8-0B64-4F39-B6C4-32AF4B81CCDA}" type="presParOf" srcId="{9751A30C-0332-4179-82D4-E6CFE47239CE}" destId="{D16651B9-5147-4859-AFB9-246D82EDFCAA}" srcOrd="1" destOrd="0" presId="urn:microsoft.com/office/officeart/2005/8/layout/vList5"/>
    <dgm:cxn modelId="{8A19A3E5-027C-470E-8E73-2F64AC65F275}" type="presParOf" srcId="{69BBB3A7-8ECC-4B9C-A1AC-66E947FD2FA3}" destId="{EC151E78-ED15-4485-A714-C16EAA8BB240}" srcOrd="1" destOrd="0" presId="urn:microsoft.com/office/officeart/2005/8/layout/vList5"/>
    <dgm:cxn modelId="{7A17DA1E-20F0-49B7-B3CF-F4DB9540B658}" type="presParOf" srcId="{69BBB3A7-8ECC-4B9C-A1AC-66E947FD2FA3}" destId="{27062569-103C-4B6B-8DFD-E63B27126960}" srcOrd="2" destOrd="0" presId="urn:microsoft.com/office/officeart/2005/8/layout/vList5"/>
    <dgm:cxn modelId="{E619D640-0B6A-41B0-8519-1285AC33AE32}" type="presParOf" srcId="{27062569-103C-4B6B-8DFD-E63B27126960}" destId="{0320012F-29B4-4633-B3E8-E03DF827A51B}" srcOrd="0" destOrd="0" presId="urn:microsoft.com/office/officeart/2005/8/layout/vList5"/>
    <dgm:cxn modelId="{88A57F55-9C91-41FB-8432-5353EB99DBF5}" type="presParOf" srcId="{27062569-103C-4B6B-8DFD-E63B27126960}" destId="{F714DED3-8160-4F29-BCB9-C856848C0F73}" srcOrd="1" destOrd="0" presId="urn:microsoft.com/office/officeart/2005/8/layout/vList5"/>
    <dgm:cxn modelId="{5B88F738-CEC6-4B72-B540-D4BA098FFE2C}" type="presParOf" srcId="{69BBB3A7-8ECC-4B9C-A1AC-66E947FD2FA3}" destId="{3B0D02A4-4DC2-49B5-82E2-A3C8A89DFF76}" srcOrd="3" destOrd="0" presId="urn:microsoft.com/office/officeart/2005/8/layout/vList5"/>
    <dgm:cxn modelId="{87EEBFC3-AD14-4EF3-A346-A99E7DF93D09}" type="presParOf" srcId="{69BBB3A7-8ECC-4B9C-A1AC-66E947FD2FA3}" destId="{CB565C14-ED07-443B-9B35-70DEF718FE41}" srcOrd="4" destOrd="0" presId="urn:microsoft.com/office/officeart/2005/8/layout/vList5"/>
    <dgm:cxn modelId="{0070AB89-FE5A-4E3A-A27E-E60002546F61}" type="presParOf" srcId="{CB565C14-ED07-443B-9B35-70DEF718FE41}" destId="{A035A627-ECBC-4EBD-BC4F-E303D701ACB2}" srcOrd="0" destOrd="0" presId="urn:microsoft.com/office/officeart/2005/8/layout/vList5"/>
    <dgm:cxn modelId="{C6D29592-7C90-4D18-B1E2-8DE5E97549E9}" type="presParOf" srcId="{CB565C14-ED07-443B-9B35-70DEF718FE41}" destId="{73190417-0A5C-4CF7-A2B6-4EEBDE71841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D02992-BB39-425C-91D0-2B3FC2E05763}" type="doc">
      <dgm:prSet loTypeId="urn:microsoft.com/office/officeart/2005/8/layout/hierarchy3" loCatId="list" qsTypeId="urn:microsoft.com/office/officeart/2005/8/quickstyle/simple5" qsCatId="simple" csTypeId="urn:microsoft.com/office/officeart/2005/8/colors/colorful4" csCatId="colorful" phldr="1"/>
      <dgm:spPr/>
      <dgm:t>
        <a:bodyPr/>
        <a:lstStyle/>
        <a:p>
          <a:endParaRPr lang="fr-FR"/>
        </a:p>
      </dgm:t>
    </dgm:pt>
    <dgm:pt modelId="{B7927BFB-813F-44C3-99F4-0DD4235EF93B}">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b="1" dirty="0" smtClean="0">
              <a:solidFill>
                <a:srgbClr val="002060"/>
              </a:solidFill>
            </a:rPr>
            <a:t>Conscience réflexive, cognitive</a:t>
          </a:r>
        </a:p>
        <a:p>
          <a:r>
            <a:rPr lang="fr-FR" b="1" dirty="0" err="1" smtClean="0">
              <a:solidFill>
                <a:srgbClr val="002060"/>
              </a:solidFill>
            </a:rPr>
            <a:t>Bewusstein</a:t>
          </a:r>
          <a:r>
            <a:rPr lang="fr-FR" b="1" dirty="0" smtClean="0">
              <a:solidFill>
                <a:srgbClr val="002060"/>
              </a:solidFill>
            </a:rPr>
            <a:t> / </a:t>
          </a:r>
          <a:r>
            <a:rPr lang="fr-FR" b="1" dirty="0" err="1" smtClean="0">
              <a:solidFill>
                <a:srgbClr val="002060"/>
              </a:solidFill>
            </a:rPr>
            <a:t>Consciousness</a:t>
          </a:r>
          <a:endParaRPr lang="fr-FR" b="1" dirty="0">
            <a:solidFill>
              <a:srgbClr val="002060"/>
            </a:solidFill>
          </a:endParaRPr>
        </a:p>
      </dgm:t>
    </dgm:pt>
    <dgm:pt modelId="{689E4EEF-9429-4BE4-87A6-6260D2590745}" type="parTrans" cxnId="{AE4C5764-D683-401F-80F6-93CE2F743DB3}">
      <dgm:prSet/>
      <dgm:spPr/>
      <dgm:t>
        <a:bodyPr/>
        <a:lstStyle/>
        <a:p>
          <a:endParaRPr lang="fr-FR"/>
        </a:p>
      </dgm:t>
    </dgm:pt>
    <dgm:pt modelId="{A49EF076-80D9-4837-BE43-6DAA5747F055}" type="sibTrans" cxnId="{AE4C5764-D683-401F-80F6-93CE2F743DB3}">
      <dgm:prSet/>
      <dgm:spPr/>
      <dgm:t>
        <a:bodyPr/>
        <a:lstStyle/>
        <a:p>
          <a:endParaRPr lang="fr-FR"/>
        </a:p>
      </dgm:t>
    </dgm:pt>
    <dgm:pt modelId="{AFE6393E-7390-462B-B318-A67D31C4A004}">
      <dgm:prSet phldrT="[Texte]">
        <dgm:style>
          <a:lnRef idx="1">
            <a:schemeClr val="accent6"/>
          </a:lnRef>
          <a:fillRef idx="2">
            <a:schemeClr val="accent6"/>
          </a:fillRef>
          <a:effectRef idx="1">
            <a:schemeClr val="accent6"/>
          </a:effectRef>
          <a:fontRef idx="minor">
            <a:schemeClr val="dk1"/>
          </a:fontRef>
        </dgm:style>
      </dgm:prSet>
      <dgm:spPr/>
      <dgm:t>
        <a:bodyPr/>
        <a:lstStyle/>
        <a:p>
          <a:r>
            <a:rPr lang="fr-FR" dirty="0" smtClean="0"/>
            <a:t>Certitude intellectuelle</a:t>
          </a:r>
          <a:endParaRPr lang="fr-FR" dirty="0"/>
        </a:p>
      </dgm:t>
    </dgm:pt>
    <dgm:pt modelId="{4D956B9F-BACD-4569-BE80-F6BC9C50F1BC}" type="parTrans" cxnId="{FFDDB626-B5E2-42E5-AB4A-E5541BC0D42E}">
      <dgm:prSet/>
      <dgm:spPr/>
      <dgm:t>
        <a:bodyPr/>
        <a:lstStyle/>
        <a:p>
          <a:endParaRPr lang="fr-FR"/>
        </a:p>
      </dgm:t>
    </dgm:pt>
    <dgm:pt modelId="{2CF80C36-09C4-40C8-A1B6-D7829F4A52C1}" type="sibTrans" cxnId="{FFDDB626-B5E2-42E5-AB4A-E5541BC0D42E}">
      <dgm:prSet/>
      <dgm:spPr/>
      <dgm:t>
        <a:bodyPr/>
        <a:lstStyle/>
        <a:p>
          <a:endParaRPr lang="fr-FR"/>
        </a:p>
      </dgm:t>
    </dgm:pt>
    <dgm:pt modelId="{A057C9CE-9C9E-4205-AB7B-8F065402311E}">
      <dgm:prSet phldrT="[Texte]">
        <dgm:style>
          <a:lnRef idx="1">
            <a:schemeClr val="accent6"/>
          </a:lnRef>
          <a:fillRef idx="2">
            <a:schemeClr val="accent6"/>
          </a:fillRef>
          <a:effectRef idx="1">
            <a:schemeClr val="accent6"/>
          </a:effectRef>
          <a:fontRef idx="minor">
            <a:schemeClr val="dk1"/>
          </a:fontRef>
        </dgm:style>
      </dgm:prSet>
      <dgm:spPr/>
      <dgm:t>
        <a:bodyPr/>
        <a:lstStyle/>
        <a:p>
          <a:r>
            <a:rPr lang="fr-FR" dirty="0" smtClean="0"/>
            <a:t>Penser avec assurance et conviction</a:t>
          </a:r>
          <a:endParaRPr lang="fr-FR" dirty="0"/>
        </a:p>
      </dgm:t>
    </dgm:pt>
    <dgm:pt modelId="{5A443C40-7332-4A08-872B-7C5B3E2CC1D0}" type="parTrans" cxnId="{BB08F302-71FA-438C-AFE3-2084B44B2E83}">
      <dgm:prSet/>
      <dgm:spPr/>
      <dgm:t>
        <a:bodyPr/>
        <a:lstStyle/>
        <a:p>
          <a:endParaRPr lang="fr-FR"/>
        </a:p>
      </dgm:t>
    </dgm:pt>
    <dgm:pt modelId="{AD9E1C16-1935-44B5-AE74-DB30FCF18F91}" type="sibTrans" cxnId="{BB08F302-71FA-438C-AFE3-2084B44B2E83}">
      <dgm:prSet/>
      <dgm:spPr/>
      <dgm:t>
        <a:bodyPr/>
        <a:lstStyle/>
        <a:p>
          <a:endParaRPr lang="fr-FR"/>
        </a:p>
      </dgm:t>
    </dgm:pt>
    <dgm:pt modelId="{466902E3-C159-45BB-9629-9CE9C0C974E8}">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Conscience morale, conative</a:t>
          </a:r>
        </a:p>
        <a:p>
          <a:r>
            <a:rPr lang="fr-FR" dirty="0" err="1" smtClean="0"/>
            <a:t>Gewissen</a:t>
          </a:r>
          <a:r>
            <a:rPr lang="fr-FR" dirty="0" smtClean="0"/>
            <a:t> / Conscience</a:t>
          </a:r>
          <a:endParaRPr lang="fr-FR" dirty="0"/>
        </a:p>
      </dgm:t>
    </dgm:pt>
    <dgm:pt modelId="{F72AFC83-E114-483A-9E49-B194F77E68CC}" type="parTrans" cxnId="{A28A64E9-53D4-4FEF-B494-3A260DB895F3}">
      <dgm:prSet/>
      <dgm:spPr/>
      <dgm:t>
        <a:bodyPr/>
        <a:lstStyle/>
        <a:p>
          <a:endParaRPr lang="fr-FR"/>
        </a:p>
      </dgm:t>
    </dgm:pt>
    <dgm:pt modelId="{FF7D64C8-0338-4E35-BA39-65D00BA67154}" type="sibTrans" cxnId="{A28A64E9-53D4-4FEF-B494-3A260DB895F3}">
      <dgm:prSet/>
      <dgm:spPr/>
      <dgm:t>
        <a:bodyPr/>
        <a:lstStyle/>
        <a:p>
          <a:endParaRPr lang="fr-FR"/>
        </a:p>
      </dgm:t>
    </dgm:pt>
    <dgm:pt modelId="{0C8AEC40-DE15-439B-8597-4B3415349021}">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dirty="0" smtClean="0"/>
            <a:t>Certitude morale</a:t>
          </a:r>
          <a:endParaRPr lang="fr-FR" dirty="0"/>
        </a:p>
      </dgm:t>
    </dgm:pt>
    <dgm:pt modelId="{427DC3DF-9232-4CA0-81DD-4253406B5775}" type="parTrans" cxnId="{A8EBDEA4-925B-4ACA-8098-56B7DAB3A145}">
      <dgm:prSet/>
      <dgm:spPr/>
      <dgm:t>
        <a:bodyPr/>
        <a:lstStyle/>
        <a:p>
          <a:endParaRPr lang="fr-FR"/>
        </a:p>
      </dgm:t>
    </dgm:pt>
    <dgm:pt modelId="{5AD52B6E-EC37-44CD-B383-93298DABC222}" type="sibTrans" cxnId="{A8EBDEA4-925B-4ACA-8098-56B7DAB3A145}">
      <dgm:prSet/>
      <dgm:spPr/>
      <dgm:t>
        <a:bodyPr/>
        <a:lstStyle/>
        <a:p>
          <a:endParaRPr lang="fr-FR"/>
        </a:p>
      </dgm:t>
    </dgm:pt>
    <dgm:pt modelId="{7E954163-5E5A-496B-BE5B-9FF74ACE07CE}">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dirty="0" smtClean="0"/>
            <a:t>Agir avec conviction</a:t>
          </a:r>
          <a:endParaRPr lang="fr-FR" dirty="0"/>
        </a:p>
      </dgm:t>
    </dgm:pt>
    <dgm:pt modelId="{22DA0F1A-F39D-46BA-9F5F-4068B369D9A2}" type="parTrans" cxnId="{8FDABECC-CC40-4286-BF69-C9D0A8810685}">
      <dgm:prSet/>
      <dgm:spPr/>
      <dgm:t>
        <a:bodyPr/>
        <a:lstStyle/>
        <a:p>
          <a:endParaRPr lang="fr-FR"/>
        </a:p>
      </dgm:t>
    </dgm:pt>
    <dgm:pt modelId="{51C03D19-8EE3-40AA-AC39-B6EFBBBD2644}" type="sibTrans" cxnId="{8FDABECC-CC40-4286-BF69-C9D0A8810685}">
      <dgm:prSet/>
      <dgm:spPr/>
      <dgm:t>
        <a:bodyPr/>
        <a:lstStyle/>
        <a:p>
          <a:endParaRPr lang="fr-FR"/>
        </a:p>
      </dgm:t>
    </dgm:pt>
    <dgm:pt modelId="{212D7F2F-7F62-4FD4-A124-3530CDA28AC5}">
      <dgm:prSet custT="1">
        <dgm:style>
          <a:lnRef idx="1">
            <a:schemeClr val="accent6"/>
          </a:lnRef>
          <a:fillRef idx="2">
            <a:schemeClr val="accent6"/>
          </a:fillRef>
          <a:effectRef idx="1">
            <a:schemeClr val="accent6"/>
          </a:effectRef>
          <a:fontRef idx="minor">
            <a:schemeClr val="dk1"/>
          </a:fontRef>
        </dgm:style>
      </dgm:prSet>
      <dgm:spPr/>
      <dgm:t>
        <a:bodyPr/>
        <a:lstStyle/>
        <a:p>
          <a:r>
            <a:rPr lang="fr-FR" sz="1900" dirty="0" smtClean="0"/>
            <a:t>Infaillibilité intellectuelle</a:t>
          </a:r>
        </a:p>
        <a:p>
          <a:r>
            <a:rPr lang="fr-FR" sz="2800" b="1" dirty="0" smtClean="0"/>
            <a:t>Orthodoxie</a:t>
          </a:r>
          <a:endParaRPr lang="fr-FR" sz="2800" b="1" dirty="0"/>
        </a:p>
      </dgm:t>
    </dgm:pt>
    <dgm:pt modelId="{1BEFD7BE-CCDB-436E-996B-6D38B1447474}" type="parTrans" cxnId="{B8947FC2-A58F-4A7E-BEBE-5341D74BEE3C}">
      <dgm:prSet/>
      <dgm:spPr/>
      <dgm:t>
        <a:bodyPr/>
        <a:lstStyle/>
        <a:p>
          <a:endParaRPr lang="fr-FR"/>
        </a:p>
      </dgm:t>
    </dgm:pt>
    <dgm:pt modelId="{056B5AE9-CE31-49C7-9432-2D08CF0720E3}" type="sibTrans" cxnId="{B8947FC2-A58F-4A7E-BEBE-5341D74BEE3C}">
      <dgm:prSet/>
      <dgm:spPr/>
      <dgm:t>
        <a:bodyPr/>
        <a:lstStyle/>
        <a:p>
          <a:endParaRPr lang="fr-FR"/>
        </a:p>
      </dgm:t>
    </dgm:pt>
    <dgm:pt modelId="{ECEDB2DB-A711-47A0-8A3B-A9ED1E789237}">
      <dgm:prSet custT="1">
        <dgm:style>
          <a:lnRef idx="1">
            <a:schemeClr val="accent1"/>
          </a:lnRef>
          <a:fillRef idx="2">
            <a:schemeClr val="accent1"/>
          </a:fillRef>
          <a:effectRef idx="1">
            <a:schemeClr val="accent1"/>
          </a:effectRef>
          <a:fontRef idx="minor">
            <a:schemeClr val="dk1"/>
          </a:fontRef>
        </dgm:style>
      </dgm:prSet>
      <dgm:spPr/>
      <dgm:t>
        <a:bodyPr/>
        <a:lstStyle/>
        <a:p>
          <a:r>
            <a:rPr lang="fr-FR" sz="2100" dirty="0" smtClean="0"/>
            <a:t>Infaillibilité morale</a:t>
          </a:r>
        </a:p>
        <a:p>
          <a:r>
            <a:rPr lang="fr-FR" sz="2400" b="1" dirty="0" smtClean="0"/>
            <a:t>Orthopraxie</a:t>
          </a:r>
          <a:endParaRPr lang="fr-FR" sz="2400" b="1" dirty="0"/>
        </a:p>
      </dgm:t>
    </dgm:pt>
    <dgm:pt modelId="{E6DFDC63-731A-434C-9947-FB46DF54E11E}" type="parTrans" cxnId="{BC77B98D-556B-44BE-AEEA-20D659CB3605}">
      <dgm:prSet/>
      <dgm:spPr/>
      <dgm:t>
        <a:bodyPr/>
        <a:lstStyle/>
        <a:p>
          <a:endParaRPr lang="fr-FR"/>
        </a:p>
      </dgm:t>
    </dgm:pt>
    <dgm:pt modelId="{8EB7EF9C-701C-4FEA-90FE-92829352FB9F}" type="sibTrans" cxnId="{BC77B98D-556B-44BE-AEEA-20D659CB3605}">
      <dgm:prSet/>
      <dgm:spPr/>
      <dgm:t>
        <a:bodyPr/>
        <a:lstStyle/>
        <a:p>
          <a:endParaRPr lang="fr-FR"/>
        </a:p>
      </dgm:t>
    </dgm:pt>
    <dgm:pt modelId="{8647AEE9-B945-4B13-B7E6-3882837EF2B9}">
      <dgm:prSet>
        <dgm:style>
          <a:lnRef idx="1">
            <a:schemeClr val="accent6"/>
          </a:lnRef>
          <a:fillRef idx="2">
            <a:schemeClr val="accent6"/>
          </a:fillRef>
          <a:effectRef idx="1">
            <a:schemeClr val="accent6"/>
          </a:effectRef>
          <a:fontRef idx="minor">
            <a:schemeClr val="dk1"/>
          </a:fontRef>
        </dgm:style>
      </dgm:prSet>
      <dgm:spPr/>
      <dgm:t>
        <a:bodyPr/>
        <a:lstStyle/>
        <a:p>
          <a:r>
            <a:rPr lang="fr-FR" dirty="0" smtClean="0"/>
            <a:t>Ce que tu penses est assurément vrai</a:t>
          </a:r>
          <a:endParaRPr lang="fr-FR" dirty="0"/>
        </a:p>
      </dgm:t>
    </dgm:pt>
    <dgm:pt modelId="{77DEAC37-0C66-47B2-B6D6-B5AB5D3409DB}" type="parTrans" cxnId="{2FB41967-EA28-403F-B026-D855C47D924B}">
      <dgm:prSet/>
      <dgm:spPr/>
      <dgm:t>
        <a:bodyPr/>
        <a:lstStyle/>
        <a:p>
          <a:endParaRPr lang="fr-FR"/>
        </a:p>
      </dgm:t>
    </dgm:pt>
    <dgm:pt modelId="{E35C2F48-53A9-459E-AF85-218B9E2AAEE0}" type="sibTrans" cxnId="{2FB41967-EA28-403F-B026-D855C47D924B}">
      <dgm:prSet/>
      <dgm:spPr/>
      <dgm:t>
        <a:bodyPr/>
        <a:lstStyle/>
        <a:p>
          <a:endParaRPr lang="fr-FR"/>
        </a:p>
      </dgm:t>
    </dgm:pt>
    <dgm:pt modelId="{34FF3FCE-00D2-4E0B-A088-90E95FF647A8}">
      <dgm:prSet>
        <dgm:style>
          <a:lnRef idx="1">
            <a:schemeClr val="accent1"/>
          </a:lnRef>
          <a:fillRef idx="2">
            <a:schemeClr val="accent1"/>
          </a:fillRef>
          <a:effectRef idx="1">
            <a:schemeClr val="accent1"/>
          </a:effectRef>
          <a:fontRef idx="minor">
            <a:schemeClr val="dk1"/>
          </a:fontRef>
        </dgm:style>
      </dgm:prSet>
      <dgm:spPr/>
      <dgm:t>
        <a:bodyPr/>
        <a:lstStyle/>
        <a:p>
          <a:r>
            <a:rPr lang="fr-FR" dirty="0" smtClean="0"/>
            <a:t>Ce que tu fais est assurément bon</a:t>
          </a:r>
          <a:endParaRPr lang="fr-FR" dirty="0"/>
        </a:p>
      </dgm:t>
    </dgm:pt>
    <dgm:pt modelId="{38AF20AE-D420-4896-A0A8-4388D551CB82}" type="parTrans" cxnId="{5CE5E3DA-82BD-48B9-BF83-81D9CE11D26F}">
      <dgm:prSet/>
      <dgm:spPr/>
      <dgm:t>
        <a:bodyPr/>
        <a:lstStyle/>
        <a:p>
          <a:endParaRPr lang="fr-FR"/>
        </a:p>
      </dgm:t>
    </dgm:pt>
    <dgm:pt modelId="{5BB0C176-89A1-4F39-A8D4-803C2615163C}" type="sibTrans" cxnId="{5CE5E3DA-82BD-48B9-BF83-81D9CE11D26F}">
      <dgm:prSet/>
      <dgm:spPr/>
      <dgm:t>
        <a:bodyPr/>
        <a:lstStyle/>
        <a:p>
          <a:endParaRPr lang="fr-FR"/>
        </a:p>
      </dgm:t>
    </dgm:pt>
    <dgm:pt modelId="{C526D2C2-EC99-4780-9820-1C393AF76384}" type="pres">
      <dgm:prSet presAssocID="{4DD02992-BB39-425C-91D0-2B3FC2E05763}" presName="diagram" presStyleCnt="0">
        <dgm:presLayoutVars>
          <dgm:chPref val="1"/>
          <dgm:dir/>
          <dgm:animOne val="branch"/>
          <dgm:animLvl val="lvl"/>
          <dgm:resizeHandles/>
        </dgm:presLayoutVars>
      </dgm:prSet>
      <dgm:spPr/>
      <dgm:t>
        <a:bodyPr/>
        <a:lstStyle/>
        <a:p>
          <a:endParaRPr lang="fr-FR"/>
        </a:p>
      </dgm:t>
    </dgm:pt>
    <dgm:pt modelId="{871998BB-211E-48BA-AEBC-2C9885B66711}" type="pres">
      <dgm:prSet presAssocID="{B7927BFB-813F-44C3-99F4-0DD4235EF93B}" presName="root" presStyleCnt="0"/>
      <dgm:spPr/>
      <dgm:t>
        <a:bodyPr/>
        <a:lstStyle/>
        <a:p>
          <a:endParaRPr lang="fr-FR"/>
        </a:p>
      </dgm:t>
    </dgm:pt>
    <dgm:pt modelId="{3670B764-71E9-4710-BE91-778DD3C2E5BF}" type="pres">
      <dgm:prSet presAssocID="{B7927BFB-813F-44C3-99F4-0DD4235EF93B}" presName="rootComposite" presStyleCnt="0"/>
      <dgm:spPr/>
      <dgm:t>
        <a:bodyPr/>
        <a:lstStyle/>
        <a:p>
          <a:endParaRPr lang="fr-FR"/>
        </a:p>
      </dgm:t>
    </dgm:pt>
    <dgm:pt modelId="{7DCC4C5B-DB2B-489B-BB6A-F1A8552108B0}" type="pres">
      <dgm:prSet presAssocID="{B7927BFB-813F-44C3-99F4-0DD4235EF93B}" presName="rootText" presStyleLbl="node1" presStyleIdx="0" presStyleCnt="2" custScaleX="195210" custLinFactNeighborX="28659" custLinFactNeighborY="2439"/>
      <dgm:spPr/>
      <dgm:t>
        <a:bodyPr/>
        <a:lstStyle/>
        <a:p>
          <a:endParaRPr lang="fr-FR"/>
        </a:p>
      </dgm:t>
    </dgm:pt>
    <dgm:pt modelId="{903F37AB-9CB2-46A0-A4CC-41031FF07EDE}" type="pres">
      <dgm:prSet presAssocID="{B7927BFB-813F-44C3-99F4-0DD4235EF93B}" presName="rootConnector" presStyleLbl="node1" presStyleIdx="0" presStyleCnt="2"/>
      <dgm:spPr/>
      <dgm:t>
        <a:bodyPr/>
        <a:lstStyle/>
        <a:p>
          <a:endParaRPr lang="fr-FR"/>
        </a:p>
      </dgm:t>
    </dgm:pt>
    <dgm:pt modelId="{F968767B-4251-4C77-B08D-128CBCA07F33}" type="pres">
      <dgm:prSet presAssocID="{B7927BFB-813F-44C3-99F4-0DD4235EF93B}" presName="childShape" presStyleCnt="0"/>
      <dgm:spPr/>
      <dgm:t>
        <a:bodyPr/>
        <a:lstStyle/>
        <a:p>
          <a:endParaRPr lang="fr-FR"/>
        </a:p>
      </dgm:t>
    </dgm:pt>
    <dgm:pt modelId="{56771E33-D93C-488C-808E-BDAE3D5DBB9A}" type="pres">
      <dgm:prSet presAssocID="{4D956B9F-BACD-4569-BE80-F6BC9C50F1BC}" presName="Name13" presStyleLbl="parChTrans1D2" presStyleIdx="0" presStyleCnt="8"/>
      <dgm:spPr/>
      <dgm:t>
        <a:bodyPr/>
        <a:lstStyle/>
        <a:p>
          <a:endParaRPr lang="fr-FR"/>
        </a:p>
      </dgm:t>
    </dgm:pt>
    <dgm:pt modelId="{0A21C3EF-3A18-42D6-95BC-FA0D7202E4FD}" type="pres">
      <dgm:prSet presAssocID="{AFE6393E-7390-462B-B318-A67D31C4A004}" presName="childText" presStyleLbl="bgAcc1" presStyleIdx="0" presStyleCnt="8" custScaleX="168894" custLinFactNeighborX="57166" custLinFactNeighborY="-1220">
        <dgm:presLayoutVars>
          <dgm:bulletEnabled val="1"/>
        </dgm:presLayoutVars>
      </dgm:prSet>
      <dgm:spPr/>
      <dgm:t>
        <a:bodyPr/>
        <a:lstStyle/>
        <a:p>
          <a:endParaRPr lang="fr-FR"/>
        </a:p>
      </dgm:t>
    </dgm:pt>
    <dgm:pt modelId="{0A21E386-1149-406E-91E2-70B5F988BFAE}" type="pres">
      <dgm:prSet presAssocID="{77DEAC37-0C66-47B2-B6D6-B5AB5D3409DB}" presName="Name13" presStyleLbl="parChTrans1D2" presStyleIdx="1" presStyleCnt="8"/>
      <dgm:spPr/>
      <dgm:t>
        <a:bodyPr/>
        <a:lstStyle/>
        <a:p>
          <a:endParaRPr lang="fr-FR"/>
        </a:p>
      </dgm:t>
    </dgm:pt>
    <dgm:pt modelId="{CC1F76DB-1E12-4332-B937-2C7451742CF4}" type="pres">
      <dgm:prSet presAssocID="{8647AEE9-B945-4B13-B7E6-3882837EF2B9}" presName="childText" presStyleLbl="bgAcc1" presStyleIdx="1" presStyleCnt="8" custScaleX="170747" custLinFactNeighborX="54848" custLinFactNeighborY="3079">
        <dgm:presLayoutVars>
          <dgm:bulletEnabled val="1"/>
        </dgm:presLayoutVars>
      </dgm:prSet>
      <dgm:spPr/>
      <dgm:t>
        <a:bodyPr/>
        <a:lstStyle/>
        <a:p>
          <a:endParaRPr lang="fr-FR"/>
        </a:p>
      </dgm:t>
    </dgm:pt>
    <dgm:pt modelId="{9D29381D-C42F-40B7-8EBB-C8665C15BD59}" type="pres">
      <dgm:prSet presAssocID="{5A443C40-7332-4A08-872B-7C5B3E2CC1D0}" presName="Name13" presStyleLbl="parChTrans1D2" presStyleIdx="2" presStyleCnt="8"/>
      <dgm:spPr/>
      <dgm:t>
        <a:bodyPr/>
        <a:lstStyle/>
        <a:p>
          <a:endParaRPr lang="fr-FR"/>
        </a:p>
      </dgm:t>
    </dgm:pt>
    <dgm:pt modelId="{9145ECFD-69E9-4C6B-965B-B27E507533A2}" type="pres">
      <dgm:prSet presAssocID="{A057C9CE-9C9E-4205-AB7B-8F065402311E}" presName="childText" presStyleLbl="bgAcc1" presStyleIdx="2" presStyleCnt="8" custScaleX="171026" custLinFactNeighborX="54880">
        <dgm:presLayoutVars>
          <dgm:bulletEnabled val="1"/>
        </dgm:presLayoutVars>
      </dgm:prSet>
      <dgm:spPr/>
      <dgm:t>
        <a:bodyPr/>
        <a:lstStyle/>
        <a:p>
          <a:endParaRPr lang="fr-FR"/>
        </a:p>
      </dgm:t>
    </dgm:pt>
    <dgm:pt modelId="{00668776-2A95-41C6-9B4F-3062F7A916B4}" type="pres">
      <dgm:prSet presAssocID="{1BEFD7BE-CCDB-436E-996B-6D38B1447474}" presName="Name13" presStyleLbl="parChTrans1D2" presStyleIdx="3" presStyleCnt="8"/>
      <dgm:spPr/>
      <dgm:t>
        <a:bodyPr/>
        <a:lstStyle/>
        <a:p>
          <a:endParaRPr lang="fr-FR"/>
        </a:p>
      </dgm:t>
    </dgm:pt>
    <dgm:pt modelId="{E11D33B9-FC50-455D-A682-4731D2BE0313}" type="pres">
      <dgm:prSet presAssocID="{212D7F2F-7F62-4FD4-A124-3530CDA28AC5}" presName="childText" presStyleLbl="bgAcc1" presStyleIdx="3" presStyleCnt="8" custScaleX="171346" custLinFactNeighborX="56404" custLinFactNeighborY="232">
        <dgm:presLayoutVars>
          <dgm:bulletEnabled val="1"/>
        </dgm:presLayoutVars>
      </dgm:prSet>
      <dgm:spPr/>
      <dgm:t>
        <a:bodyPr/>
        <a:lstStyle/>
        <a:p>
          <a:endParaRPr lang="fr-FR"/>
        </a:p>
      </dgm:t>
    </dgm:pt>
    <dgm:pt modelId="{E8413927-E9E5-4A54-A0DE-807819B85B1C}" type="pres">
      <dgm:prSet presAssocID="{466902E3-C159-45BB-9629-9CE9C0C974E8}" presName="root" presStyleCnt="0"/>
      <dgm:spPr/>
      <dgm:t>
        <a:bodyPr/>
        <a:lstStyle/>
        <a:p>
          <a:endParaRPr lang="fr-FR"/>
        </a:p>
      </dgm:t>
    </dgm:pt>
    <dgm:pt modelId="{A7F91507-7058-4BCD-922C-7D616CB41615}" type="pres">
      <dgm:prSet presAssocID="{466902E3-C159-45BB-9629-9CE9C0C974E8}" presName="rootComposite" presStyleCnt="0"/>
      <dgm:spPr/>
      <dgm:t>
        <a:bodyPr/>
        <a:lstStyle/>
        <a:p>
          <a:endParaRPr lang="fr-FR"/>
        </a:p>
      </dgm:t>
    </dgm:pt>
    <dgm:pt modelId="{EDAE85F9-80D3-42BD-AC3F-4298786CE4CC}" type="pres">
      <dgm:prSet presAssocID="{466902E3-C159-45BB-9629-9CE9C0C974E8}" presName="rootText" presStyleLbl="node1" presStyleIdx="1" presStyleCnt="2" custScaleX="204017" custLinFactNeighborX="22562"/>
      <dgm:spPr/>
      <dgm:t>
        <a:bodyPr/>
        <a:lstStyle/>
        <a:p>
          <a:endParaRPr lang="fr-FR"/>
        </a:p>
      </dgm:t>
    </dgm:pt>
    <dgm:pt modelId="{E963AAB7-9FE3-4CAB-9C47-3EC152492DDF}" type="pres">
      <dgm:prSet presAssocID="{466902E3-C159-45BB-9629-9CE9C0C974E8}" presName="rootConnector" presStyleLbl="node1" presStyleIdx="1" presStyleCnt="2"/>
      <dgm:spPr/>
      <dgm:t>
        <a:bodyPr/>
        <a:lstStyle/>
        <a:p>
          <a:endParaRPr lang="fr-FR"/>
        </a:p>
      </dgm:t>
    </dgm:pt>
    <dgm:pt modelId="{A079DECA-A878-4E4F-B5AC-5E5CF42153E2}" type="pres">
      <dgm:prSet presAssocID="{466902E3-C159-45BB-9629-9CE9C0C974E8}" presName="childShape" presStyleCnt="0"/>
      <dgm:spPr/>
      <dgm:t>
        <a:bodyPr/>
        <a:lstStyle/>
        <a:p>
          <a:endParaRPr lang="fr-FR"/>
        </a:p>
      </dgm:t>
    </dgm:pt>
    <dgm:pt modelId="{C45270D7-9D90-4B0D-9199-91E4623BF429}" type="pres">
      <dgm:prSet presAssocID="{427DC3DF-9232-4CA0-81DD-4253406B5775}" presName="Name13" presStyleLbl="parChTrans1D2" presStyleIdx="4" presStyleCnt="8"/>
      <dgm:spPr/>
      <dgm:t>
        <a:bodyPr/>
        <a:lstStyle/>
        <a:p>
          <a:endParaRPr lang="fr-FR"/>
        </a:p>
      </dgm:t>
    </dgm:pt>
    <dgm:pt modelId="{24686AF8-D0CA-40BB-AF44-2FA07767CD09}" type="pres">
      <dgm:prSet presAssocID="{0C8AEC40-DE15-439B-8597-4B3415349021}" presName="childText" presStyleLbl="bgAcc1" presStyleIdx="4" presStyleCnt="8" custScaleX="165462" custLinFactNeighborX="62502" custLinFactNeighborY="-1220">
        <dgm:presLayoutVars>
          <dgm:bulletEnabled val="1"/>
        </dgm:presLayoutVars>
      </dgm:prSet>
      <dgm:spPr/>
      <dgm:t>
        <a:bodyPr/>
        <a:lstStyle/>
        <a:p>
          <a:endParaRPr lang="fr-FR"/>
        </a:p>
      </dgm:t>
    </dgm:pt>
    <dgm:pt modelId="{12709F2D-C816-4BA7-907F-F2181DA7C542}" type="pres">
      <dgm:prSet presAssocID="{38AF20AE-D420-4896-A0A8-4388D551CB82}" presName="Name13" presStyleLbl="parChTrans1D2" presStyleIdx="5" presStyleCnt="8"/>
      <dgm:spPr/>
      <dgm:t>
        <a:bodyPr/>
        <a:lstStyle/>
        <a:p>
          <a:endParaRPr lang="fr-FR"/>
        </a:p>
      </dgm:t>
    </dgm:pt>
    <dgm:pt modelId="{F38CFD4E-8F44-4916-AC39-B995C967E401}" type="pres">
      <dgm:prSet presAssocID="{34FF3FCE-00D2-4E0B-A088-90E95FF647A8}" presName="childText" presStyleLbl="bgAcc1" presStyleIdx="5" presStyleCnt="8" custScaleX="169281" custLinFactNeighborX="60621" custLinFactNeighborY="1540">
        <dgm:presLayoutVars>
          <dgm:bulletEnabled val="1"/>
        </dgm:presLayoutVars>
      </dgm:prSet>
      <dgm:spPr/>
      <dgm:t>
        <a:bodyPr/>
        <a:lstStyle/>
        <a:p>
          <a:endParaRPr lang="fr-FR"/>
        </a:p>
      </dgm:t>
    </dgm:pt>
    <dgm:pt modelId="{79B39545-7DB0-4EB0-BEE1-728AFE38308D}" type="pres">
      <dgm:prSet presAssocID="{22DA0F1A-F39D-46BA-9F5F-4068B369D9A2}" presName="Name13" presStyleLbl="parChTrans1D2" presStyleIdx="6" presStyleCnt="8"/>
      <dgm:spPr/>
      <dgm:t>
        <a:bodyPr/>
        <a:lstStyle/>
        <a:p>
          <a:endParaRPr lang="fr-FR"/>
        </a:p>
      </dgm:t>
    </dgm:pt>
    <dgm:pt modelId="{800A58FF-3FC2-4F89-872A-3BE9ABDA63CF}" type="pres">
      <dgm:prSet presAssocID="{7E954163-5E5A-496B-BE5B-9FF74ACE07CE}" presName="childText" presStyleLbl="bgAcc1" presStyleIdx="6" presStyleCnt="8" custScaleX="170036" custLinFactNeighborX="61739" custLinFactNeighborY="-2439">
        <dgm:presLayoutVars>
          <dgm:bulletEnabled val="1"/>
        </dgm:presLayoutVars>
      </dgm:prSet>
      <dgm:spPr/>
      <dgm:t>
        <a:bodyPr/>
        <a:lstStyle/>
        <a:p>
          <a:endParaRPr lang="fr-FR"/>
        </a:p>
      </dgm:t>
    </dgm:pt>
    <dgm:pt modelId="{B5C87B8D-8502-4281-8336-D258A356DC45}" type="pres">
      <dgm:prSet presAssocID="{E6DFDC63-731A-434C-9947-FB46DF54E11E}" presName="Name13" presStyleLbl="parChTrans1D2" presStyleIdx="7" presStyleCnt="8"/>
      <dgm:spPr/>
      <dgm:t>
        <a:bodyPr/>
        <a:lstStyle/>
        <a:p>
          <a:endParaRPr lang="fr-FR"/>
        </a:p>
      </dgm:t>
    </dgm:pt>
    <dgm:pt modelId="{1F91B314-46BD-4B21-BCED-5D9B2B46FCE4}" type="pres">
      <dgm:prSet presAssocID="{ECEDB2DB-A711-47A0-8A3B-A9ED1E789237}" presName="childText" presStyleLbl="bgAcc1" presStyleIdx="7" presStyleCnt="8" custScaleX="167030" custLinFactNeighborX="64026" custLinFactNeighborY="232">
        <dgm:presLayoutVars>
          <dgm:bulletEnabled val="1"/>
        </dgm:presLayoutVars>
      </dgm:prSet>
      <dgm:spPr/>
      <dgm:t>
        <a:bodyPr/>
        <a:lstStyle/>
        <a:p>
          <a:endParaRPr lang="fr-FR"/>
        </a:p>
      </dgm:t>
    </dgm:pt>
  </dgm:ptLst>
  <dgm:cxnLst>
    <dgm:cxn modelId="{A28A64E9-53D4-4FEF-B494-3A260DB895F3}" srcId="{4DD02992-BB39-425C-91D0-2B3FC2E05763}" destId="{466902E3-C159-45BB-9629-9CE9C0C974E8}" srcOrd="1" destOrd="0" parTransId="{F72AFC83-E114-483A-9E49-B194F77E68CC}" sibTransId="{FF7D64C8-0338-4E35-BA39-65D00BA67154}"/>
    <dgm:cxn modelId="{9208183F-6E7E-4EC6-9A1B-F844DD7F5FBF}" type="presOf" srcId="{B7927BFB-813F-44C3-99F4-0DD4235EF93B}" destId="{7DCC4C5B-DB2B-489B-BB6A-F1A8552108B0}" srcOrd="0" destOrd="0" presId="urn:microsoft.com/office/officeart/2005/8/layout/hierarchy3"/>
    <dgm:cxn modelId="{BC536D8D-054D-41F3-B615-391E9E10825C}" type="presOf" srcId="{ECEDB2DB-A711-47A0-8A3B-A9ED1E789237}" destId="{1F91B314-46BD-4B21-BCED-5D9B2B46FCE4}" srcOrd="0" destOrd="0" presId="urn:microsoft.com/office/officeart/2005/8/layout/hierarchy3"/>
    <dgm:cxn modelId="{9248A7BF-0ED7-4450-B201-741F2E41506E}" type="presOf" srcId="{77DEAC37-0C66-47B2-B6D6-B5AB5D3409DB}" destId="{0A21E386-1149-406E-91E2-70B5F988BFAE}" srcOrd="0" destOrd="0" presId="urn:microsoft.com/office/officeart/2005/8/layout/hierarchy3"/>
    <dgm:cxn modelId="{68FEC9C1-F174-4B33-BD8A-9693228C178A}" type="presOf" srcId="{8647AEE9-B945-4B13-B7E6-3882837EF2B9}" destId="{CC1F76DB-1E12-4332-B937-2C7451742CF4}" srcOrd="0" destOrd="0" presId="urn:microsoft.com/office/officeart/2005/8/layout/hierarchy3"/>
    <dgm:cxn modelId="{4DC957D9-C6DF-4E94-B9B4-0066BD4D2C58}" type="presOf" srcId="{38AF20AE-D420-4896-A0A8-4388D551CB82}" destId="{12709F2D-C816-4BA7-907F-F2181DA7C542}" srcOrd="0" destOrd="0" presId="urn:microsoft.com/office/officeart/2005/8/layout/hierarchy3"/>
    <dgm:cxn modelId="{3DE98808-2EA2-4614-B251-362CF35D34E6}" type="presOf" srcId="{B7927BFB-813F-44C3-99F4-0DD4235EF93B}" destId="{903F37AB-9CB2-46A0-A4CC-41031FF07EDE}" srcOrd="1" destOrd="0" presId="urn:microsoft.com/office/officeart/2005/8/layout/hierarchy3"/>
    <dgm:cxn modelId="{4D1E0049-AABE-40FF-BDA1-57BFA8FE1816}" type="presOf" srcId="{22DA0F1A-F39D-46BA-9F5F-4068B369D9A2}" destId="{79B39545-7DB0-4EB0-BEE1-728AFE38308D}" srcOrd="0" destOrd="0" presId="urn:microsoft.com/office/officeart/2005/8/layout/hierarchy3"/>
    <dgm:cxn modelId="{B8947FC2-A58F-4A7E-BEBE-5341D74BEE3C}" srcId="{B7927BFB-813F-44C3-99F4-0DD4235EF93B}" destId="{212D7F2F-7F62-4FD4-A124-3530CDA28AC5}" srcOrd="3" destOrd="0" parTransId="{1BEFD7BE-CCDB-436E-996B-6D38B1447474}" sibTransId="{056B5AE9-CE31-49C7-9432-2D08CF0720E3}"/>
    <dgm:cxn modelId="{FEE78AF0-C071-46FE-90D7-12A8D69CE292}" type="presOf" srcId="{AFE6393E-7390-462B-B318-A67D31C4A004}" destId="{0A21C3EF-3A18-42D6-95BC-FA0D7202E4FD}" srcOrd="0" destOrd="0" presId="urn:microsoft.com/office/officeart/2005/8/layout/hierarchy3"/>
    <dgm:cxn modelId="{E1CC25F4-9661-4508-8C05-605AFDAF88F3}" type="presOf" srcId="{212D7F2F-7F62-4FD4-A124-3530CDA28AC5}" destId="{E11D33B9-FC50-455D-A682-4731D2BE0313}" srcOrd="0" destOrd="0" presId="urn:microsoft.com/office/officeart/2005/8/layout/hierarchy3"/>
    <dgm:cxn modelId="{BB08F302-71FA-438C-AFE3-2084B44B2E83}" srcId="{B7927BFB-813F-44C3-99F4-0DD4235EF93B}" destId="{A057C9CE-9C9E-4205-AB7B-8F065402311E}" srcOrd="2" destOrd="0" parTransId="{5A443C40-7332-4A08-872B-7C5B3E2CC1D0}" sibTransId="{AD9E1C16-1935-44B5-AE74-DB30FCF18F91}"/>
    <dgm:cxn modelId="{FF9FC5D7-6E73-46F9-A32E-565339130533}" type="presOf" srcId="{4D956B9F-BACD-4569-BE80-F6BC9C50F1BC}" destId="{56771E33-D93C-488C-808E-BDAE3D5DBB9A}" srcOrd="0" destOrd="0" presId="urn:microsoft.com/office/officeart/2005/8/layout/hierarchy3"/>
    <dgm:cxn modelId="{768A7514-BDE3-4445-A80E-8B5E3DC424FB}" type="presOf" srcId="{427DC3DF-9232-4CA0-81DD-4253406B5775}" destId="{C45270D7-9D90-4B0D-9199-91E4623BF429}" srcOrd="0" destOrd="0" presId="urn:microsoft.com/office/officeart/2005/8/layout/hierarchy3"/>
    <dgm:cxn modelId="{5CE5E3DA-82BD-48B9-BF83-81D9CE11D26F}" srcId="{466902E3-C159-45BB-9629-9CE9C0C974E8}" destId="{34FF3FCE-00D2-4E0B-A088-90E95FF647A8}" srcOrd="1" destOrd="0" parTransId="{38AF20AE-D420-4896-A0A8-4388D551CB82}" sibTransId="{5BB0C176-89A1-4F39-A8D4-803C2615163C}"/>
    <dgm:cxn modelId="{7E3910EF-CF7E-4A06-A67D-851BD9417985}" type="presOf" srcId="{E6DFDC63-731A-434C-9947-FB46DF54E11E}" destId="{B5C87B8D-8502-4281-8336-D258A356DC45}" srcOrd="0" destOrd="0" presId="urn:microsoft.com/office/officeart/2005/8/layout/hierarchy3"/>
    <dgm:cxn modelId="{FFDDB626-B5E2-42E5-AB4A-E5541BC0D42E}" srcId="{B7927BFB-813F-44C3-99F4-0DD4235EF93B}" destId="{AFE6393E-7390-462B-B318-A67D31C4A004}" srcOrd="0" destOrd="0" parTransId="{4D956B9F-BACD-4569-BE80-F6BC9C50F1BC}" sibTransId="{2CF80C36-09C4-40C8-A1B6-D7829F4A52C1}"/>
    <dgm:cxn modelId="{D7104AA5-E748-4B06-9D80-2E5F164ECC01}" type="presOf" srcId="{A057C9CE-9C9E-4205-AB7B-8F065402311E}" destId="{9145ECFD-69E9-4C6B-965B-B27E507533A2}" srcOrd="0" destOrd="0" presId="urn:microsoft.com/office/officeart/2005/8/layout/hierarchy3"/>
    <dgm:cxn modelId="{AE4C5764-D683-401F-80F6-93CE2F743DB3}" srcId="{4DD02992-BB39-425C-91D0-2B3FC2E05763}" destId="{B7927BFB-813F-44C3-99F4-0DD4235EF93B}" srcOrd="0" destOrd="0" parTransId="{689E4EEF-9429-4BE4-87A6-6260D2590745}" sibTransId="{A49EF076-80D9-4837-BE43-6DAA5747F055}"/>
    <dgm:cxn modelId="{AE9ACDBF-9DBE-40FC-A91F-AD1175D0EEB4}" type="presOf" srcId="{4DD02992-BB39-425C-91D0-2B3FC2E05763}" destId="{C526D2C2-EC99-4780-9820-1C393AF76384}" srcOrd="0" destOrd="0" presId="urn:microsoft.com/office/officeart/2005/8/layout/hierarchy3"/>
    <dgm:cxn modelId="{68904C24-AA5D-46C3-8248-91DB50E9E899}" type="presOf" srcId="{466902E3-C159-45BB-9629-9CE9C0C974E8}" destId="{EDAE85F9-80D3-42BD-AC3F-4298786CE4CC}" srcOrd="0" destOrd="0" presId="urn:microsoft.com/office/officeart/2005/8/layout/hierarchy3"/>
    <dgm:cxn modelId="{2FB41967-EA28-403F-B026-D855C47D924B}" srcId="{B7927BFB-813F-44C3-99F4-0DD4235EF93B}" destId="{8647AEE9-B945-4B13-B7E6-3882837EF2B9}" srcOrd="1" destOrd="0" parTransId="{77DEAC37-0C66-47B2-B6D6-B5AB5D3409DB}" sibTransId="{E35C2F48-53A9-459E-AF85-218B9E2AAEE0}"/>
    <dgm:cxn modelId="{BC77B98D-556B-44BE-AEEA-20D659CB3605}" srcId="{466902E3-C159-45BB-9629-9CE9C0C974E8}" destId="{ECEDB2DB-A711-47A0-8A3B-A9ED1E789237}" srcOrd="3" destOrd="0" parTransId="{E6DFDC63-731A-434C-9947-FB46DF54E11E}" sibTransId="{8EB7EF9C-701C-4FEA-90FE-92829352FB9F}"/>
    <dgm:cxn modelId="{A1665BC1-0510-4221-8C77-9970CA4B04E6}" type="presOf" srcId="{7E954163-5E5A-496B-BE5B-9FF74ACE07CE}" destId="{800A58FF-3FC2-4F89-872A-3BE9ABDA63CF}" srcOrd="0" destOrd="0" presId="urn:microsoft.com/office/officeart/2005/8/layout/hierarchy3"/>
    <dgm:cxn modelId="{D6EA9D04-2B7D-4051-878A-78006BD9304E}" type="presOf" srcId="{0C8AEC40-DE15-439B-8597-4B3415349021}" destId="{24686AF8-D0CA-40BB-AF44-2FA07767CD09}" srcOrd="0" destOrd="0" presId="urn:microsoft.com/office/officeart/2005/8/layout/hierarchy3"/>
    <dgm:cxn modelId="{076A9710-1579-40D1-A1B4-15A0895830E8}" type="presOf" srcId="{466902E3-C159-45BB-9629-9CE9C0C974E8}" destId="{E963AAB7-9FE3-4CAB-9C47-3EC152492DDF}" srcOrd="1" destOrd="0" presId="urn:microsoft.com/office/officeart/2005/8/layout/hierarchy3"/>
    <dgm:cxn modelId="{DB6D2355-4490-47E3-A229-B9A21A211951}" type="presOf" srcId="{5A443C40-7332-4A08-872B-7C5B3E2CC1D0}" destId="{9D29381D-C42F-40B7-8EBB-C8665C15BD59}" srcOrd="0" destOrd="0" presId="urn:microsoft.com/office/officeart/2005/8/layout/hierarchy3"/>
    <dgm:cxn modelId="{DEC7F69A-B343-4CA6-9D23-001848464809}" type="presOf" srcId="{1BEFD7BE-CCDB-436E-996B-6D38B1447474}" destId="{00668776-2A95-41C6-9B4F-3062F7A916B4}" srcOrd="0" destOrd="0" presId="urn:microsoft.com/office/officeart/2005/8/layout/hierarchy3"/>
    <dgm:cxn modelId="{8284ED72-62EE-4303-A6AA-D05C1224E8EA}" type="presOf" srcId="{34FF3FCE-00D2-4E0B-A088-90E95FF647A8}" destId="{F38CFD4E-8F44-4916-AC39-B995C967E401}" srcOrd="0" destOrd="0" presId="urn:microsoft.com/office/officeart/2005/8/layout/hierarchy3"/>
    <dgm:cxn modelId="{A8EBDEA4-925B-4ACA-8098-56B7DAB3A145}" srcId="{466902E3-C159-45BB-9629-9CE9C0C974E8}" destId="{0C8AEC40-DE15-439B-8597-4B3415349021}" srcOrd="0" destOrd="0" parTransId="{427DC3DF-9232-4CA0-81DD-4253406B5775}" sibTransId="{5AD52B6E-EC37-44CD-B383-93298DABC222}"/>
    <dgm:cxn modelId="{8FDABECC-CC40-4286-BF69-C9D0A8810685}" srcId="{466902E3-C159-45BB-9629-9CE9C0C974E8}" destId="{7E954163-5E5A-496B-BE5B-9FF74ACE07CE}" srcOrd="2" destOrd="0" parTransId="{22DA0F1A-F39D-46BA-9F5F-4068B369D9A2}" sibTransId="{51C03D19-8EE3-40AA-AC39-B6EFBBBD2644}"/>
    <dgm:cxn modelId="{19998BC1-98F0-48D4-8664-C4D7DB4661B2}" type="presParOf" srcId="{C526D2C2-EC99-4780-9820-1C393AF76384}" destId="{871998BB-211E-48BA-AEBC-2C9885B66711}" srcOrd="0" destOrd="0" presId="urn:microsoft.com/office/officeart/2005/8/layout/hierarchy3"/>
    <dgm:cxn modelId="{3A4BA817-350F-49BF-B50B-A35EF75C8D45}" type="presParOf" srcId="{871998BB-211E-48BA-AEBC-2C9885B66711}" destId="{3670B764-71E9-4710-BE91-778DD3C2E5BF}" srcOrd="0" destOrd="0" presId="urn:microsoft.com/office/officeart/2005/8/layout/hierarchy3"/>
    <dgm:cxn modelId="{F4FC207A-DD08-4ABF-9DC9-756D470C07A5}" type="presParOf" srcId="{3670B764-71E9-4710-BE91-778DD3C2E5BF}" destId="{7DCC4C5B-DB2B-489B-BB6A-F1A8552108B0}" srcOrd="0" destOrd="0" presId="urn:microsoft.com/office/officeart/2005/8/layout/hierarchy3"/>
    <dgm:cxn modelId="{487BC432-4AC2-49C1-8285-E3928E2A9BF9}" type="presParOf" srcId="{3670B764-71E9-4710-BE91-778DD3C2E5BF}" destId="{903F37AB-9CB2-46A0-A4CC-41031FF07EDE}" srcOrd="1" destOrd="0" presId="urn:microsoft.com/office/officeart/2005/8/layout/hierarchy3"/>
    <dgm:cxn modelId="{D5E34A00-CB7D-4AEA-BF11-5588D65F1268}" type="presParOf" srcId="{871998BB-211E-48BA-AEBC-2C9885B66711}" destId="{F968767B-4251-4C77-B08D-128CBCA07F33}" srcOrd="1" destOrd="0" presId="urn:microsoft.com/office/officeart/2005/8/layout/hierarchy3"/>
    <dgm:cxn modelId="{7A540A1B-BC38-4636-B966-1FC4A2D79FED}" type="presParOf" srcId="{F968767B-4251-4C77-B08D-128CBCA07F33}" destId="{56771E33-D93C-488C-808E-BDAE3D5DBB9A}" srcOrd="0" destOrd="0" presId="urn:microsoft.com/office/officeart/2005/8/layout/hierarchy3"/>
    <dgm:cxn modelId="{E806242D-D65C-47BA-AC24-E0108D60BE9A}" type="presParOf" srcId="{F968767B-4251-4C77-B08D-128CBCA07F33}" destId="{0A21C3EF-3A18-42D6-95BC-FA0D7202E4FD}" srcOrd="1" destOrd="0" presId="urn:microsoft.com/office/officeart/2005/8/layout/hierarchy3"/>
    <dgm:cxn modelId="{0C55E8E0-D549-4327-A493-77C79A3FB292}" type="presParOf" srcId="{F968767B-4251-4C77-B08D-128CBCA07F33}" destId="{0A21E386-1149-406E-91E2-70B5F988BFAE}" srcOrd="2" destOrd="0" presId="urn:microsoft.com/office/officeart/2005/8/layout/hierarchy3"/>
    <dgm:cxn modelId="{605B1293-8A5C-4233-9062-C809D7DBE156}" type="presParOf" srcId="{F968767B-4251-4C77-B08D-128CBCA07F33}" destId="{CC1F76DB-1E12-4332-B937-2C7451742CF4}" srcOrd="3" destOrd="0" presId="urn:microsoft.com/office/officeart/2005/8/layout/hierarchy3"/>
    <dgm:cxn modelId="{7D339F92-CE0B-4F0A-8FC9-090F603BD5E5}" type="presParOf" srcId="{F968767B-4251-4C77-B08D-128CBCA07F33}" destId="{9D29381D-C42F-40B7-8EBB-C8665C15BD59}" srcOrd="4" destOrd="0" presId="urn:microsoft.com/office/officeart/2005/8/layout/hierarchy3"/>
    <dgm:cxn modelId="{FCCF5895-2D96-424D-8CE4-E6D76A52D79C}" type="presParOf" srcId="{F968767B-4251-4C77-B08D-128CBCA07F33}" destId="{9145ECFD-69E9-4C6B-965B-B27E507533A2}" srcOrd="5" destOrd="0" presId="urn:microsoft.com/office/officeart/2005/8/layout/hierarchy3"/>
    <dgm:cxn modelId="{F379737C-513D-4FD8-88E8-CCA3321038AF}" type="presParOf" srcId="{F968767B-4251-4C77-B08D-128CBCA07F33}" destId="{00668776-2A95-41C6-9B4F-3062F7A916B4}" srcOrd="6" destOrd="0" presId="urn:microsoft.com/office/officeart/2005/8/layout/hierarchy3"/>
    <dgm:cxn modelId="{F49A6489-9C90-414A-A3A5-12C58BAF95C2}" type="presParOf" srcId="{F968767B-4251-4C77-B08D-128CBCA07F33}" destId="{E11D33B9-FC50-455D-A682-4731D2BE0313}" srcOrd="7" destOrd="0" presId="urn:microsoft.com/office/officeart/2005/8/layout/hierarchy3"/>
    <dgm:cxn modelId="{2E789AC0-1FFF-419D-A4B6-A64C89AC688C}" type="presParOf" srcId="{C526D2C2-EC99-4780-9820-1C393AF76384}" destId="{E8413927-E9E5-4A54-A0DE-807819B85B1C}" srcOrd="1" destOrd="0" presId="urn:microsoft.com/office/officeart/2005/8/layout/hierarchy3"/>
    <dgm:cxn modelId="{3427712F-D081-4C46-A212-7804B052C85A}" type="presParOf" srcId="{E8413927-E9E5-4A54-A0DE-807819B85B1C}" destId="{A7F91507-7058-4BCD-922C-7D616CB41615}" srcOrd="0" destOrd="0" presId="urn:microsoft.com/office/officeart/2005/8/layout/hierarchy3"/>
    <dgm:cxn modelId="{3A972A9C-2833-4B4F-8786-4B7958039960}" type="presParOf" srcId="{A7F91507-7058-4BCD-922C-7D616CB41615}" destId="{EDAE85F9-80D3-42BD-AC3F-4298786CE4CC}" srcOrd="0" destOrd="0" presId="urn:microsoft.com/office/officeart/2005/8/layout/hierarchy3"/>
    <dgm:cxn modelId="{F4D9A3AF-74A2-4A23-A9F6-2489DB980A3D}" type="presParOf" srcId="{A7F91507-7058-4BCD-922C-7D616CB41615}" destId="{E963AAB7-9FE3-4CAB-9C47-3EC152492DDF}" srcOrd="1" destOrd="0" presId="urn:microsoft.com/office/officeart/2005/8/layout/hierarchy3"/>
    <dgm:cxn modelId="{AE01DA79-5DE3-4E42-9AC2-8B6C30A9D128}" type="presParOf" srcId="{E8413927-E9E5-4A54-A0DE-807819B85B1C}" destId="{A079DECA-A878-4E4F-B5AC-5E5CF42153E2}" srcOrd="1" destOrd="0" presId="urn:microsoft.com/office/officeart/2005/8/layout/hierarchy3"/>
    <dgm:cxn modelId="{6A66F739-D897-4265-8149-CD5BFD4672C0}" type="presParOf" srcId="{A079DECA-A878-4E4F-B5AC-5E5CF42153E2}" destId="{C45270D7-9D90-4B0D-9199-91E4623BF429}" srcOrd="0" destOrd="0" presId="urn:microsoft.com/office/officeart/2005/8/layout/hierarchy3"/>
    <dgm:cxn modelId="{90126079-F7B3-4372-A413-042F3C3C63BF}" type="presParOf" srcId="{A079DECA-A878-4E4F-B5AC-5E5CF42153E2}" destId="{24686AF8-D0CA-40BB-AF44-2FA07767CD09}" srcOrd="1" destOrd="0" presId="urn:microsoft.com/office/officeart/2005/8/layout/hierarchy3"/>
    <dgm:cxn modelId="{535E3CDD-D5FF-4EAD-BD81-2247BF40548F}" type="presParOf" srcId="{A079DECA-A878-4E4F-B5AC-5E5CF42153E2}" destId="{12709F2D-C816-4BA7-907F-F2181DA7C542}" srcOrd="2" destOrd="0" presId="urn:microsoft.com/office/officeart/2005/8/layout/hierarchy3"/>
    <dgm:cxn modelId="{FF444602-1C96-423A-BD98-9F86F7D8BF7D}" type="presParOf" srcId="{A079DECA-A878-4E4F-B5AC-5E5CF42153E2}" destId="{F38CFD4E-8F44-4916-AC39-B995C967E401}" srcOrd="3" destOrd="0" presId="urn:microsoft.com/office/officeart/2005/8/layout/hierarchy3"/>
    <dgm:cxn modelId="{49ABF45B-EC38-4E36-8532-A6DD1E3E01A8}" type="presParOf" srcId="{A079DECA-A878-4E4F-B5AC-5E5CF42153E2}" destId="{79B39545-7DB0-4EB0-BEE1-728AFE38308D}" srcOrd="4" destOrd="0" presId="urn:microsoft.com/office/officeart/2005/8/layout/hierarchy3"/>
    <dgm:cxn modelId="{3D6FC8A2-3D31-4450-A21A-ABD13E406D3F}" type="presParOf" srcId="{A079DECA-A878-4E4F-B5AC-5E5CF42153E2}" destId="{800A58FF-3FC2-4F89-872A-3BE9ABDA63CF}" srcOrd="5" destOrd="0" presId="urn:microsoft.com/office/officeart/2005/8/layout/hierarchy3"/>
    <dgm:cxn modelId="{1C7D0DC6-E875-474D-8D34-1B3ABAE23D72}" type="presParOf" srcId="{A079DECA-A878-4E4F-B5AC-5E5CF42153E2}" destId="{B5C87B8D-8502-4281-8336-D258A356DC45}" srcOrd="6" destOrd="0" presId="urn:microsoft.com/office/officeart/2005/8/layout/hierarchy3"/>
    <dgm:cxn modelId="{F291C59C-6DEF-41B8-8692-3828E4E641EC}" type="presParOf" srcId="{A079DECA-A878-4E4F-B5AC-5E5CF42153E2}" destId="{1F91B314-46BD-4B21-BCED-5D9B2B46FCE4}"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D335FB-7D3C-4D40-BAFA-C445F31ED2F8}" type="doc">
      <dgm:prSet loTypeId="urn:microsoft.com/office/officeart/2005/8/layout/radial5" loCatId="cycle" qsTypeId="urn:microsoft.com/office/officeart/2005/8/quickstyle/simple5" qsCatId="simple" csTypeId="urn:microsoft.com/office/officeart/2005/8/colors/colorful3" csCatId="colorful" phldr="1"/>
      <dgm:spPr/>
      <dgm:t>
        <a:bodyPr/>
        <a:lstStyle/>
        <a:p>
          <a:endParaRPr lang="fr-FR"/>
        </a:p>
      </dgm:t>
    </dgm:pt>
    <dgm:pt modelId="{AF0B9410-73C3-470E-9F18-093366918139}">
      <dgm:prSet phldrT="[Texte]"/>
      <dgm:spPr/>
      <dgm:t>
        <a:bodyPr/>
        <a:lstStyle/>
        <a:p>
          <a:r>
            <a:rPr lang="fr-FR" dirty="0" smtClean="0"/>
            <a:t>Logique formelle</a:t>
          </a:r>
          <a:endParaRPr lang="fr-FR" dirty="0"/>
        </a:p>
      </dgm:t>
    </dgm:pt>
    <dgm:pt modelId="{3374D042-8DB2-484C-A6C6-DF94C7481A5E}" type="parTrans" cxnId="{0F54E9A1-E267-4520-BF87-EB801DBAC626}">
      <dgm:prSet/>
      <dgm:spPr/>
      <dgm:t>
        <a:bodyPr/>
        <a:lstStyle/>
        <a:p>
          <a:endParaRPr lang="fr-FR"/>
        </a:p>
      </dgm:t>
    </dgm:pt>
    <dgm:pt modelId="{93A89551-B775-4ED7-8FCB-9F237C2F3D9B}" type="sibTrans" cxnId="{0F54E9A1-E267-4520-BF87-EB801DBAC626}">
      <dgm:prSet/>
      <dgm:spPr/>
      <dgm:t>
        <a:bodyPr/>
        <a:lstStyle/>
        <a:p>
          <a:endParaRPr lang="fr-FR"/>
        </a:p>
      </dgm:t>
    </dgm:pt>
    <dgm:pt modelId="{189622D2-648F-423D-BF6F-CB505107C739}">
      <dgm:prSet phldrT="[Texte]">
        <dgm:style>
          <a:lnRef idx="0">
            <a:schemeClr val="accent6"/>
          </a:lnRef>
          <a:fillRef idx="3">
            <a:schemeClr val="accent6"/>
          </a:fillRef>
          <a:effectRef idx="3">
            <a:schemeClr val="accent6"/>
          </a:effectRef>
          <a:fontRef idx="minor">
            <a:schemeClr val="lt1"/>
          </a:fontRef>
        </dgm:style>
      </dgm:prSet>
      <dgm:spPr>
        <a:solidFill>
          <a:srgbClr val="7030A0"/>
        </a:solidFill>
      </dgm:spPr>
      <dgm:t>
        <a:bodyPr/>
        <a:lstStyle/>
        <a:p>
          <a:r>
            <a:rPr lang="fr-FR" dirty="0" smtClean="0"/>
            <a:t>Bien-fondé</a:t>
          </a:r>
        </a:p>
        <a:p>
          <a:r>
            <a:rPr lang="fr-FR" dirty="0" smtClean="0"/>
            <a:t>axiomes</a:t>
          </a:r>
          <a:endParaRPr lang="fr-FR" dirty="0"/>
        </a:p>
      </dgm:t>
    </dgm:pt>
    <dgm:pt modelId="{CD1B7164-BB93-4F69-A51E-BF44416B38C0}" type="parTrans" cxnId="{6267AE5C-6A68-4BF6-8DDC-61103F8FFEC3}">
      <dgm:prSet/>
      <dgm:spPr/>
      <dgm:t>
        <a:bodyPr/>
        <a:lstStyle/>
        <a:p>
          <a:endParaRPr lang="fr-FR"/>
        </a:p>
      </dgm:t>
    </dgm:pt>
    <dgm:pt modelId="{9D0FFBCA-F353-40EB-9EB4-8AC6FC386119}" type="sibTrans" cxnId="{6267AE5C-6A68-4BF6-8DDC-61103F8FFEC3}">
      <dgm:prSet/>
      <dgm:spPr/>
      <dgm:t>
        <a:bodyPr/>
        <a:lstStyle/>
        <a:p>
          <a:endParaRPr lang="fr-FR"/>
        </a:p>
      </dgm:t>
    </dgm:pt>
    <dgm:pt modelId="{43340046-11E2-4858-9D26-FE4680C8F539}">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2400" dirty="0" smtClean="0">
              <a:latin typeface="Garamond" pitchFamily="18" charset="0"/>
            </a:rPr>
            <a:t>prédicat</a:t>
          </a:r>
          <a:endParaRPr lang="fr-FR" sz="2400" dirty="0">
            <a:latin typeface="Garamond" pitchFamily="18" charset="0"/>
          </a:endParaRPr>
        </a:p>
      </dgm:t>
    </dgm:pt>
    <dgm:pt modelId="{666D3A5F-1AED-49A9-A412-52D61011469D}" type="parTrans" cxnId="{9C7663F0-3B84-461E-94F3-9C17FF825BC3}">
      <dgm:prSet/>
      <dgm:spPr/>
      <dgm:t>
        <a:bodyPr/>
        <a:lstStyle/>
        <a:p>
          <a:endParaRPr lang="fr-FR"/>
        </a:p>
      </dgm:t>
    </dgm:pt>
    <dgm:pt modelId="{04CAA5F0-3288-47E8-A782-519550149FDA}" type="sibTrans" cxnId="{9C7663F0-3B84-461E-94F3-9C17FF825BC3}">
      <dgm:prSet/>
      <dgm:spPr/>
      <dgm:t>
        <a:bodyPr/>
        <a:lstStyle/>
        <a:p>
          <a:endParaRPr lang="fr-FR"/>
        </a:p>
      </dgm:t>
    </dgm:pt>
    <dgm:pt modelId="{BDEE4B81-2445-40D4-BA8B-71AA62AA8897}">
      <dgm:prSet phldrT="[Texte]"/>
      <dgm:spPr>
        <a:solidFill>
          <a:srgbClr val="00B050"/>
        </a:solidFill>
      </dgm:spPr>
      <dgm:t>
        <a:bodyPr/>
        <a:lstStyle/>
        <a:p>
          <a:r>
            <a:rPr lang="fr-FR" dirty="0" smtClean="0"/>
            <a:t>pertinence</a:t>
          </a:r>
          <a:endParaRPr lang="fr-FR" dirty="0"/>
        </a:p>
      </dgm:t>
    </dgm:pt>
    <dgm:pt modelId="{B88B82BF-E20C-4E9E-8B3D-B779FC3BA144}" type="parTrans" cxnId="{C8ED3B15-E9DA-418E-8114-D730C87D6926}">
      <dgm:prSet/>
      <dgm:spPr/>
      <dgm:t>
        <a:bodyPr/>
        <a:lstStyle/>
        <a:p>
          <a:endParaRPr lang="fr-FR"/>
        </a:p>
      </dgm:t>
    </dgm:pt>
    <dgm:pt modelId="{DBC16484-2817-45E5-BD99-FE674FE72B78}" type="sibTrans" cxnId="{C8ED3B15-E9DA-418E-8114-D730C87D6926}">
      <dgm:prSet/>
      <dgm:spPr/>
      <dgm:t>
        <a:bodyPr/>
        <a:lstStyle/>
        <a:p>
          <a:endParaRPr lang="fr-FR"/>
        </a:p>
      </dgm:t>
    </dgm:pt>
    <dgm:pt modelId="{6B8725EA-35D8-4E6A-BE12-87BB3483F4ED}">
      <dgm:prSet phldrT="[Texte]" custT="1">
        <dgm:style>
          <a:lnRef idx="0">
            <a:schemeClr val="accent1"/>
          </a:lnRef>
          <a:fillRef idx="3">
            <a:schemeClr val="accent1"/>
          </a:fillRef>
          <a:effectRef idx="3">
            <a:schemeClr val="accent1"/>
          </a:effectRef>
          <a:fontRef idx="minor">
            <a:schemeClr val="lt1"/>
          </a:fontRef>
        </dgm:style>
      </dgm:prSet>
      <dgm:spPr>
        <a:solidFill>
          <a:srgbClr val="0070C0"/>
        </a:solidFill>
      </dgm:spPr>
      <dgm:t>
        <a:bodyPr/>
        <a:lstStyle/>
        <a:p>
          <a:r>
            <a:rPr lang="fr-FR" sz="2800" dirty="0" smtClean="0">
              <a:latin typeface="Garamond" pitchFamily="18" charset="0"/>
            </a:rPr>
            <a:t>sujet</a:t>
          </a:r>
          <a:endParaRPr lang="fr-FR" sz="2800" dirty="0">
            <a:latin typeface="Garamond" pitchFamily="18" charset="0"/>
          </a:endParaRPr>
        </a:p>
      </dgm:t>
    </dgm:pt>
    <dgm:pt modelId="{D662CEC1-38CF-4328-8730-1235A5E31353}" type="parTrans" cxnId="{3409FA04-61F2-40FB-8A37-13F7BBA9F0D6}">
      <dgm:prSet/>
      <dgm:spPr/>
      <dgm:t>
        <a:bodyPr/>
        <a:lstStyle/>
        <a:p>
          <a:endParaRPr lang="fr-FR"/>
        </a:p>
      </dgm:t>
    </dgm:pt>
    <dgm:pt modelId="{C5AD7C67-D0F3-4967-BADC-0695F3DF3AE1}" type="sibTrans" cxnId="{3409FA04-61F2-40FB-8A37-13F7BBA9F0D6}">
      <dgm:prSet/>
      <dgm:spPr/>
      <dgm:t>
        <a:bodyPr/>
        <a:lstStyle/>
        <a:p>
          <a:endParaRPr lang="fr-FR"/>
        </a:p>
      </dgm:t>
    </dgm:pt>
    <dgm:pt modelId="{4C3861D1-AAFE-4D37-A63B-DD864003C4DE}" type="pres">
      <dgm:prSet presAssocID="{2FD335FB-7D3C-4D40-BAFA-C445F31ED2F8}" presName="Name0" presStyleCnt="0">
        <dgm:presLayoutVars>
          <dgm:chMax val="1"/>
          <dgm:dir/>
          <dgm:animLvl val="ctr"/>
          <dgm:resizeHandles val="exact"/>
        </dgm:presLayoutVars>
      </dgm:prSet>
      <dgm:spPr/>
      <dgm:t>
        <a:bodyPr/>
        <a:lstStyle/>
        <a:p>
          <a:endParaRPr lang="fr-FR"/>
        </a:p>
      </dgm:t>
    </dgm:pt>
    <dgm:pt modelId="{A6489680-5DBF-4639-8FAA-F303F99FC672}" type="pres">
      <dgm:prSet presAssocID="{AF0B9410-73C3-470E-9F18-093366918139}" presName="centerShape" presStyleLbl="node0" presStyleIdx="0" presStyleCnt="1"/>
      <dgm:spPr/>
      <dgm:t>
        <a:bodyPr/>
        <a:lstStyle/>
        <a:p>
          <a:endParaRPr lang="fr-FR"/>
        </a:p>
      </dgm:t>
    </dgm:pt>
    <dgm:pt modelId="{836150F4-4480-4B40-8F99-96A2D924D785}" type="pres">
      <dgm:prSet presAssocID="{CD1B7164-BB93-4F69-A51E-BF44416B38C0}" presName="parTrans" presStyleLbl="sibTrans2D1" presStyleIdx="0" presStyleCnt="4"/>
      <dgm:spPr/>
      <dgm:t>
        <a:bodyPr/>
        <a:lstStyle/>
        <a:p>
          <a:endParaRPr lang="fr-FR"/>
        </a:p>
      </dgm:t>
    </dgm:pt>
    <dgm:pt modelId="{AF7CA875-3CE5-4067-82FF-C80E981375B4}" type="pres">
      <dgm:prSet presAssocID="{CD1B7164-BB93-4F69-A51E-BF44416B38C0}" presName="connectorText" presStyleLbl="sibTrans2D1" presStyleIdx="0" presStyleCnt="4"/>
      <dgm:spPr/>
      <dgm:t>
        <a:bodyPr/>
        <a:lstStyle/>
        <a:p>
          <a:endParaRPr lang="fr-FR"/>
        </a:p>
      </dgm:t>
    </dgm:pt>
    <dgm:pt modelId="{31275A7A-CFE5-4B92-A21C-06A7AC54688C}" type="pres">
      <dgm:prSet presAssocID="{189622D2-648F-423D-BF6F-CB505107C739}" presName="node" presStyleLbl="node1" presStyleIdx="0" presStyleCnt="4">
        <dgm:presLayoutVars>
          <dgm:bulletEnabled val="1"/>
        </dgm:presLayoutVars>
      </dgm:prSet>
      <dgm:spPr/>
      <dgm:t>
        <a:bodyPr/>
        <a:lstStyle/>
        <a:p>
          <a:endParaRPr lang="fr-FR"/>
        </a:p>
      </dgm:t>
    </dgm:pt>
    <dgm:pt modelId="{DFFE49E5-2788-484E-B592-6703F4643361}" type="pres">
      <dgm:prSet presAssocID="{666D3A5F-1AED-49A9-A412-52D61011469D}" presName="parTrans" presStyleLbl="sibTrans2D1" presStyleIdx="1" presStyleCnt="4"/>
      <dgm:spPr/>
      <dgm:t>
        <a:bodyPr/>
        <a:lstStyle/>
        <a:p>
          <a:endParaRPr lang="fr-FR"/>
        </a:p>
      </dgm:t>
    </dgm:pt>
    <dgm:pt modelId="{1DBD0531-6390-4508-ACCF-92A60FA48F13}" type="pres">
      <dgm:prSet presAssocID="{666D3A5F-1AED-49A9-A412-52D61011469D}" presName="connectorText" presStyleLbl="sibTrans2D1" presStyleIdx="1" presStyleCnt="4"/>
      <dgm:spPr/>
      <dgm:t>
        <a:bodyPr/>
        <a:lstStyle/>
        <a:p>
          <a:endParaRPr lang="fr-FR"/>
        </a:p>
      </dgm:t>
    </dgm:pt>
    <dgm:pt modelId="{A906EADB-6B0C-4D67-99D8-FB7E5D465C78}" type="pres">
      <dgm:prSet presAssocID="{43340046-11E2-4858-9D26-FE4680C8F539}" presName="node" presStyleLbl="node1" presStyleIdx="1" presStyleCnt="4">
        <dgm:presLayoutVars>
          <dgm:bulletEnabled val="1"/>
        </dgm:presLayoutVars>
      </dgm:prSet>
      <dgm:spPr/>
      <dgm:t>
        <a:bodyPr/>
        <a:lstStyle/>
        <a:p>
          <a:endParaRPr lang="fr-FR"/>
        </a:p>
      </dgm:t>
    </dgm:pt>
    <dgm:pt modelId="{F47AE8C0-569F-4EE9-B2A7-1CB2550AC26F}" type="pres">
      <dgm:prSet presAssocID="{B88B82BF-E20C-4E9E-8B3D-B779FC3BA144}" presName="parTrans" presStyleLbl="sibTrans2D1" presStyleIdx="2" presStyleCnt="4"/>
      <dgm:spPr/>
      <dgm:t>
        <a:bodyPr/>
        <a:lstStyle/>
        <a:p>
          <a:endParaRPr lang="fr-FR"/>
        </a:p>
      </dgm:t>
    </dgm:pt>
    <dgm:pt modelId="{4204022E-569C-42A5-883E-4E3ABD634CA7}" type="pres">
      <dgm:prSet presAssocID="{B88B82BF-E20C-4E9E-8B3D-B779FC3BA144}" presName="connectorText" presStyleLbl="sibTrans2D1" presStyleIdx="2" presStyleCnt="4"/>
      <dgm:spPr/>
      <dgm:t>
        <a:bodyPr/>
        <a:lstStyle/>
        <a:p>
          <a:endParaRPr lang="fr-FR"/>
        </a:p>
      </dgm:t>
    </dgm:pt>
    <dgm:pt modelId="{C30264CE-2C3E-44F9-8A8D-954ECF258745}" type="pres">
      <dgm:prSet presAssocID="{BDEE4B81-2445-40D4-BA8B-71AA62AA8897}" presName="node" presStyleLbl="node1" presStyleIdx="2" presStyleCnt="4">
        <dgm:presLayoutVars>
          <dgm:bulletEnabled val="1"/>
        </dgm:presLayoutVars>
      </dgm:prSet>
      <dgm:spPr/>
      <dgm:t>
        <a:bodyPr/>
        <a:lstStyle/>
        <a:p>
          <a:endParaRPr lang="fr-FR"/>
        </a:p>
      </dgm:t>
    </dgm:pt>
    <dgm:pt modelId="{C307E64F-09C9-4830-A0B1-01E474900233}" type="pres">
      <dgm:prSet presAssocID="{D662CEC1-38CF-4328-8730-1235A5E31353}" presName="parTrans" presStyleLbl="sibTrans2D1" presStyleIdx="3" presStyleCnt="4"/>
      <dgm:spPr/>
      <dgm:t>
        <a:bodyPr/>
        <a:lstStyle/>
        <a:p>
          <a:endParaRPr lang="fr-FR"/>
        </a:p>
      </dgm:t>
    </dgm:pt>
    <dgm:pt modelId="{BB2B52D6-29C6-4B74-8B9B-1D1C9B2792D1}" type="pres">
      <dgm:prSet presAssocID="{D662CEC1-38CF-4328-8730-1235A5E31353}" presName="connectorText" presStyleLbl="sibTrans2D1" presStyleIdx="3" presStyleCnt="4"/>
      <dgm:spPr/>
      <dgm:t>
        <a:bodyPr/>
        <a:lstStyle/>
        <a:p>
          <a:endParaRPr lang="fr-FR"/>
        </a:p>
      </dgm:t>
    </dgm:pt>
    <dgm:pt modelId="{149AC49D-D9C6-43F8-A27F-468279B5572D}" type="pres">
      <dgm:prSet presAssocID="{6B8725EA-35D8-4E6A-BE12-87BB3483F4ED}" presName="node" presStyleLbl="node1" presStyleIdx="3" presStyleCnt="4">
        <dgm:presLayoutVars>
          <dgm:bulletEnabled val="1"/>
        </dgm:presLayoutVars>
      </dgm:prSet>
      <dgm:spPr/>
      <dgm:t>
        <a:bodyPr/>
        <a:lstStyle/>
        <a:p>
          <a:endParaRPr lang="fr-FR"/>
        </a:p>
      </dgm:t>
    </dgm:pt>
  </dgm:ptLst>
  <dgm:cxnLst>
    <dgm:cxn modelId="{544472C8-36D2-4EA9-A60A-A0D0CDF2303C}" type="presOf" srcId="{D662CEC1-38CF-4328-8730-1235A5E31353}" destId="{BB2B52D6-29C6-4B74-8B9B-1D1C9B2792D1}" srcOrd="1" destOrd="0" presId="urn:microsoft.com/office/officeart/2005/8/layout/radial5"/>
    <dgm:cxn modelId="{CE57B64E-2CE3-4A33-8179-E9325574F28C}" type="presOf" srcId="{2FD335FB-7D3C-4D40-BAFA-C445F31ED2F8}" destId="{4C3861D1-AAFE-4D37-A63B-DD864003C4DE}" srcOrd="0" destOrd="0" presId="urn:microsoft.com/office/officeart/2005/8/layout/radial5"/>
    <dgm:cxn modelId="{2CBDB3B3-14FE-420A-98E4-B0C1B2D3031C}" type="presOf" srcId="{6B8725EA-35D8-4E6A-BE12-87BB3483F4ED}" destId="{149AC49D-D9C6-43F8-A27F-468279B5572D}" srcOrd="0" destOrd="0" presId="urn:microsoft.com/office/officeart/2005/8/layout/radial5"/>
    <dgm:cxn modelId="{729B19DF-7586-4CB3-93B8-4B50459BF988}" type="presOf" srcId="{AF0B9410-73C3-470E-9F18-093366918139}" destId="{A6489680-5DBF-4639-8FAA-F303F99FC672}" srcOrd="0" destOrd="0" presId="urn:microsoft.com/office/officeart/2005/8/layout/radial5"/>
    <dgm:cxn modelId="{3C9B82B3-C58C-4BEB-B2E6-2512F7DF8785}" type="presOf" srcId="{BDEE4B81-2445-40D4-BA8B-71AA62AA8897}" destId="{C30264CE-2C3E-44F9-8A8D-954ECF258745}" srcOrd="0" destOrd="0" presId="urn:microsoft.com/office/officeart/2005/8/layout/radial5"/>
    <dgm:cxn modelId="{00427A28-F90E-4A47-89B1-3EAE9148462B}" type="presOf" srcId="{43340046-11E2-4858-9D26-FE4680C8F539}" destId="{A906EADB-6B0C-4D67-99D8-FB7E5D465C78}" srcOrd="0" destOrd="0" presId="urn:microsoft.com/office/officeart/2005/8/layout/radial5"/>
    <dgm:cxn modelId="{6267AE5C-6A68-4BF6-8DDC-61103F8FFEC3}" srcId="{AF0B9410-73C3-470E-9F18-093366918139}" destId="{189622D2-648F-423D-BF6F-CB505107C739}" srcOrd="0" destOrd="0" parTransId="{CD1B7164-BB93-4F69-A51E-BF44416B38C0}" sibTransId="{9D0FFBCA-F353-40EB-9EB4-8AC6FC386119}"/>
    <dgm:cxn modelId="{9727BF77-194C-44BA-A593-79E96EA65B07}" type="presOf" srcId="{B88B82BF-E20C-4E9E-8B3D-B779FC3BA144}" destId="{F47AE8C0-569F-4EE9-B2A7-1CB2550AC26F}" srcOrd="0" destOrd="0" presId="urn:microsoft.com/office/officeart/2005/8/layout/radial5"/>
    <dgm:cxn modelId="{7B818192-A73B-4531-AE78-CF23F9D3BA64}" type="presOf" srcId="{D662CEC1-38CF-4328-8730-1235A5E31353}" destId="{C307E64F-09C9-4830-A0B1-01E474900233}" srcOrd="0" destOrd="0" presId="urn:microsoft.com/office/officeart/2005/8/layout/radial5"/>
    <dgm:cxn modelId="{C8ED3B15-E9DA-418E-8114-D730C87D6926}" srcId="{AF0B9410-73C3-470E-9F18-093366918139}" destId="{BDEE4B81-2445-40D4-BA8B-71AA62AA8897}" srcOrd="2" destOrd="0" parTransId="{B88B82BF-E20C-4E9E-8B3D-B779FC3BA144}" sibTransId="{DBC16484-2817-45E5-BD99-FE674FE72B78}"/>
    <dgm:cxn modelId="{30FC5150-8A19-4D98-A0E9-BBAE795BAE78}" type="presOf" srcId="{666D3A5F-1AED-49A9-A412-52D61011469D}" destId="{1DBD0531-6390-4508-ACCF-92A60FA48F13}" srcOrd="1" destOrd="0" presId="urn:microsoft.com/office/officeart/2005/8/layout/radial5"/>
    <dgm:cxn modelId="{3409FA04-61F2-40FB-8A37-13F7BBA9F0D6}" srcId="{AF0B9410-73C3-470E-9F18-093366918139}" destId="{6B8725EA-35D8-4E6A-BE12-87BB3483F4ED}" srcOrd="3" destOrd="0" parTransId="{D662CEC1-38CF-4328-8730-1235A5E31353}" sibTransId="{C5AD7C67-D0F3-4967-BADC-0695F3DF3AE1}"/>
    <dgm:cxn modelId="{EBFB1EC0-9496-4028-BDE0-96F26FF72559}" type="presOf" srcId="{189622D2-648F-423D-BF6F-CB505107C739}" destId="{31275A7A-CFE5-4B92-A21C-06A7AC54688C}" srcOrd="0" destOrd="0" presId="urn:microsoft.com/office/officeart/2005/8/layout/radial5"/>
    <dgm:cxn modelId="{483278B2-5986-4A22-B89E-54B6FA2E6494}" type="presOf" srcId="{B88B82BF-E20C-4E9E-8B3D-B779FC3BA144}" destId="{4204022E-569C-42A5-883E-4E3ABD634CA7}" srcOrd="1" destOrd="0" presId="urn:microsoft.com/office/officeart/2005/8/layout/radial5"/>
    <dgm:cxn modelId="{AE2DD250-EF11-4298-A6B1-04AD32F35FF8}" type="presOf" srcId="{CD1B7164-BB93-4F69-A51E-BF44416B38C0}" destId="{836150F4-4480-4B40-8F99-96A2D924D785}" srcOrd="0" destOrd="0" presId="urn:microsoft.com/office/officeart/2005/8/layout/radial5"/>
    <dgm:cxn modelId="{C0EB4F14-1DB7-4374-A745-2A7416020D00}" type="presOf" srcId="{666D3A5F-1AED-49A9-A412-52D61011469D}" destId="{DFFE49E5-2788-484E-B592-6703F4643361}" srcOrd="0" destOrd="0" presId="urn:microsoft.com/office/officeart/2005/8/layout/radial5"/>
    <dgm:cxn modelId="{9C7663F0-3B84-461E-94F3-9C17FF825BC3}" srcId="{AF0B9410-73C3-470E-9F18-093366918139}" destId="{43340046-11E2-4858-9D26-FE4680C8F539}" srcOrd="1" destOrd="0" parTransId="{666D3A5F-1AED-49A9-A412-52D61011469D}" sibTransId="{04CAA5F0-3288-47E8-A782-519550149FDA}"/>
    <dgm:cxn modelId="{0F54E9A1-E267-4520-BF87-EB801DBAC626}" srcId="{2FD335FB-7D3C-4D40-BAFA-C445F31ED2F8}" destId="{AF0B9410-73C3-470E-9F18-093366918139}" srcOrd="0" destOrd="0" parTransId="{3374D042-8DB2-484C-A6C6-DF94C7481A5E}" sibTransId="{93A89551-B775-4ED7-8FCB-9F237C2F3D9B}"/>
    <dgm:cxn modelId="{D56413B3-7D26-43B2-B93F-06BF734B7D87}" type="presOf" srcId="{CD1B7164-BB93-4F69-A51E-BF44416B38C0}" destId="{AF7CA875-3CE5-4067-82FF-C80E981375B4}" srcOrd="1" destOrd="0" presId="urn:microsoft.com/office/officeart/2005/8/layout/radial5"/>
    <dgm:cxn modelId="{94E7D870-771C-4300-A34B-909D6E5541C8}" type="presParOf" srcId="{4C3861D1-AAFE-4D37-A63B-DD864003C4DE}" destId="{A6489680-5DBF-4639-8FAA-F303F99FC672}" srcOrd="0" destOrd="0" presId="urn:microsoft.com/office/officeart/2005/8/layout/radial5"/>
    <dgm:cxn modelId="{54980B84-DDE6-4BB5-8A8A-9145F0CFBD4F}" type="presParOf" srcId="{4C3861D1-AAFE-4D37-A63B-DD864003C4DE}" destId="{836150F4-4480-4B40-8F99-96A2D924D785}" srcOrd="1" destOrd="0" presId="urn:microsoft.com/office/officeart/2005/8/layout/radial5"/>
    <dgm:cxn modelId="{EE1515D1-7E9C-4EB7-B223-B8FCE98F0CAC}" type="presParOf" srcId="{836150F4-4480-4B40-8F99-96A2D924D785}" destId="{AF7CA875-3CE5-4067-82FF-C80E981375B4}" srcOrd="0" destOrd="0" presId="urn:microsoft.com/office/officeart/2005/8/layout/radial5"/>
    <dgm:cxn modelId="{8F6A8639-3DF1-442C-8657-8B05C8DD1111}" type="presParOf" srcId="{4C3861D1-AAFE-4D37-A63B-DD864003C4DE}" destId="{31275A7A-CFE5-4B92-A21C-06A7AC54688C}" srcOrd="2" destOrd="0" presId="urn:microsoft.com/office/officeart/2005/8/layout/radial5"/>
    <dgm:cxn modelId="{8844C226-620B-479B-A024-6E3A471FF320}" type="presParOf" srcId="{4C3861D1-AAFE-4D37-A63B-DD864003C4DE}" destId="{DFFE49E5-2788-484E-B592-6703F4643361}" srcOrd="3" destOrd="0" presId="urn:microsoft.com/office/officeart/2005/8/layout/radial5"/>
    <dgm:cxn modelId="{ACD08DC2-5DCF-4A06-B297-4A9FDE23AC90}" type="presParOf" srcId="{DFFE49E5-2788-484E-B592-6703F4643361}" destId="{1DBD0531-6390-4508-ACCF-92A60FA48F13}" srcOrd="0" destOrd="0" presId="urn:microsoft.com/office/officeart/2005/8/layout/radial5"/>
    <dgm:cxn modelId="{30BB77C1-9BEE-413D-B1BA-4FDAABE32B85}" type="presParOf" srcId="{4C3861D1-AAFE-4D37-A63B-DD864003C4DE}" destId="{A906EADB-6B0C-4D67-99D8-FB7E5D465C78}" srcOrd="4" destOrd="0" presId="urn:microsoft.com/office/officeart/2005/8/layout/radial5"/>
    <dgm:cxn modelId="{248BB640-EF39-4B0B-AC7C-96CEA13E6A7C}" type="presParOf" srcId="{4C3861D1-AAFE-4D37-A63B-DD864003C4DE}" destId="{F47AE8C0-569F-4EE9-B2A7-1CB2550AC26F}" srcOrd="5" destOrd="0" presId="urn:microsoft.com/office/officeart/2005/8/layout/radial5"/>
    <dgm:cxn modelId="{50A0D438-566B-4A7B-B61C-DE7D67395F13}" type="presParOf" srcId="{F47AE8C0-569F-4EE9-B2A7-1CB2550AC26F}" destId="{4204022E-569C-42A5-883E-4E3ABD634CA7}" srcOrd="0" destOrd="0" presId="urn:microsoft.com/office/officeart/2005/8/layout/radial5"/>
    <dgm:cxn modelId="{161777AC-2379-4E7F-A877-6D98B72D0D4C}" type="presParOf" srcId="{4C3861D1-AAFE-4D37-A63B-DD864003C4DE}" destId="{C30264CE-2C3E-44F9-8A8D-954ECF258745}" srcOrd="6" destOrd="0" presId="urn:microsoft.com/office/officeart/2005/8/layout/radial5"/>
    <dgm:cxn modelId="{80B05CE2-D26E-42FF-9A34-4397CFB58B94}" type="presParOf" srcId="{4C3861D1-AAFE-4D37-A63B-DD864003C4DE}" destId="{C307E64F-09C9-4830-A0B1-01E474900233}" srcOrd="7" destOrd="0" presId="urn:microsoft.com/office/officeart/2005/8/layout/radial5"/>
    <dgm:cxn modelId="{2B10A7E4-0FAA-42D7-9566-528C667BADE0}" type="presParOf" srcId="{C307E64F-09C9-4830-A0B1-01E474900233}" destId="{BB2B52D6-29C6-4B74-8B9B-1D1C9B2792D1}" srcOrd="0" destOrd="0" presId="urn:microsoft.com/office/officeart/2005/8/layout/radial5"/>
    <dgm:cxn modelId="{8E58962F-E938-41E4-AE69-DCDEB9D05F32}" type="presParOf" srcId="{4C3861D1-AAFE-4D37-A63B-DD864003C4DE}" destId="{149AC49D-D9C6-43F8-A27F-468279B5572D}" srcOrd="8" destOrd="0" presId="urn:microsoft.com/office/officeart/2005/8/layout/radial5"/>
  </dgm:cxnLst>
  <dgm:bg>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50000" t="50000" r="50000" b="50000"/>
      </a:path>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D30FB7-80BB-4B49-BE0A-12D08D4E357A}"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fr-FR"/>
        </a:p>
      </dgm:t>
    </dgm:pt>
    <dgm:pt modelId="{C4EB5427-C99F-4852-81E0-E4DD9C764C8B}">
      <dgm:prSet phldrT="[Texte]"/>
      <dgm:spPr/>
      <dgm:t>
        <a:bodyPr/>
        <a:lstStyle/>
        <a:p>
          <a:r>
            <a:rPr lang="fr-FR" dirty="0" smtClean="0"/>
            <a:t>Moi</a:t>
          </a:r>
          <a:endParaRPr lang="fr-FR" dirty="0"/>
        </a:p>
      </dgm:t>
    </dgm:pt>
    <dgm:pt modelId="{D6B5ED52-F5A7-4FC1-8160-F6D8AEB24150}" type="parTrans" cxnId="{4EF43510-F71B-46CC-BF4C-5D8F49329D58}">
      <dgm:prSet/>
      <dgm:spPr/>
      <dgm:t>
        <a:bodyPr/>
        <a:lstStyle/>
        <a:p>
          <a:endParaRPr lang="fr-FR"/>
        </a:p>
      </dgm:t>
    </dgm:pt>
    <dgm:pt modelId="{393EA22D-5AB6-4FBA-88A1-774D287D23BF}" type="sibTrans" cxnId="{4EF43510-F71B-46CC-BF4C-5D8F49329D58}">
      <dgm:prSet/>
      <dgm:spPr/>
      <dgm:t>
        <a:bodyPr/>
        <a:lstStyle/>
        <a:p>
          <a:endParaRPr lang="fr-FR"/>
        </a:p>
      </dgm:t>
    </dgm:pt>
    <dgm:pt modelId="{F24EC32B-E30A-486C-BB7B-E6FD87360D1F}">
      <dgm:prSet phldrT="[Texte]"/>
      <dgm:spPr/>
      <dgm:t>
        <a:bodyPr/>
        <a:lstStyle/>
        <a:p>
          <a:r>
            <a:rPr lang="fr-FR" dirty="0" smtClean="0"/>
            <a:t>Valeurs</a:t>
          </a:r>
        </a:p>
        <a:p>
          <a:r>
            <a:rPr lang="fr-FR" dirty="0" smtClean="0"/>
            <a:t>(vérité, beauté, bonté)</a:t>
          </a:r>
          <a:endParaRPr lang="fr-FR" dirty="0"/>
        </a:p>
      </dgm:t>
    </dgm:pt>
    <dgm:pt modelId="{3DCB9805-2E42-49D2-BEA6-E797687FDE6A}" type="parTrans" cxnId="{B10C81A5-0FE2-4654-89CE-870709C5CEF3}">
      <dgm:prSet/>
      <dgm:spPr/>
      <dgm:t>
        <a:bodyPr/>
        <a:lstStyle/>
        <a:p>
          <a:endParaRPr lang="fr-FR"/>
        </a:p>
      </dgm:t>
    </dgm:pt>
    <dgm:pt modelId="{AF4D3B3B-E269-46DB-A202-9BB4D3856C6D}" type="sibTrans" cxnId="{B10C81A5-0FE2-4654-89CE-870709C5CEF3}">
      <dgm:prSet/>
      <dgm:spPr/>
      <dgm:t>
        <a:bodyPr/>
        <a:lstStyle/>
        <a:p>
          <a:endParaRPr lang="fr-FR"/>
        </a:p>
      </dgm:t>
    </dgm:pt>
    <dgm:pt modelId="{9F2108AB-09A9-4E77-BE11-9AA1E6B00ADE}">
      <dgm:prSet phldrT="[Texte]">
        <dgm:style>
          <a:lnRef idx="0">
            <a:schemeClr val="accent3"/>
          </a:lnRef>
          <a:fillRef idx="3">
            <a:schemeClr val="accent3"/>
          </a:fillRef>
          <a:effectRef idx="3">
            <a:schemeClr val="accent3"/>
          </a:effectRef>
          <a:fontRef idx="minor">
            <a:schemeClr val="lt1"/>
          </a:fontRef>
        </dgm:style>
      </dgm:prSet>
      <dgm:spPr>
        <a:solidFill>
          <a:srgbClr val="FF0000"/>
        </a:solidFill>
      </dgm:spPr>
      <dgm:t>
        <a:bodyPr/>
        <a:lstStyle/>
        <a:p>
          <a:r>
            <a:rPr lang="fr-FR" dirty="0" smtClean="0"/>
            <a:t>Corps</a:t>
          </a:r>
          <a:endParaRPr lang="fr-FR" dirty="0"/>
        </a:p>
      </dgm:t>
    </dgm:pt>
    <dgm:pt modelId="{12A2D929-134B-4B22-88A9-6A538817410F}" type="parTrans" cxnId="{351A83F6-1323-4B5A-808C-5016CCABBC5E}">
      <dgm:prSet/>
      <dgm:spPr/>
      <dgm:t>
        <a:bodyPr/>
        <a:lstStyle/>
        <a:p>
          <a:endParaRPr lang="fr-FR"/>
        </a:p>
      </dgm:t>
    </dgm:pt>
    <dgm:pt modelId="{476723D1-7E74-445E-9635-8EC665773DCC}" type="sibTrans" cxnId="{351A83F6-1323-4B5A-808C-5016CCABBC5E}">
      <dgm:prSet/>
      <dgm:spPr/>
      <dgm:t>
        <a:bodyPr/>
        <a:lstStyle/>
        <a:p>
          <a:endParaRPr lang="fr-FR"/>
        </a:p>
      </dgm:t>
    </dgm:pt>
    <dgm:pt modelId="{F2F4177C-6F20-4608-9BBC-E9DD24826AA5}">
      <dgm:prSet>
        <dgm:style>
          <a:lnRef idx="1">
            <a:schemeClr val="dk1"/>
          </a:lnRef>
          <a:fillRef idx="2">
            <a:schemeClr val="dk1"/>
          </a:fillRef>
          <a:effectRef idx="1">
            <a:schemeClr val="dk1"/>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dirty="0" smtClean="0"/>
        </a:p>
        <a:p>
          <a:pPr marL="0" marR="0" indent="0" defTabSz="914400" eaLnBrk="1" fontAlgn="auto" latinLnBrk="0" hangingPunct="1">
            <a:lnSpc>
              <a:spcPct val="100000"/>
            </a:lnSpc>
            <a:spcBef>
              <a:spcPts val="0"/>
            </a:spcBef>
            <a:spcAft>
              <a:spcPts val="0"/>
            </a:spcAft>
            <a:buClrTx/>
            <a:buSzTx/>
            <a:buFontTx/>
            <a:buNone/>
            <a:tabLst/>
            <a:defRPr/>
          </a:pPr>
          <a:r>
            <a:rPr lang="fr-FR" dirty="0" smtClean="0"/>
            <a:t>Tentations</a:t>
          </a:r>
        </a:p>
        <a:p>
          <a:pPr defTabSz="622300">
            <a:lnSpc>
              <a:spcPct val="90000"/>
            </a:lnSpc>
            <a:spcBef>
              <a:spcPct val="0"/>
            </a:spcBef>
            <a:spcAft>
              <a:spcPct val="35000"/>
            </a:spcAft>
          </a:pPr>
          <a:endParaRPr lang="fr-FR" dirty="0"/>
        </a:p>
      </dgm:t>
    </dgm:pt>
    <dgm:pt modelId="{85768BAE-F8BF-4C97-B130-6A5BF3EEE8A9}" type="parTrans" cxnId="{26545BC5-9695-44A3-9C06-0F9E0E76A1F7}">
      <dgm:prSet/>
      <dgm:spPr/>
      <dgm:t>
        <a:bodyPr/>
        <a:lstStyle/>
        <a:p>
          <a:endParaRPr lang="fr-FR"/>
        </a:p>
      </dgm:t>
    </dgm:pt>
    <dgm:pt modelId="{3A6937E6-903D-428E-9F01-8046923AAF28}" type="sibTrans" cxnId="{26545BC5-9695-44A3-9C06-0F9E0E76A1F7}">
      <dgm:prSet/>
      <dgm:spPr/>
      <dgm:t>
        <a:bodyPr/>
        <a:lstStyle/>
        <a:p>
          <a:endParaRPr lang="fr-FR"/>
        </a:p>
      </dgm:t>
    </dgm:pt>
    <dgm:pt modelId="{F5D2A229-B37A-4C78-BC1D-B90BA7AE100E}">
      <dgm:prSet>
        <dgm:style>
          <a:lnRef idx="0">
            <a:schemeClr val="accent1"/>
          </a:lnRef>
          <a:fillRef idx="3">
            <a:schemeClr val="accent1"/>
          </a:fillRef>
          <a:effectRef idx="3">
            <a:schemeClr val="accent1"/>
          </a:effectRef>
          <a:fontRef idx="minor">
            <a:schemeClr val="lt1"/>
          </a:fontRef>
        </dgm:style>
      </dgm:prSet>
      <dgm:spPr/>
      <dgm:t>
        <a:bodyPr/>
        <a:lstStyle/>
        <a:p>
          <a:r>
            <a:rPr lang="fr-FR" dirty="0" smtClean="0"/>
            <a:t>Âme</a:t>
          </a:r>
          <a:endParaRPr lang="fr-FR" dirty="0"/>
        </a:p>
      </dgm:t>
    </dgm:pt>
    <dgm:pt modelId="{94BDED77-7287-455D-864E-90120C20A427}" type="parTrans" cxnId="{59425812-2089-4731-B800-E08E1C145166}">
      <dgm:prSet/>
      <dgm:spPr/>
      <dgm:t>
        <a:bodyPr/>
        <a:lstStyle/>
        <a:p>
          <a:endParaRPr lang="fr-FR"/>
        </a:p>
      </dgm:t>
    </dgm:pt>
    <dgm:pt modelId="{13928493-C815-468C-94ED-AE137F59C623}" type="sibTrans" cxnId="{59425812-2089-4731-B800-E08E1C145166}">
      <dgm:prSet/>
      <dgm:spPr/>
      <dgm:t>
        <a:bodyPr/>
        <a:lstStyle/>
        <a:p>
          <a:endParaRPr lang="fr-FR"/>
        </a:p>
      </dgm:t>
    </dgm:pt>
    <dgm:pt modelId="{B85BE46F-87BF-4925-9BF5-0595FB26CBCA}">
      <dgm:prSet/>
      <dgm:spPr/>
      <dgm:t>
        <a:bodyPr/>
        <a:lstStyle/>
        <a:p>
          <a:endParaRPr lang="fr-FR"/>
        </a:p>
      </dgm:t>
    </dgm:pt>
    <dgm:pt modelId="{9AA76EBE-578E-481C-9C1E-5C95F43234AA}" type="parTrans" cxnId="{D68D6EAA-F4F5-44E1-BB18-8F6274777AAC}">
      <dgm:prSet/>
      <dgm:spPr/>
      <dgm:t>
        <a:bodyPr/>
        <a:lstStyle/>
        <a:p>
          <a:endParaRPr lang="fr-FR"/>
        </a:p>
      </dgm:t>
    </dgm:pt>
    <dgm:pt modelId="{4B2D3B9B-D41D-4E39-ABA5-6443F3AB3576}" type="sibTrans" cxnId="{D68D6EAA-F4F5-44E1-BB18-8F6274777AAC}">
      <dgm:prSet/>
      <dgm:spPr/>
      <dgm:t>
        <a:bodyPr/>
        <a:lstStyle/>
        <a:p>
          <a:endParaRPr lang="fr-FR"/>
        </a:p>
      </dgm:t>
    </dgm:pt>
    <dgm:pt modelId="{B127157F-8968-4F51-87E7-25DA152553E9}" type="pres">
      <dgm:prSet presAssocID="{2CD30FB7-80BB-4B49-BE0A-12D08D4E357A}" presName="Name0" presStyleCnt="0">
        <dgm:presLayoutVars>
          <dgm:chMax val="1"/>
          <dgm:dir/>
          <dgm:animLvl val="ctr"/>
          <dgm:resizeHandles val="exact"/>
        </dgm:presLayoutVars>
      </dgm:prSet>
      <dgm:spPr/>
      <dgm:t>
        <a:bodyPr/>
        <a:lstStyle/>
        <a:p>
          <a:endParaRPr lang="fr-FR"/>
        </a:p>
      </dgm:t>
    </dgm:pt>
    <dgm:pt modelId="{DF6CAAB0-6A8E-4246-8C59-36A38FC2980D}" type="pres">
      <dgm:prSet presAssocID="{C4EB5427-C99F-4852-81E0-E4DD9C764C8B}" presName="centerShape" presStyleLbl="node0" presStyleIdx="0" presStyleCnt="1"/>
      <dgm:spPr/>
      <dgm:t>
        <a:bodyPr/>
        <a:lstStyle/>
        <a:p>
          <a:endParaRPr lang="fr-FR"/>
        </a:p>
      </dgm:t>
    </dgm:pt>
    <dgm:pt modelId="{D5E71271-C57A-4A4F-8B95-A1970F1C25CF}" type="pres">
      <dgm:prSet presAssocID="{3DCB9805-2E42-49D2-BEA6-E797687FDE6A}" presName="parTrans" presStyleLbl="sibTrans2D1" presStyleIdx="0" presStyleCnt="4"/>
      <dgm:spPr/>
      <dgm:t>
        <a:bodyPr/>
        <a:lstStyle/>
        <a:p>
          <a:endParaRPr lang="fr-FR"/>
        </a:p>
      </dgm:t>
    </dgm:pt>
    <dgm:pt modelId="{A14CE24E-9C29-441F-8B0D-FC79263F6D75}" type="pres">
      <dgm:prSet presAssocID="{3DCB9805-2E42-49D2-BEA6-E797687FDE6A}" presName="connectorText" presStyleLbl="sibTrans2D1" presStyleIdx="0" presStyleCnt="4"/>
      <dgm:spPr/>
      <dgm:t>
        <a:bodyPr/>
        <a:lstStyle/>
        <a:p>
          <a:endParaRPr lang="fr-FR"/>
        </a:p>
      </dgm:t>
    </dgm:pt>
    <dgm:pt modelId="{79D6A6C7-6C0E-47CD-A51B-A9C5DF120162}" type="pres">
      <dgm:prSet presAssocID="{F24EC32B-E30A-486C-BB7B-E6FD87360D1F}" presName="node" presStyleLbl="node1" presStyleIdx="0" presStyleCnt="4">
        <dgm:presLayoutVars>
          <dgm:bulletEnabled val="1"/>
        </dgm:presLayoutVars>
      </dgm:prSet>
      <dgm:spPr/>
      <dgm:t>
        <a:bodyPr/>
        <a:lstStyle/>
        <a:p>
          <a:endParaRPr lang="fr-FR"/>
        </a:p>
      </dgm:t>
    </dgm:pt>
    <dgm:pt modelId="{383F4B9D-78F4-49BB-8C05-36351BA389E6}" type="pres">
      <dgm:prSet presAssocID="{12A2D929-134B-4B22-88A9-6A538817410F}" presName="parTrans" presStyleLbl="sibTrans2D1" presStyleIdx="1" presStyleCnt="4"/>
      <dgm:spPr/>
      <dgm:t>
        <a:bodyPr/>
        <a:lstStyle/>
        <a:p>
          <a:endParaRPr lang="fr-FR"/>
        </a:p>
      </dgm:t>
    </dgm:pt>
    <dgm:pt modelId="{1372BB4F-3357-40BA-9A06-079087DBD5E7}" type="pres">
      <dgm:prSet presAssocID="{12A2D929-134B-4B22-88A9-6A538817410F}" presName="connectorText" presStyleLbl="sibTrans2D1" presStyleIdx="1" presStyleCnt="4"/>
      <dgm:spPr/>
      <dgm:t>
        <a:bodyPr/>
        <a:lstStyle/>
        <a:p>
          <a:endParaRPr lang="fr-FR"/>
        </a:p>
      </dgm:t>
    </dgm:pt>
    <dgm:pt modelId="{3CE2D1D9-9D58-40E2-909C-ADD983B3C4CB}" type="pres">
      <dgm:prSet presAssocID="{9F2108AB-09A9-4E77-BE11-9AA1E6B00ADE}" presName="node" presStyleLbl="node1" presStyleIdx="1" presStyleCnt="4">
        <dgm:presLayoutVars>
          <dgm:bulletEnabled val="1"/>
        </dgm:presLayoutVars>
      </dgm:prSet>
      <dgm:spPr/>
      <dgm:t>
        <a:bodyPr/>
        <a:lstStyle/>
        <a:p>
          <a:endParaRPr lang="fr-FR"/>
        </a:p>
      </dgm:t>
    </dgm:pt>
    <dgm:pt modelId="{11080B1C-F3A6-4FDE-9760-854334624AF9}" type="pres">
      <dgm:prSet presAssocID="{85768BAE-F8BF-4C97-B130-6A5BF3EEE8A9}" presName="parTrans" presStyleLbl="sibTrans2D1" presStyleIdx="2" presStyleCnt="4"/>
      <dgm:spPr/>
      <dgm:t>
        <a:bodyPr/>
        <a:lstStyle/>
        <a:p>
          <a:endParaRPr lang="fr-FR"/>
        </a:p>
      </dgm:t>
    </dgm:pt>
    <dgm:pt modelId="{AACE2033-34BA-441A-88FD-50C40533D0B9}" type="pres">
      <dgm:prSet presAssocID="{85768BAE-F8BF-4C97-B130-6A5BF3EEE8A9}" presName="connectorText" presStyleLbl="sibTrans2D1" presStyleIdx="2" presStyleCnt="4"/>
      <dgm:spPr/>
      <dgm:t>
        <a:bodyPr/>
        <a:lstStyle/>
        <a:p>
          <a:endParaRPr lang="fr-FR"/>
        </a:p>
      </dgm:t>
    </dgm:pt>
    <dgm:pt modelId="{1075A3E2-3C29-48ED-B19B-0572307074AB}" type="pres">
      <dgm:prSet presAssocID="{F2F4177C-6F20-4608-9BBC-E9DD24826AA5}" presName="node" presStyleLbl="node1" presStyleIdx="2" presStyleCnt="4">
        <dgm:presLayoutVars>
          <dgm:bulletEnabled val="1"/>
        </dgm:presLayoutVars>
      </dgm:prSet>
      <dgm:spPr/>
      <dgm:t>
        <a:bodyPr/>
        <a:lstStyle/>
        <a:p>
          <a:endParaRPr lang="fr-FR"/>
        </a:p>
      </dgm:t>
    </dgm:pt>
    <dgm:pt modelId="{A504D1C1-2500-462C-B7BB-A54C81B84037}" type="pres">
      <dgm:prSet presAssocID="{94BDED77-7287-455D-864E-90120C20A427}" presName="parTrans" presStyleLbl="sibTrans2D1" presStyleIdx="3" presStyleCnt="4"/>
      <dgm:spPr/>
      <dgm:t>
        <a:bodyPr/>
        <a:lstStyle/>
        <a:p>
          <a:endParaRPr lang="fr-FR"/>
        </a:p>
      </dgm:t>
    </dgm:pt>
    <dgm:pt modelId="{61D66AA4-6BB3-4798-87EC-0188EEFAE188}" type="pres">
      <dgm:prSet presAssocID="{94BDED77-7287-455D-864E-90120C20A427}" presName="connectorText" presStyleLbl="sibTrans2D1" presStyleIdx="3" presStyleCnt="4"/>
      <dgm:spPr/>
      <dgm:t>
        <a:bodyPr/>
        <a:lstStyle/>
        <a:p>
          <a:endParaRPr lang="fr-FR"/>
        </a:p>
      </dgm:t>
    </dgm:pt>
    <dgm:pt modelId="{570D860F-CBC0-4EA9-88DB-EE1A01BD5D08}" type="pres">
      <dgm:prSet presAssocID="{F5D2A229-B37A-4C78-BC1D-B90BA7AE100E}" presName="node" presStyleLbl="node1" presStyleIdx="3" presStyleCnt="4">
        <dgm:presLayoutVars>
          <dgm:bulletEnabled val="1"/>
        </dgm:presLayoutVars>
      </dgm:prSet>
      <dgm:spPr/>
      <dgm:t>
        <a:bodyPr/>
        <a:lstStyle/>
        <a:p>
          <a:endParaRPr lang="fr-FR"/>
        </a:p>
      </dgm:t>
    </dgm:pt>
  </dgm:ptLst>
  <dgm:cxnLst>
    <dgm:cxn modelId="{AA5459AB-06B8-48EB-8F2B-FC09D2364AFA}" type="presOf" srcId="{F2F4177C-6F20-4608-9BBC-E9DD24826AA5}" destId="{1075A3E2-3C29-48ED-B19B-0572307074AB}" srcOrd="0" destOrd="0" presId="urn:microsoft.com/office/officeart/2005/8/layout/radial5"/>
    <dgm:cxn modelId="{B10C81A5-0FE2-4654-89CE-870709C5CEF3}" srcId="{C4EB5427-C99F-4852-81E0-E4DD9C764C8B}" destId="{F24EC32B-E30A-486C-BB7B-E6FD87360D1F}" srcOrd="0" destOrd="0" parTransId="{3DCB9805-2E42-49D2-BEA6-E797687FDE6A}" sibTransId="{AF4D3B3B-E269-46DB-A202-9BB4D3856C6D}"/>
    <dgm:cxn modelId="{4EF43510-F71B-46CC-BF4C-5D8F49329D58}" srcId="{2CD30FB7-80BB-4B49-BE0A-12D08D4E357A}" destId="{C4EB5427-C99F-4852-81E0-E4DD9C764C8B}" srcOrd="0" destOrd="0" parTransId="{D6B5ED52-F5A7-4FC1-8160-F6D8AEB24150}" sibTransId="{393EA22D-5AB6-4FBA-88A1-774D287D23BF}"/>
    <dgm:cxn modelId="{26545BC5-9695-44A3-9C06-0F9E0E76A1F7}" srcId="{C4EB5427-C99F-4852-81E0-E4DD9C764C8B}" destId="{F2F4177C-6F20-4608-9BBC-E9DD24826AA5}" srcOrd="2" destOrd="0" parTransId="{85768BAE-F8BF-4C97-B130-6A5BF3EEE8A9}" sibTransId="{3A6937E6-903D-428E-9F01-8046923AAF28}"/>
    <dgm:cxn modelId="{D68D6EAA-F4F5-44E1-BB18-8F6274777AAC}" srcId="{2CD30FB7-80BB-4B49-BE0A-12D08D4E357A}" destId="{B85BE46F-87BF-4925-9BF5-0595FB26CBCA}" srcOrd="1" destOrd="0" parTransId="{9AA76EBE-578E-481C-9C1E-5C95F43234AA}" sibTransId="{4B2D3B9B-D41D-4E39-ABA5-6443F3AB3576}"/>
    <dgm:cxn modelId="{2DF98976-A252-4756-95D9-413151B33280}" type="presOf" srcId="{C4EB5427-C99F-4852-81E0-E4DD9C764C8B}" destId="{DF6CAAB0-6A8E-4246-8C59-36A38FC2980D}" srcOrd="0" destOrd="0" presId="urn:microsoft.com/office/officeart/2005/8/layout/radial5"/>
    <dgm:cxn modelId="{351A83F6-1323-4B5A-808C-5016CCABBC5E}" srcId="{C4EB5427-C99F-4852-81E0-E4DD9C764C8B}" destId="{9F2108AB-09A9-4E77-BE11-9AA1E6B00ADE}" srcOrd="1" destOrd="0" parTransId="{12A2D929-134B-4B22-88A9-6A538817410F}" sibTransId="{476723D1-7E74-445E-9635-8EC665773DCC}"/>
    <dgm:cxn modelId="{37C95D04-9595-4C93-9600-8B1C9904D246}" type="presOf" srcId="{94BDED77-7287-455D-864E-90120C20A427}" destId="{61D66AA4-6BB3-4798-87EC-0188EEFAE188}" srcOrd="1" destOrd="0" presId="urn:microsoft.com/office/officeart/2005/8/layout/radial5"/>
    <dgm:cxn modelId="{73EA7CC9-765D-4BEB-B06E-C47055FDDFB6}" type="presOf" srcId="{F24EC32B-E30A-486C-BB7B-E6FD87360D1F}" destId="{79D6A6C7-6C0E-47CD-A51B-A9C5DF120162}" srcOrd="0" destOrd="0" presId="urn:microsoft.com/office/officeart/2005/8/layout/radial5"/>
    <dgm:cxn modelId="{90101F2E-DFEF-4203-BE57-C00462054603}" type="presOf" srcId="{9F2108AB-09A9-4E77-BE11-9AA1E6B00ADE}" destId="{3CE2D1D9-9D58-40E2-909C-ADD983B3C4CB}" srcOrd="0" destOrd="0" presId="urn:microsoft.com/office/officeart/2005/8/layout/radial5"/>
    <dgm:cxn modelId="{E3285780-B3B5-45D6-B17E-9EBAC05E2B68}" type="presOf" srcId="{3DCB9805-2E42-49D2-BEA6-E797687FDE6A}" destId="{A14CE24E-9C29-441F-8B0D-FC79263F6D75}" srcOrd="1" destOrd="0" presId="urn:microsoft.com/office/officeart/2005/8/layout/radial5"/>
    <dgm:cxn modelId="{A63C3C9B-6744-47CB-9AD9-2E87278D0CA9}" type="presOf" srcId="{12A2D929-134B-4B22-88A9-6A538817410F}" destId="{383F4B9D-78F4-49BB-8C05-36351BA389E6}" srcOrd="0" destOrd="0" presId="urn:microsoft.com/office/officeart/2005/8/layout/radial5"/>
    <dgm:cxn modelId="{CF586D2C-373B-460B-A21F-DA5C2416F863}" type="presOf" srcId="{F5D2A229-B37A-4C78-BC1D-B90BA7AE100E}" destId="{570D860F-CBC0-4EA9-88DB-EE1A01BD5D08}" srcOrd="0" destOrd="0" presId="urn:microsoft.com/office/officeart/2005/8/layout/radial5"/>
    <dgm:cxn modelId="{2173C912-2FA8-4CDC-A511-771AE9C7702C}" type="presOf" srcId="{94BDED77-7287-455D-864E-90120C20A427}" destId="{A504D1C1-2500-462C-B7BB-A54C81B84037}" srcOrd="0" destOrd="0" presId="urn:microsoft.com/office/officeart/2005/8/layout/radial5"/>
    <dgm:cxn modelId="{C1781FAA-D748-4FFC-AC59-C5FED80C2306}" type="presOf" srcId="{12A2D929-134B-4B22-88A9-6A538817410F}" destId="{1372BB4F-3357-40BA-9A06-079087DBD5E7}" srcOrd="1" destOrd="0" presId="urn:microsoft.com/office/officeart/2005/8/layout/radial5"/>
    <dgm:cxn modelId="{BBCBDC28-8A53-493D-A9E1-C5ECB9833E26}" type="presOf" srcId="{3DCB9805-2E42-49D2-BEA6-E797687FDE6A}" destId="{D5E71271-C57A-4A4F-8B95-A1970F1C25CF}" srcOrd="0" destOrd="0" presId="urn:microsoft.com/office/officeart/2005/8/layout/radial5"/>
    <dgm:cxn modelId="{7C67B19A-923B-4BFC-AC79-3F6BC3548733}" type="presOf" srcId="{2CD30FB7-80BB-4B49-BE0A-12D08D4E357A}" destId="{B127157F-8968-4F51-87E7-25DA152553E9}" srcOrd="0" destOrd="0" presId="urn:microsoft.com/office/officeart/2005/8/layout/radial5"/>
    <dgm:cxn modelId="{EE1527D9-DA37-423E-80EE-927FA9578064}" type="presOf" srcId="{85768BAE-F8BF-4C97-B130-6A5BF3EEE8A9}" destId="{11080B1C-F3A6-4FDE-9760-854334624AF9}" srcOrd="0" destOrd="0" presId="urn:microsoft.com/office/officeart/2005/8/layout/radial5"/>
    <dgm:cxn modelId="{59425812-2089-4731-B800-E08E1C145166}" srcId="{C4EB5427-C99F-4852-81E0-E4DD9C764C8B}" destId="{F5D2A229-B37A-4C78-BC1D-B90BA7AE100E}" srcOrd="3" destOrd="0" parTransId="{94BDED77-7287-455D-864E-90120C20A427}" sibTransId="{13928493-C815-468C-94ED-AE137F59C623}"/>
    <dgm:cxn modelId="{3C05D770-2559-4519-8802-5F86F10D6731}" type="presOf" srcId="{85768BAE-F8BF-4C97-B130-6A5BF3EEE8A9}" destId="{AACE2033-34BA-441A-88FD-50C40533D0B9}" srcOrd="1" destOrd="0" presId="urn:microsoft.com/office/officeart/2005/8/layout/radial5"/>
    <dgm:cxn modelId="{D5BD37DF-CF3C-426D-85E0-83987CCCBC73}" type="presParOf" srcId="{B127157F-8968-4F51-87E7-25DA152553E9}" destId="{DF6CAAB0-6A8E-4246-8C59-36A38FC2980D}" srcOrd="0" destOrd="0" presId="urn:microsoft.com/office/officeart/2005/8/layout/radial5"/>
    <dgm:cxn modelId="{F6FF6CCD-1843-4E6A-98AA-8891A908B41E}" type="presParOf" srcId="{B127157F-8968-4F51-87E7-25DA152553E9}" destId="{D5E71271-C57A-4A4F-8B95-A1970F1C25CF}" srcOrd="1" destOrd="0" presId="urn:microsoft.com/office/officeart/2005/8/layout/radial5"/>
    <dgm:cxn modelId="{BB008CE0-FED1-4843-939F-87C3CF645972}" type="presParOf" srcId="{D5E71271-C57A-4A4F-8B95-A1970F1C25CF}" destId="{A14CE24E-9C29-441F-8B0D-FC79263F6D75}" srcOrd="0" destOrd="0" presId="urn:microsoft.com/office/officeart/2005/8/layout/radial5"/>
    <dgm:cxn modelId="{7BD036E1-5947-419D-AF01-9685176B1432}" type="presParOf" srcId="{B127157F-8968-4F51-87E7-25DA152553E9}" destId="{79D6A6C7-6C0E-47CD-A51B-A9C5DF120162}" srcOrd="2" destOrd="0" presId="urn:microsoft.com/office/officeart/2005/8/layout/radial5"/>
    <dgm:cxn modelId="{A9851306-7C14-403E-A228-C41916C94550}" type="presParOf" srcId="{B127157F-8968-4F51-87E7-25DA152553E9}" destId="{383F4B9D-78F4-49BB-8C05-36351BA389E6}" srcOrd="3" destOrd="0" presId="urn:microsoft.com/office/officeart/2005/8/layout/radial5"/>
    <dgm:cxn modelId="{DA48A100-13CA-4B31-8F8A-A450B4306917}" type="presParOf" srcId="{383F4B9D-78F4-49BB-8C05-36351BA389E6}" destId="{1372BB4F-3357-40BA-9A06-079087DBD5E7}" srcOrd="0" destOrd="0" presId="urn:microsoft.com/office/officeart/2005/8/layout/radial5"/>
    <dgm:cxn modelId="{955B8418-69B1-419D-BEE3-ABE9FDA34CAC}" type="presParOf" srcId="{B127157F-8968-4F51-87E7-25DA152553E9}" destId="{3CE2D1D9-9D58-40E2-909C-ADD983B3C4CB}" srcOrd="4" destOrd="0" presId="urn:microsoft.com/office/officeart/2005/8/layout/radial5"/>
    <dgm:cxn modelId="{6C7AAC79-AB80-4959-AFCB-402FE764A3AF}" type="presParOf" srcId="{B127157F-8968-4F51-87E7-25DA152553E9}" destId="{11080B1C-F3A6-4FDE-9760-854334624AF9}" srcOrd="5" destOrd="0" presId="urn:microsoft.com/office/officeart/2005/8/layout/radial5"/>
    <dgm:cxn modelId="{4D174F96-478E-4499-A655-B748B69B0A24}" type="presParOf" srcId="{11080B1C-F3A6-4FDE-9760-854334624AF9}" destId="{AACE2033-34BA-441A-88FD-50C40533D0B9}" srcOrd="0" destOrd="0" presId="urn:microsoft.com/office/officeart/2005/8/layout/radial5"/>
    <dgm:cxn modelId="{3785A997-5C7E-439B-A912-D8205EA897C0}" type="presParOf" srcId="{B127157F-8968-4F51-87E7-25DA152553E9}" destId="{1075A3E2-3C29-48ED-B19B-0572307074AB}" srcOrd="6" destOrd="0" presId="urn:microsoft.com/office/officeart/2005/8/layout/radial5"/>
    <dgm:cxn modelId="{E6C57396-904A-4133-B767-856B481A1473}" type="presParOf" srcId="{B127157F-8968-4F51-87E7-25DA152553E9}" destId="{A504D1C1-2500-462C-B7BB-A54C81B84037}" srcOrd="7" destOrd="0" presId="urn:microsoft.com/office/officeart/2005/8/layout/radial5"/>
    <dgm:cxn modelId="{52705826-99DB-40F4-AF53-3C32C5CCC6C9}" type="presParOf" srcId="{A504D1C1-2500-462C-B7BB-A54C81B84037}" destId="{61D66AA4-6BB3-4798-87EC-0188EEFAE188}" srcOrd="0" destOrd="0" presId="urn:microsoft.com/office/officeart/2005/8/layout/radial5"/>
    <dgm:cxn modelId="{AFE739EB-93F8-456E-8163-4710FF031705}" type="presParOf" srcId="{B127157F-8968-4F51-87E7-25DA152553E9}" destId="{570D860F-CBC0-4EA9-88DB-EE1A01BD5D08}"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F70E10-8A24-4E9F-BCDB-250622F2CCDF}" type="doc">
      <dgm:prSet loTypeId="urn:microsoft.com/office/officeart/2005/8/layout/radial1" loCatId="relationship" qsTypeId="urn:microsoft.com/office/officeart/2005/8/quickstyle/simple5" qsCatId="simple" csTypeId="urn:microsoft.com/office/officeart/2005/8/colors/colorful2" csCatId="colorful" phldr="1"/>
      <dgm:spPr/>
      <dgm:t>
        <a:bodyPr/>
        <a:lstStyle/>
        <a:p>
          <a:endParaRPr lang="en-US"/>
        </a:p>
      </dgm:t>
    </dgm:pt>
    <dgm:pt modelId="{BDBF86F5-C2FA-4E9E-8841-92AAF1AB6118}">
      <dgm:prSet phldrT="[Text]"/>
      <dgm:spPr/>
      <dgm:t>
        <a:bodyPr/>
        <a:lstStyle/>
        <a:p>
          <a:r>
            <a:rPr lang="fr-FR" dirty="0" smtClean="0"/>
            <a:t>i</a:t>
          </a:r>
          <a:endParaRPr lang="en-US" dirty="0"/>
        </a:p>
      </dgm:t>
    </dgm:pt>
    <dgm:pt modelId="{12578945-EDDD-458F-BDDA-BC6753AB8453}" type="parTrans" cxnId="{D66CCC7D-2C0F-460D-8934-CC52D45E0CF3}">
      <dgm:prSet/>
      <dgm:spPr/>
      <dgm:t>
        <a:bodyPr/>
        <a:lstStyle/>
        <a:p>
          <a:endParaRPr lang="en-US"/>
        </a:p>
      </dgm:t>
    </dgm:pt>
    <dgm:pt modelId="{1C483881-5D63-4B27-897E-D3DA67186B3D}" type="sibTrans" cxnId="{D66CCC7D-2C0F-460D-8934-CC52D45E0CF3}">
      <dgm:prSet/>
      <dgm:spPr/>
      <dgm:t>
        <a:bodyPr/>
        <a:lstStyle/>
        <a:p>
          <a:endParaRPr lang="en-US"/>
        </a:p>
      </dgm:t>
    </dgm:pt>
    <dgm:pt modelId="{58F300B4-32D2-4E1A-BC84-548DD80C9D4A}">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fr-FR" sz="2800" dirty="0" smtClean="0">
              <a:latin typeface="Arial Narrow" pitchFamily="34" charset="0"/>
            </a:rPr>
            <a:t>absolu</a:t>
          </a:r>
          <a:endParaRPr lang="en-US" sz="2800" dirty="0">
            <a:latin typeface="Arial Narrow" pitchFamily="34" charset="0"/>
          </a:endParaRPr>
        </a:p>
      </dgm:t>
    </dgm:pt>
    <dgm:pt modelId="{4E2624F5-AC8D-4F5A-A7B8-57CC0EC7C3F8}" type="parTrans" cxnId="{B6C31611-B58B-43BC-8500-E93F41253698}">
      <dgm:prSet/>
      <dgm:spPr/>
      <dgm:t>
        <a:bodyPr/>
        <a:lstStyle/>
        <a:p>
          <a:endParaRPr lang="en-US"/>
        </a:p>
      </dgm:t>
    </dgm:pt>
    <dgm:pt modelId="{198CFC1D-2506-452F-9C43-5C2BC51950EE}" type="sibTrans" cxnId="{B6C31611-B58B-43BC-8500-E93F41253698}">
      <dgm:prSet/>
      <dgm:spPr/>
      <dgm:t>
        <a:bodyPr/>
        <a:lstStyle/>
        <a:p>
          <a:endParaRPr lang="en-US"/>
        </a:p>
      </dgm:t>
    </dgm:pt>
    <dgm:pt modelId="{34B4518C-B0D1-46D2-BEA2-8EC7E09F9878}">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fr-FR" sz="2000" b="1" dirty="0" smtClean="0">
              <a:solidFill>
                <a:srgbClr val="7030A0"/>
              </a:solidFill>
              <a:latin typeface="Arial Narrow" pitchFamily="34" charset="0"/>
            </a:rPr>
            <a:t>Âme </a:t>
          </a:r>
        </a:p>
        <a:p>
          <a:r>
            <a:rPr lang="fr-FR" sz="2000" b="1" dirty="0" err="1" smtClean="0">
              <a:solidFill>
                <a:srgbClr val="7030A0"/>
              </a:solidFill>
              <a:latin typeface="Arial Narrow" pitchFamily="34" charset="0"/>
            </a:rPr>
            <a:t>phys</a:t>
          </a:r>
          <a:endParaRPr lang="en-US" sz="2000" b="1" dirty="0">
            <a:solidFill>
              <a:srgbClr val="7030A0"/>
            </a:solidFill>
            <a:latin typeface="Arial Narrow" pitchFamily="34" charset="0"/>
          </a:endParaRPr>
        </a:p>
      </dgm:t>
    </dgm:pt>
    <dgm:pt modelId="{7C98170D-3BF4-4A76-9725-651A9235EBFA}" type="parTrans" cxnId="{08FAB917-8AF6-42BC-B6D1-755D0049DF8F}">
      <dgm:prSet/>
      <dgm:spPr/>
      <dgm:t>
        <a:bodyPr/>
        <a:lstStyle/>
        <a:p>
          <a:endParaRPr lang="en-US"/>
        </a:p>
      </dgm:t>
    </dgm:pt>
    <dgm:pt modelId="{99552BD0-2F92-4F33-B67E-BA2002A37D46}" type="sibTrans" cxnId="{08FAB917-8AF6-42BC-B6D1-755D0049DF8F}">
      <dgm:prSet/>
      <dgm:spPr/>
      <dgm:t>
        <a:bodyPr/>
        <a:lstStyle/>
        <a:p>
          <a:endParaRPr lang="en-US"/>
        </a:p>
      </dgm:t>
    </dgm:pt>
    <dgm:pt modelId="{4232B307-ABF8-4C92-B8B8-DA1C2670016C}">
      <dgm:prSet phldrT="[Text]" custT="1"/>
      <dgm:spPr/>
      <dgm:t>
        <a:bodyPr/>
        <a:lstStyle/>
        <a:p>
          <a:r>
            <a:rPr lang="en-US" sz="2000" dirty="0" err="1" smtClean="0">
              <a:latin typeface="Arial Narrow" pitchFamily="34" charset="0"/>
            </a:rPr>
            <a:t>Âme</a:t>
          </a:r>
          <a:r>
            <a:rPr lang="en-US" sz="2000" dirty="0" smtClean="0">
              <a:latin typeface="Arial Narrow" pitchFamily="34" charset="0"/>
            </a:rPr>
            <a:t> </a:t>
          </a:r>
          <a:r>
            <a:rPr lang="en-US" sz="2000" dirty="0" err="1" smtClean="0">
              <a:latin typeface="Arial Narrow" pitchFamily="34" charset="0"/>
            </a:rPr>
            <a:t>humaine</a:t>
          </a:r>
          <a:endParaRPr lang="en-US" sz="2000" dirty="0">
            <a:latin typeface="Arial Narrow" pitchFamily="34" charset="0"/>
          </a:endParaRPr>
        </a:p>
      </dgm:t>
    </dgm:pt>
    <dgm:pt modelId="{C317A405-2DC8-4A1C-9248-F92DA058F9BF}" type="parTrans" cxnId="{B72D1FF4-3049-4D5C-9DD8-ACC202BECC7A}">
      <dgm:prSet/>
      <dgm:spPr/>
      <dgm:t>
        <a:bodyPr/>
        <a:lstStyle/>
        <a:p>
          <a:endParaRPr lang="en-US"/>
        </a:p>
      </dgm:t>
    </dgm:pt>
    <dgm:pt modelId="{3B5AF7AB-7548-4772-8B00-0C964DDAE315}" type="sibTrans" cxnId="{B72D1FF4-3049-4D5C-9DD8-ACC202BECC7A}">
      <dgm:prSet/>
      <dgm:spPr/>
      <dgm:t>
        <a:bodyPr/>
        <a:lstStyle/>
        <a:p>
          <a:endParaRPr lang="en-US"/>
        </a:p>
      </dgm:t>
    </dgm:pt>
    <dgm:pt modelId="{C3324381-A00A-4E1E-BC4D-40960E3DF19A}">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fr-FR" sz="2400" dirty="0" smtClean="0">
              <a:latin typeface="Arial Narrow" pitchFamily="34" charset="0"/>
            </a:rPr>
            <a:t>Ame Spi</a:t>
          </a:r>
          <a:endParaRPr lang="en-US" sz="2400" dirty="0">
            <a:latin typeface="Arial Narrow" pitchFamily="34" charset="0"/>
          </a:endParaRPr>
        </a:p>
      </dgm:t>
    </dgm:pt>
    <dgm:pt modelId="{81B862EC-50A4-44BC-842B-A0591A0DDB99}" type="parTrans" cxnId="{08963826-5CC0-4337-BE7C-437E2E2FE982}">
      <dgm:prSet/>
      <dgm:spPr/>
      <dgm:t>
        <a:bodyPr/>
        <a:lstStyle/>
        <a:p>
          <a:endParaRPr lang="en-US"/>
        </a:p>
      </dgm:t>
    </dgm:pt>
    <dgm:pt modelId="{EB0D9578-3022-4ECC-9712-ADC3D3B2AC44}" type="sibTrans" cxnId="{08963826-5CC0-4337-BE7C-437E2E2FE982}">
      <dgm:prSet/>
      <dgm:spPr/>
      <dgm:t>
        <a:bodyPr/>
        <a:lstStyle/>
        <a:p>
          <a:endParaRPr lang="en-US"/>
        </a:p>
      </dgm:t>
    </dgm:pt>
    <dgm:pt modelId="{26533DB3-74BF-4530-A8F5-0DA50E2FC7A8}">
      <dgm:prSet/>
      <dgm:spPr/>
      <dgm:t>
        <a:bodyPr/>
        <a:lstStyle/>
        <a:p>
          <a:endParaRPr lang="en-US" dirty="0"/>
        </a:p>
      </dgm:t>
    </dgm:pt>
    <dgm:pt modelId="{322C419B-6A94-4711-B597-69A5ABE7947B}" type="parTrans" cxnId="{979E46BC-1B90-4994-8CD7-C693BE5C88C0}">
      <dgm:prSet/>
      <dgm:spPr/>
      <dgm:t>
        <a:bodyPr/>
        <a:lstStyle/>
        <a:p>
          <a:endParaRPr lang="en-US"/>
        </a:p>
      </dgm:t>
    </dgm:pt>
    <dgm:pt modelId="{1A37062B-E943-4FA0-A5E0-40B94BDDDCF2}" type="sibTrans" cxnId="{979E46BC-1B90-4994-8CD7-C693BE5C88C0}">
      <dgm:prSet/>
      <dgm:spPr/>
      <dgm:t>
        <a:bodyPr/>
        <a:lstStyle/>
        <a:p>
          <a:endParaRPr lang="en-US"/>
        </a:p>
      </dgm:t>
    </dgm:pt>
    <dgm:pt modelId="{E2BB44E8-08B1-4AC3-8D65-8E18995084D2}" type="pres">
      <dgm:prSet presAssocID="{86F70E10-8A24-4E9F-BCDB-250622F2CCDF}" presName="cycle" presStyleCnt="0">
        <dgm:presLayoutVars>
          <dgm:chMax val="1"/>
          <dgm:dir/>
          <dgm:animLvl val="ctr"/>
          <dgm:resizeHandles val="exact"/>
        </dgm:presLayoutVars>
      </dgm:prSet>
      <dgm:spPr/>
      <dgm:t>
        <a:bodyPr/>
        <a:lstStyle/>
        <a:p>
          <a:endParaRPr lang="en-US"/>
        </a:p>
      </dgm:t>
    </dgm:pt>
    <dgm:pt modelId="{FE2F9242-D066-428B-94B4-21F20CC1DC8E}" type="pres">
      <dgm:prSet presAssocID="{BDBF86F5-C2FA-4E9E-8841-92AAF1AB6118}" presName="centerShape" presStyleLbl="node0" presStyleIdx="0" presStyleCnt="1" custScaleX="28491" custScaleY="19281"/>
      <dgm:spPr/>
      <dgm:t>
        <a:bodyPr/>
        <a:lstStyle/>
        <a:p>
          <a:endParaRPr lang="en-US"/>
        </a:p>
      </dgm:t>
    </dgm:pt>
    <dgm:pt modelId="{8E9682BB-542C-4966-BF70-7BF38DA25F8F}" type="pres">
      <dgm:prSet presAssocID="{4E2624F5-AC8D-4F5A-A7B8-57CC0EC7C3F8}" presName="Name9" presStyleLbl="parChTrans1D2" presStyleIdx="0" presStyleCnt="4"/>
      <dgm:spPr/>
      <dgm:t>
        <a:bodyPr/>
        <a:lstStyle/>
        <a:p>
          <a:endParaRPr lang="en-US"/>
        </a:p>
      </dgm:t>
    </dgm:pt>
    <dgm:pt modelId="{A2869EE7-8ADA-42F1-BC6D-310F9554D61C}" type="pres">
      <dgm:prSet presAssocID="{4E2624F5-AC8D-4F5A-A7B8-57CC0EC7C3F8}" presName="connTx" presStyleLbl="parChTrans1D2" presStyleIdx="0" presStyleCnt="4"/>
      <dgm:spPr/>
      <dgm:t>
        <a:bodyPr/>
        <a:lstStyle/>
        <a:p>
          <a:endParaRPr lang="en-US"/>
        </a:p>
      </dgm:t>
    </dgm:pt>
    <dgm:pt modelId="{A0BC9603-41CC-479B-930A-54527C569D70}" type="pres">
      <dgm:prSet presAssocID="{58F300B4-32D2-4E1A-BC84-548DD80C9D4A}" presName="node" presStyleLbl="node1" presStyleIdx="0" presStyleCnt="4" custRadScaleRad="117361" custRadScaleInc="1347">
        <dgm:presLayoutVars>
          <dgm:bulletEnabled val="1"/>
        </dgm:presLayoutVars>
      </dgm:prSet>
      <dgm:spPr/>
      <dgm:t>
        <a:bodyPr/>
        <a:lstStyle/>
        <a:p>
          <a:endParaRPr lang="en-US"/>
        </a:p>
      </dgm:t>
    </dgm:pt>
    <dgm:pt modelId="{8D52B5D5-9898-4DF8-B6DA-9184430A3766}" type="pres">
      <dgm:prSet presAssocID="{7C98170D-3BF4-4A76-9725-651A9235EBFA}" presName="Name9" presStyleLbl="parChTrans1D2" presStyleIdx="1" presStyleCnt="4"/>
      <dgm:spPr/>
      <dgm:t>
        <a:bodyPr/>
        <a:lstStyle/>
        <a:p>
          <a:endParaRPr lang="en-US"/>
        </a:p>
      </dgm:t>
    </dgm:pt>
    <dgm:pt modelId="{9EFE3315-C245-432B-AD3A-D6980861667F}" type="pres">
      <dgm:prSet presAssocID="{7C98170D-3BF4-4A76-9725-651A9235EBFA}" presName="connTx" presStyleLbl="parChTrans1D2" presStyleIdx="1" presStyleCnt="4"/>
      <dgm:spPr/>
      <dgm:t>
        <a:bodyPr/>
        <a:lstStyle/>
        <a:p>
          <a:endParaRPr lang="en-US"/>
        </a:p>
      </dgm:t>
    </dgm:pt>
    <dgm:pt modelId="{733EF5C3-5B78-4EF8-A700-60139D79EB6A}" type="pres">
      <dgm:prSet presAssocID="{34B4518C-B0D1-46D2-BEA2-8EC7E09F9878}" presName="node" presStyleLbl="node1" presStyleIdx="1" presStyleCnt="4" custScaleX="81316" custScaleY="76443" custRadScaleRad="115073" custRadScaleInc="1248">
        <dgm:presLayoutVars>
          <dgm:bulletEnabled val="1"/>
        </dgm:presLayoutVars>
      </dgm:prSet>
      <dgm:spPr/>
      <dgm:t>
        <a:bodyPr/>
        <a:lstStyle/>
        <a:p>
          <a:endParaRPr lang="en-US"/>
        </a:p>
      </dgm:t>
    </dgm:pt>
    <dgm:pt modelId="{08798DFF-4085-46E9-A9CE-F6A862C896EE}" type="pres">
      <dgm:prSet presAssocID="{C317A405-2DC8-4A1C-9248-F92DA058F9BF}" presName="Name9" presStyleLbl="parChTrans1D2" presStyleIdx="2" presStyleCnt="4"/>
      <dgm:spPr/>
      <dgm:t>
        <a:bodyPr/>
        <a:lstStyle/>
        <a:p>
          <a:endParaRPr lang="en-US"/>
        </a:p>
      </dgm:t>
    </dgm:pt>
    <dgm:pt modelId="{E012DD6E-EF93-42BD-950C-6E60AEC00776}" type="pres">
      <dgm:prSet presAssocID="{C317A405-2DC8-4A1C-9248-F92DA058F9BF}" presName="connTx" presStyleLbl="parChTrans1D2" presStyleIdx="2" presStyleCnt="4"/>
      <dgm:spPr/>
      <dgm:t>
        <a:bodyPr/>
        <a:lstStyle/>
        <a:p>
          <a:endParaRPr lang="en-US"/>
        </a:p>
      </dgm:t>
    </dgm:pt>
    <dgm:pt modelId="{18CD596F-4E19-4EEF-896D-29467CC4993F}" type="pres">
      <dgm:prSet presAssocID="{4232B307-ABF8-4C92-B8B8-DA1C2670016C}" presName="node" presStyleLbl="node1" presStyleIdx="2" presStyleCnt="4" custScaleX="100161" custScaleY="100320" custRadScaleRad="118037" custRadScaleInc="2034">
        <dgm:presLayoutVars>
          <dgm:bulletEnabled val="1"/>
        </dgm:presLayoutVars>
      </dgm:prSet>
      <dgm:spPr/>
      <dgm:t>
        <a:bodyPr/>
        <a:lstStyle/>
        <a:p>
          <a:endParaRPr lang="en-US"/>
        </a:p>
      </dgm:t>
    </dgm:pt>
    <dgm:pt modelId="{78DD467C-623F-4096-99F9-6EEF6B3D64AF}" type="pres">
      <dgm:prSet presAssocID="{81B862EC-50A4-44BC-842B-A0591A0DDB99}" presName="Name9" presStyleLbl="parChTrans1D2" presStyleIdx="3" presStyleCnt="4"/>
      <dgm:spPr/>
      <dgm:t>
        <a:bodyPr/>
        <a:lstStyle/>
        <a:p>
          <a:endParaRPr lang="en-US"/>
        </a:p>
      </dgm:t>
    </dgm:pt>
    <dgm:pt modelId="{2160814E-C0BA-4990-85F6-AB68A38CF226}" type="pres">
      <dgm:prSet presAssocID="{81B862EC-50A4-44BC-842B-A0591A0DDB99}" presName="connTx" presStyleLbl="parChTrans1D2" presStyleIdx="3" presStyleCnt="4"/>
      <dgm:spPr/>
      <dgm:t>
        <a:bodyPr/>
        <a:lstStyle/>
        <a:p>
          <a:endParaRPr lang="en-US"/>
        </a:p>
      </dgm:t>
    </dgm:pt>
    <dgm:pt modelId="{EAB2A752-E082-4F2F-A3BA-5E22AE6633BF}" type="pres">
      <dgm:prSet presAssocID="{C3324381-A00A-4E1E-BC4D-40960E3DF19A}" presName="node" presStyleLbl="node1" presStyleIdx="3" presStyleCnt="4" custScaleX="78721" custScaleY="76441" custRadScaleRad="127908" custRadScaleInc="-1122">
        <dgm:presLayoutVars>
          <dgm:bulletEnabled val="1"/>
        </dgm:presLayoutVars>
      </dgm:prSet>
      <dgm:spPr/>
      <dgm:t>
        <a:bodyPr/>
        <a:lstStyle/>
        <a:p>
          <a:endParaRPr lang="en-US"/>
        </a:p>
      </dgm:t>
    </dgm:pt>
  </dgm:ptLst>
  <dgm:cxnLst>
    <dgm:cxn modelId="{B72D1FF4-3049-4D5C-9DD8-ACC202BECC7A}" srcId="{BDBF86F5-C2FA-4E9E-8841-92AAF1AB6118}" destId="{4232B307-ABF8-4C92-B8B8-DA1C2670016C}" srcOrd="2" destOrd="0" parTransId="{C317A405-2DC8-4A1C-9248-F92DA058F9BF}" sibTransId="{3B5AF7AB-7548-4772-8B00-0C964DDAE315}"/>
    <dgm:cxn modelId="{08FAB917-8AF6-42BC-B6D1-755D0049DF8F}" srcId="{BDBF86F5-C2FA-4E9E-8841-92AAF1AB6118}" destId="{34B4518C-B0D1-46D2-BEA2-8EC7E09F9878}" srcOrd="1" destOrd="0" parTransId="{7C98170D-3BF4-4A76-9725-651A9235EBFA}" sibTransId="{99552BD0-2F92-4F33-B67E-BA2002A37D46}"/>
    <dgm:cxn modelId="{4DF20155-8EF7-4237-94D4-7DF9D326D257}" type="presOf" srcId="{4E2624F5-AC8D-4F5A-A7B8-57CC0EC7C3F8}" destId="{8E9682BB-542C-4966-BF70-7BF38DA25F8F}" srcOrd="0" destOrd="0" presId="urn:microsoft.com/office/officeart/2005/8/layout/radial1"/>
    <dgm:cxn modelId="{979E46BC-1B90-4994-8CD7-C693BE5C88C0}" srcId="{86F70E10-8A24-4E9F-BCDB-250622F2CCDF}" destId="{26533DB3-74BF-4530-A8F5-0DA50E2FC7A8}" srcOrd="1" destOrd="0" parTransId="{322C419B-6A94-4711-B597-69A5ABE7947B}" sibTransId="{1A37062B-E943-4FA0-A5E0-40B94BDDDCF2}"/>
    <dgm:cxn modelId="{B6C31611-B58B-43BC-8500-E93F41253698}" srcId="{BDBF86F5-C2FA-4E9E-8841-92AAF1AB6118}" destId="{58F300B4-32D2-4E1A-BC84-548DD80C9D4A}" srcOrd="0" destOrd="0" parTransId="{4E2624F5-AC8D-4F5A-A7B8-57CC0EC7C3F8}" sibTransId="{198CFC1D-2506-452F-9C43-5C2BC51950EE}"/>
    <dgm:cxn modelId="{D66CCC7D-2C0F-460D-8934-CC52D45E0CF3}" srcId="{86F70E10-8A24-4E9F-BCDB-250622F2CCDF}" destId="{BDBF86F5-C2FA-4E9E-8841-92AAF1AB6118}" srcOrd="0" destOrd="0" parTransId="{12578945-EDDD-458F-BDDA-BC6753AB8453}" sibTransId="{1C483881-5D63-4B27-897E-D3DA67186B3D}"/>
    <dgm:cxn modelId="{54FBD7F4-F0D9-474A-96FB-CAA80CB57951}" type="presOf" srcId="{58F300B4-32D2-4E1A-BC84-548DD80C9D4A}" destId="{A0BC9603-41CC-479B-930A-54527C569D70}" srcOrd="0" destOrd="0" presId="urn:microsoft.com/office/officeart/2005/8/layout/radial1"/>
    <dgm:cxn modelId="{08963826-5CC0-4337-BE7C-437E2E2FE982}" srcId="{BDBF86F5-C2FA-4E9E-8841-92AAF1AB6118}" destId="{C3324381-A00A-4E1E-BC4D-40960E3DF19A}" srcOrd="3" destOrd="0" parTransId="{81B862EC-50A4-44BC-842B-A0591A0DDB99}" sibTransId="{EB0D9578-3022-4ECC-9712-ADC3D3B2AC44}"/>
    <dgm:cxn modelId="{9206D378-A489-476E-8289-0CADD52A9D94}" type="presOf" srcId="{34B4518C-B0D1-46D2-BEA2-8EC7E09F9878}" destId="{733EF5C3-5B78-4EF8-A700-60139D79EB6A}" srcOrd="0" destOrd="0" presId="urn:microsoft.com/office/officeart/2005/8/layout/radial1"/>
    <dgm:cxn modelId="{7C1E5E71-D8D7-438F-85EE-0E3090B68978}" type="presOf" srcId="{86F70E10-8A24-4E9F-BCDB-250622F2CCDF}" destId="{E2BB44E8-08B1-4AC3-8D65-8E18995084D2}" srcOrd="0" destOrd="0" presId="urn:microsoft.com/office/officeart/2005/8/layout/radial1"/>
    <dgm:cxn modelId="{D5E16416-D182-4F6F-9AF0-1A49A419994F}" type="presOf" srcId="{7C98170D-3BF4-4A76-9725-651A9235EBFA}" destId="{8D52B5D5-9898-4DF8-B6DA-9184430A3766}" srcOrd="0" destOrd="0" presId="urn:microsoft.com/office/officeart/2005/8/layout/radial1"/>
    <dgm:cxn modelId="{5C69F573-7524-4A02-A4E5-27C69FEC0AF0}" type="presOf" srcId="{81B862EC-50A4-44BC-842B-A0591A0DDB99}" destId="{2160814E-C0BA-4990-85F6-AB68A38CF226}" srcOrd="1" destOrd="0" presId="urn:microsoft.com/office/officeart/2005/8/layout/radial1"/>
    <dgm:cxn modelId="{A02B3FE7-E0C2-44D3-8D46-145ED615129F}" type="presOf" srcId="{BDBF86F5-C2FA-4E9E-8841-92AAF1AB6118}" destId="{FE2F9242-D066-428B-94B4-21F20CC1DC8E}" srcOrd="0" destOrd="0" presId="urn:microsoft.com/office/officeart/2005/8/layout/radial1"/>
    <dgm:cxn modelId="{103D5141-81AD-407E-B428-3B77BBE56816}" type="presOf" srcId="{C317A405-2DC8-4A1C-9248-F92DA058F9BF}" destId="{08798DFF-4085-46E9-A9CE-F6A862C896EE}" srcOrd="0" destOrd="0" presId="urn:microsoft.com/office/officeart/2005/8/layout/radial1"/>
    <dgm:cxn modelId="{7B9EC194-4377-4431-9469-D05EA979510A}" type="presOf" srcId="{7C98170D-3BF4-4A76-9725-651A9235EBFA}" destId="{9EFE3315-C245-432B-AD3A-D6980861667F}" srcOrd="1" destOrd="0" presId="urn:microsoft.com/office/officeart/2005/8/layout/radial1"/>
    <dgm:cxn modelId="{CF8A5194-41DA-40CD-A048-BB3A9D898FC1}" type="presOf" srcId="{81B862EC-50A4-44BC-842B-A0591A0DDB99}" destId="{78DD467C-623F-4096-99F9-6EEF6B3D64AF}" srcOrd="0" destOrd="0" presId="urn:microsoft.com/office/officeart/2005/8/layout/radial1"/>
    <dgm:cxn modelId="{CB74AE0B-3B43-456D-BC5A-A67008065C55}" type="presOf" srcId="{C3324381-A00A-4E1E-BC4D-40960E3DF19A}" destId="{EAB2A752-E082-4F2F-A3BA-5E22AE6633BF}" srcOrd="0" destOrd="0" presId="urn:microsoft.com/office/officeart/2005/8/layout/radial1"/>
    <dgm:cxn modelId="{D06C3F7F-96AB-46A6-AB90-B0926620183D}" type="presOf" srcId="{4E2624F5-AC8D-4F5A-A7B8-57CC0EC7C3F8}" destId="{A2869EE7-8ADA-42F1-BC6D-310F9554D61C}" srcOrd="1" destOrd="0" presId="urn:microsoft.com/office/officeart/2005/8/layout/radial1"/>
    <dgm:cxn modelId="{4E9A629C-2FB9-4EF3-BCA2-874755213A04}" type="presOf" srcId="{C317A405-2DC8-4A1C-9248-F92DA058F9BF}" destId="{E012DD6E-EF93-42BD-950C-6E60AEC00776}" srcOrd="1" destOrd="0" presId="urn:microsoft.com/office/officeart/2005/8/layout/radial1"/>
    <dgm:cxn modelId="{0DD0C7C4-59E0-4ECD-850C-927FB1429BC9}" type="presOf" srcId="{4232B307-ABF8-4C92-B8B8-DA1C2670016C}" destId="{18CD596F-4E19-4EEF-896D-29467CC4993F}" srcOrd="0" destOrd="0" presId="urn:microsoft.com/office/officeart/2005/8/layout/radial1"/>
    <dgm:cxn modelId="{7DBB6D73-7C70-4A48-8D43-1126F6AC7AAD}" type="presParOf" srcId="{E2BB44E8-08B1-4AC3-8D65-8E18995084D2}" destId="{FE2F9242-D066-428B-94B4-21F20CC1DC8E}" srcOrd="0" destOrd="0" presId="urn:microsoft.com/office/officeart/2005/8/layout/radial1"/>
    <dgm:cxn modelId="{2703D64B-90A6-47E6-8C4B-CC5194B6015B}" type="presParOf" srcId="{E2BB44E8-08B1-4AC3-8D65-8E18995084D2}" destId="{8E9682BB-542C-4966-BF70-7BF38DA25F8F}" srcOrd="1" destOrd="0" presId="urn:microsoft.com/office/officeart/2005/8/layout/radial1"/>
    <dgm:cxn modelId="{D60936E0-7756-4715-A06C-8F2B1EBFD9E6}" type="presParOf" srcId="{8E9682BB-542C-4966-BF70-7BF38DA25F8F}" destId="{A2869EE7-8ADA-42F1-BC6D-310F9554D61C}" srcOrd="0" destOrd="0" presId="urn:microsoft.com/office/officeart/2005/8/layout/radial1"/>
    <dgm:cxn modelId="{712C7BB6-E479-4485-B789-E538E4839AD5}" type="presParOf" srcId="{E2BB44E8-08B1-4AC3-8D65-8E18995084D2}" destId="{A0BC9603-41CC-479B-930A-54527C569D70}" srcOrd="2" destOrd="0" presId="urn:microsoft.com/office/officeart/2005/8/layout/radial1"/>
    <dgm:cxn modelId="{FF36989F-A0CB-4185-8F16-47B5A9063D06}" type="presParOf" srcId="{E2BB44E8-08B1-4AC3-8D65-8E18995084D2}" destId="{8D52B5D5-9898-4DF8-B6DA-9184430A3766}" srcOrd="3" destOrd="0" presId="urn:microsoft.com/office/officeart/2005/8/layout/radial1"/>
    <dgm:cxn modelId="{3D77ED7F-0603-4EDF-B193-0CF5F3451CE5}" type="presParOf" srcId="{8D52B5D5-9898-4DF8-B6DA-9184430A3766}" destId="{9EFE3315-C245-432B-AD3A-D6980861667F}" srcOrd="0" destOrd="0" presId="urn:microsoft.com/office/officeart/2005/8/layout/radial1"/>
    <dgm:cxn modelId="{A8A0B078-6F69-45F8-9886-632A3B6CBA26}" type="presParOf" srcId="{E2BB44E8-08B1-4AC3-8D65-8E18995084D2}" destId="{733EF5C3-5B78-4EF8-A700-60139D79EB6A}" srcOrd="4" destOrd="0" presId="urn:microsoft.com/office/officeart/2005/8/layout/radial1"/>
    <dgm:cxn modelId="{2870FD1A-514A-466E-8916-06123119C924}" type="presParOf" srcId="{E2BB44E8-08B1-4AC3-8D65-8E18995084D2}" destId="{08798DFF-4085-46E9-A9CE-F6A862C896EE}" srcOrd="5" destOrd="0" presId="urn:microsoft.com/office/officeart/2005/8/layout/radial1"/>
    <dgm:cxn modelId="{5F223564-FD1D-4A97-8F13-BB0833CE6F6A}" type="presParOf" srcId="{08798DFF-4085-46E9-A9CE-F6A862C896EE}" destId="{E012DD6E-EF93-42BD-950C-6E60AEC00776}" srcOrd="0" destOrd="0" presId="urn:microsoft.com/office/officeart/2005/8/layout/radial1"/>
    <dgm:cxn modelId="{D36C33E1-6DF9-4EF9-81E9-1200D68565FF}" type="presParOf" srcId="{E2BB44E8-08B1-4AC3-8D65-8E18995084D2}" destId="{18CD596F-4E19-4EEF-896D-29467CC4993F}" srcOrd="6" destOrd="0" presId="urn:microsoft.com/office/officeart/2005/8/layout/radial1"/>
    <dgm:cxn modelId="{7B755F3A-441C-4E7B-955E-0DC941D34B2E}" type="presParOf" srcId="{E2BB44E8-08B1-4AC3-8D65-8E18995084D2}" destId="{78DD467C-623F-4096-99F9-6EEF6B3D64AF}" srcOrd="7" destOrd="0" presId="urn:microsoft.com/office/officeart/2005/8/layout/radial1"/>
    <dgm:cxn modelId="{2332DBDC-737C-46A6-BA49-6241C4DB890B}" type="presParOf" srcId="{78DD467C-623F-4096-99F9-6EEF6B3D64AF}" destId="{2160814E-C0BA-4990-85F6-AB68A38CF226}" srcOrd="0" destOrd="0" presId="urn:microsoft.com/office/officeart/2005/8/layout/radial1"/>
    <dgm:cxn modelId="{DE6FABE4-F590-4050-A455-AAB3305CADE1}" type="presParOf" srcId="{E2BB44E8-08B1-4AC3-8D65-8E18995084D2}" destId="{EAB2A752-E082-4F2F-A3BA-5E22AE6633BF}"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4A6874-230D-43C5-A0A4-09AA1080C7EB}"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fr-FR"/>
        </a:p>
      </dgm:t>
    </dgm:pt>
    <dgm:pt modelId="{76E3AB8B-7BA6-4C68-9CEA-E87CCCFB03BA}">
      <dgm:prSet phldrT="[Texte]" custT="1"/>
      <dgm:spPr/>
      <dgm:t>
        <a:bodyPr/>
        <a:lstStyle/>
        <a:p>
          <a:r>
            <a:rPr lang="fr-FR" sz="2400" dirty="0" smtClean="0">
              <a:solidFill>
                <a:srgbClr val="0070C0"/>
              </a:solidFill>
              <a:latin typeface="Garamond" pitchFamily="18" charset="0"/>
            </a:rPr>
            <a:t>Conscience incitatrice et bienveillante</a:t>
          </a:r>
        </a:p>
        <a:p>
          <a:r>
            <a:rPr lang="fr-FR" sz="2400" dirty="0" smtClean="0">
              <a:solidFill>
                <a:srgbClr val="0070C0"/>
              </a:solidFill>
              <a:latin typeface="Garamond" pitchFamily="18" charset="0"/>
            </a:rPr>
            <a:t>Vois le bien que tu peux faire</a:t>
          </a:r>
        </a:p>
        <a:p>
          <a:r>
            <a:rPr lang="fr-FR" sz="2400" dirty="0" smtClean="0">
              <a:solidFill>
                <a:srgbClr val="0070C0"/>
              </a:solidFill>
              <a:latin typeface="Garamond" pitchFamily="18" charset="0"/>
            </a:rPr>
            <a:t>Heureux ceux qui ... </a:t>
          </a:r>
          <a:endParaRPr lang="fr-FR" sz="2400" dirty="0">
            <a:solidFill>
              <a:srgbClr val="0070C0"/>
            </a:solidFill>
            <a:latin typeface="Garamond" pitchFamily="18" charset="0"/>
          </a:endParaRPr>
        </a:p>
      </dgm:t>
    </dgm:pt>
    <dgm:pt modelId="{76CDFCD9-5E88-41D0-8B68-79B536BD367D}" type="parTrans" cxnId="{B724923F-E3E9-4B7C-A561-F50B36AA41FB}">
      <dgm:prSet/>
      <dgm:spPr/>
      <dgm:t>
        <a:bodyPr/>
        <a:lstStyle/>
        <a:p>
          <a:endParaRPr lang="fr-FR"/>
        </a:p>
      </dgm:t>
    </dgm:pt>
    <dgm:pt modelId="{FC17324B-C1FC-44AB-9992-3AF6DACABBDD}" type="sibTrans" cxnId="{B724923F-E3E9-4B7C-A561-F50B36AA41FB}">
      <dgm:prSet/>
      <dgm:spPr/>
      <dgm:t>
        <a:bodyPr/>
        <a:lstStyle/>
        <a:p>
          <a:endParaRPr lang="fr-FR"/>
        </a:p>
      </dgm:t>
    </dgm:pt>
    <dgm:pt modelId="{678F4606-BD2A-4CD9-9B1E-8529DC052873}">
      <dgm:prSet phldrT="[Texte]" custT="1"/>
      <dgm:spPr/>
      <dgm:t>
        <a:bodyPr/>
        <a:lstStyle/>
        <a:p>
          <a:r>
            <a:rPr lang="fr-FR" sz="2400" dirty="0" smtClean="0">
              <a:solidFill>
                <a:srgbClr val="FF0000"/>
              </a:solidFill>
              <a:latin typeface="Garamond" pitchFamily="18" charset="0"/>
            </a:rPr>
            <a:t>Conscience réprobatrice, dissuasive et surveillante (Tu ne … point)</a:t>
          </a:r>
        </a:p>
        <a:p>
          <a:r>
            <a:rPr lang="fr-FR" sz="2400" dirty="0" smtClean="0">
              <a:solidFill>
                <a:srgbClr val="FF0000"/>
              </a:solidFill>
              <a:latin typeface="Garamond" pitchFamily="18" charset="0"/>
            </a:rPr>
            <a:t>Attention au mal : danger !</a:t>
          </a:r>
        </a:p>
        <a:p>
          <a:r>
            <a:rPr lang="fr-FR" sz="2400" dirty="0" smtClean="0">
              <a:solidFill>
                <a:srgbClr val="FF0000"/>
              </a:solidFill>
              <a:latin typeface="Garamond" pitchFamily="18" charset="0"/>
            </a:rPr>
            <a:t>Malheur si tu fais cela </a:t>
          </a:r>
          <a:r>
            <a:rPr lang="fr-FR" sz="3200" dirty="0" smtClean="0">
              <a:solidFill>
                <a:srgbClr val="FF0000"/>
              </a:solidFill>
            </a:rPr>
            <a:t>! </a:t>
          </a:r>
          <a:endParaRPr lang="fr-FR" sz="3200" dirty="0">
            <a:solidFill>
              <a:srgbClr val="FF0000"/>
            </a:solidFill>
          </a:endParaRPr>
        </a:p>
      </dgm:t>
    </dgm:pt>
    <dgm:pt modelId="{5D092A9A-E1FC-4CD4-8429-5166F69DEF38}" type="parTrans" cxnId="{2E8C42A5-61AE-4EC9-9BDF-9EE14430F5EB}">
      <dgm:prSet/>
      <dgm:spPr/>
      <dgm:t>
        <a:bodyPr/>
        <a:lstStyle/>
        <a:p>
          <a:endParaRPr lang="fr-FR"/>
        </a:p>
      </dgm:t>
    </dgm:pt>
    <dgm:pt modelId="{5707B219-5ABC-46FD-8C77-49F99E82B8FC}" type="sibTrans" cxnId="{2E8C42A5-61AE-4EC9-9BDF-9EE14430F5EB}">
      <dgm:prSet/>
      <dgm:spPr/>
      <dgm:t>
        <a:bodyPr/>
        <a:lstStyle/>
        <a:p>
          <a:endParaRPr lang="fr-FR"/>
        </a:p>
      </dgm:t>
    </dgm:pt>
    <dgm:pt modelId="{93D74946-317E-4EC2-AF44-7B92561F17FF}" type="pres">
      <dgm:prSet presAssocID="{8F4A6874-230D-43C5-A0A4-09AA1080C7EB}" presName="compositeShape" presStyleCnt="0">
        <dgm:presLayoutVars>
          <dgm:chMax val="2"/>
          <dgm:dir/>
          <dgm:resizeHandles val="exact"/>
        </dgm:presLayoutVars>
      </dgm:prSet>
      <dgm:spPr/>
      <dgm:t>
        <a:bodyPr/>
        <a:lstStyle/>
        <a:p>
          <a:endParaRPr lang="fr-FR"/>
        </a:p>
      </dgm:t>
    </dgm:pt>
    <dgm:pt modelId="{64B41F68-F614-4DCA-9E8E-6DE0BEE5D605}" type="pres">
      <dgm:prSet presAssocID="{76E3AB8B-7BA6-4C68-9CEA-E87CCCFB03BA}" presName="upArrow" presStyleLbl="node1" presStyleIdx="0" presStyleCnt="2">
        <dgm:style>
          <a:lnRef idx="0">
            <a:schemeClr val="accent6"/>
          </a:lnRef>
          <a:fillRef idx="3">
            <a:schemeClr val="accent6"/>
          </a:fillRef>
          <a:effectRef idx="3">
            <a:schemeClr val="accent6"/>
          </a:effectRef>
          <a:fontRef idx="minor">
            <a:schemeClr val="lt1"/>
          </a:fontRef>
        </dgm:style>
      </dgm:prSet>
      <dgm:spPr/>
    </dgm:pt>
    <dgm:pt modelId="{B25EEB82-5AEA-4969-B487-C9FE5D82A6DF}" type="pres">
      <dgm:prSet presAssocID="{76E3AB8B-7BA6-4C68-9CEA-E87CCCFB03BA}" presName="upArrowText" presStyleLbl="revTx" presStyleIdx="0" presStyleCnt="2" custScaleX="109531" custLinFactNeighborX="9726">
        <dgm:presLayoutVars>
          <dgm:chMax val="0"/>
          <dgm:bulletEnabled val="1"/>
        </dgm:presLayoutVars>
      </dgm:prSet>
      <dgm:spPr/>
      <dgm:t>
        <a:bodyPr/>
        <a:lstStyle/>
        <a:p>
          <a:endParaRPr lang="fr-FR"/>
        </a:p>
      </dgm:t>
    </dgm:pt>
    <dgm:pt modelId="{8E7F8EF5-B967-4C46-A1BF-9AFECDFDA9B4}" type="pres">
      <dgm:prSet presAssocID="{678F4606-BD2A-4CD9-9B1E-8529DC052873}" presName="downArrow" presStyleLbl="node1" presStyleIdx="1" presStyleCnt="2" custLinFactNeighborX="-5997">
        <dgm:style>
          <a:lnRef idx="0">
            <a:schemeClr val="accent1"/>
          </a:lnRef>
          <a:fillRef idx="3">
            <a:schemeClr val="accent1"/>
          </a:fillRef>
          <a:effectRef idx="3">
            <a:schemeClr val="accent1"/>
          </a:effectRef>
          <a:fontRef idx="minor">
            <a:schemeClr val="lt1"/>
          </a:fontRef>
        </dgm:style>
      </dgm:prSet>
      <dgm:spPr/>
    </dgm:pt>
    <dgm:pt modelId="{80BB2E31-2D50-46D0-A524-DBB277DB3D4C}" type="pres">
      <dgm:prSet presAssocID="{678F4606-BD2A-4CD9-9B1E-8529DC052873}" presName="downArrowText" presStyleLbl="revTx" presStyleIdx="1" presStyleCnt="2" custScaleX="104464">
        <dgm:presLayoutVars>
          <dgm:chMax val="0"/>
          <dgm:bulletEnabled val="1"/>
        </dgm:presLayoutVars>
      </dgm:prSet>
      <dgm:spPr/>
      <dgm:t>
        <a:bodyPr/>
        <a:lstStyle/>
        <a:p>
          <a:endParaRPr lang="fr-FR"/>
        </a:p>
      </dgm:t>
    </dgm:pt>
  </dgm:ptLst>
  <dgm:cxnLst>
    <dgm:cxn modelId="{53F94457-563E-42F8-92B6-41659DDFA7C4}" type="presOf" srcId="{76E3AB8B-7BA6-4C68-9CEA-E87CCCFB03BA}" destId="{B25EEB82-5AEA-4969-B487-C9FE5D82A6DF}" srcOrd="0" destOrd="0" presId="urn:microsoft.com/office/officeart/2005/8/layout/arrow4"/>
    <dgm:cxn modelId="{07B42959-9A74-43E5-9760-A4CD006968A5}" type="presOf" srcId="{8F4A6874-230D-43C5-A0A4-09AA1080C7EB}" destId="{93D74946-317E-4EC2-AF44-7B92561F17FF}" srcOrd="0" destOrd="0" presId="urn:microsoft.com/office/officeart/2005/8/layout/arrow4"/>
    <dgm:cxn modelId="{B724923F-E3E9-4B7C-A561-F50B36AA41FB}" srcId="{8F4A6874-230D-43C5-A0A4-09AA1080C7EB}" destId="{76E3AB8B-7BA6-4C68-9CEA-E87CCCFB03BA}" srcOrd="0" destOrd="0" parTransId="{76CDFCD9-5E88-41D0-8B68-79B536BD367D}" sibTransId="{FC17324B-C1FC-44AB-9992-3AF6DACABBDD}"/>
    <dgm:cxn modelId="{B4A5E8EA-A21A-4493-B511-774068E567D7}" type="presOf" srcId="{678F4606-BD2A-4CD9-9B1E-8529DC052873}" destId="{80BB2E31-2D50-46D0-A524-DBB277DB3D4C}" srcOrd="0" destOrd="0" presId="urn:microsoft.com/office/officeart/2005/8/layout/arrow4"/>
    <dgm:cxn modelId="{2E8C42A5-61AE-4EC9-9BDF-9EE14430F5EB}" srcId="{8F4A6874-230D-43C5-A0A4-09AA1080C7EB}" destId="{678F4606-BD2A-4CD9-9B1E-8529DC052873}" srcOrd="1" destOrd="0" parTransId="{5D092A9A-E1FC-4CD4-8429-5166F69DEF38}" sibTransId="{5707B219-5ABC-46FD-8C77-49F99E82B8FC}"/>
    <dgm:cxn modelId="{72DEE2DD-EBC4-4CDA-95C6-5B3189F63ED7}" type="presParOf" srcId="{93D74946-317E-4EC2-AF44-7B92561F17FF}" destId="{64B41F68-F614-4DCA-9E8E-6DE0BEE5D605}" srcOrd="0" destOrd="0" presId="urn:microsoft.com/office/officeart/2005/8/layout/arrow4"/>
    <dgm:cxn modelId="{672FD07B-F3BF-42CE-8CFD-5CAAE350E779}" type="presParOf" srcId="{93D74946-317E-4EC2-AF44-7B92561F17FF}" destId="{B25EEB82-5AEA-4969-B487-C9FE5D82A6DF}" srcOrd="1" destOrd="0" presId="urn:microsoft.com/office/officeart/2005/8/layout/arrow4"/>
    <dgm:cxn modelId="{2345CF1F-C614-4325-9B9E-071CE669AE6B}" type="presParOf" srcId="{93D74946-317E-4EC2-AF44-7B92561F17FF}" destId="{8E7F8EF5-B967-4C46-A1BF-9AFECDFDA9B4}" srcOrd="2" destOrd="0" presId="urn:microsoft.com/office/officeart/2005/8/layout/arrow4"/>
    <dgm:cxn modelId="{6F9B5D00-756B-48DD-9C3F-D79554CF3F33}" type="presParOf" srcId="{93D74946-317E-4EC2-AF44-7B92561F17FF}" destId="{80BB2E31-2D50-46D0-A524-DBB277DB3D4C}"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E9D61D-99CB-4EF5-9EF8-4181F0BFD7F4}"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fr-FR"/>
        </a:p>
      </dgm:t>
    </dgm:pt>
    <dgm:pt modelId="{EF8F5AE5-6E81-4CB0-9397-4BB01E295BA8}">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latin typeface="Garamond" panose="02020404030301010803" pitchFamily="18" charset="0"/>
            </a:rPr>
            <a:t>Homme</a:t>
          </a:r>
        </a:p>
      </dgm:t>
    </dgm:pt>
    <dgm:pt modelId="{1166A326-0E2F-49FA-9479-87753AE727C2}" type="parTrans" cxnId="{AD10BB39-F41B-46F1-92C4-D1BEFCD53EB2}">
      <dgm:prSet/>
      <dgm:spPr/>
      <dgm:t>
        <a:bodyPr/>
        <a:lstStyle/>
        <a:p>
          <a:endParaRPr lang="fr-FR"/>
        </a:p>
      </dgm:t>
    </dgm:pt>
    <dgm:pt modelId="{74CF564A-42BD-469A-A632-42012520BE7B}" type="sibTrans" cxnId="{AD10BB39-F41B-46F1-92C4-D1BEFCD53EB2}">
      <dgm:prSet/>
      <dgm:spPr/>
      <dgm:t>
        <a:bodyPr/>
        <a:lstStyle/>
        <a:p>
          <a:endParaRPr lang="fr-FR"/>
        </a:p>
      </dgm:t>
    </dgm:pt>
    <dgm:pt modelId="{A2DD8D57-39A6-4FE3-B85F-A2B9B60D1E93}">
      <dgm:prSet phldrT="[Texte]">
        <dgm:style>
          <a:lnRef idx="0">
            <a:schemeClr val="accent3"/>
          </a:lnRef>
          <a:fillRef idx="3">
            <a:schemeClr val="accent3"/>
          </a:fillRef>
          <a:effectRef idx="3">
            <a:schemeClr val="accent3"/>
          </a:effectRef>
          <a:fontRef idx="minor">
            <a:schemeClr val="lt1"/>
          </a:fontRef>
        </dgm:style>
      </dgm:prSet>
      <dgm:spPr>
        <a:solidFill>
          <a:srgbClr val="7030A0"/>
        </a:solidFill>
      </dgm:spPr>
      <dgm:t>
        <a:bodyPr/>
        <a:lstStyle/>
        <a:p>
          <a:r>
            <a:rPr lang="fr-FR" dirty="0" smtClean="0">
              <a:latin typeface="Garamond" panose="02020404030301010803" pitchFamily="18" charset="0"/>
            </a:rPr>
            <a:t>Absolu</a:t>
          </a:r>
        </a:p>
        <a:p>
          <a:r>
            <a:rPr lang="fr-FR" dirty="0" smtClean="0">
              <a:latin typeface="Garamond" panose="02020404030301010803" pitchFamily="18" charset="0"/>
            </a:rPr>
            <a:t>Conscience</a:t>
          </a:r>
          <a:endParaRPr lang="fr-FR" dirty="0">
            <a:latin typeface="Garamond" panose="02020404030301010803" pitchFamily="18" charset="0"/>
          </a:endParaRPr>
        </a:p>
      </dgm:t>
    </dgm:pt>
    <dgm:pt modelId="{74CE143B-8CCE-4643-B86C-15B9C8C926FC}" type="parTrans" cxnId="{08830E7F-CFC8-4D1A-8558-7634E817DDC1}">
      <dgm:prSet/>
      <dgm:spPr/>
      <dgm:t>
        <a:bodyPr/>
        <a:lstStyle/>
        <a:p>
          <a:endParaRPr lang="fr-FR"/>
        </a:p>
      </dgm:t>
    </dgm:pt>
    <dgm:pt modelId="{B7DC9A2A-84C8-4547-A464-576B3C6DF6EA}" type="sibTrans" cxnId="{08830E7F-CFC8-4D1A-8558-7634E817DDC1}">
      <dgm:prSet/>
      <dgm:spPr/>
      <dgm:t>
        <a:bodyPr/>
        <a:lstStyle/>
        <a:p>
          <a:endParaRPr lang="fr-FR"/>
        </a:p>
      </dgm:t>
    </dgm:pt>
    <dgm:pt modelId="{F7B32494-5415-40BC-98BA-108A92615AB8}">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2000" dirty="0" smtClean="0">
              <a:latin typeface="Garamond" panose="02020404030301010803" pitchFamily="18" charset="0"/>
            </a:rPr>
            <a:t>Femme</a:t>
          </a:r>
        </a:p>
      </dgm:t>
    </dgm:pt>
    <dgm:pt modelId="{FB6B9CEA-FB79-4FDE-AD5C-18E5D47D7B70}" type="parTrans" cxnId="{A7804E59-30A6-4392-A825-81A6BA87F546}">
      <dgm:prSet/>
      <dgm:spPr/>
      <dgm:t>
        <a:bodyPr/>
        <a:lstStyle/>
        <a:p>
          <a:endParaRPr lang="fr-FR"/>
        </a:p>
      </dgm:t>
    </dgm:pt>
    <dgm:pt modelId="{9DBBD70A-50C5-4E55-95A2-4C4C224FDDC8}" type="sibTrans" cxnId="{A7804E59-30A6-4392-A825-81A6BA87F546}">
      <dgm:prSet/>
      <dgm:spPr/>
      <dgm:t>
        <a:bodyPr/>
        <a:lstStyle/>
        <a:p>
          <a:endParaRPr lang="fr-FR"/>
        </a:p>
      </dgm:t>
    </dgm:pt>
    <dgm:pt modelId="{1116964E-CB06-40CE-9F43-80FD2D7938AD}">
      <dgm:prSet phldrT="[Texte]">
        <dgm:style>
          <a:lnRef idx="0">
            <a:schemeClr val="accent1"/>
          </a:lnRef>
          <a:fillRef idx="3">
            <a:schemeClr val="accent1"/>
          </a:fillRef>
          <a:effectRef idx="3">
            <a:schemeClr val="accent1"/>
          </a:effectRef>
          <a:fontRef idx="minor">
            <a:schemeClr val="lt1"/>
          </a:fontRef>
        </dgm:style>
      </dgm:prSet>
      <dgm:spPr>
        <a:solidFill>
          <a:srgbClr val="00B050"/>
        </a:solidFill>
      </dgm:spPr>
      <dgm:t>
        <a:bodyPr/>
        <a:lstStyle/>
        <a:p>
          <a:r>
            <a:rPr lang="fr-FR" dirty="0" smtClean="0"/>
            <a:t>Création</a:t>
          </a:r>
          <a:endParaRPr lang="fr-FR" dirty="0"/>
        </a:p>
      </dgm:t>
    </dgm:pt>
    <dgm:pt modelId="{1CA9F2E1-DC49-455E-9688-7EE426BC9ECA}" type="parTrans" cxnId="{A82319E2-3A6E-432E-9D98-3BD04D87ADD6}">
      <dgm:prSet/>
      <dgm:spPr/>
      <dgm:t>
        <a:bodyPr/>
        <a:lstStyle/>
        <a:p>
          <a:endParaRPr lang="fr-FR"/>
        </a:p>
      </dgm:t>
    </dgm:pt>
    <dgm:pt modelId="{F4FD287A-7971-4059-80FF-6DF7BFC700B7}" type="sibTrans" cxnId="{A82319E2-3A6E-432E-9D98-3BD04D87ADD6}">
      <dgm:prSet/>
      <dgm:spPr/>
      <dgm:t>
        <a:bodyPr/>
        <a:lstStyle/>
        <a:p>
          <a:endParaRPr lang="fr-FR"/>
        </a:p>
      </dgm:t>
    </dgm:pt>
    <dgm:pt modelId="{B1F91654-EAA9-429A-A8CA-FFFA8FA66995}">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1800" dirty="0" smtClean="0">
              <a:latin typeface="Garamond" panose="02020404030301010803" pitchFamily="18" charset="0"/>
            </a:rPr>
            <a:t>Homme</a:t>
          </a:r>
        </a:p>
      </dgm:t>
    </dgm:pt>
    <dgm:pt modelId="{EA49BAFF-F6EA-4D7C-B330-0367B7F3516B}" type="parTrans" cxnId="{810A0C24-0E16-4336-9016-2140A11B682D}">
      <dgm:prSet/>
      <dgm:spPr/>
      <dgm:t>
        <a:bodyPr/>
        <a:lstStyle/>
        <a:p>
          <a:endParaRPr lang="fr-FR"/>
        </a:p>
      </dgm:t>
    </dgm:pt>
    <dgm:pt modelId="{6476EFF1-4F1C-41DA-B1A1-5C3202F2DB95}" type="sibTrans" cxnId="{810A0C24-0E16-4336-9016-2140A11B682D}">
      <dgm:prSet/>
      <dgm:spPr/>
      <dgm:t>
        <a:bodyPr/>
        <a:lstStyle/>
        <a:p>
          <a:endParaRPr lang="fr-FR"/>
        </a:p>
      </dgm:t>
    </dgm:pt>
    <dgm:pt modelId="{BFF0EE1B-AE9A-41FC-8902-77C343BEE6BF}" type="pres">
      <dgm:prSet presAssocID="{81E9D61D-99CB-4EF5-9EF8-4181F0BFD7F4}" presName="Name0" presStyleCnt="0">
        <dgm:presLayoutVars>
          <dgm:chMax val="1"/>
          <dgm:dir/>
          <dgm:animLvl val="ctr"/>
          <dgm:resizeHandles val="exact"/>
        </dgm:presLayoutVars>
      </dgm:prSet>
      <dgm:spPr/>
      <dgm:t>
        <a:bodyPr/>
        <a:lstStyle/>
        <a:p>
          <a:endParaRPr lang="fr-FR"/>
        </a:p>
      </dgm:t>
    </dgm:pt>
    <dgm:pt modelId="{C6BB7C7C-D628-49BC-9699-4B24E4DD8E49}" type="pres">
      <dgm:prSet presAssocID="{EF8F5AE5-6E81-4CB0-9397-4BB01E295BA8}" presName="centerShape" presStyleLbl="node0" presStyleIdx="0" presStyleCnt="1"/>
      <dgm:spPr/>
      <dgm:t>
        <a:bodyPr/>
        <a:lstStyle/>
        <a:p>
          <a:endParaRPr lang="fr-FR"/>
        </a:p>
      </dgm:t>
    </dgm:pt>
    <dgm:pt modelId="{1F5588BF-FD1F-4012-87D2-769224CEC182}" type="pres">
      <dgm:prSet presAssocID="{74CE143B-8CCE-4643-B86C-15B9C8C926FC}" presName="parTrans" presStyleLbl="sibTrans2D1" presStyleIdx="0" presStyleCnt="4"/>
      <dgm:spPr/>
      <dgm:t>
        <a:bodyPr/>
        <a:lstStyle/>
        <a:p>
          <a:endParaRPr lang="fr-FR"/>
        </a:p>
      </dgm:t>
    </dgm:pt>
    <dgm:pt modelId="{57664910-70E5-48FD-B89F-14C68743C549}" type="pres">
      <dgm:prSet presAssocID="{74CE143B-8CCE-4643-B86C-15B9C8C926FC}" presName="connectorText" presStyleLbl="sibTrans2D1" presStyleIdx="0" presStyleCnt="4"/>
      <dgm:spPr/>
      <dgm:t>
        <a:bodyPr/>
        <a:lstStyle/>
        <a:p>
          <a:endParaRPr lang="fr-FR"/>
        </a:p>
      </dgm:t>
    </dgm:pt>
    <dgm:pt modelId="{A89A3A32-F6A0-426B-B5DF-1B13DC7BFDBD}" type="pres">
      <dgm:prSet presAssocID="{A2DD8D57-39A6-4FE3-B85F-A2B9B60D1E93}" presName="node" presStyleLbl="node1" presStyleIdx="0" presStyleCnt="4">
        <dgm:presLayoutVars>
          <dgm:bulletEnabled val="1"/>
        </dgm:presLayoutVars>
      </dgm:prSet>
      <dgm:spPr/>
      <dgm:t>
        <a:bodyPr/>
        <a:lstStyle/>
        <a:p>
          <a:endParaRPr lang="fr-FR"/>
        </a:p>
      </dgm:t>
    </dgm:pt>
    <dgm:pt modelId="{5DB71029-BD93-4DEC-ABED-81F8557AA08E}" type="pres">
      <dgm:prSet presAssocID="{FB6B9CEA-FB79-4FDE-AD5C-18E5D47D7B70}" presName="parTrans" presStyleLbl="sibTrans2D1" presStyleIdx="1" presStyleCnt="4"/>
      <dgm:spPr/>
      <dgm:t>
        <a:bodyPr/>
        <a:lstStyle/>
        <a:p>
          <a:endParaRPr lang="fr-FR"/>
        </a:p>
      </dgm:t>
    </dgm:pt>
    <dgm:pt modelId="{71091BAA-DE99-473C-8D99-4D2B90526174}" type="pres">
      <dgm:prSet presAssocID="{FB6B9CEA-FB79-4FDE-AD5C-18E5D47D7B70}" presName="connectorText" presStyleLbl="sibTrans2D1" presStyleIdx="1" presStyleCnt="4"/>
      <dgm:spPr/>
      <dgm:t>
        <a:bodyPr/>
        <a:lstStyle/>
        <a:p>
          <a:endParaRPr lang="fr-FR"/>
        </a:p>
      </dgm:t>
    </dgm:pt>
    <dgm:pt modelId="{B55BAB61-3DD3-4D3F-9529-231D6A54033D}" type="pres">
      <dgm:prSet presAssocID="{F7B32494-5415-40BC-98BA-108A92615AB8}" presName="node" presStyleLbl="node1" presStyleIdx="1" presStyleCnt="4">
        <dgm:presLayoutVars>
          <dgm:bulletEnabled val="1"/>
        </dgm:presLayoutVars>
      </dgm:prSet>
      <dgm:spPr/>
      <dgm:t>
        <a:bodyPr/>
        <a:lstStyle/>
        <a:p>
          <a:endParaRPr lang="fr-FR"/>
        </a:p>
      </dgm:t>
    </dgm:pt>
    <dgm:pt modelId="{970744E6-AC1C-4AA2-A4BA-2428A551124B}" type="pres">
      <dgm:prSet presAssocID="{1CA9F2E1-DC49-455E-9688-7EE426BC9ECA}" presName="parTrans" presStyleLbl="sibTrans2D1" presStyleIdx="2" presStyleCnt="4"/>
      <dgm:spPr/>
      <dgm:t>
        <a:bodyPr/>
        <a:lstStyle/>
        <a:p>
          <a:endParaRPr lang="fr-FR"/>
        </a:p>
      </dgm:t>
    </dgm:pt>
    <dgm:pt modelId="{7EAA0669-077E-40ED-9A38-EBEAB2E446C3}" type="pres">
      <dgm:prSet presAssocID="{1CA9F2E1-DC49-455E-9688-7EE426BC9ECA}" presName="connectorText" presStyleLbl="sibTrans2D1" presStyleIdx="2" presStyleCnt="4"/>
      <dgm:spPr/>
      <dgm:t>
        <a:bodyPr/>
        <a:lstStyle/>
        <a:p>
          <a:endParaRPr lang="fr-FR"/>
        </a:p>
      </dgm:t>
    </dgm:pt>
    <dgm:pt modelId="{C9C93F62-0529-4C31-A55F-2F3378B4EB90}" type="pres">
      <dgm:prSet presAssocID="{1116964E-CB06-40CE-9F43-80FD2D7938AD}" presName="node" presStyleLbl="node1" presStyleIdx="2" presStyleCnt="4">
        <dgm:presLayoutVars>
          <dgm:bulletEnabled val="1"/>
        </dgm:presLayoutVars>
      </dgm:prSet>
      <dgm:spPr/>
      <dgm:t>
        <a:bodyPr/>
        <a:lstStyle/>
        <a:p>
          <a:endParaRPr lang="fr-FR"/>
        </a:p>
      </dgm:t>
    </dgm:pt>
    <dgm:pt modelId="{12811396-8B4A-466A-8D91-B2526C7C30BB}" type="pres">
      <dgm:prSet presAssocID="{EA49BAFF-F6EA-4D7C-B330-0367B7F3516B}" presName="parTrans" presStyleLbl="sibTrans2D1" presStyleIdx="3" presStyleCnt="4"/>
      <dgm:spPr/>
      <dgm:t>
        <a:bodyPr/>
        <a:lstStyle/>
        <a:p>
          <a:endParaRPr lang="fr-FR"/>
        </a:p>
      </dgm:t>
    </dgm:pt>
    <dgm:pt modelId="{299A66EE-84F6-4B22-A3AA-1C16601E38DE}" type="pres">
      <dgm:prSet presAssocID="{EA49BAFF-F6EA-4D7C-B330-0367B7F3516B}" presName="connectorText" presStyleLbl="sibTrans2D1" presStyleIdx="3" presStyleCnt="4"/>
      <dgm:spPr/>
      <dgm:t>
        <a:bodyPr/>
        <a:lstStyle/>
        <a:p>
          <a:endParaRPr lang="fr-FR"/>
        </a:p>
      </dgm:t>
    </dgm:pt>
    <dgm:pt modelId="{9696929C-BAA8-4647-A8AB-27E2C1B1F7AC}" type="pres">
      <dgm:prSet presAssocID="{B1F91654-EAA9-429A-A8CA-FFFA8FA66995}" presName="node" presStyleLbl="node1" presStyleIdx="3" presStyleCnt="4">
        <dgm:presLayoutVars>
          <dgm:bulletEnabled val="1"/>
        </dgm:presLayoutVars>
      </dgm:prSet>
      <dgm:spPr/>
      <dgm:t>
        <a:bodyPr/>
        <a:lstStyle/>
        <a:p>
          <a:endParaRPr lang="fr-FR"/>
        </a:p>
      </dgm:t>
    </dgm:pt>
  </dgm:ptLst>
  <dgm:cxnLst>
    <dgm:cxn modelId="{08830E7F-CFC8-4D1A-8558-7634E817DDC1}" srcId="{EF8F5AE5-6E81-4CB0-9397-4BB01E295BA8}" destId="{A2DD8D57-39A6-4FE3-B85F-A2B9B60D1E93}" srcOrd="0" destOrd="0" parTransId="{74CE143B-8CCE-4643-B86C-15B9C8C926FC}" sibTransId="{B7DC9A2A-84C8-4547-A464-576B3C6DF6EA}"/>
    <dgm:cxn modelId="{6EA4774C-A978-4355-B7F4-E8AC715111A7}" type="presOf" srcId="{EA49BAFF-F6EA-4D7C-B330-0367B7F3516B}" destId="{299A66EE-84F6-4B22-A3AA-1C16601E38DE}" srcOrd="1" destOrd="0" presId="urn:microsoft.com/office/officeart/2005/8/layout/radial5"/>
    <dgm:cxn modelId="{1DFBBF80-E8A2-46A4-BB30-67F2FBFCCE96}" type="presOf" srcId="{FB6B9CEA-FB79-4FDE-AD5C-18E5D47D7B70}" destId="{71091BAA-DE99-473C-8D99-4D2B90526174}" srcOrd="1" destOrd="0" presId="urn:microsoft.com/office/officeart/2005/8/layout/radial5"/>
    <dgm:cxn modelId="{A82319E2-3A6E-432E-9D98-3BD04D87ADD6}" srcId="{EF8F5AE5-6E81-4CB0-9397-4BB01E295BA8}" destId="{1116964E-CB06-40CE-9F43-80FD2D7938AD}" srcOrd="2" destOrd="0" parTransId="{1CA9F2E1-DC49-455E-9688-7EE426BC9ECA}" sibTransId="{F4FD287A-7971-4059-80FF-6DF7BFC700B7}"/>
    <dgm:cxn modelId="{2F52E7AD-1B75-4423-A37C-CF9FCB61242B}" type="presOf" srcId="{81E9D61D-99CB-4EF5-9EF8-4181F0BFD7F4}" destId="{BFF0EE1B-AE9A-41FC-8902-77C343BEE6BF}" srcOrd="0" destOrd="0" presId="urn:microsoft.com/office/officeart/2005/8/layout/radial5"/>
    <dgm:cxn modelId="{9C3B18FC-4E20-4C8A-BD5D-9BB0F893942F}" type="presOf" srcId="{1CA9F2E1-DC49-455E-9688-7EE426BC9ECA}" destId="{970744E6-AC1C-4AA2-A4BA-2428A551124B}" srcOrd="0" destOrd="0" presId="urn:microsoft.com/office/officeart/2005/8/layout/radial5"/>
    <dgm:cxn modelId="{810A0C24-0E16-4336-9016-2140A11B682D}" srcId="{EF8F5AE5-6E81-4CB0-9397-4BB01E295BA8}" destId="{B1F91654-EAA9-429A-A8CA-FFFA8FA66995}" srcOrd="3" destOrd="0" parTransId="{EA49BAFF-F6EA-4D7C-B330-0367B7F3516B}" sibTransId="{6476EFF1-4F1C-41DA-B1A1-5C3202F2DB95}"/>
    <dgm:cxn modelId="{A69904AE-97DC-4827-987A-5D79756C27FD}" type="presOf" srcId="{74CE143B-8CCE-4643-B86C-15B9C8C926FC}" destId="{57664910-70E5-48FD-B89F-14C68743C549}" srcOrd="1" destOrd="0" presId="urn:microsoft.com/office/officeart/2005/8/layout/radial5"/>
    <dgm:cxn modelId="{6CBA82DA-0947-4BAF-90CE-B027D01F538F}" type="presOf" srcId="{1CA9F2E1-DC49-455E-9688-7EE426BC9ECA}" destId="{7EAA0669-077E-40ED-9A38-EBEAB2E446C3}" srcOrd="1" destOrd="0" presId="urn:microsoft.com/office/officeart/2005/8/layout/radial5"/>
    <dgm:cxn modelId="{A7804E59-30A6-4392-A825-81A6BA87F546}" srcId="{EF8F5AE5-6E81-4CB0-9397-4BB01E295BA8}" destId="{F7B32494-5415-40BC-98BA-108A92615AB8}" srcOrd="1" destOrd="0" parTransId="{FB6B9CEA-FB79-4FDE-AD5C-18E5D47D7B70}" sibTransId="{9DBBD70A-50C5-4E55-95A2-4C4C224FDDC8}"/>
    <dgm:cxn modelId="{E79FBF91-C914-4FC3-B252-D63F1EE3C912}" type="presOf" srcId="{FB6B9CEA-FB79-4FDE-AD5C-18E5D47D7B70}" destId="{5DB71029-BD93-4DEC-ABED-81F8557AA08E}" srcOrd="0" destOrd="0" presId="urn:microsoft.com/office/officeart/2005/8/layout/radial5"/>
    <dgm:cxn modelId="{DE22D96F-EEEB-4A00-B56E-AC66D3E14085}" type="presOf" srcId="{74CE143B-8CCE-4643-B86C-15B9C8C926FC}" destId="{1F5588BF-FD1F-4012-87D2-769224CEC182}" srcOrd="0" destOrd="0" presId="urn:microsoft.com/office/officeart/2005/8/layout/radial5"/>
    <dgm:cxn modelId="{98BB6E6B-3955-44A2-A14D-15C6AC9A1ECA}" type="presOf" srcId="{EF8F5AE5-6E81-4CB0-9397-4BB01E295BA8}" destId="{C6BB7C7C-D628-49BC-9699-4B24E4DD8E49}" srcOrd="0" destOrd="0" presId="urn:microsoft.com/office/officeart/2005/8/layout/radial5"/>
    <dgm:cxn modelId="{269755EE-E0C5-4F3B-9E5E-BA6D10765114}" type="presOf" srcId="{A2DD8D57-39A6-4FE3-B85F-A2B9B60D1E93}" destId="{A89A3A32-F6A0-426B-B5DF-1B13DC7BFDBD}" srcOrd="0" destOrd="0" presId="urn:microsoft.com/office/officeart/2005/8/layout/radial5"/>
    <dgm:cxn modelId="{17CB2426-1AD7-4697-B831-3EEEAEB62C4E}" type="presOf" srcId="{F7B32494-5415-40BC-98BA-108A92615AB8}" destId="{B55BAB61-3DD3-4D3F-9529-231D6A54033D}" srcOrd="0" destOrd="0" presId="urn:microsoft.com/office/officeart/2005/8/layout/radial5"/>
    <dgm:cxn modelId="{C1B95110-B63F-45CE-ABAF-B31728106F6B}" type="presOf" srcId="{EA49BAFF-F6EA-4D7C-B330-0367B7F3516B}" destId="{12811396-8B4A-466A-8D91-B2526C7C30BB}" srcOrd="0" destOrd="0" presId="urn:microsoft.com/office/officeart/2005/8/layout/radial5"/>
    <dgm:cxn modelId="{9A4C83C5-93B6-4A35-ADE5-6B2B185BBECB}" type="presOf" srcId="{1116964E-CB06-40CE-9F43-80FD2D7938AD}" destId="{C9C93F62-0529-4C31-A55F-2F3378B4EB90}" srcOrd="0" destOrd="0" presId="urn:microsoft.com/office/officeart/2005/8/layout/radial5"/>
    <dgm:cxn modelId="{AD10BB39-F41B-46F1-92C4-D1BEFCD53EB2}" srcId="{81E9D61D-99CB-4EF5-9EF8-4181F0BFD7F4}" destId="{EF8F5AE5-6E81-4CB0-9397-4BB01E295BA8}" srcOrd="0" destOrd="0" parTransId="{1166A326-0E2F-49FA-9479-87753AE727C2}" sibTransId="{74CF564A-42BD-469A-A632-42012520BE7B}"/>
    <dgm:cxn modelId="{D6673297-498F-496D-8AAF-0400A6604FB6}" type="presOf" srcId="{B1F91654-EAA9-429A-A8CA-FFFA8FA66995}" destId="{9696929C-BAA8-4647-A8AB-27E2C1B1F7AC}" srcOrd="0" destOrd="0" presId="urn:microsoft.com/office/officeart/2005/8/layout/radial5"/>
    <dgm:cxn modelId="{59424EE6-6FFB-4556-A3F6-334C3DEE7C35}" type="presParOf" srcId="{BFF0EE1B-AE9A-41FC-8902-77C343BEE6BF}" destId="{C6BB7C7C-D628-49BC-9699-4B24E4DD8E49}" srcOrd="0" destOrd="0" presId="urn:microsoft.com/office/officeart/2005/8/layout/radial5"/>
    <dgm:cxn modelId="{F7DD7241-74EF-4F15-AA56-319226F428C4}" type="presParOf" srcId="{BFF0EE1B-AE9A-41FC-8902-77C343BEE6BF}" destId="{1F5588BF-FD1F-4012-87D2-769224CEC182}" srcOrd="1" destOrd="0" presId="urn:microsoft.com/office/officeart/2005/8/layout/radial5"/>
    <dgm:cxn modelId="{87AC581E-205E-4DCA-90FE-98F22452E8D7}" type="presParOf" srcId="{1F5588BF-FD1F-4012-87D2-769224CEC182}" destId="{57664910-70E5-48FD-B89F-14C68743C549}" srcOrd="0" destOrd="0" presId="urn:microsoft.com/office/officeart/2005/8/layout/radial5"/>
    <dgm:cxn modelId="{98F9A2AF-7E1A-4FAA-A498-F47C7CDAD012}" type="presParOf" srcId="{BFF0EE1B-AE9A-41FC-8902-77C343BEE6BF}" destId="{A89A3A32-F6A0-426B-B5DF-1B13DC7BFDBD}" srcOrd="2" destOrd="0" presId="urn:microsoft.com/office/officeart/2005/8/layout/radial5"/>
    <dgm:cxn modelId="{F9A4C4B7-D32B-4B1B-AEAC-BFBAFC6C1649}" type="presParOf" srcId="{BFF0EE1B-AE9A-41FC-8902-77C343BEE6BF}" destId="{5DB71029-BD93-4DEC-ABED-81F8557AA08E}" srcOrd="3" destOrd="0" presId="urn:microsoft.com/office/officeart/2005/8/layout/radial5"/>
    <dgm:cxn modelId="{24C663D4-364E-499B-8076-336DA590CA5A}" type="presParOf" srcId="{5DB71029-BD93-4DEC-ABED-81F8557AA08E}" destId="{71091BAA-DE99-473C-8D99-4D2B90526174}" srcOrd="0" destOrd="0" presId="urn:microsoft.com/office/officeart/2005/8/layout/radial5"/>
    <dgm:cxn modelId="{90FE5B59-3CE3-4059-9B00-A3F1FDCEFB92}" type="presParOf" srcId="{BFF0EE1B-AE9A-41FC-8902-77C343BEE6BF}" destId="{B55BAB61-3DD3-4D3F-9529-231D6A54033D}" srcOrd="4" destOrd="0" presId="urn:microsoft.com/office/officeart/2005/8/layout/radial5"/>
    <dgm:cxn modelId="{38F5DDDA-8B94-467E-B284-426958D583F9}" type="presParOf" srcId="{BFF0EE1B-AE9A-41FC-8902-77C343BEE6BF}" destId="{970744E6-AC1C-4AA2-A4BA-2428A551124B}" srcOrd="5" destOrd="0" presId="urn:microsoft.com/office/officeart/2005/8/layout/radial5"/>
    <dgm:cxn modelId="{984D56E5-5A74-4E16-AFF1-9C14D490F952}" type="presParOf" srcId="{970744E6-AC1C-4AA2-A4BA-2428A551124B}" destId="{7EAA0669-077E-40ED-9A38-EBEAB2E446C3}" srcOrd="0" destOrd="0" presId="urn:microsoft.com/office/officeart/2005/8/layout/radial5"/>
    <dgm:cxn modelId="{D9F32D9C-01A9-4358-BA5D-4278486A09C3}" type="presParOf" srcId="{BFF0EE1B-AE9A-41FC-8902-77C343BEE6BF}" destId="{C9C93F62-0529-4C31-A55F-2F3378B4EB90}" srcOrd="6" destOrd="0" presId="urn:microsoft.com/office/officeart/2005/8/layout/radial5"/>
    <dgm:cxn modelId="{FBEE1DEB-7412-4015-AC77-06F6A533537E}" type="presParOf" srcId="{BFF0EE1B-AE9A-41FC-8902-77C343BEE6BF}" destId="{12811396-8B4A-466A-8D91-B2526C7C30BB}" srcOrd="7" destOrd="0" presId="urn:microsoft.com/office/officeart/2005/8/layout/radial5"/>
    <dgm:cxn modelId="{4377B5B8-CF0B-4743-84A4-71A26475165E}" type="presParOf" srcId="{12811396-8B4A-466A-8D91-B2526C7C30BB}" destId="{299A66EE-84F6-4B22-A3AA-1C16601E38DE}" srcOrd="0" destOrd="0" presId="urn:microsoft.com/office/officeart/2005/8/layout/radial5"/>
    <dgm:cxn modelId="{A6D69388-545F-457D-AE90-41631C617835}" type="presParOf" srcId="{BFF0EE1B-AE9A-41FC-8902-77C343BEE6BF}" destId="{9696929C-BAA8-4647-A8AB-27E2C1B1F7AC}"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509CC-22DD-4910-AD94-DA43E0B29037}">
      <dsp:nvSpPr>
        <dsp:cNvPr id="0" name=""/>
        <dsp:cNvSpPr/>
      </dsp:nvSpPr>
      <dsp:spPr>
        <a:xfrm>
          <a:off x="1113" y="0"/>
          <a:ext cx="2895319" cy="54971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3400" kern="1200" dirty="0" smtClean="0"/>
            <a:t>Je ne peux pas tout savoir</a:t>
          </a:r>
          <a:endParaRPr lang="fr-FR" sz="3400" kern="1200" dirty="0"/>
        </a:p>
      </dsp:txBody>
      <dsp:txXfrm>
        <a:off x="1113" y="0"/>
        <a:ext cx="2895319" cy="1649147"/>
      </dsp:txXfrm>
    </dsp:sp>
    <dsp:sp modelId="{8E81993A-DA50-4FC5-A99D-B103B0A92863}">
      <dsp:nvSpPr>
        <dsp:cNvPr id="0" name=""/>
        <dsp:cNvSpPr/>
      </dsp:nvSpPr>
      <dsp:spPr>
        <a:xfrm>
          <a:off x="290645" y="1650757"/>
          <a:ext cx="2316255" cy="16574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fr-FR" sz="2600" kern="1200" dirty="0" smtClean="0"/>
            <a:t>Mais je peux apprendre à penser plus justement</a:t>
          </a:r>
          <a:endParaRPr lang="fr-FR" sz="2600" kern="1200" dirty="0"/>
        </a:p>
      </dsp:txBody>
      <dsp:txXfrm>
        <a:off x="339191" y="1699303"/>
        <a:ext cx="2219163" cy="1560375"/>
      </dsp:txXfrm>
    </dsp:sp>
    <dsp:sp modelId="{06C945FF-8E83-4738-B3FD-053BA53AC6E4}">
      <dsp:nvSpPr>
        <dsp:cNvPr id="0" name=""/>
        <dsp:cNvSpPr/>
      </dsp:nvSpPr>
      <dsp:spPr>
        <a:xfrm>
          <a:off x="290645" y="3563220"/>
          <a:ext cx="2316255" cy="16574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fr-FR" sz="2600" kern="1200" dirty="0" smtClean="0"/>
            <a:t>Éducation à la conscience réfléchie</a:t>
          </a:r>
          <a:endParaRPr lang="fr-FR" sz="2600" kern="1200" dirty="0"/>
        </a:p>
      </dsp:txBody>
      <dsp:txXfrm>
        <a:off x="339191" y="3611766"/>
        <a:ext cx="2219163" cy="1560375"/>
      </dsp:txXfrm>
    </dsp:sp>
    <dsp:sp modelId="{E4B08FE8-6830-4B66-951A-FC6E8C75CB80}">
      <dsp:nvSpPr>
        <dsp:cNvPr id="0" name=""/>
        <dsp:cNvSpPr/>
      </dsp:nvSpPr>
      <dsp:spPr>
        <a:xfrm>
          <a:off x="3113582" y="0"/>
          <a:ext cx="2895319" cy="54971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3400" kern="1200" dirty="0" smtClean="0"/>
            <a:t>Je ne sais pas tout faire</a:t>
          </a:r>
          <a:endParaRPr lang="fr-FR" sz="3400" kern="1200" dirty="0"/>
        </a:p>
      </dsp:txBody>
      <dsp:txXfrm>
        <a:off x="3113582" y="0"/>
        <a:ext cx="2895319" cy="1649147"/>
      </dsp:txXfrm>
    </dsp:sp>
    <dsp:sp modelId="{57B3F427-EF97-4105-9EF2-30B9C1135796}">
      <dsp:nvSpPr>
        <dsp:cNvPr id="0" name=""/>
        <dsp:cNvSpPr/>
      </dsp:nvSpPr>
      <dsp:spPr>
        <a:xfrm>
          <a:off x="3403114" y="1650757"/>
          <a:ext cx="2316255" cy="16574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fr-FR" sz="2600" kern="1200" dirty="0" smtClean="0"/>
            <a:t>Mais je peux apprendre à vouloir plus justement</a:t>
          </a:r>
          <a:endParaRPr lang="fr-FR" sz="2600" kern="1200" dirty="0"/>
        </a:p>
      </dsp:txBody>
      <dsp:txXfrm>
        <a:off x="3451660" y="1699303"/>
        <a:ext cx="2219163" cy="1560375"/>
      </dsp:txXfrm>
    </dsp:sp>
    <dsp:sp modelId="{12A5423F-8E13-4DD8-9829-E06B8FDF2B8C}">
      <dsp:nvSpPr>
        <dsp:cNvPr id="0" name=""/>
        <dsp:cNvSpPr/>
      </dsp:nvSpPr>
      <dsp:spPr>
        <a:xfrm>
          <a:off x="3403114" y="3563220"/>
          <a:ext cx="2316255" cy="16574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fr-FR" sz="2600" kern="1200" dirty="0" smtClean="0"/>
            <a:t>Éducation à la conscience morale</a:t>
          </a:r>
          <a:endParaRPr lang="fr-FR" sz="2600" kern="1200" dirty="0"/>
        </a:p>
      </dsp:txBody>
      <dsp:txXfrm>
        <a:off x="3451660" y="3611766"/>
        <a:ext cx="2219163" cy="1560375"/>
      </dsp:txXfrm>
    </dsp:sp>
    <dsp:sp modelId="{99425ECF-7690-49D9-92EC-CC543B94C4AD}">
      <dsp:nvSpPr>
        <dsp:cNvPr id="0" name=""/>
        <dsp:cNvSpPr/>
      </dsp:nvSpPr>
      <dsp:spPr>
        <a:xfrm>
          <a:off x="6226051" y="0"/>
          <a:ext cx="2895319" cy="54971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3400" kern="1200" dirty="0" smtClean="0"/>
            <a:t>Je ne peux pas tout aimer</a:t>
          </a:r>
          <a:endParaRPr lang="fr-FR" sz="3400" kern="1200" dirty="0"/>
        </a:p>
      </dsp:txBody>
      <dsp:txXfrm>
        <a:off x="6226051" y="0"/>
        <a:ext cx="2895319" cy="1649147"/>
      </dsp:txXfrm>
    </dsp:sp>
    <dsp:sp modelId="{F0DE5DD7-0548-4416-97FF-EBAB2717321C}">
      <dsp:nvSpPr>
        <dsp:cNvPr id="0" name=""/>
        <dsp:cNvSpPr/>
      </dsp:nvSpPr>
      <dsp:spPr>
        <a:xfrm>
          <a:off x="6515583" y="1650757"/>
          <a:ext cx="2316255" cy="16574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fr-FR" sz="2600" kern="1200" dirty="0" smtClean="0"/>
            <a:t>Mais je peux apprendre à sentir plus justement</a:t>
          </a:r>
          <a:endParaRPr lang="fr-FR" sz="2600" kern="1200" dirty="0"/>
        </a:p>
      </dsp:txBody>
      <dsp:txXfrm>
        <a:off x="6564129" y="1699303"/>
        <a:ext cx="2219163" cy="1560375"/>
      </dsp:txXfrm>
    </dsp:sp>
    <dsp:sp modelId="{93B7B0AD-00A0-48C0-80AF-F515D2F17CBF}">
      <dsp:nvSpPr>
        <dsp:cNvPr id="0" name=""/>
        <dsp:cNvSpPr/>
      </dsp:nvSpPr>
      <dsp:spPr>
        <a:xfrm>
          <a:off x="6515583" y="3563220"/>
          <a:ext cx="2316255" cy="16574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fr-FR" sz="2600" kern="1200" dirty="0" smtClean="0"/>
            <a:t>Education à la conscience sensible</a:t>
          </a:r>
          <a:endParaRPr lang="fr-FR" sz="2600" kern="1200" dirty="0"/>
        </a:p>
      </dsp:txBody>
      <dsp:txXfrm>
        <a:off x="6564129" y="3611766"/>
        <a:ext cx="2219163" cy="15603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82CBB-FFAE-4CE6-BCEA-FF1A5B6BB164}">
      <dsp:nvSpPr>
        <dsp:cNvPr id="0" name=""/>
        <dsp:cNvSpPr/>
      </dsp:nvSpPr>
      <dsp:spPr>
        <a:xfrm>
          <a:off x="2546979" y="1701405"/>
          <a:ext cx="1213434" cy="1213434"/>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Amour Vrai</a:t>
          </a:r>
          <a:endParaRPr lang="fr-FR" sz="2200" kern="1200" dirty="0"/>
        </a:p>
      </dsp:txBody>
      <dsp:txXfrm>
        <a:off x="2724682" y="1879108"/>
        <a:ext cx="858028" cy="858028"/>
      </dsp:txXfrm>
    </dsp:sp>
    <dsp:sp modelId="{6197617C-B155-4E22-B8BB-EFD39A867F17}">
      <dsp:nvSpPr>
        <dsp:cNvPr id="0" name=""/>
        <dsp:cNvSpPr/>
      </dsp:nvSpPr>
      <dsp:spPr>
        <a:xfrm rot="16200000">
          <a:off x="3025059" y="1259691"/>
          <a:ext cx="257274" cy="412567"/>
        </a:xfrm>
        <a:prstGeom prst="rightArrow">
          <a:avLst>
            <a:gd name="adj1" fmla="val 60000"/>
            <a:gd name="adj2" fmla="val 50000"/>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3063650" y="1380795"/>
        <a:ext cx="180092" cy="247541"/>
      </dsp:txXfrm>
    </dsp:sp>
    <dsp:sp modelId="{C0A6E0A4-754F-4033-B7C2-1395442F5955}">
      <dsp:nvSpPr>
        <dsp:cNvPr id="0" name=""/>
        <dsp:cNvSpPr/>
      </dsp:nvSpPr>
      <dsp:spPr>
        <a:xfrm>
          <a:off x="2546979" y="2548"/>
          <a:ext cx="1213434" cy="1213434"/>
        </a:xfrm>
        <a:prstGeom prst="ellipse">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Cœur</a:t>
          </a:r>
          <a:endParaRPr lang="fr-FR" sz="1800" kern="1200" dirty="0"/>
        </a:p>
      </dsp:txBody>
      <dsp:txXfrm>
        <a:off x="2724682" y="180251"/>
        <a:ext cx="858028" cy="858028"/>
      </dsp:txXfrm>
    </dsp:sp>
    <dsp:sp modelId="{44CBA139-C1D0-44A8-AD7F-A9477611E62E}">
      <dsp:nvSpPr>
        <dsp:cNvPr id="0" name=""/>
        <dsp:cNvSpPr/>
      </dsp:nvSpPr>
      <dsp:spPr>
        <a:xfrm>
          <a:off x="3867206" y="2101838"/>
          <a:ext cx="257274" cy="412567"/>
        </a:xfrm>
        <a:prstGeom prst="rightArrow">
          <a:avLst>
            <a:gd name="adj1" fmla="val 60000"/>
            <a:gd name="adj2" fmla="val 50000"/>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3867206" y="2184351"/>
        <a:ext cx="180092" cy="247541"/>
      </dsp:txXfrm>
    </dsp:sp>
    <dsp:sp modelId="{782A1EAE-BA6B-4DD2-8E90-4EFD33C7C4EC}">
      <dsp:nvSpPr>
        <dsp:cNvPr id="0" name=""/>
        <dsp:cNvSpPr/>
      </dsp:nvSpPr>
      <dsp:spPr>
        <a:xfrm>
          <a:off x="4245836" y="1701405"/>
          <a:ext cx="1213434" cy="1213434"/>
        </a:xfrm>
        <a:prstGeom prst="ellipse">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raison</a:t>
          </a:r>
          <a:endParaRPr lang="fr-FR" sz="1800" kern="1200" dirty="0"/>
        </a:p>
      </dsp:txBody>
      <dsp:txXfrm>
        <a:off x="4423539" y="1879108"/>
        <a:ext cx="858028" cy="858028"/>
      </dsp:txXfrm>
    </dsp:sp>
    <dsp:sp modelId="{96C5AB83-59EF-48BE-A547-8634DE19BFDE}">
      <dsp:nvSpPr>
        <dsp:cNvPr id="0" name=""/>
        <dsp:cNvSpPr/>
      </dsp:nvSpPr>
      <dsp:spPr>
        <a:xfrm rot="5400000">
          <a:off x="3025059" y="2943986"/>
          <a:ext cx="257274" cy="412567"/>
        </a:xfrm>
        <a:prstGeom prst="rightArrow">
          <a:avLst>
            <a:gd name="adj1" fmla="val 60000"/>
            <a:gd name="adj2" fmla="val 50000"/>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3063650" y="2987908"/>
        <a:ext cx="180092" cy="247541"/>
      </dsp:txXfrm>
    </dsp:sp>
    <dsp:sp modelId="{177E1158-7259-4D80-9DF9-9DBD334F9CBA}">
      <dsp:nvSpPr>
        <dsp:cNvPr id="0" name=""/>
        <dsp:cNvSpPr/>
      </dsp:nvSpPr>
      <dsp:spPr>
        <a:xfrm>
          <a:off x="2546979" y="3400262"/>
          <a:ext cx="1213434" cy="1213434"/>
        </a:xfrm>
        <a:prstGeom prst="ellipse">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Libre-arbitre</a:t>
          </a:r>
          <a:endParaRPr lang="fr-FR" sz="1800" kern="1200" dirty="0"/>
        </a:p>
      </dsp:txBody>
      <dsp:txXfrm>
        <a:off x="2724682" y="3577965"/>
        <a:ext cx="858028" cy="858028"/>
      </dsp:txXfrm>
    </dsp:sp>
    <dsp:sp modelId="{99353481-F289-4399-A753-5DE7D98E8058}">
      <dsp:nvSpPr>
        <dsp:cNvPr id="0" name=""/>
        <dsp:cNvSpPr/>
      </dsp:nvSpPr>
      <dsp:spPr>
        <a:xfrm rot="10800000">
          <a:off x="2182911" y="2101838"/>
          <a:ext cx="257274" cy="412567"/>
        </a:xfrm>
        <a:prstGeom prst="rightArrow">
          <a:avLst>
            <a:gd name="adj1" fmla="val 60000"/>
            <a:gd name="adj2" fmla="val 50000"/>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2260093" y="2184351"/>
        <a:ext cx="180092" cy="247541"/>
      </dsp:txXfrm>
    </dsp:sp>
    <dsp:sp modelId="{C91F3E65-C076-48C8-ABC3-6B7558A68C37}">
      <dsp:nvSpPr>
        <dsp:cNvPr id="0" name=""/>
        <dsp:cNvSpPr/>
      </dsp:nvSpPr>
      <dsp:spPr>
        <a:xfrm>
          <a:off x="848122" y="1701405"/>
          <a:ext cx="1213434" cy="1213434"/>
        </a:xfrm>
        <a:prstGeom prst="ellipse">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émotion</a:t>
          </a:r>
          <a:endParaRPr lang="fr-FR" sz="1800" kern="1200" dirty="0"/>
        </a:p>
      </dsp:txBody>
      <dsp:txXfrm>
        <a:off x="1025825" y="1879108"/>
        <a:ext cx="858028" cy="8580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84971-2D87-4AC9-9D6B-082060FD48AF}">
      <dsp:nvSpPr>
        <dsp:cNvPr id="0" name=""/>
        <dsp:cNvSpPr/>
      </dsp:nvSpPr>
      <dsp:spPr>
        <a:xfrm>
          <a:off x="4668389" y="2124107"/>
          <a:ext cx="1512425" cy="1512425"/>
        </a:xfrm>
        <a:prstGeom prst="ellipse">
          <a:avLst/>
        </a:prstGeom>
        <a:gradFill rotWithShape="1">
          <a:gsLst>
            <a:gs pos="0">
              <a:schemeClr val="accent2">
                <a:tint val="96000"/>
                <a:lumMod val="102000"/>
              </a:schemeClr>
            </a:gs>
            <a:gs pos="100000">
              <a:schemeClr val="accent2">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hemeClr val="accent2"/>
        </a:lnRef>
        <a:fillRef idx="3">
          <a:schemeClr val="accent2"/>
        </a:fillRef>
        <a:effectRef idx="3">
          <a:schemeClr val="accent2"/>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t>Haute fidélité</a:t>
          </a:r>
          <a:endParaRPr lang="fr-FR" sz="2700" kern="1200" dirty="0"/>
        </a:p>
      </dsp:txBody>
      <dsp:txXfrm>
        <a:off x="4889879" y="2345597"/>
        <a:ext cx="1069445" cy="1069445"/>
      </dsp:txXfrm>
    </dsp:sp>
    <dsp:sp modelId="{093AE2DB-0EBA-4BEA-9278-6926BC0D5B22}">
      <dsp:nvSpPr>
        <dsp:cNvPr id="0" name=""/>
        <dsp:cNvSpPr/>
      </dsp:nvSpPr>
      <dsp:spPr>
        <a:xfrm rot="16200000">
          <a:off x="5263314" y="1571807"/>
          <a:ext cx="322575" cy="514224"/>
        </a:xfrm>
        <a:prstGeom prst="rightArrow">
          <a:avLst>
            <a:gd name="adj1" fmla="val 60000"/>
            <a:gd name="adj2" fmla="val 50000"/>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5311700" y="1723038"/>
        <a:ext cx="225803" cy="308534"/>
      </dsp:txXfrm>
    </dsp:sp>
    <dsp:sp modelId="{1C3C77CC-1A27-4F7C-8DB9-62D5664BAC13}">
      <dsp:nvSpPr>
        <dsp:cNvPr id="0" name=""/>
        <dsp:cNvSpPr/>
      </dsp:nvSpPr>
      <dsp:spPr>
        <a:xfrm>
          <a:off x="4668389" y="3047"/>
          <a:ext cx="1512425" cy="1512425"/>
        </a:xfrm>
        <a:prstGeom prst="ellipse">
          <a:avLst/>
        </a:prstGeom>
        <a:gradFill rotWithShape="1">
          <a:gsLst>
            <a:gs pos="0">
              <a:schemeClr val="accent5">
                <a:tint val="96000"/>
                <a:lumMod val="102000"/>
              </a:schemeClr>
            </a:gs>
            <a:gs pos="100000">
              <a:schemeClr val="accent5">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dirty="0" smtClean="0"/>
            <a:t>Amour Vrai</a:t>
          </a:r>
        </a:p>
      </dsp:txBody>
      <dsp:txXfrm>
        <a:off x="4889879" y="224537"/>
        <a:ext cx="1069445" cy="1069445"/>
      </dsp:txXfrm>
    </dsp:sp>
    <dsp:sp modelId="{87E7DA77-7B23-43EF-909E-18F0A4911491}">
      <dsp:nvSpPr>
        <dsp:cNvPr id="0" name=""/>
        <dsp:cNvSpPr/>
      </dsp:nvSpPr>
      <dsp:spPr>
        <a:xfrm>
          <a:off x="6314714" y="2623207"/>
          <a:ext cx="322575" cy="514224"/>
        </a:xfrm>
        <a:prstGeom prst="rightArrow">
          <a:avLst>
            <a:gd name="adj1" fmla="val 60000"/>
            <a:gd name="adj2" fmla="val 50000"/>
          </a:avLst>
        </a:prstGeom>
        <a:gradFill rotWithShape="0">
          <a:gsLst>
            <a:gs pos="0">
              <a:schemeClr val="accent2">
                <a:hueOff val="386882"/>
                <a:satOff val="-3448"/>
                <a:lumOff val="-719"/>
                <a:alphaOff val="0"/>
                <a:tint val="96000"/>
                <a:lumMod val="102000"/>
              </a:schemeClr>
            </a:gs>
            <a:gs pos="100000">
              <a:schemeClr val="accent2">
                <a:hueOff val="386882"/>
                <a:satOff val="-3448"/>
                <a:lumOff val="-719"/>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6314714" y="2726052"/>
        <a:ext cx="225803" cy="308534"/>
      </dsp:txXfrm>
    </dsp:sp>
    <dsp:sp modelId="{1C3CF94B-D423-468B-BC7F-FF84D6E2833B}">
      <dsp:nvSpPr>
        <dsp:cNvPr id="0" name=""/>
        <dsp:cNvSpPr/>
      </dsp:nvSpPr>
      <dsp:spPr>
        <a:xfrm>
          <a:off x="6789449" y="2124107"/>
          <a:ext cx="1512425" cy="1512425"/>
        </a:xfrm>
        <a:prstGeom prst="ellipse">
          <a:avLst/>
        </a:prstGeom>
        <a:gradFill rotWithShape="1">
          <a:gsLst>
            <a:gs pos="0">
              <a:schemeClr val="accent1">
                <a:tint val="96000"/>
                <a:lumMod val="102000"/>
              </a:schemeClr>
            </a:gs>
            <a:gs pos="100000">
              <a:schemeClr val="accent1">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hemeClr val="accent1"/>
        </a:lnRef>
        <a:fillRef idx="3">
          <a:schemeClr val="accent1"/>
        </a:fillRef>
        <a:effectRef idx="3">
          <a:schemeClr val="accent1"/>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Femme</a:t>
          </a:r>
          <a:endParaRPr lang="fr-FR" sz="2300" kern="1200" dirty="0"/>
        </a:p>
      </dsp:txBody>
      <dsp:txXfrm>
        <a:off x="7010939" y="2345597"/>
        <a:ext cx="1069445" cy="1069445"/>
      </dsp:txXfrm>
    </dsp:sp>
    <dsp:sp modelId="{CA0A2BAA-E0A9-4BAD-BADE-10A96B6BB7C8}">
      <dsp:nvSpPr>
        <dsp:cNvPr id="0" name=""/>
        <dsp:cNvSpPr/>
      </dsp:nvSpPr>
      <dsp:spPr>
        <a:xfrm rot="5400000">
          <a:off x="5263314" y="3674607"/>
          <a:ext cx="322575" cy="514224"/>
        </a:xfrm>
        <a:prstGeom prst="rightArrow">
          <a:avLst>
            <a:gd name="adj1" fmla="val 60000"/>
            <a:gd name="adj2" fmla="val 50000"/>
          </a:avLst>
        </a:prstGeom>
        <a:gradFill rotWithShape="0">
          <a:gsLst>
            <a:gs pos="0">
              <a:schemeClr val="accent2">
                <a:hueOff val="773765"/>
                <a:satOff val="-6895"/>
                <a:lumOff val="-1438"/>
                <a:alphaOff val="0"/>
                <a:tint val="96000"/>
                <a:lumMod val="102000"/>
              </a:schemeClr>
            </a:gs>
            <a:gs pos="100000">
              <a:schemeClr val="accent2">
                <a:hueOff val="773765"/>
                <a:satOff val="-6895"/>
                <a:lumOff val="-1438"/>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5311700" y="3729066"/>
        <a:ext cx="225803" cy="308534"/>
      </dsp:txXfrm>
    </dsp:sp>
    <dsp:sp modelId="{81B2EFA0-CEFF-4094-9DA8-DD8F740B13A2}">
      <dsp:nvSpPr>
        <dsp:cNvPr id="0" name=""/>
        <dsp:cNvSpPr/>
      </dsp:nvSpPr>
      <dsp:spPr>
        <a:xfrm>
          <a:off x="4668389" y="4245166"/>
          <a:ext cx="1512425" cy="1512425"/>
        </a:xfrm>
        <a:prstGeom prst="ellipse">
          <a:avLst/>
        </a:prstGeom>
        <a:gradFill rotWithShape="0">
          <a:gsLst>
            <a:gs pos="0">
              <a:schemeClr val="accent2">
                <a:hueOff val="773765"/>
                <a:satOff val="-6895"/>
                <a:lumOff val="-1438"/>
                <a:alphaOff val="0"/>
                <a:tint val="96000"/>
                <a:lumMod val="102000"/>
              </a:schemeClr>
            </a:gs>
            <a:gs pos="100000">
              <a:schemeClr val="accent2">
                <a:hueOff val="773765"/>
                <a:satOff val="-6895"/>
                <a:lumOff val="-1438"/>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Enfants</a:t>
          </a:r>
          <a:endParaRPr lang="fr-FR" sz="2000" kern="1200" dirty="0"/>
        </a:p>
      </dsp:txBody>
      <dsp:txXfrm>
        <a:off x="4889879" y="4466656"/>
        <a:ext cx="1069445" cy="1069445"/>
      </dsp:txXfrm>
    </dsp:sp>
    <dsp:sp modelId="{26C3E511-A571-485F-A28A-885E4C11079E}">
      <dsp:nvSpPr>
        <dsp:cNvPr id="0" name=""/>
        <dsp:cNvSpPr/>
      </dsp:nvSpPr>
      <dsp:spPr>
        <a:xfrm rot="10800000">
          <a:off x="4211914" y="2623207"/>
          <a:ext cx="322575" cy="514224"/>
        </a:xfrm>
        <a:prstGeom prst="rightArrow">
          <a:avLst>
            <a:gd name="adj1" fmla="val 60000"/>
            <a:gd name="adj2" fmla="val 50000"/>
          </a:avLst>
        </a:prstGeom>
        <a:gradFill rotWithShape="0">
          <a:gsLst>
            <a:gs pos="0">
              <a:schemeClr val="accent2">
                <a:hueOff val="1160647"/>
                <a:satOff val="-10343"/>
                <a:lumOff val="-2157"/>
                <a:alphaOff val="0"/>
                <a:tint val="96000"/>
                <a:lumMod val="102000"/>
              </a:schemeClr>
            </a:gs>
            <a:gs pos="100000">
              <a:schemeClr val="accent2">
                <a:hueOff val="1160647"/>
                <a:satOff val="-10343"/>
                <a:lumOff val="-2157"/>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rot="10800000">
        <a:off x="4308686" y="2726052"/>
        <a:ext cx="225803" cy="308534"/>
      </dsp:txXfrm>
    </dsp:sp>
    <dsp:sp modelId="{5A95EAB8-437E-4111-903E-89C101069150}">
      <dsp:nvSpPr>
        <dsp:cNvPr id="0" name=""/>
        <dsp:cNvSpPr/>
      </dsp:nvSpPr>
      <dsp:spPr>
        <a:xfrm>
          <a:off x="2547329" y="2124107"/>
          <a:ext cx="1512425" cy="1512425"/>
        </a:xfrm>
        <a:prstGeom prst="ellipse">
          <a:avLst/>
        </a:prstGeom>
        <a:gradFill rotWithShape="1">
          <a:gsLst>
            <a:gs pos="0">
              <a:schemeClr val="accent6">
                <a:tint val="96000"/>
                <a:lumMod val="102000"/>
              </a:schemeClr>
            </a:gs>
            <a:gs pos="100000">
              <a:schemeClr val="accent6">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Homme</a:t>
          </a:r>
          <a:endParaRPr lang="fr-FR" sz="2300" kern="1200" dirty="0"/>
        </a:p>
      </dsp:txBody>
      <dsp:txXfrm>
        <a:off x="2768819" y="2345597"/>
        <a:ext cx="1069445" cy="1069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F9242-D066-428B-94B4-21F20CC1DC8E}">
      <dsp:nvSpPr>
        <dsp:cNvPr id="0" name=""/>
        <dsp:cNvSpPr/>
      </dsp:nvSpPr>
      <dsp:spPr>
        <a:xfrm>
          <a:off x="2850554" y="3261460"/>
          <a:ext cx="491060" cy="332319"/>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i</a:t>
          </a:r>
          <a:endParaRPr lang="en-US" sz="1500" kern="1200" dirty="0"/>
        </a:p>
      </dsp:txBody>
      <dsp:txXfrm>
        <a:off x="2922468" y="3310127"/>
        <a:ext cx="347232" cy="234985"/>
      </dsp:txXfrm>
    </dsp:sp>
    <dsp:sp modelId="{8E9682BB-542C-4966-BF70-7BF38DA25F8F}">
      <dsp:nvSpPr>
        <dsp:cNvPr id="0" name=""/>
        <dsp:cNvSpPr/>
      </dsp:nvSpPr>
      <dsp:spPr>
        <a:xfrm rot="16237305">
          <a:off x="2337210" y="2467527"/>
          <a:ext cx="1538044" cy="49921"/>
        </a:xfrm>
        <a:custGeom>
          <a:avLst/>
          <a:gdLst/>
          <a:ahLst/>
          <a:cxnLst/>
          <a:rect l="0" t="0" r="0" b="0"/>
          <a:pathLst>
            <a:path>
              <a:moveTo>
                <a:pt x="0" y="24960"/>
              </a:moveTo>
              <a:lnTo>
                <a:pt x="1538044" y="2496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67781" y="2454037"/>
        <a:ext cx="76902" cy="76902"/>
      </dsp:txXfrm>
    </dsp:sp>
    <dsp:sp modelId="{A0BC9603-41CC-479B-930A-54527C569D70}">
      <dsp:nvSpPr>
        <dsp:cNvPr id="0" name=""/>
        <dsp:cNvSpPr/>
      </dsp:nvSpPr>
      <dsp:spPr>
        <a:xfrm>
          <a:off x="2262148" y="0"/>
          <a:ext cx="1723561" cy="1723561"/>
        </a:xfrm>
        <a:prstGeom prst="ellipse">
          <a:avLst/>
        </a:prstGeom>
        <a:gradFill rotWithShape="1">
          <a:gsLst>
            <a:gs pos="0">
              <a:schemeClr val="accent4">
                <a:tint val="96000"/>
                <a:lumMod val="102000"/>
              </a:schemeClr>
            </a:gs>
            <a:gs pos="100000">
              <a:schemeClr val="accent4">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hemeClr val="accent4"/>
        </a:lnRef>
        <a:fillRef idx="3">
          <a:schemeClr val="accent4"/>
        </a:fillRef>
        <a:effectRef idx="3">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kern="1200" dirty="0" smtClean="0">
              <a:latin typeface="Arial Narrow" pitchFamily="34" charset="0"/>
            </a:rPr>
            <a:t>absolu</a:t>
          </a:r>
          <a:endParaRPr lang="en-US" sz="2800" kern="1200" dirty="0">
            <a:latin typeface="Arial Narrow" pitchFamily="34" charset="0"/>
          </a:endParaRPr>
        </a:p>
      </dsp:txBody>
      <dsp:txXfrm>
        <a:off x="2514558" y="252410"/>
        <a:ext cx="1218741" cy="1218741"/>
      </dsp:txXfrm>
    </dsp:sp>
    <dsp:sp modelId="{8D52B5D5-9898-4DF8-B6DA-9184430A3766}">
      <dsp:nvSpPr>
        <dsp:cNvPr id="0" name=""/>
        <dsp:cNvSpPr/>
      </dsp:nvSpPr>
      <dsp:spPr>
        <a:xfrm rot="35966">
          <a:off x="3341545" y="3412925"/>
          <a:ext cx="1471539" cy="49921"/>
        </a:xfrm>
        <a:custGeom>
          <a:avLst/>
          <a:gdLst/>
          <a:ahLst/>
          <a:cxnLst/>
          <a:rect l="0" t="0" r="0" b="0"/>
          <a:pathLst>
            <a:path>
              <a:moveTo>
                <a:pt x="0" y="24960"/>
              </a:moveTo>
              <a:lnTo>
                <a:pt x="1471539" y="2496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40526" y="3401098"/>
        <a:ext cx="73576" cy="73576"/>
      </dsp:txXfrm>
    </dsp:sp>
    <dsp:sp modelId="{733EF5C3-5B78-4EF8-A700-60139D79EB6A}">
      <dsp:nvSpPr>
        <dsp:cNvPr id="0" name=""/>
        <dsp:cNvSpPr/>
      </dsp:nvSpPr>
      <dsp:spPr>
        <a:xfrm>
          <a:off x="4813001" y="2794144"/>
          <a:ext cx="1401531" cy="1317542"/>
        </a:xfrm>
        <a:prstGeom prst="ellipse">
          <a:avLst/>
        </a:prstGeom>
        <a:gradFill rotWithShape="1">
          <a:gsLst>
            <a:gs pos="0">
              <a:schemeClr val="accent3">
                <a:tint val="96000"/>
                <a:lumMod val="102000"/>
              </a:schemeClr>
            </a:gs>
            <a:gs pos="100000">
              <a:schemeClr val="accent3">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hemeClr val="accent3"/>
        </a:lnRef>
        <a:fillRef idx="3">
          <a:schemeClr val="accent3"/>
        </a:fillRef>
        <a:effectRef idx="3">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7030A0"/>
              </a:solidFill>
              <a:latin typeface="Arial Narrow" pitchFamily="34" charset="0"/>
            </a:rPr>
            <a:t>Âme </a:t>
          </a:r>
        </a:p>
        <a:p>
          <a:pPr lvl="0" algn="ctr" defTabSz="889000">
            <a:lnSpc>
              <a:spcPct val="90000"/>
            </a:lnSpc>
            <a:spcBef>
              <a:spcPct val="0"/>
            </a:spcBef>
            <a:spcAft>
              <a:spcPct val="35000"/>
            </a:spcAft>
          </a:pPr>
          <a:r>
            <a:rPr lang="fr-FR" sz="2000" b="1" kern="1200" dirty="0" err="1" smtClean="0">
              <a:solidFill>
                <a:srgbClr val="7030A0"/>
              </a:solidFill>
              <a:latin typeface="Arial Narrow" pitchFamily="34" charset="0"/>
            </a:rPr>
            <a:t>phys</a:t>
          </a:r>
          <a:endParaRPr lang="en-US" sz="2000" b="1" kern="1200" dirty="0">
            <a:solidFill>
              <a:srgbClr val="7030A0"/>
            </a:solidFill>
            <a:latin typeface="Arial Narrow" pitchFamily="34" charset="0"/>
          </a:endParaRPr>
        </a:p>
      </dsp:txBody>
      <dsp:txXfrm>
        <a:off x="5018250" y="2987094"/>
        <a:ext cx="991033" cy="931642"/>
      </dsp:txXfrm>
    </dsp:sp>
    <dsp:sp modelId="{08798DFF-4085-46E9-A9CE-F6A862C896EE}">
      <dsp:nvSpPr>
        <dsp:cNvPr id="0" name=""/>
        <dsp:cNvSpPr/>
      </dsp:nvSpPr>
      <dsp:spPr>
        <a:xfrm rot="5456652">
          <a:off x="2312956" y="4336443"/>
          <a:ext cx="1535477" cy="49921"/>
        </a:xfrm>
        <a:custGeom>
          <a:avLst/>
          <a:gdLst/>
          <a:ahLst/>
          <a:cxnLst/>
          <a:rect l="0" t="0" r="0" b="0"/>
          <a:pathLst>
            <a:path>
              <a:moveTo>
                <a:pt x="0" y="24960"/>
              </a:moveTo>
              <a:lnTo>
                <a:pt x="1535477" y="2496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42308" y="4323017"/>
        <a:ext cx="76773" cy="76773"/>
      </dsp:txXfrm>
    </dsp:sp>
    <dsp:sp modelId="{18CD596F-4E19-4EEF-896D-29467CC4993F}">
      <dsp:nvSpPr>
        <dsp:cNvPr id="0" name=""/>
        <dsp:cNvSpPr/>
      </dsp:nvSpPr>
      <dsp:spPr>
        <a:xfrm>
          <a:off x="2190629" y="5128921"/>
          <a:ext cx="1726336" cy="1729077"/>
        </a:xfrm>
        <a:prstGeom prst="ellipse">
          <a:avLst/>
        </a:prstGeom>
        <a:gradFill rotWithShape="0">
          <a:gsLst>
            <a:gs pos="0">
              <a:schemeClr val="accent2">
                <a:hueOff val="773765"/>
                <a:satOff val="-6895"/>
                <a:lumOff val="-1438"/>
                <a:alphaOff val="0"/>
                <a:tint val="96000"/>
                <a:lumMod val="102000"/>
              </a:schemeClr>
            </a:gs>
            <a:gs pos="100000">
              <a:schemeClr val="accent2">
                <a:hueOff val="773765"/>
                <a:satOff val="-6895"/>
                <a:lumOff val="-1438"/>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Arial Narrow" pitchFamily="34" charset="0"/>
            </a:rPr>
            <a:t>Âme</a:t>
          </a:r>
          <a:r>
            <a:rPr lang="en-US" sz="2000" kern="1200" dirty="0" smtClean="0">
              <a:latin typeface="Arial Narrow" pitchFamily="34" charset="0"/>
            </a:rPr>
            <a:t> </a:t>
          </a:r>
          <a:r>
            <a:rPr lang="en-US" sz="2000" kern="1200" dirty="0" err="1" smtClean="0">
              <a:latin typeface="Arial Narrow" pitchFamily="34" charset="0"/>
            </a:rPr>
            <a:t>humaine</a:t>
          </a:r>
          <a:endParaRPr lang="en-US" sz="2000" kern="1200" dirty="0">
            <a:latin typeface="Arial Narrow" pitchFamily="34" charset="0"/>
          </a:endParaRPr>
        </a:p>
      </dsp:txBody>
      <dsp:txXfrm>
        <a:off x="2443445" y="5382138"/>
        <a:ext cx="1220704" cy="1222643"/>
      </dsp:txXfrm>
    </dsp:sp>
    <dsp:sp modelId="{78DD467C-623F-4096-99F9-6EEF6B3D64AF}">
      <dsp:nvSpPr>
        <dsp:cNvPr id="0" name=""/>
        <dsp:cNvSpPr/>
      </dsp:nvSpPr>
      <dsp:spPr>
        <a:xfrm rot="10764058">
          <a:off x="1356725" y="3413035"/>
          <a:ext cx="1493899" cy="49921"/>
        </a:xfrm>
        <a:custGeom>
          <a:avLst/>
          <a:gdLst/>
          <a:ahLst/>
          <a:cxnLst/>
          <a:rect l="0" t="0" r="0" b="0"/>
          <a:pathLst>
            <a:path>
              <a:moveTo>
                <a:pt x="0" y="24960"/>
              </a:moveTo>
              <a:lnTo>
                <a:pt x="1493899" y="2496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66327" y="3400649"/>
        <a:ext cx="74694" cy="74694"/>
      </dsp:txXfrm>
    </dsp:sp>
    <dsp:sp modelId="{EAB2A752-E082-4F2F-A3BA-5E22AE6633BF}">
      <dsp:nvSpPr>
        <dsp:cNvPr id="0" name=""/>
        <dsp:cNvSpPr/>
      </dsp:nvSpPr>
      <dsp:spPr>
        <a:xfrm>
          <a:off x="0" y="2794144"/>
          <a:ext cx="1356805" cy="1317507"/>
        </a:xfrm>
        <a:prstGeom prst="ellipse">
          <a:avLst/>
        </a:prstGeom>
        <a:gradFill rotWithShape="1">
          <a:gsLst>
            <a:gs pos="0">
              <a:schemeClr val="accent5">
                <a:tint val="96000"/>
                <a:lumMod val="102000"/>
              </a:schemeClr>
            </a:gs>
            <a:gs pos="100000">
              <a:schemeClr val="accent5">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hemeClr val="accent5"/>
        </a:lnRef>
        <a:fillRef idx="3">
          <a:schemeClr val="accent5"/>
        </a:fillRef>
        <a:effectRef idx="3">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latin typeface="Arial Narrow" pitchFamily="34" charset="0"/>
            </a:rPr>
            <a:t>Ame Spi</a:t>
          </a:r>
          <a:endParaRPr lang="en-US" sz="2400" kern="1200" dirty="0">
            <a:latin typeface="Arial Narrow" pitchFamily="34" charset="0"/>
          </a:endParaRPr>
        </a:p>
      </dsp:txBody>
      <dsp:txXfrm>
        <a:off x="198699" y="2987088"/>
        <a:ext cx="959407" cy="9316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41F68-F614-4DCA-9E8E-6DE0BEE5D605}">
      <dsp:nvSpPr>
        <dsp:cNvPr id="0" name=""/>
        <dsp:cNvSpPr/>
      </dsp:nvSpPr>
      <dsp:spPr>
        <a:xfrm>
          <a:off x="-45403" y="0"/>
          <a:ext cx="2628798" cy="2909728"/>
        </a:xfrm>
        <a:prstGeom prst="upArrow">
          <a:avLst/>
        </a:prstGeom>
        <a:gradFill rotWithShape="1">
          <a:gsLst>
            <a:gs pos="0">
              <a:schemeClr val="accent6">
                <a:tint val="96000"/>
                <a:lumMod val="102000"/>
              </a:schemeClr>
            </a:gs>
            <a:gs pos="100000">
              <a:schemeClr val="accent6">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hemeClr val="accent6"/>
        </a:lnRef>
        <a:fillRef idx="3">
          <a:schemeClr val="accent6"/>
        </a:fillRef>
        <a:effectRef idx="3">
          <a:schemeClr val="accent6"/>
        </a:effectRef>
        <a:fontRef idx="minor">
          <a:schemeClr val="lt1"/>
        </a:fontRef>
      </dsp:style>
    </dsp:sp>
    <dsp:sp modelId="{B25EEB82-5AEA-4969-B487-C9FE5D82A6DF}">
      <dsp:nvSpPr>
        <dsp:cNvPr id="0" name=""/>
        <dsp:cNvSpPr/>
      </dsp:nvSpPr>
      <dsp:spPr>
        <a:xfrm>
          <a:off x="2883546" y="0"/>
          <a:ext cx="4886168" cy="290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fr-FR" sz="2400" kern="1200" dirty="0" smtClean="0">
              <a:solidFill>
                <a:srgbClr val="0070C0"/>
              </a:solidFill>
              <a:latin typeface="Garamond" pitchFamily="18" charset="0"/>
            </a:rPr>
            <a:t>Conscience incitatrice et bienveillante</a:t>
          </a:r>
        </a:p>
        <a:p>
          <a:pPr lvl="0" algn="l" defTabSz="1066800">
            <a:lnSpc>
              <a:spcPct val="90000"/>
            </a:lnSpc>
            <a:spcBef>
              <a:spcPct val="0"/>
            </a:spcBef>
            <a:spcAft>
              <a:spcPct val="35000"/>
            </a:spcAft>
          </a:pPr>
          <a:r>
            <a:rPr lang="fr-FR" sz="2400" kern="1200" dirty="0" smtClean="0">
              <a:solidFill>
                <a:srgbClr val="0070C0"/>
              </a:solidFill>
              <a:latin typeface="Garamond" pitchFamily="18" charset="0"/>
            </a:rPr>
            <a:t>Vois le bien que tu peux faire</a:t>
          </a:r>
        </a:p>
        <a:p>
          <a:pPr lvl="0" algn="l" defTabSz="1066800">
            <a:lnSpc>
              <a:spcPct val="90000"/>
            </a:lnSpc>
            <a:spcBef>
              <a:spcPct val="0"/>
            </a:spcBef>
            <a:spcAft>
              <a:spcPct val="35000"/>
            </a:spcAft>
          </a:pPr>
          <a:r>
            <a:rPr lang="fr-FR" sz="2400" kern="1200" dirty="0" smtClean="0">
              <a:solidFill>
                <a:srgbClr val="0070C0"/>
              </a:solidFill>
              <a:latin typeface="Garamond" pitchFamily="18" charset="0"/>
            </a:rPr>
            <a:t>Heureux ceux qui ... </a:t>
          </a:r>
          <a:endParaRPr lang="fr-FR" sz="2400" kern="1200" dirty="0">
            <a:solidFill>
              <a:srgbClr val="0070C0"/>
            </a:solidFill>
            <a:latin typeface="Garamond" pitchFamily="18" charset="0"/>
          </a:endParaRPr>
        </a:p>
      </dsp:txBody>
      <dsp:txXfrm>
        <a:off x="2883546" y="0"/>
        <a:ext cx="4886168" cy="2909728"/>
      </dsp:txXfrm>
    </dsp:sp>
    <dsp:sp modelId="{8E7F8EF5-B967-4C46-A1BF-9AFECDFDA9B4}">
      <dsp:nvSpPr>
        <dsp:cNvPr id="0" name=""/>
        <dsp:cNvSpPr/>
      </dsp:nvSpPr>
      <dsp:spPr>
        <a:xfrm>
          <a:off x="585587" y="3152205"/>
          <a:ext cx="2628798" cy="2909728"/>
        </a:xfrm>
        <a:prstGeom prst="downArrow">
          <a:avLst/>
        </a:prstGeom>
        <a:gradFill rotWithShape="1">
          <a:gsLst>
            <a:gs pos="0">
              <a:schemeClr val="accent1">
                <a:tint val="96000"/>
                <a:lumMod val="102000"/>
              </a:schemeClr>
            </a:gs>
            <a:gs pos="100000">
              <a:schemeClr val="accent1">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hemeClr val="accent1"/>
        </a:lnRef>
        <a:fillRef idx="3">
          <a:schemeClr val="accent1"/>
        </a:fillRef>
        <a:effectRef idx="3">
          <a:schemeClr val="accent1"/>
        </a:effectRef>
        <a:fontRef idx="minor">
          <a:schemeClr val="lt1"/>
        </a:fontRef>
      </dsp:style>
    </dsp:sp>
    <dsp:sp modelId="{80BB2E31-2D50-46D0-A524-DBB277DB3D4C}">
      <dsp:nvSpPr>
        <dsp:cNvPr id="0" name=""/>
        <dsp:cNvSpPr/>
      </dsp:nvSpPr>
      <dsp:spPr>
        <a:xfrm>
          <a:off x="3351329" y="3152205"/>
          <a:ext cx="4660130" cy="290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fr-FR" sz="2400" kern="1200" dirty="0" smtClean="0">
              <a:solidFill>
                <a:srgbClr val="FF0000"/>
              </a:solidFill>
              <a:latin typeface="Garamond" pitchFamily="18" charset="0"/>
            </a:rPr>
            <a:t>Conscience réprobatrice, dissuasive et surveillante (Tu ne … point)</a:t>
          </a:r>
        </a:p>
        <a:p>
          <a:pPr lvl="0" algn="l" defTabSz="1066800">
            <a:lnSpc>
              <a:spcPct val="90000"/>
            </a:lnSpc>
            <a:spcBef>
              <a:spcPct val="0"/>
            </a:spcBef>
            <a:spcAft>
              <a:spcPct val="35000"/>
            </a:spcAft>
          </a:pPr>
          <a:r>
            <a:rPr lang="fr-FR" sz="2400" kern="1200" dirty="0" smtClean="0">
              <a:solidFill>
                <a:srgbClr val="FF0000"/>
              </a:solidFill>
              <a:latin typeface="Garamond" pitchFamily="18" charset="0"/>
            </a:rPr>
            <a:t>Attention au mal : danger !</a:t>
          </a:r>
        </a:p>
        <a:p>
          <a:pPr lvl="0" algn="l" defTabSz="1066800">
            <a:lnSpc>
              <a:spcPct val="90000"/>
            </a:lnSpc>
            <a:spcBef>
              <a:spcPct val="0"/>
            </a:spcBef>
            <a:spcAft>
              <a:spcPct val="35000"/>
            </a:spcAft>
          </a:pPr>
          <a:r>
            <a:rPr lang="fr-FR" sz="2400" kern="1200" dirty="0" smtClean="0">
              <a:solidFill>
                <a:srgbClr val="FF0000"/>
              </a:solidFill>
              <a:latin typeface="Garamond" pitchFamily="18" charset="0"/>
            </a:rPr>
            <a:t>Malheur si tu fais cela </a:t>
          </a:r>
          <a:r>
            <a:rPr lang="fr-FR" sz="3200" kern="1200" dirty="0" smtClean="0">
              <a:solidFill>
                <a:srgbClr val="FF0000"/>
              </a:solidFill>
            </a:rPr>
            <a:t>! </a:t>
          </a:r>
          <a:endParaRPr lang="fr-FR" sz="3200" kern="1200" dirty="0">
            <a:solidFill>
              <a:srgbClr val="FF0000"/>
            </a:solidFill>
          </a:endParaRPr>
        </a:p>
      </dsp:txBody>
      <dsp:txXfrm>
        <a:off x="3351329" y="3152205"/>
        <a:ext cx="4660130" cy="29097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B7C7C-D628-49BC-9699-4B24E4DD8E49}">
      <dsp:nvSpPr>
        <dsp:cNvPr id="0" name=""/>
        <dsp:cNvSpPr/>
      </dsp:nvSpPr>
      <dsp:spPr>
        <a:xfrm>
          <a:off x="3557176" y="1871479"/>
          <a:ext cx="1334585" cy="1334585"/>
        </a:xfrm>
        <a:prstGeom prst="ellipse">
          <a:avLst/>
        </a:prstGeom>
        <a:gradFill rotWithShape="1">
          <a:gsLst>
            <a:gs pos="0">
              <a:schemeClr val="accent6">
                <a:tint val="96000"/>
                <a:lumMod val="102000"/>
              </a:schemeClr>
            </a:gs>
            <a:gs pos="100000">
              <a:schemeClr val="accent6">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latin typeface="Garamond" panose="02020404030301010803" pitchFamily="18" charset="0"/>
            </a:rPr>
            <a:t>Homme</a:t>
          </a:r>
        </a:p>
      </dsp:txBody>
      <dsp:txXfrm>
        <a:off x="3752621" y="2066924"/>
        <a:ext cx="943695" cy="943695"/>
      </dsp:txXfrm>
    </dsp:sp>
    <dsp:sp modelId="{1F5588BF-FD1F-4012-87D2-769224CEC182}">
      <dsp:nvSpPr>
        <dsp:cNvPr id="0" name=""/>
        <dsp:cNvSpPr/>
      </dsp:nvSpPr>
      <dsp:spPr>
        <a:xfrm rot="16200000">
          <a:off x="4083110" y="1385886"/>
          <a:ext cx="282717" cy="453759"/>
        </a:xfrm>
        <a:prstGeom prst="rightArrow">
          <a:avLst>
            <a:gd name="adj1" fmla="val 60000"/>
            <a:gd name="adj2" fmla="val 50000"/>
          </a:avLst>
        </a:prstGeom>
        <a:gradFill rotWithShape="0">
          <a:gsLst>
            <a:gs pos="0">
              <a:schemeClr val="accent1">
                <a:tint val="60000"/>
                <a:hueOff val="0"/>
                <a:satOff val="0"/>
                <a:lumOff val="0"/>
                <a:alphaOff val="0"/>
                <a:tint val="96000"/>
                <a:lumMod val="102000"/>
              </a:schemeClr>
            </a:gs>
            <a:gs pos="100000">
              <a:schemeClr val="accent1">
                <a:tint val="60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4125518" y="1519046"/>
        <a:ext cx="197902" cy="272255"/>
      </dsp:txXfrm>
    </dsp:sp>
    <dsp:sp modelId="{A89A3A32-F6A0-426B-B5DF-1B13DC7BFDBD}">
      <dsp:nvSpPr>
        <dsp:cNvPr id="0" name=""/>
        <dsp:cNvSpPr/>
      </dsp:nvSpPr>
      <dsp:spPr>
        <a:xfrm>
          <a:off x="3557176" y="3463"/>
          <a:ext cx="1334585" cy="1334585"/>
        </a:xfrm>
        <a:prstGeom prst="ellipse">
          <a:avLst/>
        </a:prstGeom>
        <a:solidFill>
          <a:srgbClr val="7030A0"/>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hemeClr val="accent3"/>
        </a:lnRef>
        <a:fillRef idx="3">
          <a:schemeClr val="accent3"/>
        </a:fillRef>
        <a:effectRef idx="3">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latin typeface="Garamond" panose="02020404030301010803" pitchFamily="18" charset="0"/>
            </a:rPr>
            <a:t>Absolu</a:t>
          </a:r>
        </a:p>
        <a:p>
          <a:pPr lvl="0" algn="ctr" defTabSz="711200">
            <a:lnSpc>
              <a:spcPct val="90000"/>
            </a:lnSpc>
            <a:spcBef>
              <a:spcPct val="0"/>
            </a:spcBef>
            <a:spcAft>
              <a:spcPct val="35000"/>
            </a:spcAft>
          </a:pPr>
          <a:r>
            <a:rPr lang="fr-FR" sz="1600" kern="1200" dirty="0" smtClean="0">
              <a:latin typeface="Garamond" panose="02020404030301010803" pitchFamily="18" charset="0"/>
            </a:rPr>
            <a:t>Conscience</a:t>
          </a:r>
          <a:endParaRPr lang="fr-FR" sz="1600" kern="1200" dirty="0">
            <a:latin typeface="Garamond" panose="02020404030301010803" pitchFamily="18" charset="0"/>
          </a:endParaRPr>
        </a:p>
      </dsp:txBody>
      <dsp:txXfrm>
        <a:off x="3752621" y="198908"/>
        <a:ext cx="943695" cy="943695"/>
      </dsp:txXfrm>
    </dsp:sp>
    <dsp:sp modelId="{5DB71029-BD93-4DEC-ABED-81F8557AA08E}">
      <dsp:nvSpPr>
        <dsp:cNvPr id="0" name=""/>
        <dsp:cNvSpPr/>
      </dsp:nvSpPr>
      <dsp:spPr>
        <a:xfrm>
          <a:off x="5009116" y="2311892"/>
          <a:ext cx="282717" cy="453759"/>
        </a:xfrm>
        <a:prstGeom prst="rightArrow">
          <a:avLst>
            <a:gd name="adj1" fmla="val 60000"/>
            <a:gd name="adj2" fmla="val 50000"/>
          </a:avLst>
        </a:prstGeom>
        <a:gradFill rotWithShape="0">
          <a:gsLst>
            <a:gs pos="0">
              <a:schemeClr val="accent1">
                <a:tint val="60000"/>
                <a:hueOff val="0"/>
                <a:satOff val="0"/>
                <a:lumOff val="0"/>
                <a:alphaOff val="0"/>
                <a:tint val="96000"/>
                <a:lumMod val="102000"/>
              </a:schemeClr>
            </a:gs>
            <a:gs pos="100000">
              <a:schemeClr val="accent1">
                <a:tint val="60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5009116" y="2402644"/>
        <a:ext cx="197902" cy="272255"/>
      </dsp:txXfrm>
    </dsp:sp>
    <dsp:sp modelId="{B55BAB61-3DD3-4D3F-9529-231D6A54033D}">
      <dsp:nvSpPr>
        <dsp:cNvPr id="0" name=""/>
        <dsp:cNvSpPr/>
      </dsp:nvSpPr>
      <dsp:spPr>
        <a:xfrm>
          <a:off x="5425192" y="1871479"/>
          <a:ext cx="1334585" cy="1334585"/>
        </a:xfrm>
        <a:prstGeom prst="ellipse">
          <a:avLst/>
        </a:prstGeom>
        <a:gradFill rotWithShape="1">
          <a:gsLst>
            <a:gs pos="0">
              <a:schemeClr val="accent1">
                <a:tint val="96000"/>
                <a:lumMod val="102000"/>
              </a:schemeClr>
            </a:gs>
            <a:gs pos="100000">
              <a:schemeClr val="accent1">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hemeClr val="accent1"/>
        </a:lnRef>
        <a:fillRef idx="3">
          <a:schemeClr val="accent1"/>
        </a:fillRef>
        <a:effectRef idx="3">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Garamond" panose="02020404030301010803" pitchFamily="18" charset="0"/>
            </a:rPr>
            <a:t>Femme</a:t>
          </a:r>
        </a:p>
      </dsp:txBody>
      <dsp:txXfrm>
        <a:off x="5620637" y="2066924"/>
        <a:ext cx="943695" cy="943695"/>
      </dsp:txXfrm>
    </dsp:sp>
    <dsp:sp modelId="{970744E6-AC1C-4AA2-A4BA-2428A551124B}">
      <dsp:nvSpPr>
        <dsp:cNvPr id="0" name=""/>
        <dsp:cNvSpPr/>
      </dsp:nvSpPr>
      <dsp:spPr>
        <a:xfrm rot="5400000">
          <a:off x="4083110" y="3237898"/>
          <a:ext cx="282717" cy="453759"/>
        </a:xfrm>
        <a:prstGeom prst="rightArrow">
          <a:avLst>
            <a:gd name="adj1" fmla="val 60000"/>
            <a:gd name="adj2" fmla="val 50000"/>
          </a:avLst>
        </a:prstGeom>
        <a:gradFill rotWithShape="0">
          <a:gsLst>
            <a:gs pos="0">
              <a:schemeClr val="accent1">
                <a:tint val="60000"/>
                <a:hueOff val="0"/>
                <a:satOff val="0"/>
                <a:lumOff val="0"/>
                <a:alphaOff val="0"/>
                <a:tint val="96000"/>
                <a:lumMod val="102000"/>
              </a:schemeClr>
            </a:gs>
            <a:gs pos="100000">
              <a:schemeClr val="accent1">
                <a:tint val="60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4125518" y="3286243"/>
        <a:ext cx="197902" cy="272255"/>
      </dsp:txXfrm>
    </dsp:sp>
    <dsp:sp modelId="{C9C93F62-0529-4C31-A55F-2F3378B4EB90}">
      <dsp:nvSpPr>
        <dsp:cNvPr id="0" name=""/>
        <dsp:cNvSpPr/>
      </dsp:nvSpPr>
      <dsp:spPr>
        <a:xfrm>
          <a:off x="3557176" y="3739494"/>
          <a:ext cx="1334585" cy="1334585"/>
        </a:xfrm>
        <a:prstGeom prst="ellipse">
          <a:avLst/>
        </a:prstGeom>
        <a:solidFill>
          <a:srgbClr val="00B050"/>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Création</a:t>
          </a:r>
          <a:endParaRPr lang="fr-FR" sz="1600" kern="1200" dirty="0"/>
        </a:p>
      </dsp:txBody>
      <dsp:txXfrm>
        <a:off x="3752621" y="3934939"/>
        <a:ext cx="943695" cy="943695"/>
      </dsp:txXfrm>
    </dsp:sp>
    <dsp:sp modelId="{12811396-8B4A-466A-8D91-B2526C7C30BB}">
      <dsp:nvSpPr>
        <dsp:cNvPr id="0" name=""/>
        <dsp:cNvSpPr/>
      </dsp:nvSpPr>
      <dsp:spPr>
        <a:xfrm rot="10800000">
          <a:off x="3157104" y="2311892"/>
          <a:ext cx="282717" cy="453759"/>
        </a:xfrm>
        <a:prstGeom prst="rightArrow">
          <a:avLst>
            <a:gd name="adj1" fmla="val 60000"/>
            <a:gd name="adj2" fmla="val 50000"/>
          </a:avLst>
        </a:prstGeom>
        <a:gradFill rotWithShape="0">
          <a:gsLst>
            <a:gs pos="0">
              <a:schemeClr val="accent1">
                <a:tint val="60000"/>
                <a:hueOff val="0"/>
                <a:satOff val="0"/>
                <a:lumOff val="0"/>
                <a:alphaOff val="0"/>
                <a:tint val="96000"/>
                <a:lumMod val="102000"/>
              </a:schemeClr>
            </a:gs>
            <a:gs pos="100000">
              <a:schemeClr val="accent1">
                <a:tint val="60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rot="10800000">
        <a:off x="3241919" y="2402644"/>
        <a:ext cx="197902" cy="272255"/>
      </dsp:txXfrm>
    </dsp:sp>
    <dsp:sp modelId="{9696929C-BAA8-4647-A8AB-27E2C1B1F7AC}">
      <dsp:nvSpPr>
        <dsp:cNvPr id="0" name=""/>
        <dsp:cNvSpPr/>
      </dsp:nvSpPr>
      <dsp:spPr>
        <a:xfrm>
          <a:off x="1689160" y="1871479"/>
          <a:ext cx="1334585" cy="1334585"/>
        </a:xfrm>
        <a:prstGeom prst="ellipse">
          <a:avLst/>
        </a:prstGeom>
        <a:gradFill rotWithShape="1">
          <a:gsLst>
            <a:gs pos="0">
              <a:schemeClr val="accent6">
                <a:tint val="96000"/>
                <a:lumMod val="102000"/>
              </a:schemeClr>
            </a:gs>
            <a:gs pos="100000">
              <a:schemeClr val="accent6">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hemeClr val="accent6"/>
        </a:lnRef>
        <a:fillRef idx="3">
          <a:schemeClr val="accent6"/>
        </a:fillRef>
        <a:effectRef idx="3">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Garamond" panose="02020404030301010803" pitchFamily="18" charset="0"/>
            </a:rPr>
            <a:t>Homme</a:t>
          </a:r>
        </a:p>
      </dsp:txBody>
      <dsp:txXfrm>
        <a:off x="1884605" y="2066924"/>
        <a:ext cx="943695" cy="94369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7970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6086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28716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79337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23429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00537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76525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68977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7912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70502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1600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166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7201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52025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65518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3385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09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12/28/2015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7786516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annachromy.com/wp-content/uploads/2011/09/Cloak_06.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File:William_Holman_Hunt_-_The_Awakening_Conscience_-_Google_Art_Project.jp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3" Type="http://schemas.openxmlformats.org/officeDocument/2006/relationships/hyperlink" Target="http://www.histoire-en-questions.fr/antiquite/histoire-vie-rome-antique.html" TargetMode="External"/><Relationship Id="rId2" Type="http://schemas.openxmlformats.org/officeDocument/2006/relationships/hyperlink" Target="http://www.histoire-en-questions.fr/personnages/de%20gaulle%20grandeguerre.html"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ommons.wikimedia.org/wiki/File:Bohnh.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683072"/>
            <a:ext cx="7180429" cy="2421464"/>
          </a:xfrm>
        </p:spPr>
        <p:txBody>
          <a:bodyPr>
            <a:normAutofit/>
          </a:bodyPr>
          <a:lstStyle/>
          <a:p>
            <a:r>
              <a:rPr lang="fr-FR" sz="5400" dirty="0" smtClean="0"/>
              <a:t>Certitudes morales</a:t>
            </a:r>
            <a:endParaRPr lang="fr-FR" sz="5400" dirty="0"/>
          </a:p>
        </p:txBody>
      </p:sp>
      <p:sp>
        <p:nvSpPr>
          <p:cNvPr id="3" name="Sous-titre 2"/>
          <p:cNvSpPr>
            <a:spLocks noGrp="1"/>
          </p:cNvSpPr>
          <p:nvPr>
            <p:ph type="subTitle" idx="1"/>
          </p:nvPr>
        </p:nvSpPr>
        <p:spPr>
          <a:xfrm>
            <a:off x="208570" y="3014131"/>
            <a:ext cx="6987645" cy="1388534"/>
          </a:xfrm>
        </p:spPr>
        <p:txBody>
          <a:bodyPr/>
          <a:lstStyle/>
          <a:p>
            <a:r>
              <a:rPr lang="fr-FR" sz="4000" dirty="0" smtClean="0"/>
              <a:t>Parole donnée N° 233</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3699" y="0"/>
            <a:ext cx="4848301" cy="6858000"/>
          </a:xfrm>
          <a:prstGeom prst="rect">
            <a:avLst/>
          </a:prstGeom>
        </p:spPr>
      </p:pic>
    </p:spTree>
    <p:extLst>
      <p:ext uri="{BB962C8B-B14F-4D97-AF65-F5344CB8AC3E}">
        <p14:creationId xmlns:p14="http://schemas.microsoft.com/office/powerpoint/2010/main" val="4173191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5750" y="209551"/>
            <a:ext cx="10131425" cy="971550"/>
          </a:xfrm>
        </p:spPr>
        <p:txBody>
          <a:bodyPr/>
          <a:lstStyle/>
          <a:p>
            <a:r>
              <a:rPr lang="fr-FR" dirty="0" smtClean="0"/>
              <a:t>Table 2</a:t>
            </a:r>
            <a:endParaRPr lang="fr-FR" dirty="0"/>
          </a:p>
        </p:txBody>
      </p:sp>
      <p:sp>
        <p:nvSpPr>
          <p:cNvPr id="3" name="Espace réservé du contenu 2"/>
          <p:cNvSpPr>
            <a:spLocks noGrp="1"/>
          </p:cNvSpPr>
          <p:nvPr>
            <p:ph idx="1"/>
          </p:nvPr>
        </p:nvSpPr>
        <p:spPr>
          <a:xfrm>
            <a:off x="1655557" y="1570617"/>
            <a:ext cx="10079243" cy="4335780"/>
          </a:xfrm>
        </p:spPr>
        <p:txBody>
          <a:bodyPr>
            <a:normAutofit/>
          </a:bodyPr>
          <a:lstStyle/>
          <a:p>
            <a:r>
              <a:rPr lang="fr-FR" b="1" u="sng" dirty="0" smtClean="0">
                <a:effectLst>
                  <a:outerShdw blurRad="38100" dist="38100" dir="2700000" algn="tl">
                    <a:srgbClr val="000000">
                      <a:alpha val="43137"/>
                    </a:srgbClr>
                  </a:outerShdw>
                </a:effectLst>
              </a:rPr>
              <a:t>Alain :</a:t>
            </a:r>
            <a:r>
              <a:rPr lang="fr-FR" dirty="0" smtClean="0"/>
              <a:t> un de mes amis a des problèmes assez lourds, psychiatriques notamment</a:t>
            </a:r>
            <a:r>
              <a:rPr lang="fr-FR" dirty="0"/>
              <a:t>. </a:t>
            </a:r>
            <a:r>
              <a:rPr lang="fr-FR" dirty="0" smtClean="0"/>
              <a:t>Alors qu’il </a:t>
            </a:r>
            <a:r>
              <a:rPr lang="fr-FR" dirty="0"/>
              <a:t>ne voit que le mal et </a:t>
            </a:r>
            <a:r>
              <a:rPr lang="fr-FR" dirty="0" smtClean="0"/>
              <a:t>l’échec, je voulais lui faire revivre les bonnes choses de la vie, un aspect plus lumineux qui est aussi en lui. Mon rôle était de montrer de l’affection, que j’étais là pour lui. Cette marque d’intérêt pour une personne qui avait un manque affectif, a été utile pour l’aider à repartir.</a:t>
            </a:r>
          </a:p>
          <a:p>
            <a:r>
              <a:rPr lang="fr-FR" b="1" u="sng" dirty="0" smtClean="0">
                <a:effectLst>
                  <a:outerShdw blurRad="38100" dist="38100" dir="2700000" algn="tl">
                    <a:srgbClr val="000000">
                      <a:alpha val="43137"/>
                    </a:srgbClr>
                  </a:outerShdw>
                </a:effectLst>
              </a:rPr>
              <a:t>Tom :</a:t>
            </a:r>
            <a:r>
              <a:rPr lang="fr-FR" dirty="0" smtClean="0"/>
              <a:t> un de mes proches il y a 4 ou 5 ans, se montrait pingre</a:t>
            </a:r>
            <a:r>
              <a:rPr lang="fr-FR" dirty="0"/>
              <a:t> </a:t>
            </a:r>
            <a:r>
              <a:rPr lang="fr-FR" dirty="0" smtClean="0"/>
              <a:t>et égoïste. J’ai la valeur du partage, et j’ai jugé bon d’en parler. Je pense avoir vécu un semi-échec, mais mon rôle n’était pas inutile. J’ai pu susciter une petite remise en cause, mais pas sur le long terme, je le reconnais.</a:t>
            </a:r>
            <a:endParaRPr lang="fr-FR" dirty="0"/>
          </a:p>
          <a:p>
            <a:pPr marL="0" indent="0">
              <a:buNone/>
            </a:pPr>
            <a:endParaRPr lang="fr-FR" dirty="0"/>
          </a:p>
        </p:txBody>
      </p:sp>
    </p:spTree>
    <p:extLst>
      <p:ext uri="{BB962C8B-B14F-4D97-AF65-F5344CB8AC3E}">
        <p14:creationId xmlns:p14="http://schemas.microsoft.com/office/powerpoint/2010/main" val="160411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6181" y="0"/>
            <a:ext cx="10018713" cy="973394"/>
          </a:xfrm>
        </p:spPr>
        <p:txBody>
          <a:bodyPr>
            <a:normAutofit fontScale="90000"/>
          </a:bodyPr>
          <a:lstStyle/>
          <a:p>
            <a:r>
              <a:rPr lang="fr-FR" sz="6000" b="1" dirty="0" smtClean="0"/>
              <a:t>Résolutions – Vision 2020</a:t>
            </a:r>
            <a:endParaRPr lang="fr-FR" sz="6000" b="1" dirty="0"/>
          </a:p>
        </p:txBody>
      </p:sp>
      <p:graphicFrame>
        <p:nvGraphicFramePr>
          <p:cNvPr id="3" name="Espace réservé du contenu 2"/>
          <p:cNvGraphicFramePr>
            <a:graphicFrameLocks noGrp="1"/>
          </p:cNvGraphicFramePr>
          <p:nvPr>
            <p:ph idx="1"/>
            <p:extLst>
              <p:ext uri="{D42A27DB-BD31-4B8C-83A1-F6EECF244321}">
                <p14:modId xmlns:p14="http://schemas.microsoft.com/office/powerpoint/2010/main" val="2883864610"/>
              </p:ext>
            </p:extLst>
          </p:nvPr>
        </p:nvGraphicFramePr>
        <p:xfrm>
          <a:off x="2507227" y="2462981"/>
          <a:ext cx="9483162" cy="4218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61427" y="0"/>
            <a:ext cx="1059264" cy="954107"/>
          </a:xfrm>
          <a:prstGeom prst="rect">
            <a:avLst/>
          </a:prstGeom>
        </p:spPr>
        <p:txBody>
          <a:bodyPr wrap="none">
            <a:spAutoFit/>
          </a:bodyPr>
          <a:lstStyle/>
          <a:p>
            <a:pPr algn="ctr"/>
            <a:r>
              <a:rPr lang="fr-FR" sz="2800" dirty="0"/>
              <a:t>Table </a:t>
            </a:r>
            <a:endParaRPr lang="fr-FR" sz="2800" dirty="0" smtClean="0"/>
          </a:p>
          <a:p>
            <a:pPr algn="ctr"/>
            <a:r>
              <a:rPr lang="fr-FR" sz="2800" dirty="0" smtClean="0"/>
              <a:t>3</a:t>
            </a:r>
            <a:endParaRPr lang="fr-FR" sz="2800" dirty="0"/>
          </a:p>
        </p:txBody>
      </p:sp>
      <p:sp>
        <p:nvSpPr>
          <p:cNvPr id="7" name="Rectangle 6"/>
          <p:cNvSpPr/>
          <p:nvPr/>
        </p:nvSpPr>
        <p:spPr>
          <a:xfrm>
            <a:off x="1678862" y="1440180"/>
            <a:ext cx="10100842" cy="923330"/>
          </a:xfrm>
          <a:prstGeom prst="rect">
            <a:avLst/>
          </a:prstGeom>
        </p:spPr>
        <p:txBody>
          <a:bodyPr wrap="none">
            <a:spAutoFit/>
          </a:bodyPr>
          <a:lstStyle/>
          <a:p>
            <a:pPr lvl="0"/>
            <a:r>
              <a:rPr lang="fr-FR" b="1" dirty="0" smtClean="0"/>
              <a:t>Wittgenstein suggéra qu’il doit exister des certitudes morale aussi logiques et universelles que les</a:t>
            </a:r>
          </a:p>
          <a:p>
            <a:pPr lvl="0"/>
            <a:r>
              <a:rPr lang="fr-FR" b="1" dirty="0"/>
              <a:t>g</a:t>
            </a:r>
            <a:r>
              <a:rPr lang="fr-FR" b="1" dirty="0" smtClean="0"/>
              <a:t>randes certitudes logiques.  Etablissez une liste de certitudes morales indubitables, avec les verbes </a:t>
            </a:r>
          </a:p>
          <a:p>
            <a:pPr lvl="0"/>
            <a:r>
              <a:rPr lang="fr-FR" b="1" dirty="0" smtClean="0"/>
              <a:t>Proposés ci-dessous, sur le modèle de la règle d’or </a:t>
            </a:r>
            <a:r>
              <a:rPr lang="fr-FR" b="1" dirty="0"/>
              <a:t>(</a:t>
            </a:r>
            <a:r>
              <a:rPr lang="fr-FR" b="1" dirty="0" smtClean="0"/>
              <a:t>verbe faire) </a:t>
            </a:r>
            <a:endParaRPr lang="fr-FR" dirty="0"/>
          </a:p>
        </p:txBody>
      </p:sp>
      <p:sp>
        <p:nvSpPr>
          <p:cNvPr id="8" name="Rectangle 7"/>
          <p:cNvSpPr/>
          <p:nvPr/>
        </p:nvSpPr>
        <p:spPr>
          <a:xfrm>
            <a:off x="4739721" y="916960"/>
            <a:ext cx="3661580" cy="523220"/>
          </a:xfrm>
          <a:prstGeom prst="rect">
            <a:avLst/>
          </a:prstGeom>
        </p:spPr>
        <p:txBody>
          <a:bodyPr wrap="none">
            <a:spAutoFit/>
          </a:bodyPr>
          <a:lstStyle/>
          <a:p>
            <a:pPr lvl="0"/>
            <a:r>
              <a:rPr lang="fr-FR" sz="2800" b="1" dirty="0" smtClean="0"/>
              <a:t>Dix </a:t>
            </a:r>
            <a:r>
              <a:rPr lang="fr-FR" sz="2800" b="1" dirty="0"/>
              <a:t>certitudes </a:t>
            </a:r>
            <a:r>
              <a:rPr lang="fr-FR" sz="2800" b="1" dirty="0" smtClean="0"/>
              <a:t>morales</a:t>
            </a:r>
            <a:endParaRPr lang="fr-FR" sz="2800" dirty="0"/>
          </a:p>
        </p:txBody>
      </p:sp>
    </p:spTree>
    <p:extLst>
      <p:ext uri="{BB962C8B-B14F-4D97-AF65-F5344CB8AC3E}">
        <p14:creationId xmlns:p14="http://schemas.microsoft.com/office/powerpoint/2010/main" val="4082962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256502" y="0"/>
            <a:ext cx="9935497" cy="6858000"/>
          </a:xfrm>
        </p:spPr>
        <p:txBody>
          <a:bodyPr>
            <a:normAutofit/>
          </a:bodyPr>
          <a:lstStyle/>
          <a:p>
            <a:r>
              <a:rPr lang="fr-FR" sz="3200" b="1" dirty="0" smtClean="0">
                <a:effectLst>
                  <a:outerShdw blurRad="38100" dist="38100" dir="2700000" algn="tl">
                    <a:srgbClr val="000000">
                      <a:alpha val="43137"/>
                    </a:srgbClr>
                  </a:outerShdw>
                </a:effectLst>
                <a:latin typeface="Garamond" panose="02020404030301010803" pitchFamily="18" charset="0"/>
              </a:rPr>
              <a:t>Dire</a:t>
            </a:r>
            <a:r>
              <a:rPr lang="fr-FR" sz="3200" dirty="0" smtClean="0">
                <a:latin typeface="Garamond" panose="02020404030301010803" pitchFamily="18" charset="0"/>
              </a:rPr>
              <a:t> … ce que je pense : être sincère</a:t>
            </a:r>
          </a:p>
          <a:p>
            <a:r>
              <a:rPr lang="fr-FR" sz="3200" b="1" dirty="0" smtClean="0">
                <a:effectLst>
                  <a:outerShdw blurRad="38100" dist="38100" dir="2700000" algn="tl">
                    <a:srgbClr val="000000">
                      <a:alpha val="43137"/>
                    </a:srgbClr>
                  </a:outerShdw>
                </a:effectLst>
                <a:latin typeface="Garamond" panose="02020404030301010803" pitchFamily="18" charset="0"/>
              </a:rPr>
              <a:t>Vivre</a:t>
            </a:r>
            <a:r>
              <a:rPr lang="fr-FR" sz="3200" dirty="0" smtClean="0">
                <a:latin typeface="Garamond" panose="02020404030301010803" pitchFamily="18" charset="0"/>
              </a:rPr>
              <a:t> … pour les autres</a:t>
            </a:r>
          </a:p>
          <a:p>
            <a:r>
              <a:rPr lang="fr-FR" sz="3200" b="1" dirty="0" smtClean="0">
                <a:latin typeface="Garamond" panose="02020404030301010803" pitchFamily="18" charset="0"/>
              </a:rPr>
              <a:t>Respecter</a:t>
            </a:r>
            <a:r>
              <a:rPr lang="fr-FR" sz="3200" dirty="0" smtClean="0">
                <a:latin typeface="Garamond" panose="02020404030301010803" pitchFamily="18" charset="0"/>
              </a:rPr>
              <a:t> … la vie</a:t>
            </a:r>
          </a:p>
          <a:p>
            <a:r>
              <a:rPr lang="fr-FR" sz="3200" b="1" dirty="0" smtClean="0">
                <a:effectLst>
                  <a:outerShdw blurRad="38100" dist="38100" dir="2700000" algn="tl">
                    <a:srgbClr val="000000">
                      <a:alpha val="43137"/>
                    </a:srgbClr>
                  </a:outerShdw>
                </a:effectLst>
                <a:latin typeface="Garamond" panose="02020404030301010803" pitchFamily="18" charset="0"/>
              </a:rPr>
              <a:t>Défendre </a:t>
            </a:r>
            <a:r>
              <a:rPr lang="fr-FR" sz="3200" dirty="0" smtClean="0">
                <a:latin typeface="Garamond" panose="02020404030301010803" pitchFamily="18" charset="0"/>
              </a:rPr>
              <a:t>l’environnement</a:t>
            </a:r>
          </a:p>
          <a:p>
            <a:r>
              <a:rPr lang="fr-FR" sz="3200" b="1" dirty="0" smtClean="0">
                <a:effectLst>
                  <a:outerShdw blurRad="38100" dist="38100" dir="2700000" algn="tl">
                    <a:srgbClr val="000000">
                      <a:alpha val="43137"/>
                    </a:srgbClr>
                  </a:outerShdw>
                </a:effectLst>
                <a:latin typeface="Garamond" panose="02020404030301010803" pitchFamily="18" charset="0"/>
              </a:rPr>
              <a:t>Agir</a:t>
            </a:r>
            <a:r>
              <a:rPr lang="fr-FR" sz="3200" dirty="0" smtClean="0">
                <a:latin typeface="Garamond" panose="02020404030301010803" pitchFamily="18" charset="0"/>
              </a:rPr>
              <a:t> … selon les principes auxquels j’adhère</a:t>
            </a:r>
          </a:p>
          <a:p>
            <a:r>
              <a:rPr lang="fr-FR" sz="3200" b="1" dirty="0" smtClean="0">
                <a:effectLst>
                  <a:outerShdw blurRad="38100" dist="38100" dir="2700000" algn="tl">
                    <a:srgbClr val="000000">
                      <a:alpha val="43137"/>
                    </a:srgbClr>
                  </a:outerShdw>
                </a:effectLst>
                <a:latin typeface="Garamond" panose="02020404030301010803" pitchFamily="18" charset="0"/>
              </a:rPr>
              <a:t>Aimer </a:t>
            </a:r>
            <a:r>
              <a:rPr lang="fr-FR" sz="3200" dirty="0" smtClean="0">
                <a:latin typeface="Garamond" panose="02020404030301010803" pitchFamily="18" charset="0"/>
              </a:rPr>
              <a:t>… inconditionnellement</a:t>
            </a:r>
          </a:p>
          <a:p>
            <a:r>
              <a:rPr lang="fr-FR" sz="3200" b="1" dirty="0" smtClean="0">
                <a:latin typeface="Garamond" panose="02020404030301010803" pitchFamily="18" charset="0"/>
              </a:rPr>
              <a:t>Être</a:t>
            </a:r>
            <a:r>
              <a:rPr lang="fr-FR" sz="3200" dirty="0" smtClean="0">
                <a:latin typeface="Garamond" panose="02020404030301010803" pitchFamily="18" charset="0"/>
              </a:rPr>
              <a:t> … juste, correct, </a:t>
            </a:r>
          </a:p>
          <a:p>
            <a:r>
              <a:rPr lang="fr-FR" sz="3200" b="1" dirty="0" smtClean="0">
                <a:effectLst>
                  <a:outerShdw blurRad="38100" dist="38100" dir="2700000" algn="tl">
                    <a:srgbClr val="000000">
                      <a:alpha val="43137"/>
                    </a:srgbClr>
                  </a:outerShdw>
                </a:effectLst>
                <a:latin typeface="Garamond" panose="02020404030301010803" pitchFamily="18" charset="0"/>
              </a:rPr>
              <a:t>Décider</a:t>
            </a:r>
            <a:r>
              <a:rPr lang="fr-FR" sz="3200" dirty="0" smtClean="0">
                <a:latin typeface="Garamond" panose="02020404030301010803" pitchFamily="18" charset="0"/>
              </a:rPr>
              <a:t> … de façon responsable</a:t>
            </a:r>
            <a:endParaRPr lang="fr-FR" sz="2400" dirty="0" smtClean="0">
              <a:latin typeface="Garamond" panose="02020404030301010803" pitchFamily="18" charset="0"/>
            </a:endParaRPr>
          </a:p>
          <a:p>
            <a:endParaRPr lang="fr-FR" dirty="0">
              <a:latin typeface="Garamond" panose="02020404030301010803" pitchFamily="18" charset="0"/>
            </a:endParaRPr>
          </a:p>
        </p:txBody>
      </p:sp>
    </p:spTree>
    <p:extLst>
      <p:ext uri="{BB962C8B-B14F-4D97-AF65-F5344CB8AC3E}">
        <p14:creationId xmlns:p14="http://schemas.microsoft.com/office/powerpoint/2010/main" val="2603196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007895" y="4272385"/>
            <a:ext cx="6792451" cy="1081668"/>
          </a:xfrm>
        </p:spPr>
        <p:style>
          <a:lnRef idx="0">
            <a:schemeClr val="dk1"/>
          </a:lnRef>
          <a:fillRef idx="3">
            <a:schemeClr val="dk1"/>
          </a:fillRef>
          <a:effectRef idx="3">
            <a:schemeClr val="dk1"/>
          </a:effectRef>
          <a:fontRef idx="minor">
            <a:schemeClr val="lt1"/>
          </a:fontRef>
        </p:style>
        <p:txBody>
          <a:bodyPr>
            <a:normAutofit fontScale="90000"/>
          </a:bodyPr>
          <a:lstStyle/>
          <a:p>
            <a:pPr algn="l"/>
            <a:r>
              <a:rPr lang="fr-FR" sz="7200" b="1" dirty="0" smtClean="0">
                <a:solidFill>
                  <a:schemeClr val="bg1"/>
                </a:solidFill>
                <a:effectLst>
                  <a:outerShdw blurRad="38100" dist="38100" dir="2700000" algn="tl">
                    <a:srgbClr val="000000">
                      <a:alpha val="43137"/>
                    </a:srgbClr>
                  </a:outerShdw>
                </a:effectLst>
                <a:latin typeface="Garamond" panose="02020404030301010803" pitchFamily="18" charset="0"/>
              </a:rPr>
              <a:t>Deuxième Partie</a:t>
            </a:r>
            <a:endParaRPr lang="fr-FR" sz="72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7" name="Espace réservé du texte 6"/>
          <p:cNvSpPr>
            <a:spLocks noGrp="1"/>
          </p:cNvSpPr>
          <p:nvPr>
            <p:ph type="body" idx="1"/>
          </p:nvPr>
        </p:nvSpPr>
        <p:spPr>
          <a:xfrm>
            <a:off x="3007895" y="5354053"/>
            <a:ext cx="6792451" cy="860400"/>
          </a:xfrm>
        </p:spPr>
        <p:style>
          <a:lnRef idx="0">
            <a:schemeClr val="accent1"/>
          </a:lnRef>
          <a:fillRef idx="3">
            <a:schemeClr val="accent1"/>
          </a:fillRef>
          <a:effectRef idx="3">
            <a:schemeClr val="accent1"/>
          </a:effectRef>
          <a:fontRef idx="minor">
            <a:schemeClr val="lt1"/>
          </a:fontRef>
        </p:style>
        <p:txBody>
          <a:bodyPr>
            <a:normAutofit fontScale="77500" lnSpcReduction="20000"/>
          </a:bodyPr>
          <a:lstStyle/>
          <a:p>
            <a:pPr algn="l"/>
            <a:r>
              <a:rPr lang="fr-FR" sz="2800" dirty="0" smtClean="0">
                <a:solidFill>
                  <a:schemeClr val="bg1"/>
                </a:solidFill>
                <a:latin typeface="Garamond" panose="02020404030301010803" pitchFamily="18" charset="0"/>
              </a:rPr>
              <a:t>Exposé de Laurent Ladouce</a:t>
            </a:r>
          </a:p>
          <a:p>
            <a:pPr algn="l"/>
            <a:r>
              <a:rPr lang="fr-FR" sz="2800" dirty="0" smtClean="0">
                <a:solidFill>
                  <a:schemeClr val="bg1"/>
                </a:solidFill>
                <a:latin typeface="Garamond" panose="02020404030301010803" pitchFamily="18" charset="0"/>
              </a:rPr>
              <a:t>Directeur </a:t>
            </a:r>
            <a:r>
              <a:rPr lang="fr-FR" sz="2800" dirty="0">
                <a:solidFill>
                  <a:schemeClr val="bg1"/>
                </a:solidFill>
                <a:latin typeface="Garamond" panose="02020404030301010803" pitchFamily="18" charset="0"/>
              </a:rPr>
              <a:t>de l’Espace Culture et Paix</a:t>
            </a:r>
          </a:p>
          <a:p>
            <a:endParaRPr lang="fr-FR" sz="2800" i="1" dirty="0">
              <a:latin typeface="Garamond" panose="02020404030301010803" pitchFamily="18" charset="0"/>
            </a:endParaRPr>
          </a:p>
        </p:txBody>
      </p:sp>
    </p:spTree>
    <p:extLst>
      <p:ext uri="{BB962C8B-B14F-4D97-AF65-F5344CB8AC3E}">
        <p14:creationId xmlns:p14="http://schemas.microsoft.com/office/powerpoint/2010/main" val="3474623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441986" y="0"/>
            <a:ext cx="9531275" cy="1752599"/>
          </a:xfrm>
        </p:spPr>
        <p:style>
          <a:lnRef idx="0">
            <a:schemeClr val="dk1"/>
          </a:lnRef>
          <a:fillRef idx="3">
            <a:schemeClr val="dk1"/>
          </a:fillRef>
          <a:effectRef idx="3">
            <a:schemeClr val="dk1"/>
          </a:effectRef>
          <a:fontRef idx="minor">
            <a:schemeClr val="lt1"/>
          </a:fontRef>
        </p:style>
        <p:txBody>
          <a:bodyPr>
            <a:normAutofit/>
          </a:bodyPr>
          <a:lstStyle/>
          <a:p>
            <a:r>
              <a:rPr lang="fr-FR" sz="7200" dirty="0" smtClean="0">
                <a:effectLst>
                  <a:outerShdw blurRad="38100" dist="38100" dir="2700000" algn="tl">
                    <a:srgbClr val="000000">
                      <a:alpha val="43137"/>
                    </a:srgbClr>
                  </a:outerShdw>
                </a:effectLst>
              </a:rPr>
              <a:t>Plan de l’Exposé</a:t>
            </a:r>
            <a:endParaRPr lang="fr-FR" sz="7200" dirty="0">
              <a:effectLst>
                <a:outerShdw blurRad="38100" dist="38100" dir="2700000" algn="tl">
                  <a:srgbClr val="000000">
                    <a:alpha val="43137"/>
                  </a:srgbClr>
                </a:outerShdw>
              </a:effectLst>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549188276"/>
              </p:ext>
            </p:extLst>
          </p:nvPr>
        </p:nvGraphicFramePr>
        <p:xfrm>
          <a:off x="2441986" y="1893346"/>
          <a:ext cx="9531275" cy="4765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4771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5486" y="0"/>
            <a:ext cx="9506856" cy="744967"/>
          </a:xfrm>
        </p:spPr>
        <p:style>
          <a:lnRef idx="0">
            <a:schemeClr val="dk1"/>
          </a:lnRef>
          <a:fillRef idx="3">
            <a:schemeClr val="dk1"/>
          </a:fillRef>
          <a:effectRef idx="3">
            <a:schemeClr val="dk1"/>
          </a:effectRef>
          <a:fontRef idx="minor">
            <a:schemeClr val="lt1"/>
          </a:fontRef>
        </p:style>
        <p:txBody>
          <a:bodyPr/>
          <a:lstStyle/>
          <a:p>
            <a:r>
              <a:rPr lang="fr-FR" b="1" dirty="0" smtClean="0">
                <a:latin typeface="Garamond" panose="02020404030301010803" pitchFamily="18" charset="0"/>
              </a:rPr>
              <a:t>Parcours pédagogique</a:t>
            </a:r>
            <a:endParaRPr lang="fr-FR" b="1" dirty="0">
              <a:latin typeface="Garamond" panose="02020404030301010803" pitchFamily="18" charset="0"/>
            </a:endParaRPr>
          </a:p>
        </p:txBody>
      </p:sp>
      <p:sp>
        <p:nvSpPr>
          <p:cNvPr id="3" name="Espace réservé du contenu 2"/>
          <p:cNvSpPr>
            <a:spLocks noGrp="1"/>
          </p:cNvSpPr>
          <p:nvPr>
            <p:ph idx="1"/>
          </p:nvPr>
        </p:nvSpPr>
        <p:spPr>
          <a:xfrm>
            <a:off x="2525486" y="764220"/>
            <a:ext cx="9506856" cy="5969732"/>
          </a:xfrm>
        </p:spPr>
        <p:style>
          <a:lnRef idx="1">
            <a:schemeClr val="dk1"/>
          </a:lnRef>
          <a:fillRef idx="2">
            <a:schemeClr val="dk1"/>
          </a:fillRef>
          <a:effectRef idx="1">
            <a:schemeClr val="dk1"/>
          </a:effectRef>
          <a:fontRef idx="minor">
            <a:schemeClr val="dk1"/>
          </a:fontRef>
        </p:style>
        <p:txBody>
          <a:bodyPr>
            <a:normAutofit fontScale="92500"/>
          </a:bodyPr>
          <a:lstStyle/>
          <a:p>
            <a:r>
              <a:rPr lang="fr-FR" dirty="0" smtClean="0">
                <a:latin typeface="Garamond" panose="02020404030301010803" pitchFamily="18" charset="0"/>
              </a:rPr>
              <a:t>Le principal siège de la certitude morale est notre conscience (diapos 16-21).  </a:t>
            </a:r>
            <a:r>
              <a:rPr lang="fr-FR" dirty="0">
                <a:latin typeface="Garamond" panose="02020404030301010803" pitchFamily="18" charset="0"/>
              </a:rPr>
              <a:t>F</a:t>
            </a:r>
            <a:r>
              <a:rPr lang="fr-FR" dirty="0" smtClean="0">
                <a:latin typeface="Garamond" panose="02020404030301010803" pitchFamily="18" charset="0"/>
              </a:rPr>
              <a:t>onctionne comme une « veille intérieure », la conscience semble tout savoir de nous et émettre des jugements qui ont un caractère d’évidence et d’infaillibilité. Kant l’appelle « le tribunal intérieur » (22-23), mais Lamartine récuse un tribunal intérieur sans Dieu (24). Rousseau voit surtout dans la conscience un infaillible conseiller qui veut m’associer à Dieu (25-27). Par ailleurs, Rousseau conteste que la conscience soit uniquement l’instrument de la raison pratique. Par ailleurs, selon lui, « les </a:t>
            </a:r>
            <a:r>
              <a:rPr lang="fr-FR" dirty="0">
                <a:latin typeface="Garamond" panose="02020404030301010803" pitchFamily="18" charset="0"/>
              </a:rPr>
              <a:t>actes de la conscience ne sont pas des jugements, mais des </a:t>
            </a:r>
            <a:r>
              <a:rPr lang="fr-FR" dirty="0" smtClean="0">
                <a:latin typeface="Garamond" panose="02020404030301010803" pitchFamily="18" charset="0"/>
              </a:rPr>
              <a:t>sentiments. » Correctement éduquée et entraînée, la conscience saine va avoir un triple rôle incitateur : celle de guide intérieur, de parent intérieur et de maître intérieur, pour une vie responsable et tournée vers les valeurs (</a:t>
            </a:r>
            <a:r>
              <a:rPr lang="fr-FR" dirty="0" smtClean="0">
                <a:latin typeface="Garamond" panose="02020404030301010803" pitchFamily="18" charset="0"/>
              </a:rPr>
              <a:t>28-33). L’être humain doit devenir de plus en plus certain de ce qu’il ne veut pas faire et ne doit pas faire. Ses certitudes sur ce qu’il doit faire gagnent à rester ouvertes, sinon, elles peuvent nous enfermer. La dernière partie de la présentation évoque le rôle des sentiments dans l’éveil de la conscience (34-35) et la nécessit</a:t>
            </a:r>
            <a:r>
              <a:rPr lang="fr-FR" dirty="0" smtClean="0">
                <a:latin typeface="Garamond" panose="02020404030301010803" pitchFamily="18" charset="0"/>
              </a:rPr>
              <a:t>é </a:t>
            </a:r>
            <a:r>
              <a:rPr lang="fr-FR" dirty="0" smtClean="0">
                <a:latin typeface="Garamond" panose="02020404030301010803" pitchFamily="18" charset="0"/>
              </a:rPr>
              <a:t>d’une union profonde entre la vérité et le désir (36-38). Le meilleur lieu où l’être humain peut apprendre à comprendre le bien, aimer le bien et faire le bien est la famille (39-43)</a:t>
            </a:r>
            <a:endParaRPr lang="fr-FR" dirty="0">
              <a:latin typeface="Garamond" panose="02020404030301010803" pitchFamily="18" charset="0"/>
            </a:endParaRPr>
          </a:p>
        </p:txBody>
      </p:sp>
    </p:spTree>
    <p:extLst>
      <p:ext uri="{BB962C8B-B14F-4D97-AF65-F5344CB8AC3E}">
        <p14:creationId xmlns:p14="http://schemas.microsoft.com/office/powerpoint/2010/main" val="287509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0549" y="4753924"/>
            <a:ext cx="6645865" cy="929338"/>
          </a:xfrm>
        </p:spPr>
        <p:txBody>
          <a:bodyPr>
            <a:noAutofit/>
          </a:bodyPr>
          <a:lstStyle/>
          <a:p>
            <a:r>
              <a:rPr lang="fr-FR" sz="6000" dirty="0" smtClean="0"/>
              <a:t>La Conscience Veille</a:t>
            </a:r>
            <a:endParaRPr lang="fr-FR" sz="6000" dirty="0"/>
          </a:p>
        </p:txBody>
      </p:sp>
      <p:pic>
        <p:nvPicPr>
          <p:cNvPr id="1026" name="Picture 2" descr="http://idata.over-blog.com/0/41/31/23/images/mini1ppd060914-pigeon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869" y="3719764"/>
            <a:ext cx="3996877" cy="299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687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62980" y="221227"/>
            <a:ext cx="8930747" cy="693173"/>
          </a:xfrm>
        </p:spPr>
        <p:txBody>
          <a:bodyPr>
            <a:normAutofit fontScale="90000"/>
          </a:bodyPr>
          <a:lstStyle/>
          <a:p>
            <a:pPr algn="l"/>
            <a:r>
              <a:rPr lang="fr-FR" dirty="0" smtClean="0"/>
              <a:t>Conscience et certitude</a:t>
            </a:r>
            <a:endParaRPr lang="fr-FR" dirty="0"/>
          </a:p>
        </p:txBody>
      </p:sp>
      <p:sp>
        <p:nvSpPr>
          <p:cNvPr id="3" name="Espace réservé du texte 2"/>
          <p:cNvSpPr>
            <a:spLocks noGrp="1"/>
          </p:cNvSpPr>
          <p:nvPr>
            <p:ph type="body" idx="1"/>
          </p:nvPr>
        </p:nvSpPr>
        <p:spPr>
          <a:xfrm>
            <a:off x="2462980" y="1312606"/>
            <a:ext cx="8951555" cy="5064131"/>
          </a:xfrm>
        </p:spPr>
        <p:txBody>
          <a:bodyPr>
            <a:normAutofit fontScale="92500" lnSpcReduction="20000"/>
          </a:bodyPr>
          <a:lstStyle/>
          <a:p>
            <a:pPr algn="l"/>
            <a:r>
              <a:rPr lang="fr-FR" sz="2200" dirty="0" smtClean="0">
                <a:latin typeface="Garamond" panose="02020404030301010803" pitchFamily="18" charset="0"/>
              </a:rPr>
              <a:t>La conscience est l’état</a:t>
            </a:r>
            <a:r>
              <a:rPr lang="fr-FR" sz="2200" dirty="0">
                <a:latin typeface="Garamond" panose="02020404030301010803" pitchFamily="18" charset="0"/>
              </a:rPr>
              <a:t> de veille dans lequel l’on perçoit le déroulement de sa vie</a:t>
            </a:r>
            <a:r>
              <a:rPr lang="fr-FR" sz="2200" dirty="0" smtClean="0">
                <a:latin typeface="Garamond" panose="02020404030301010803" pitchFamily="18" charset="0"/>
              </a:rPr>
              <a:t>.</a:t>
            </a:r>
          </a:p>
          <a:p>
            <a:pPr algn="l"/>
            <a:r>
              <a:rPr lang="fr-FR" sz="2800" dirty="0" smtClean="0">
                <a:latin typeface="Garamond" pitchFamily="18" charset="0"/>
              </a:rPr>
              <a:t>Conscience = «</a:t>
            </a:r>
            <a:r>
              <a:rPr lang="fr-FR" sz="2800" dirty="0">
                <a:latin typeface="Garamond" pitchFamily="18" charset="0"/>
              </a:rPr>
              <a:t> savoir avec ». Pendant que je vis, quelqu’un en </a:t>
            </a:r>
            <a:r>
              <a:rPr lang="fr-FR" sz="2800" dirty="0" smtClean="0">
                <a:latin typeface="Garamond" pitchFamily="18" charset="0"/>
              </a:rPr>
              <a:t>moi, est « informé » et sait tout, en temps réel. Ma conscience enregistre </a:t>
            </a:r>
            <a:r>
              <a:rPr lang="fr-FR" sz="2800" dirty="0">
                <a:latin typeface="Garamond" pitchFamily="18" charset="0"/>
              </a:rPr>
              <a:t>l</a:t>
            </a:r>
            <a:r>
              <a:rPr lang="fr-FR" sz="2800" dirty="0" smtClean="0">
                <a:latin typeface="Garamond" pitchFamily="18" charset="0"/>
              </a:rPr>
              <a:t>es faits, mais s’interroge de plus sans cesse pour savoir si ce qu’elle sait est vrai. Elle exerce une veille critique permanente sur son propre savoir. </a:t>
            </a:r>
          </a:p>
          <a:p>
            <a:pPr algn="l"/>
            <a:r>
              <a:rPr lang="fr-FR" sz="2800" dirty="0" smtClean="0">
                <a:latin typeface="Garamond" pitchFamily="18" charset="0"/>
              </a:rPr>
              <a:t>Cette conscience sait aussi tout de mes actes, de ma vie intime. Mieux </a:t>
            </a:r>
            <a:r>
              <a:rPr lang="fr-FR" sz="2800" dirty="0">
                <a:latin typeface="Garamond" pitchFamily="18" charset="0"/>
              </a:rPr>
              <a:t>que quiconque, </a:t>
            </a:r>
            <a:r>
              <a:rPr lang="fr-FR" sz="2800" dirty="0" smtClean="0">
                <a:latin typeface="Garamond" pitchFamily="18" charset="0"/>
              </a:rPr>
              <a:t>cette « personne » sait </a:t>
            </a:r>
            <a:r>
              <a:rPr lang="fr-FR" sz="2800" dirty="0">
                <a:latin typeface="Garamond" pitchFamily="18" charset="0"/>
              </a:rPr>
              <a:t>ce que je fais, qui je </a:t>
            </a:r>
            <a:r>
              <a:rPr lang="fr-FR" sz="2800" dirty="0" smtClean="0">
                <a:latin typeface="Garamond" pitchFamily="18" charset="0"/>
              </a:rPr>
              <a:t>suis et juge la validité morale de mes actes et attitudes. </a:t>
            </a:r>
            <a:endParaRPr lang="fr-FR" sz="2800" dirty="0">
              <a:latin typeface="Garamond" pitchFamily="18" charset="0"/>
            </a:endParaRPr>
          </a:p>
          <a:p>
            <a:pPr algn="l"/>
            <a:r>
              <a:rPr lang="fr-FR" sz="2800" dirty="0" smtClean="0">
                <a:latin typeface="Garamond" pitchFamily="18" charset="0"/>
              </a:rPr>
              <a:t>Mes </a:t>
            </a:r>
            <a:r>
              <a:rPr lang="fr-FR" sz="2800" dirty="0">
                <a:latin typeface="Garamond" pitchFamily="18" charset="0"/>
              </a:rPr>
              <a:t>moindres faits et gestes sont aussitôt observés, enregistrés, analysés, interprétés et soumis à un jugement de valeur émis de l’intérieur de </a:t>
            </a:r>
            <a:r>
              <a:rPr lang="fr-FR" sz="2800" dirty="0" smtClean="0">
                <a:latin typeface="Garamond" pitchFamily="18" charset="0"/>
              </a:rPr>
              <a:t>moi-même</a:t>
            </a:r>
            <a:r>
              <a:rPr lang="fr-FR" sz="2800" dirty="0">
                <a:latin typeface="Garamond" pitchFamily="18" charset="0"/>
              </a:rPr>
              <a:t>, sous forme </a:t>
            </a:r>
            <a:r>
              <a:rPr lang="fr-FR" sz="2800" dirty="0" smtClean="0">
                <a:latin typeface="Garamond" pitchFamily="18" charset="0"/>
              </a:rPr>
              <a:t>d’approbation </a:t>
            </a:r>
            <a:r>
              <a:rPr lang="fr-FR" sz="2800" dirty="0">
                <a:latin typeface="Garamond" pitchFamily="18" charset="0"/>
              </a:rPr>
              <a:t>ou de </a:t>
            </a:r>
            <a:r>
              <a:rPr lang="fr-FR" sz="2800" dirty="0" smtClean="0">
                <a:latin typeface="Garamond" pitchFamily="18" charset="0"/>
              </a:rPr>
              <a:t>désapprobation.</a:t>
            </a:r>
            <a:endParaRPr lang="fr-FR" dirty="0"/>
          </a:p>
        </p:txBody>
      </p:sp>
    </p:spTree>
    <p:extLst>
      <p:ext uri="{BB962C8B-B14F-4D97-AF65-F5344CB8AC3E}">
        <p14:creationId xmlns:p14="http://schemas.microsoft.com/office/powerpoint/2010/main" val="4285402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59200" y="-7734"/>
            <a:ext cx="8432799" cy="994602"/>
          </a:xfrm>
        </p:spPr>
        <p:txBody>
          <a:bodyPr>
            <a:normAutofit/>
          </a:bodyPr>
          <a:lstStyle/>
          <a:p>
            <a:pPr algn="ctr"/>
            <a:r>
              <a:rPr lang="fr-FR" sz="4000" b="1" dirty="0" smtClean="0">
                <a:effectLst>
                  <a:outerShdw blurRad="38100" dist="38100" dir="2700000" algn="tl">
                    <a:srgbClr val="000000">
                      <a:alpha val="43137"/>
                    </a:srgbClr>
                  </a:outerShdw>
                </a:effectLst>
              </a:rPr>
              <a:t>La conscience émet des jugements</a:t>
            </a:r>
            <a:endParaRPr lang="fr-FR" sz="4000" b="1" dirty="0">
              <a:effectLst>
                <a:outerShdw blurRad="38100" dist="38100" dir="2700000" algn="tl">
                  <a:srgbClr val="000000">
                    <a:alpha val="43137"/>
                  </a:srgbClr>
                </a:outerShdw>
              </a:effectLst>
            </a:endParaRPr>
          </a:p>
        </p:txBody>
      </p:sp>
      <p:graphicFrame>
        <p:nvGraphicFramePr>
          <p:cNvPr id="7" name="Espace réservé du contenu 6"/>
          <p:cNvGraphicFramePr>
            <a:graphicFrameLocks noGrp="1"/>
          </p:cNvGraphicFramePr>
          <p:nvPr>
            <p:ph sz="half" idx="2"/>
            <p:extLst>
              <p:ext uri="{D42A27DB-BD31-4B8C-83A1-F6EECF244321}">
                <p14:modId xmlns:p14="http://schemas.microsoft.com/office/powerpoint/2010/main" val="3474948045"/>
              </p:ext>
            </p:extLst>
          </p:nvPr>
        </p:nvGraphicFramePr>
        <p:xfrm>
          <a:off x="2538483" y="986868"/>
          <a:ext cx="9294125" cy="5871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646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57691648"/>
              </p:ext>
            </p:extLst>
          </p:nvPr>
        </p:nvGraphicFramePr>
        <p:xfrm>
          <a:off x="4852219" y="360829"/>
          <a:ext cx="7018375" cy="6127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517900" y="1165341"/>
            <a:ext cx="2993922" cy="4247317"/>
          </a:xfrm>
          <a:prstGeom prst="rect">
            <a:avLst/>
          </a:prstGeom>
        </p:spPr>
        <p:txBody>
          <a:bodyPr wrap="square">
            <a:spAutoFit/>
          </a:bodyPr>
          <a:lstStyle/>
          <a:p>
            <a:r>
              <a:rPr lang="fr-FR" sz="2800" dirty="0" smtClean="0"/>
              <a:t>Orthodoxie : </a:t>
            </a:r>
          </a:p>
          <a:p>
            <a:r>
              <a:rPr lang="fr-FR" sz="2400" dirty="0" smtClean="0">
                <a:latin typeface="Garamond" pitchFamily="18" charset="0"/>
              </a:rPr>
              <a:t>pensée et parole justes </a:t>
            </a:r>
          </a:p>
          <a:p>
            <a:endParaRPr lang="fr-FR" dirty="0"/>
          </a:p>
          <a:p>
            <a:r>
              <a:rPr lang="fr-FR" sz="2000" dirty="0">
                <a:latin typeface="Garamond" pitchFamily="18" charset="0"/>
              </a:rPr>
              <a:t>P</a:t>
            </a:r>
            <a:r>
              <a:rPr lang="fr-FR" sz="2000" dirty="0" smtClean="0">
                <a:latin typeface="Garamond" pitchFamily="18" charset="0"/>
              </a:rPr>
              <a:t>enser dans la bonne voie. Tracer une frontière entre ce qui est exact, conforme, et de l'autre côté l'hétérodoxie (ce qui diverge de l'exactitude). Le contraire de la parole juste, c’est aussi parler pour ne rien dire, parler dans le vide, parler sans fondement.</a:t>
            </a:r>
            <a:endParaRPr lang="fr-FR" sz="2000" dirty="0">
              <a:latin typeface="Garamond" pitchFamily="18" charset="0"/>
            </a:endParaRPr>
          </a:p>
        </p:txBody>
      </p:sp>
      <p:sp>
        <p:nvSpPr>
          <p:cNvPr id="6" name="Rectangle 5"/>
          <p:cNvSpPr/>
          <p:nvPr/>
        </p:nvSpPr>
        <p:spPr>
          <a:xfrm>
            <a:off x="7591117" y="-8503"/>
            <a:ext cx="1436612"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dirty="0" smtClean="0"/>
              <a:t>D’où on vient</a:t>
            </a:r>
            <a:endParaRPr lang="fr-FR" dirty="0"/>
          </a:p>
        </p:txBody>
      </p:sp>
      <p:sp>
        <p:nvSpPr>
          <p:cNvPr id="7" name="Rectangle 6"/>
          <p:cNvSpPr/>
          <p:nvPr/>
        </p:nvSpPr>
        <p:spPr>
          <a:xfrm>
            <a:off x="7319216" y="6488668"/>
            <a:ext cx="1980414"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dirty="0" smtClean="0"/>
              <a:t>Où on va (synthèse)</a:t>
            </a:r>
            <a:endParaRPr lang="fr-FR" dirty="0"/>
          </a:p>
        </p:txBody>
      </p:sp>
      <p:sp>
        <p:nvSpPr>
          <p:cNvPr id="8" name="Rectangle 7"/>
          <p:cNvSpPr/>
          <p:nvPr/>
        </p:nvSpPr>
        <p:spPr>
          <a:xfrm>
            <a:off x="4397046" y="3210477"/>
            <a:ext cx="1077539"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dirty="0" smtClean="0"/>
              <a:t>Où on est</a:t>
            </a:r>
            <a:endParaRPr lang="fr-FR" dirty="0"/>
          </a:p>
        </p:txBody>
      </p:sp>
      <p:cxnSp>
        <p:nvCxnSpPr>
          <p:cNvPr id="10" name="Connecteur droit 9"/>
          <p:cNvCxnSpPr/>
          <p:nvPr/>
        </p:nvCxnSpPr>
        <p:spPr>
          <a:xfrm>
            <a:off x="8353731" y="1598318"/>
            <a:ext cx="23353" cy="381434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2" name="Connecteur droit 11"/>
          <p:cNvCxnSpPr/>
          <p:nvPr/>
        </p:nvCxnSpPr>
        <p:spPr>
          <a:xfrm flipH="1">
            <a:off x="6563032" y="3399335"/>
            <a:ext cx="3377381" cy="4192"/>
          </a:xfrm>
          <a:prstGeom prst="line">
            <a:avLst/>
          </a:prstGeom>
          <a:ln/>
        </p:spPr>
        <p:style>
          <a:lnRef idx="3">
            <a:schemeClr val="accent3"/>
          </a:lnRef>
          <a:fillRef idx="0">
            <a:schemeClr val="accent3"/>
          </a:fillRef>
          <a:effectRef idx="2">
            <a:schemeClr val="accent3"/>
          </a:effectRef>
          <a:fontRef idx="minor">
            <a:schemeClr val="tx1"/>
          </a:fontRef>
        </p:style>
      </p:cxnSp>
      <p:sp>
        <p:nvSpPr>
          <p:cNvPr id="14" name="Rectangle 13"/>
          <p:cNvSpPr/>
          <p:nvPr/>
        </p:nvSpPr>
        <p:spPr>
          <a:xfrm>
            <a:off x="11250717" y="3210477"/>
            <a:ext cx="941283"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dirty="0" smtClean="0"/>
              <a:t>Analyse </a:t>
            </a:r>
            <a:endParaRPr lang="fr-FR" dirty="0"/>
          </a:p>
        </p:txBody>
      </p:sp>
    </p:spTree>
    <p:extLst>
      <p:ext uri="{BB962C8B-B14F-4D97-AF65-F5344CB8AC3E}">
        <p14:creationId xmlns:p14="http://schemas.microsoft.com/office/powerpoint/2010/main" val="285364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2000"/>
                                        <p:tgtEl>
                                          <p:spTgt spid="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20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bg/>
                                          </p:spTgt>
                                        </p:tgtEl>
                                        <p:attrNameLst>
                                          <p:attrName>style.visibility</p:attrName>
                                        </p:attrNameLst>
                                      </p:cBhvr>
                                      <p:to>
                                        <p:strVal val="visible"/>
                                      </p:to>
                                    </p:set>
                                    <p:animEffect transition="in" filter="fade">
                                      <p:cBhvr>
                                        <p:cTn id="20" dur="2000"/>
                                        <p:tgtEl>
                                          <p:spTgt spid="14">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20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bg/>
                                          </p:spTgt>
                                        </p:tgtEl>
                                        <p:attrNameLst>
                                          <p:attrName>style.visibility</p:attrName>
                                        </p:attrNameLst>
                                      </p:cBhvr>
                                      <p:to>
                                        <p:strVal val="visible"/>
                                      </p:to>
                                    </p:set>
                                    <p:animEffect transition="in" filter="fade">
                                      <p:cBhvr>
                                        <p:cTn id="33" dur="2000"/>
                                        <p:tgtEl>
                                          <p:spTgt spid="6">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20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bg/>
                                          </p:spTgt>
                                        </p:tgtEl>
                                        <p:attrNameLst>
                                          <p:attrName>style.visibility</p:attrName>
                                        </p:attrNameLst>
                                      </p:cBhvr>
                                      <p:to>
                                        <p:strVal val="visible"/>
                                      </p:to>
                                    </p:set>
                                    <p:animEffect transition="in" filter="fade">
                                      <p:cBhvr>
                                        <p:cTn id="41" dur="2000"/>
                                        <p:tgtEl>
                                          <p:spTgt spid="7">
                                            <p:bg/>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8" grpId="0" build="allAtOnce" animBg="1"/>
      <p:bldP spid="14"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Conseil d’utilisation</a:t>
            </a:r>
            <a:endParaRPr lang="fr-FR" dirty="0"/>
          </a:p>
        </p:txBody>
      </p:sp>
      <p:sp>
        <p:nvSpPr>
          <p:cNvPr id="3" name="Espace réservé du contenu 2"/>
          <p:cNvSpPr>
            <a:spLocks noGrp="1"/>
          </p:cNvSpPr>
          <p:nvPr>
            <p:ph idx="1"/>
          </p:nvPr>
        </p:nvSpPr>
        <p:spPr/>
        <p:txBody>
          <a:bodyPr/>
          <a:lstStyle/>
          <a:p>
            <a:r>
              <a:rPr lang="fr-FR" dirty="0" smtClean="0"/>
              <a:t>Cette présentation comporte plusieurs animations. Pour une lecture plus lisible et cohérente, nous vous conseillons de la passer en diaporama.</a:t>
            </a:r>
            <a:endParaRPr lang="fr-FR" dirty="0"/>
          </a:p>
        </p:txBody>
      </p:sp>
    </p:spTree>
    <p:extLst>
      <p:ext uri="{BB962C8B-B14F-4D97-AF65-F5344CB8AC3E}">
        <p14:creationId xmlns:p14="http://schemas.microsoft.com/office/powerpoint/2010/main" val="3157030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8252570" y="3712191"/>
            <a:ext cx="3771108" cy="295362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a:latin typeface="Garamond" pitchFamily="18" charset="0"/>
              </a:rPr>
              <a:t>« La conscience est le savoir revenant sur lui-même et prenant pour centre la personne humaine elle-même, qui se met en demeure de décider et de se juger. » (Alain</a:t>
            </a:r>
            <a:r>
              <a:rPr lang="fr-FR" sz="2400" dirty="0" smtClean="0">
                <a:latin typeface="Garamond" pitchFamily="18" charset="0"/>
              </a:rPr>
              <a:t>)</a:t>
            </a:r>
            <a:endParaRPr lang="fr-FR" sz="2400" dirty="0">
              <a:latin typeface="Garamond" pitchFamily="18" charset="0"/>
            </a:endParaRPr>
          </a:p>
        </p:txBody>
      </p:sp>
      <p:sp>
        <p:nvSpPr>
          <p:cNvPr id="5" name="Triangle isocèle 4"/>
          <p:cNvSpPr/>
          <p:nvPr/>
        </p:nvSpPr>
        <p:spPr>
          <a:xfrm rot="10800000">
            <a:off x="5757676" y="3856635"/>
            <a:ext cx="2494893" cy="21608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p:cNvSpPr/>
          <p:nvPr/>
        </p:nvSpPr>
        <p:spPr>
          <a:xfrm>
            <a:off x="5757675" y="1491884"/>
            <a:ext cx="2494894" cy="1971105"/>
          </a:xfrm>
          <a:prstGeom prst="triangle">
            <a:avLst/>
          </a:prstGeom>
          <a:solidFill>
            <a:srgbClr val="00206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 name="Rectangle 6"/>
          <p:cNvSpPr/>
          <p:nvPr/>
        </p:nvSpPr>
        <p:spPr>
          <a:xfrm>
            <a:off x="1650960" y="4164411"/>
            <a:ext cx="4694829" cy="2246769"/>
          </a:xfrm>
          <a:prstGeom prst="rect">
            <a:avLst/>
          </a:prstGeom>
        </p:spPr>
        <p:txBody>
          <a:bodyPr wrap="square">
            <a:spAutoFit/>
          </a:bodyPr>
          <a:lstStyle/>
          <a:p>
            <a:r>
              <a:rPr lang="fr-FR" sz="2000" dirty="0" smtClean="0">
                <a:solidFill>
                  <a:srgbClr val="FF0000"/>
                </a:solidFill>
                <a:latin typeface="Garamond" pitchFamily="18" charset="0"/>
              </a:rPr>
              <a:t>Alain</a:t>
            </a:r>
            <a:r>
              <a:rPr lang="fr-FR" sz="2000" dirty="0">
                <a:solidFill>
                  <a:srgbClr val="FF0000"/>
                </a:solidFill>
                <a:latin typeface="Garamond" pitchFamily="18" charset="0"/>
              </a:rPr>
              <a:t>, Kant : </a:t>
            </a:r>
          </a:p>
          <a:p>
            <a:r>
              <a:rPr lang="fr-FR" sz="2000" dirty="0" smtClean="0">
                <a:solidFill>
                  <a:srgbClr val="FF0000"/>
                </a:solidFill>
                <a:latin typeface="Garamond" pitchFamily="18" charset="0"/>
              </a:rPr>
              <a:t>conscience = union </a:t>
            </a:r>
            <a:r>
              <a:rPr lang="fr-FR" sz="2000" dirty="0">
                <a:solidFill>
                  <a:srgbClr val="FF0000"/>
                </a:solidFill>
                <a:latin typeface="Garamond" pitchFamily="18" charset="0"/>
              </a:rPr>
              <a:t>de la raison intellectuelle et de la </a:t>
            </a:r>
            <a:r>
              <a:rPr lang="fr-FR" sz="2000" dirty="0" smtClean="0">
                <a:solidFill>
                  <a:srgbClr val="FF0000"/>
                </a:solidFill>
                <a:latin typeface="Garamond" pitchFamily="18" charset="0"/>
              </a:rPr>
              <a:t>raison pratique, m’impose une </a:t>
            </a:r>
            <a:r>
              <a:rPr lang="fr-FR" sz="2000" dirty="0">
                <a:solidFill>
                  <a:srgbClr val="FF0000"/>
                </a:solidFill>
                <a:latin typeface="Garamond" pitchFamily="18" charset="0"/>
              </a:rPr>
              <a:t>certitude </a:t>
            </a:r>
            <a:r>
              <a:rPr lang="fr-FR" sz="2000" dirty="0" smtClean="0">
                <a:solidFill>
                  <a:srgbClr val="FF0000"/>
                </a:solidFill>
                <a:latin typeface="Garamond" pitchFamily="18" charset="0"/>
              </a:rPr>
              <a:t>rigide. Service de renseignement et de répression. « Je sais combien le mal a de pouvoir sur toi »</a:t>
            </a:r>
            <a:r>
              <a:rPr lang="fr-FR" sz="2000" dirty="0">
                <a:solidFill>
                  <a:srgbClr val="FF0000"/>
                </a:solidFill>
                <a:latin typeface="Garamond" pitchFamily="18" charset="0"/>
              </a:rPr>
              <a:t/>
            </a:r>
            <a:br>
              <a:rPr lang="fr-FR" sz="2000" dirty="0">
                <a:solidFill>
                  <a:srgbClr val="FF0000"/>
                </a:solidFill>
                <a:latin typeface="Garamond" pitchFamily="18" charset="0"/>
              </a:rPr>
            </a:br>
            <a:endParaRPr lang="fr-FR" sz="2000" dirty="0">
              <a:solidFill>
                <a:srgbClr val="FF0000"/>
              </a:solidFill>
              <a:latin typeface="Garamond" pitchFamily="18" charset="0"/>
            </a:endParaRPr>
          </a:p>
        </p:txBody>
      </p:sp>
      <p:sp>
        <p:nvSpPr>
          <p:cNvPr id="8" name="Rectangle 7"/>
          <p:cNvSpPr/>
          <p:nvPr/>
        </p:nvSpPr>
        <p:spPr>
          <a:xfrm>
            <a:off x="1650960" y="1491884"/>
            <a:ext cx="4601498" cy="1200329"/>
          </a:xfrm>
          <a:prstGeom prst="rect">
            <a:avLst/>
          </a:prstGeom>
        </p:spPr>
        <p:txBody>
          <a:bodyPr wrap="square">
            <a:spAutoFit/>
          </a:bodyPr>
          <a:lstStyle/>
          <a:p>
            <a:r>
              <a:rPr lang="fr-FR" dirty="0" smtClean="0">
                <a:solidFill>
                  <a:srgbClr val="002060"/>
                </a:solidFill>
                <a:latin typeface="Garamond" pitchFamily="18" charset="0"/>
              </a:rPr>
              <a:t>Rousseau </a:t>
            </a:r>
            <a:r>
              <a:rPr lang="fr-FR" dirty="0">
                <a:solidFill>
                  <a:srgbClr val="002060"/>
                </a:solidFill>
                <a:latin typeface="Garamond" pitchFamily="18" charset="0"/>
              </a:rPr>
              <a:t>: </a:t>
            </a:r>
            <a:endParaRPr lang="fr-FR" dirty="0" smtClean="0">
              <a:solidFill>
                <a:srgbClr val="002060"/>
              </a:solidFill>
              <a:latin typeface="Garamond" pitchFamily="18" charset="0"/>
            </a:endParaRPr>
          </a:p>
          <a:p>
            <a:r>
              <a:rPr lang="fr-FR" dirty="0" smtClean="0">
                <a:solidFill>
                  <a:srgbClr val="002060"/>
                </a:solidFill>
                <a:latin typeface="Garamond" pitchFamily="18" charset="0"/>
              </a:rPr>
              <a:t>conscience = un sentiment </a:t>
            </a:r>
            <a:r>
              <a:rPr lang="fr-FR" dirty="0">
                <a:solidFill>
                  <a:srgbClr val="002060"/>
                </a:solidFill>
                <a:latin typeface="Garamond" pitchFamily="18" charset="0"/>
              </a:rPr>
              <a:t>qui m’incite à aimer le bien, </a:t>
            </a:r>
            <a:r>
              <a:rPr lang="fr-FR" dirty="0" smtClean="0">
                <a:solidFill>
                  <a:srgbClr val="002060"/>
                </a:solidFill>
                <a:latin typeface="Garamond" pitchFamily="18" charset="0"/>
              </a:rPr>
              <a:t>l’union </a:t>
            </a:r>
            <a:r>
              <a:rPr lang="fr-FR" dirty="0">
                <a:solidFill>
                  <a:srgbClr val="002060"/>
                </a:solidFill>
                <a:latin typeface="Garamond" pitchFamily="18" charset="0"/>
              </a:rPr>
              <a:t>d’une disposition naturelle et d’un Bien qui va me rendre heureux</a:t>
            </a:r>
          </a:p>
        </p:txBody>
      </p:sp>
      <p:sp>
        <p:nvSpPr>
          <p:cNvPr id="9" name="Rectangle 8"/>
          <p:cNvSpPr/>
          <p:nvPr/>
        </p:nvSpPr>
        <p:spPr>
          <a:xfrm>
            <a:off x="1679627" y="0"/>
            <a:ext cx="10512373" cy="1200329"/>
          </a:xfrm>
          <a:prstGeom prst="rect">
            <a:avLst/>
          </a:prstGeom>
        </p:spPr>
        <p:txBody>
          <a:bodyPr wrap="square">
            <a:spAutoFit/>
          </a:bodyPr>
          <a:lstStyle/>
          <a:p>
            <a:r>
              <a:rPr lang="fr-FR" sz="2400" dirty="0" smtClean="0"/>
              <a:t>La conscience veille constamment. Cela dit, certains penseurs lui attribuent plus le rôle d’un juge qui surveille nos faites et gestes que d’un conseiller bienveillant qui éclaire nos choix.</a:t>
            </a:r>
          </a:p>
        </p:txBody>
      </p:sp>
      <p:sp>
        <p:nvSpPr>
          <p:cNvPr id="10" name="Rectangle 9"/>
          <p:cNvSpPr/>
          <p:nvPr/>
        </p:nvSpPr>
        <p:spPr>
          <a:xfrm>
            <a:off x="6252458" y="2435899"/>
            <a:ext cx="1429942" cy="1015663"/>
          </a:xfrm>
          <a:prstGeom prst="rect">
            <a:avLst/>
          </a:prstGeom>
        </p:spPr>
        <p:txBody>
          <a:bodyPr wrap="none">
            <a:spAutoFit/>
          </a:bodyPr>
          <a:lstStyle/>
          <a:p>
            <a:pPr algn="ctr"/>
            <a:r>
              <a:rPr lang="fr-FR" sz="2000" dirty="0">
                <a:solidFill>
                  <a:srgbClr val="FFC000"/>
                </a:solidFill>
                <a:latin typeface="Garamond" panose="02020404030301010803" pitchFamily="18" charset="0"/>
              </a:rPr>
              <a:t>Veille </a:t>
            </a:r>
            <a:r>
              <a:rPr lang="fr-FR" sz="2000" dirty="0" smtClean="0">
                <a:solidFill>
                  <a:srgbClr val="FFC000"/>
                </a:solidFill>
                <a:latin typeface="Garamond" panose="02020404030301010803" pitchFamily="18" charset="0"/>
              </a:rPr>
              <a:t>à</a:t>
            </a:r>
          </a:p>
          <a:p>
            <a:pPr algn="ctr"/>
            <a:r>
              <a:rPr lang="fr-FR" sz="2000" dirty="0" smtClean="0">
                <a:solidFill>
                  <a:srgbClr val="FFC000"/>
                </a:solidFill>
                <a:latin typeface="Garamond" panose="02020404030301010803" pitchFamily="18" charset="0"/>
              </a:rPr>
              <a:t>(care)</a:t>
            </a:r>
          </a:p>
          <a:p>
            <a:pPr algn="ctr"/>
            <a:r>
              <a:rPr lang="fr-FR" sz="2000" dirty="0" smtClean="0">
                <a:solidFill>
                  <a:srgbClr val="FFC000"/>
                </a:solidFill>
                <a:latin typeface="Garamond" panose="02020404030301010803" pitchFamily="18" charset="0"/>
              </a:rPr>
              <a:t>bienveillante</a:t>
            </a:r>
            <a:endParaRPr lang="fr-FR" sz="2000" dirty="0">
              <a:solidFill>
                <a:srgbClr val="FFC000"/>
              </a:solidFill>
              <a:latin typeface="Garamond" panose="02020404030301010803" pitchFamily="18" charset="0"/>
            </a:endParaRPr>
          </a:p>
        </p:txBody>
      </p:sp>
      <p:sp>
        <p:nvSpPr>
          <p:cNvPr id="11" name="Rectangle 10"/>
          <p:cNvSpPr/>
          <p:nvPr/>
        </p:nvSpPr>
        <p:spPr>
          <a:xfrm>
            <a:off x="6305680" y="3923810"/>
            <a:ext cx="1316706" cy="1015663"/>
          </a:xfrm>
          <a:prstGeom prst="rect">
            <a:avLst/>
          </a:prstGeom>
        </p:spPr>
        <p:txBody>
          <a:bodyPr wrap="none">
            <a:spAutoFit/>
          </a:bodyPr>
          <a:lstStyle/>
          <a:p>
            <a:pPr algn="ctr"/>
            <a:r>
              <a:rPr lang="fr-FR" sz="2000" dirty="0">
                <a:solidFill>
                  <a:schemeClr val="bg1"/>
                </a:solidFill>
                <a:latin typeface="Garamond" pitchFamily="18" charset="0"/>
              </a:rPr>
              <a:t>Veille </a:t>
            </a:r>
            <a:r>
              <a:rPr lang="fr-FR" sz="2000" dirty="0" smtClean="0">
                <a:solidFill>
                  <a:schemeClr val="bg1"/>
                </a:solidFill>
                <a:latin typeface="Garamond" pitchFamily="18" charset="0"/>
              </a:rPr>
              <a:t>sur</a:t>
            </a:r>
          </a:p>
          <a:p>
            <a:pPr algn="ctr"/>
            <a:r>
              <a:rPr lang="fr-FR" sz="2000" dirty="0" smtClean="0">
                <a:solidFill>
                  <a:schemeClr val="bg1"/>
                </a:solidFill>
                <a:latin typeface="Garamond" pitchFamily="18" charset="0"/>
              </a:rPr>
              <a:t>(check)</a:t>
            </a:r>
          </a:p>
          <a:p>
            <a:pPr algn="ctr"/>
            <a:r>
              <a:rPr lang="fr-FR" sz="2000" dirty="0" smtClean="0">
                <a:solidFill>
                  <a:schemeClr val="bg1"/>
                </a:solidFill>
                <a:latin typeface="Garamond" pitchFamily="18" charset="0"/>
              </a:rPr>
              <a:t>surveillante</a:t>
            </a:r>
            <a:endParaRPr lang="fr-FR" sz="2000" dirty="0">
              <a:solidFill>
                <a:schemeClr val="bg1"/>
              </a:solidFill>
              <a:latin typeface="Garamond" pitchFamily="18" charset="0"/>
            </a:endParaRPr>
          </a:p>
        </p:txBody>
      </p:sp>
    </p:spTree>
    <p:extLst>
      <p:ext uri="{BB962C8B-B14F-4D97-AF65-F5344CB8AC3E}">
        <p14:creationId xmlns:p14="http://schemas.microsoft.com/office/powerpoint/2010/main" val="288837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 calcmode="lin" valueType="num">
                                      <p:cBhvr additive="base">
                                        <p:cTn id="4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85770" y="79631"/>
            <a:ext cx="10224332" cy="767195"/>
          </a:xfrm>
          <a:ln>
            <a:solidFill>
              <a:srgbClr val="FF0000"/>
            </a:solidFill>
          </a:ln>
        </p:spPr>
        <p:txBody>
          <a:bodyPr/>
          <a:lstStyle/>
          <a:p>
            <a:r>
              <a:rPr lang="fr-FR" dirty="0" smtClean="0"/>
              <a:t>Jugement d’autrui, jugement de la conscience</a:t>
            </a:r>
            <a:endParaRPr lang="fr-FR" dirty="0"/>
          </a:p>
        </p:txBody>
      </p:sp>
      <p:sp>
        <p:nvSpPr>
          <p:cNvPr id="5" name="Espace réservé du contenu 4"/>
          <p:cNvSpPr>
            <a:spLocks noGrp="1"/>
          </p:cNvSpPr>
          <p:nvPr>
            <p:ph idx="1"/>
          </p:nvPr>
        </p:nvSpPr>
        <p:spPr>
          <a:xfrm>
            <a:off x="1830148" y="1013984"/>
            <a:ext cx="5825260" cy="5235677"/>
          </a:xfrm>
        </p:spPr>
        <p:txBody>
          <a:bodyPr>
            <a:normAutofit fontScale="85000" lnSpcReduction="10000"/>
          </a:bodyPr>
          <a:lstStyle/>
          <a:p>
            <a:r>
              <a:rPr lang="fr-FR" dirty="0" smtClean="0">
                <a:latin typeface="Garamond" pitchFamily="18" charset="0"/>
              </a:rPr>
              <a:t>Jean-Paul Sartre distingue l’être en soi (ma vie spontanée, irréfléchie), et l’être-en-soi (ma vie réfléchie dans ma conscience, qui m’observe vivre). </a:t>
            </a:r>
          </a:p>
          <a:p>
            <a:r>
              <a:rPr lang="fr-FR" dirty="0" smtClean="0">
                <a:latin typeface="Garamond" pitchFamily="18" charset="0"/>
              </a:rPr>
              <a:t>Sartre évoque aussi l’« être-pour-autrui », et le regard qu’autrui porte sur moi. Sartre</a:t>
            </a:r>
            <a:r>
              <a:rPr lang="fr-FR" dirty="0">
                <a:latin typeface="Garamond" pitchFamily="18" charset="0"/>
              </a:rPr>
              <a:t> </a:t>
            </a:r>
            <a:r>
              <a:rPr lang="fr-FR" dirty="0" smtClean="0">
                <a:latin typeface="Garamond" pitchFamily="18" charset="0"/>
              </a:rPr>
              <a:t>perçoit le regard d’autrui comme intrusif, voire hostile. D’où l’expression célèbre : « l’enfer, c’est les autres. »</a:t>
            </a:r>
          </a:p>
          <a:p>
            <a:r>
              <a:rPr lang="fr-FR" dirty="0" smtClean="0">
                <a:latin typeface="Garamond" pitchFamily="18" charset="0"/>
              </a:rPr>
              <a:t>La conscience (être-pour-soi) est donc une sorte d’œil intérieur. Est-il inquisiteur ?</a:t>
            </a:r>
          </a:p>
          <a:p>
            <a:r>
              <a:rPr lang="fr-FR" dirty="0" smtClean="0">
                <a:latin typeface="Garamond" pitchFamily="18" charset="0"/>
              </a:rPr>
              <a:t>Nos moindres faits et gestes sont aussitôt observés, enregistrés, analysés, interprétés et soumis à un jugement de valeur émis de l’intérieur de nous-même, sous forme d’approbations ou de désapprobations. « L’enfer, c’est moi » quand le regard introspectif est excessivement sévère. Cette sévérité de la conscience caractérise le passage de Kant dans la diapo N° 22</a:t>
            </a:r>
          </a:p>
        </p:txBody>
      </p:sp>
      <p:sp>
        <p:nvSpPr>
          <p:cNvPr id="6" name="Ellipse 5"/>
          <p:cNvSpPr/>
          <p:nvPr/>
        </p:nvSpPr>
        <p:spPr>
          <a:xfrm>
            <a:off x="7913006" y="3351600"/>
            <a:ext cx="1297858" cy="123886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rgbClr val="002060"/>
                </a:solidFill>
                <a:latin typeface="Garamond" pitchFamily="18" charset="0"/>
              </a:rPr>
              <a:t>En soi</a:t>
            </a:r>
          </a:p>
          <a:p>
            <a:pPr algn="ctr"/>
            <a:r>
              <a:rPr lang="fr-FR" dirty="0" smtClean="0">
                <a:solidFill>
                  <a:srgbClr val="002060"/>
                </a:solidFill>
                <a:latin typeface="Garamond" pitchFamily="18" charset="0"/>
              </a:rPr>
              <a:t>(ma vie)</a:t>
            </a:r>
            <a:endParaRPr lang="fr-FR" dirty="0">
              <a:solidFill>
                <a:srgbClr val="002060"/>
              </a:solidFill>
              <a:latin typeface="Garamond" pitchFamily="18" charset="0"/>
            </a:endParaRPr>
          </a:p>
        </p:txBody>
      </p:sp>
      <p:sp>
        <p:nvSpPr>
          <p:cNvPr id="9" name="Ellipse 8"/>
          <p:cNvSpPr/>
          <p:nvPr/>
        </p:nvSpPr>
        <p:spPr>
          <a:xfrm>
            <a:off x="7913006" y="1013984"/>
            <a:ext cx="1297858" cy="123886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latin typeface="Garamond" pitchFamily="18" charset="0"/>
              </a:rPr>
              <a:t>Pour soi</a:t>
            </a:r>
            <a:endParaRPr lang="fr-FR" dirty="0">
              <a:latin typeface="Garamond" pitchFamily="18" charset="0"/>
            </a:endParaRPr>
          </a:p>
        </p:txBody>
      </p:sp>
      <p:pic>
        <p:nvPicPr>
          <p:cNvPr id="1028" name="Picture 4" descr="oeil-verre"/>
          <p:cNvPicPr>
            <a:picLocks noChangeAspect="1" noChangeArrowheads="1"/>
          </p:cNvPicPr>
          <p:nvPr/>
        </p:nvPicPr>
        <p:blipFill rotWithShape="1">
          <a:blip r:embed="rId2">
            <a:extLst>
              <a:ext uri="{28A0092B-C50C-407E-A947-70E740481C1C}">
                <a14:useLocalDpi xmlns:a14="http://schemas.microsoft.com/office/drawing/2010/main" val="0"/>
              </a:ext>
            </a:extLst>
          </a:blip>
          <a:srcRect l="17721"/>
          <a:stretch/>
        </p:blipFill>
        <p:spPr bwMode="auto">
          <a:xfrm>
            <a:off x="9468462" y="866191"/>
            <a:ext cx="2541639" cy="20593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oeil-verre"/>
          <p:cNvPicPr>
            <a:picLocks noChangeAspect="1" noChangeArrowheads="1"/>
          </p:cNvPicPr>
          <p:nvPr/>
        </p:nvPicPr>
        <p:blipFill rotWithShape="1">
          <a:blip r:embed="rId2">
            <a:extLst>
              <a:ext uri="{28A0092B-C50C-407E-A947-70E740481C1C}">
                <a14:useLocalDpi xmlns:a14="http://schemas.microsoft.com/office/drawing/2010/main" val="0"/>
              </a:ext>
            </a:extLst>
          </a:blip>
          <a:srcRect l="30612" t="14994" r="15915" b="8377"/>
          <a:stretch/>
        </p:blipFill>
        <p:spPr bwMode="auto">
          <a:xfrm rot="273424">
            <a:off x="7756561" y="5254585"/>
            <a:ext cx="1651820" cy="15780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8031326" y="6323994"/>
            <a:ext cx="1102289" cy="523220"/>
          </a:xfrm>
          <a:prstGeom prst="rect">
            <a:avLst/>
          </a:prstGeom>
        </p:spPr>
        <p:txBody>
          <a:bodyPr wrap="none">
            <a:spAutoFit/>
          </a:bodyPr>
          <a:lstStyle/>
          <a:p>
            <a:r>
              <a:rPr lang="fr-FR" sz="2800" b="1" dirty="0">
                <a:solidFill>
                  <a:srgbClr val="002060"/>
                </a:solidFill>
                <a:latin typeface="Garamond" pitchFamily="18" charset="0"/>
              </a:rPr>
              <a:t>autrui</a:t>
            </a:r>
          </a:p>
        </p:txBody>
      </p:sp>
      <p:sp>
        <p:nvSpPr>
          <p:cNvPr id="13" name="Rectangle 12"/>
          <p:cNvSpPr/>
          <p:nvPr/>
        </p:nvSpPr>
        <p:spPr>
          <a:xfrm>
            <a:off x="9689955" y="2252848"/>
            <a:ext cx="2098651" cy="584775"/>
          </a:xfrm>
          <a:prstGeom prst="rect">
            <a:avLst/>
          </a:prstGeom>
        </p:spPr>
        <p:txBody>
          <a:bodyPr wrap="none">
            <a:spAutoFit/>
          </a:bodyPr>
          <a:lstStyle/>
          <a:p>
            <a:r>
              <a:rPr lang="fr-FR" sz="3200" b="1" dirty="0" smtClean="0">
                <a:solidFill>
                  <a:srgbClr val="FF0000"/>
                </a:solidFill>
                <a:latin typeface="Garamond" pitchFamily="18" charset="0"/>
              </a:rPr>
              <a:t>conscience</a:t>
            </a:r>
            <a:endParaRPr lang="fr-FR" sz="3200" b="1" dirty="0">
              <a:solidFill>
                <a:srgbClr val="FF0000"/>
              </a:solidFill>
              <a:latin typeface="Garamond" pitchFamily="18" charset="0"/>
            </a:endParaRPr>
          </a:p>
        </p:txBody>
      </p:sp>
      <p:cxnSp>
        <p:nvCxnSpPr>
          <p:cNvPr id="24" name="Connecteur droit avec flèche 23"/>
          <p:cNvCxnSpPr/>
          <p:nvPr/>
        </p:nvCxnSpPr>
        <p:spPr>
          <a:xfrm flipH="1">
            <a:off x="8498360" y="2038741"/>
            <a:ext cx="18286" cy="1549212"/>
          </a:xfrm>
          <a:prstGeom prst="straightConnector1">
            <a:avLst/>
          </a:prstGeom>
          <a:ln w="76200">
            <a:solidFill>
              <a:srgbClr val="FF0000"/>
            </a:solidFill>
            <a:prstDash val="sysDash"/>
            <a:tailEnd type="arrow"/>
          </a:ln>
        </p:spPr>
        <p:style>
          <a:lnRef idx="3">
            <a:schemeClr val="accent6"/>
          </a:lnRef>
          <a:fillRef idx="0">
            <a:schemeClr val="accent6"/>
          </a:fillRef>
          <a:effectRef idx="2">
            <a:schemeClr val="accent6"/>
          </a:effectRef>
          <a:fontRef idx="minor">
            <a:schemeClr val="tx1"/>
          </a:fontRef>
        </p:style>
      </p:cxnSp>
      <p:sp>
        <p:nvSpPr>
          <p:cNvPr id="26" name="Rectangle 25"/>
          <p:cNvSpPr/>
          <p:nvPr/>
        </p:nvSpPr>
        <p:spPr>
          <a:xfrm>
            <a:off x="9328967" y="4593714"/>
            <a:ext cx="2820628" cy="830997"/>
          </a:xfrm>
          <a:prstGeom prst="rect">
            <a:avLst/>
          </a:prstGeom>
        </p:spPr>
        <p:txBody>
          <a:bodyPr wrap="square">
            <a:spAutoFit/>
          </a:bodyPr>
          <a:lstStyle/>
          <a:p>
            <a:r>
              <a:rPr lang="fr-FR" sz="2400" dirty="0">
                <a:solidFill>
                  <a:srgbClr val="002060"/>
                </a:solidFill>
                <a:latin typeface="Garamond" pitchFamily="18" charset="0"/>
              </a:rPr>
              <a:t>L’enfer, c’est les autres (Sartre)</a:t>
            </a:r>
          </a:p>
        </p:txBody>
      </p:sp>
      <p:sp>
        <p:nvSpPr>
          <p:cNvPr id="29" name="Rectangle 28"/>
          <p:cNvSpPr/>
          <p:nvPr/>
        </p:nvSpPr>
        <p:spPr>
          <a:xfrm>
            <a:off x="9301630" y="2934709"/>
            <a:ext cx="2887908" cy="523220"/>
          </a:xfrm>
          <a:prstGeom prst="rect">
            <a:avLst/>
          </a:prstGeom>
        </p:spPr>
        <p:txBody>
          <a:bodyPr wrap="square">
            <a:spAutoFit/>
          </a:bodyPr>
          <a:lstStyle/>
          <a:p>
            <a:r>
              <a:rPr lang="fr-FR" sz="2800" dirty="0">
                <a:solidFill>
                  <a:srgbClr val="FF0000"/>
                </a:solidFill>
                <a:latin typeface="Garamond" pitchFamily="18" charset="0"/>
              </a:rPr>
              <a:t>L’enfer, c’est </a:t>
            </a:r>
            <a:r>
              <a:rPr lang="fr-FR" sz="2800" dirty="0" smtClean="0">
                <a:solidFill>
                  <a:srgbClr val="FF0000"/>
                </a:solidFill>
                <a:latin typeface="Garamond" pitchFamily="18" charset="0"/>
              </a:rPr>
              <a:t>moi </a:t>
            </a:r>
            <a:endParaRPr lang="fr-FR" sz="2800" dirty="0">
              <a:solidFill>
                <a:srgbClr val="FF0000"/>
              </a:solidFill>
              <a:latin typeface="Garamond" pitchFamily="18" charset="0"/>
            </a:endParaRPr>
          </a:p>
        </p:txBody>
      </p:sp>
      <p:cxnSp>
        <p:nvCxnSpPr>
          <p:cNvPr id="18" name="Connecteur droit avec flèche 17"/>
          <p:cNvCxnSpPr/>
          <p:nvPr/>
        </p:nvCxnSpPr>
        <p:spPr>
          <a:xfrm flipV="1">
            <a:off x="8561935" y="4339382"/>
            <a:ext cx="0" cy="1254594"/>
          </a:xfrm>
          <a:prstGeom prst="straightConnector1">
            <a:avLst/>
          </a:prstGeom>
          <a:ln w="76200">
            <a:solidFill>
              <a:srgbClr val="002060"/>
            </a:solidFill>
            <a:prstDash val="sysDash"/>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9843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24"/>
                                        </p:tgtEl>
                                        <p:attrNameLst>
                                          <p:attrName>r</p:attrName>
                                        </p:attrNameLst>
                                      </p:cBhvr>
                                    </p:animRot>
                                    <p:animRot by="-240000">
                                      <p:cBhvr>
                                        <p:cTn id="25" dur="200" fill="hold">
                                          <p:stCondLst>
                                            <p:cond delay="200"/>
                                          </p:stCondLst>
                                        </p:cTn>
                                        <p:tgtEl>
                                          <p:spTgt spid="24"/>
                                        </p:tgtEl>
                                        <p:attrNameLst>
                                          <p:attrName>r</p:attrName>
                                        </p:attrNameLst>
                                      </p:cBhvr>
                                    </p:animRot>
                                    <p:animRot by="240000">
                                      <p:cBhvr>
                                        <p:cTn id="26" dur="200" fill="hold">
                                          <p:stCondLst>
                                            <p:cond delay="400"/>
                                          </p:stCondLst>
                                        </p:cTn>
                                        <p:tgtEl>
                                          <p:spTgt spid="24"/>
                                        </p:tgtEl>
                                        <p:attrNameLst>
                                          <p:attrName>r</p:attrName>
                                        </p:attrNameLst>
                                      </p:cBhvr>
                                    </p:animRot>
                                    <p:animRot by="-240000">
                                      <p:cBhvr>
                                        <p:cTn id="27" dur="200" fill="hold">
                                          <p:stCondLst>
                                            <p:cond delay="600"/>
                                          </p:stCondLst>
                                        </p:cTn>
                                        <p:tgtEl>
                                          <p:spTgt spid="24"/>
                                        </p:tgtEl>
                                        <p:attrNameLst>
                                          <p:attrName>r</p:attrName>
                                        </p:attrNameLst>
                                      </p:cBhvr>
                                    </p:animRot>
                                    <p:animRot by="120000">
                                      <p:cBhvr>
                                        <p:cTn id="28" dur="200" fill="hold">
                                          <p:stCondLst>
                                            <p:cond delay="800"/>
                                          </p:stCondLst>
                                        </p:cTn>
                                        <p:tgtEl>
                                          <p:spTgt spid="2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wheel(1)">
                                      <p:cBhvr>
                                        <p:cTn id="33" dur="20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9">
                                            <p:txEl>
                                              <p:pRg st="0" end="0"/>
                                            </p:txEl>
                                          </p:spTgt>
                                        </p:tgtEl>
                                        <p:attrNameLst>
                                          <p:attrName>style.visibility</p:attrName>
                                        </p:attrNameLst>
                                      </p:cBhvr>
                                      <p:to>
                                        <p:strVal val="visible"/>
                                      </p:to>
                                    </p:set>
                                    <p:animEffect transition="in" filter="fade">
                                      <p:cBhvr>
                                        <p:cTn id="48" dur="500"/>
                                        <p:tgtEl>
                                          <p:spTgt spid="2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2" presetClass="emph" presetSubtype="0" fill="hold" nodeType="clickEffect">
                                  <p:stCondLst>
                                    <p:cond delay="0"/>
                                  </p:stCondLst>
                                  <p:childTnLst>
                                    <p:animRot by="120000">
                                      <p:cBhvr>
                                        <p:cTn id="52" dur="100" fill="hold">
                                          <p:stCondLst>
                                            <p:cond delay="0"/>
                                          </p:stCondLst>
                                        </p:cTn>
                                        <p:tgtEl>
                                          <p:spTgt spid="18"/>
                                        </p:tgtEl>
                                        <p:attrNameLst>
                                          <p:attrName>r</p:attrName>
                                        </p:attrNameLst>
                                      </p:cBhvr>
                                    </p:animRot>
                                    <p:animRot by="-240000">
                                      <p:cBhvr>
                                        <p:cTn id="53" dur="200" fill="hold">
                                          <p:stCondLst>
                                            <p:cond delay="200"/>
                                          </p:stCondLst>
                                        </p:cTn>
                                        <p:tgtEl>
                                          <p:spTgt spid="18"/>
                                        </p:tgtEl>
                                        <p:attrNameLst>
                                          <p:attrName>r</p:attrName>
                                        </p:attrNameLst>
                                      </p:cBhvr>
                                    </p:animRot>
                                    <p:animRot by="240000">
                                      <p:cBhvr>
                                        <p:cTn id="54" dur="200" fill="hold">
                                          <p:stCondLst>
                                            <p:cond delay="400"/>
                                          </p:stCondLst>
                                        </p:cTn>
                                        <p:tgtEl>
                                          <p:spTgt spid="18"/>
                                        </p:tgtEl>
                                        <p:attrNameLst>
                                          <p:attrName>r</p:attrName>
                                        </p:attrNameLst>
                                      </p:cBhvr>
                                    </p:animRot>
                                    <p:animRot by="-240000">
                                      <p:cBhvr>
                                        <p:cTn id="55" dur="200" fill="hold">
                                          <p:stCondLst>
                                            <p:cond delay="600"/>
                                          </p:stCondLst>
                                        </p:cTn>
                                        <p:tgtEl>
                                          <p:spTgt spid="18"/>
                                        </p:tgtEl>
                                        <p:attrNameLst>
                                          <p:attrName>r</p:attrName>
                                        </p:attrNameLst>
                                      </p:cBhvr>
                                    </p:animRot>
                                    <p:animRot by="120000">
                                      <p:cBhvr>
                                        <p:cTn id="56"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3"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thinkingmakesitso.files.wordpress.com/2008/10/immanuel-kant.jpg"/>
          <p:cNvPicPr>
            <a:picLocks noChangeAspect="1" noChangeArrowheads="1"/>
          </p:cNvPicPr>
          <p:nvPr/>
        </p:nvPicPr>
        <p:blipFill>
          <a:blip r:embed="rId2"/>
          <a:srcRect/>
          <a:stretch>
            <a:fillRect/>
          </a:stretch>
        </p:blipFill>
        <p:spPr bwMode="auto">
          <a:xfrm>
            <a:off x="1489437" y="735495"/>
            <a:ext cx="2772362" cy="3212561"/>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p:spPr>
      </p:pic>
      <p:sp>
        <p:nvSpPr>
          <p:cNvPr id="19463" name="Rectangle 11"/>
          <p:cNvSpPr>
            <a:spLocks noChangeArrowheads="1"/>
          </p:cNvSpPr>
          <p:nvPr/>
        </p:nvSpPr>
        <p:spPr bwMode="auto">
          <a:xfrm>
            <a:off x="4512855" y="644545"/>
            <a:ext cx="7433338"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dirty="0" smtClean="0">
                <a:latin typeface="Garamond" pitchFamily="18" charset="0"/>
              </a:rPr>
              <a:t>Le </a:t>
            </a:r>
            <a:r>
              <a:rPr lang="fr-FR" dirty="0">
                <a:latin typeface="Garamond" pitchFamily="18" charset="0"/>
              </a:rPr>
              <a:t>sentiment d’un </a:t>
            </a:r>
            <a:r>
              <a:rPr lang="fr-FR" i="1" dirty="0">
                <a:latin typeface="Garamond" pitchFamily="18" charset="0"/>
              </a:rPr>
              <a:t>tribunal intérieur</a:t>
            </a:r>
            <a:r>
              <a:rPr lang="fr-FR" dirty="0">
                <a:latin typeface="Garamond" pitchFamily="18" charset="0"/>
              </a:rPr>
              <a:t> en l’homme « devant lequel ses pensées s’accusent ou se disculpent l’une </a:t>
            </a:r>
            <a:r>
              <a:rPr lang="fr-FR" dirty="0" smtClean="0">
                <a:latin typeface="Garamond" pitchFamily="18" charset="0"/>
              </a:rPr>
              <a:t>l’autre</a:t>
            </a:r>
            <a:r>
              <a:rPr lang="fr-FR" dirty="0">
                <a:latin typeface="Garamond" pitchFamily="18" charset="0"/>
              </a:rPr>
              <a:t> » est la </a:t>
            </a:r>
            <a:r>
              <a:rPr lang="fr-FR" i="1" dirty="0">
                <a:latin typeface="Garamond" pitchFamily="18" charset="0"/>
              </a:rPr>
              <a:t>conscience</a:t>
            </a:r>
            <a:r>
              <a:rPr lang="fr-FR" dirty="0" smtClean="0">
                <a:latin typeface="Garamond" pitchFamily="18" charset="0"/>
              </a:rPr>
              <a:t>. Tout </a:t>
            </a:r>
            <a:r>
              <a:rPr lang="fr-FR" dirty="0">
                <a:latin typeface="Garamond" pitchFamily="18" charset="0"/>
              </a:rPr>
              <a:t>homme a une conscience et se trouve </a:t>
            </a:r>
            <a:r>
              <a:rPr lang="fr-FR" b="1" dirty="0">
                <a:solidFill>
                  <a:srgbClr val="FF0000"/>
                </a:solidFill>
                <a:latin typeface="Garamond" pitchFamily="18" charset="0"/>
              </a:rPr>
              <a:t>observé, menacé et surtout tenu en respect </a:t>
            </a:r>
            <a:r>
              <a:rPr lang="fr-FR" b="1" dirty="0" smtClean="0">
                <a:solidFill>
                  <a:srgbClr val="FF0000"/>
                </a:solidFill>
                <a:latin typeface="Garamond" pitchFamily="18" charset="0"/>
              </a:rPr>
              <a:t>par </a:t>
            </a:r>
            <a:r>
              <a:rPr lang="fr-FR" b="1" dirty="0">
                <a:solidFill>
                  <a:srgbClr val="FF0000"/>
                </a:solidFill>
                <a:latin typeface="Garamond" pitchFamily="18" charset="0"/>
              </a:rPr>
              <a:t>un juge intérieur</a:t>
            </a:r>
            <a:r>
              <a:rPr lang="fr-FR" dirty="0">
                <a:latin typeface="Garamond" pitchFamily="18" charset="0"/>
              </a:rPr>
              <a:t>, et cette  puissance qui veille en lui sur les lois n’est pas quelque chose qu’il se </a:t>
            </a:r>
            <a:r>
              <a:rPr lang="fr-FR" i="1" dirty="0">
                <a:latin typeface="Garamond" pitchFamily="18" charset="0"/>
              </a:rPr>
              <a:t>forge</a:t>
            </a:r>
            <a:r>
              <a:rPr lang="fr-FR" dirty="0">
                <a:latin typeface="Garamond" pitchFamily="18" charset="0"/>
              </a:rPr>
              <a:t> à lui-même arbitrairement, mais elle est inhérente à son être. Sa conscience le suit comme son </a:t>
            </a:r>
            <a:r>
              <a:rPr lang="fr-FR" dirty="0" smtClean="0">
                <a:latin typeface="Garamond" pitchFamily="18" charset="0"/>
              </a:rPr>
              <a:t>ombre. </a:t>
            </a:r>
            <a:r>
              <a:rPr lang="fr-FR" dirty="0">
                <a:latin typeface="Garamond" pitchFamily="18" charset="0"/>
              </a:rPr>
              <a:t>Il peut bien s’étourdir ou s’endormir par des plaisirs ou des distractions, mais il ne saurait  éviter </a:t>
            </a:r>
            <a:r>
              <a:rPr lang="fr-FR" dirty="0" smtClean="0">
                <a:latin typeface="Garamond" pitchFamily="18" charset="0"/>
              </a:rPr>
              <a:t>de </a:t>
            </a:r>
            <a:r>
              <a:rPr lang="fr-FR" dirty="0">
                <a:latin typeface="Garamond" pitchFamily="18" charset="0"/>
              </a:rPr>
              <a:t>se réveiller de temps en temps dès lors qu’il en perçoit la voix terrible. Il peut arriver à l’homme de tomber dans l’extrême </a:t>
            </a:r>
            <a:r>
              <a:rPr lang="fr-FR" dirty="0" smtClean="0">
                <a:latin typeface="Garamond" pitchFamily="18" charset="0"/>
              </a:rPr>
              <a:t>abjection où </a:t>
            </a:r>
            <a:r>
              <a:rPr lang="fr-FR" dirty="0">
                <a:latin typeface="Garamond" pitchFamily="18" charset="0"/>
              </a:rPr>
              <a:t>il ne se soucie plus de cette voix, mais il ne peut pas pourtant éviter de </a:t>
            </a:r>
            <a:r>
              <a:rPr lang="fr-FR" dirty="0" smtClean="0">
                <a:latin typeface="Garamond" pitchFamily="18" charset="0"/>
              </a:rPr>
              <a:t>l’</a:t>
            </a:r>
            <a:r>
              <a:rPr lang="fr-FR" i="1" dirty="0" smtClean="0">
                <a:latin typeface="Garamond" pitchFamily="18" charset="0"/>
              </a:rPr>
              <a:t>entendre</a:t>
            </a:r>
            <a:r>
              <a:rPr lang="fr-FR" dirty="0" smtClean="0">
                <a:latin typeface="Garamond" pitchFamily="18" charset="0"/>
              </a:rPr>
              <a:t>. </a:t>
            </a:r>
            <a:r>
              <a:rPr lang="fr-FR" b="1" dirty="0" smtClean="0">
                <a:solidFill>
                  <a:srgbClr val="FF0000"/>
                </a:solidFill>
                <a:latin typeface="Garamond" pitchFamily="18" charset="0"/>
              </a:rPr>
              <a:t>Cette </a:t>
            </a:r>
            <a:r>
              <a:rPr lang="fr-FR" b="1" dirty="0">
                <a:solidFill>
                  <a:srgbClr val="FF0000"/>
                </a:solidFill>
                <a:latin typeface="Garamond" pitchFamily="18" charset="0"/>
              </a:rPr>
              <a:t>disposition intellectuelle originaire et </a:t>
            </a:r>
            <a:r>
              <a:rPr lang="fr-FR" b="1" dirty="0" smtClean="0">
                <a:solidFill>
                  <a:srgbClr val="FF0000"/>
                </a:solidFill>
                <a:latin typeface="Garamond" pitchFamily="18" charset="0"/>
              </a:rPr>
              <a:t>morale</a:t>
            </a:r>
            <a:r>
              <a:rPr lang="fr-FR" b="1" dirty="0">
                <a:latin typeface="Garamond" pitchFamily="18" charset="0"/>
              </a:rPr>
              <a:t>, </a:t>
            </a:r>
            <a:r>
              <a:rPr lang="fr-FR" dirty="0">
                <a:latin typeface="Garamond" pitchFamily="18" charset="0"/>
              </a:rPr>
              <a:t>qu’on </a:t>
            </a:r>
            <a:r>
              <a:rPr lang="fr-FR" dirty="0" smtClean="0">
                <a:latin typeface="Garamond" pitchFamily="18" charset="0"/>
              </a:rPr>
              <a:t>appelle </a:t>
            </a:r>
            <a:r>
              <a:rPr lang="fr-FR" i="1" dirty="0" smtClean="0">
                <a:latin typeface="Garamond" pitchFamily="18" charset="0"/>
              </a:rPr>
              <a:t>conscience</a:t>
            </a:r>
            <a:r>
              <a:rPr lang="fr-FR" dirty="0">
                <a:latin typeface="Garamond" pitchFamily="18" charset="0"/>
              </a:rPr>
              <a:t> a en elle-même ceci de particulier que, bien </a:t>
            </a:r>
            <a:r>
              <a:rPr lang="fr-FR" dirty="0" smtClean="0">
                <a:latin typeface="Garamond" pitchFamily="18" charset="0"/>
              </a:rPr>
              <a:t>que dans cette affaire l’homme </a:t>
            </a:r>
            <a:r>
              <a:rPr lang="fr-FR" dirty="0">
                <a:latin typeface="Garamond" pitchFamily="18" charset="0"/>
              </a:rPr>
              <a:t>n’ait </a:t>
            </a:r>
            <a:r>
              <a:rPr lang="fr-FR" dirty="0" smtClean="0">
                <a:latin typeface="Garamond" pitchFamily="18" charset="0"/>
              </a:rPr>
              <a:t>de rapport </a:t>
            </a:r>
            <a:r>
              <a:rPr lang="fr-FR" dirty="0">
                <a:latin typeface="Garamond" pitchFamily="18" charset="0"/>
              </a:rPr>
              <a:t>qu’à lui-même, il se voit pourtant contraint par sa raison de la mener comme sur l’ordre </a:t>
            </a:r>
            <a:r>
              <a:rPr lang="fr-FR" i="1" dirty="0">
                <a:latin typeface="Garamond" pitchFamily="18" charset="0"/>
              </a:rPr>
              <a:t>d’une autre personne</a:t>
            </a:r>
            <a:r>
              <a:rPr lang="fr-FR" dirty="0">
                <a:latin typeface="Garamond" pitchFamily="18" charset="0"/>
              </a:rPr>
              <a:t>. Car l’affaire consiste ici à conduire une </a:t>
            </a:r>
            <a:r>
              <a:rPr lang="fr-FR" i="1" dirty="0">
                <a:latin typeface="Garamond" pitchFamily="18" charset="0"/>
              </a:rPr>
              <a:t>cause judiciaire (causa)</a:t>
            </a:r>
            <a:r>
              <a:rPr lang="fr-FR" dirty="0">
                <a:latin typeface="Garamond" pitchFamily="18" charset="0"/>
              </a:rPr>
              <a:t> devant un tribunal. Mais concevoir comme ne faisant </a:t>
            </a:r>
            <a:r>
              <a:rPr lang="fr-FR" dirty="0" smtClean="0">
                <a:latin typeface="Garamond" pitchFamily="18" charset="0"/>
              </a:rPr>
              <a:t>qu’une  </a:t>
            </a:r>
            <a:r>
              <a:rPr lang="fr-FR" i="1" dirty="0" smtClean="0">
                <a:latin typeface="Garamond" pitchFamily="18" charset="0"/>
              </a:rPr>
              <a:t>seule </a:t>
            </a:r>
            <a:r>
              <a:rPr lang="fr-FR" i="1" dirty="0">
                <a:latin typeface="Garamond" pitchFamily="18" charset="0"/>
              </a:rPr>
              <a:t>et même personne</a:t>
            </a:r>
            <a:r>
              <a:rPr lang="fr-FR" dirty="0">
                <a:latin typeface="Garamond" pitchFamily="18" charset="0"/>
              </a:rPr>
              <a:t> avec le juge celui qui est </a:t>
            </a:r>
            <a:r>
              <a:rPr lang="fr-FR" i="1" dirty="0">
                <a:latin typeface="Garamond" pitchFamily="18" charset="0"/>
              </a:rPr>
              <a:t>accusé</a:t>
            </a:r>
            <a:r>
              <a:rPr lang="fr-FR" dirty="0">
                <a:latin typeface="Garamond" pitchFamily="18" charset="0"/>
              </a:rPr>
              <a:t> par sa conscience est une manière absurde de se représenter une cour de justice car, s’il en était ainsi, l’accusateur perdrait toujours. C’est pourquoi, pour ne pas être en contradiction avec elle même, la conscience de l’homme, en tous ses devoirs, doit concevoir un </a:t>
            </a:r>
            <a:r>
              <a:rPr lang="fr-FR" i="1" dirty="0">
                <a:latin typeface="Garamond" pitchFamily="18" charset="0"/>
              </a:rPr>
              <a:t>autre</a:t>
            </a:r>
            <a:r>
              <a:rPr lang="fr-FR" dirty="0">
                <a:latin typeface="Garamond" pitchFamily="18" charset="0"/>
              </a:rPr>
              <a:t> (qui est l’homme en général) qu’elle même comme juge de ses actions. Maintenant cet autre peut être une personne réelle ou une personne purement idéale que la raison se donne à elle-même. </a:t>
            </a:r>
            <a:r>
              <a:rPr lang="fr-FR" dirty="0" smtClean="0">
                <a:latin typeface="Garamond" pitchFamily="18" charset="0"/>
              </a:rPr>
              <a:t>»</a:t>
            </a:r>
            <a:r>
              <a:rPr lang="fr-FR" dirty="0">
                <a:latin typeface="Garamond" pitchFamily="18" charset="0"/>
              </a:rPr>
              <a:t>   </a:t>
            </a:r>
            <a:r>
              <a:rPr lang="fr-FR" sz="1600" b="1" dirty="0"/>
              <a:t>                  </a:t>
            </a:r>
            <a:endParaRPr lang="fr-FR" sz="1600" dirty="0"/>
          </a:p>
        </p:txBody>
      </p:sp>
      <p:sp>
        <p:nvSpPr>
          <p:cNvPr id="2" name="Rectangle 1"/>
          <p:cNvSpPr/>
          <p:nvPr/>
        </p:nvSpPr>
        <p:spPr>
          <a:xfrm>
            <a:off x="1489437" y="4063685"/>
            <a:ext cx="3023418" cy="923330"/>
          </a:xfrm>
          <a:prstGeom prst="rect">
            <a:avLst/>
          </a:prstGeom>
        </p:spPr>
        <p:txBody>
          <a:bodyPr wrap="square">
            <a:spAutoFit/>
          </a:bodyPr>
          <a:lstStyle/>
          <a:p>
            <a:r>
              <a:rPr lang="fr-FR" b="1" dirty="0"/>
              <a:t>Emmanuel KANT, </a:t>
            </a:r>
            <a:endParaRPr lang="fr-FR" b="1" dirty="0" smtClean="0"/>
          </a:p>
          <a:p>
            <a:r>
              <a:rPr lang="fr-FR" b="1" i="1" dirty="0" smtClean="0"/>
              <a:t>Métaphysique </a:t>
            </a:r>
            <a:r>
              <a:rPr lang="fr-FR" b="1" i="1" dirty="0"/>
              <a:t>des mœurs</a:t>
            </a:r>
            <a:r>
              <a:rPr lang="fr-FR" b="1" dirty="0"/>
              <a:t>, </a:t>
            </a:r>
            <a:r>
              <a:rPr lang="fr-FR" b="1" dirty="0" smtClean="0"/>
              <a:t>II</a:t>
            </a:r>
            <a:r>
              <a:rPr lang="fr-FR" b="1" dirty="0"/>
              <a:t> </a:t>
            </a:r>
            <a:endParaRPr lang="fr-FR" b="1" dirty="0" smtClean="0"/>
          </a:p>
          <a:p>
            <a:r>
              <a:rPr lang="fr-FR" b="1" i="1" dirty="0" smtClean="0"/>
              <a:t>Doctrine </a:t>
            </a:r>
            <a:r>
              <a:rPr lang="fr-FR" b="1" i="1" dirty="0"/>
              <a:t>de la vertu</a:t>
            </a:r>
            <a:r>
              <a:rPr lang="fr-FR" b="1" dirty="0"/>
              <a:t> ch.1 §13</a:t>
            </a:r>
            <a:endParaRPr lang="fr-FR" dirty="0"/>
          </a:p>
        </p:txBody>
      </p:sp>
      <p:sp>
        <p:nvSpPr>
          <p:cNvPr id="3" name="Rectangle 2"/>
          <p:cNvSpPr/>
          <p:nvPr/>
        </p:nvSpPr>
        <p:spPr>
          <a:xfrm>
            <a:off x="4512855" y="182880"/>
            <a:ext cx="6793432" cy="461665"/>
          </a:xfrm>
          <a:prstGeom prst="rect">
            <a:avLst/>
          </a:prstGeom>
        </p:spPr>
        <p:txBody>
          <a:bodyPr wrap="square">
            <a:spAutoFit/>
          </a:bodyPr>
          <a:lstStyle/>
          <a:p>
            <a:r>
              <a:rPr lang="fr-FR" sz="2400" b="1" dirty="0" smtClean="0">
                <a:latin typeface="Garamond" pitchFamily="18" charset="0"/>
              </a:rPr>
              <a:t>Le « tribunal intérieur » d’Emmanuel Kant</a:t>
            </a:r>
            <a:endParaRPr lang="fr-FR" sz="2400" b="1" dirty="0"/>
          </a:p>
        </p:txBody>
      </p:sp>
    </p:spTree>
    <p:extLst>
      <p:ext uri="{BB962C8B-B14F-4D97-AF65-F5344CB8AC3E}">
        <p14:creationId xmlns:p14="http://schemas.microsoft.com/office/powerpoint/2010/main" val="2148396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8332838" y="395349"/>
            <a:ext cx="2182761" cy="2079521"/>
          </a:xfrm>
          <a:prstGeom prst="ellipse">
            <a:avLst/>
          </a:prstGeom>
          <a:ln w="57150">
            <a:solidFill>
              <a:srgbClr val="FF0000"/>
            </a:solidFill>
          </a:ln>
        </p:spPr>
        <p:style>
          <a:lnRef idx="0">
            <a:schemeClr val="dk1"/>
          </a:lnRef>
          <a:fillRef idx="3">
            <a:schemeClr val="dk1"/>
          </a:fillRef>
          <a:effectRef idx="3">
            <a:schemeClr val="dk1"/>
          </a:effectRef>
          <a:fontRef idx="minor">
            <a:schemeClr val="lt1"/>
          </a:fontRef>
        </p:style>
        <p:txBody>
          <a:bodyPr rtlCol="0" anchor="ctr"/>
          <a:lstStyle/>
          <a:p>
            <a:pPr algn="ctr"/>
            <a:r>
              <a:rPr lang="fr-FR" sz="3600" dirty="0" smtClean="0"/>
              <a:t>« Moi »</a:t>
            </a:r>
            <a:endParaRPr lang="fr-FR" sz="3600" dirty="0"/>
          </a:p>
        </p:txBody>
      </p:sp>
      <p:sp>
        <p:nvSpPr>
          <p:cNvPr id="5" name="Ellipse 4"/>
          <p:cNvSpPr/>
          <p:nvPr/>
        </p:nvSpPr>
        <p:spPr>
          <a:xfrm>
            <a:off x="8354952" y="4411046"/>
            <a:ext cx="2182761" cy="2079521"/>
          </a:xfrm>
          <a:prstGeom prst="ellipse">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t>« tu »</a:t>
            </a:r>
            <a:endParaRPr lang="fr-FR" sz="4000" dirty="0"/>
          </a:p>
        </p:txBody>
      </p:sp>
      <p:sp>
        <p:nvSpPr>
          <p:cNvPr id="6" name="Rectangle 5"/>
          <p:cNvSpPr/>
          <p:nvPr/>
        </p:nvSpPr>
        <p:spPr>
          <a:xfrm>
            <a:off x="1999178" y="881248"/>
            <a:ext cx="6096000" cy="1200329"/>
          </a:xfrm>
          <a:prstGeom prst="rect">
            <a:avLst/>
          </a:prstGeom>
          <a:ln w="57150">
            <a:solidFill>
              <a:srgbClr val="FF0000"/>
            </a:solidFill>
          </a:ln>
        </p:spPr>
        <p:style>
          <a:lnRef idx="0">
            <a:schemeClr val="dk1"/>
          </a:lnRef>
          <a:fillRef idx="3">
            <a:schemeClr val="dk1"/>
          </a:fillRef>
          <a:effectRef idx="3">
            <a:schemeClr val="dk1"/>
          </a:effectRef>
          <a:fontRef idx="minor">
            <a:schemeClr val="lt1"/>
          </a:fontRef>
        </p:style>
        <p:txBody>
          <a:bodyPr wrap="square">
            <a:spAutoFit/>
          </a:bodyPr>
          <a:lstStyle/>
          <a:p>
            <a:r>
              <a:rPr lang="fr-FR" sz="2400" dirty="0" smtClean="0"/>
              <a:t>Omniscient, omnipotent</a:t>
            </a:r>
          </a:p>
          <a:p>
            <a:r>
              <a:rPr lang="fr-FR" sz="2400" dirty="0" smtClean="0"/>
              <a:t>« Je » sais tout de toi et j’ai toute puissance sur toi. Tu ne peux m’échapper un instant.</a:t>
            </a:r>
          </a:p>
        </p:txBody>
      </p:sp>
      <p:sp>
        <p:nvSpPr>
          <p:cNvPr id="7" name="Flèche vers le bas 6"/>
          <p:cNvSpPr/>
          <p:nvPr/>
        </p:nvSpPr>
        <p:spPr>
          <a:xfrm>
            <a:off x="8790030" y="2666599"/>
            <a:ext cx="1312607" cy="1567467"/>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 name="Rectangle 2"/>
          <p:cNvSpPr/>
          <p:nvPr/>
        </p:nvSpPr>
        <p:spPr>
          <a:xfrm>
            <a:off x="1999178" y="4665976"/>
            <a:ext cx="6227038" cy="1569660"/>
          </a:xfrm>
          <a:prstGeom prst="rect">
            <a:avLst/>
          </a:prstGeom>
          <a:ln w="57150">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400" dirty="0"/>
              <a:t>C</a:t>
            </a:r>
            <a:r>
              <a:rPr lang="fr-FR" sz="2400" dirty="0" smtClean="0"/>
              <a:t>ertitude </a:t>
            </a:r>
            <a:r>
              <a:rPr lang="fr-FR" sz="2400" dirty="0"/>
              <a:t>morale terrifiante, qui paralyse et empêche de vivre. Le « moi » risque de se transformer en « Il » impersonnel traitant le « tu » comme une chose vile et méprisable</a:t>
            </a:r>
          </a:p>
        </p:txBody>
      </p:sp>
      <p:sp>
        <p:nvSpPr>
          <p:cNvPr id="8" name="Flèche vers le bas 7"/>
          <p:cNvSpPr/>
          <p:nvPr/>
        </p:nvSpPr>
        <p:spPr>
          <a:xfrm>
            <a:off x="4511466" y="2666599"/>
            <a:ext cx="1333500" cy="1414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0666449" y="1226346"/>
            <a:ext cx="1444626" cy="369332"/>
          </a:xfrm>
          <a:prstGeom prst="rect">
            <a:avLst/>
          </a:prstGeom>
        </p:spPr>
        <p:txBody>
          <a:bodyPr wrap="none">
            <a:spAutoFit/>
          </a:bodyPr>
          <a:lstStyle/>
          <a:p>
            <a:r>
              <a:rPr lang="fr-FR" dirty="0"/>
              <a:t>la conscience</a:t>
            </a:r>
          </a:p>
        </p:txBody>
      </p:sp>
      <p:sp>
        <p:nvSpPr>
          <p:cNvPr id="10" name="Rectangle 9"/>
          <p:cNvSpPr/>
          <p:nvPr/>
        </p:nvSpPr>
        <p:spPr>
          <a:xfrm>
            <a:off x="10666449" y="5312581"/>
            <a:ext cx="973536" cy="369332"/>
          </a:xfrm>
          <a:prstGeom prst="rect">
            <a:avLst/>
          </a:prstGeom>
        </p:spPr>
        <p:txBody>
          <a:bodyPr wrap="none">
            <a:spAutoFit/>
          </a:bodyPr>
          <a:lstStyle/>
          <a:p>
            <a:r>
              <a:rPr lang="fr-FR" dirty="0" smtClean="0"/>
              <a:t>L’accusé</a:t>
            </a:r>
            <a:endParaRPr lang="fr-FR" dirty="0"/>
          </a:p>
        </p:txBody>
      </p:sp>
    </p:spTree>
    <p:extLst>
      <p:ext uri="{BB962C8B-B14F-4D97-AF65-F5344CB8AC3E}">
        <p14:creationId xmlns:p14="http://schemas.microsoft.com/office/powerpoint/2010/main" val="1621606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e conscience sans Dieu, c'est un tribunal sans juge.  - Alphonse de Lamartine"/>
          <p:cNvPicPr>
            <a:picLocks noChangeAspect="1" noChangeArrowheads="1"/>
          </p:cNvPicPr>
          <p:nvPr/>
        </p:nvPicPr>
        <p:blipFill rotWithShape="1">
          <a:blip r:embed="rId2">
            <a:extLst>
              <a:ext uri="{28A0092B-C50C-407E-A947-70E740481C1C}">
                <a14:useLocalDpi xmlns:a14="http://schemas.microsoft.com/office/drawing/2010/main" val="0"/>
              </a:ext>
            </a:extLst>
          </a:blip>
          <a:srcRect b="9173"/>
          <a:stretch/>
        </p:blipFill>
        <p:spPr bwMode="auto">
          <a:xfrm>
            <a:off x="1659910" y="1401097"/>
            <a:ext cx="10144664" cy="43360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9910" y="748560"/>
            <a:ext cx="9062096" cy="461665"/>
          </a:xfrm>
          <a:prstGeom prst="rect">
            <a:avLst/>
          </a:prstGeom>
        </p:spPr>
        <p:txBody>
          <a:bodyPr wrap="none">
            <a:spAutoFit/>
          </a:bodyPr>
          <a:lstStyle/>
          <a:p>
            <a:r>
              <a:rPr lang="fr-FR" sz="2400" dirty="0" smtClean="0"/>
              <a:t>Lamartine conteste ce rôle de tribunal auto-proclamé de la conscience</a:t>
            </a:r>
            <a:endParaRPr lang="fr-FR" sz="2400" dirty="0"/>
          </a:p>
        </p:txBody>
      </p:sp>
      <p:sp>
        <p:nvSpPr>
          <p:cNvPr id="4" name="Rectangle 3"/>
          <p:cNvSpPr/>
          <p:nvPr/>
        </p:nvSpPr>
        <p:spPr>
          <a:xfrm>
            <a:off x="2565346" y="5927995"/>
            <a:ext cx="9370257" cy="830997"/>
          </a:xfrm>
          <a:prstGeom prst="rect">
            <a:avLst/>
          </a:prstGeom>
        </p:spPr>
        <p:txBody>
          <a:bodyPr wrap="none">
            <a:spAutoFit/>
          </a:bodyPr>
          <a:lstStyle/>
          <a:p>
            <a:r>
              <a:rPr lang="fr-FR" sz="2400" dirty="0" smtClean="0"/>
              <a:t>Quant à Rousseau, il défend l’infaillibilité de la conscience, comme Kant, </a:t>
            </a:r>
          </a:p>
          <a:p>
            <a:r>
              <a:rPr lang="fr-FR" sz="2400" dirty="0"/>
              <a:t>m</a:t>
            </a:r>
            <a:r>
              <a:rPr lang="fr-FR" sz="2400" dirty="0" smtClean="0"/>
              <a:t>ais dans un tout autre sens (voir </a:t>
            </a:r>
            <a:r>
              <a:rPr lang="fr-FR" sz="2400" smtClean="0"/>
              <a:t>diapos suivantes)</a:t>
            </a:r>
            <a:endParaRPr lang="fr-FR" sz="2400" dirty="0"/>
          </a:p>
        </p:txBody>
      </p:sp>
    </p:spTree>
    <p:extLst>
      <p:ext uri="{BB962C8B-B14F-4D97-AF65-F5344CB8AC3E}">
        <p14:creationId xmlns:p14="http://schemas.microsoft.com/office/powerpoint/2010/main" val="1759734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01495" y="196753"/>
            <a:ext cx="4669505" cy="780931"/>
          </a:xfrm>
        </p:spPr>
        <p:style>
          <a:lnRef idx="0">
            <a:schemeClr val="accent1"/>
          </a:lnRef>
          <a:fillRef idx="3">
            <a:schemeClr val="accent1"/>
          </a:fillRef>
          <a:effectRef idx="3">
            <a:schemeClr val="accent1"/>
          </a:effectRef>
          <a:fontRef idx="minor">
            <a:schemeClr val="lt1"/>
          </a:fontRef>
        </p:style>
        <p:txBody>
          <a:bodyPr>
            <a:noAutofit/>
          </a:bodyPr>
          <a:lstStyle/>
          <a:p>
            <a:r>
              <a:rPr lang="fr-FR" sz="2800" dirty="0" smtClean="0">
                <a:latin typeface="Garamond" panose="02020404030301010803" pitchFamily="18" charset="0"/>
              </a:rPr>
              <a:t>Le bon sauvage et le Penseur</a:t>
            </a:r>
            <a:endParaRPr lang="fr-FR" sz="2800" dirty="0">
              <a:latin typeface="Garamond" panose="02020404030301010803" pitchFamily="18" charset="0"/>
            </a:endParaRPr>
          </a:p>
        </p:txBody>
      </p:sp>
      <p:sp>
        <p:nvSpPr>
          <p:cNvPr id="5" name="Rectangle 4"/>
          <p:cNvSpPr/>
          <p:nvPr/>
        </p:nvSpPr>
        <p:spPr>
          <a:xfrm>
            <a:off x="1823063" y="3410165"/>
            <a:ext cx="2584265" cy="2800767"/>
          </a:xfrm>
          <a:prstGeom prst="rect">
            <a:avLst/>
          </a:prstGeom>
        </p:spPr>
        <p:txBody>
          <a:bodyPr wrap="square">
            <a:spAutoFit/>
          </a:bodyPr>
          <a:lstStyle/>
          <a:p>
            <a:r>
              <a:rPr lang="fr-FR" sz="1600" dirty="0">
                <a:latin typeface="Garamond" panose="02020404030301010803" pitchFamily="18" charset="0"/>
              </a:rPr>
              <a:t>Détail de </a:t>
            </a:r>
            <a:r>
              <a:rPr lang="fr-FR" sz="1600" b="1" i="1" dirty="0">
                <a:latin typeface="Garamond" panose="02020404030301010803" pitchFamily="18" charset="0"/>
              </a:rPr>
              <a:t>La mort du général Wolfe</a:t>
            </a:r>
            <a:r>
              <a:rPr lang="fr-FR" sz="1600" i="1" dirty="0">
                <a:latin typeface="Garamond" panose="02020404030301010803" pitchFamily="18" charset="0"/>
              </a:rPr>
              <a:t> </a:t>
            </a:r>
            <a:r>
              <a:rPr lang="fr-FR" sz="1600" dirty="0">
                <a:latin typeface="Garamond" panose="02020404030301010803" pitchFamily="18" charset="0"/>
              </a:rPr>
              <a:t>par Benjamin West (1771) montrant un Amérindien d’Amérique du </a:t>
            </a:r>
            <a:r>
              <a:rPr lang="fr-FR" sz="1600" dirty="0" smtClean="0">
                <a:latin typeface="Garamond" panose="02020404030301010803" pitchFamily="18" charset="0"/>
              </a:rPr>
              <a:t>Nord. La pose de </a:t>
            </a:r>
          </a:p>
          <a:p>
            <a:r>
              <a:rPr lang="fr-FR" sz="1600" dirty="0" smtClean="0">
                <a:latin typeface="Garamond" panose="02020404030301010803" pitchFamily="18" charset="0"/>
              </a:rPr>
              <a:t>Ce « bon sauvage » rappelle celle du penseur de Rodin, mais tout oppose l’homme de nature, qui se fie à ce qu’il sent et l’homme trop civilisé perdu dans ses pensées.</a:t>
            </a:r>
            <a:endParaRPr lang="fr-FR" sz="1600" dirty="0">
              <a:latin typeface="Garamond" panose="02020404030301010803" pitchFamily="18" charset="0"/>
            </a:endParaRPr>
          </a:p>
        </p:txBody>
      </p:sp>
      <p:pic>
        <p:nvPicPr>
          <p:cNvPr id="7172" name="Picture 4" descr="Le Penseur de Rod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9975" y="196753"/>
            <a:ext cx="2708787" cy="3598960"/>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pic>
        <p:nvPicPr>
          <p:cNvPr id="12" name="Image 11" descr="The Death Of General Wolfe Digital Art  - The Death Of General Wolfe Fine Art Print"/>
          <p:cNvPicPr/>
          <p:nvPr/>
        </p:nvPicPr>
        <p:blipFill rotWithShape="1">
          <a:blip r:embed="rId3" cstate="print">
            <a:extLst>
              <a:ext uri="{28A0092B-C50C-407E-A947-70E740481C1C}">
                <a14:useLocalDpi xmlns:a14="http://schemas.microsoft.com/office/drawing/2010/main" val="0"/>
              </a:ext>
            </a:extLst>
          </a:blip>
          <a:srcRect l="10778" t="52167" r="61111" b="1000"/>
          <a:stretch/>
        </p:blipFill>
        <p:spPr bwMode="auto">
          <a:xfrm>
            <a:off x="1823063" y="196753"/>
            <a:ext cx="2669457" cy="3038907"/>
          </a:xfrm>
          <a:prstGeom prst="rect">
            <a:avLst/>
          </a:prstGeom>
          <a:noFill/>
          <a:ln>
            <a:noFill/>
          </a:ln>
          <a:effectLst>
            <a:reflection blurRad="6350" stA="50000" endA="295" endPos="92000" dist="101600" dir="5400000" sy="-100000" algn="bl" rotWithShape="0"/>
          </a:effectLst>
          <a:extLst>
            <a:ext uri="{53640926-AAD7-44D8-BBD7-CCE9431645EC}">
              <a14:shadowObscured xmlns:a14="http://schemas.microsoft.com/office/drawing/2010/main"/>
            </a:ext>
          </a:extLst>
        </p:spPr>
      </p:pic>
      <p:sp>
        <p:nvSpPr>
          <p:cNvPr id="3" name="Larme 2"/>
          <p:cNvSpPr/>
          <p:nvPr/>
        </p:nvSpPr>
        <p:spPr>
          <a:xfrm>
            <a:off x="4601495" y="1142241"/>
            <a:ext cx="4669505" cy="3134791"/>
          </a:xfrm>
          <a:prstGeom prst="teardrop">
            <a:avLst/>
          </a:prstGeom>
          <a:solidFill>
            <a:srgbClr val="008000"/>
          </a:solidFill>
          <a:ln w="76200">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r>
              <a:rPr lang="fr-FR" sz="3200" i="1" dirty="0">
                <a:latin typeface="Garamond" pitchFamily="18" charset="0"/>
              </a:rPr>
              <a:t>« La nature a fait l’homme heureux et bon, la société le déprave et le rend misérable. » </a:t>
            </a:r>
          </a:p>
        </p:txBody>
      </p:sp>
      <p:sp>
        <p:nvSpPr>
          <p:cNvPr id="4" name="Rectangle à coins arrondis 3"/>
          <p:cNvSpPr/>
          <p:nvPr/>
        </p:nvSpPr>
        <p:spPr>
          <a:xfrm>
            <a:off x="4601494" y="4564327"/>
            <a:ext cx="4669505" cy="1645920"/>
          </a:xfrm>
          <a:prstGeom prst="roundRect">
            <a:avLst/>
          </a:prstGeom>
          <a:solidFill>
            <a:srgbClr val="00206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800" i="1" dirty="0" smtClean="0">
                <a:latin typeface="Garamond" panose="02020404030301010803" pitchFamily="18" charset="0"/>
              </a:rPr>
              <a:t>Les actes de la conscience ne sont pas des jugements, mais des sentiments</a:t>
            </a:r>
          </a:p>
          <a:p>
            <a:pPr algn="ctr"/>
            <a:r>
              <a:rPr lang="fr-FR" sz="2800" dirty="0" smtClean="0">
                <a:latin typeface="Garamond" panose="02020404030301010803" pitchFamily="18" charset="0"/>
              </a:rPr>
              <a:t>Jean Jacques Rousseau</a:t>
            </a:r>
            <a:endParaRPr lang="fr-FR" sz="2800" dirty="0">
              <a:latin typeface="Garamond" panose="02020404030301010803" pitchFamily="18" charset="0"/>
            </a:endParaRPr>
          </a:p>
        </p:txBody>
      </p:sp>
    </p:spTree>
    <p:extLst>
      <p:ext uri="{BB962C8B-B14F-4D97-AF65-F5344CB8AC3E}">
        <p14:creationId xmlns:p14="http://schemas.microsoft.com/office/powerpoint/2010/main" val="2175221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ousseau-J-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4259" y="280968"/>
            <a:ext cx="3038168" cy="4018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Rectangle 4"/>
          <p:cNvSpPr/>
          <p:nvPr/>
        </p:nvSpPr>
        <p:spPr>
          <a:xfrm>
            <a:off x="3512802" y="157409"/>
            <a:ext cx="5206527" cy="6370975"/>
          </a:xfrm>
          <a:prstGeom prst="rect">
            <a:avLst/>
          </a:prstGeom>
        </p:spPr>
        <p:txBody>
          <a:bodyPr wrap="square">
            <a:spAutoFit/>
          </a:bodyPr>
          <a:lstStyle/>
          <a:p>
            <a:r>
              <a:rPr lang="fr-FR" sz="2400" dirty="0" smtClean="0">
                <a:effectLst>
                  <a:outerShdw blurRad="38100" dist="38100" dir="2700000" algn="tl">
                    <a:srgbClr val="000000">
                      <a:alpha val="43137"/>
                    </a:srgbClr>
                  </a:outerShdw>
                </a:effectLst>
                <a:latin typeface="Garamond" pitchFamily="18" charset="0"/>
              </a:rPr>
              <a:t>«</a:t>
            </a:r>
            <a:r>
              <a:rPr lang="fr-FR" sz="2400" dirty="0">
                <a:latin typeface="Garamond" pitchFamily="18" charset="0"/>
              </a:rPr>
              <a:t> Conscience ! Conscience ! Instinct divin, immortelle et céleste voix </a:t>
            </a:r>
            <a:r>
              <a:rPr lang="fr-FR" sz="2400" dirty="0" smtClean="0">
                <a:latin typeface="Garamond" pitchFamily="18" charset="0"/>
              </a:rPr>
              <a:t>; </a:t>
            </a:r>
            <a:r>
              <a:rPr lang="fr-FR" sz="2400" dirty="0">
                <a:latin typeface="Garamond" pitchFamily="18" charset="0"/>
              </a:rPr>
              <a:t>juge infaillible du bien et du mal, qui rend l’homme semblable à Dieu, </a:t>
            </a:r>
            <a:r>
              <a:rPr lang="fr-FR" sz="2400" b="1" dirty="0">
                <a:solidFill>
                  <a:srgbClr val="FF0000"/>
                </a:solidFill>
                <a:latin typeface="Garamond" pitchFamily="18" charset="0"/>
              </a:rPr>
              <a:t>c’est toi qui fait l’excellence de sa nature et la moralité de ses actions</a:t>
            </a:r>
            <a:r>
              <a:rPr lang="fr-FR" sz="2400" b="1" dirty="0" smtClean="0">
                <a:solidFill>
                  <a:srgbClr val="FF0000"/>
                </a:solidFill>
                <a:latin typeface="Garamond" pitchFamily="18" charset="0"/>
              </a:rPr>
              <a:t>.</a:t>
            </a:r>
          </a:p>
          <a:p>
            <a:r>
              <a:rPr lang="fr-FR" sz="2400" dirty="0" smtClean="0">
                <a:effectLst>
                  <a:outerShdw blurRad="38100" dist="38100" dir="2700000" algn="tl">
                    <a:srgbClr val="000000">
                      <a:alpha val="43137"/>
                    </a:srgbClr>
                  </a:outerShdw>
                </a:effectLst>
                <a:latin typeface="Garamond" pitchFamily="18" charset="0"/>
              </a:rPr>
              <a:t>Je </a:t>
            </a:r>
            <a:r>
              <a:rPr lang="fr-FR" sz="2400" dirty="0">
                <a:effectLst>
                  <a:outerShdw blurRad="38100" dist="38100" dir="2700000" algn="tl">
                    <a:srgbClr val="000000">
                      <a:alpha val="43137"/>
                    </a:srgbClr>
                  </a:outerShdw>
                </a:effectLst>
                <a:latin typeface="Garamond" pitchFamily="18" charset="0"/>
              </a:rPr>
              <a:t>ne tire point ces règles de principes d’une haute philosophie, mais</a:t>
            </a:r>
            <a:r>
              <a:rPr lang="fr-FR" sz="2400" dirty="0">
                <a:solidFill>
                  <a:srgbClr val="FF0000"/>
                </a:solidFill>
                <a:effectLst>
                  <a:outerShdw blurRad="38100" dist="38100" dir="2700000" algn="tl">
                    <a:srgbClr val="000000">
                      <a:alpha val="43137"/>
                    </a:srgbClr>
                  </a:outerShdw>
                </a:effectLst>
                <a:latin typeface="Garamond" pitchFamily="18" charset="0"/>
              </a:rPr>
              <a:t> je les trouve au fond de mon cœur</a:t>
            </a:r>
            <a:r>
              <a:rPr lang="fr-FR" sz="2400" dirty="0">
                <a:effectLst>
                  <a:outerShdw blurRad="38100" dist="38100" dir="2700000" algn="tl">
                    <a:srgbClr val="000000">
                      <a:alpha val="43137"/>
                    </a:srgbClr>
                  </a:outerShdw>
                </a:effectLst>
                <a:latin typeface="Garamond" pitchFamily="18" charset="0"/>
              </a:rPr>
              <a:t> écrites par la nature en caractères ineffaçables. Je n’ai qu’à me consulter sur ce que je veux faire : </a:t>
            </a:r>
            <a:r>
              <a:rPr lang="fr-FR" sz="2400" dirty="0">
                <a:solidFill>
                  <a:srgbClr val="FF0000"/>
                </a:solidFill>
                <a:effectLst>
                  <a:outerShdw blurRad="38100" dist="38100" dir="2700000" algn="tl">
                    <a:srgbClr val="000000">
                      <a:alpha val="43137"/>
                    </a:srgbClr>
                  </a:outerShdw>
                </a:effectLst>
                <a:latin typeface="Garamond" pitchFamily="18" charset="0"/>
              </a:rPr>
              <a:t>tout ce que je sens </a:t>
            </a:r>
            <a:r>
              <a:rPr lang="fr-FR" sz="2400" dirty="0">
                <a:effectLst>
                  <a:outerShdw blurRad="38100" dist="38100" dir="2700000" algn="tl">
                    <a:srgbClr val="000000">
                      <a:alpha val="43137"/>
                    </a:srgbClr>
                  </a:outerShdw>
                </a:effectLst>
                <a:latin typeface="Garamond" pitchFamily="18" charset="0"/>
              </a:rPr>
              <a:t>être bien est bien, tout ce que je sens être mal est </a:t>
            </a:r>
            <a:r>
              <a:rPr lang="fr-FR" sz="2400" dirty="0" smtClean="0">
                <a:effectLst>
                  <a:outerShdw blurRad="38100" dist="38100" dir="2700000" algn="tl">
                    <a:srgbClr val="000000">
                      <a:alpha val="43137"/>
                    </a:srgbClr>
                  </a:outerShdw>
                </a:effectLst>
                <a:latin typeface="Garamond" pitchFamily="18" charset="0"/>
              </a:rPr>
              <a:t>mal. </a:t>
            </a:r>
            <a:r>
              <a:rPr lang="fr-FR" sz="2400" i="1" dirty="0">
                <a:effectLst>
                  <a:outerShdw blurRad="38100" dist="38100" dir="2700000" algn="tl">
                    <a:srgbClr val="000000">
                      <a:alpha val="43137"/>
                    </a:srgbClr>
                  </a:outerShdw>
                </a:effectLst>
                <a:latin typeface="Garamond" pitchFamily="18" charset="0"/>
              </a:rPr>
              <a:t>Nous croyons suivre l’impulsion de la nature, et nous lui résistons ; en écoutant ce qu’elle dit à nos sens, nous méprisons ce qu’elle dit à nos cœurs ; l’être actif obéit, l’être passif commande …</a:t>
            </a:r>
            <a:endParaRPr lang="fr-FR" sz="2400" dirty="0">
              <a:effectLst>
                <a:outerShdw blurRad="38100" dist="38100" dir="2700000" algn="tl">
                  <a:srgbClr val="000000">
                    <a:alpha val="43137"/>
                  </a:srgbClr>
                </a:outerShdw>
              </a:effectLst>
              <a:latin typeface="Garamond" pitchFamily="18" charset="0"/>
            </a:endParaRPr>
          </a:p>
        </p:txBody>
      </p:sp>
      <p:sp>
        <p:nvSpPr>
          <p:cNvPr id="6" name="Flèche vers le bas 5"/>
          <p:cNvSpPr/>
          <p:nvPr/>
        </p:nvSpPr>
        <p:spPr>
          <a:xfrm rot="16200000">
            <a:off x="11167165" y="5858482"/>
            <a:ext cx="484632" cy="10258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p:cNvSpPr/>
          <p:nvPr/>
        </p:nvSpPr>
        <p:spPr>
          <a:xfrm>
            <a:off x="1814048" y="2595452"/>
            <a:ext cx="1533827" cy="1529306"/>
          </a:xfrm>
          <a:prstGeom prst="ellipse">
            <a:avLst/>
          </a:prstGeom>
          <a:ln>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4000" dirty="0"/>
              <a:t>T</a:t>
            </a:r>
            <a:r>
              <a:rPr lang="fr-FR" sz="4000" dirty="0" smtClean="0"/>
              <a:t>u</a:t>
            </a:r>
            <a:endParaRPr lang="fr-FR" sz="4000" dirty="0"/>
          </a:p>
        </p:txBody>
      </p:sp>
      <p:sp>
        <p:nvSpPr>
          <p:cNvPr id="8" name="Ellipse 7"/>
          <p:cNvSpPr/>
          <p:nvPr/>
        </p:nvSpPr>
        <p:spPr>
          <a:xfrm>
            <a:off x="1814048" y="4842123"/>
            <a:ext cx="1533827" cy="1529306"/>
          </a:xfrm>
          <a:prstGeom prst="ellipse">
            <a:avLst/>
          </a:prstGeom>
          <a:ln>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4000" dirty="0" smtClean="0"/>
              <a:t>moi</a:t>
            </a:r>
            <a:endParaRPr lang="fr-FR" sz="4000" dirty="0"/>
          </a:p>
        </p:txBody>
      </p:sp>
      <p:sp>
        <p:nvSpPr>
          <p:cNvPr id="3" name="Flèche vers le bas 2"/>
          <p:cNvSpPr/>
          <p:nvPr/>
        </p:nvSpPr>
        <p:spPr>
          <a:xfrm rot="10800000">
            <a:off x="2197504" y="4124758"/>
            <a:ext cx="766916" cy="717365"/>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cxnSp>
        <p:nvCxnSpPr>
          <p:cNvPr id="4" name="Connecteur droit avec flèche 3"/>
          <p:cNvCxnSpPr/>
          <p:nvPr/>
        </p:nvCxnSpPr>
        <p:spPr>
          <a:xfrm flipV="1">
            <a:off x="2580961" y="1710547"/>
            <a:ext cx="0" cy="884905"/>
          </a:xfrm>
          <a:prstGeom prst="straightConnector1">
            <a:avLst/>
          </a:prstGeom>
          <a:ln w="571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1814047" y="181241"/>
            <a:ext cx="1533827" cy="1529306"/>
          </a:xfrm>
          <a:prstGeom prst="ellipse">
            <a:avLst/>
          </a:prstGeom>
          <a:solidFill>
            <a:srgbClr val="002060"/>
          </a:solidFill>
          <a:ln>
            <a:solidFill>
              <a:srgbClr val="00206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3600" dirty="0" smtClean="0"/>
              <a:t>Dieu</a:t>
            </a:r>
            <a:endParaRPr lang="fr-FR" sz="3600" dirty="0"/>
          </a:p>
        </p:txBody>
      </p:sp>
      <p:sp>
        <p:nvSpPr>
          <p:cNvPr id="2" name="Rectangle 1"/>
          <p:cNvSpPr/>
          <p:nvPr/>
        </p:nvSpPr>
        <p:spPr>
          <a:xfrm>
            <a:off x="8881383" y="4538987"/>
            <a:ext cx="3272050" cy="1477328"/>
          </a:xfrm>
          <a:prstGeom prst="rect">
            <a:avLst/>
          </a:prstGeom>
        </p:spPr>
        <p:txBody>
          <a:bodyPr wrap="none">
            <a:spAutoFit/>
          </a:bodyPr>
          <a:lstStyle/>
          <a:p>
            <a:r>
              <a:rPr lang="fr-FR" b="1" dirty="0">
                <a:solidFill>
                  <a:srgbClr val="FF0000"/>
                </a:solidFill>
                <a:latin typeface="Garamond" pitchFamily="18" charset="0"/>
              </a:rPr>
              <a:t> </a:t>
            </a:r>
            <a:r>
              <a:rPr lang="fr-FR" dirty="0" smtClean="0">
                <a:latin typeface="Garamond" pitchFamily="18" charset="0"/>
              </a:rPr>
              <a:t>Alors que le passage de Kant</a:t>
            </a:r>
          </a:p>
          <a:p>
            <a:r>
              <a:rPr lang="fr-FR" dirty="0" smtClean="0">
                <a:latin typeface="Garamond" pitchFamily="18" charset="0"/>
              </a:rPr>
              <a:t>(diapo 22) montre une conscience </a:t>
            </a:r>
          </a:p>
          <a:p>
            <a:r>
              <a:rPr lang="fr-FR" dirty="0" smtClean="0">
                <a:latin typeface="Garamond" pitchFamily="18" charset="0"/>
              </a:rPr>
              <a:t>qui semble abaisser l’être humain, </a:t>
            </a:r>
          </a:p>
          <a:p>
            <a:r>
              <a:rPr lang="fr-FR" dirty="0" smtClean="0">
                <a:latin typeface="Garamond" pitchFamily="18" charset="0"/>
              </a:rPr>
              <a:t>Rousseau suggère qu’elle </a:t>
            </a:r>
          </a:p>
          <a:p>
            <a:r>
              <a:rPr lang="fr-FR" dirty="0" smtClean="0">
                <a:latin typeface="Garamond" pitchFamily="18" charset="0"/>
              </a:rPr>
              <a:t>cherche à nous élever.</a:t>
            </a:r>
            <a:endParaRPr lang="fr-FR" dirty="0"/>
          </a:p>
        </p:txBody>
      </p:sp>
    </p:spTree>
    <p:extLst>
      <p:ext uri="{BB962C8B-B14F-4D97-AF65-F5344CB8AC3E}">
        <p14:creationId xmlns:p14="http://schemas.microsoft.com/office/powerpoint/2010/main" val="3793851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233185445"/>
              </p:ext>
            </p:extLst>
          </p:nvPr>
        </p:nvGraphicFramePr>
        <p:xfrm>
          <a:off x="1637070" y="25758"/>
          <a:ext cx="10554929"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e 8"/>
          <p:cNvGrpSpPr/>
          <p:nvPr/>
        </p:nvGrpSpPr>
        <p:grpSpPr>
          <a:xfrm>
            <a:off x="5090861" y="1928802"/>
            <a:ext cx="3701244" cy="3000396"/>
            <a:chOff x="-214312" y="71433"/>
            <a:chExt cx="3000396" cy="3000396"/>
          </a:xfrm>
          <a:scene3d>
            <a:camera prst="orthographicFront"/>
            <a:lightRig rig="chilly" dir="t"/>
          </a:scene3d>
        </p:grpSpPr>
        <p:sp>
          <p:nvSpPr>
            <p:cNvPr id="10" name="Secteurs 9"/>
            <p:cNvSpPr/>
            <p:nvPr/>
          </p:nvSpPr>
          <p:spPr>
            <a:xfrm>
              <a:off x="-214312" y="71433"/>
              <a:ext cx="3000396" cy="3000396"/>
            </a:xfrm>
            <a:prstGeom prst="pie">
              <a:avLst>
                <a:gd name="adj1" fmla="val 5400000"/>
                <a:gd name="adj2" fmla="val 16200000"/>
              </a:avLst>
            </a:prstGeom>
            <a:sp3d prstMaterial="translucentPowder">
              <a:bevelT w="127000" h="25400" prst="softRound"/>
            </a:sp3d>
          </p:spPr>
          <p:style>
            <a:lnRef idx="0">
              <a:schemeClr val="lt1">
                <a:hueOff val="0"/>
                <a:satOff val="0"/>
                <a:lumOff val="0"/>
                <a:alphaOff val="0"/>
              </a:schemeClr>
            </a:lnRef>
            <a:fillRef idx="1">
              <a:schemeClr val="accent3">
                <a:hueOff val="-9491525"/>
                <a:satOff val="-6236"/>
                <a:lumOff val="-12157"/>
                <a:alphaOff val="0"/>
              </a:schemeClr>
            </a:fillRef>
            <a:effectRef idx="0">
              <a:schemeClr val="accent3">
                <a:hueOff val="-9491525"/>
                <a:satOff val="-6236"/>
                <a:lumOff val="-12157"/>
                <a:alphaOff val="0"/>
              </a:schemeClr>
            </a:effectRef>
            <a:fontRef idx="minor">
              <a:schemeClr val="lt1"/>
            </a:fontRef>
          </p:style>
        </p:sp>
        <p:sp>
          <p:nvSpPr>
            <p:cNvPr id="11" name="Secteurs 4"/>
            <p:cNvSpPr/>
            <p:nvPr/>
          </p:nvSpPr>
          <p:spPr>
            <a:xfrm>
              <a:off x="-214312" y="517921"/>
              <a:ext cx="1482337" cy="21074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fr-FR" sz="2400" kern="1200" dirty="0" smtClean="0"/>
                <a:t>Conscience</a:t>
              </a:r>
              <a:endParaRPr lang="fr-FR" sz="2400" kern="1200" dirty="0"/>
            </a:p>
          </p:txBody>
        </p:sp>
      </p:grpSp>
      <p:sp>
        <p:nvSpPr>
          <p:cNvPr id="12" name="Rectangle 11"/>
          <p:cNvSpPr/>
          <p:nvPr/>
        </p:nvSpPr>
        <p:spPr>
          <a:xfrm>
            <a:off x="1637070" y="45442"/>
            <a:ext cx="430653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400" dirty="0">
                <a:solidFill>
                  <a:srgbClr val="002060"/>
                </a:solidFill>
                <a:latin typeface="Garamond" pitchFamily="18" charset="0"/>
              </a:rPr>
              <a:t>La conscience est la voix de l’âme, les passions sont la voix du corps. </a:t>
            </a:r>
            <a:endParaRPr lang="fr-FR" sz="2400" dirty="0">
              <a:solidFill>
                <a:srgbClr val="FF0000"/>
              </a:solidFill>
              <a:latin typeface="Garamond" pitchFamily="18" charset="0"/>
            </a:endParaRPr>
          </a:p>
        </p:txBody>
      </p:sp>
      <p:sp>
        <p:nvSpPr>
          <p:cNvPr id="14" name="Rectangle 13"/>
          <p:cNvSpPr/>
          <p:nvPr/>
        </p:nvSpPr>
        <p:spPr>
          <a:xfrm>
            <a:off x="8321415" y="45442"/>
            <a:ext cx="3870584"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400" b="1" dirty="0">
                <a:latin typeface="Garamond" pitchFamily="18" charset="0"/>
              </a:rPr>
              <a:t>Trop souvent la raison nous trompe, nous n’avons que trop acquis le droit de la </a:t>
            </a:r>
            <a:r>
              <a:rPr lang="fr-FR" sz="2400" b="1" dirty="0" smtClean="0">
                <a:latin typeface="Garamond" pitchFamily="18" charset="0"/>
              </a:rPr>
              <a:t>récuser ; </a:t>
            </a:r>
            <a:endParaRPr lang="fr-FR" sz="2400" b="1" dirty="0">
              <a:latin typeface="Garamond" pitchFamily="18" charset="0"/>
            </a:endParaRPr>
          </a:p>
        </p:txBody>
      </p:sp>
      <p:grpSp>
        <p:nvGrpSpPr>
          <p:cNvPr id="15" name="Groupe 14"/>
          <p:cNvGrpSpPr/>
          <p:nvPr/>
        </p:nvGrpSpPr>
        <p:grpSpPr>
          <a:xfrm>
            <a:off x="5134927" y="1928802"/>
            <a:ext cx="3679211" cy="3000396"/>
            <a:chOff x="714368" y="71433"/>
            <a:chExt cx="3000396" cy="3000396"/>
          </a:xfrm>
          <a:scene3d>
            <a:camera prst="orthographicFront"/>
            <a:lightRig rig="chilly" dir="t"/>
          </a:scene3d>
        </p:grpSpPr>
        <p:sp>
          <p:nvSpPr>
            <p:cNvPr id="16" name="Secteurs 15"/>
            <p:cNvSpPr/>
            <p:nvPr/>
          </p:nvSpPr>
          <p:spPr>
            <a:xfrm>
              <a:off x="714368" y="71433"/>
              <a:ext cx="3000396" cy="3000396"/>
            </a:xfrm>
            <a:prstGeom prst="pie">
              <a:avLst>
                <a:gd name="adj1" fmla="val 16200000"/>
                <a:gd name="adj2" fmla="val 5400000"/>
              </a:avLst>
            </a:prstGeom>
            <a:sp3d prstMaterial="translucentPowder">
              <a:bevelT w="127000" h="25400" prst="softRound"/>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Secteurs 4"/>
            <p:cNvSpPr/>
            <p:nvPr/>
          </p:nvSpPr>
          <p:spPr>
            <a:xfrm>
              <a:off x="2214566" y="517921"/>
              <a:ext cx="1053710" cy="21074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fr-FR" sz="2400" kern="1200" dirty="0" smtClean="0"/>
                <a:t>Passion</a:t>
              </a:r>
              <a:endParaRPr lang="fr-FR" sz="2400" kern="1200" dirty="0"/>
            </a:p>
          </p:txBody>
        </p:sp>
      </p:grpSp>
      <p:sp>
        <p:nvSpPr>
          <p:cNvPr id="19" name="Flèche vers le bas 18"/>
          <p:cNvSpPr/>
          <p:nvPr/>
        </p:nvSpPr>
        <p:spPr>
          <a:xfrm rot="2134117">
            <a:off x="7603601" y="1536736"/>
            <a:ext cx="713423" cy="123062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0" name="Rectangle 19"/>
          <p:cNvSpPr/>
          <p:nvPr/>
        </p:nvSpPr>
        <p:spPr>
          <a:xfrm>
            <a:off x="1700359" y="4929198"/>
            <a:ext cx="415475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400" b="1" dirty="0">
                <a:solidFill>
                  <a:srgbClr val="002060"/>
                </a:solidFill>
                <a:latin typeface="Garamond" pitchFamily="18" charset="0"/>
              </a:rPr>
              <a:t>mais la conscience ne nous trompe jamais ; elle est le vrai guide de l’homme </a:t>
            </a:r>
            <a:r>
              <a:rPr lang="fr-FR" sz="2400" b="1" dirty="0" smtClean="0">
                <a:solidFill>
                  <a:srgbClr val="002060"/>
                </a:solidFill>
                <a:latin typeface="Garamond" pitchFamily="18" charset="0"/>
              </a:rPr>
              <a:t>:</a:t>
            </a:r>
            <a:endParaRPr lang="fr-FR" sz="2000" b="1" dirty="0">
              <a:solidFill>
                <a:srgbClr val="002060"/>
              </a:solidFill>
              <a:latin typeface="Garamond" pitchFamily="18" charset="0"/>
            </a:endParaRPr>
          </a:p>
        </p:txBody>
      </p:sp>
      <p:sp>
        <p:nvSpPr>
          <p:cNvPr id="2" name="Rectangle 1"/>
          <p:cNvSpPr/>
          <p:nvPr/>
        </p:nvSpPr>
        <p:spPr>
          <a:xfrm>
            <a:off x="8195671" y="4929198"/>
            <a:ext cx="3716109" cy="1200329"/>
          </a:xfrm>
          <a:prstGeom prst="rect">
            <a:avLst/>
          </a:prstGeom>
        </p:spPr>
        <p:txBody>
          <a:bodyPr wrap="square">
            <a:spAutoFit/>
          </a:bodyPr>
          <a:lstStyle/>
          <a:p>
            <a:r>
              <a:rPr lang="fr-FR" b="1" dirty="0" smtClean="0">
                <a:solidFill>
                  <a:srgbClr val="002060"/>
                </a:solidFill>
                <a:latin typeface="Garamond" pitchFamily="18" charset="0"/>
              </a:rPr>
              <a:t>Elle </a:t>
            </a:r>
            <a:r>
              <a:rPr lang="fr-FR" b="1" dirty="0">
                <a:solidFill>
                  <a:srgbClr val="002060"/>
                </a:solidFill>
                <a:latin typeface="Garamond" pitchFamily="18" charset="0"/>
              </a:rPr>
              <a:t>est à l’âme ce que l’instinct est au corps; qui la suit obéit à la nature, et ne craint point de s’égarer. » (J-J Rousseau)</a:t>
            </a:r>
            <a:endParaRPr lang="fr-FR" sz="1600" b="1" dirty="0">
              <a:solidFill>
                <a:srgbClr val="002060"/>
              </a:solidFill>
              <a:latin typeface="Garamond" pitchFamily="18" charset="0"/>
            </a:endParaRPr>
          </a:p>
        </p:txBody>
      </p:sp>
      <p:sp>
        <p:nvSpPr>
          <p:cNvPr id="3" name="Rectangle 2"/>
          <p:cNvSpPr/>
          <p:nvPr/>
        </p:nvSpPr>
        <p:spPr>
          <a:xfrm>
            <a:off x="1618802" y="896123"/>
            <a:ext cx="430653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400" dirty="0">
                <a:solidFill>
                  <a:srgbClr val="002060"/>
                </a:solidFill>
                <a:latin typeface="Garamond" pitchFamily="18" charset="0"/>
              </a:rPr>
              <a:t>Est-il étonnant que souvent ces deux langages se contredisent ? </a:t>
            </a:r>
            <a:r>
              <a:rPr lang="fr-FR" sz="2400" b="1" dirty="0">
                <a:solidFill>
                  <a:srgbClr val="FF0000"/>
                </a:solidFill>
                <a:latin typeface="Garamond" pitchFamily="18" charset="0"/>
              </a:rPr>
              <a:t>et alors lequel faut-il écouter ? </a:t>
            </a:r>
          </a:p>
        </p:txBody>
      </p:sp>
    </p:spTree>
    <p:extLst>
      <p:ext uri="{BB962C8B-B14F-4D97-AF65-F5344CB8AC3E}">
        <p14:creationId xmlns:p14="http://schemas.microsoft.com/office/powerpoint/2010/main" val="254995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9" grpId="0" animBg="1"/>
      <p:bldP spid="20" grpId="0" animBg="1"/>
      <p:bldP spid="2"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1790699"/>
            <a:ext cx="10018713" cy="1752599"/>
          </a:xfrm>
        </p:spPr>
        <p:txBody>
          <a:bodyPr/>
          <a:lstStyle/>
          <a:p>
            <a:r>
              <a:rPr lang="fr-FR" dirty="0" smtClean="0"/>
              <a:t>Trois rôles de la Conscience</a:t>
            </a:r>
            <a:endParaRPr lang="fr-FR" dirty="0"/>
          </a:p>
        </p:txBody>
      </p:sp>
      <p:sp>
        <p:nvSpPr>
          <p:cNvPr id="3" name="Espace réservé du contenu 2"/>
          <p:cNvSpPr>
            <a:spLocks noGrp="1"/>
          </p:cNvSpPr>
          <p:nvPr>
            <p:ph idx="1"/>
          </p:nvPr>
        </p:nvSpPr>
        <p:spPr>
          <a:xfrm>
            <a:off x="3541486" y="3543298"/>
            <a:ext cx="7961537" cy="1698171"/>
          </a:xfrm>
        </p:spPr>
        <p:txBody>
          <a:bodyPr/>
          <a:lstStyle/>
          <a:p>
            <a:r>
              <a:rPr lang="fr-FR" dirty="0" smtClean="0"/>
              <a:t>La conscience, guide, parent et maître intérieur</a:t>
            </a:r>
          </a:p>
          <a:p>
            <a:r>
              <a:rPr lang="fr-FR" dirty="0" smtClean="0"/>
              <a:t>Son rôle incitateur pour une vie vraie, bonne et belle</a:t>
            </a:r>
            <a:endParaRPr lang="fr-FR" dirty="0"/>
          </a:p>
        </p:txBody>
      </p:sp>
    </p:spTree>
    <p:extLst>
      <p:ext uri="{BB962C8B-B14F-4D97-AF65-F5344CB8AC3E}">
        <p14:creationId xmlns:p14="http://schemas.microsoft.com/office/powerpoint/2010/main" val="2372986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4821688" y="4156124"/>
            <a:ext cx="1297858" cy="1238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tu</a:t>
            </a:r>
            <a:endParaRPr lang="fr-FR" dirty="0"/>
          </a:p>
        </p:txBody>
      </p:sp>
      <p:pic>
        <p:nvPicPr>
          <p:cNvPr id="1028" name="Picture 4" descr="oeil-verre"/>
          <p:cNvPicPr>
            <a:picLocks noChangeAspect="1" noChangeArrowheads="1"/>
          </p:cNvPicPr>
          <p:nvPr/>
        </p:nvPicPr>
        <p:blipFill rotWithShape="1">
          <a:blip r:embed="rId2">
            <a:extLst>
              <a:ext uri="{28A0092B-C50C-407E-A947-70E740481C1C}">
                <a14:useLocalDpi xmlns:a14="http://schemas.microsoft.com/office/drawing/2010/main" val="0"/>
              </a:ext>
            </a:extLst>
          </a:blip>
          <a:srcRect l="17721"/>
          <a:stretch/>
        </p:blipFill>
        <p:spPr bwMode="auto">
          <a:xfrm>
            <a:off x="4417523" y="1827123"/>
            <a:ext cx="2153567" cy="17449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oeil-verre"/>
          <p:cNvPicPr>
            <a:picLocks noChangeAspect="1" noChangeArrowheads="1"/>
          </p:cNvPicPr>
          <p:nvPr/>
        </p:nvPicPr>
        <p:blipFill rotWithShape="1">
          <a:blip r:embed="rId2">
            <a:extLst>
              <a:ext uri="{28A0092B-C50C-407E-A947-70E740481C1C}">
                <a14:useLocalDpi xmlns:a14="http://schemas.microsoft.com/office/drawing/2010/main" val="0"/>
              </a:ext>
            </a:extLst>
          </a:blip>
          <a:srcRect l="30612" t="14994" r="15915" b="8377"/>
          <a:stretch/>
        </p:blipFill>
        <p:spPr bwMode="auto">
          <a:xfrm rot="273424">
            <a:off x="7404295" y="5097281"/>
            <a:ext cx="1227845" cy="1173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7554376" y="5760327"/>
            <a:ext cx="1122423" cy="369332"/>
          </a:xfrm>
          <a:prstGeom prst="rect">
            <a:avLst/>
          </a:prstGeom>
        </p:spPr>
        <p:txBody>
          <a:bodyPr wrap="none">
            <a:spAutoFit/>
          </a:bodyPr>
          <a:lstStyle/>
          <a:p>
            <a:r>
              <a:rPr lang="fr-FR" dirty="0" smtClean="0">
                <a:latin typeface="Garamond" pitchFamily="18" charset="0"/>
              </a:rPr>
              <a:t>professeur</a:t>
            </a:r>
            <a:endParaRPr lang="fr-FR" dirty="0">
              <a:latin typeface="Garamond" pitchFamily="18" charset="0"/>
            </a:endParaRPr>
          </a:p>
        </p:txBody>
      </p:sp>
      <p:sp>
        <p:nvSpPr>
          <p:cNvPr id="13" name="Rectangle 12"/>
          <p:cNvSpPr/>
          <p:nvPr/>
        </p:nvSpPr>
        <p:spPr>
          <a:xfrm>
            <a:off x="4798911" y="3012047"/>
            <a:ext cx="1268296" cy="400110"/>
          </a:xfrm>
          <a:prstGeom prst="rect">
            <a:avLst/>
          </a:prstGeom>
        </p:spPr>
        <p:txBody>
          <a:bodyPr wrap="none">
            <a:spAutoFit/>
          </a:bodyPr>
          <a:lstStyle/>
          <a:p>
            <a:r>
              <a:rPr lang="fr-FR" sz="2000" dirty="0" smtClean="0">
                <a:latin typeface="Garamond" pitchFamily="18" charset="0"/>
              </a:rPr>
              <a:t>conscience</a:t>
            </a:r>
            <a:endParaRPr lang="fr-FR" sz="2000" dirty="0">
              <a:latin typeface="Garamond" pitchFamily="18" charset="0"/>
            </a:endParaRPr>
          </a:p>
        </p:txBody>
      </p:sp>
      <p:cxnSp>
        <p:nvCxnSpPr>
          <p:cNvPr id="12" name="Connecteur droit avec flèche 11"/>
          <p:cNvCxnSpPr/>
          <p:nvPr/>
        </p:nvCxnSpPr>
        <p:spPr>
          <a:xfrm flipH="1" flipV="1">
            <a:off x="5763364" y="4613040"/>
            <a:ext cx="2278240" cy="792795"/>
          </a:xfrm>
          <a:prstGeom prst="straightConnector1">
            <a:avLst/>
          </a:prstGeom>
          <a:ln w="76200">
            <a:prstDash val="sysDash"/>
            <a:tailEnd type="arrow"/>
          </a:ln>
        </p:spPr>
        <p:style>
          <a:lnRef idx="3">
            <a:schemeClr val="accent6"/>
          </a:lnRef>
          <a:fillRef idx="0">
            <a:schemeClr val="accent6"/>
          </a:fillRef>
          <a:effectRef idx="2">
            <a:schemeClr val="accent6"/>
          </a:effectRef>
          <a:fontRef idx="minor">
            <a:schemeClr val="tx1"/>
          </a:fontRef>
        </p:style>
      </p:cxnSp>
      <p:sp>
        <p:nvSpPr>
          <p:cNvPr id="17" name="Rectangle 16"/>
          <p:cNvSpPr/>
          <p:nvPr/>
        </p:nvSpPr>
        <p:spPr>
          <a:xfrm>
            <a:off x="6680752" y="774980"/>
            <a:ext cx="5401298" cy="3847207"/>
          </a:xfrm>
          <a:prstGeom prst="rect">
            <a:avLst/>
          </a:prstGeom>
        </p:spPr>
        <p:txBody>
          <a:bodyPr wrap="square">
            <a:spAutoFit/>
          </a:bodyPr>
          <a:lstStyle/>
          <a:p>
            <a:r>
              <a:rPr lang="fr-FR" sz="2400" dirty="0" smtClean="0">
                <a:latin typeface="Garamond" pitchFamily="18" charset="0"/>
              </a:rPr>
              <a:t>Responsabilité de la conscience : </a:t>
            </a:r>
          </a:p>
          <a:p>
            <a:r>
              <a:rPr lang="fr-FR" sz="2000" dirty="0" smtClean="0">
                <a:latin typeface="Garamond" pitchFamily="18" charset="0"/>
              </a:rPr>
              <a:t>En s’érigeant en juge suprême de dernière instance, la conscience outrepasse son rôle et usurpe celui de Dieu. Son rôle est de rapporter ma vie au Créateur =&gt; Elle doit davantage prier qu’émettre un jugement de la raison.</a:t>
            </a:r>
          </a:p>
          <a:p>
            <a:r>
              <a:rPr lang="fr-FR" sz="2000" dirty="0" smtClean="0">
                <a:latin typeface="Garamond" pitchFamily="18" charset="0"/>
              </a:rPr>
              <a:t>Nos professeurs, nos parents, nos maîtres contribuent à éduquer notre conscience pour tenir son triple rôle de guide intérieur, parent intérieur, maître intérieur (capitaine de mon âme) Il faut éviter d’en faire un juge. Elle nous soutient dans nos efforts pour ressembler à Dieu.</a:t>
            </a:r>
            <a:endParaRPr lang="fr-FR" dirty="0"/>
          </a:p>
        </p:txBody>
      </p:sp>
      <p:sp>
        <p:nvSpPr>
          <p:cNvPr id="25" name="Ellipse 24"/>
          <p:cNvSpPr/>
          <p:nvPr/>
        </p:nvSpPr>
        <p:spPr>
          <a:xfrm>
            <a:off x="4568801" y="41279"/>
            <a:ext cx="1666568" cy="1621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Garamond" pitchFamily="18" charset="0"/>
              </a:rPr>
              <a:t>TU</a:t>
            </a:r>
            <a:endParaRPr lang="fr-FR" sz="3600" dirty="0">
              <a:latin typeface="Garamond" pitchFamily="18" charset="0"/>
            </a:endParaRPr>
          </a:p>
        </p:txBody>
      </p:sp>
      <p:pic>
        <p:nvPicPr>
          <p:cNvPr id="27" name="Picture 4" descr="oeil-verre"/>
          <p:cNvPicPr>
            <a:picLocks noChangeAspect="1" noChangeArrowheads="1"/>
          </p:cNvPicPr>
          <p:nvPr/>
        </p:nvPicPr>
        <p:blipFill rotWithShape="1">
          <a:blip r:embed="rId2">
            <a:extLst>
              <a:ext uri="{28A0092B-C50C-407E-A947-70E740481C1C}">
                <a14:useLocalDpi xmlns:a14="http://schemas.microsoft.com/office/drawing/2010/main" val="0"/>
              </a:ext>
            </a:extLst>
          </a:blip>
          <a:srcRect l="30612" t="14994" r="15915" b="8377"/>
          <a:stretch/>
        </p:blipFill>
        <p:spPr bwMode="auto">
          <a:xfrm rot="273424">
            <a:off x="4808114" y="5703591"/>
            <a:ext cx="1284639" cy="12272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8" name="Rectangle 27"/>
          <p:cNvSpPr/>
          <p:nvPr/>
        </p:nvSpPr>
        <p:spPr>
          <a:xfrm>
            <a:off x="5067151" y="6421786"/>
            <a:ext cx="753732" cy="369332"/>
          </a:xfrm>
          <a:prstGeom prst="rect">
            <a:avLst/>
          </a:prstGeom>
        </p:spPr>
        <p:txBody>
          <a:bodyPr wrap="none">
            <a:spAutoFit/>
          </a:bodyPr>
          <a:lstStyle/>
          <a:p>
            <a:r>
              <a:rPr lang="fr-FR" dirty="0" smtClean="0">
                <a:latin typeface="Garamond" pitchFamily="18" charset="0"/>
              </a:rPr>
              <a:t>parent</a:t>
            </a:r>
            <a:endParaRPr lang="fr-FR" dirty="0">
              <a:latin typeface="Garamond" pitchFamily="18" charset="0"/>
            </a:endParaRPr>
          </a:p>
        </p:txBody>
      </p:sp>
      <p:sp>
        <p:nvSpPr>
          <p:cNvPr id="23" name="Rectangle à coins arrondis 22"/>
          <p:cNvSpPr/>
          <p:nvPr/>
        </p:nvSpPr>
        <p:spPr>
          <a:xfrm>
            <a:off x="1434663" y="1128690"/>
            <a:ext cx="2873198" cy="3185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a:latin typeface="Garamond" pitchFamily="18" charset="0"/>
              </a:rPr>
              <a:t>La conscience de l’homme est un sanctuaire sacré pour l’homme, un asile où Dieu seul a droit de pénétrer comme </a:t>
            </a:r>
            <a:r>
              <a:rPr lang="fr-FR" sz="2400" i="1" dirty="0" smtClean="0">
                <a:latin typeface="Garamond" pitchFamily="18" charset="0"/>
              </a:rPr>
              <a:t>juge.</a:t>
            </a:r>
          </a:p>
          <a:p>
            <a:pPr algn="ctr"/>
            <a:r>
              <a:rPr lang="fr-FR" sz="2400" dirty="0" err="1" smtClean="0">
                <a:latin typeface="Garamond" pitchFamily="18" charset="0"/>
              </a:rPr>
              <a:t>Lammenais</a:t>
            </a:r>
            <a:endParaRPr lang="fr-FR" sz="2400" dirty="0">
              <a:latin typeface="Garamond" pitchFamily="18" charset="0"/>
            </a:endParaRPr>
          </a:p>
        </p:txBody>
      </p:sp>
      <p:pic>
        <p:nvPicPr>
          <p:cNvPr id="31" name="Picture 4" descr="oeil-verre"/>
          <p:cNvPicPr>
            <a:picLocks noChangeAspect="1" noChangeArrowheads="1"/>
          </p:cNvPicPr>
          <p:nvPr/>
        </p:nvPicPr>
        <p:blipFill rotWithShape="1">
          <a:blip r:embed="rId2">
            <a:extLst>
              <a:ext uri="{28A0092B-C50C-407E-A947-70E740481C1C}">
                <a14:useLocalDpi xmlns:a14="http://schemas.microsoft.com/office/drawing/2010/main" val="0"/>
              </a:ext>
            </a:extLst>
          </a:blip>
          <a:srcRect l="30612" t="14994" r="15915" b="8377"/>
          <a:stretch/>
        </p:blipFill>
        <p:spPr bwMode="auto">
          <a:xfrm rot="273424">
            <a:off x="1702786" y="4898101"/>
            <a:ext cx="1284639" cy="12272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0" name="Rectangle 29"/>
          <p:cNvSpPr/>
          <p:nvPr/>
        </p:nvSpPr>
        <p:spPr>
          <a:xfrm>
            <a:off x="1969842" y="5710600"/>
            <a:ext cx="750526" cy="369332"/>
          </a:xfrm>
          <a:prstGeom prst="rect">
            <a:avLst/>
          </a:prstGeom>
        </p:spPr>
        <p:txBody>
          <a:bodyPr wrap="none">
            <a:spAutoFit/>
          </a:bodyPr>
          <a:lstStyle/>
          <a:p>
            <a:r>
              <a:rPr lang="fr-FR" dirty="0" smtClean="0">
                <a:latin typeface="Garamond" pitchFamily="18" charset="0"/>
              </a:rPr>
              <a:t>maître</a:t>
            </a:r>
            <a:endParaRPr lang="fr-FR" dirty="0">
              <a:latin typeface="Garamond" pitchFamily="18" charset="0"/>
            </a:endParaRPr>
          </a:p>
        </p:txBody>
      </p:sp>
      <p:cxnSp>
        <p:nvCxnSpPr>
          <p:cNvPr id="33" name="Connecteur droit avec flèche 32"/>
          <p:cNvCxnSpPr/>
          <p:nvPr/>
        </p:nvCxnSpPr>
        <p:spPr>
          <a:xfrm flipV="1">
            <a:off x="5460409" y="4942087"/>
            <a:ext cx="10208" cy="1063068"/>
          </a:xfrm>
          <a:prstGeom prst="straightConnector1">
            <a:avLst/>
          </a:prstGeom>
          <a:ln w="76200">
            <a:solidFill>
              <a:srgbClr val="FFC000"/>
            </a:solidFill>
            <a:prstDash val="sysDash"/>
            <a:tailEnd type="arrow"/>
          </a:ln>
        </p:spPr>
        <p:style>
          <a:lnRef idx="3">
            <a:schemeClr val="accent6"/>
          </a:lnRef>
          <a:fillRef idx="0">
            <a:schemeClr val="accent6"/>
          </a:fillRef>
          <a:effectRef idx="2">
            <a:schemeClr val="accent6"/>
          </a:effectRef>
          <a:fontRef idx="minor">
            <a:schemeClr val="tx1"/>
          </a:fontRef>
        </p:style>
      </p:cxnSp>
      <p:cxnSp>
        <p:nvCxnSpPr>
          <p:cNvPr id="35" name="Connecteur droit avec flèche 34"/>
          <p:cNvCxnSpPr/>
          <p:nvPr/>
        </p:nvCxnSpPr>
        <p:spPr>
          <a:xfrm flipV="1">
            <a:off x="2598078" y="4592529"/>
            <a:ext cx="2412989" cy="813306"/>
          </a:xfrm>
          <a:prstGeom prst="straightConnector1">
            <a:avLst/>
          </a:prstGeom>
          <a:ln w="76200">
            <a:solidFill>
              <a:srgbClr val="00B050"/>
            </a:solidFill>
            <a:prstDash val="sysDash"/>
            <a:tailEnd type="arrow"/>
          </a:ln>
        </p:spPr>
        <p:style>
          <a:lnRef idx="3">
            <a:schemeClr val="accent6"/>
          </a:lnRef>
          <a:fillRef idx="0">
            <a:schemeClr val="accent6"/>
          </a:fillRef>
          <a:effectRef idx="2">
            <a:schemeClr val="accent6"/>
          </a:effectRef>
          <a:fontRef idx="minor">
            <a:schemeClr val="tx1"/>
          </a:fontRef>
        </p:style>
      </p:cxnSp>
      <p:cxnSp>
        <p:nvCxnSpPr>
          <p:cNvPr id="43" name="Connecteur droit avec flèche 42"/>
          <p:cNvCxnSpPr/>
          <p:nvPr/>
        </p:nvCxnSpPr>
        <p:spPr>
          <a:xfrm flipH="1">
            <a:off x="5437599" y="3464474"/>
            <a:ext cx="12836" cy="1235647"/>
          </a:xfrm>
          <a:prstGeom prst="straightConnector1">
            <a:avLst/>
          </a:prstGeom>
          <a:ln w="76200">
            <a:prstDash val="sysDash"/>
            <a:tailEnd type="arrow"/>
          </a:ln>
        </p:spPr>
        <p:style>
          <a:lnRef idx="3">
            <a:schemeClr val="accent6"/>
          </a:lnRef>
          <a:fillRef idx="0">
            <a:schemeClr val="accent6"/>
          </a:fillRef>
          <a:effectRef idx="2">
            <a:schemeClr val="accent6"/>
          </a:effectRef>
          <a:fontRef idx="minor">
            <a:schemeClr val="tx1"/>
          </a:fontRef>
        </p:style>
      </p:cxnSp>
      <p:cxnSp>
        <p:nvCxnSpPr>
          <p:cNvPr id="48" name="Connecteur droit avec flèche 47"/>
          <p:cNvCxnSpPr/>
          <p:nvPr/>
        </p:nvCxnSpPr>
        <p:spPr>
          <a:xfrm flipH="1" flipV="1">
            <a:off x="5406625" y="1239924"/>
            <a:ext cx="12836" cy="1067303"/>
          </a:xfrm>
          <a:prstGeom prst="straightConnector1">
            <a:avLst/>
          </a:prstGeom>
          <a:ln w="76200">
            <a:prstDash val="sysDash"/>
            <a:tailEnd type="arrow"/>
          </a:ln>
        </p:spPr>
        <p:style>
          <a:lnRef idx="3">
            <a:schemeClr val="accent6"/>
          </a:lnRef>
          <a:fillRef idx="0">
            <a:schemeClr val="accent6"/>
          </a:fillRef>
          <a:effectRef idx="2">
            <a:schemeClr val="accent6"/>
          </a:effectRef>
          <a:fontRef idx="minor">
            <a:schemeClr val="tx1"/>
          </a:fontRef>
        </p:style>
      </p:cxnSp>
      <p:sp>
        <p:nvSpPr>
          <p:cNvPr id="2" name="Rectangle 1"/>
          <p:cNvSpPr/>
          <p:nvPr/>
        </p:nvSpPr>
        <p:spPr>
          <a:xfrm>
            <a:off x="9345660" y="5449352"/>
            <a:ext cx="2736390" cy="830997"/>
          </a:xfrm>
          <a:prstGeom prst="rect">
            <a:avLst/>
          </a:prstGeom>
        </p:spPr>
        <p:txBody>
          <a:bodyPr wrap="none">
            <a:spAutoFit/>
          </a:bodyPr>
          <a:lstStyle/>
          <a:p>
            <a:r>
              <a:rPr lang="fr-FR" sz="2400" dirty="0">
                <a:latin typeface="Garamond" pitchFamily="18" charset="0"/>
              </a:rPr>
              <a:t>Figures </a:t>
            </a:r>
            <a:r>
              <a:rPr lang="fr-FR" sz="2400" dirty="0" smtClean="0">
                <a:latin typeface="Garamond" pitchFamily="18" charset="0"/>
              </a:rPr>
              <a:t>bienveillantes</a:t>
            </a:r>
          </a:p>
          <a:p>
            <a:r>
              <a:rPr lang="fr-FR" sz="2400" dirty="0" smtClean="0">
                <a:latin typeface="Garamond" pitchFamily="18" charset="0"/>
              </a:rPr>
              <a:t>Autorité naturelle</a:t>
            </a:r>
            <a:endParaRPr lang="fr-FR" sz="2400" dirty="0">
              <a:latin typeface="Garamond" pitchFamily="18" charset="0"/>
            </a:endParaRPr>
          </a:p>
        </p:txBody>
      </p:sp>
    </p:spTree>
    <p:extLst>
      <p:ext uri="{BB962C8B-B14F-4D97-AF65-F5344CB8AC3E}">
        <p14:creationId xmlns:p14="http://schemas.microsoft.com/office/powerpoint/2010/main" val="268313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2"/>
                                        </p:tgtEl>
                                        <p:attrNameLst>
                                          <p:attrName>r</p:attrName>
                                        </p:attrNameLst>
                                      </p:cBhvr>
                                    </p:animRot>
                                    <p:animRot by="-240000">
                                      <p:cBhvr>
                                        <p:cTn id="17" dur="200" fill="hold">
                                          <p:stCondLst>
                                            <p:cond delay="200"/>
                                          </p:stCondLst>
                                        </p:cTn>
                                        <p:tgtEl>
                                          <p:spTgt spid="12"/>
                                        </p:tgtEl>
                                        <p:attrNameLst>
                                          <p:attrName>r</p:attrName>
                                        </p:attrNameLst>
                                      </p:cBhvr>
                                    </p:animRot>
                                    <p:animRot by="240000">
                                      <p:cBhvr>
                                        <p:cTn id="18" dur="200" fill="hold">
                                          <p:stCondLst>
                                            <p:cond delay="400"/>
                                          </p:stCondLst>
                                        </p:cTn>
                                        <p:tgtEl>
                                          <p:spTgt spid="12"/>
                                        </p:tgtEl>
                                        <p:attrNameLst>
                                          <p:attrName>r</p:attrName>
                                        </p:attrNameLst>
                                      </p:cBhvr>
                                    </p:animRot>
                                    <p:animRot by="-240000">
                                      <p:cBhvr>
                                        <p:cTn id="19" dur="200" fill="hold">
                                          <p:stCondLst>
                                            <p:cond delay="600"/>
                                          </p:stCondLst>
                                        </p:cTn>
                                        <p:tgtEl>
                                          <p:spTgt spid="12"/>
                                        </p:tgtEl>
                                        <p:attrNameLst>
                                          <p:attrName>r</p:attrName>
                                        </p:attrNameLst>
                                      </p:cBhvr>
                                    </p:animRot>
                                    <p:animRot by="120000">
                                      <p:cBhvr>
                                        <p:cTn id="20" dur="200" fill="hold">
                                          <p:stCondLst>
                                            <p:cond delay="800"/>
                                          </p:stCondLst>
                                        </p:cTn>
                                        <p:tgtEl>
                                          <p:spTgt spid="12"/>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3"/>
                                        </p:tgtEl>
                                        <p:attrNameLst>
                                          <p:attrName>r</p:attrName>
                                        </p:attrNameLst>
                                      </p:cBhvr>
                                    </p:animRot>
                                    <p:animRot by="-240000">
                                      <p:cBhvr>
                                        <p:cTn id="40" dur="200" fill="hold">
                                          <p:stCondLst>
                                            <p:cond delay="200"/>
                                          </p:stCondLst>
                                        </p:cTn>
                                        <p:tgtEl>
                                          <p:spTgt spid="33"/>
                                        </p:tgtEl>
                                        <p:attrNameLst>
                                          <p:attrName>r</p:attrName>
                                        </p:attrNameLst>
                                      </p:cBhvr>
                                    </p:animRot>
                                    <p:animRot by="240000">
                                      <p:cBhvr>
                                        <p:cTn id="41" dur="200" fill="hold">
                                          <p:stCondLst>
                                            <p:cond delay="400"/>
                                          </p:stCondLst>
                                        </p:cTn>
                                        <p:tgtEl>
                                          <p:spTgt spid="33"/>
                                        </p:tgtEl>
                                        <p:attrNameLst>
                                          <p:attrName>r</p:attrName>
                                        </p:attrNameLst>
                                      </p:cBhvr>
                                    </p:animRot>
                                    <p:animRot by="-240000">
                                      <p:cBhvr>
                                        <p:cTn id="42" dur="200" fill="hold">
                                          <p:stCondLst>
                                            <p:cond delay="600"/>
                                          </p:stCondLst>
                                        </p:cTn>
                                        <p:tgtEl>
                                          <p:spTgt spid="33"/>
                                        </p:tgtEl>
                                        <p:attrNameLst>
                                          <p:attrName>r</p:attrName>
                                        </p:attrNameLst>
                                      </p:cBhvr>
                                    </p:animRot>
                                    <p:animRot by="120000">
                                      <p:cBhvr>
                                        <p:cTn id="43" dur="200" fill="hold">
                                          <p:stCondLst>
                                            <p:cond delay="800"/>
                                          </p:stCondLst>
                                        </p:cTn>
                                        <p:tgtEl>
                                          <p:spTgt spid="33"/>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32" presetClass="emph" presetSubtype="0" fill="hold" nodeType="clickEffect">
                                  <p:stCondLst>
                                    <p:cond delay="0"/>
                                  </p:stCondLst>
                                  <p:childTnLst>
                                    <p:animRot by="120000">
                                      <p:cBhvr>
                                        <p:cTn id="47" dur="100" fill="hold">
                                          <p:stCondLst>
                                            <p:cond delay="0"/>
                                          </p:stCondLst>
                                        </p:cTn>
                                        <p:tgtEl>
                                          <p:spTgt spid="35"/>
                                        </p:tgtEl>
                                        <p:attrNameLst>
                                          <p:attrName>r</p:attrName>
                                        </p:attrNameLst>
                                      </p:cBhvr>
                                    </p:animRot>
                                    <p:animRot by="-240000">
                                      <p:cBhvr>
                                        <p:cTn id="48" dur="200" fill="hold">
                                          <p:stCondLst>
                                            <p:cond delay="200"/>
                                          </p:stCondLst>
                                        </p:cTn>
                                        <p:tgtEl>
                                          <p:spTgt spid="35"/>
                                        </p:tgtEl>
                                        <p:attrNameLst>
                                          <p:attrName>r</p:attrName>
                                        </p:attrNameLst>
                                      </p:cBhvr>
                                    </p:animRot>
                                    <p:animRot by="240000">
                                      <p:cBhvr>
                                        <p:cTn id="49" dur="200" fill="hold">
                                          <p:stCondLst>
                                            <p:cond delay="400"/>
                                          </p:stCondLst>
                                        </p:cTn>
                                        <p:tgtEl>
                                          <p:spTgt spid="35"/>
                                        </p:tgtEl>
                                        <p:attrNameLst>
                                          <p:attrName>r</p:attrName>
                                        </p:attrNameLst>
                                      </p:cBhvr>
                                    </p:animRot>
                                    <p:animRot by="-240000">
                                      <p:cBhvr>
                                        <p:cTn id="50" dur="200" fill="hold">
                                          <p:stCondLst>
                                            <p:cond delay="600"/>
                                          </p:stCondLst>
                                        </p:cTn>
                                        <p:tgtEl>
                                          <p:spTgt spid="35"/>
                                        </p:tgtEl>
                                        <p:attrNameLst>
                                          <p:attrName>r</p:attrName>
                                        </p:attrNameLst>
                                      </p:cBhvr>
                                    </p:animRot>
                                    <p:animRot by="120000">
                                      <p:cBhvr>
                                        <p:cTn id="51" dur="200" fill="hold">
                                          <p:stCondLst>
                                            <p:cond delay="800"/>
                                          </p:stCondLst>
                                        </p:cTn>
                                        <p:tgtEl>
                                          <p:spTgt spid="35"/>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32" presetClass="emph" presetSubtype="0" fill="hold" nodeType="clickEffect">
                                  <p:stCondLst>
                                    <p:cond delay="0"/>
                                  </p:stCondLst>
                                  <p:childTnLst>
                                    <p:animRot by="120000">
                                      <p:cBhvr>
                                        <p:cTn id="55" dur="100" fill="hold">
                                          <p:stCondLst>
                                            <p:cond delay="0"/>
                                          </p:stCondLst>
                                        </p:cTn>
                                        <p:tgtEl>
                                          <p:spTgt spid="43"/>
                                        </p:tgtEl>
                                        <p:attrNameLst>
                                          <p:attrName>r</p:attrName>
                                        </p:attrNameLst>
                                      </p:cBhvr>
                                    </p:animRot>
                                    <p:animRot by="-240000">
                                      <p:cBhvr>
                                        <p:cTn id="56" dur="200" fill="hold">
                                          <p:stCondLst>
                                            <p:cond delay="200"/>
                                          </p:stCondLst>
                                        </p:cTn>
                                        <p:tgtEl>
                                          <p:spTgt spid="43"/>
                                        </p:tgtEl>
                                        <p:attrNameLst>
                                          <p:attrName>r</p:attrName>
                                        </p:attrNameLst>
                                      </p:cBhvr>
                                    </p:animRot>
                                    <p:animRot by="240000">
                                      <p:cBhvr>
                                        <p:cTn id="57" dur="200" fill="hold">
                                          <p:stCondLst>
                                            <p:cond delay="400"/>
                                          </p:stCondLst>
                                        </p:cTn>
                                        <p:tgtEl>
                                          <p:spTgt spid="43"/>
                                        </p:tgtEl>
                                        <p:attrNameLst>
                                          <p:attrName>r</p:attrName>
                                        </p:attrNameLst>
                                      </p:cBhvr>
                                    </p:animRot>
                                    <p:animRot by="-240000">
                                      <p:cBhvr>
                                        <p:cTn id="58" dur="200" fill="hold">
                                          <p:stCondLst>
                                            <p:cond delay="600"/>
                                          </p:stCondLst>
                                        </p:cTn>
                                        <p:tgtEl>
                                          <p:spTgt spid="43"/>
                                        </p:tgtEl>
                                        <p:attrNameLst>
                                          <p:attrName>r</p:attrName>
                                        </p:attrNameLst>
                                      </p:cBhvr>
                                    </p:animRot>
                                    <p:animRot by="120000">
                                      <p:cBhvr>
                                        <p:cTn id="59" dur="200" fill="hold">
                                          <p:stCondLst>
                                            <p:cond delay="800"/>
                                          </p:stCondLst>
                                        </p:cTn>
                                        <p:tgtEl>
                                          <p:spTgt spid="43"/>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nodeType="clickEffect">
                                  <p:stCondLst>
                                    <p:cond delay="0"/>
                                  </p:stCondLst>
                                  <p:childTnLst>
                                    <p:set>
                                      <p:cBhvr>
                                        <p:cTn id="63" dur="1" fill="hold">
                                          <p:stCondLst>
                                            <p:cond delay="0"/>
                                          </p:stCondLst>
                                        </p:cTn>
                                        <p:tgtEl>
                                          <p:spTgt spid="1028"/>
                                        </p:tgtEl>
                                        <p:attrNameLst>
                                          <p:attrName>style.visibility</p:attrName>
                                        </p:attrNameLst>
                                      </p:cBhvr>
                                      <p:to>
                                        <p:strVal val="visible"/>
                                      </p:to>
                                    </p:set>
                                    <p:animEffect transition="in" filter="wheel(1)">
                                      <p:cBhvr>
                                        <p:cTn id="64" dur="2000"/>
                                        <p:tgtEl>
                                          <p:spTgt spid="10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32" presetClass="emph" presetSubtype="0" fill="hold" nodeType="clickEffect">
                                  <p:stCondLst>
                                    <p:cond delay="0"/>
                                  </p:stCondLst>
                                  <p:childTnLst>
                                    <p:animRot by="120000">
                                      <p:cBhvr>
                                        <p:cTn id="73" dur="100" fill="hold">
                                          <p:stCondLst>
                                            <p:cond delay="0"/>
                                          </p:stCondLst>
                                        </p:cTn>
                                        <p:tgtEl>
                                          <p:spTgt spid="48"/>
                                        </p:tgtEl>
                                        <p:attrNameLst>
                                          <p:attrName>r</p:attrName>
                                        </p:attrNameLst>
                                      </p:cBhvr>
                                    </p:animRot>
                                    <p:animRot by="-240000">
                                      <p:cBhvr>
                                        <p:cTn id="74" dur="200" fill="hold">
                                          <p:stCondLst>
                                            <p:cond delay="200"/>
                                          </p:stCondLst>
                                        </p:cTn>
                                        <p:tgtEl>
                                          <p:spTgt spid="48"/>
                                        </p:tgtEl>
                                        <p:attrNameLst>
                                          <p:attrName>r</p:attrName>
                                        </p:attrNameLst>
                                      </p:cBhvr>
                                    </p:animRot>
                                    <p:animRot by="240000">
                                      <p:cBhvr>
                                        <p:cTn id="75" dur="200" fill="hold">
                                          <p:stCondLst>
                                            <p:cond delay="400"/>
                                          </p:stCondLst>
                                        </p:cTn>
                                        <p:tgtEl>
                                          <p:spTgt spid="48"/>
                                        </p:tgtEl>
                                        <p:attrNameLst>
                                          <p:attrName>r</p:attrName>
                                        </p:attrNameLst>
                                      </p:cBhvr>
                                    </p:animRot>
                                    <p:animRot by="-240000">
                                      <p:cBhvr>
                                        <p:cTn id="76" dur="200" fill="hold">
                                          <p:stCondLst>
                                            <p:cond delay="600"/>
                                          </p:stCondLst>
                                        </p:cTn>
                                        <p:tgtEl>
                                          <p:spTgt spid="48"/>
                                        </p:tgtEl>
                                        <p:attrNameLst>
                                          <p:attrName>r</p:attrName>
                                        </p:attrNameLst>
                                      </p:cBhvr>
                                    </p:animRot>
                                    <p:animRot by="120000">
                                      <p:cBhvr>
                                        <p:cTn id="77" dur="200" fill="hold">
                                          <p:stCondLst>
                                            <p:cond delay="800"/>
                                          </p:stCondLst>
                                        </p:cTn>
                                        <p:tgtEl>
                                          <p:spTgt spid="48"/>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7" grpId="0"/>
      <p:bldP spid="25" grpId="0" animBg="1"/>
      <p:bldP spid="28"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511300" y="1"/>
            <a:ext cx="10680700" cy="1086522"/>
          </a:xfrm>
        </p:spPr>
        <p:txBody>
          <a:bodyPr/>
          <a:lstStyle/>
          <a:p>
            <a:r>
              <a:rPr lang="fr-FR" dirty="0"/>
              <a:t>P</a:t>
            </a:r>
            <a:r>
              <a:rPr lang="fr-FR" dirty="0" smtClean="0"/>
              <a:t>rogramme de décembre 2015</a:t>
            </a:r>
            <a:endParaRPr lang="fr-FR" dirty="0"/>
          </a:p>
        </p:txBody>
      </p:sp>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1762174466"/>
              </p:ext>
            </p:extLst>
          </p:nvPr>
        </p:nvGraphicFramePr>
        <p:xfrm>
          <a:off x="1978025" y="1257300"/>
          <a:ext cx="10213975" cy="4930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e 4"/>
          <p:cNvGrpSpPr/>
          <p:nvPr/>
        </p:nvGrpSpPr>
        <p:grpSpPr>
          <a:xfrm>
            <a:off x="10087659" y="2714532"/>
            <a:ext cx="1819505" cy="1438934"/>
            <a:chOff x="5119677" y="1080713"/>
            <a:chExt cx="1819505" cy="1085106"/>
          </a:xfrm>
        </p:grpSpPr>
        <p:sp>
          <p:nvSpPr>
            <p:cNvPr id="6" name="Rectangle à coins arrondis 5"/>
            <p:cNvSpPr/>
            <p:nvPr/>
          </p:nvSpPr>
          <p:spPr>
            <a:xfrm>
              <a:off x="5119677" y="1080713"/>
              <a:ext cx="1819505" cy="1085106"/>
            </a:xfrm>
            <a:prstGeom prst="roundRect">
              <a:avLst>
                <a:gd name="adj" fmla="val 10000"/>
              </a:avLst>
            </a:prstGeom>
          </p:spPr>
          <p:style>
            <a:lnRef idx="0">
              <a:schemeClr val="accent6"/>
            </a:lnRef>
            <a:fillRef idx="3">
              <a:schemeClr val="accent6"/>
            </a:fillRef>
            <a:effectRef idx="3">
              <a:schemeClr val="accent6"/>
            </a:effectRef>
            <a:fontRef idx="minor">
              <a:schemeClr val="lt1"/>
            </a:fontRef>
          </p:style>
        </p:sp>
        <p:sp>
          <p:nvSpPr>
            <p:cNvPr id="7" name="Rectangle 6"/>
            <p:cNvSpPr/>
            <p:nvPr/>
          </p:nvSpPr>
          <p:spPr>
            <a:xfrm>
              <a:off x="5151459" y="1112495"/>
              <a:ext cx="1755941" cy="1021542"/>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96520" tIns="72390" rIns="96520" bIns="72390" numCol="1" spcCol="1270" anchor="ctr" anchorCtr="0">
              <a:noAutofit/>
            </a:bodyPr>
            <a:lstStyle/>
            <a:p>
              <a:pPr lvl="0" algn="ctr" defTabSz="1689100">
                <a:lnSpc>
                  <a:spcPct val="90000"/>
                </a:lnSpc>
                <a:spcBef>
                  <a:spcPct val="0"/>
                </a:spcBef>
                <a:spcAft>
                  <a:spcPct val="35000"/>
                </a:spcAft>
              </a:pPr>
              <a:endParaRPr lang="fr-FR" sz="3800" kern="1200"/>
            </a:p>
          </p:txBody>
        </p:sp>
      </p:grpSp>
      <p:grpSp>
        <p:nvGrpSpPr>
          <p:cNvPr id="8" name="Groupe 7"/>
          <p:cNvGrpSpPr/>
          <p:nvPr/>
        </p:nvGrpSpPr>
        <p:grpSpPr>
          <a:xfrm>
            <a:off x="10055877" y="4496354"/>
            <a:ext cx="1819505" cy="1348740"/>
            <a:chOff x="5119677" y="1080713"/>
            <a:chExt cx="1819505" cy="1085106"/>
          </a:xfrm>
        </p:grpSpPr>
        <p:sp>
          <p:nvSpPr>
            <p:cNvPr id="9" name="Rectangle à coins arrondis 8"/>
            <p:cNvSpPr/>
            <p:nvPr/>
          </p:nvSpPr>
          <p:spPr>
            <a:xfrm>
              <a:off x="5119677" y="1080713"/>
              <a:ext cx="1819505" cy="1085106"/>
            </a:xfrm>
            <a:prstGeom prst="roundRect">
              <a:avLst>
                <a:gd name="adj" fmla="val 10000"/>
              </a:avLst>
            </a:prstGeom>
          </p:spPr>
          <p:style>
            <a:lnRef idx="0">
              <a:schemeClr val="accent6"/>
            </a:lnRef>
            <a:fillRef idx="3">
              <a:schemeClr val="accent6"/>
            </a:fillRef>
            <a:effectRef idx="3">
              <a:schemeClr val="accent6"/>
            </a:effectRef>
            <a:fontRef idx="minor">
              <a:schemeClr val="lt1"/>
            </a:fontRef>
          </p:style>
        </p:sp>
        <p:sp>
          <p:nvSpPr>
            <p:cNvPr id="10" name="Rectangle 9"/>
            <p:cNvSpPr/>
            <p:nvPr/>
          </p:nvSpPr>
          <p:spPr>
            <a:xfrm>
              <a:off x="5151459" y="1112495"/>
              <a:ext cx="1755941" cy="1021542"/>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96520" tIns="72390" rIns="96520" bIns="72390" numCol="1" spcCol="1270" anchor="ctr" anchorCtr="0">
              <a:noAutofit/>
            </a:bodyPr>
            <a:lstStyle/>
            <a:p>
              <a:pPr lvl="0" algn="ctr" defTabSz="1689100">
                <a:lnSpc>
                  <a:spcPct val="90000"/>
                </a:lnSpc>
                <a:spcBef>
                  <a:spcPct val="0"/>
                </a:spcBef>
                <a:spcAft>
                  <a:spcPct val="35000"/>
                </a:spcAft>
              </a:pPr>
              <a:endParaRPr lang="fr-FR" sz="3800" kern="1200"/>
            </a:p>
          </p:txBody>
        </p:sp>
      </p:grpSp>
      <p:sp>
        <p:nvSpPr>
          <p:cNvPr id="11" name="Rectangle 10"/>
          <p:cNvSpPr/>
          <p:nvPr/>
        </p:nvSpPr>
        <p:spPr>
          <a:xfrm>
            <a:off x="10217390" y="4605262"/>
            <a:ext cx="1560042" cy="1200329"/>
          </a:xfrm>
          <a:prstGeom prst="rect">
            <a:avLst/>
          </a:prstGeom>
        </p:spPr>
        <p:txBody>
          <a:bodyPr wrap="none">
            <a:spAutoFit/>
          </a:bodyPr>
          <a:lstStyle/>
          <a:p>
            <a:pPr lvl="0" algn="ctr"/>
            <a:r>
              <a:rPr lang="fr-FR" sz="2400" dirty="0"/>
              <a:t>Mercredi </a:t>
            </a:r>
            <a:endParaRPr lang="fr-FR" sz="2400" dirty="0" smtClean="0"/>
          </a:p>
          <a:p>
            <a:pPr lvl="0" algn="ctr"/>
            <a:r>
              <a:rPr lang="fr-FR" sz="2400" dirty="0" smtClean="0"/>
              <a:t>30 </a:t>
            </a:r>
          </a:p>
          <a:p>
            <a:pPr lvl="0" algn="ctr"/>
            <a:r>
              <a:rPr lang="fr-FR" sz="2400" dirty="0" smtClean="0"/>
              <a:t>décembre</a:t>
            </a:r>
            <a:endParaRPr lang="fr-FR" sz="2400" dirty="0"/>
          </a:p>
        </p:txBody>
      </p:sp>
      <p:sp>
        <p:nvSpPr>
          <p:cNvPr id="12" name="Rectangle 11"/>
          <p:cNvSpPr/>
          <p:nvPr/>
        </p:nvSpPr>
        <p:spPr>
          <a:xfrm>
            <a:off x="10344828" y="2833833"/>
            <a:ext cx="1305165" cy="1200329"/>
          </a:xfrm>
          <a:prstGeom prst="rect">
            <a:avLst/>
          </a:prstGeom>
        </p:spPr>
        <p:txBody>
          <a:bodyPr wrap="none">
            <a:spAutoFit/>
          </a:bodyPr>
          <a:lstStyle/>
          <a:p>
            <a:pPr lvl="0" algn="ctr"/>
            <a:r>
              <a:rPr lang="fr-FR" sz="2400" dirty="0"/>
              <a:t>Parole </a:t>
            </a:r>
            <a:endParaRPr lang="fr-FR" sz="2400" dirty="0" smtClean="0"/>
          </a:p>
          <a:p>
            <a:pPr lvl="0" algn="ctr"/>
            <a:r>
              <a:rPr lang="fr-FR" sz="2400" dirty="0" smtClean="0"/>
              <a:t>Donnée </a:t>
            </a:r>
          </a:p>
          <a:p>
            <a:pPr lvl="0" algn="ctr"/>
            <a:r>
              <a:rPr lang="fr-FR" sz="2400" dirty="0" smtClean="0"/>
              <a:t>N°234</a:t>
            </a:r>
            <a:endParaRPr lang="fr-FR" sz="2400" dirty="0"/>
          </a:p>
        </p:txBody>
      </p:sp>
    </p:spTree>
    <p:extLst>
      <p:ext uri="{BB962C8B-B14F-4D97-AF65-F5344CB8AC3E}">
        <p14:creationId xmlns:p14="http://schemas.microsoft.com/office/powerpoint/2010/main" val="481570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7"/>
          <p:cNvSpPr txBox="1">
            <a:spLocks/>
          </p:cNvSpPr>
          <p:nvPr/>
        </p:nvSpPr>
        <p:spPr>
          <a:xfrm>
            <a:off x="1534549" y="360540"/>
            <a:ext cx="5388206" cy="443456"/>
          </a:xfrm>
          <a:prstGeom prst="rect">
            <a:avLst/>
          </a:prstGeom>
        </p:spPr>
        <p:txBody>
          <a:bodyPr>
            <a:noAutofit/>
          </a:bodyPr>
          <a:lstStyle/>
          <a:p>
            <a:pPr marL="274320" lvl="0" indent="-274320">
              <a:spcBef>
                <a:spcPts val="600"/>
              </a:spcBef>
              <a:buClr>
                <a:schemeClr val="tx2"/>
              </a:buClr>
              <a:buSzPct val="73000"/>
              <a:defRPr/>
            </a:pPr>
            <a:r>
              <a:rPr kumimoji="0" lang="fr-FR" sz="2800" b="0" i="0" u="none" strike="noStrike" kern="1200" cap="none" spc="0" normalizeH="0" baseline="0" noProof="0" dirty="0" smtClean="0">
                <a:ln>
                  <a:noFill/>
                </a:ln>
                <a:effectLst/>
                <a:uLnTx/>
                <a:uFillTx/>
                <a:latin typeface="Garamond" panose="02020404030301010803" pitchFamily="18" charset="0"/>
              </a:rPr>
              <a:t>Rôle </a:t>
            </a:r>
            <a:r>
              <a:rPr lang="fr-FR" sz="2800" b="1" dirty="0" smtClean="0">
                <a:latin typeface="Garamond" panose="02020404030301010803" pitchFamily="18" charset="0"/>
              </a:rPr>
              <a:t>de la </a:t>
            </a:r>
            <a:r>
              <a:rPr kumimoji="0" lang="fr-FR" sz="2800" b="0" i="0" u="none" strike="noStrike" kern="1200" cap="none" spc="0" normalizeH="0" baseline="0" noProof="0" dirty="0" smtClean="0">
                <a:ln>
                  <a:noFill/>
                </a:ln>
                <a:effectLst/>
                <a:uLnTx/>
                <a:uFillTx/>
                <a:latin typeface="Garamond" panose="02020404030301010803" pitchFamily="18" charset="0"/>
              </a:rPr>
              <a:t>conscience ; ses limites</a:t>
            </a:r>
            <a:endParaRPr kumimoji="0" lang="en-US" sz="2800" b="0" i="0" u="none" strike="noStrike" kern="1200" cap="none" spc="0" normalizeH="0" baseline="0" noProof="0" dirty="0">
              <a:ln>
                <a:noFill/>
              </a:ln>
              <a:effectLst/>
              <a:uLnTx/>
              <a:uFillTx/>
              <a:latin typeface="Garamond" panose="02020404030301010803" pitchFamily="18" charset="0"/>
            </a:endParaRPr>
          </a:p>
        </p:txBody>
      </p:sp>
      <p:graphicFrame>
        <p:nvGraphicFramePr>
          <p:cNvPr id="12" name="Content Placeholder 9"/>
          <p:cNvGraphicFramePr>
            <a:graphicFrameLocks/>
          </p:cNvGraphicFramePr>
          <p:nvPr>
            <p:extLst>
              <p:ext uri="{D42A27DB-BD31-4B8C-83A1-F6EECF244321}">
                <p14:modId xmlns:p14="http://schemas.microsoft.com/office/powerpoint/2010/main" val="3375234720"/>
              </p:ext>
            </p:extLst>
          </p:nvPr>
        </p:nvGraphicFramePr>
        <p:xfrm>
          <a:off x="5977467" y="0"/>
          <a:ext cx="621453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Arc 39"/>
          <p:cNvSpPr>
            <a:spLocks/>
          </p:cNvSpPr>
          <p:nvPr/>
        </p:nvSpPr>
        <p:spPr bwMode="auto">
          <a:xfrm rot="5190145" flipH="1" flipV="1">
            <a:off x="7773425" y="1869963"/>
            <a:ext cx="2667408" cy="3915219"/>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B0F0"/>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6" name="Arc 39"/>
          <p:cNvSpPr>
            <a:spLocks/>
          </p:cNvSpPr>
          <p:nvPr/>
        </p:nvSpPr>
        <p:spPr bwMode="auto">
          <a:xfrm rot="15857076" flipH="1" flipV="1">
            <a:off x="7571106" y="1165608"/>
            <a:ext cx="2913831" cy="385244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7" name="Rectangle 16"/>
          <p:cNvSpPr/>
          <p:nvPr/>
        </p:nvSpPr>
        <p:spPr>
          <a:xfrm>
            <a:off x="1588838" y="1006003"/>
            <a:ext cx="4340396" cy="4708981"/>
          </a:xfrm>
          <a:prstGeom prst="rect">
            <a:avLst/>
          </a:prstGeom>
        </p:spPr>
        <p:txBody>
          <a:bodyPr wrap="square">
            <a:spAutoFit/>
          </a:bodyPr>
          <a:lstStyle/>
          <a:p>
            <a:r>
              <a:rPr lang="en-GB" sz="2000" dirty="0" smtClean="0">
                <a:latin typeface="Garamond" pitchFamily="18" charset="0"/>
              </a:rPr>
              <a:t>La </a:t>
            </a:r>
            <a:r>
              <a:rPr lang="en-GB" sz="2000" i="1" dirty="0" smtClean="0">
                <a:latin typeface="Garamond" pitchFamily="18" charset="0"/>
              </a:rPr>
              <a:t>conscience</a:t>
            </a:r>
            <a:r>
              <a:rPr lang="en-GB" sz="2000" dirty="0" smtClean="0">
                <a:latin typeface="Garamond" pitchFamily="18" charset="0"/>
              </a:rPr>
              <a:t> </a:t>
            </a:r>
            <a:r>
              <a:rPr lang="en-GB" sz="2000" dirty="0" err="1" smtClean="0">
                <a:latin typeface="Garamond" pitchFamily="18" charset="0"/>
              </a:rPr>
              <a:t>est</a:t>
            </a:r>
            <a:r>
              <a:rPr lang="en-GB" sz="2000" dirty="0" smtClean="0">
                <a:latin typeface="Garamond" pitchFamily="18" charset="0"/>
              </a:rPr>
              <a:t> </a:t>
            </a:r>
            <a:r>
              <a:rPr lang="en-GB" sz="2000" dirty="0" err="1" smtClean="0">
                <a:latin typeface="Garamond" pitchFamily="18" charset="0"/>
              </a:rPr>
              <a:t>cette</a:t>
            </a:r>
            <a:r>
              <a:rPr lang="en-GB" sz="2000" dirty="0" smtClean="0">
                <a:latin typeface="Garamond" pitchFamily="18" charset="0"/>
              </a:rPr>
              <a:t> </a:t>
            </a:r>
            <a:r>
              <a:rPr lang="en-GB" sz="2000" dirty="0" err="1" smtClean="0">
                <a:latin typeface="Garamond" pitchFamily="18" charset="0"/>
              </a:rPr>
              <a:t>faculté</a:t>
            </a:r>
            <a:r>
              <a:rPr lang="en-GB" sz="2000" dirty="0" smtClean="0">
                <a:latin typeface="Garamond" pitchFamily="18" charset="0"/>
              </a:rPr>
              <a:t> </a:t>
            </a:r>
            <a:r>
              <a:rPr lang="fr-FR" sz="2000" b="1" dirty="0">
                <a:latin typeface="Garamond" pitchFamily="18" charset="0"/>
              </a:rPr>
              <a:t>d</a:t>
            </a:r>
            <a:r>
              <a:rPr lang="en-GB" sz="2000" dirty="0" smtClean="0">
                <a:latin typeface="Garamond" pitchFamily="18" charset="0"/>
              </a:rPr>
              <a:t>e </a:t>
            </a:r>
            <a:r>
              <a:rPr lang="en-GB" sz="2000" dirty="0" err="1" smtClean="0">
                <a:latin typeface="Garamond" pitchFamily="18" charset="0"/>
              </a:rPr>
              <a:t>l’esprit</a:t>
            </a:r>
            <a:r>
              <a:rPr lang="en-GB" sz="2000" dirty="0" smtClean="0">
                <a:latin typeface="Garamond" pitchFamily="18" charset="0"/>
              </a:rPr>
              <a:t> qui, </a:t>
            </a:r>
            <a:r>
              <a:rPr lang="fr-FR" sz="2000" b="1" dirty="0">
                <a:latin typeface="Garamond" pitchFamily="18" charset="0"/>
              </a:rPr>
              <a:t>d</a:t>
            </a:r>
            <a:r>
              <a:rPr lang="en-GB" sz="2000" dirty="0" smtClean="0">
                <a:latin typeface="Garamond" pitchFamily="18" charset="0"/>
              </a:rPr>
              <a:t>e </a:t>
            </a:r>
            <a:r>
              <a:rPr lang="en-GB" sz="2000" dirty="0" err="1" smtClean="0">
                <a:latin typeface="Garamond" pitchFamily="18" charset="0"/>
              </a:rPr>
              <a:t>façon</a:t>
            </a:r>
            <a:r>
              <a:rPr lang="en-GB" sz="2000" dirty="0" smtClean="0">
                <a:latin typeface="Garamond" pitchFamily="18" charset="0"/>
              </a:rPr>
              <a:t> </a:t>
            </a:r>
            <a:r>
              <a:rPr lang="en-GB" sz="2000" dirty="0" err="1" smtClean="0">
                <a:latin typeface="Garamond" pitchFamily="18" charset="0"/>
              </a:rPr>
              <a:t>innée</a:t>
            </a:r>
            <a:r>
              <a:rPr lang="en-GB" sz="2000" dirty="0" smtClean="0">
                <a:latin typeface="Garamond" pitchFamily="18" charset="0"/>
              </a:rPr>
              <a:t>, nous </a:t>
            </a:r>
            <a:r>
              <a:rPr lang="en-GB" sz="2000" dirty="0" err="1" smtClean="0">
                <a:latin typeface="Garamond" pitchFamily="18" charset="0"/>
              </a:rPr>
              <a:t>dirige</a:t>
            </a:r>
            <a:r>
              <a:rPr lang="en-GB" sz="2000" dirty="0" smtClean="0">
                <a:latin typeface="Garamond" pitchFamily="18" charset="0"/>
              </a:rPr>
              <a:t> </a:t>
            </a:r>
            <a:r>
              <a:rPr lang="en-GB" sz="2000" dirty="0" err="1" smtClean="0">
                <a:latin typeface="Garamond" pitchFamily="18" charset="0"/>
              </a:rPr>
              <a:t>toujours</a:t>
            </a:r>
            <a:r>
              <a:rPr lang="en-GB" sz="2000" dirty="0" smtClean="0">
                <a:latin typeface="Garamond" pitchFamily="18" charset="0"/>
              </a:rPr>
              <a:t> </a:t>
            </a:r>
            <a:r>
              <a:rPr lang="en-GB" sz="2000" dirty="0" err="1" smtClean="0">
                <a:latin typeface="Garamond" pitchFamily="18" charset="0"/>
              </a:rPr>
              <a:t>vers</a:t>
            </a:r>
            <a:r>
              <a:rPr lang="en-GB" sz="2000" dirty="0" smtClean="0">
                <a:latin typeface="Garamond" pitchFamily="18" charset="0"/>
              </a:rPr>
              <a:t> </a:t>
            </a:r>
            <a:r>
              <a:rPr lang="en-GB" sz="2000" dirty="0" err="1" smtClean="0">
                <a:latin typeface="Garamond" pitchFamily="18" charset="0"/>
              </a:rPr>
              <a:t>ce</a:t>
            </a:r>
            <a:r>
              <a:rPr lang="en-GB" sz="2000" dirty="0" smtClean="0">
                <a:latin typeface="Garamond" pitchFamily="18" charset="0"/>
              </a:rPr>
              <a:t> </a:t>
            </a:r>
            <a:r>
              <a:rPr lang="en-GB" sz="2000" dirty="0" err="1" smtClean="0">
                <a:latin typeface="Garamond" pitchFamily="18" charset="0"/>
              </a:rPr>
              <a:t>que</a:t>
            </a:r>
            <a:r>
              <a:rPr lang="en-GB" sz="2000" dirty="0" smtClean="0">
                <a:latin typeface="Garamond" pitchFamily="18" charset="0"/>
              </a:rPr>
              <a:t> nous </a:t>
            </a:r>
            <a:r>
              <a:rPr lang="en-GB" sz="2000" dirty="0" err="1" smtClean="0">
                <a:latin typeface="Garamond" pitchFamily="18" charset="0"/>
              </a:rPr>
              <a:t>jugeons</a:t>
            </a:r>
            <a:r>
              <a:rPr lang="en-GB" sz="2000" dirty="0" smtClean="0">
                <a:latin typeface="Garamond" pitchFamily="18" charset="0"/>
              </a:rPr>
              <a:t> </a:t>
            </a:r>
            <a:r>
              <a:rPr lang="en-GB" sz="2000" dirty="0" err="1" smtClean="0">
                <a:latin typeface="Garamond" pitchFamily="18" charset="0"/>
              </a:rPr>
              <a:t>être</a:t>
            </a:r>
            <a:r>
              <a:rPr lang="en-GB" sz="2000" dirty="0" smtClean="0">
                <a:latin typeface="Garamond" pitchFamily="18" charset="0"/>
              </a:rPr>
              <a:t> bon. </a:t>
            </a:r>
            <a:r>
              <a:rPr lang="en-GB" sz="2000" dirty="0" err="1" smtClean="0">
                <a:latin typeface="Garamond" pitchFamily="18" charset="0"/>
              </a:rPr>
              <a:t>Mais</a:t>
            </a:r>
            <a:r>
              <a:rPr lang="en-GB" sz="2000" dirty="0" smtClean="0">
                <a:latin typeface="Garamond" pitchFamily="18" charset="0"/>
              </a:rPr>
              <a:t> à cause du mal, </a:t>
            </a:r>
            <a:r>
              <a:rPr lang="en-GB" sz="2000" dirty="0" err="1" smtClean="0">
                <a:latin typeface="Garamond" pitchFamily="18" charset="0"/>
              </a:rPr>
              <a:t>l’être</a:t>
            </a:r>
            <a:r>
              <a:rPr lang="en-GB" sz="2000" dirty="0" smtClean="0">
                <a:latin typeface="Garamond" pitchFamily="18" charset="0"/>
              </a:rPr>
              <a:t> </a:t>
            </a:r>
            <a:r>
              <a:rPr lang="en-GB" sz="2000" dirty="0" err="1" smtClean="0">
                <a:latin typeface="Garamond" pitchFamily="18" charset="0"/>
              </a:rPr>
              <a:t>humain</a:t>
            </a:r>
            <a:r>
              <a:rPr lang="en-GB" sz="2000" dirty="0" smtClean="0">
                <a:latin typeface="Garamond" pitchFamily="18" charset="0"/>
              </a:rPr>
              <a:t> </a:t>
            </a:r>
            <a:r>
              <a:rPr lang="en-GB" sz="2000" dirty="0" err="1" smtClean="0">
                <a:latin typeface="Garamond" pitchFamily="18" charset="0"/>
              </a:rPr>
              <a:t>est</a:t>
            </a:r>
            <a:r>
              <a:rPr lang="en-GB" sz="2000" dirty="0" smtClean="0">
                <a:latin typeface="Garamond" pitchFamily="18" charset="0"/>
              </a:rPr>
              <a:t> </a:t>
            </a:r>
            <a:r>
              <a:rPr lang="en-GB" sz="2000" dirty="0" err="1" smtClean="0">
                <a:latin typeface="Garamond" pitchFamily="18" charset="0"/>
              </a:rPr>
              <a:t>devenu</a:t>
            </a:r>
            <a:r>
              <a:rPr lang="en-GB" sz="2000" dirty="0" smtClean="0">
                <a:latin typeface="Garamond" pitchFamily="18" charset="0"/>
              </a:rPr>
              <a:t> ignorant de </a:t>
            </a:r>
            <a:r>
              <a:rPr lang="en-GB" sz="2000" dirty="0" err="1" smtClean="0">
                <a:latin typeface="Garamond" pitchFamily="18" charset="0"/>
              </a:rPr>
              <a:t>Dieu</a:t>
            </a:r>
            <a:r>
              <a:rPr lang="en-GB" sz="2000" dirty="0" smtClean="0">
                <a:latin typeface="Garamond" pitchFamily="18" charset="0"/>
              </a:rPr>
              <a:t> et </a:t>
            </a:r>
            <a:r>
              <a:rPr lang="en-GB" sz="2000" dirty="0" err="1" smtClean="0">
                <a:latin typeface="Garamond" pitchFamily="18" charset="0"/>
              </a:rPr>
              <a:t>donc</a:t>
            </a:r>
            <a:r>
              <a:rPr lang="en-GB" sz="2000" dirty="0" smtClean="0">
                <a:latin typeface="Garamond" pitchFamily="18" charset="0"/>
              </a:rPr>
              <a:t> ignorant du </a:t>
            </a:r>
            <a:r>
              <a:rPr lang="en-GB" sz="2000" dirty="0" err="1" smtClean="0">
                <a:latin typeface="Garamond" pitchFamily="18" charset="0"/>
              </a:rPr>
              <a:t>critère</a:t>
            </a:r>
            <a:r>
              <a:rPr lang="en-GB" sz="2000" dirty="0" smtClean="0">
                <a:latin typeface="Garamond" pitchFamily="18" charset="0"/>
              </a:rPr>
              <a:t> </a:t>
            </a:r>
            <a:r>
              <a:rPr lang="en-GB" sz="2000" dirty="0" err="1" smtClean="0">
                <a:latin typeface="Garamond" pitchFamily="18" charset="0"/>
              </a:rPr>
              <a:t>absolu</a:t>
            </a:r>
            <a:r>
              <a:rPr lang="en-GB" sz="2000" dirty="0" smtClean="0">
                <a:latin typeface="Garamond" pitchFamily="18" charset="0"/>
              </a:rPr>
              <a:t> du </a:t>
            </a:r>
            <a:r>
              <a:rPr lang="en-GB" sz="2000" dirty="0" err="1" smtClean="0">
                <a:latin typeface="Garamond" pitchFamily="18" charset="0"/>
              </a:rPr>
              <a:t>bien</a:t>
            </a:r>
            <a:r>
              <a:rPr lang="en-GB" sz="2000" dirty="0" smtClean="0">
                <a:latin typeface="Garamond" pitchFamily="18" charset="0"/>
              </a:rPr>
              <a:t>. </a:t>
            </a:r>
            <a:r>
              <a:rPr lang="en-GB" sz="2000" dirty="0" err="1" smtClean="0">
                <a:latin typeface="Garamond" pitchFamily="18" charset="0"/>
              </a:rPr>
              <a:t>Aussi</a:t>
            </a:r>
            <a:r>
              <a:rPr lang="en-GB" sz="2000" dirty="0" smtClean="0">
                <a:latin typeface="Garamond" pitchFamily="18" charset="0"/>
              </a:rPr>
              <a:t> </a:t>
            </a:r>
            <a:r>
              <a:rPr lang="en-GB" sz="2000" dirty="0" err="1" smtClean="0">
                <a:latin typeface="Garamond" pitchFamily="18" charset="0"/>
              </a:rPr>
              <a:t>sommes</a:t>
            </a:r>
            <a:r>
              <a:rPr lang="en-GB" sz="2000" dirty="0" smtClean="0">
                <a:latin typeface="Garamond" pitchFamily="18" charset="0"/>
              </a:rPr>
              <a:t>-nous </a:t>
            </a:r>
            <a:r>
              <a:rPr lang="en-GB" sz="2000" dirty="0" err="1" smtClean="0">
                <a:latin typeface="Garamond" pitchFamily="18" charset="0"/>
              </a:rPr>
              <a:t>inapables</a:t>
            </a:r>
            <a:r>
              <a:rPr lang="en-GB" sz="2000" dirty="0" smtClean="0">
                <a:latin typeface="Garamond" pitchFamily="18" charset="0"/>
              </a:rPr>
              <a:t> </a:t>
            </a:r>
            <a:r>
              <a:rPr lang="en-GB" sz="2000" dirty="0" err="1" smtClean="0">
                <a:latin typeface="Garamond" pitchFamily="18" charset="0"/>
              </a:rPr>
              <a:t>d’établir</a:t>
            </a:r>
            <a:r>
              <a:rPr lang="en-GB" sz="2000" dirty="0" smtClean="0">
                <a:latin typeface="Garamond" pitchFamily="18" charset="0"/>
              </a:rPr>
              <a:t> la bon </a:t>
            </a:r>
            <a:r>
              <a:rPr lang="en-GB" sz="2000" dirty="0" err="1" smtClean="0">
                <a:latin typeface="Garamond" pitchFamily="18" charset="0"/>
              </a:rPr>
              <a:t>critère</a:t>
            </a:r>
            <a:r>
              <a:rPr lang="en-GB" sz="2000" dirty="0" smtClean="0">
                <a:latin typeface="Garamond" pitchFamily="18" charset="0"/>
              </a:rPr>
              <a:t> de </a:t>
            </a:r>
            <a:r>
              <a:rPr lang="en-GB" sz="2000" dirty="0" err="1" smtClean="0">
                <a:latin typeface="Garamond" pitchFamily="18" charset="0"/>
              </a:rPr>
              <a:t>jugement</a:t>
            </a:r>
            <a:r>
              <a:rPr lang="en-GB" sz="2000" dirty="0" smtClean="0">
                <a:latin typeface="Garamond" pitchFamily="18" charset="0"/>
              </a:rPr>
              <a:t> pour </a:t>
            </a:r>
            <a:r>
              <a:rPr lang="en-GB" sz="2000" dirty="0" err="1" smtClean="0">
                <a:latin typeface="Garamond" pitchFamily="18" charset="0"/>
              </a:rPr>
              <a:t>notre</a:t>
            </a:r>
            <a:r>
              <a:rPr lang="en-GB" sz="2000" dirty="0" smtClean="0">
                <a:latin typeface="Garamond" pitchFamily="18" charset="0"/>
              </a:rPr>
              <a:t> conscience. </a:t>
            </a:r>
            <a:r>
              <a:rPr lang="en-GB" sz="2000" dirty="0" err="1" smtClean="0">
                <a:latin typeface="Garamond" pitchFamily="18" charset="0"/>
              </a:rPr>
              <a:t>Alors</a:t>
            </a:r>
            <a:r>
              <a:rPr lang="en-GB" sz="2000" dirty="0" smtClean="0">
                <a:latin typeface="Garamond" pitchFamily="18" charset="0"/>
              </a:rPr>
              <a:t> que le </a:t>
            </a:r>
            <a:r>
              <a:rPr lang="en-GB" sz="2000" dirty="0" err="1" smtClean="0">
                <a:latin typeface="Garamond" pitchFamily="18" charset="0"/>
              </a:rPr>
              <a:t>critère</a:t>
            </a:r>
            <a:r>
              <a:rPr lang="en-GB" sz="2000" dirty="0" smtClean="0">
                <a:latin typeface="Garamond" pitchFamily="18" charset="0"/>
              </a:rPr>
              <a:t> de </a:t>
            </a:r>
            <a:r>
              <a:rPr lang="en-GB" sz="2000" dirty="0" err="1" smtClean="0">
                <a:latin typeface="Garamond" pitchFamily="18" charset="0"/>
              </a:rPr>
              <a:t>bonté</a:t>
            </a:r>
            <a:r>
              <a:rPr lang="en-GB" sz="2000" dirty="0" smtClean="0">
                <a:latin typeface="Garamond" pitchFamily="18" charset="0"/>
              </a:rPr>
              <a:t> </a:t>
            </a:r>
            <a:r>
              <a:rPr lang="en-GB" sz="2000" dirty="0" err="1" smtClean="0">
                <a:latin typeface="Garamond" pitchFamily="18" charset="0"/>
              </a:rPr>
              <a:t>varie</a:t>
            </a:r>
            <a:r>
              <a:rPr lang="en-GB" sz="2000" dirty="0" smtClean="0">
                <a:latin typeface="Garamond" pitchFamily="18" charset="0"/>
              </a:rPr>
              <a:t>, le </a:t>
            </a:r>
            <a:r>
              <a:rPr lang="en-GB" sz="2000" dirty="0" err="1" smtClean="0">
                <a:latin typeface="Garamond" pitchFamily="18" charset="0"/>
              </a:rPr>
              <a:t>critère</a:t>
            </a:r>
            <a:r>
              <a:rPr lang="en-GB" sz="2000" dirty="0" smtClean="0">
                <a:latin typeface="Garamond" pitchFamily="18" charset="0"/>
              </a:rPr>
              <a:t> de </a:t>
            </a:r>
            <a:r>
              <a:rPr lang="en-GB" sz="2000" dirty="0" err="1" smtClean="0">
                <a:latin typeface="Garamond" pitchFamily="18" charset="0"/>
              </a:rPr>
              <a:t>notre</a:t>
            </a:r>
            <a:r>
              <a:rPr lang="en-GB" sz="2000" dirty="0" smtClean="0">
                <a:latin typeface="Garamond" pitchFamily="18" charset="0"/>
              </a:rPr>
              <a:t> conscience </a:t>
            </a:r>
            <a:r>
              <a:rPr lang="en-GB" sz="2000" dirty="0" err="1" smtClean="0">
                <a:latin typeface="Garamond" pitchFamily="18" charset="0"/>
              </a:rPr>
              <a:t>varie</a:t>
            </a:r>
            <a:r>
              <a:rPr lang="en-GB" sz="2000" dirty="0" smtClean="0">
                <a:latin typeface="Garamond" pitchFamily="18" charset="0"/>
              </a:rPr>
              <a:t> </a:t>
            </a:r>
            <a:r>
              <a:rPr lang="en-GB" sz="2000" dirty="0" err="1" smtClean="0">
                <a:latin typeface="Garamond" pitchFamily="18" charset="0"/>
              </a:rPr>
              <a:t>aussi</a:t>
            </a:r>
            <a:r>
              <a:rPr lang="en-GB" sz="2000" dirty="0" smtClean="0">
                <a:latin typeface="Garamond" pitchFamily="18" charset="0"/>
              </a:rPr>
              <a:t> ; </a:t>
            </a:r>
            <a:r>
              <a:rPr lang="en-GB" sz="2000" dirty="0" err="1" smtClean="0">
                <a:latin typeface="Garamond" pitchFamily="18" charset="0"/>
              </a:rPr>
              <a:t>d’où</a:t>
            </a:r>
            <a:r>
              <a:rPr lang="en-GB" sz="2000" dirty="0" smtClean="0">
                <a:latin typeface="Garamond" pitchFamily="18" charset="0"/>
              </a:rPr>
              <a:t> les frictions </a:t>
            </a:r>
            <a:r>
              <a:rPr lang="en-GB" sz="2000" dirty="0" err="1" smtClean="0">
                <a:latin typeface="Garamond" pitchFamily="18" charset="0"/>
              </a:rPr>
              <a:t>fréquentes</a:t>
            </a:r>
            <a:r>
              <a:rPr lang="en-GB" sz="2000" dirty="0" smtClean="0">
                <a:latin typeface="Garamond" pitchFamily="18" charset="0"/>
              </a:rPr>
              <a:t> entre </a:t>
            </a:r>
            <a:r>
              <a:rPr lang="en-GB" sz="2000" dirty="0" err="1" smtClean="0">
                <a:latin typeface="Garamond" pitchFamily="18" charset="0"/>
              </a:rPr>
              <a:t>ceux</a:t>
            </a:r>
            <a:r>
              <a:rPr lang="en-GB" sz="2000" dirty="0" smtClean="0">
                <a:latin typeface="Garamond" pitchFamily="18" charset="0"/>
              </a:rPr>
              <a:t> </a:t>
            </a:r>
            <a:r>
              <a:rPr lang="en-GB" sz="2000" dirty="0" err="1" smtClean="0">
                <a:latin typeface="Garamond" pitchFamily="18" charset="0"/>
              </a:rPr>
              <a:t>là</a:t>
            </a:r>
            <a:r>
              <a:rPr lang="en-GB" sz="2000" dirty="0" smtClean="0">
                <a:latin typeface="Garamond" pitchFamily="18" charset="0"/>
              </a:rPr>
              <a:t> </a:t>
            </a:r>
            <a:r>
              <a:rPr lang="en-GB" sz="2000" dirty="0" err="1" smtClean="0">
                <a:latin typeface="Garamond" pitchFamily="18" charset="0"/>
              </a:rPr>
              <a:t>mêmes</a:t>
            </a:r>
            <a:r>
              <a:rPr lang="en-GB" sz="2000" dirty="0" smtClean="0">
                <a:latin typeface="Garamond" pitchFamily="18" charset="0"/>
              </a:rPr>
              <a:t> qui </a:t>
            </a:r>
            <a:r>
              <a:rPr lang="en-GB" sz="2000" dirty="0" err="1" smtClean="0">
                <a:latin typeface="Garamond" pitchFamily="18" charset="0"/>
              </a:rPr>
              <a:t>prônent</a:t>
            </a:r>
            <a:r>
              <a:rPr lang="en-GB" sz="2000" dirty="0" smtClean="0">
                <a:latin typeface="Garamond" pitchFamily="18" charset="0"/>
              </a:rPr>
              <a:t> </a:t>
            </a:r>
            <a:r>
              <a:rPr lang="en-GB" sz="2000" dirty="0" err="1" smtClean="0">
                <a:latin typeface="Garamond" pitchFamily="18" charset="0"/>
              </a:rPr>
              <a:t>une</a:t>
            </a:r>
            <a:r>
              <a:rPr lang="en-GB" sz="2000" dirty="0" smtClean="0">
                <a:latin typeface="Garamond" pitchFamily="18" charset="0"/>
              </a:rPr>
              <a:t> vie </a:t>
            </a:r>
            <a:r>
              <a:rPr lang="en-GB" sz="2000" dirty="0" err="1" smtClean="0">
                <a:latin typeface="Garamond" pitchFamily="18" charset="0"/>
              </a:rPr>
              <a:t>consciencieuse</a:t>
            </a:r>
            <a:endParaRPr lang="en-GB" sz="2000" dirty="0" smtClean="0">
              <a:latin typeface="Garamond" pitchFamily="18" charset="0"/>
            </a:endParaRPr>
          </a:p>
          <a:p>
            <a:endParaRPr lang="en-GB" sz="2000" dirty="0">
              <a:latin typeface="Garamond" pitchFamily="18" charset="0"/>
            </a:endParaRPr>
          </a:p>
          <a:p>
            <a:r>
              <a:rPr lang="en-GB" sz="2000" dirty="0" smtClean="0">
                <a:latin typeface="Garamond" pitchFamily="18" charset="0"/>
              </a:rPr>
              <a:t>(</a:t>
            </a:r>
            <a:r>
              <a:rPr lang="en-GB" sz="2000" dirty="0" err="1" smtClean="0">
                <a:latin typeface="Garamond" pitchFamily="18" charset="0"/>
              </a:rPr>
              <a:t>Principes</a:t>
            </a:r>
            <a:r>
              <a:rPr lang="en-GB" sz="2000" dirty="0" smtClean="0">
                <a:latin typeface="Garamond" pitchFamily="18" charset="0"/>
              </a:rPr>
              <a:t> de </a:t>
            </a:r>
            <a:r>
              <a:rPr lang="en-GB" sz="2000" dirty="0" err="1" smtClean="0">
                <a:latin typeface="Garamond" pitchFamily="18" charset="0"/>
              </a:rPr>
              <a:t>l’unification</a:t>
            </a:r>
            <a:r>
              <a:rPr lang="en-GB" sz="2000" dirty="0" smtClean="0">
                <a:latin typeface="Garamond" pitchFamily="18" charset="0"/>
              </a:rPr>
              <a:t>, </a:t>
            </a:r>
            <a:r>
              <a:rPr lang="en-GB" sz="2000" dirty="0" err="1" smtClean="0">
                <a:latin typeface="Garamond" pitchFamily="18" charset="0"/>
              </a:rPr>
              <a:t>chapitre</a:t>
            </a:r>
            <a:r>
              <a:rPr lang="en-GB" sz="2000" dirty="0" smtClean="0">
                <a:latin typeface="Garamond" pitchFamily="18" charset="0"/>
              </a:rPr>
              <a:t> 1, section 6, pp. 65-66)</a:t>
            </a:r>
            <a:endParaRPr lang="en-US" sz="2000" dirty="0">
              <a:latin typeface="Garamond" pitchFamily="18" charset="0"/>
            </a:endParaRPr>
          </a:p>
        </p:txBody>
      </p:sp>
      <p:sp>
        <p:nvSpPr>
          <p:cNvPr id="19" name="Oval 18"/>
          <p:cNvSpPr/>
          <p:nvPr/>
        </p:nvSpPr>
        <p:spPr>
          <a:xfrm>
            <a:off x="9999407" y="5390713"/>
            <a:ext cx="1381069" cy="1292671"/>
          </a:xfrm>
          <a:prstGeom prst="ellipse">
            <a:avLst/>
          </a:prstGeom>
        </p:spPr>
        <p:style>
          <a:lnRef idx="1">
            <a:schemeClr val="accent2"/>
          </a:lnRef>
          <a:fillRef idx="2">
            <a:schemeClr val="accent2"/>
          </a:fillRef>
          <a:effectRef idx="1">
            <a:schemeClr val="accent2"/>
          </a:effectRef>
          <a:fontRef idx="minor">
            <a:schemeClr val="dk1"/>
          </a:fontRef>
        </p:style>
        <p:txBody>
          <a:bodyPr/>
          <a:lstStyle/>
          <a:p>
            <a:endParaRPr lang="fr-FR" dirty="0" smtClean="0"/>
          </a:p>
        </p:txBody>
      </p:sp>
      <p:grpSp>
        <p:nvGrpSpPr>
          <p:cNvPr id="3" name="Group 20"/>
          <p:cNvGrpSpPr/>
          <p:nvPr/>
        </p:nvGrpSpPr>
        <p:grpSpPr>
          <a:xfrm>
            <a:off x="6801211" y="157661"/>
            <a:ext cx="1400147" cy="1292671"/>
            <a:chOff x="1689107" y="76207"/>
            <a:chExt cx="1292671" cy="1292671"/>
          </a:xfrm>
        </p:grpSpPr>
        <p:sp>
          <p:nvSpPr>
            <p:cNvPr id="22" name="Oval 21"/>
            <p:cNvSpPr/>
            <p:nvPr/>
          </p:nvSpPr>
          <p:spPr>
            <a:xfrm>
              <a:off x="1689107" y="76207"/>
              <a:ext cx="1292671" cy="1292671"/>
            </a:xfrm>
            <a:prstGeom prst="ellipse">
              <a:avLst/>
            </a:prstGeom>
          </p:spPr>
          <p:style>
            <a:lnRef idx="1">
              <a:schemeClr val="accent2"/>
            </a:lnRef>
            <a:fillRef idx="2">
              <a:schemeClr val="accent2"/>
            </a:fillRef>
            <a:effectRef idx="1">
              <a:schemeClr val="accent2"/>
            </a:effectRef>
            <a:fontRef idx="minor">
              <a:schemeClr val="dk1"/>
            </a:fontRef>
          </p:style>
        </p:sp>
        <p:sp>
          <p:nvSpPr>
            <p:cNvPr id="23" name="Oval 4"/>
            <p:cNvSpPr/>
            <p:nvPr/>
          </p:nvSpPr>
          <p:spPr>
            <a:xfrm>
              <a:off x="1841508" y="265514"/>
              <a:ext cx="950964" cy="914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r-FR" sz="2000" b="1" kern="1200" dirty="0" smtClean="0">
                  <a:solidFill>
                    <a:srgbClr val="7030A0"/>
                  </a:solidFill>
                  <a:latin typeface="Arial Narrow" pitchFamily="34" charset="0"/>
                </a:rPr>
                <a:t>Idée  du bien</a:t>
              </a:r>
              <a:endParaRPr lang="en-US" sz="2000" b="1" kern="1200" dirty="0">
                <a:solidFill>
                  <a:srgbClr val="7030A0"/>
                </a:solidFill>
                <a:latin typeface="Arial Narrow" pitchFamily="34" charset="0"/>
              </a:endParaRPr>
            </a:p>
          </p:txBody>
        </p:sp>
      </p:grpSp>
      <p:cxnSp>
        <p:nvCxnSpPr>
          <p:cNvPr id="25" name="Straight Connector 24"/>
          <p:cNvCxnSpPr/>
          <p:nvPr/>
        </p:nvCxnSpPr>
        <p:spPr>
          <a:xfrm>
            <a:off x="7669161" y="1106129"/>
            <a:ext cx="2875936" cy="4608855"/>
          </a:xfrm>
          <a:prstGeom prst="line">
            <a:avLst/>
          </a:prstGeom>
          <a:ln w="57150">
            <a:solidFill>
              <a:srgbClr val="FF0000"/>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999407" y="5836993"/>
            <a:ext cx="1329210" cy="400110"/>
          </a:xfrm>
          <a:prstGeom prst="rect">
            <a:avLst/>
          </a:prstGeom>
        </p:spPr>
        <p:txBody>
          <a:bodyPr wrap="none">
            <a:spAutoFit/>
          </a:bodyPr>
          <a:lstStyle/>
          <a:p>
            <a:r>
              <a:rPr lang="fr-FR" sz="2000" b="1" dirty="0" smtClean="0">
                <a:solidFill>
                  <a:srgbClr val="7030A0"/>
                </a:solidFill>
                <a:latin typeface="Arial Narrow" pitchFamily="34" charset="0"/>
              </a:rPr>
              <a:t>conscience</a:t>
            </a:r>
            <a:endParaRPr lang="en-US" sz="2000" b="1" dirty="0">
              <a:solidFill>
                <a:srgbClr val="7030A0"/>
              </a:solidFill>
              <a:latin typeface="Arial Narrow" pitchFamily="34" charset="0"/>
            </a:endParaRPr>
          </a:p>
        </p:txBody>
      </p:sp>
    </p:spTree>
    <p:extLst>
      <p:ext uri="{BB962C8B-B14F-4D97-AF65-F5344CB8AC3E}">
        <p14:creationId xmlns:p14="http://schemas.microsoft.com/office/powerpoint/2010/main" val="7068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0490" y="0"/>
            <a:ext cx="7531510" cy="929149"/>
          </a:xfrm>
        </p:spPr>
        <p:txBody>
          <a:bodyPr>
            <a:normAutofit/>
          </a:bodyPr>
          <a:lstStyle/>
          <a:p>
            <a:r>
              <a:rPr lang="fr-FR" sz="3200" dirty="0" smtClean="0">
                <a:latin typeface="Garamond" pitchFamily="18" charset="0"/>
              </a:rPr>
              <a:t>De </a:t>
            </a:r>
            <a:r>
              <a:rPr lang="fr-FR" sz="3200" dirty="0" err="1" smtClean="0">
                <a:latin typeface="Garamond" pitchFamily="18" charset="0"/>
              </a:rPr>
              <a:t>Jedermann</a:t>
            </a:r>
            <a:r>
              <a:rPr lang="fr-FR" sz="3200" dirty="0" smtClean="0">
                <a:latin typeface="Garamond" pitchFamily="18" charset="0"/>
              </a:rPr>
              <a:t> au « manteau de la conscience »</a:t>
            </a:r>
            <a:endParaRPr lang="fr-FR" sz="3200" dirty="0">
              <a:latin typeface="Garamond" pitchFamily="18" charset="0"/>
            </a:endParaRPr>
          </a:p>
        </p:txBody>
      </p:sp>
      <p:pic>
        <p:nvPicPr>
          <p:cNvPr id="4" name="Picture 9" descr="The Cloak">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242803" y="929149"/>
            <a:ext cx="2895119" cy="3626164"/>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a:extLst/>
        </p:spPr>
      </p:pic>
      <p:sp>
        <p:nvSpPr>
          <p:cNvPr id="5" name="Rectangle 4"/>
          <p:cNvSpPr/>
          <p:nvPr/>
        </p:nvSpPr>
        <p:spPr>
          <a:xfrm>
            <a:off x="1475319" y="929149"/>
            <a:ext cx="7713406" cy="4918269"/>
          </a:xfrm>
          <a:prstGeom prst="rect">
            <a:avLst/>
          </a:prstGeom>
        </p:spPr>
        <p:txBody>
          <a:bodyPr wrap="square">
            <a:spAutoFit/>
          </a:bodyPr>
          <a:lstStyle/>
          <a:p>
            <a:pPr>
              <a:lnSpc>
                <a:spcPct val="80000"/>
              </a:lnSpc>
            </a:pPr>
            <a:r>
              <a:rPr lang="fr-FR" sz="2800" dirty="0" smtClean="0">
                <a:latin typeface="Garamond" pitchFamily="18" charset="0"/>
              </a:rPr>
              <a:t>Anna </a:t>
            </a:r>
            <a:r>
              <a:rPr lang="fr-FR" sz="2800" dirty="0" err="1" smtClean="0">
                <a:latin typeface="Garamond" pitchFamily="18" charset="0"/>
              </a:rPr>
              <a:t>Chromy</a:t>
            </a:r>
            <a:r>
              <a:rPr lang="fr-FR" sz="2800" dirty="0" smtClean="0">
                <a:latin typeface="Garamond" pitchFamily="18" charset="0"/>
              </a:rPr>
              <a:t>, artiste tchèque, fut longtemps hantée par la figure de </a:t>
            </a:r>
            <a:r>
              <a:rPr lang="fr-FR" sz="2800" dirty="0" err="1" smtClean="0">
                <a:latin typeface="Garamond" pitchFamily="18" charset="0"/>
              </a:rPr>
              <a:t>Jedermann</a:t>
            </a:r>
            <a:r>
              <a:rPr lang="fr-FR" sz="2800" dirty="0" smtClean="0">
                <a:latin typeface="Garamond" pitchFamily="18" charset="0"/>
              </a:rPr>
              <a:t> (Hugo </a:t>
            </a:r>
            <a:r>
              <a:rPr lang="fr-FR" sz="2800" dirty="0" err="1" smtClean="0">
                <a:latin typeface="Garamond" pitchFamily="18" charset="0"/>
              </a:rPr>
              <a:t>von</a:t>
            </a:r>
            <a:r>
              <a:rPr lang="fr-FR" sz="2800" dirty="0" smtClean="0">
                <a:latin typeface="Garamond" pitchFamily="18" charset="0"/>
              </a:rPr>
              <a:t> </a:t>
            </a:r>
            <a:r>
              <a:rPr lang="fr-FR" sz="2800" dirty="0" err="1" smtClean="0">
                <a:latin typeface="Garamond" pitchFamily="18" charset="0"/>
              </a:rPr>
              <a:t>Hoffmensthal</a:t>
            </a:r>
            <a:r>
              <a:rPr lang="fr-FR" sz="2800" dirty="0" smtClean="0">
                <a:latin typeface="Garamond" pitchFamily="18" charset="0"/>
              </a:rPr>
              <a:t>) où la conscience agit comme un juge impitoyable. </a:t>
            </a:r>
          </a:p>
          <a:p>
            <a:pPr>
              <a:lnSpc>
                <a:spcPct val="80000"/>
              </a:lnSpc>
            </a:pPr>
            <a:endParaRPr lang="fr-FR" sz="2800" dirty="0" smtClean="0">
              <a:latin typeface="Garamond" pitchFamily="18" charset="0"/>
            </a:endParaRPr>
          </a:p>
          <a:p>
            <a:pPr>
              <a:lnSpc>
                <a:spcPct val="80000"/>
              </a:lnSpc>
            </a:pPr>
            <a:r>
              <a:rPr lang="fr-FR" sz="2800" dirty="0" smtClean="0">
                <a:latin typeface="Garamond" pitchFamily="18" charset="0"/>
              </a:rPr>
              <a:t>« Ce </a:t>
            </a:r>
            <a:r>
              <a:rPr lang="fr-FR" sz="2800" dirty="0">
                <a:latin typeface="Garamond" pitchFamily="18" charset="0"/>
              </a:rPr>
              <a:t>manteau symbolise pour moi notre survie après notre séjour sur terre. </a:t>
            </a:r>
            <a:r>
              <a:rPr lang="fr-FR" sz="2800" dirty="0" smtClean="0">
                <a:latin typeface="Garamond" pitchFamily="18" charset="0"/>
              </a:rPr>
              <a:t>Le </a:t>
            </a:r>
            <a:r>
              <a:rPr lang="fr-FR" sz="2800" i="1" dirty="0" err="1" smtClean="0">
                <a:latin typeface="Garamond" pitchFamily="18" charset="0"/>
              </a:rPr>
              <a:t>Jedermann</a:t>
            </a:r>
            <a:r>
              <a:rPr lang="fr-FR" sz="2800" dirty="0" smtClean="0">
                <a:latin typeface="Garamond" pitchFamily="18" charset="0"/>
              </a:rPr>
              <a:t> veut </a:t>
            </a:r>
            <a:r>
              <a:rPr lang="fr-FR" sz="2800" dirty="0">
                <a:latin typeface="Garamond" pitchFamily="18" charset="0"/>
              </a:rPr>
              <a:t>dire </a:t>
            </a:r>
            <a:r>
              <a:rPr lang="fr-FR" sz="2800" dirty="0" smtClean="0">
                <a:latin typeface="Garamond" pitchFamily="18" charset="0"/>
              </a:rPr>
              <a:t>:</a:t>
            </a:r>
            <a:r>
              <a:rPr lang="fr-FR" sz="2800" dirty="0">
                <a:latin typeface="Garamond" pitchFamily="18" charset="0"/>
              </a:rPr>
              <a:t> nous serons accompagnés </a:t>
            </a:r>
            <a:r>
              <a:rPr lang="fr-FR" sz="2800" dirty="0" smtClean="0">
                <a:latin typeface="Garamond" pitchFamily="18" charset="0"/>
              </a:rPr>
              <a:t>tout au long de notre vie par nos bonnes actions, notre amour des autres et leur soutien. Le manteau vide est rempli par nos âmes, par notre conscience</a:t>
            </a:r>
            <a:r>
              <a:rPr lang="fr-FR" sz="2800" dirty="0">
                <a:latin typeface="Garamond" pitchFamily="18" charset="0"/>
              </a:rPr>
              <a:t>. </a:t>
            </a:r>
            <a:r>
              <a:rPr lang="fr-FR" sz="2800" dirty="0" smtClean="0">
                <a:latin typeface="Garamond" pitchFamily="18" charset="0"/>
              </a:rPr>
              <a:t>C’est ce qui nous donne notre raison de vivre. »</a:t>
            </a:r>
          </a:p>
          <a:p>
            <a:pPr>
              <a:lnSpc>
                <a:spcPct val="80000"/>
              </a:lnSpc>
            </a:pPr>
            <a:r>
              <a:rPr lang="fr-FR" sz="2800" dirty="0" smtClean="0">
                <a:latin typeface="Garamond" pitchFamily="18" charset="0"/>
              </a:rPr>
              <a:t> </a:t>
            </a:r>
          </a:p>
          <a:p>
            <a:pPr>
              <a:lnSpc>
                <a:spcPct val="80000"/>
              </a:lnSpc>
            </a:pPr>
            <a:r>
              <a:rPr lang="fr-FR" sz="2800" dirty="0" smtClean="0">
                <a:latin typeface="Garamond" pitchFamily="18" charset="0"/>
              </a:rPr>
              <a:t>=&gt; La conscience est là pour guider sûrement notre vie vers le bien et la joie</a:t>
            </a:r>
            <a:endParaRPr lang="fr-FR" sz="2800" dirty="0">
              <a:latin typeface="Garamond" pitchFamily="18" charset="0"/>
            </a:endParaRPr>
          </a:p>
        </p:txBody>
      </p:sp>
    </p:spTree>
    <p:extLst>
      <p:ext uri="{BB962C8B-B14F-4D97-AF65-F5344CB8AC3E}">
        <p14:creationId xmlns:p14="http://schemas.microsoft.com/office/powerpoint/2010/main" val="2834205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398246305"/>
              </p:ext>
            </p:extLst>
          </p:nvPr>
        </p:nvGraphicFramePr>
        <p:xfrm>
          <a:off x="4112873" y="796067"/>
          <a:ext cx="7966056" cy="606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Dos and Don’ts of SEO Marke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0490" y="2815956"/>
            <a:ext cx="2821672" cy="169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455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780390963"/>
              </p:ext>
            </p:extLst>
          </p:nvPr>
        </p:nvGraphicFramePr>
        <p:xfrm>
          <a:off x="2328457" y="906777"/>
          <a:ext cx="8448939" cy="5077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297858" y="3432294"/>
            <a:ext cx="2577831" cy="7078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000" dirty="0" smtClean="0">
                <a:latin typeface="Garamond" pitchFamily="18" charset="0"/>
              </a:rPr>
              <a:t>Ne pas tuer, blesser, offenser, agresser</a:t>
            </a:r>
          </a:p>
        </p:txBody>
      </p:sp>
      <p:sp>
        <p:nvSpPr>
          <p:cNvPr id="6" name="Rectangle 5"/>
          <p:cNvSpPr/>
          <p:nvPr/>
        </p:nvSpPr>
        <p:spPr>
          <a:xfrm>
            <a:off x="1297858" y="3053889"/>
            <a:ext cx="2577831" cy="369332"/>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wrap="square">
            <a:spAutoFit/>
          </a:bodyPr>
          <a:lstStyle/>
          <a:p>
            <a:r>
              <a:rPr lang="fr-FR" dirty="0" smtClean="0">
                <a:latin typeface="Garamond" pitchFamily="18" charset="0"/>
              </a:rPr>
              <a:t>Aimer, servir, accueillir</a:t>
            </a:r>
          </a:p>
        </p:txBody>
      </p:sp>
      <p:sp>
        <p:nvSpPr>
          <p:cNvPr id="7" name="Rectangle 6"/>
          <p:cNvSpPr/>
          <p:nvPr/>
        </p:nvSpPr>
        <p:spPr>
          <a:xfrm>
            <a:off x="9197788" y="3469534"/>
            <a:ext cx="2994212"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dirty="0" smtClean="0">
                <a:latin typeface="Garamond" pitchFamily="18" charset="0"/>
              </a:rPr>
              <a:t>Ne pas violer, séduire, convoiter, pervertir, tromper</a:t>
            </a:r>
          </a:p>
        </p:txBody>
      </p:sp>
      <p:cxnSp>
        <p:nvCxnSpPr>
          <p:cNvPr id="9" name="Connecteur droit 8"/>
          <p:cNvCxnSpPr/>
          <p:nvPr/>
        </p:nvCxnSpPr>
        <p:spPr>
          <a:xfrm>
            <a:off x="6549340" y="1992134"/>
            <a:ext cx="0" cy="288032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9197788" y="3081664"/>
            <a:ext cx="2994212" cy="400110"/>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000" dirty="0" smtClean="0">
                <a:latin typeface="Garamond" pitchFamily="18" charset="0"/>
              </a:rPr>
              <a:t>Épouser, aimer fidèlement</a:t>
            </a:r>
          </a:p>
        </p:txBody>
      </p:sp>
      <p:sp>
        <p:nvSpPr>
          <p:cNvPr id="11" name="Rectangle 10"/>
          <p:cNvSpPr/>
          <p:nvPr/>
        </p:nvSpPr>
        <p:spPr>
          <a:xfrm>
            <a:off x="5132439" y="6438379"/>
            <a:ext cx="272479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dirty="0" smtClean="0">
                <a:latin typeface="Garamond" panose="02020404030301010803" pitchFamily="18" charset="0"/>
              </a:rPr>
              <a:t>Ne pas voler, polluer, piller</a:t>
            </a:r>
          </a:p>
        </p:txBody>
      </p:sp>
      <p:sp>
        <p:nvSpPr>
          <p:cNvPr id="12" name="Rectangle 11"/>
          <p:cNvSpPr/>
          <p:nvPr/>
        </p:nvSpPr>
        <p:spPr>
          <a:xfrm>
            <a:off x="5132439" y="6026684"/>
            <a:ext cx="2724793" cy="369332"/>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dirty="0" smtClean="0">
                <a:latin typeface="Garamond" panose="02020404030301010803" pitchFamily="18" charset="0"/>
              </a:rPr>
              <a:t>Créer, travailler</a:t>
            </a:r>
          </a:p>
        </p:txBody>
      </p:sp>
      <p:sp>
        <p:nvSpPr>
          <p:cNvPr id="13" name="Rectangle 12"/>
          <p:cNvSpPr/>
          <p:nvPr/>
        </p:nvSpPr>
        <p:spPr>
          <a:xfrm>
            <a:off x="5306756" y="401355"/>
            <a:ext cx="2724797"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000" dirty="0" smtClean="0">
                <a:latin typeface="Garamond" pitchFamily="18" charset="0"/>
              </a:rPr>
              <a:t>Ne pas mentir, idolâtrer</a:t>
            </a:r>
            <a:endParaRPr lang="fr-FR" sz="2000" i="1" dirty="0">
              <a:latin typeface="Garamond" pitchFamily="18" charset="0"/>
            </a:endParaRPr>
          </a:p>
        </p:txBody>
      </p:sp>
      <p:cxnSp>
        <p:nvCxnSpPr>
          <p:cNvPr id="14" name="Connecteur droit 13"/>
          <p:cNvCxnSpPr/>
          <p:nvPr/>
        </p:nvCxnSpPr>
        <p:spPr>
          <a:xfrm flipH="1">
            <a:off x="5132439" y="3467556"/>
            <a:ext cx="2659485" cy="0"/>
          </a:xfrm>
          <a:prstGeom prst="line">
            <a:avLst/>
          </a:prstGeom>
        </p:spPr>
        <p:style>
          <a:lnRef idx="3">
            <a:schemeClr val="accent3"/>
          </a:lnRef>
          <a:fillRef idx="0">
            <a:schemeClr val="accent3"/>
          </a:fillRef>
          <a:effectRef idx="2">
            <a:schemeClr val="accent3"/>
          </a:effectRef>
          <a:fontRef idx="minor">
            <a:schemeClr val="tx1"/>
          </a:fontRef>
        </p:style>
      </p:cxnSp>
      <p:sp>
        <p:nvSpPr>
          <p:cNvPr id="18" name="Rectangle 17"/>
          <p:cNvSpPr/>
          <p:nvPr/>
        </p:nvSpPr>
        <p:spPr>
          <a:xfrm>
            <a:off x="5306757" y="0"/>
            <a:ext cx="2724795" cy="400110"/>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000" dirty="0" smtClean="0">
                <a:latin typeface="Garamond" pitchFamily="18" charset="0"/>
              </a:rPr>
              <a:t>Dire vrai, adorer</a:t>
            </a:r>
            <a:endParaRPr lang="fr-FR" sz="2000" i="1" dirty="0">
              <a:latin typeface="Garamond" pitchFamily="18" charset="0"/>
            </a:endParaRPr>
          </a:p>
        </p:txBody>
      </p:sp>
    </p:spTree>
    <p:extLst>
      <p:ext uri="{BB962C8B-B14F-4D97-AF65-F5344CB8AC3E}">
        <p14:creationId xmlns:p14="http://schemas.microsoft.com/office/powerpoint/2010/main" val="2016266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0658" y="685800"/>
            <a:ext cx="9083461" cy="1473362"/>
          </a:xfrm>
        </p:spPr>
        <p:style>
          <a:lnRef idx="0">
            <a:schemeClr val="accent1"/>
          </a:lnRef>
          <a:fillRef idx="3">
            <a:schemeClr val="accent1"/>
          </a:fillRef>
          <a:effectRef idx="3">
            <a:schemeClr val="accent1"/>
          </a:effectRef>
          <a:fontRef idx="minor">
            <a:schemeClr val="lt1"/>
          </a:fontRef>
        </p:style>
        <p:txBody>
          <a:bodyPr>
            <a:normAutofit/>
          </a:bodyPr>
          <a:lstStyle/>
          <a:p>
            <a:r>
              <a:rPr lang="fr-FR" sz="5400" dirty="0" smtClean="0">
                <a:latin typeface="Garamond" panose="02020404030301010803" pitchFamily="18" charset="0"/>
              </a:rPr>
              <a:t>Sentiment et conscience</a:t>
            </a:r>
            <a:endParaRPr lang="fr-FR" sz="5400" dirty="0">
              <a:latin typeface="Garamond" panose="02020404030301010803" pitchFamily="18" charset="0"/>
            </a:endParaRPr>
          </a:p>
        </p:txBody>
      </p:sp>
      <p:sp>
        <p:nvSpPr>
          <p:cNvPr id="4" name="Rectangle 3"/>
          <p:cNvSpPr/>
          <p:nvPr/>
        </p:nvSpPr>
        <p:spPr>
          <a:xfrm>
            <a:off x="2380658" y="2288253"/>
            <a:ext cx="9083461" cy="1077218"/>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sz="3200" dirty="0" smtClean="0">
                <a:solidFill>
                  <a:srgbClr val="FF0000"/>
                </a:solidFill>
                <a:effectLst>
                  <a:outerShdw blurRad="38100" dist="38100" dir="2700000" algn="tl">
                    <a:srgbClr val="000000">
                      <a:alpha val="43137"/>
                    </a:srgbClr>
                  </a:outerShdw>
                </a:effectLst>
                <a:latin typeface="Garamond" pitchFamily="18" charset="0"/>
              </a:rPr>
              <a:t>« Tout </a:t>
            </a:r>
            <a:r>
              <a:rPr lang="fr-FR" sz="3200" dirty="0">
                <a:solidFill>
                  <a:srgbClr val="FF0000"/>
                </a:solidFill>
                <a:effectLst>
                  <a:outerShdw blurRad="38100" dist="38100" dir="2700000" algn="tl">
                    <a:srgbClr val="000000">
                      <a:alpha val="43137"/>
                    </a:srgbClr>
                  </a:outerShdw>
                </a:effectLst>
                <a:latin typeface="Garamond" pitchFamily="18" charset="0"/>
              </a:rPr>
              <a:t>ce que je sens </a:t>
            </a:r>
            <a:r>
              <a:rPr lang="fr-FR" sz="3200" dirty="0">
                <a:effectLst>
                  <a:outerShdw blurRad="38100" dist="38100" dir="2700000" algn="tl">
                    <a:srgbClr val="000000">
                      <a:alpha val="43137"/>
                    </a:srgbClr>
                  </a:outerShdw>
                </a:effectLst>
                <a:latin typeface="Garamond" pitchFamily="18" charset="0"/>
              </a:rPr>
              <a:t>être bien est bien, tout ce que je sens être mal est </a:t>
            </a:r>
            <a:r>
              <a:rPr lang="fr-FR" sz="3200" dirty="0" smtClean="0">
                <a:effectLst>
                  <a:outerShdw blurRad="38100" dist="38100" dir="2700000" algn="tl">
                    <a:srgbClr val="000000">
                      <a:alpha val="43137"/>
                    </a:srgbClr>
                  </a:outerShdw>
                </a:effectLst>
                <a:latin typeface="Garamond" pitchFamily="18" charset="0"/>
              </a:rPr>
              <a:t>mal. » </a:t>
            </a:r>
            <a:r>
              <a:rPr lang="fr-FR" sz="3200" i="1" dirty="0" smtClean="0">
                <a:effectLst>
                  <a:outerShdw blurRad="38100" dist="38100" dir="2700000" algn="tl">
                    <a:srgbClr val="000000">
                      <a:alpha val="43137"/>
                    </a:srgbClr>
                  </a:outerShdw>
                </a:effectLst>
                <a:latin typeface="Garamond" pitchFamily="18" charset="0"/>
              </a:rPr>
              <a:t>Jean-Jacques Rousseau</a:t>
            </a:r>
            <a:endParaRPr lang="fr-FR" sz="3200" i="1" dirty="0"/>
          </a:p>
        </p:txBody>
      </p:sp>
      <p:sp>
        <p:nvSpPr>
          <p:cNvPr id="5" name="Rectangle 4"/>
          <p:cNvSpPr/>
          <p:nvPr/>
        </p:nvSpPr>
        <p:spPr>
          <a:xfrm>
            <a:off x="2380657" y="3494562"/>
            <a:ext cx="9083462" cy="3139321"/>
          </a:xfrm>
          <a:prstGeom prst="rect">
            <a:avLst/>
          </a:prstGeom>
        </p:spPr>
        <p:txBody>
          <a:bodyPr wrap="square">
            <a:spAutoFit/>
          </a:bodyPr>
          <a:lstStyle/>
          <a:p>
            <a:r>
              <a:rPr lang="fr-FR" dirty="0" smtClean="0">
                <a:solidFill>
                  <a:srgbClr val="FF0000"/>
                </a:solidFill>
                <a:effectLst>
                  <a:outerShdw blurRad="38100" dist="38100" dir="2700000" algn="tl">
                    <a:srgbClr val="000000">
                      <a:alpha val="43137"/>
                    </a:srgbClr>
                  </a:outerShdw>
                </a:effectLst>
                <a:latin typeface="Garamond" pitchFamily="18" charset="0"/>
              </a:rPr>
              <a:t>Rousseau est-il trop subjectif</a:t>
            </a:r>
            <a:r>
              <a:rPr lang="fr-FR" dirty="0" smtClean="0">
                <a:solidFill>
                  <a:srgbClr val="FF0000"/>
                </a:solidFill>
                <a:effectLst>
                  <a:outerShdw blurRad="38100" dist="38100" dir="2700000" algn="tl">
                    <a:srgbClr val="000000">
                      <a:alpha val="43137"/>
                    </a:srgbClr>
                  </a:outerShdw>
                </a:effectLst>
                <a:latin typeface="Garamond" pitchFamily="18" charset="0"/>
              </a:rPr>
              <a:t>, sentimental, pleurnichard ?</a:t>
            </a:r>
          </a:p>
          <a:p>
            <a:r>
              <a:rPr lang="fr-FR" sz="2000" dirty="0" smtClean="0">
                <a:latin typeface="Garamond" panose="02020404030301010803" pitchFamily="18" charset="0"/>
              </a:rPr>
              <a:t>Dans la théorie des sentiments moraux, Adam Smith </a:t>
            </a:r>
            <a:r>
              <a:rPr lang="fr-FR" sz="2000" dirty="0">
                <a:latin typeface="Garamond" panose="02020404030301010803" pitchFamily="18" charset="0"/>
              </a:rPr>
              <a:t>affirme que l’individu partage les sentiments d'autrui par un mécanisme de sympathie. </a:t>
            </a:r>
            <a:r>
              <a:rPr lang="fr-FR" sz="2000" dirty="0" smtClean="0">
                <a:latin typeface="Garamond" panose="02020404030301010803" pitchFamily="18" charset="0"/>
              </a:rPr>
              <a:t>Il fut l’un des premiers à souligner le rôle capital des sentiments et des émotions dans le développement de la conscience morale. Il faut développer une orthodoxie, une orthopraxie, une orthopathie</a:t>
            </a:r>
          </a:p>
          <a:p>
            <a:endParaRPr lang="fr-FR" sz="2000" dirty="0">
              <a:latin typeface="Garamond" panose="02020404030301010803" pitchFamily="18" charset="0"/>
            </a:endParaRPr>
          </a:p>
          <a:p>
            <a:r>
              <a:rPr lang="fr-FR" sz="2000" dirty="0" smtClean="0">
                <a:latin typeface="Garamond" panose="02020404030301010803" pitchFamily="18" charset="0"/>
              </a:rPr>
              <a:t>Un exemple : le servic</a:t>
            </a:r>
            <a:r>
              <a:rPr lang="fr-FR" sz="2000" dirty="0" smtClean="0">
                <a:latin typeface="Garamond" panose="02020404030301010803" pitchFamily="18" charset="0"/>
              </a:rPr>
              <a:t>e de </a:t>
            </a:r>
            <a:r>
              <a:rPr lang="fr-FR" sz="2000" dirty="0" smtClean="0">
                <a:latin typeface="Garamond" panose="02020404030301010803" pitchFamily="18" charset="0"/>
              </a:rPr>
              <a:t>l’Etat peut faire l’objet d’un enseignement rationnel et technique, </a:t>
            </a:r>
            <a:r>
              <a:rPr lang="fr-FR" sz="2000" dirty="0" smtClean="0">
                <a:latin typeface="Garamond" panose="02020404030301010803" pitchFamily="18" charset="0"/>
              </a:rPr>
              <a:t>mais </a:t>
            </a:r>
            <a:r>
              <a:rPr lang="fr-FR" sz="2000" dirty="0" smtClean="0">
                <a:latin typeface="Garamond" panose="02020404030301010803" pitchFamily="18" charset="0"/>
              </a:rPr>
              <a:t>l’éducation de la personne au patriotisme, à l’amour de la nation comme une personne vivante que l’on chérit, relève davantage des sentiments et d’une éducation émotionnelle.</a:t>
            </a:r>
            <a:endParaRPr lang="fr-FR" sz="2000" dirty="0">
              <a:latin typeface="Garamond" panose="02020404030301010803" pitchFamily="18" charset="0"/>
            </a:endParaRPr>
          </a:p>
        </p:txBody>
      </p:sp>
    </p:spTree>
    <p:extLst>
      <p:ext uri="{BB962C8B-B14F-4D97-AF65-F5344CB8AC3E}">
        <p14:creationId xmlns:p14="http://schemas.microsoft.com/office/powerpoint/2010/main" val="2329730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sz="half" idx="4294967295"/>
          </p:nvPr>
        </p:nvSpPr>
        <p:spPr>
          <a:xfrm>
            <a:off x="5056092" y="0"/>
            <a:ext cx="7135908" cy="6858000"/>
          </a:xfrm>
        </p:spPr>
        <p:txBody>
          <a:bodyPr>
            <a:normAutofit lnSpcReduction="10000"/>
          </a:bodyPr>
          <a:lstStyle/>
          <a:p>
            <a:r>
              <a:rPr lang="fr-FR" b="1" i="1" dirty="0" smtClean="0">
                <a:latin typeface="Garamond" panose="02020404030301010803" pitchFamily="18" charset="0"/>
              </a:rPr>
              <a:t>The </a:t>
            </a:r>
            <a:r>
              <a:rPr lang="fr-FR" b="1" i="1" dirty="0" err="1" smtClean="0">
                <a:latin typeface="Garamond" panose="02020404030301010803" pitchFamily="18" charset="0"/>
              </a:rPr>
              <a:t>Awakening</a:t>
            </a:r>
            <a:r>
              <a:rPr lang="fr-FR" b="1" i="1" dirty="0" smtClean="0">
                <a:latin typeface="Garamond" panose="02020404030301010803" pitchFamily="18" charset="0"/>
              </a:rPr>
              <a:t> Conscience</a:t>
            </a:r>
            <a:r>
              <a:rPr lang="fr-FR" dirty="0" smtClean="0">
                <a:latin typeface="Garamond" panose="02020404030301010803" pitchFamily="18" charset="0"/>
              </a:rPr>
              <a:t> (1853) William </a:t>
            </a:r>
            <a:r>
              <a:rPr lang="fr-FR" dirty="0" err="1" smtClean="0">
                <a:latin typeface="Garamond" panose="02020404030301010803" pitchFamily="18" charset="0"/>
              </a:rPr>
              <a:t>Holman</a:t>
            </a:r>
            <a:r>
              <a:rPr lang="fr-FR" dirty="0" smtClean="0">
                <a:latin typeface="Garamond" panose="02020404030301010803" pitchFamily="18" charset="0"/>
              </a:rPr>
              <a:t> Hunt, peintre </a:t>
            </a:r>
            <a:r>
              <a:rPr lang="fr-FR" dirty="0" err="1" smtClean="0">
                <a:latin typeface="Garamond" panose="02020404030301010803" pitchFamily="18" charset="0"/>
              </a:rPr>
              <a:t>Pré-Raphaélite</a:t>
            </a:r>
            <a:endParaRPr lang="fr-FR" dirty="0" smtClean="0">
              <a:latin typeface="Garamond" panose="02020404030301010803" pitchFamily="18" charset="0"/>
            </a:endParaRPr>
          </a:p>
          <a:p>
            <a:r>
              <a:rPr lang="fr-FR" dirty="0" smtClean="0">
                <a:latin typeface="Garamond" panose="02020404030301010803" pitchFamily="18" charset="0"/>
              </a:rPr>
              <a:t>Peinture narrative : </a:t>
            </a:r>
            <a:r>
              <a:rPr lang="fr-FR" dirty="0">
                <a:latin typeface="Garamond" panose="02020404030301010803" pitchFamily="18" charset="0"/>
              </a:rPr>
              <a:t>u</a:t>
            </a:r>
            <a:r>
              <a:rPr lang="fr-FR" dirty="0" smtClean="0">
                <a:latin typeface="Garamond" panose="02020404030301010803" pitchFamily="18" charset="0"/>
              </a:rPr>
              <a:t>n « nouveau riche » avec sa proie : une jeune fille de la campagne.</a:t>
            </a:r>
          </a:p>
          <a:p>
            <a:r>
              <a:rPr lang="fr-FR" dirty="0" smtClean="0">
                <a:latin typeface="Garamond" panose="02020404030301010803" pitchFamily="18" charset="0"/>
              </a:rPr>
              <a:t>Sous la table : chat, et petit oiseau pris au piège</a:t>
            </a:r>
          </a:p>
          <a:p>
            <a:r>
              <a:rPr lang="fr-FR" dirty="0" smtClean="0">
                <a:latin typeface="Garamond" panose="02020404030301010803" pitchFamily="18" charset="0"/>
              </a:rPr>
              <a:t>Sur le sol, un arrangement musical du poème de Tennyson</a:t>
            </a:r>
            <a:r>
              <a:rPr lang="fr-FR" dirty="0">
                <a:latin typeface="Garamond" panose="02020404030301010803" pitchFamily="18" charset="0"/>
              </a:rPr>
              <a:t> </a:t>
            </a:r>
            <a:r>
              <a:rPr lang="fr-FR" i="1" dirty="0" err="1" smtClean="0">
                <a:latin typeface="Garamond" panose="02020404030301010803" pitchFamily="18" charset="0"/>
              </a:rPr>
              <a:t>Tears</a:t>
            </a:r>
            <a:r>
              <a:rPr lang="fr-FR" i="1" dirty="0">
                <a:latin typeface="Garamond" panose="02020404030301010803" pitchFamily="18" charset="0"/>
              </a:rPr>
              <a:t>, </a:t>
            </a:r>
            <a:r>
              <a:rPr lang="fr-FR" i="1" dirty="0" err="1">
                <a:latin typeface="Garamond" panose="02020404030301010803" pitchFamily="18" charset="0"/>
              </a:rPr>
              <a:t>Idle</a:t>
            </a:r>
            <a:r>
              <a:rPr lang="fr-FR" i="1" dirty="0">
                <a:latin typeface="Garamond" panose="02020404030301010803" pitchFamily="18" charset="0"/>
              </a:rPr>
              <a:t> </a:t>
            </a:r>
            <a:r>
              <a:rPr lang="fr-FR" i="1" dirty="0" err="1" smtClean="0">
                <a:latin typeface="Garamond" panose="02020404030301010803" pitchFamily="18" charset="0"/>
              </a:rPr>
              <a:t>Tears</a:t>
            </a:r>
            <a:r>
              <a:rPr lang="fr-FR" i="1" dirty="0" smtClean="0">
                <a:latin typeface="Garamond" panose="02020404030301010803" pitchFamily="18" charset="0"/>
              </a:rPr>
              <a:t>  </a:t>
            </a:r>
            <a:r>
              <a:rPr lang="fr-FR" dirty="0" smtClean="0">
                <a:latin typeface="Garamond" panose="02020404030301010803" pitchFamily="18" charset="0"/>
              </a:rPr>
              <a:t>et sur le piano </a:t>
            </a:r>
            <a:r>
              <a:rPr lang="fr-FR" i="1" dirty="0" err="1" smtClean="0">
                <a:latin typeface="Garamond" panose="02020404030301010803" pitchFamily="18" charset="0"/>
              </a:rPr>
              <a:t>Oft</a:t>
            </a:r>
            <a:r>
              <a:rPr lang="fr-FR" i="1" dirty="0" smtClean="0">
                <a:latin typeface="Garamond" panose="02020404030301010803" pitchFamily="18" charset="0"/>
              </a:rPr>
              <a:t> </a:t>
            </a:r>
            <a:r>
              <a:rPr lang="fr-FR" i="1" dirty="0">
                <a:latin typeface="Garamond" panose="02020404030301010803" pitchFamily="18" charset="0"/>
              </a:rPr>
              <a:t>in the </a:t>
            </a:r>
            <a:r>
              <a:rPr lang="fr-FR" i="1" dirty="0" err="1">
                <a:latin typeface="Garamond" panose="02020404030301010803" pitchFamily="18" charset="0"/>
              </a:rPr>
              <a:t>Stilly</a:t>
            </a:r>
            <a:r>
              <a:rPr lang="fr-FR" i="1" dirty="0">
                <a:latin typeface="Garamond" panose="02020404030301010803" pitchFamily="18" charset="0"/>
              </a:rPr>
              <a:t> </a:t>
            </a:r>
            <a:r>
              <a:rPr lang="fr-FR" i="1" dirty="0" smtClean="0">
                <a:latin typeface="Garamond" panose="02020404030301010803" pitchFamily="18" charset="0"/>
              </a:rPr>
              <a:t>Night</a:t>
            </a:r>
            <a:r>
              <a:rPr lang="fr-FR" dirty="0" smtClean="0">
                <a:latin typeface="Garamond" panose="02020404030301010803" pitchFamily="18" charset="0"/>
              </a:rPr>
              <a:t>, joué par son amant, dont les paroles évoquent une chance gâchée et les souvenirs amers d’un passé plus heureux.</a:t>
            </a:r>
          </a:p>
          <a:p>
            <a:r>
              <a:rPr lang="fr-FR" dirty="0" smtClean="0">
                <a:latin typeface="Garamond" panose="02020404030301010803" pitchFamily="18" charset="0"/>
              </a:rPr>
              <a:t>Le son de cette chanson et la vue de la nature à travers la fenêtre ouverte suscitent une prise de conscience très forte chez la jeune femme. La conscience éveillée fortement liée au souvenir d’enfance dans la nature</a:t>
            </a:r>
          </a:p>
          <a:p>
            <a:r>
              <a:rPr lang="fr-FR" dirty="0" smtClean="0">
                <a:latin typeface="Garamond" panose="02020404030301010803" pitchFamily="18" charset="0"/>
              </a:rPr>
              <a:t>Sur le cadre, citation de Proverbes 25:20 : « celui qui chante des chansons à un cœur affligé, est comme celui qui ôte son vêtement en un temps froid »</a:t>
            </a:r>
            <a:endParaRPr lang="fr-FR" dirty="0">
              <a:latin typeface="Garamond" panose="02020404030301010803" pitchFamily="18" charset="0"/>
            </a:endParaRPr>
          </a:p>
        </p:txBody>
      </p:sp>
      <p:pic>
        <p:nvPicPr>
          <p:cNvPr id="1026" name="Picture 2" descr="300px-William_Holman_Hunt_-_The_Awakening_Conscience_-_Google_Art_Project">
            <a:hlinkClick r:id="rId2"/>
          </p:cNvPr>
          <p:cNvPicPr>
            <a:picLocks noGrp="1" noChangeAspect="1" noChangeArrowheads="1"/>
          </p:cNvPicPr>
          <p:nvPr>
            <p:ph sz="half" idx="4294967295"/>
          </p:nvPr>
        </p:nvPicPr>
        <p:blipFill>
          <a:blip r:embed="rId3" cstate="print">
            <a:extLst>
              <a:ext uri="{28A0092B-C50C-407E-A947-70E740481C1C}">
                <a14:useLocalDpi xmlns:a14="http://schemas.microsoft.com/office/drawing/2010/main"/>
              </a:ext>
            </a:extLst>
          </a:blip>
          <a:srcRect/>
          <a:stretch>
            <a:fillRect/>
          </a:stretch>
        </p:blipFill>
        <p:spPr bwMode="auto">
          <a:xfrm>
            <a:off x="1" y="0"/>
            <a:ext cx="50695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980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972221" y="3993"/>
            <a:ext cx="10018713" cy="575573"/>
          </a:xfrm>
        </p:spPr>
        <p:txBody>
          <a:bodyPr>
            <a:normAutofit fontScale="90000"/>
          </a:bodyPr>
          <a:lstStyle/>
          <a:p>
            <a:r>
              <a:rPr lang="fr-FR" dirty="0" smtClean="0">
                <a:latin typeface="Garamond" panose="02020404030301010803" pitchFamily="18" charset="0"/>
              </a:rPr>
              <a:t>La vérité éclairant le désir</a:t>
            </a:r>
            <a:endParaRPr lang="fr-FR" dirty="0">
              <a:latin typeface="Garamond" panose="02020404030301010803" pitchFamily="18" charset="0"/>
            </a:endParaRPr>
          </a:p>
        </p:txBody>
      </p:sp>
      <p:sp>
        <p:nvSpPr>
          <p:cNvPr id="5" name="Ellipse 4"/>
          <p:cNvSpPr/>
          <p:nvPr/>
        </p:nvSpPr>
        <p:spPr>
          <a:xfrm>
            <a:off x="5589639" y="3216512"/>
            <a:ext cx="1754500" cy="172785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Désir</a:t>
            </a:r>
            <a:endParaRPr lang="fr-FR" dirty="0"/>
          </a:p>
        </p:txBody>
      </p:sp>
      <p:sp>
        <p:nvSpPr>
          <p:cNvPr id="6" name="Ellipse 5"/>
          <p:cNvSpPr/>
          <p:nvPr/>
        </p:nvSpPr>
        <p:spPr>
          <a:xfrm>
            <a:off x="7244274" y="4944365"/>
            <a:ext cx="1821459" cy="1641214"/>
          </a:xfrm>
          <a:prstGeom prst="ellipse">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latin typeface="+mj-lt"/>
              </a:rPr>
              <a:t>Fausse parole</a:t>
            </a:r>
          </a:p>
          <a:p>
            <a:pPr algn="ctr"/>
            <a:r>
              <a:rPr lang="fr-FR" dirty="0" smtClean="0">
                <a:latin typeface="+mj-lt"/>
              </a:rPr>
              <a:t>Conscience aveuglée</a:t>
            </a:r>
            <a:endParaRPr lang="fr-FR" dirty="0">
              <a:latin typeface="+mj-lt"/>
            </a:endParaRPr>
          </a:p>
        </p:txBody>
      </p:sp>
      <p:sp>
        <p:nvSpPr>
          <p:cNvPr id="7" name="Ellipse 6"/>
          <p:cNvSpPr/>
          <p:nvPr/>
        </p:nvSpPr>
        <p:spPr>
          <a:xfrm>
            <a:off x="7147981" y="1099561"/>
            <a:ext cx="1882202" cy="172819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latin typeface="+mj-lt"/>
              </a:rPr>
              <a:t>Vraie parole</a:t>
            </a:r>
          </a:p>
          <a:p>
            <a:pPr algn="ctr"/>
            <a:r>
              <a:rPr lang="fr-FR" dirty="0" smtClean="0">
                <a:latin typeface="+mj-lt"/>
              </a:rPr>
              <a:t>Conscience claire</a:t>
            </a:r>
            <a:endParaRPr lang="fr-FR" dirty="0">
              <a:latin typeface="+mj-lt"/>
            </a:endParaRPr>
          </a:p>
        </p:txBody>
      </p:sp>
      <p:sp>
        <p:nvSpPr>
          <p:cNvPr id="8" name="Ellipse 7"/>
          <p:cNvSpPr/>
          <p:nvPr/>
        </p:nvSpPr>
        <p:spPr>
          <a:xfrm>
            <a:off x="10070889" y="5004756"/>
            <a:ext cx="1710372" cy="1512168"/>
          </a:xfrm>
          <a:prstGeom prst="ellipse">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latin typeface="+mj-lt"/>
              </a:rPr>
              <a:t>Objet erroné</a:t>
            </a:r>
          </a:p>
          <a:p>
            <a:pPr algn="ctr"/>
            <a:r>
              <a:rPr lang="fr-FR" dirty="0" err="1" smtClean="0">
                <a:latin typeface="+mj-lt"/>
              </a:rPr>
              <a:t>Mal-aimer</a:t>
            </a:r>
            <a:endParaRPr lang="fr-FR" dirty="0">
              <a:latin typeface="+mj-lt"/>
            </a:endParaRPr>
          </a:p>
        </p:txBody>
      </p:sp>
      <p:sp>
        <p:nvSpPr>
          <p:cNvPr id="9" name="Ellipse 8"/>
          <p:cNvSpPr/>
          <p:nvPr/>
        </p:nvSpPr>
        <p:spPr>
          <a:xfrm>
            <a:off x="9925062" y="1032505"/>
            <a:ext cx="2105636" cy="197103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latin typeface="+mj-lt"/>
              </a:rPr>
              <a:t>Objet adéquat</a:t>
            </a:r>
          </a:p>
          <a:p>
            <a:pPr algn="ctr"/>
            <a:r>
              <a:rPr lang="fr-FR" dirty="0" err="1" smtClean="0">
                <a:latin typeface="+mj-lt"/>
              </a:rPr>
              <a:t>bien-aimer</a:t>
            </a:r>
            <a:endParaRPr lang="fr-FR" dirty="0">
              <a:latin typeface="+mj-lt"/>
            </a:endParaRPr>
          </a:p>
        </p:txBody>
      </p:sp>
      <p:sp>
        <p:nvSpPr>
          <p:cNvPr id="10" name="Rectangle 9"/>
          <p:cNvSpPr/>
          <p:nvPr/>
        </p:nvSpPr>
        <p:spPr>
          <a:xfrm>
            <a:off x="1491418" y="1110074"/>
            <a:ext cx="4138272" cy="5016758"/>
          </a:xfrm>
          <a:prstGeom prst="rect">
            <a:avLst/>
          </a:prstGeom>
        </p:spPr>
        <p:txBody>
          <a:bodyPr wrap="square">
            <a:spAutoFit/>
          </a:bodyPr>
          <a:lstStyle/>
          <a:p>
            <a:r>
              <a:rPr lang="fr-FR" sz="2000" dirty="0">
                <a:latin typeface="Garamond" panose="02020404030301010803" pitchFamily="18" charset="0"/>
              </a:rPr>
              <a:t>La vérité éclaire les désirs les plus profonds de l’âme spirituelle. Une personne doit d’abord comprendre par la vérité les aspirations les plus profondes de son âme spirituelle, puis mettre ce savoir en pratique pour accomplir sa </a:t>
            </a:r>
            <a:r>
              <a:rPr lang="fr-FR" sz="2000" dirty="0" smtClean="0">
                <a:latin typeface="Garamond" panose="02020404030301010803" pitchFamily="18" charset="0"/>
              </a:rPr>
              <a:t>responsabilité (Les Principes de l’Unification, Chapitre 1, section  6, p. 63)</a:t>
            </a:r>
          </a:p>
          <a:p>
            <a:r>
              <a:rPr lang="fr-FR" sz="2000" dirty="0" smtClean="0">
                <a:latin typeface="Garamond" panose="02020404030301010803" pitchFamily="18" charset="0"/>
              </a:rPr>
              <a:t>C’est </a:t>
            </a:r>
            <a:r>
              <a:rPr lang="fr-FR" sz="2000" dirty="0">
                <a:latin typeface="Garamond" panose="02020404030301010803" pitchFamily="18" charset="0"/>
              </a:rPr>
              <a:t>seulement ainsi que les éléments spirituels (venant d’une conscience claire) et les éléments de vitalité (bonnes actions faites par amour) établissent une relation mutuelle dans la personne elle-même, lui permettant de progresser vers le bien.</a:t>
            </a:r>
          </a:p>
        </p:txBody>
      </p:sp>
      <p:sp>
        <p:nvSpPr>
          <p:cNvPr id="11" name="Flèche droite 10"/>
          <p:cNvSpPr/>
          <p:nvPr/>
        </p:nvSpPr>
        <p:spPr>
          <a:xfrm rot="18217936">
            <a:off x="6500744" y="2611729"/>
            <a:ext cx="961668" cy="43204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2" name="Flèche droite 11"/>
          <p:cNvSpPr/>
          <p:nvPr/>
        </p:nvSpPr>
        <p:spPr>
          <a:xfrm>
            <a:off x="9141585" y="1747633"/>
            <a:ext cx="672075" cy="43204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 name="Flèche droite 12"/>
          <p:cNvSpPr/>
          <p:nvPr/>
        </p:nvSpPr>
        <p:spPr>
          <a:xfrm rot="2701143">
            <a:off x="6824191" y="4842046"/>
            <a:ext cx="647580" cy="576064"/>
          </a:xfrm>
          <a:prstGeom prst="rightArrow">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4" name="Flèche droite 13"/>
          <p:cNvSpPr/>
          <p:nvPr/>
        </p:nvSpPr>
        <p:spPr>
          <a:xfrm>
            <a:off x="9252987" y="5511279"/>
            <a:ext cx="672075" cy="432048"/>
          </a:xfrm>
          <a:prstGeom prst="rightArrow">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70177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0576" y="0"/>
            <a:ext cx="9503896" cy="882127"/>
          </a:xfrm>
        </p:spPr>
        <p:txBody>
          <a:bodyPr/>
          <a:lstStyle/>
          <a:p>
            <a:r>
              <a:rPr lang="fr-FR" dirty="0"/>
              <a:t>C</a:t>
            </a:r>
            <a:r>
              <a:rPr lang="fr-FR" dirty="0" smtClean="0"/>
              <a:t>ertitudes pour une vie plus juste</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279078292"/>
              </p:ext>
            </p:extLst>
          </p:nvPr>
        </p:nvGraphicFramePr>
        <p:xfrm>
          <a:off x="2441986" y="1118795"/>
          <a:ext cx="9122485" cy="5497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836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3160918625"/>
              </p:ext>
            </p:extLst>
          </p:nvPr>
        </p:nvGraphicFramePr>
        <p:xfrm>
          <a:off x="5884606" y="0"/>
          <a:ext cx="6307393" cy="4616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e 6"/>
          <p:cNvGrpSpPr/>
          <p:nvPr/>
        </p:nvGrpSpPr>
        <p:grpSpPr>
          <a:xfrm>
            <a:off x="8438961" y="5466863"/>
            <a:ext cx="1213434" cy="1213434"/>
            <a:chOff x="2546979" y="2548"/>
            <a:chExt cx="1213434" cy="1213434"/>
          </a:xfrm>
        </p:grpSpPr>
        <p:sp>
          <p:nvSpPr>
            <p:cNvPr id="8" name="Ellipse 7"/>
            <p:cNvSpPr/>
            <p:nvPr/>
          </p:nvSpPr>
          <p:spPr>
            <a:xfrm>
              <a:off x="2546979" y="2548"/>
              <a:ext cx="1213434" cy="12134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Ellipse 4"/>
            <p:cNvSpPr/>
            <p:nvPr/>
          </p:nvSpPr>
          <p:spPr>
            <a:xfrm>
              <a:off x="2724682" y="180251"/>
              <a:ext cx="858028" cy="8580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Libre-action</a:t>
              </a:r>
              <a:endParaRPr lang="fr-FR" sz="1800" kern="1200" dirty="0"/>
            </a:p>
          </p:txBody>
        </p:sp>
      </p:grpSp>
      <p:cxnSp>
        <p:nvCxnSpPr>
          <p:cNvPr id="11" name="Connecteur droit 10"/>
          <p:cNvCxnSpPr/>
          <p:nvPr/>
        </p:nvCxnSpPr>
        <p:spPr>
          <a:xfrm>
            <a:off x="9045678" y="988142"/>
            <a:ext cx="0" cy="2684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7875641" y="2320412"/>
            <a:ext cx="2123765"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à coins arrondis 1"/>
          <p:cNvSpPr/>
          <p:nvPr/>
        </p:nvSpPr>
        <p:spPr>
          <a:xfrm>
            <a:off x="3067666" y="5466863"/>
            <a:ext cx="2846437" cy="1213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Vie vraie, belle et bonne</a:t>
            </a:r>
            <a:endParaRPr lang="fr-FR" sz="3200" dirty="0"/>
          </a:p>
        </p:txBody>
      </p:sp>
      <p:sp>
        <p:nvSpPr>
          <p:cNvPr id="3" name="Flèche droite 2"/>
          <p:cNvSpPr/>
          <p:nvPr/>
        </p:nvSpPr>
        <p:spPr>
          <a:xfrm rot="10800000">
            <a:off x="6002596" y="5402528"/>
            <a:ext cx="1873045" cy="1342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rot="16200000">
            <a:off x="3554361" y="3758210"/>
            <a:ext cx="1873045" cy="1342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3215149" y="840658"/>
            <a:ext cx="2551469" cy="2535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Objet de bonté pour la joie de Dieu</a:t>
            </a:r>
            <a:endParaRPr lang="fr-FR" sz="2400" dirty="0"/>
          </a:p>
        </p:txBody>
      </p:sp>
      <p:sp>
        <p:nvSpPr>
          <p:cNvPr id="12" name="Arc 39"/>
          <p:cNvSpPr>
            <a:spLocks/>
          </p:cNvSpPr>
          <p:nvPr/>
        </p:nvSpPr>
        <p:spPr bwMode="auto">
          <a:xfrm rot="9934588" flipH="1" flipV="1">
            <a:off x="8018534" y="4510198"/>
            <a:ext cx="1985573" cy="147452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B0F0"/>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3" name="Arc 39"/>
          <p:cNvSpPr>
            <a:spLocks/>
          </p:cNvSpPr>
          <p:nvPr/>
        </p:nvSpPr>
        <p:spPr bwMode="auto">
          <a:xfrm rot="21214230" flipH="1" flipV="1">
            <a:off x="8146446" y="4267354"/>
            <a:ext cx="1985573" cy="147452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B0F0"/>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Tree>
    <p:extLst>
      <p:ext uri="{BB962C8B-B14F-4D97-AF65-F5344CB8AC3E}">
        <p14:creationId xmlns:p14="http://schemas.microsoft.com/office/powerpoint/2010/main" val="348963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632444000"/>
              </p:ext>
            </p:extLst>
          </p:nvPr>
        </p:nvGraphicFramePr>
        <p:xfrm>
          <a:off x="5389864" y="2475454"/>
          <a:ext cx="3705726" cy="4382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973806" y="653015"/>
            <a:ext cx="4467634" cy="11387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lgn="ctr"/>
            <a:r>
              <a:rPr lang="fr-FR" sz="2800" dirty="0" smtClean="0">
                <a:latin typeface="Arial Black" pitchFamily="34" charset="0"/>
              </a:rPr>
              <a:t>Cognitif</a:t>
            </a:r>
          </a:p>
          <a:p>
            <a:pPr lvl="0"/>
            <a:r>
              <a:rPr lang="fr-FR" sz="2000" i="1" dirty="0" smtClean="0"/>
              <a:t>authenticité, bien-fondé, exactitude, bon sens, logique, objectivité, raison, vérité </a:t>
            </a:r>
            <a:endParaRPr lang="fr-FR" sz="2000" dirty="0"/>
          </a:p>
        </p:txBody>
      </p:sp>
      <p:sp>
        <p:nvSpPr>
          <p:cNvPr id="6" name="Rectangle 5"/>
          <p:cNvSpPr/>
          <p:nvPr/>
        </p:nvSpPr>
        <p:spPr>
          <a:xfrm>
            <a:off x="2145382" y="3074987"/>
            <a:ext cx="3220277" cy="1200329"/>
          </a:xfrm>
          <a:prstGeom prst="rect">
            <a:avLst/>
          </a:prstGeom>
          <a:solidFill>
            <a:srgbClr val="7030A0"/>
          </a:solidFill>
        </p:spPr>
        <p:style>
          <a:lnRef idx="0">
            <a:schemeClr val="accent6"/>
          </a:lnRef>
          <a:fillRef idx="3">
            <a:schemeClr val="accent6"/>
          </a:fillRef>
          <a:effectRef idx="3">
            <a:schemeClr val="accent6"/>
          </a:effectRef>
          <a:fontRef idx="minor">
            <a:schemeClr val="lt1"/>
          </a:fontRef>
        </p:style>
        <p:txBody>
          <a:bodyPr wrap="square">
            <a:spAutoFit/>
          </a:bodyPr>
          <a:lstStyle/>
          <a:p>
            <a:pPr lvl="0"/>
            <a:r>
              <a:rPr lang="fr-FR" sz="2400" i="1" dirty="0" smtClean="0"/>
              <a:t>Finesse, Harmonie, précision, propriété, régularité</a:t>
            </a:r>
            <a:endParaRPr lang="fr-FR" sz="2400" dirty="0"/>
          </a:p>
        </p:txBody>
      </p:sp>
      <p:sp>
        <p:nvSpPr>
          <p:cNvPr id="7" name="Rectangle 6"/>
          <p:cNvSpPr/>
          <p:nvPr/>
        </p:nvSpPr>
        <p:spPr>
          <a:xfrm>
            <a:off x="9144000" y="3122981"/>
            <a:ext cx="2974033" cy="830997"/>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wrap="square">
            <a:spAutoFit/>
          </a:bodyPr>
          <a:lstStyle/>
          <a:p>
            <a:pPr lvl="0"/>
            <a:r>
              <a:rPr lang="fr-FR" sz="2400" i="1" dirty="0" smtClean="0"/>
              <a:t>Impartialité, rectitude, rigueur, sincérité</a:t>
            </a:r>
            <a:endParaRPr lang="fr-FR" sz="2400" dirty="0"/>
          </a:p>
        </p:txBody>
      </p:sp>
      <p:sp>
        <p:nvSpPr>
          <p:cNvPr id="8" name="Rectangle 7"/>
          <p:cNvSpPr/>
          <p:nvPr/>
        </p:nvSpPr>
        <p:spPr>
          <a:xfrm>
            <a:off x="9143999" y="5549313"/>
            <a:ext cx="2996510" cy="892552"/>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fr-FR" sz="2800" dirty="0" smtClean="0">
                <a:solidFill>
                  <a:srgbClr val="002060"/>
                </a:solidFill>
                <a:latin typeface="Arial Black" pitchFamily="34" charset="0"/>
              </a:rPr>
              <a:t>Conatif</a:t>
            </a:r>
          </a:p>
          <a:p>
            <a:pPr lvl="0"/>
            <a:r>
              <a:rPr lang="fr-FR" sz="2400" i="1" dirty="0" smtClean="0">
                <a:solidFill>
                  <a:srgbClr val="002060"/>
                </a:solidFill>
              </a:rPr>
              <a:t>Droiture, justice</a:t>
            </a:r>
            <a:endParaRPr lang="fr-FR" sz="2400" dirty="0">
              <a:solidFill>
                <a:srgbClr val="002060"/>
              </a:solidFill>
            </a:endParaRPr>
          </a:p>
        </p:txBody>
      </p:sp>
      <p:sp>
        <p:nvSpPr>
          <p:cNvPr id="9" name="Rectangle 8"/>
          <p:cNvSpPr/>
          <p:nvPr/>
        </p:nvSpPr>
        <p:spPr>
          <a:xfrm>
            <a:off x="2145382" y="5359629"/>
            <a:ext cx="3244481" cy="1261884"/>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800" dirty="0" smtClean="0">
                <a:latin typeface="Arial Black" pitchFamily="34" charset="0"/>
              </a:rPr>
              <a:t>Affectif </a:t>
            </a:r>
          </a:p>
          <a:p>
            <a:r>
              <a:rPr lang="fr-FR" sz="2400" i="1" dirty="0" smtClean="0"/>
              <a:t>proportion, délicatesse, </a:t>
            </a:r>
          </a:p>
          <a:p>
            <a:r>
              <a:rPr lang="fr-FR" sz="2400" i="1" dirty="0" smtClean="0"/>
              <a:t>finition, sensibilité</a:t>
            </a:r>
            <a:endParaRPr lang="fr-FR" sz="2400" dirty="0"/>
          </a:p>
        </p:txBody>
      </p:sp>
      <p:sp>
        <p:nvSpPr>
          <p:cNvPr id="2" name="Rectangle 1"/>
          <p:cNvSpPr/>
          <p:nvPr/>
        </p:nvSpPr>
        <p:spPr>
          <a:xfrm>
            <a:off x="5271247" y="1845270"/>
            <a:ext cx="3872752"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sz="2800" dirty="0"/>
              <a:t>certitudes </a:t>
            </a:r>
            <a:r>
              <a:rPr lang="fr-FR" sz="2800" dirty="0" smtClean="0"/>
              <a:t>intellectuelles</a:t>
            </a:r>
            <a:endParaRPr lang="fr-FR" sz="2800" dirty="0"/>
          </a:p>
        </p:txBody>
      </p:sp>
      <p:sp>
        <p:nvSpPr>
          <p:cNvPr id="10" name="Rectangle 9"/>
          <p:cNvSpPr/>
          <p:nvPr/>
        </p:nvSpPr>
        <p:spPr>
          <a:xfrm>
            <a:off x="9143999" y="5026093"/>
            <a:ext cx="2996509" cy="523220"/>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800" dirty="0">
                <a:solidFill>
                  <a:srgbClr val="002060"/>
                </a:solidFill>
              </a:rPr>
              <a:t>certitudes </a:t>
            </a:r>
            <a:r>
              <a:rPr lang="fr-FR" sz="2800" dirty="0" smtClean="0">
                <a:solidFill>
                  <a:srgbClr val="002060"/>
                </a:solidFill>
              </a:rPr>
              <a:t>morales</a:t>
            </a:r>
            <a:endParaRPr lang="fr-FR" sz="2800" dirty="0">
              <a:solidFill>
                <a:srgbClr val="002060"/>
              </a:solidFill>
            </a:endParaRPr>
          </a:p>
        </p:txBody>
      </p:sp>
      <p:sp>
        <p:nvSpPr>
          <p:cNvPr id="11" name="Rectangle 10"/>
          <p:cNvSpPr/>
          <p:nvPr/>
        </p:nvSpPr>
        <p:spPr>
          <a:xfrm>
            <a:off x="2145382" y="4834317"/>
            <a:ext cx="3256681" cy="523220"/>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800" dirty="0">
                <a:solidFill>
                  <a:schemeClr val="bg1"/>
                </a:solidFill>
              </a:rPr>
              <a:t>certitudes </a:t>
            </a:r>
            <a:r>
              <a:rPr lang="fr-FR" sz="2800" dirty="0" smtClean="0">
                <a:solidFill>
                  <a:schemeClr val="bg1"/>
                </a:solidFill>
              </a:rPr>
              <a:t>affectives</a:t>
            </a:r>
            <a:endParaRPr lang="fr-FR" sz="2800" dirty="0">
              <a:solidFill>
                <a:schemeClr val="bg1"/>
              </a:solidFill>
            </a:endParaRPr>
          </a:p>
        </p:txBody>
      </p:sp>
    </p:spTree>
    <p:extLst>
      <p:ext uri="{BB962C8B-B14F-4D97-AF65-F5344CB8AC3E}">
        <p14:creationId xmlns:p14="http://schemas.microsoft.com/office/powerpoint/2010/main" val="1279210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319" y="17775"/>
            <a:ext cx="10546481" cy="1239526"/>
          </a:xfrm>
        </p:spPr>
        <p:txBody>
          <a:bodyPr>
            <a:normAutofit/>
          </a:bodyPr>
          <a:lstStyle/>
          <a:p>
            <a:r>
              <a:rPr lang="fr-FR" sz="4800" b="1" dirty="0" smtClean="0">
                <a:solidFill>
                  <a:schemeClr val="accent2">
                    <a:lumMod val="60000"/>
                    <a:lumOff val="40000"/>
                  </a:schemeClr>
                </a:solidFill>
                <a:effectLst>
                  <a:outerShdw blurRad="38100" dist="38100" dir="2700000" algn="tl">
                    <a:srgbClr val="000000">
                      <a:alpha val="43137"/>
                    </a:srgbClr>
                  </a:outerShdw>
                </a:effectLst>
                <a:latin typeface="Garamond" panose="02020404030301010803" pitchFamily="18" charset="0"/>
              </a:rPr>
              <a:t>Définition et étymologie</a:t>
            </a:r>
            <a:endParaRPr lang="fr-FR" sz="4800" b="1" dirty="0">
              <a:solidFill>
                <a:schemeClr val="accent2">
                  <a:lumMod val="60000"/>
                  <a:lumOff val="40000"/>
                </a:schemeClr>
              </a:solidFill>
              <a:effectLst>
                <a:outerShdw blurRad="38100" dist="38100" dir="2700000" algn="tl">
                  <a:srgbClr val="000000">
                    <a:alpha val="43137"/>
                  </a:srgbClr>
                </a:outerShdw>
              </a:effectLst>
              <a:latin typeface="Garamond" panose="02020404030301010803" pitchFamily="18" charset="0"/>
            </a:endParaRPr>
          </a:p>
        </p:txBody>
      </p:sp>
      <p:sp>
        <p:nvSpPr>
          <p:cNvPr id="3" name="Espace réservé du contenu 2"/>
          <p:cNvSpPr>
            <a:spLocks noGrp="1"/>
          </p:cNvSpPr>
          <p:nvPr>
            <p:ph idx="1"/>
          </p:nvPr>
        </p:nvSpPr>
        <p:spPr>
          <a:xfrm>
            <a:off x="1893345" y="1592132"/>
            <a:ext cx="9903609" cy="2935972"/>
          </a:xfrm>
        </p:spPr>
        <p:style>
          <a:lnRef idx="1">
            <a:schemeClr val="accent3"/>
          </a:lnRef>
          <a:fillRef idx="2">
            <a:schemeClr val="accent3"/>
          </a:fillRef>
          <a:effectRef idx="1">
            <a:schemeClr val="accent3"/>
          </a:effectRef>
          <a:fontRef idx="minor">
            <a:schemeClr val="dk1"/>
          </a:fontRef>
        </p:style>
        <p:txBody>
          <a:bodyPr>
            <a:normAutofit/>
          </a:bodyPr>
          <a:lstStyle/>
          <a:p>
            <a:r>
              <a:rPr lang="fr-FR" sz="2400" dirty="0" smtClean="0">
                <a:latin typeface="Garamond" panose="02020404030301010803" pitchFamily="18" charset="0"/>
              </a:rPr>
              <a:t>assurance </a:t>
            </a:r>
            <a:r>
              <a:rPr lang="fr-FR" sz="2400" dirty="0">
                <a:latin typeface="Garamond" panose="02020404030301010803" pitchFamily="18" charset="0"/>
              </a:rPr>
              <a:t>pleine et entière de </a:t>
            </a:r>
            <a:r>
              <a:rPr lang="fr-FR" sz="2400" dirty="0" smtClean="0">
                <a:latin typeface="Garamond" panose="02020404030301010803" pitchFamily="18" charset="0"/>
              </a:rPr>
              <a:t>l’exactitude </a:t>
            </a:r>
            <a:r>
              <a:rPr lang="fr-FR" sz="2400" dirty="0">
                <a:latin typeface="Garamond" panose="02020404030301010803" pitchFamily="18" charset="0"/>
              </a:rPr>
              <a:t>de quelque chose</a:t>
            </a:r>
            <a:r>
              <a:rPr lang="fr-FR" sz="2400" dirty="0" smtClean="0">
                <a:latin typeface="Garamond" panose="02020404030301010803" pitchFamily="18" charset="0"/>
              </a:rPr>
              <a:t>.</a:t>
            </a:r>
          </a:p>
          <a:p>
            <a:r>
              <a:rPr lang="fr-FR" sz="2400" dirty="0" smtClean="0">
                <a:latin typeface="Garamond" panose="02020404030301010803" pitchFamily="18" charset="0"/>
              </a:rPr>
              <a:t>état de l’esprit qui </a:t>
            </a:r>
            <a:r>
              <a:rPr lang="fr-FR" sz="2400" i="1" dirty="0" smtClean="0">
                <a:latin typeface="Garamond" panose="02020404030301010803" pitchFamily="18" charset="0"/>
              </a:rPr>
              <a:t>croit</a:t>
            </a:r>
            <a:r>
              <a:rPr lang="fr-FR" sz="2400" dirty="0" smtClean="0">
                <a:latin typeface="Garamond" panose="02020404030301010803" pitchFamily="18" charset="0"/>
              </a:rPr>
              <a:t> posséder la vérité » =&gt; croire va de l’opinion la plus indécise à l’assentiment la plus absolu.</a:t>
            </a:r>
          </a:p>
          <a:p>
            <a:r>
              <a:rPr lang="fr-FR" sz="2400" dirty="0" smtClean="0">
                <a:latin typeface="Garamond" panose="02020404030301010803" pitchFamily="18" charset="0"/>
              </a:rPr>
              <a:t>Conviction qu’a l’esprit que les objets sont tels qu’il les conçoit.</a:t>
            </a:r>
          </a:p>
          <a:p>
            <a:r>
              <a:rPr lang="fr-FR" sz="2400" dirty="0" smtClean="0">
                <a:latin typeface="Garamond" panose="02020404030301010803" pitchFamily="18" charset="0"/>
              </a:rPr>
              <a:t>État de l’esprit à l’égard d’un jugement qu’il tient pour vrai sans aucun doute</a:t>
            </a:r>
            <a:endParaRPr lang="fr-FR" sz="2400" dirty="0">
              <a:latin typeface="Garamond" panose="02020404030301010803" pitchFamily="18" charset="0"/>
            </a:endParaRPr>
          </a:p>
          <a:p>
            <a:endParaRPr lang="fr-FR" dirty="0"/>
          </a:p>
        </p:txBody>
      </p:sp>
      <p:sp>
        <p:nvSpPr>
          <p:cNvPr id="4" name="Rectangle 3"/>
          <p:cNvSpPr/>
          <p:nvPr/>
        </p:nvSpPr>
        <p:spPr>
          <a:xfrm>
            <a:off x="1893345" y="4528104"/>
            <a:ext cx="990361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fr-FR" sz="2800" dirty="0" smtClean="0">
                <a:solidFill>
                  <a:schemeClr val="accent5">
                    <a:lumMod val="50000"/>
                  </a:schemeClr>
                </a:solidFill>
                <a:latin typeface="Garamond" panose="02020404030301010803" pitchFamily="18" charset="0"/>
              </a:rPr>
              <a:t>Synonymes </a:t>
            </a:r>
          </a:p>
          <a:p>
            <a:pPr marL="342900" lvl="0" indent="-342900">
              <a:buFont typeface="Arial" panose="020B0604020202020204" pitchFamily="34" charset="0"/>
              <a:buChar char="•"/>
            </a:pPr>
            <a:r>
              <a:rPr lang="fr-FR" sz="2400" dirty="0" smtClean="0">
                <a:solidFill>
                  <a:schemeClr val="accent5">
                    <a:lumMod val="50000"/>
                  </a:schemeClr>
                </a:solidFill>
                <a:latin typeface="Garamond" panose="02020404030301010803" pitchFamily="18" charset="0"/>
              </a:rPr>
              <a:t>assurance</a:t>
            </a:r>
            <a:r>
              <a:rPr lang="fr-FR" sz="2400" dirty="0">
                <a:solidFill>
                  <a:schemeClr val="accent5">
                    <a:lumMod val="50000"/>
                  </a:schemeClr>
                </a:solidFill>
                <a:latin typeface="Garamond" panose="02020404030301010803" pitchFamily="18" charset="0"/>
              </a:rPr>
              <a:t>, autorité, fermeté, sûreté, stabilité</a:t>
            </a:r>
          </a:p>
          <a:p>
            <a:pPr marL="342900" lvl="0" indent="-342900">
              <a:buFont typeface="Arial" panose="020B0604020202020204" pitchFamily="34" charset="0"/>
              <a:buChar char="•"/>
            </a:pPr>
            <a:r>
              <a:rPr lang="fr-FR" sz="2400" dirty="0">
                <a:solidFill>
                  <a:schemeClr val="accent5">
                    <a:lumMod val="50000"/>
                  </a:schemeClr>
                </a:solidFill>
                <a:latin typeface="Garamond" panose="02020404030301010803" pitchFamily="18" charset="0"/>
              </a:rPr>
              <a:t>clarté, confirmation, </a:t>
            </a:r>
            <a:r>
              <a:rPr lang="fr-FR" sz="2400" dirty="0" smtClean="0">
                <a:solidFill>
                  <a:schemeClr val="accent5">
                    <a:lumMod val="50000"/>
                  </a:schemeClr>
                </a:solidFill>
                <a:latin typeface="Garamond" panose="02020404030301010803" pitchFamily="18" charset="0"/>
              </a:rPr>
              <a:t>conviction</a:t>
            </a:r>
            <a:r>
              <a:rPr lang="fr-FR" sz="2400" dirty="0">
                <a:solidFill>
                  <a:schemeClr val="accent5">
                    <a:lumMod val="50000"/>
                  </a:schemeClr>
                </a:solidFill>
                <a:latin typeface="Garamond" panose="02020404030301010803" pitchFamily="18" charset="0"/>
              </a:rPr>
              <a:t>, évidence, infaillibilité, netteté, réalité, vérité, </a:t>
            </a:r>
          </a:p>
          <a:p>
            <a:pPr marL="342900" lvl="0" indent="-342900">
              <a:buFont typeface="Arial" panose="020B0604020202020204" pitchFamily="34" charset="0"/>
              <a:buChar char="•"/>
            </a:pPr>
            <a:r>
              <a:rPr lang="fr-FR" sz="2400" dirty="0">
                <a:solidFill>
                  <a:schemeClr val="accent5">
                    <a:lumMod val="50000"/>
                  </a:schemeClr>
                </a:solidFill>
                <a:latin typeface="Garamond" panose="02020404030301010803" pitchFamily="18" charset="0"/>
              </a:rPr>
              <a:t>croyance, dogme, espoir, espérance, foi, opinion, persuasion</a:t>
            </a:r>
          </a:p>
        </p:txBody>
      </p:sp>
      <p:sp>
        <p:nvSpPr>
          <p:cNvPr id="6" name="Rectangle 5"/>
          <p:cNvSpPr/>
          <p:nvPr/>
        </p:nvSpPr>
        <p:spPr>
          <a:xfrm>
            <a:off x="1893345" y="1085508"/>
            <a:ext cx="1713033"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sz="2800" b="1" dirty="0">
                <a:latin typeface="Garamond" panose="02020404030301010803" pitchFamily="18" charset="0"/>
              </a:rPr>
              <a:t>Certitude</a:t>
            </a:r>
            <a:r>
              <a:rPr lang="fr-FR" sz="2800" dirty="0">
                <a:latin typeface="Garamond" panose="02020404030301010803" pitchFamily="18" charset="0"/>
              </a:rPr>
              <a:t> </a:t>
            </a:r>
            <a:endParaRPr lang="fr-FR" sz="2800" dirty="0"/>
          </a:p>
        </p:txBody>
      </p:sp>
    </p:spTree>
    <p:extLst>
      <p:ext uri="{BB962C8B-B14F-4D97-AF65-F5344CB8AC3E}">
        <p14:creationId xmlns:p14="http://schemas.microsoft.com/office/powerpoint/2010/main" val="37232928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097659203"/>
              </p:ext>
            </p:extLst>
          </p:nvPr>
        </p:nvGraphicFramePr>
        <p:xfrm>
          <a:off x="4378361" y="2123130"/>
          <a:ext cx="5378823" cy="4340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lipse 6"/>
          <p:cNvSpPr/>
          <p:nvPr/>
        </p:nvSpPr>
        <p:spPr>
          <a:xfrm>
            <a:off x="9900724" y="4630994"/>
            <a:ext cx="2261420" cy="2227006"/>
          </a:xfrm>
          <a:prstGeom prst="ellipse">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dirty="0" smtClean="0">
                <a:solidFill>
                  <a:srgbClr val="002060"/>
                </a:solidFill>
              </a:rPr>
              <a:t>orthopraxie</a:t>
            </a:r>
            <a:endParaRPr lang="fr-FR" sz="2000" dirty="0">
              <a:solidFill>
                <a:srgbClr val="002060"/>
              </a:solidFill>
            </a:endParaRPr>
          </a:p>
        </p:txBody>
      </p:sp>
      <p:sp>
        <p:nvSpPr>
          <p:cNvPr id="8" name="Ellipse 7"/>
          <p:cNvSpPr/>
          <p:nvPr/>
        </p:nvSpPr>
        <p:spPr>
          <a:xfrm>
            <a:off x="5937063" y="-103876"/>
            <a:ext cx="2261420" cy="222700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400" dirty="0" smtClean="0"/>
              <a:t>orthodoxie</a:t>
            </a:r>
            <a:endParaRPr lang="fr-FR" sz="2400" dirty="0"/>
          </a:p>
        </p:txBody>
      </p:sp>
      <p:sp>
        <p:nvSpPr>
          <p:cNvPr id="9" name="Ellipse 8"/>
          <p:cNvSpPr/>
          <p:nvPr/>
        </p:nvSpPr>
        <p:spPr>
          <a:xfrm>
            <a:off x="2045171" y="4630994"/>
            <a:ext cx="2261420" cy="222700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000" dirty="0" smtClean="0"/>
              <a:t>orthopraxie</a:t>
            </a:r>
            <a:endParaRPr lang="fr-FR" sz="2000" dirty="0"/>
          </a:p>
        </p:txBody>
      </p:sp>
    </p:spTree>
    <p:extLst>
      <p:ext uri="{BB962C8B-B14F-4D97-AF65-F5344CB8AC3E}">
        <p14:creationId xmlns:p14="http://schemas.microsoft.com/office/powerpoint/2010/main" val="18206580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La </a:t>
            </a:r>
            <a:r>
              <a:rPr lang="fr-FR" dirty="0" err="1" smtClean="0"/>
              <a:t>métanoia</a:t>
            </a:r>
            <a:r>
              <a:rPr lang="fr-FR" dirty="0" smtClean="0"/>
              <a:t> pour aimer le bien</a:t>
            </a:r>
            <a:endParaRPr lang="fr-FR" dirty="0"/>
          </a:p>
        </p:txBody>
      </p:sp>
      <p:sp>
        <p:nvSpPr>
          <p:cNvPr id="5" name="Espace réservé du contenu 4"/>
          <p:cNvSpPr>
            <a:spLocks noGrp="1"/>
          </p:cNvSpPr>
          <p:nvPr>
            <p:ph idx="1"/>
          </p:nvPr>
        </p:nvSpPr>
        <p:spPr>
          <a:xfrm>
            <a:off x="1528555" y="2416276"/>
            <a:ext cx="10018713" cy="3124201"/>
          </a:xfrm>
        </p:spPr>
        <p:txBody>
          <a:bodyPr/>
          <a:lstStyle/>
          <a:p>
            <a:r>
              <a:rPr lang="fr-FR" dirty="0" smtClean="0"/>
              <a:t>La conscience ne peut mûrir que dans des échanges d’amour épanouissants. </a:t>
            </a:r>
          </a:p>
          <a:p>
            <a:r>
              <a:rPr lang="fr-FR" dirty="0" smtClean="0"/>
              <a:t>En l’absence de ce cadre affectif, la conscience peut être informée sur le bien et les valeurs, savoir de quoi il s’agit, mais ne pas arriver pour autant à aimer le bien</a:t>
            </a:r>
          </a:p>
          <a:p>
            <a:r>
              <a:rPr lang="fr-FR" dirty="0" smtClean="0"/>
              <a:t>Le passage d’une conscience faussée à une conscience éclairée est appelé </a:t>
            </a:r>
            <a:r>
              <a:rPr lang="fr-FR" dirty="0" err="1" smtClean="0"/>
              <a:t>métanoia</a:t>
            </a:r>
            <a:endParaRPr lang="fr-FR" dirty="0"/>
          </a:p>
        </p:txBody>
      </p:sp>
    </p:spTree>
    <p:extLst>
      <p:ext uri="{BB962C8B-B14F-4D97-AF65-F5344CB8AC3E}">
        <p14:creationId xmlns:p14="http://schemas.microsoft.com/office/powerpoint/2010/main" val="3239797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3496" y="0"/>
            <a:ext cx="10572197" cy="792088"/>
          </a:xfrm>
        </p:spPr>
        <p:txBody>
          <a:bodyPr/>
          <a:lstStyle/>
          <a:p>
            <a:r>
              <a:rPr lang="fr-FR" dirty="0" smtClean="0"/>
              <a:t>Orthopathie</a:t>
            </a:r>
            <a:endParaRPr lang="fr-FR" dirty="0"/>
          </a:p>
        </p:txBody>
      </p:sp>
      <p:sp>
        <p:nvSpPr>
          <p:cNvPr id="3" name="Espace réservé du contenu 2"/>
          <p:cNvSpPr>
            <a:spLocks noGrp="1"/>
          </p:cNvSpPr>
          <p:nvPr>
            <p:ph idx="1"/>
          </p:nvPr>
        </p:nvSpPr>
        <p:spPr>
          <a:xfrm>
            <a:off x="1753496" y="792088"/>
            <a:ext cx="10285608" cy="5328592"/>
          </a:xfrm>
        </p:spPr>
        <p:txBody>
          <a:bodyPr>
            <a:normAutofit/>
          </a:bodyPr>
          <a:lstStyle/>
          <a:p>
            <a:r>
              <a:rPr lang="fr-FR" dirty="0" smtClean="0">
                <a:latin typeface="Garamond" panose="02020404030301010803" pitchFamily="18" charset="0"/>
              </a:rPr>
              <a:t>Sentir « ce qui va avec » et « se marie bien » (matching)</a:t>
            </a:r>
          </a:p>
          <a:p>
            <a:r>
              <a:rPr lang="fr-FR" sz="2800" dirty="0" smtClean="0">
                <a:latin typeface="Garamond" panose="02020404030301010803" pitchFamily="18" charset="0"/>
              </a:rPr>
              <a:t>Quels sentiments le sujet aimant doit porter à l’objet aimé, à quel moment, dans </a:t>
            </a:r>
            <a:r>
              <a:rPr lang="fr-FR" sz="2800" dirty="0" smtClean="0">
                <a:latin typeface="Garamond" panose="02020404030301010803" pitchFamily="18" charset="0"/>
              </a:rPr>
              <a:t>quelles </a:t>
            </a:r>
            <a:r>
              <a:rPr lang="fr-FR" sz="2800" dirty="0" smtClean="0">
                <a:latin typeface="Garamond" panose="02020404030301010803" pitchFamily="18" charset="0"/>
              </a:rPr>
              <a:t>proportions</a:t>
            </a:r>
          </a:p>
          <a:p>
            <a:pPr lvl="0"/>
            <a:r>
              <a:rPr lang="fr-FR" sz="2800" dirty="0" smtClean="0">
                <a:latin typeface="Garamond" panose="02020404030301010803" pitchFamily="18" charset="0"/>
              </a:rPr>
              <a:t>Justesse en amour : objet juste, durée juste, intensité juste, code juste</a:t>
            </a:r>
          </a:p>
          <a:p>
            <a:pPr lvl="0"/>
            <a:r>
              <a:rPr lang="fr-FR" sz="2800" dirty="0" smtClean="0">
                <a:latin typeface="Garamond" panose="02020404030301010803" pitchFamily="18" charset="0"/>
              </a:rPr>
              <a:t>Amour filial: vertical ascendant exclusif</a:t>
            </a:r>
          </a:p>
          <a:p>
            <a:pPr lvl="0"/>
            <a:r>
              <a:rPr lang="fr-FR" sz="2800" dirty="0" smtClean="0">
                <a:latin typeface="Garamond" panose="02020404030301010803" pitchFamily="18" charset="0"/>
              </a:rPr>
              <a:t>Amour fraternel : amour horizontal multiple</a:t>
            </a:r>
          </a:p>
          <a:p>
            <a:pPr lvl="0"/>
            <a:r>
              <a:rPr lang="fr-FR" sz="2800" dirty="0" smtClean="0">
                <a:latin typeface="Garamond" panose="02020404030301010803" pitchFamily="18" charset="0"/>
              </a:rPr>
              <a:t>Amour conjugal : amour horizontal exclusif, sexuel</a:t>
            </a:r>
          </a:p>
          <a:p>
            <a:pPr lvl="0"/>
            <a:r>
              <a:rPr lang="fr-FR" sz="2800" dirty="0" smtClean="0">
                <a:latin typeface="Garamond" panose="02020404030301010803" pitchFamily="18" charset="0"/>
              </a:rPr>
              <a:t>Amour parental : amour vertical descendant multiple</a:t>
            </a:r>
            <a:endParaRPr lang="fr-FR" dirty="0" smtClean="0">
              <a:latin typeface="Garamond" panose="02020404030301010803" pitchFamily="18" charset="0"/>
            </a:endParaRPr>
          </a:p>
        </p:txBody>
      </p:sp>
    </p:spTree>
    <p:extLst>
      <p:ext uri="{BB962C8B-B14F-4D97-AF65-F5344CB8AC3E}">
        <p14:creationId xmlns:p14="http://schemas.microsoft.com/office/powerpoint/2010/main" val="4636275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extLst>
              <p:ext uri="{D42A27DB-BD31-4B8C-83A1-F6EECF244321}">
                <p14:modId xmlns:p14="http://schemas.microsoft.com/office/powerpoint/2010/main" val="2102440265"/>
              </p:ext>
            </p:extLst>
          </p:nvPr>
        </p:nvGraphicFramePr>
        <p:xfrm>
          <a:off x="1531981" y="692696"/>
          <a:ext cx="10849205"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necteur droit 4"/>
          <p:cNvCxnSpPr/>
          <p:nvPr/>
        </p:nvCxnSpPr>
        <p:spPr>
          <a:xfrm>
            <a:off x="6914390" y="1844566"/>
            <a:ext cx="24002" cy="354724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flipH="1" flipV="1">
            <a:off x="3626070" y="3584088"/>
            <a:ext cx="6761862" cy="34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58529" y="3000972"/>
            <a:ext cx="1967541"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b="1" dirty="0" smtClean="0">
                <a:latin typeface="Garamond" panose="02020404030301010803" pitchFamily="18" charset="0"/>
              </a:rPr>
              <a:t>Vrai Père</a:t>
            </a:r>
          </a:p>
          <a:p>
            <a:pPr algn="ctr"/>
            <a:r>
              <a:rPr lang="fr-FR" b="1" dirty="0" smtClean="0">
                <a:latin typeface="Garamond" panose="02020404030301010803" pitchFamily="18" charset="0"/>
              </a:rPr>
              <a:t>Vrai Mari</a:t>
            </a:r>
          </a:p>
          <a:p>
            <a:pPr algn="ctr"/>
            <a:r>
              <a:rPr lang="fr-FR" b="1" dirty="0" smtClean="0">
                <a:latin typeface="Garamond" panose="02020404030301010803" pitchFamily="18" charset="0"/>
              </a:rPr>
              <a:t>Vrai frère</a:t>
            </a:r>
          </a:p>
          <a:p>
            <a:pPr algn="ctr"/>
            <a:r>
              <a:rPr lang="fr-FR" b="1" dirty="0" smtClean="0">
                <a:latin typeface="Garamond" panose="02020404030301010803" pitchFamily="18" charset="0"/>
              </a:rPr>
              <a:t>Vrai fils</a:t>
            </a:r>
            <a:endParaRPr lang="fr-FR" b="1" dirty="0">
              <a:latin typeface="Garamond" panose="02020404030301010803" pitchFamily="18" charset="0"/>
            </a:endParaRPr>
          </a:p>
        </p:txBody>
      </p:sp>
      <p:sp>
        <p:nvSpPr>
          <p:cNvPr id="8" name="Rectangle 7"/>
          <p:cNvSpPr/>
          <p:nvPr/>
        </p:nvSpPr>
        <p:spPr>
          <a:xfrm>
            <a:off x="10387932" y="3083282"/>
            <a:ext cx="1335109" cy="1200329"/>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fr-FR" dirty="0" smtClean="0">
                <a:latin typeface="Garamond" panose="02020404030301010803" pitchFamily="18" charset="0"/>
              </a:rPr>
              <a:t>Vraie </a:t>
            </a:r>
            <a:r>
              <a:rPr lang="fr-FR" dirty="0">
                <a:latin typeface="Garamond" panose="02020404030301010803" pitchFamily="18" charset="0"/>
              </a:rPr>
              <a:t>M</a:t>
            </a:r>
            <a:r>
              <a:rPr lang="fr-FR" dirty="0" smtClean="0">
                <a:latin typeface="Garamond" panose="02020404030301010803" pitchFamily="18" charset="0"/>
              </a:rPr>
              <a:t>ère</a:t>
            </a:r>
          </a:p>
          <a:p>
            <a:pPr algn="ctr"/>
            <a:r>
              <a:rPr lang="fr-FR" dirty="0" smtClean="0">
                <a:latin typeface="Garamond" panose="02020404030301010803" pitchFamily="18" charset="0"/>
              </a:rPr>
              <a:t>Vraie épouse</a:t>
            </a:r>
          </a:p>
          <a:p>
            <a:pPr algn="ctr"/>
            <a:r>
              <a:rPr lang="fr-FR" dirty="0" smtClean="0">
                <a:latin typeface="Garamond" panose="02020404030301010803" pitchFamily="18" charset="0"/>
              </a:rPr>
              <a:t>Vraie sœur </a:t>
            </a:r>
          </a:p>
          <a:p>
            <a:pPr algn="ctr"/>
            <a:r>
              <a:rPr lang="fr-FR" dirty="0" smtClean="0">
                <a:latin typeface="Garamond" panose="02020404030301010803" pitchFamily="18" charset="0"/>
              </a:rPr>
              <a:t>Vrai fille</a:t>
            </a:r>
            <a:endParaRPr lang="fr-FR" dirty="0">
              <a:latin typeface="Garamond" panose="02020404030301010803" pitchFamily="18" charset="0"/>
            </a:endParaRPr>
          </a:p>
        </p:txBody>
      </p:sp>
      <p:cxnSp>
        <p:nvCxnSpPr>
          <p:cNvPr id="9" name="Connecteur droit avec flèche 8"/>
          <p:cNvCxnSpPr/>
          <p:nvPr/>
        </p:nvCxnSpPr>
        <p:spPr>
          <a:xfrm flipH="1" flipV="1">
            <a:off x="3626070" y="4283612"/>
            <a:ext cx="2554013" cy="132821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7755459" y="4283612"/>
            <a:ext cx="2632473" cy="13282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58529" y="661041"/>
            <a:ext cx="4279692" cy="1754326"/>
          </a:xfrm>
          <a:prstGeom prst="rect">
            <a:avLst/>
          </a:prstGeom>
        </p:spPr>
        <p:txBody>
          <a:bodyPr wrap="square">
            <a:spAutoFit/>
          </a:bodyPr>
          <a:lstStyle/>
          <a:p>
            <a:r>
              <a:rPr lang="fr-FR" dirty="0">
                <a:latin typeface="Garamond" panose="02020404030301010803" pitchFamily="18" charset="0"/>
              </a:rPr>
              <a:t>La </a:t>
            </a:r>
            <a:r>
              <a:rPr lang="fr-FR" dirty="0" smtClean="0">
                <a:latin typeface="Garamond" panose="02020404030301010803" pitchFamily="18" charset="0"/>
              </a:rPr>
              <a:t>famille d’amour vrai est l’école de l’amour et des sentiments moraux. C’est dans le cadre d’une vraie famille d’amour vrai que la conscience pourra nourrir des sentiments moraux et se construire un ensemble de certitudes morales</a:t>
            </a:r>
            <a:endParaRPr lang="fr-FR" dirty="0">
              <a:latin typeface="Garamond" panose="02020404030301010803" pitchFamily="18" charset="0"/>
            </a:endParaRPr>
          </a:p>
        </p:txBody>
      </p:sp>
    </p:spTree>
    <p:extLst>
      <p:ext uri="{BB962C8B-B14F-4D97-AF65-F5344CB8AC3E}">
        <p14:creationId xmlns:p14="http://schemas.microsoft.com/office/powerpoint/2010/main" val="3122301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7071" y="206480"/>
            <a:ext cx="10132142" cy="870152"/>
          </a:xfrm>
        </p:spPr>
        <p:txBody>
          <a:bodyPr>
            <a:normAutofit fontScale="90000"/>
          </a:bodyPr>
          <a:lstStyle/>
          <a:p>
            <a:pPr algn="ctr"/>
            <a:r>
              <a:rPr lang="fr-FR" sz="4800" dirty="0" smtClean="0">
                <a:latin typeface="Garamond" panose="02020404030301010803" pitchFamily="18" charset="0"/>
              </a:rPr>
              <a:t>Problématiques de Parole Donnée N° 233</a:t>
            </a:r>
            <a:endParaRPr lang="fr-FR" sz="4800" dirty="0">
              <a:latin typeface="Garamond" panose="02020404030301010803" pitchFamily="18" charset="0"/>
            </a:endParaRPr>
          </a:p>
        </p:txBody>
      </p:sp>
      <p:sp>
        <p:nvSpPr>
          <p:cNvPr id="7" name="Rectangle 7"/>
          <p:cNvSpPr>
            <a:spLocks noChangeArrowheads="1"/>
          </p:cNvSpPr>
          <p:nvPr/>
        </p:nvSpPr>
        <p:spPr bwMode="auto">
          <a:xfrm>
            <a:off x="0" y="7848600"/>
            <a:ext cx="2381250" cy="0"/>
          </a:xfrm>
          <a:prstGeom prst="rect">
            <a:avLst/>
          </a:prstGeom>
          <a:solidFill>
            <a:srgbClr val="B1B89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1" u="none" strike="noStrike" cap="none" normalizeH="0" baseline="0" smtClean="0">
                <a:ln>
                  <a:noFill/>
                </a:ln>
                <a:solidFill>
                  <a:srgbClr val="333333"/>
                </a:solidFill>
                <a:effectLst/>
                <a:latin typeface="Arial" pitchFamily="34" charset="0"/>
                <a:cs typeface="Arial" pitchFamily="34" charset="0"/>
                <a:hlinkClick r:id="rId2"/>
              </a:rPr>
              <a:t>Prisonnier</a:t>
            </a:r>
            <a:endParaRPr kumimoji="0" lang="fr-FR" sz="900" b="0" i="0" u="none" strike="noStrike" cap="none" normalizeH="0" baseline="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8" name="Rectangle 8">
            <a:hlinkClick r:id="rId3"/>
          </p:cNvPr>
          <p:cNvSpPr>
            <a:spLocks noChangeArrowheads="1"/>
          </p:cNvSpPr>
          <p:nvPr/>
        </p:nvSpPr>
        <p:spPr bwMode="auto">
          <a:xfrm>
            <a:off x="0" y="7848600"/>
            <a:ext cx="2381250" cy="0"/>
          </a:xfrm>
          <a:prstGeom prst="rect">
            <a:avLst/>
          </a:prstGeom>
          <a:solidFill>
            <a:srgbClr val="B1B89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3" name="Espace réservé du contenu 2"/>
          <p:cNvSpPr>
            <a:spLocks noGrp="1"/>
          </p:cNvSpPr>
          <p:nvPr>
            <p:ph idx="1"/>
          </p:nvPr>
        </p:nvSpPr>
        <p:spPr>
          <a:xfrm>
            <a:off x="3517751" y="1135625"/>
            <a:ext cx="8541571" cy="5397909"/>
          </a:xfrm>
        </p:spPr>
        <p:txBody>
          <a:bodyPr>
            <a:normAutofit/>
          </a:bodyPr>
          <a:lstStyle/>
          <a:p>
            <a:r>
              <a:rPr lang="fr-FR" dirty="0" smtClean="0"/>
              <a:t>Wittgenstein fut un grand logicien. </a:t>
            </a:r>
            <a:r>
              <a:rPr lang="fr-FR" i="1" dirty="0" smtClean="0"/>
              <a:t>De la certitude</a:t>
            </a:r>
            <a:r>
              <a:rPr lang="fr-FR" dirty="0" smtClean="0"/>
              <a:t> aborde parfois la relation entre les certitudes logiques (intellectuelles) et les certitudes morales. Pour Wittgenstein, certaines propositions ne sont pas démontrables, mais il est insensé d’en douter ou de les contester.</a:t>
            </a:r>
          </a:p>
          <a:p>
            <a:r>
              <a:rPr lang="fr-FR" dirty="0" smtClean="0"/>
              <a:t>Comment arriver à comprendre le bien, faire le bien et aimer le bien avec une assurance croissante ?</a:t>
            </a:r>
          </a:p>
          <a:p>
            <a:r>
              <a:rPr lang="fr-FR" dirty="0" smtClean="0"/>
              <a:t>Comment être plus certain de ses choix éthiques, et faire des progrès réguliers vers une vie bonne ?</a:t>
            </a:r>
          </a:p>
          <a:p>
            <a:r>
              <a:rPr lang="fr-FR" dirty="0" smtClean="0"/>
              <a:t>Qu’est-ce qui peut renforcer la certitude morale ?</a:t>
            </a:r>
          </a:p>
          <a:p>
            <a:r>
              <a:rPr lang="fr-FR" dirty="0" smtClean="0"/>
              <a:t>Existe-t-il des certitudes morales universelles ? </a:t>
            </a:r>
            <a:endParaRPr lang="fr-FR" dirty="0"/>
          </a:p>
        </p:txBody>
      </p:sp>
      <p:pic>
        <p:nvPicPr>
          <p:cNvPr id="2050" name="Picture 2" descr="http://www.gallimard.fr/var/storage/images/product/3a7/product_9782070711055_195x3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675" y="2465191"/>
            <a:ext cx="2140772" cy="328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839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899556" y="3682812"/>
            <a:ext cx="7287987" cy="1468800"/>
          </a:xfrm>
        </p:spPr>
        <p:style>
          <a:lnRef idx="0">
            <a:schemeClr val="dk1"/>
          </a:lnRef>
          <a:fillRef idx="3">
            <a:schemeClr val="dk1"/>
          </a:fillRef>
          <a:effectRef idx="3">
            <a:schemeClr val="dk1"/>
          </a:effectRef>
          <a:fontRef idx="minor">
            <a:schemeClr val="lt1"/>
          </a:fontRef>
        </p:style>
        <p:txBody>
          <a:bodyPr>
            <a:normAutofit/>
          </a:bodyPr>
          <a:lstStyle/>
          <a:p>
            <a:pPr algn="l"/>
            <a:r>
              <a:rPr lang="fr-FR" sz="8800" dirty="0" smtClean="0">
                <a:solidFill>
                  <a:srgbClr val="FF0000"/>
                </a:solidFill>
                <a:latin typeface="Garamond" panose="02020404030301010803" pitchFamily="18" charset="0"/>
              </a:rPr>
              <a:t>Première partie</a:t>
            </a:r>
            <a:endParaRPr lang="fr-FR" sz="8800" dirty="0">
              <a:solidFill>
                <a:srgbClr val="FF0000"/>
              </a:solidFill>
              <a:latin typeface="Garamond" panose="02020404030301010803" pitchFamily="18" charset="0"/>
            </a:endParaRPr>
          </a:p>
        </p:txBody>
      </p:sp>
      <p:sp>
        <p:nvSpPr>
          <p:cNvPr id="9" name="Rectangle 8"/>
          <p:cNvSpPr/>
          <p:nvPr/>
        </p:nvSpPr>
        <p:spPr>
          <a:xfrm>
            <a:off x="1899556" y="5151612"/>
            <a:ext cx="7287987" cy="7078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4000" dirty="0">
                <a:latin typeface="Arial Black" panose="020B0A04020102020204" pitchFamily="34" charset="0"/>
              </a:rPr>
              <a:t>Discussion par tables</a:t>
            </a:r>
          </a:p>
        </p:txBody>
      </p:sp>
    </p:spTree>
    <p:extLst>
      <p:ext uri="{BB962C8B-B14F-4D97-AF65-F5344CB8AC3E}">
        <p14:creationId xmlns:p14="http://schemas.microsoft.com/office/powerpoint/2010/main" val="587066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5680038" y="181545"/>
            <a:ext cx="5546178" cy="869385"/>
          </a:xfrm>
        </p:spPr>
        <p:txBody>
          <a:bodyPr>
            <a:normAutofit/>
          </a:bodyPr>
          <a:lstStyle/>
          <a:p>
            <a:pPr algn="l"/>
            <a:r>
              <a:rPr lang="fr-FR" b="1" dirty="0" smtClean="0">
                <a:solidFill>
                  <a:srgbClr val="FFC000"/>
                </a:solidFill>
                <a:effectLst>
                  <a:outerShdw blurRad="38100" dist="38100" dir="2700000" algn="tl">
                    <a:srgbClr val="000000">
                      <a:alpha val="43137"/>
                    </a:srgbClr>
                  </a:outerShdw>
                </a:effectLst>
                <a:latin typeface="Garamond" panose="02020404030301010803" pitchFamily="18" charset="0"/>
              </a:rPr>
              <a:t>Certitude intérieure</a:t>
            </a:r>
            <a:endParaRPr lang="fr-FR" b="1" dirty="0">
              <a:solidFill>
                <a:srgbClr val="FFC000"/>
              </a:solidFill>
              <a:effectLst>
                <a:outerShdw blurRad="38100" dist="38100" dir="2700000" algn="tl">
                  <a:srgbClr val="000000">
                    <a:alpha val="43137"/>
                  </a:srgbClr>
                </a:outerShdw>
              </a:effectLst>
              <a:latin typeface="Garamond" panose="02020404030301010803" pitchFamily="18" charset="0"/>
            </a:endParaRPr>
          </a:p>
        </p:txBody>
      </p:sp>
      <p:sp>
        <p:nvSpPr>
          <p:cNvPr id="5" name="Espace réservé du contenu 4"/>
          <p:cNvSpPr>
            <a:spLocks noGrp="1"/>
          </p:cNvSpPr>
          <p:nvPr>
            <p:ph idx="1"/>
          </p:nvPr>
        </p:nvSpPr>
        <p:spPr>
          <a:xfrm>
            <a:off x="1681315" y="939404"/>
            <a:ext cx="3998723" cy="5166896"/>
          </a:xfrm>
        </p:spPr>
        <p:txBody>
          <a:bodyPr>
            <a:noAutofit/>
          </a:bodyPr>
          <a:lstStyle/>
          <a:p>
            <a:pPr marL="0" indent="0">
              <a:buNone/>
            </a:pPr>
            <a:r>
              <a:rPr lang="fr-FR" sz="2800" dirty="0" smtClean="0">
                <a:latin typeface="Garamond" pitchFamily="18" charset="0"/>
              </a:rPr>
              <a:t>À un moment de votre vie, vous avez senti un éveil de votre conscience, un appel impératif. Sans raison logique ni justification, mais avec une conviction intérieure, vous avez désiré faire « plus que votre part. Vous avez commencé à faire de bonnes actions un peu surprenantes …</a:t>
            </a:r>
          </a:p>
        </p:txBody>
      </p:sp>
      <p:sp>
        <p:nvSpPr>
          <p:cNvPr id="6" name="Rectangle 5"/>
          <p:cNvSpPr/>
          <p:nvPr/>
        </p:nvSpPr>
        <p:spPr>
          <a:xfrm>
            <a:off x="1681315" y="293073"/>
            <a:ext cx="1642110" cy="646331"/>
          </a:xfrm>
          <a:prstGeom prst="rect">
            <a:avLst/>
          </a:prstGeom>
        </p:spPr>
        <p:txBody>
          <a:bodyPr wrap="square">
            <a:spAutoFit/>
          </a:bodyPr>
          <a:lstStyle/>
          <a:p>
            <a:pPr algn="ctr"/>
            <a:r>
              <a:rPr lang="fr-FR" sz="3600" dirty="0" smtClean="0">
                <a:latin typeface="Garamond" pitchFamily="18" charset="0"/>
              </a:rPr>
              <a:t>Table 1</a:t>
            </a:r>
            <a:endParaRPr lang="fr-FR" sz="3600" dirty="0">
              <a:latin typeface="Garamond" pitchFamily="18" charset="0"/>
            </a:endParaRPr>
          </a:p>
        </p:txBody>
      </p:sp>
      <p:pic>
        <p:nvPicPr>
          <p:cNvPr id="3075" name="Picture 3" descr="https://upload.wikimedia.org/wikipedia/commons/thumb/b/b0/Bohnh.jpg/220px-Bohn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038" y="1050930"/>
            <a:ext cx="2095500" cy="45910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916411" y="1117666"/>
            <a:ext cx="4132153" cy="4524315"/>
          </a:xfrm>
          <a:prstGeom prst="rect">
            <a:avLst/>
          </a:prstGeom>
        </p:spPr>
        <p:txBody>
          <a:bodyPr wrap="square">
            <a:spAutoFit/>
          </a:bodyPr>
          <a:lstStyle/>
          <a:p>
            <a:r>
              <a:rPr lang="fr-FR" sz="2400" dirty="0">
                <a:latin typeface="Garamond" pitchFamily="18" charset="0"/>
              </a:rPr>
              <a:t>Dietrich </a:t>
            </a:r>
            <a:r>
              <a:rPr lang="fr-FR" sz="2400" dirty="0" err="1" smtClean="0">
                <a:latin typeface="Garamond" pitchFamily="18" charset="0"/>
              </a:rPr>
              <a:t>Boenhoffer</a:t>
            </a:r>
            <a:r>
              <a:rPr lang="fr-FR" sz="2400" dirty="0" smtClean="0">
                <a:latin typeface="Garamond" pitchFamily="18" charset="0"/>
              </a:rPr>
              <a:t>. </a:t>
            </a:r>
          </a:p>
          <a:p>
            <a:r>
              <a:rPr lang="fr-FR" sz="2400" i="1" dirty="0" smtClean="0">
                <a:latin typeface="Garamond" pitchFamily="18" charset="0"/>
              </a:rPr>
              <a:t>Ce pasteur allemand, au terme d’une lente évolution spirituelle, intellectuelle, morale a senti qu’il devait faire bien plus que sa part raisonnable pour combattre le nazisme. Prenant de très grands  risques pour les Juifs, les Chrétiens, et une certaine idée du bien, il est allé au bout d’une certitude morale peu commune, qui l’a amené à une mort inéluctable à la fin de la deuxième guerre mondiale.</a:t>
            </a:r>
            <a:endParaRPr lang="fr-FR" sz="2400" i="1" dirty="0"/>
          </a:p>
        </p:txBody>
      </p:sp>
    </p:spTree>
    <p:extLst>
      <p:ext uri="{BB962C8B-B14F-4D97-AF65-F5344CB8AC3E}">
        <p14:creationId xmlns:p14="http://schemas.microsoft.com/office/powerpoint/2010/main" val="993813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58259" y="1473796"/>
            <a:ext cx="10464800" cy="4234031"/>
          </a:xfrm>
        </p:spPr>
        <p:txBody>
          <a:bodyPr>
            <a:normAutofit/>
          </a:bodyPr>
          <a:lstStyle/>
          <a:p>
            <a:pPr algn="l"/>
            <a:r>
              <a:rPr lang="fr-FR" sz="1800" dirty="0" smtClean="0">
                <a:latin typeface="Garamond" panose="02020404030301010803" pitchFamily="18" charset="0"/>
              </a:rPr>
              <a:t>Table 1</a:t>
            </a:r>
            <a:br>
              <a:rPr lang="fr-FR" sz="1800" dirty="0" smtClean="0">
                <a:latin typeface="Garamond" panose="02020404030301010803" pitchFamily="18" charset="0"/>
              </a:rPr>
            </a:br>
            <a:r>
              <a:rPr lang="fr-FR" sz="1800" dirty="0" smtClean="0">
                <a:latin typeface="Garamond" panose="02020404030301010803" pitchFamily="18" charset="0"/>
              </a:rPr>
              <a:t>Alexandre : Récemment, dans mon université, j’ai voulu monter un groupe par rapport à la COP 21, après les attentats et une semaine avant la COP. Toute manifestation était supprimée. Dans un temps normal, je pense que je n’aurais pas eu le courage d’aller vers la direction de l’université. Mais j’ai ressenti un élan de tenir bon et d’agir. Le sentiment de « répression » a plutôt agi sur moi comme un stimulant.</a:t>
            </a:r>
            <a:br>
              <a:rPr lang="fr-FR" sz="1800" dirty="0" smtClean="0">
                <a:latin typeface="Garamond" panose="02020404030301010803" pitchFamily="18" charset="0"/>
              </a:rPr>
            </a:br>
            <a:r>
              <a:rPr lang="fr-FR" sz="1800" dirty="0">
                <a:latin typeface="Garamond" panose="02020404030301010803" pitchFamily="18" charset="0"/>
              </a:rPr>
              <a:t/>
            </a:r>
            <a:br>
              <a:rPr lang="fr-FR" sz="1800" dirty="0">
                <a:latin typeface="Garamond" panose="02020404030301010803" pitchFamily="18" charset="0"/>
              </a:rPr>
            </a:br>
            <a:r>
              <a:rPr lang="fr-FR" sz="1800" dirty="0" err="1" smtClean="0">
                <a:latin typeface="Garamond" panose="02020404030301010803" pitchFamily="18" charset="0"/>
              </a:rPr>
              <a:t>Ayaka</a:t>
            </a:r>
            <a:r>
              <a:rPr lang="fr-FR" sz="1800" dirty="0" smtClean="0">
                <a:latin typeface="Garamond" panose="02020404030301010803" pitchFamily="18" charset="0"/>
              </a:rPr>
              <a:t> Y : 17 ans, j’avais vu à la télévision une émission sur les enfants victimes de famine en Afrique. J’ai décidé de faire quelque chose. Je suis allée au Kenya pour voir ce qu’on pouvait faire. Il y a eu un déclenchement, un éveil de la conscience. J’ai alors décidé de m’orienter vers des études de puériculture.</a:t>
            </a:r>
            <a:br>
              <a:rPr lang="fr-FR" sz="1800" dirty="0" smtClean="0">
                <a:latin typeface="Garamond" panose="02020404030301010803" pitchFamily="18" charset="0"/>
              </a:rPr>
            </a:br>
            <a:r>
              <a:rPr lang="fr-FR" sz="1800" dirty="0">
                <a:latin typeface="Garamond" panose="02020404030301010803" pitchFamily="18" charset="0"/>
              </a:rPr>
              <a:t/>
            </a:r>
            <a:br>
              <a:rPr lang="fr-FR" sz="1800" dirty="0">
                <a:latin typeface="Garamond" panose="02020404030301010803" pitchFamily="18" charset="0"/>
              </a:rPr>
            </a:br>
            <a:r>
              <a:rPr lang="fr-FR" sz="1800" dirty="0" smtClean="0">
                <a:latin typeface="Garamond" panose="02020404030301010803" pitchFamily="18" charset="0"/>
              </a:rPr>
              <a:t>Stéphane (étudiant en cryptologie) : J’ai vécu mon adolescence au Liban. Quand il y a eu la dernière élection présidentielle en Iran, je me suis senti poussé par un élan de jeunesse. J’ai relayé la diffusion d’un logiciel. Des gens pouvaient s’en servir. J’étais très motivé d’aider une cause qui me dépassait tout en me tenant très à cœur. </a:t>
            </a:r>
            <a:endParaRPr lang="fr-FR" sz="1800" dirty="0">
              <a:latin typeface="Garamond" panose="02020404030301010803" pitchFamily="18" charset="0"/>
            </a:endParaRPr>
          </a:p>
        </p:txBody>
      </p:sp>
    </p:spTree>
    <p:extLst>
      <p:ext uri="{BB962C8B-B14F-4D97-AF65-F5344CB8AC3E}">
        <p14:creationId xmlns:p14="http://schemas.microsoft.com/office/powerpoint/2010/main" val="4276408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05537" y="646331"/>
            <a:ext cx="10018713" cy="1201994"/>
          </a:xfrm>
        </p:spPr>
        <p:txBody>
          <a:bodyPr>
            <a:normAutofit/>
          </a:bodyPr>
          <a:lstStyle/>
          <a:p>
            <a:r>
              <a:rPr lang="fr-FR" sz="4400" dirty="0" smtClean="0">
                <a:effectLst>
                  <a:outerShdw blurRad="38100" dist="38100" dir="2700000" algn="tl">
                    <a:srgbClr val="000000">
                      <a:alpha val="43137"/>
                    </a:srgbClr>
                  </a:outerShdw>
                </a:effectLst>
                <a:latin typeface="Garamond" panose="02020404030301010803" pitchFamily="18" charset="0"/>
              </a:rPr>
              <a:t>Convaincre une personne incertaine</a:t>
            </a:r>
            <a:endParaRPr lang="fr-FR" sz="4400" dirty="0">
              <a:effectLst>
                <a:outerShdw blurRad="38100" dist="38100" dir="2700000" algn="tl">
                  <a:srgbClr val="000000">
                    <a:alpha val="43137"/>
                  </a:srgbClr>
                </a:outerShdw>
              </a:effectLst>
              <a:latin typeface="Garamond" panose="02020404030301010803" pitchFamily="18" charset="0"/>
            </a:endParaRPr>
          </a:p>
        </p:txBody>
      </p:sp>
      <p:sp>
        <p:nvSpPr>
          <p:cNvPr id="5" name="Espace réservé du contenu 4"/>
          <p:cNvSpPr>
            <a:spLocks noGrp="1"/>
          </p:cNvSpPr>
          <p:nvPr>
            <p:ph idx="1"/>
          </p:nvPr>
        </p:nvSpPr>
        <p:spPr>
          <a:xfrm>
            <a:off x="1858297" y="1991032"/>
            <a:ext cx="9763432" cy="3805084"/>
          </a:xfrm>
        </p:spPr>
        <p:txBody>
          <a:bodyPr>
            <a:normAutofit/>
          </a:bodyPr>
          <a:lstStyle/>
          <a:p>
            <a:pPr lvl="0"/>
            <a:r>
              <a:rPr lang="fr-FR" sz="2800" dirty="0" smtClean="0">
                <a:latin typeface="Garamond" panose="02020404030301010803" pitchFamily="18" charset="0"/>
              </a:rPr>
              <a:t>Vous avez parlé avec une personne moralement confuse : vous la sentiez attirée et tentée par des pratiques douteuses, ou alors elle se montrait sceptique, voire cynique sur l’intérêt de faire plus de bonnes choses dans sa vie.</a:t>
            </a:r>
          </a:p>
          <a:p>
            <a:pPr lvl="0"/>
            <a:r>
              <a:rPr lang="fr-FR" sz="2800" dirty="0" smtClean="0">
                <a:latin typeface="Garamond" panose="02020404030301010803" pitchFamily="18" charset="0"/>
              </a:rPr>
              <a:t>Comment avez-vous convaincu cette personne de s’élever moralement, de faire de réels efforts pour devenir meilleure ? Qu’est-ce qui vous a motivé à faire cela ?</a:t>
            </a:r>
            <a:endParaRPr lang="fr-FR" sz="2800" dirty="0">
              <a:latin typeface="Garamond" panose="02020404030301010803" pitchFamily="18" charset="0"/>
            </a:endParaRPr>
          </a:p>
        </p:txBody>
      </p:sp>
      <p:sp>
        <p:nvSpPr>
          <p:cNvPr id="6" name="Rectangle 5"/>
          <p:cNvSpPr/>
          <p:nvPr/>
        </p:nvSpPr>
        <p:spPr>
          <a:xfrm>
            <a:off x="10549890" y="0"/>
            <a:ext cx="1642110" cy="646331"/>
          </a:xfrm>
          <a:prstGeom prst="rect">
            <a:avLst/>
          </a:prstGeom>
        </p:spPr>
        <p:txBody>
          <a:bodyPr wrap="square">
            <a:spAutoFit/>
          </a:bodyPr>
          <a:lstStyle/>
          <a:p>
            <a:pPr algn="ctr"/>
            <a:r>
              <a:rPr lang="fr-FR" sz="3600" dirty="0" smtClean="0">
                <a:latin typeface="Garamond" panose="02020404030301010803" pitchFamily="18" charset="0"/>
              </a:rPr>
              <a:t>Table 2</a:t>
            </a:r>
            <a:endParaRPr lang="fr-FR" sz="3600" dirty="0">
              <a:latin typeface="Garamond" panose="02020404030301010803" pitchFamily="18" charset="0"/>
            </a:endParaRPr>
          </a:p>
        </p:txBody>
      </p:sp>
    </p:spTree>
    <p:extLst>
      <p:ext uri="{BB962C8B-B14F-4D97-AF65-F5344CB8AC3E}">
        <p14:creationId xmlns:p14="http://schemas.microsoft.com/office/powerpoint/2010/main" val="23781456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e">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Parallaxe</Template>
  <TotalTime>3019</TotalTime>
  <Words>2113</Words>
  <Application>Microsoft Office PowerPoint</Application>
  <PresentationFormat>Grand écran</PresentationFormat>
  <Paragraphs>339</Paragraphs>
  <Slides>43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43</vt:i4>
      </vt:variant>
    </vt:vector>
  </HeadingPairs>
  <TitlesOfParts>
    <vt:vector size="49" baseType="lpstr">
      <vt:lpstr>Arial</vt:lpstr>
      <vt:lpstr>Arial Black</vt:lpstr>
      <vt:lpstr>Arial Narrow</vt:lpstr>
      <vt:lpstr>Corbel</vt:lpstr>
      <vt:lpstr>Garamond</vt:lpstr>
      <vt:lpstr>Parallaxe</vt:lpstr>
      <vt:lpstr>Certitudes morales</vt:lpstr>
      <vt:lpstr>Conseil d’utilisation</vt:lpstr>
      <vt:lpstr>Programme de décembre 2015</vt:lpstr>
      <vt:lpstr>Définition et étymologie</vt:lpstr>
      <vt:lpstr>Problématiques de Parole Donnée N° 233</vt:lpstr>
      <vt:lpstr>Première partie</vt:lpstr>
      <vt:lpstr>Certitude intérieure</vt:lpstr>
      <vt:lpstr>Table 1 Alexandre : Récemment, dans mon université, j’ai voulu monter un groupe par rapport à la COP 21, après les attentats et une semaine avant la COP. Toute manifestation était supprimée. Dans un temps normal, je pense que je n’aurais pas eu le courage d’aller vers la direction de l’université. Mais j’ai ressenti un élan de tenir bon et d’agir. Le sentiment de « répression » a plutôt agi sur moi comme un stimulant.  Ayaka Y : 17 ans, j’avais vu à la télévision une émission sur les enfants victimes de famine en Afrique. J’ai décidé de faire quelque chose. Je suis allée au Kenya pour voir ce qu’on pouvait faire. Il y a eu un déclenchement, un éveil de la conscience. J’ai alors décidé de m’orienter vers des études de puériculture.  Stéphane (étudiant en cryptologie) : J’ai vécu mon adolescence au Liban. Quand il y a eu la dernière élection présidentielle en Iran, je me suis senti poussé par un élan de jeunesse. J’ai relayé la diffusion d’un logiciel. Des gens pouvaient s’en servir. J’étais très motivé d’aider une cause qui me dépassait tout en me tenant très à cœur. </vt:lpstr>
      <vt:lpstr>Convaincre une personne incertaine</vt:lpstr>
      <vt:lpstr>Table 2</vt:lpstr>
      <vt:lpstr>Résolutions – Vision 2020</vt:lpstr>
      <vt:lpstr>Présentation PowerPoint</vt:lpstr>
      <vt:lpstr>Deuxième Partie</vt:lpstr>
      <vt:lpstr>Plan de l’Exposé</vt:lpstr>
      <vt:lpstr>Parcours pédagogique</vt:lpstr>
      <vt:lpstr>La Conscience Veille</vt:lpstr>
      <vt:lpstr>Conscience et certitude</vt:lpstr>
      <vt:lpstr>La conscience émet des jugements</vt:lpstr>
      <vt:lpstr>Présentation PowerPoint</vt:lpstr>
      <vt:lpstr>Présentation PowerPoint</vt:lpstr>
      <vt:lpstr>Jugement d’autrui, jugement de la conscience</vt:lpstr>
      <vt:lpstr>Présentation PowerPoint</vt:lpstr>
      <vt:lpstr>Présentation PowerPoint</vt:lpstr>
      <vt:lpstr>Présentation PowerPoint</vt:lpstr>
      <vt:lpstr>Le bon sauvage et le Penseur</vt:lpstr>
      <vt:lpstr>Présentation PowerPoint</vt:lpstr>
      <vt:lpstr>Présentation PowerPoint</vt:lpstr>
      <vt:lpstr>Trois rôles de la Conscience</vt:lpstr>
      <vt:lpstr>Présentation PowerPoint</vt:lpstr>
      <vt:lpstr>Présentation PowerPoint</vt:lpstr>
      <vt:lpstr>De Jedermann au « manteau de la conscience »</vt:lpstr>
      <vt:lpstr>Présentation PowerPoint</vt:lpstr>
      <vt:lpstr>Présentation PowerPoint</vt:lpstr>
      <vt:lpstr>Sentiment et conscience</vt:lpstr>
      <vt:lpstr>Présentation PowerPoint</vt:lpstr>
      <vt:lpstr>La vérité éclairant le désir</vt:lpstr>
      <vt:lpstr>Certitudes pour une vie plus juste</vt:lpstr>
      <vt:lpstr>Présentation PowerPoint</vt:lpstr>
      <vt:lpstr>Présentation PowerPoint</vt:lpstr>
      <vt:lpstr>Présentation PowerPoint</vt:lpstr>
      <vt:lpstr>La métanoia pour aimer le bien</vt:lpstr>
      <vt:lpstr>Orthopathie</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Certitude des relations</dc:title>
  <dc:creator>laurent ladouce</dc:creator>
  <cp:lastModifiedBy>laurent ladouce</cp:lastModifiedBy>
  <cp:revision>168</cp:revision>
  <dcterms:created xsi:type="dcterms:W3CDTF">2015-12-05T09:05:18Z</dcterms:created>
  <dcterms:modified xsi:type="dcterms:W3CDTF">2015-12-28T16:28:59Z</dcterms:modified>
</cp:coreProperties>
</file>