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heme/themeOverride1.xml" ContentType="application/vnd.openxmlformats-officedocument.themeOverr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52" r:id="rId1"/>
  </p:sldMasterIdLst>
  <p:notesMasterIdLst>
    <p:notesMasterId r:id="rId44"/>
  </p:notesMasterIdLst>
  <p:sldIdLst>
    <p:sldId id="350" r:id="rId2"/>
    <p:sldId id="365" r:id="rId3"/>
    <p:sldId id="366" r:id="rId4"/>
    <p:sldId id="284" r:id="rId5"/>
    <p:sldId id="352" r:id="rId6"/>
    <p:sldId id="354" r:id="rId7"/>
    <p:sldId id="369" r:id="rId8"/>
    <p:sldId id="370" r:id="rId9"/>
    <p:sldId id="390" r:id="rId10"/>
    <p:sldId id="385" r:id="rId11"/>
    <p:sldId id="393" r:id="rId12"/>
    <p:sldId id="384" r:id="rId13"/>
    <p:sldId id="394" r:id="rId14"/>
    <p:sldId id="364" r:id="rId15"/>
    <p:sldId id="351" r:id="rId16"/>
    <p:sldId id="355" r:id="rId17"/>
    <p:sldId id="353" r:id="rId18"/>
    <p:sldId id="395" r:id="rId19"/>
    <p:sldId id="377" r:id="rId20"/>
    <p:sldId id="363" r:id="rId21"/>
    <p:sldId id="371" r:id="rId22"/>
    <p:sldId id="372" r:id="rId23"/>
    <p:sldId id="373" r:id="rId24"/>
    <p:sldId id="359" r:id="rId25"/>
    <p:sldId id="358" r:id="rId26"/>
    <p:sldId id="360" r:id="rId27"/>
    <p:sldId id="361" r:id="rId28"/>
    <p:sldId id="357" r:id="rId29"/>
    <p:sldId id="356" r:id="rId30"/>
    <p:sldId id="374" r:id="rId31"/>
    <p:sldId id="378" r:id="rId32"/>
    <p:sldId id="376" r:id="rId33"/>
    <p:sldId id="379" r:id="rId34"/>
    <p:sldId id="380" r:id="rId35"/>
    <p:sldId id="381" r:id="rId36"/>
    <p:sldId id="383" r:id="rId37"/>
    <p:sldId id="382" r:id="rId38"/>
    <p:sldId id="386" r:id="rId39"/>
    <p:sldId id="388" r:id="rId40"/>
    <p:sldId id="387" r:id="rId41"/>
    <p:sldId id="396" r:id="rId42"/>
    <p:sldId id="389" r:id="rId4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198E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Style à thème 1 - Accentuation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75" autoAdjust="0"/>
    <p:restoredTop sz="95812" autoAdjust="0"/>
  </p:normalViewPr>
  <p:slideViewPr>
    <p:cSldViewPr snapToGrid="0">
      <p:cViewPr varScale="1">
        <p:scale>
          <a:sx n="61" d="100"/>
          <a:sy n="61" d="100"/>
        </p:scale>
        <p:origin x="-96" y="-318"/>
      </p:cViewPr>
      <p:guideLst>
        <p:guide orient="horz" pos="2160"/>
        <p:guide pos="3840"/>
      </p:guideLst>
    </p:cSldViewPr>
  </p:slideViewPr>
  <p:outlineViewPr>
    <p:cViewPr>
      <p:scale>
        <a:sx n="33" d="100"/>
        <a:sy n="33" d="100"/>
      </p:scale>
      <p:origin x="0" y="-270"/>
    </p:cViewPr>
  </p:outlineViewPr>
  <p:notesTextViewPr>
    <p:cViewPr>
      <p:scale>
        <a:sx n="1" d="1"/>
        <a:sy n="1" d="1"/>
      </p:scale>
      <p:origin x="0" y="0"/>
    </p:cViewPr>
  </p:notesTextViewPr>
  <p:sorterViewPr>
    <p:cViewPr>
      <p:scale>
        <a:sx n="60" d="100"/>
        <a:sy n="60" d="100"/>
      </p:scale>
      <p:origin x="0" y="19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diagrams/_rels/data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s>
</file>

<file path=ppt/diagrams/_rels/drawing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3FCA326-9D3C-4DE3-AEC5-31E825905C4A}" type="doc">
      <dgm:prSet loTypeId="urn:microsoft.com/office/officeart/2005/8/layout/matrix1" loCatId="matrix" qsTypeId="urn:microsoft.com/office/officeart/2005/8/quickstyle/simple5" qsCatId="simple" csTypeId="urn:microsoft.com/office/officeart/2005/8/colors/colorful1" csCatId="colorful" phldr="1"/>
      <dgm:spPr/>
      <dgm:t>
        <a:bodyPr/>
        <a:lstStyle/>
        <a:p>
          <a:endParaRPr lang="fr-FR"/>
        </a:p>
      </dgm:t>
    </dgm:pt>
    <dgm:pt modelId="{5FED54CF-EF02-4D57-9167-EECC818F01B5}">
      <dgm:prSet phldrT="[Texte]" custT="1"/>
      <dgm:spPr/>
      <dgm:t>
        <a:bodyPr/>
        <a:lstStyle/>
        <a:p>
          <a:r>
            <a:rPr lang="fr-FR" sz="3600" b="1" dirty="0" smtClean="0"/>
            <a:t>Prospérité</a:t>
          </a:r>
          <a:endParaRPr lang="fr-FR" sz="3600" b="1" dirty="0"/>
        </a:p>
      </dgm:t>
    </dgm:pt>
    <dgm:pt modelId="{6C8D6386-540F-4093-8C1E-E5E575F5C436}" type="parTrans" cxnId="{6A58CFBB-BCDC-4BC2-B4FD-659D126CCF00}">
      <dgm:prSet/>
      <dgm:spPr/>
      <dgm:t>
        <a:bodyPr/>
        <a:lstStyle/>
        <a:p>
          <a:endParaRPr lang="fr-FR"/>
        </a:p>
      </dgm:t>
    </dgm:pt>
    <dgm:pt modelId="{A101DA5E-9045-4038-A996-EF2BEEA47C54}" type="sibTrans" cxnId="{6A58CFBB-BCDC-4BC2-B4FD-659D126CCF00}">
      <dgm:prSet/>
      <dgm:spPr/>
      <dgm:t>
        <a:bodyPr/>
        <a:lstStyle/>
        <a:p>
          <a:endParaRPr lang="fr-FR"/>
        </a:p>
      </dgm:t>
    </dgm:pt>
    <dgm:pt modelId="{3AC3B866-0978-44E2-98E4-73D58710D633}">
      <dgm:prSet phldrT="[Texte]"/>
      <dgm:spPr/>
      <dgm:t>
        <a:bodyPr/>
        <a:lstStyle/>
        <a:p>
          <a:r>
            <a:rPr lang="fr-FR" dirty="0" smtClean="0"/>
            <a:t>bénédiction, chance, faveur, fortune, grâce, veine</a:t>
          </a:r>
          <a:endParaRPr lang="fr-FR" dirty="0"/>
        </a:p>
      </dgm:t>
    </dgm:pt>
    <dgm:pt modelId="{199C9462-D666-4963-89B1-E50D43B3F79C}" type="parTrans" cxnId="{DDD4D092-5643-493C-9696-72290334F90E}">
      <dgm:prSet/>
      <dgm:spPr/>
      <dgm:t>
        <a:bodyPr/>
        <a:lstStyle/>
        <a:p>
          <a:endParaRPr lang="fr-FR"/>
        </a:p>
      </dgm:t>
    </dgm:pt>
    <dgm:pt modelId="{CA37F1D1-D9EB-4573-A330-845327A2433F}" type="sibTrans" cxnId="{DDD4D092-5643-493C-9696-72290334F90E}">
      <dgm:prSet/>
      <dgm:spPr/>
      <dgm:t>
        <a:bodyPr/>
        <a:lstStyle/>
        <a:p>
          <a:endParaRPr lang="fr-FR"/>
        </a:p>
      </dgm:t>
    </dgm:pt>
    <dgm:pt modelId="{2D2F8975-7D4E-4D7C-8F73-0633F20D697D}">
      <dgm:prSet phldrT="[Texte]"/>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fr-FR" dirty="0" smtClean="0"/>
            <a:t>activité, développement, essor, progrès, réussite, succès</a:t>
          </a:r>
        </a:p>
      </dgm:t>
    </dgm:pt>
    <dgm:pt modelId="{D8DF2C7D-3106-4B1C-9CC6-9581C79583ED}" type="parTrans" cxnId="{BDE56B82-24F6-4CCE-8532-AD9F817597EA}">
      <dgm:prSet/>
      <dgm:spPr/>
      <dgm:t>
        <a:bodyPr/>
        <a:lstStyle/>
        <a:p>
          <a:endParaRPr lang="fr-FR"/>
        </a:p>
      </dgm:t>
    </dgm:pt>
    <dgm:pt modelId="{4897AF39-7198-4330-A184-9F85466C7E00}" type="sibTrans" cxnId="{BDE56B82-24F6-4CCE-8532-AD9F817597EA}">
      <dgm:prSet/>
      <dgm:spPr/>
      <dgm:t>
        <a:bodyPr/>
        <a:lstStyle/>
        <a:p>
          <a:endParaRPr lang="fr-FR"/>
        </a:p>
      </dgm:t>
    </dgm:pt>
    <dgm:pt modelId="{EF5A5B08-2BFD-439C-B1B1-EBCCB4CA4C43}">
      <dgm:prSet phldrT="[Texte]"/>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fr-FR" dirty="0" smtClean="0"/>
            <a:t>abondance, aisance, expansion, opulence, richesse</a:t>
          </a:r>
          <a:endParaRPr lang="fr-FR" dirty="0"/>
        </a:p>
      </dgm:t>
    </dgm:pt>
    <dgm:pt modelId="{B396519D-BB63-4813-9AC1-6FFD4FEDAF3D}" type="parTrans" cxnId="{34078899-4DDA-48AC-961A-510B983A0F15}">
      <dgm:prSet/>
      <dgm:spPr/>
      <dgm:t>
        <a:bodyPr/>
        <a:lstStyle/>
        <a:p>
          <a:endParaRPr lang="fr-FR"/>
        </a:p>
      </dgm:t>
    </dgm:pt>
    <dgm:pt modelId="{03909198-CC0F-4BD6-B5AC-BB36710F9D95}" type="sibTrans" cxnId="{34078899-4DDA-48AC-961A-510B983A0F15}">
      <dgm:prSet/>
      <dgm:spPr/>
      <dgm:t>
        <a:bodyPr/>
        <a:lstStyle/>
        <a:p>
          <a:endParaRPr lang="fr-FR"/>
        </a:p>
      </dgm:t>
    </dgm:pt>
    <dgm:pt modelId="{E1CC4D4E-7F35-400E-AA33-2203EA61E448}">
      <dgm:prSet phldrT="[Texte]"/>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fr-FR" dirty="0" smtClean="0"/>
            <a:t>âge d'or, béatitude, bonheur, félicité, jouissance, plénitude</a:t>
          </a:r>
        </a:p>
      </dgm:t>
    </dgm:pt>
    <dgm:pt modelId="{139D3D9C-A85E-4125-8998-88BCC9E07672}" type="parTrans" cxnId="{53E6DA57-93F3-4355-B865-56CA5861F8E7}">
      <dgm:prSet/>
      <dgm:spPr/>
      <dgm:t>
        <a:bodyPr/>
        <a:lstStyle/>
        <a:p>
          <a:endParaRPr lang="fr-FR"/>
        </a:p>
      </dgm:t>
    </dgm:pt>
    <dgm:pt modelId="{A2470EA4-78E4-4F2A-BAC9-51B1EF4F13E9}" type="sibTrans" cxnId="{53E6DA57-93F3-4355-B865-56CA5861F8E7}">
      <dgm:prSet/>
      <dgm:spPr/>
      <dgm:t>
        <a:bodyPr/>
        <a:lstStyle/>
        <a:p>
          <a:endParaRPr lang="fr-FR"/>
        </a:p>
      </dgm:t>
    </dgm:pt>
    <dgm:pt modelId="{F6671F90-416A-460D-82C6-E6843B349D93}" type="pres">
      <dgm:prSet presAssocID="{B3FCA326-9D3C-4DE3-AEC5-31E825905C4A}" presName="diagram" presStyleCnt="0">
        <dgm:presLayoutVars>
          <dgm:chMax val="1"/>
          <dgm:dir/>
          <dgm:animLvl val="ctr"/>
          <dgm:resizeHandles val="exact"/>
        </dgm:presLayoutVars>
      </dgm:prSet>
      <dgm:spPr/>
      <dgm:t>
        <a:bodyPr/>
        <a:lstStyle/>
        <a:p>
          <a:endParaRPr lang="fr-FR"/>
        </a:p>
      </dgm:t>
    </dgm:pt>
    <dgm:pt modelId="{825A6E2A-43F1-45FD-A239-6DF7D825B91C}" type="pres">
      <dgm:prSet presAssocID="{B3FCA326-9D3C-4DE3-AEC5-31E825905C4A}" presName="matrix" presStyleCnt="0"/>
      <dgm:spPr/>
      <dgm:t>
        <a:bodyPr/>
        <a:lstStyle/>
        <a:p>
          <a:endParaRPr lang="fr-FR"/>
        </a:p>
      </dgm:t>
    </dgm:pt>
    <dgm:pt modelId="{203204B9-3EEC-4801-9BA9-1E4CFA929E10}" type="pres">
      <dgm:prSet presAssocID="{B3FCA326-9D3C-4DE3-AEC5-31E825905C4A}" presName="tile1" presStyleLbl="node1" presStyleIdx="0" presStyleCnt="4"/>
      <dgm:spPr/>
      <dgm:t>
        <a:bodyPr/>
        <a:lstStyle/>
        <a:p>
          <a:endParaRPr lang="fr-FR"/>
        </a:p>
      </dgm:t>
    </dgm:pt>
    <dgm:pt modelId="{3D824F6A-7E8A-418B-BC7B-99F7D0E22292}" type="pres">
      <dgm:prSet presAssocID="{B3FCA326-9D3C-4DE3-AEC5-31E825905C4A}" presName="tile1text" presStyleLbl="node1" presStyleIdx="0" presStyleCnt="4">
        <dgm:presLayoutVars>
          <dgm:chMax val="0"/>
          <dgm:chPref val="0"/>
          <dgm:bulletEnabled val="1"/>
        </dgm:presLayoutVars>
      </dgm:prSet>
      <dgm:spPr/>
      <dgm:t>
        <a:bodyPr/>
        <a:lstStyle/>
        <a:p>
          <a:endParaRPr lang="fr-FR"/>
        </a:p>
      </dgm:t>
    </dgm:pt>
    <dgm:pt modelId="{3CEFADF2-7302-4C99-8C6F-3247ED6A6D5D}" type="pres">
      <dgm:prSet presAssocID="{B3FCA326-9D3C-4DE3-AEC5-31E825905C4A}" presName="tile2" presStyleLbl="node1" presStyleIdx="1" presStyleCnt="4"/>
      <dgm:spPr/>
      <dgm:t>
        <a:bodyPr/>
        <a:lstStyle/>
        <a:p>
          <a:endParaRPr lang="fr-FR"/>
        </a:p>
      </dgm:t>
    </dgm:pt>
    <dgm:pt modelId="{D8655774-20DE-4A42-8A56-BAA3173F9BE6}" type="pres">
      <dgm:prSet presAssocID="{B3FCA326-9D3C-4DE3-AEC5-31E825905C4A}" presName="tile2text" presStyleLbl="node1" presStyleIdx="1" presStyleCnt="4">
        <dgm:presLayoutVars>
          <dgm:chMax val="0"/>
          <dgm:chPref val="0"/>
          <dgm:bulletEnabled val="1"/>
        </dgm:presLayoutVars>
      </dgm:prSet>
      <dgm:spPr/>
      <dgm:t>
        <a:bodyPr/>
        <a:lstStyle/>
        <a:p>
          <a:endParaRPr lang="fr-FR"/>
        </a:p>
      </dgm:t>
    </dgm:pt>
    <dgm:pt modelId="{CE0749A2-DFC2-43FE-9062-A6ADABC2A933}" type="pres">
      <dgm:prSet presAssocID="{B3FCA326-9D3C-4DE3-AEC5-31E825905C4A}" presName="tile3" presStyleLbl="node1" presStyleIdx="2" presStyleCnt="4"/>
      <dgm:spPr/>
      <dgm:t>
        <a:bodyPr/>
        <a:lstStyle/>
        <a:p>
          <a:endParaRPr lang="fr-FR"/>
        </a:p>
      </dgm:t>
    </dgm:pt>
    <dgm:pt modelId="{056626FD-6D3A-434E-9481-0B2B481E6B1E}" type="pres">
      <dgm:prSet presAssocID="{B3FCA326-9D3C-4DE3-AEC5-31E825905C4A}" presName="tile3text" presStyleLbl="node1" presStyleIdx="2" presStyleCnt="4">
        <dgm:presLayoutVars>
          <dgm:chMax val="0"/>
          <dgm:chPref val="0"/>
          <dgm:bulletEnabled val="1"/>
        </dgm:presLayoutVars>
      </dgm:prSet>
      <dgm:spPr/>
      <dgm:t>
        <a:bodyPr/>
        <a:lstStyle/>
        <a:p>
          <a:endParaRPr lang="fr-FR"/>
        </a:p>
      </dgm:t>
    </dgm:pt>
    <dgm:pt modelId="{B39DA3D9-A3AF-42A0-9FA8-993676DE14FE}" type="pres">
      <dgm:prSet presAssocID="{B3FCA326-9D3C-4DE3-AEC5-31E825905C4A}" presName="tile4" presStyleLbl="node1" presStyleIdx="3" presStyleCnt="4"/>
      <dgm:spPr/>
      <dgm:t>
        <a:bodyPr/>
        <a:lstStyle/>
        <a:p>
          <a:endParaRPr lang="fr-FR"/>
        </a:p>
      </dgm:t>
    </dgm:pt>
    <dgm:pt modelId="{364BE7FA-5F42-4EAD-94A4-3E440722E2E4}" type="pres">
      <dgm:prSet presAssocID="{B3FCA326-9D3C-4DE3-AEC5-31E825905C4A}" presName="tile4text" presStyleLbl="node1" presStyleIdx="3" presStyleCnt="4">
        <dgm:presLayoutVars>
          <dgm:chMax val="0"/>
          <dgm:chPref val="0"/>
          <dgm:bulletEnabled val="1"/>
        </dgm:presLayoutVars>
      </dgm:prSet>
      <dgm:spPr/>
      <dgm:t>
        <a:bodyPr/>
        <a:lstStyle/>
        <a:p>
          <a:endParaRPr lang="fr-FR"/>
        </a:p>
      </dgm:t>
    </dgm:pt>
    <dgm:pt modelId="{FFEF6625-5CFD-4D02-9A75-E75E4F4D5CB7}" type="pres">
      <dgm:prSet presAssocID="{B3FCA326-9D3C-4DE3-AEC5-31E825905C4A}" presName="centerTile" presStyleLbl="fgShp" presStyleIdx="0" presStyleCnt="1">
        <dgm:presLayoutVars>
          <dgm:chMax val="0"/>
          <dgm:chPref val="0"/>
        </dgm:presLayoutVars>
      </dgm:prSet>
      <dgm:spPr/>
      <dgm:t>
        <a:bodyPr/>
        <a:lstStyle/>
        <a:p>
          <a:endParaRPr lang="fr-FR"/>
        </a:p>
      </dgm:t>
    </dgm:pt>
  </dgm:ptLst>
  <dgm:cxnLst>
    <dgm:cxn modelId="{6A58CFBB-BCDC-4BC2-B4FD-659D126CCF00}" srcId="{B3FCA326-9D3C-4DE3-AEC5-31E825905C4A}" destId="{5FED54CF-EF02-4D57-9167-EECC818F01B5}" srcOrd="0" destOrd="0" parTransId="{6C8D6386-540F-4093-8C1E-E5E575F5C436}" sibTransId="{A101DA5E-9045-4038-A996-EF2BEEA47C54}"/>
    <dgm:cxn modelId="{BDE56B82-24F6-4CCE-8532-AD9F817597EA}" srcId="{5FED54CF-EF02-4D57-9167-EECC818F01B5}" destId="{2D2F8975-7D4E-4D7C-8F73-0633F20D697D}" srcOrd="1" destOrd="0" parTransId="{D8DF2C7D-3106-4B1C-9CC6-9581C79583ED}" sibTransId="{4897AF39-7198-4330-A184-9F85466C7E00}"/>
    <dgm:cxn modelId="{34078899-4DDA-48AC-961A-510B983A0F15}" srcId="{5FED54CF-EF02-4D57-9167-EECC818F01B5}" destId="{EF5A5B08-2BFD-439C-B1B1-EBCCB4CA4C43}" srcOrd="2" destOrd="0" parTransId="{B396519D-BB63-4813-9AC1-6FFD4FEDAF3D}" sibTransId="{03909198-CC0F-4BD6-B5AC-BB36710F9D95}"/>
    <dgm:cxn modelId="{DDD4D092-5643-493C-9696-72290334F90E}" srcId="{5FED54CF-EF02-4D57-9167-EECC818F01B5}" destId="{3AC3B866-0978-44E2-98E4-73D58710D633}" srcOrd="0" destOrd="0" parTransId="{199C9462-D666-4963-89B1-E50D43B3F79C}" sibTransId="{CA37F1D1-D9EB-4573-A330-845327A2433F}"/>
    <dgm:cxn modelId="{F1079415-A03F-4C6F-8F3D-F04A36A0BBF1}" type="presOf" srcId="{3AC3B866-0978-44E2-98E4-73D58710D633}" destId="{3D824F6A-7E8A-418B-BC7B-99F7D0E22292}" srcOrd="1" destOrd="0" presId="urn:microsoft.com/office/officeart/2005/8/layout/matrix1"/>
    <dgm:cxn modelId="{1672BE22-0A8C-46E7-B32D-4F281CD04D2B}" type="presOf" srcId="{2D2F8975-7D4E-4D7C-8F73-0633F20D697D}" destId="{3CEFADF2-7302-4C99-8C6F-3247ED6A6D5D}" srcOrd="0" destOrd="0" presId="urn:microsoft.com/office/officeart/2005/8/layout/matrix1"/>
    <dgm:cxn modelId="{394B0BCA-EF25-44CE-A4D8-C315B5082360}" type="presOf" srcId="{3AC3B866-0978-44E2-98E4-73D58710D633}" destId="{203204B9-3EEC-4801-9BA9-1E4CFA929E10}" srcOrd="0" destOrd="0" presId="urn:microsoft.com/office/officeart/2005/8/layout/matrix1"/>
    <dgm:cxn modelId="{AAE29FCA-3853-4521-A0C8-E31BD53FDF8C}" type="presOf" srcId="{B3FCA326-9D3C-4DE3-AEC5-31E825905C4A}" destId="{F6671F90-416A-460D-82C6-E6843B349D93}" srcOrd="0" destOrd="0" presId="urn:microsoft.com/office/officeart/2005/8/layout/matrix1"/>
    <dgm:cxn modelId="{05734760-FA56-4A48-9D92-6F6AB995293E}" type="presOf" srcId="{E1CC4D4E-7F35-400E-AA33-2203EA61E448}" destId="{B39DA3D9-A3AF-42A0-9FA8-993676DE14FE}" srcOrd="0" destOrd="0" presId="urn:microsoft.com/office/officeart/2005/8/layout/matrix1"/>
    <dgm:cxn modelId="{3D272864-97AD-40A5-BB46-2F86B2E77EF1}" type="presOf" srcId="{EF5A5B08-2BFD-439C-B1B1-EBCCB4CA4C43}" destId="{056626FD-6D3A-434E-9481-0B2B481E6B1E}" srcOrd="1" destOrd="0" presId="urn:microsoft.com/office/officeart/2005/8/layout/matrix1"/>
    <dgm:cxn modelId="{8992C752-A305-47DA-A459-14C82A6E14B6}" type="presOf" srcId="{5FED54CF-EF02-4D57-9167-EECC818F01B5}" destId="{FFEF6625-5CFD-4D02-9A75-E75E4F4D5CB7}" srcOrd="0" destOrd="0" presId="urn:microsoft.com/office/officeart/2005/8/layout/matrix1"/>
    <dgm:cxn modelId="{90A89377-7953-4E40-BF70-C68BA98E1CE8}" type="presOf" srcId="{2D2F8975-7D4E-4D7C-8F73-0633F20D697D}" destId="{D8655774-20DE-4A42-8A56-BAA3173F9BE6}" srcOrd="1" destOrd="0" presId="urn:microsoft.com/office/officeart/2005/8/layout/matrix1"/>
    <dgm:cxn modelId="{A7AF20DA-9EF6-4F5F-BB53-DE836BA5B5B1}" type="presOf" srcId="{E1CC4D4E-7F35-400E-AA33-2203EA61E448}" destId="{364BE7FA-5F42-4EAD-94A4-3E440722E2E4}" srcOrd="1" destOrd="0" presId="urn:microsoft.com/office/officeart/2005/8/layout/matrix1"/>
    <dgm:cxn modelId="{53E6DA57-93F3-4355-B865-56CA5861F8E7}" srcId="{5FED54CF-EF02-4D57-9167-EECC818F01B5}" destId="{E1CC4D4E-7F35-400E-AA33-2203EA61E448}" srcOrd="3" destOrd="0" parTransId="{139D3D9C-A85E-4125-8998-88BCC9E07672}" sibTransId="{A2470EA4-78E4-4F2A-BAC9-51B1EF4F13E9}"/>
    <dgm:cxn modelId="{7337440E-DA90-4AC6-AD46-E1B854428DB6}" type="presOf" srcId="{EF5A5B08-2BFD-439C-B1B1-EBCCB4CA4C43}" destId="{CE0749A2-DFC2-43FE-9062-A6ADABC2A933}" srcOrd="0" destOrd="0" presId="urn:microsoft.com/office/officeart/2005/8/layout/matrix1"/>
    <dgm:cxn modelId="{F6E066F8-063E-4BB3-899F-43DB83DF1C7C}" type="presParOf" srcId="{F6671F90-416A-460D-82C6-E6843B349D93}" destId="{825A6E2A-43F1-45FD-A239-6DF7D825B91C}" srcOrd="0" destOrd="0" presId="urn:microsoft.com/office/officeart/2005/8/layout/matrix1"/>
    <dgm:cxn modelId="{DFCD0D4D-2BC3-4AE3-81E3-D8F53915BF5A}" type="presParOf" srcId="{825A6E2A-43F1-45FD-A239-6DF7D825B91C}" destId="{203204B9-3EEC-4801-9BA9-1E4CFA929E10}" srcOrd="0" destOrd="0" presId="urn:microsoft.com/office/officeart/2005/8/layout/matrix1"/>
    <dgm:cxn modelId="{AE9910B4-4FD3-4F4C-9707-DA13525C69DC}" type="presParOf" srcId="{825A6E2A-43F1-45FD-A239-6DF7D825B91C}" destId="{3D824F6A-7E8A-418B-BC7B-99F7D0E22292}" srcOrd="1" destOrd="0" presId="urn:microsoft.com/office/officeart/2005/8/layout/matrix1"/>
    <dgm:cxn modelId="{06FF9D35-A486-44BE-ACD2-AA3A4DFA489C}" type="presParOf" srcId="{825A6E2A-43F1-45FD-A239-6DF7D825B91C}" destId="{3CEFADF2-7302-4C99-8C6F-3247ED6A6D5D}" srcOrd="2" destOrd="0" presId="urn:microsoft.com/office/officeart/2005/8/layout/matrix1"/>
    <dgm:cxn modelId="{B835F1B7-DA2A-4EC5-B1E5-69FA0BEE82A3}" type="presParOf" srcId="{825A6E2A-43F1-45FD-A239-6DF7D825B91C}" destId="{D8655774-20DE-4A42-8A56-BAA3173F9BE6}" srcOrd="3" destOrd="0" presId="urn:microsoft.com/office/officeart/2005/8/layout/matrix1"/>
    <dgm:cxn modelId="{4B3C5F85-25DD-44B0-B650-51A4C93C07ED}" type="presParOf" srcId="{825A6E2A-43F1-45FD-A239-6DF7D825B91C}" destId="{CE0749A2-DFC2-43FE-9062-A6ADABC2A933}" srcOrd="4" destOrd="0" presId="urn:microsoft.com/office/officeart/2005/8/layout/matrix1"/>
    <dgm:cxn modelId="{3B92A6E5-74ED-47DF-874D-E402003D5DF0}" type="presParOf" srcId="{825A6E2A-43F1-45FD-A239-6DF7D825B91C}" destId="{056626FD-6D3A-434E-9481-0B2B481E6B1E}" srcOrd="5" destOrd="0" presId="urn:microsoft.com/office/officeart/2005/8/layout/matrix1"/>
    <dgm:cxn modelId="{DFF3B09C-7B2A-4BFE-A622-71611C7C485A}" type="presParOf" srcId="{825A6E2A-43F1-45FD-A239-6DF7D825B91C}" destId="{B39DA3D9-A3AF-42A0-9FA8-993676DE14FE}" srcOrd="6" destOrd="0" presId="urn:microsoft.com/office/officeart/2005/8/layout/matrix1"/>
    <dgm:cxn modelId="{C7F79219-6BA6-4F9D-A75A-DADB1D5B720E}" type="presParOf" srcId="{825A6E2A-43F1-45FD-A239-6DF7D825B91C}" destId="{364BE7FA-5F42-4EAD-94A4-3E440722E2E4}" srcOrd="7" destOrd="0" presId="urn:microsoft.com/office/officeart/2005/8/layout/matrix1"/>
    <dgm:cxn modelId="{41C1A86E-3195-4A97-8FB0-61107457677C}" type="presParOf" srcId="{F6671F90-416A-460D-82C6-E6843B349D93}" destId="{FFEF6625-5CFD-4D02-9A75-E75E4F4D5CB7}"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4D53C3BA-D3CA-4463-9B65-86645015CB6F}" type="doc">
      <dgm:prSet loTypeId="urn:microsoft.com/office/officeart/2005/8/layout/radial5" loCatId="cycle" qsTypeId="urn:microsoft.com/office/officeart/2005/8/quickstyle/simple5" qsCatId="simple" csTypeId="urn:microsoft.com/office/officeart/2005/8/colors/colorful5" csCatId="colorful" phldr="1"/>
      <dgm:spPr/>
      <dgm:t>
        <a:bodyPr/>
        <a:lstStyle/>
        <a:p>
          <a:endParaRPr lang="fr-FR"/>
        </a:p>
      </dgm:t>
    </dgm:pt>
    <dgm:pt modelId="{3C116FBA-A9E2-43A5-A704-8847020F041F}">
      <dgm:prSet phldrT="[Texte]">
        <dgm:style>
          <a:lnRef idx="0">
            <a:schemeClr val="accent3"/>
          </a:lnRef>
          <a:fillRef idx="3">
            <a:schemeClr val="accent3"/>
          </a:fillRef>
          <a:effectRef idx="3">
            <a:schemeClr val="accent3"/>
          </a:effectRef>
          <a:fontRef idx="minor">
            <a:schemeClr val="lt1"/>
          </a:fontRef>
        </dgm:style>
      </dgm:prSet>
      <dgm:spPr/>
      <dgm:t>
        <a:bodyPr/>
        <a:lstStyle/>
        <a:p>
          <a:r>
            <a:rPr lang="fr-FR" dirty="0" smtClean="0"/>
            <a:t>Amour vrai</a:t>
          </a:r>
          <a:endParaRPr lang="fr-FR" dirty="0"/>
        </a:p>
      </dgm:t>
    </dgm:pt>
    <dgm:pt modelId="{918F6384-A76F-4F43-ADBA-D6C8BB9D6B04}" type="parTrans" cxnId="{F288142B-B5EE-440A-9DC3-F02B97E3A9B4}">
      <dgm:prSet/>
      <dgm:spPr/>
      <dgm:t>
        <a:bodyPr/>
        <a:lstStyle/>
        <a:p>
          <a:endParaRPr lang="fr-FR"/>
        </a:p>
      </dgm:t>
    </dgm:pt>
    <dgm:pt modelId="{26E682F9-2EBC-4C4C-86B5-5DBA696E0F50}" type="sibTrans" cxnId="{F288142B-B5EE-440A-9DC3-F02B97E3A9B4}">
      <dgm:prSet/>
      <dgm:spPr/>
      <dgm:t>
        <a:bodyPr/>
        <a:lstStyle/>
        <a:p>
          <a:endParaRPr lang="fr-FR"/>
        </a:p>
      </dgm:t>
    </dgm:pt>
    <dgm:pt modelId="{72706CEB-2FEB-4B92-BA27-F7CD232AE274}">
      <dgm:prSet phldrT="[Texte]" custT="1"/>
      <dgm:spPr/>
      <dgm:t>
        <a:bodyPr/>
        <a:lstStyle/>
        <a:p>
          <a:r>
            <a:rPr lang="fr-FR" sz="2000" dirty="0" smtClean="0"/>
            <a:t>Dieu</a:t>
          </a:r>
          <a:endParaRPr lang="fr-FR" sz="2000" dirty="0"/>
        </a:p>
      </dgm:t>
    </dgm:pt>
    <dgm:pt modelId="{6F491CC9-CF3B-4BF9-8D0C-BB3F9655014F}" type="parTrans" cxnId="{FF676119-8781-4BE1-8989-F7882D898569}">
      <dgm:prSet/>
      <dgm:spPr/>
      <dgm:t>
        <a:bodyPr/>
        <a:lstStyle/>
        <a:p>
          <a:endParaRPr lang="fr-FR"/>
        </a:p>
      </dgm:t>
    </dgm:pt>
    <dgm:pt modelId="{F88550FA-656D-4A78-A3BC-EC50FBE643E5}" type="sibTrans" cxnId="{FF676119-8781-4BE1-8989-F7882D898569}">
      <dgm:prSet/>
      <dgm:spPr/>
      <dgm:t>
        <a:bodyPr/>
        <a:lstStyle/>
        <a:p>
          <a:endParaRPr lang="fr-FR"/>
        </a:p>
      </dgm:t>
    </dgm:pt>
    <dgm:pt modelId="{002E1AB4-DDD8-4E10-A3BB-33EC9D474518}">
      <dgm:prSet phldrT="[Texte]">
        <dgm:style>
          <a:lnRef idx="0">
            <a:schemeClr val="accent2"/>
          </a:lnRef>
          <a:fillRef idx="3">
            <a:schemeClr val="accent2"/>
          </a:fillRef>
          <a:effectRef idx="3">
            <a:schemeClr val="accent2"/>
          </a:effectRef>
          <a:fontRef idx="minor">
            <a:schemeClr val="lt1"/>
          </a:fontRef>
        </dgm:style>
      </dgm:prSet>
      <dgm:spPr/>
      <dgm:t>
        <a:bodyPr/>
        <a:lstStyle/>
        <a:p>
          <a:r>
            <a:rPr lang="fr-FR" dirty="0" smtClean="0"/>
            <a:t>Corps</a:t>
          </a:r>
          <a:endParaRPr lang="fr-FR" dirty="0"/>
        </a:p>
      </dgm:t>
    </dgm:pt>
    <dgm:pt modelId="{4EC9F0A3-6DF5-4C06-8463-527DC3DF9074}" type="parTrans" cxnId="{AA77E6E2-3E1E-479C-BADD-6A636FE39003}">
      <dgm:prSet/>
      <dgm:spPr/>
      <dgm:t>
        <a:bodyPr/>
        <a:lstStyle/>
        <a:p>
          <a:endParaRPr lang="fr-FR"/>
        </a:p>
      </dgm:t>
    </dgm:pt>
    <dgm:pt modelId="{89C63380-7E99-4BA7-95EA-F8DDB204451C}" type="sibTrans" cxnId="{AA77E6E2-3E1E-479C-BADD-6A636FE39003}">
      <dgm:prSet/>
      <dgm:spPr/>
      <dgm:t>
        <a:bodyPr/>
        <a:lstStyle/>
        <a:p>
          <a:endParaRPr lang="fr-FR"/>
        </a:p>
      </dgm:t>
    </dgm:pt>
    <dgm:pt modelId="{8D3B520F-0DDA-4B7E-9E06-93BCB29D73FD}">
      <dgm:prSet phldrT="[Texte]" custT="1">
        <dgm:style>
          <a:lnRef idx="0">
            <a:schemeClr val="accent4"/>
          </a:lnRef>
          <a:fillRef idx="3">
            <a:schemeClr val="accent4"/>
          </a:fillRef>
          <a:effectRef idx="3">
            <a:schemeClr val="accent4"/>
          </a:effectRef>
          <a:fontRef idx="minor">
            <a:schemeClr val="lt1"/>
          </a:fontRef>
        </dgm:style>
      </dgm:prSet>
      <dgm:spPr/>
      <dgm:t>
        <a:bodyPr/>
        <a:lstStyle/>
        <a:p>
          <a:r>
            <a:rPr lang="fr-FR" sz="1800" dirty="0" smtClean="0">
              <a:latin typeface="Bodoni MT Condensed" pitchFamily="18" charset="0"/>
            </a:rPr>
            <a:t>Homme parfait</a:t>
          </a:r>
          <a:endParaRPr lang="fr-FR" sz="1800" dirty="0">
            <a:latin typeface="Bodoni MT Condensed" pitchFamily="18" charset="0"/>
          </a:endParaRPr>
        </a:p>
      </dgm:t>
    </dgm:pt>
    <dgm:pt modelId="{384B3C89-E6F5-45AC-ACD7-1A2F312A819A}" type="parTrans" cxnId="{3BCBF834-6DA0-435C-9D8B-F3886F30FC9C}">
      <dgm:prSet/>
      <dgm:spPr/>
      <dgm:t>
        <a:bodyPr/>
        <a:lstStyle/>
        <a:p>
          <a:endParaRPr lang="fr-FR"/>
        </a:p>
      </dgm:t>
    </dgm:pt>
    <dgm:pt modelId="{41049D8E-C845-445D-8140-508C3F6D121B}" type="sibTrans" cxnId="{3BCBF834-6DA0-435C-9D8B-F3886F30FC9C}">
      <dgm:prSet/>
      <dgm:spPr/>
      <dgm:t>
        <a:bodyPr/>
        <a:lstStyle/>
        <a:p>
          <a:endParaRPr lang="fr-FR"/>
        </a:p>
      </dgm:t>
    </dgm:pt>
    <dgm:pt modelId="{55C47380-3740-4AA2-B130-597ADC82C621}">
      <dgm:prSet phldrT="[Texte]">
        <dgm:style>
          <a:lnRef idx="0">
            <a:schemeClr val="accent1"/>
          </a:lnRef>
          <a:fillRef idx="3">
            <a:schemeClr val="accent1"/>
          </a:fillRef>
          <a:effectRef idx="3">
            <a:schemeClr val="accent1"/>
          </a:effectRef>
          <a:fontRef idx="minor">
            <a:schemeClr val="lt1"/>
          </a:fontRef>
        </dgm:style>
      </dgm:prSet>
      <dgm:spPr/>
      <dgm:t>
        <a:bodyPr/>
        <a:lstStyle/>
        <a:p>
          <a:r>
            <a:rPr lang="fr-FR" dirty="0" smtClean="0"/>
            <a:t>Esp</a:t>
          </a:r>
          <a:endParaRPr lang="fr-FR" dirty="0"/>
        </a:p>
      </dgm:t>
    </dgm:pt>
    <dgm:pt modelId="{C983FEE8-F53B-4D33-B397-7882C6131FBF}" type="parTrans" cxnId="{4C09AC97-0254-42DA-B7FD-3B9AA23EC049}">
      <dgm:prSet/>
      <dgm:spPr/>
      <dgm:t>
        <a:bodyPr/>
        <a:lstStyle/>
        <a:p>
          <a:endParaRPr lang="fr-FR"/>
        </a:p>
      </dgm:t>
    </dgm:pt>
    <dgm:pt modelId="{1B8C5EEE-729F-4B53-A81B-70832EB1CEC8}" type="sibTrans" cxnId="{4C09AC97-0254-42DA-B7FD-3B9AA23EC049}">
      <dgm:prSet/>
      <dgm:spPr/>
      <dgm:t>
        <a:bodyPr/>
        <a:lstStyle/>
        <a:p>
          <a:endParaRPr lang="fr-FR"/>
        </a:p>
      </dgm:t>
    </dgm:pt>
    <dgm:pt modelId="{20435C1B-6687-43DD-936F-865347A14F32}" type="pres">
      <dgm:prSet presAssocID="{4D53C3BA-D3CA-4463-9B65-86645015CB6F}" presName="Name0" presStyleCnt="0">
        <dgm:presLayoutVars>
          <dgm:chMax val="1"/>
          <dgm:dir/>
          <dgm:animLvl val="ctr"/>
          <dgm:resizeHandles val="exact"/>
        </dgm:presLayoutVars>
      </dgm:prSet>
      <dgm:spPr/>
      <dgm:t>
        <a:bodyPr/>
        <a:lstStyle/>
        <a:p>
          <a:endParaRPr lang="fr-FR"/>
        </a:p>
      </dgm:t>
    </dgm:pt>
    <dgm:pt modelId="{D6BB255D-435F-495F-BB7F-A65284E18A68}" type="pres">
      <dgm:prSet presAssocID="{3C116FBA-A9E2-43A5-A704-8847020F041F}" presName="centerShape" presStyleLbl="node0" presStyleIdx="0" presStyleCnt="1"/>
      <dgm:spPr/>
      <dgm:t>
        <a:bodyPr/>
        <a:lstStyle/>
        <a:p>
          <a:endParaRPr lang="fr-FR"/>
        </a:p>
      </dgm:t>
    </dgm:pt>
    <dgm:pt modelId="{01B9FFB2-47DC-4E8B-A6B9-DBA166FD9FCA}" type="pres">
      <dgm:prSet presAssocID="{6F491CC9-CF3B-4BF9-8D0C-BB3F9655014F}" presName="parTrans" presStyleLbl="sibTrans2D1" presStyleIdx="0" presStyleCnt="4"/>
      <dgm:spPr/>
      <dgm:t>
        <a:bodyPr/>
        <a:lstStyle/>
        <a:p>
          <a:endParaRPr lang="fr-FR"/>
        </a:p>
      </dgm:t>
    </dgm:pt>
    <dgm:pt modelId="{C86E5C4F-D12A-41D2-AD7D-B47D151893DA}" type="pres">
      <dgm:prSet presAssocID="{6F491CC9-CF3B-4BF9-8D0C-BB3F9655014F}" presName="connectorText" presStyleLbl="sibTrans2D1" presStyleIdx="0" presStyleCnt="4"/>
      <dgm:spPr/>
      <dgm:t>
        <a:bodyPr/>
        <a:lstStyle/>
        <a:p>
          <a:endParaRPr lang="fr-FR"/>
        </a:p>
      </dgm:t>
    </dgm:pt>
    <dgm:pt modelId="{402B7035-55E5-478A-9C0B-3BD726B9D729}" type="pres">
      <dgm:prSet presAssocID="{72706CEB-2FEB-4B92-BA27-F7CD232AE274}" presName="node" presStyleLbl="node1" presStyleIdx="0" presStyleCnt="4">
        <dgm:presLayoutVars>
          <dgm:bulletEnabled val="1"/>
        </dgm:presLayoutVars>
      </dgm:prSet>
      <dgm:spPr/>
      <dgm:t>
        <a:bodyPr/>
        <a:lstStyle/>
        <a:p>
          <a:endParaRPr lang="fr-FR"/>
        </a:p>
      </dgm:t>
    </dgm:pt>
    <dgm:pt modelId="{83869F16-F867-4F6A-98E7-5A91F2F9BB26}" type="pres">
      <dgm:prSet presAssocID="{4EC9F0A3-6DF5-4C06-8463-527DC3DF9074}" presName="parTrans" presStyleLbl="sibTrans2D1" presStyleIdx="1" presStyleCnt="4"/>
      <dgm:spPr/>
      <dgm:t>
        <a:bodyPr/>
        <a:lstStyle/>
        <a:p>
          <a:endParaRPr lang="fr-FR"/>
        </a:p>
      </dgm:t>
    </dgm:pt>
    <dgm:pt modelId="{9A2C1E55-FC19-4A7B-9D8B-A11C06FAFE28}" type="pres">
      <dgm:prSet presAssocID="{4EC9F0A3-6DF5-4C06-8463-527DC3DF9074}" presName="connectorText" presStyleLbl="sibTrans2D1" presStyleIdx="1" presStyleCnt="4"/>
      <dgm:spPr/>
      <dgm:t>
        <a:bodyPr/>
        <a:lstStyle/>
        <a:p>
          <a:endParaRPr lang="fr-FR"/>
        </a:p>
      </dgm:t>
    </dgm:pt>
    <dgm:pt modelId="{08CA61F1-97E7-4757-B9D1-5F98AC1E4F4F}" type="pres">
      <dgm:prSet presAssocID="{002E1AB4-DDD8-4E10-A3BB-33EC9D474518}" presName="node" presStyleLbl="node1" presStyleIdx="1" presStyleCnt="4">
        <dgm:presLayoutVars>
          <dgm:bulletEnabled val="1"/>
        </dgm:presLayoutVars>
      </dgm:prSet>
      <dgm:spPr/>
      <dgm:t>
        <a:bodyPr/>
        <a:lstStyle/>
        <a:p>
          <a:endParaRPr lang="fr-FR"/>
        </a:p>
      </dgm:t>
    </dgm:pt>
    <dgm:pt modelId="{FFE95ACD-DFFA-4A9A-8C23-FD99565238EF}" type="pres">
      <dgm:prSet presAssocID="{384B3C89-E6F5-45AC-ACD7-1A2F312A819A}" presName="parTrans" presStyleLbl="sibTrans2D1" presStyleIdx="2" presStyleCnt="4"/>
      <dgm:spPr/>
      <dgm:t>
        <a:bodyPr/>
        <a:lstStyle/>
        <a:p>
          <a:endParaRPr lang="fr-FR"/>
        </a:p>
      </dgm:t>
    </dgm:pt>
    <dgm:pt modelId="{ECE1D1D3-C42F-418D-AF51-8446015E749C}" type="pres">
      <dgm:prSet presAssocID="{384B3C89-E6F5-45AC-ACD7-1A2F312A819A}" presName="connectorText" presStyleLbl="sibTrans2D1" presStyleIdx="2" presStyleCnt="4"/>
      <dgm:spPr/>
      <dgm:t>
        <a:bodyPr/>
        <a:lstStyle/>
        <a:p>
          <a:endParaRPr lang="fr-FR"/>
        </a:p>
      </dgm:t>
    </dgm:pt>
    <dgm:pt modelId="{B2776B3D-462E-4C1F-BECB-FDAD863B213B}" type="pres">
      <dgm:prSet presAssocID="{8D3B520F-0DDA-4B7E-9E06-93BCB29D73FD}" presName="node" presStyleLbl="node1" presStyleIdx="2" presStyleCnt="4">
        <dgm:presLayoutVars>
          <dgm:bulletEnabled val="1"/>
        </dgm:presLayoutVars>
      </dgm:prSet>
      <dgm:spPr/>
      <dgm:t>
        <a:bodyPr/>
        <a:lstStyle/>
        <a:p>
          <a:endParaRPr lang="fr-FR"/>
        </a:p>
      </dgm:t>
    </dgm:pt>
    <dgm:pt modelId="{147A6BEE-7473-4DA4-80B4-40A313FA0A8F}" type="pres">
      <dgm:prSet presAssocID="{C983FEE8-F53B-4D33-B397-7882C6131FBF}" presName="parTrans" presStyleLbl="sibTrans2D1" presStyleIdx="3" presStyleCnt="4"/>
      <dgm:spPr/>
      <dgm:t>
        <a:bodyPr/>
        <a:lstStyle/>
        <a:p>
          <a:endParaRPr lang="fr-FR"/>
        </a:p>
      </dgm:t>
    </dgm:pt>
    <dgm:pt modelId="{1896985D-FA1F-424D-B1B7-77F24B2CE2A9}" type="pres">
      <dgm:prSet presAssocID="{C983FEE8-F53B-4D33-B397-7882C6131FBF}" presName="connectorText" presStyleLbl="sibTrans2D1" presStyleIdx="3" presStyleCnt="4"/>
      <dgm:spPr/>
      <dgm:t>
        <a:bodyPr/>
        <a:lstStyle/>
        <a:p>
          <a:endParaRPr lang="fr-FR"/>
        </a:p>
      </dgm:t>
    </dgm:pt>
    <dgm:pt modelId="{7417E2BE-00D7-495D-BEB7-2FDFDFB2087B}" type="pres">
      <dgm:prSet presAssocID="{55C47380-3740-4AA2-B130-597ADC82C621}" presName="node" presStyleLbl="node1" presStyleIdx="3" presStyleCnt="4">
        <dgm:presLayoutVars>
          <dgm:bulletEnabled val="1"/>
        </dgm:presLayoutVars>
      </dgm:prSet>
      <dgm:spPr/>
      <dgm:t>
        <a:bodyPr/>
        <a:lstStyle/>
        <a:p>
          <a:endParaRPr lang="fr-FR"/>
        </a:p>
      </dgm:t>
    </dgm:pt>
  </dgm:ptLst>
  <dgm:cxnLst>
    <dgm:cxn modelId="{AA77E6E2-3E1E-479C-BADD-6A636FE39003}" srcId="{3C116FBA-A9E2-43A5-A704-8847020F041F}" destId="{002E1AB4-DDD8-4E10-A3BB-33EC9D474518}" srcOrd="1" destOrd="0" parTransId="{4EC9F0A3-6DF5-4C06-8463-527DC3DF9074}" sibTransId="{89C63380-7E99-4BA7-95EA-F8DDB204451C}"/>
    <dgm:cxn modelId="{E3FAAC80-05CA-4B87-A9FF-F48C77B7F8AF}" type="presOf" srcId="{C983FEE8-F53B-4D33-B397-7882C6131FBF}" destId="{1896985D-FA1F-424D-B1B7-77F24B2CE2A9}" srcOrd="1" destOrd="0" presId="urn:microsoft.com/office/officeart/2005/8/layout/radial5"/>
    <dgm:cxn modelId="{8FC66450-DFE5-40A9-AEA0-48C2D4DA1B19}" type="presOf" srcId="{55C47380-3740-4AA2-B130-597ADC82C621}" destId="{7417E2BE-00D7-495D-BEB7-2FDFDFB2087B}" srcOrd="0" destOrd="0" presId="urn:microsoft.com/office/officeart/2005/8/layout/radial5"/>
    <dgm:cxn modelId="{42E3DA13-DCDE-4183-BF06-89B19C5F1934}" type="presOf" srcId="{3C116FBA-A9E2-43A5-A704-8847020F041F}" destId="{D6BB255D-435F-495F-BB7F-A65284E18A68}" srcOrd="0" destOrd="0" presId="urn:microsoft.com/office/officeart/2005/8/layout/radial5"/>
    <dgm:cxn modelId="{4C09AC97-0254-42DA-B7FD-3B9AA23EC049}" srcId="{3C116FBA-A9E2-43A5-A704-8847020F041F}" destId="{55C47380-3740-4AA2-B130-597ADC82C621}" srcOrd="3" destOrd="0" parTransId="{C983FEE8-F53B-4D33-B397-7882C6131FBF}" sibTransId="{1B8C5EEE-729F-4B53-A81B-70832EB1CEC8}"/>
    <dgm:cxn modelId="{FF676119-8781-4BE1-8989-F7882D898569}" srcId="{3C116FBA-A9E2-43A5-A704-8847020F041F}" destId="{72706CEB-2FEB-4B92-BA27-F7CD232AE274}" srcOrd="0" destOrd="0" parTransId="{6F491CC9-CF3B-4BF9-8D0C-BB3F9655014F}" sibTransId="{F88550FA-656D-4A78-A3BC-EC50FBE643E5}"/>
    <dgm:cxn modelId="{914E2A53-EC4E-43DF-89F4-26402E1DEE82}" type="presOf" srcId="{4EC9F0A3-6DF5-4C06-8463-527DC3DF9074}" destId="{83869F16-F867-4F6A-98E7-5A91F2F9BB26}" srcOrd="0" destOrd="0" presId="urn:microsoft.com/office/officeart/2005/8/layout/radial5"/>
    <dgm:cxn modelId="{E23ACA8F-0D86-48C2-8D14-FA53C12DFC3E}" type="presOf" srcId="{72706CEB-2FEB-4B92-BA27-F7CD232AE274}" destId="{402B7035-55E5-478A-9C0B-3BD726B9D729}" srcOrd="0" destOrd="0" presId="urn:microsoft.com/office/officeart/2005/8/layout/radial5"/>
    <dgm:cxn modelId="{7ACCC9ED-DE54-4593-BD1C-37C3D37236B8}" type="presOf" srcId="{8D3B520F-0DDA-4B7E-9E06-93BCB29D73FD}" destId="{B2776B3D-462E-4C1F-BECB-FDAD863B213B}" srcOrd="0" destOrd="0" presId="urn:microsoft.com/office/officeart/2005/8/layout/radial5"/>
    <dgm:cxn modelId="{948C924B-3AA7-4C71-BB73-79286ACB49C3}" type="presOf" srcId="{4EC9F0A3-6DF5-4C06-8463-527DC3DF9074}" destId="{9A2C1E55-FC19-4A7B-9D8B-A11C06FAFE28}" srcOrd="1" destOrd="0" presId="urn:microsoft.com/office/officeart/2005/8/layout/radial5"/>
    <dgm:cxn modelId="{DE29CC6B-C0E2-4CA9-A4FA-4638C1E1604E}" type="presOf" srcId="{6F491CC9-CF3B-4BF9-8D0C-BB3F9655014F}" destId="{01B9FFB2-47DC-4E8B-A6B9-DBA166FD9FCA}" srcOrd="0" destOrd="0" presId="urn:microsoft.com/office/officeart/2005/8/layout/radial5"/>
    <dgm:cxn modelId="{3BCBF834-6DA0-435C-9D8B-F3886F30FC9C}" srcId="{3C116FBA-A9E2-43A5-A704-8847020F041F}" destId="{8D3B520F-0DDA-4B7E-9E06-93BCB29D73FD}" srcOrd="2" destOrd="0" parTransId="{384B3C89-E6F5-45AC-ACD7-1A2F312A819A}" sibTransId="{41049D8E-C845-445D-8140-508C3F6D121B}"/>
    <dgm:cxn modelId="{418DDF02-89CF-4D60-B4B7-89CD183BF798}" type="presOf" srcId="{384B3C89-E6F5-45AC-ACD7-1A2F312A819A}" destId="{ECE1D1D3-C42F-418D-AF51-8446015E749C}" srcOrd="1" destOrd="0" presId="urn:microsoft.com/office/officeart/2005/8/layout/radial5"/>
    <dgm:cxn modelId="{F288142B-B5EE-440A-9DC3-F02B97E3A9B4}" srcId="{4D53C3BA-D3CA-4463-9B65-86645015CB6F}" destId="{3C116FBA-A9E2-43A5-A704-8847020F041F}" srcOrd="0" destOrd="0" parTransId="{918F6384-A76F-4F43-ADBA-D6C8BB9D6B04}" sibTransId="{26E682F9-2EBC-4C4C-86B5-5DBA696E0F50}"/>
    <dgm:cxn modelId="{3E7EA105-561C-44C8-BF4D-E5B308F3705F}" type="presOf" srcId="{6F491CC9-CF3B-4BF9-8D0C-BB3F9655014F}" destId="{C86E5C4F-D12A-41D2-AD7D-B47D151893DA}" srcOrd="1" destOrd="0" presId="urn:microsoft.com/office/officeart/2005/8/layout/radial5"/>
    <dgm:cxn modelId="{BC991FAC-6968-4E03-A6A8-03F9AC373049}" type="presOf" srcId="{4D53C3BA-D3CA-4463-9B65-86645015CB6F}" destId="{20435C1B-6687-43DD-936F-865347A14F32}" srcOrd="0" destOrd="0" presId="urn:microsoft.com/office/officeart/2005/8/layout/radial5"/>
    <dgm:cxn modelId="{93544B26-1141-4FB4-AA9D-0728E5CEA2AE}" type="presOf" srcId="{C983FEE8-F53B-4D33-B397-7882C6131FBF}" destId="{147A6BEE-7473-4DA4-80B4-40A313FA0A8F}" srcOrd="0" destOrd="0" presId="urn:microsoft.com/office/officeart/2005/8/layout/radial5"/>
    <dgm:cxn modelId="{2EA6A014-E96C-49C2-B93D-810D9BD826DE}" type="presOf" srcId="{384B3C89-E6F5-45AC-ACD7-1A2F312A819A}" destId="{FFE95ACD-DFFA-4A9A-8C23-FD99565238EF}" srcOrd="0" destOrd="0" presId="urn:microsoft.com/office/officeart/2005/8/layout/radial5"/>
    <dgm:cxn modelId="{43A1F579-011A-4FF2-BE45-ADD18B5E2E87}" type="presOf" srcId="{002E1AB4-DDD8-4E10-A3BB-33EC9D474518}" destId="{08CA61F1-97E7-4757-B9D1-5F98AC1E4F4F}" srcOrd="0" destOrd="0" presId="urn:microsoft.com/office/officeart/2005/8/layout/radial5"/>
    <dgm:cxn modelId="{8F1E8ECC-A533-4AC0-8D10-9FD418B6D093}" type="presParOf" srcId="{20435C1B-6687-43DD-936F-865347A14F32}" destId="{D6BB255D-435F-495F-BB7F-A65284E18A68}" srcOrd="0" destOrd="0" presId="urn:microsoft.com/office/officeart/2005/8/layout/radial5"/>
    <dgm:cxn modelId="{77ABD8B5-871B-4CB5-8556-8897CB6609C4}" type="presParOf" srcId="{20435C1B-6687-43DD-936F-865347A14F32}" destId="{01B9FFB2-47DC-4E8B-A6B9-DBA166FD9FCA}" srcOrd="1" destOrd="0" presId="urn:microsoft.com/office/officeart/2005/8/layout/radial5"/>
    <dgm:cxn modelId="{0CBA2B51-E182-4063-97F3-41E0A7FE69D2}" type="presParOf" srcId="{01B9FFB2-47DC-4E8B-A6B9-DBA166FD9FCA}" destId="{C86E5C4F-D12A-41D2-AD7D-B47D151893DA}" srcOrd="0" destOrd="0" presId="urn:microsoft.com/office/officeart/2005/8/layout/radial5"/>
    <dgm:cxn modelId="{D88F8BE6-F0A1-4689-B9B2-2060A243275D}" type="presParOf" srcId="{20435C1B-6687-43DD-936F-865347A14F32}" destId="{402B7035-55E5-478A-9C0B-3BD726B9D729}" srcOrd="2" destOrd="0" presId="urn:microsoft.com/office/officeart/2005/8/layout/radial5"/>
    <dgm:cxn modelId="{DDA36062-9DF4-49A5-9C86-EF4E18CD3FCC}" type="presParOf" srcId="{20435C1B-6687-43DD-936F-865347A14F32}" destId="{83869F16-F867-4F6A-98E7-5A91F2F9BB26}" srcOrd="3" destOrd="0" presId="urn:microsoft.com/office/officeart/2005/8/layout/radial5"/>
    <dgm:cxn modelId="{DE7749B4-1864-4238-A9C7-EB73881EF0EF}" type="presParOf" srcId="{83869F16-F867-4F6A-98E7-5A91F2F9BB26}" destId="{9A2C1E55-FC19-4A7B-9D8B-A11C06FAFE28}" srcOrd="0" destOrd="0" presId="urn:microsoft.com/office/officeart/2005/8/layout/radial5"/>
    <dgm:cxn modelId="{569EC24B-1203-4EF2-B687-34253D0A101A}" type="presParOf" srcId="{20435C1B-6687-43DD-936F-865347A14F32}" destId="{08CA61F1-97E7-4757-B9D1-5F98AC1E4F4F}" srcOrd="4" destOrd="0" presId="urn:microsoft.com/office/officeart/2005/8/layout/radial5"/>
    <dgm:cxn modelId="{DED04D98-487E-462C-A144-2C70DDD714A2}" type="presParOf" srcId="{20435C1B-6687-43DD-936F-865347A14F32}" destId="{FFE95ACD-DFFA-4A9A-8C23-FD99565238EF}" srcOrd="5" destOrd="0" presId="urn:microsoft.com/office/officeart/2005/8/layout/radial5"/>
    <dgm:cxn modelId="{290DD97B-14DC-4E7C-8E06-DA9D274B4B9C}" type="presParOf" srcId="{FFE95ACD-DFFA-4A9A-8C23-FD99565238EF}" destId="{ECE1D1D3-C42F-418D-AF51-8446015E749C}" srcOrd="0" destOrd="0" presId="urn:microsoft.com/office/officeart/2005/8/layout/radial5"/>
    <dgm:cxn modelId="{6BE03230-2EBD-45C5-BC4D-79C1ADE3AEE8}" type="presParOf" srcId="{20435C1B-6687-43DD-936F-865347A14F32}" destId="{B2776B3D-462E-4C1F-BECB-FDAD863B213B}" srcOrd="6" destOrd="0" presId="urn:microsoft.com/office/officeart/2005/8/layout/radial5"/>
    <dgm:cxn modelId="{78A3C1F7-BA47-4285-9A90-5527A6326C66}" type="presParOf" srcId="{20435C1B-6687-43DD-936F-865347A14F32}" destId="{147A6BEE-7473-4DA4-80B4-40A313FA0A8F}" srcOrd="7" destOrd="0" presId="urn:microsoft.com/office/officeart/2005/8/layout/radial5"/>
    <dgm:cxn modelId="{4BD4C68E-84A6-4087-B1B0-EF48021BFC3E}" type="presParOf" srcId="{147A6BEE-7473-4DA4-80B4-40A313FA0A8F}" destId="{1896985D-FA1F-424D-B1B7-77F24B2CE2A9}" srcOrd="0" destOrd="0" presId="urn:microsoft.com/office/officeart/2005/8/layout/radial5"/>
    <dgm:cxn modelId="{F18BC85E-4830-411B-A713-A082C4C20703}" type="presParOf" srcId="{20435C1B-6687-43DD-936F-865347A14F32}" destId="{7417E2BE-00D7-495D-BEB7-2FDFDFB2087B}" srcOrd="8" destOrd="0" presId="urn:microsoft.com/office/officeart/2005/8/layout/radial5"/>
  </dgm:cxnLst>
  <dgm:bg>
    <a:solidFill>
      <a:srgbClr val="00B0F0"/>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4D53C3BA-D3CA-4463-9B65-86645015CB6F}" type="doc">
      <dgm:prSet loTypeId="urn:microsoft.com/office/officeart/2005/8/layout/radial5" loCatId="cycle" qsTypeId="urn:microsoft.com/office/officeart/2005/8/quickstyle/simple5" qsCatId="simple" csTypeId="urn:microsoft.com/office/officeart/2005/8/colors/colorful5" csCatId="colorful" phldr="1"/>
      <dgm:spPr/>
      <dgm:t>
        <a:bodyPr/>
        <a:lstStyle/>
        <a:p>
          <a:endParaRPr lang="fr-FR"/>
        </a:p>
      </dgm:t>
    </dgm:pt>
    <dgm:pt modelId="{3C116FBA-A9E2-43A5-A704-8847020F041F}">
      <dgm:prSet phldrT="[Texte]">
        <dgm:style>
          <a:lnRef idx="0">
            <a:schemeClr val="accent3"/>
          </a:lnRef>
          <a:fillRef idx="3">
            <a:schemeClr val="accent3"/>
          </a:fillRef>
          <a:effectRef idx="3">
            <a:schemeClr val="accent3"/>
          </a:effectRef>
          <a:fontRef idx="minor">
            <a:schemeClr val="lt1"/>
          </a:fontRef>
        </dgm:style>
      </dgm:prSet>
      <dgm:spPr/>
      <dgm:t>
        <a:bodyPr/>
        <a:lstStyle/>
        <a:p>
          <a:r>
            <a:rPr lang="fr-FR" dirty="0" smtClean="0"/>
            <a:t>Amour Vrai</a:t>
          </a:r>
          <a:endParaRPr lang="fr-FR" dirty="0"/>
        </a:p>
      </dgm:t>
    </dgm:pt>
    <dgm:pt modelId="{918F6384-A76F-4F43-ADBA-D6C8BB9D6B04}" type="parTrans" cxnId="{F288142B-B5EE-440A-9DC3-F02B97E3A9B4}">
      <dgm:prSet/>
      <dgm:spPr/>
      <dgm:t>
        <a:bodyPr/>
        <a:lstStyle/>
        <a:p>
          <a:endParaRPr lang="fr-FR"/>
        </a:p>
      </dgm:t>
    </dgm:pt>
    <dgm:pt modelId="{26E682F9-2EBC-4C4C-86B5-5DBA696E0F50}" type="sibTrans" cxnId="{F288142B-B5EE-440A-9DC3-F02B97E3A9B4}">
      <dgm:prSet/>
      <dgm:spPr/>
      <dgm:t>
        <a:bodyPr/>
        <a:lstStyle/>
        <a:p>
          <a:endParaRPr lang="fr-FR"/>
        </a:p>
      </dgm:t>
    </dgm:pt>
    <dgm:pt modelId="{72706CEB-2FEB-4B92-BA27-F7CD232AE274}">
      <dgm:prSet phldrT="[Texte]"/>
      <dgm:spPr/>
      <dgm:t>
        <a:bodyPr/>
        <a:lstStyle/>
        <a:p>
          <a:r>
            <a:rPr lang="fr-FR" dirty="0" smtClean="0"/>
            <a:t>Dieu</a:t>
          </a:r>
          <a:endParaRPr lang="fr-FR" dirty="0"/>
        </a:p>
      </dgm:t>
    </dgm:pt>
    <dgm:pt modelId="{6F491CC9-CF3B-4BF9-8D0C-BB3F9655014F}" type="parTrans" cxnId="{FF676119-8781-4BE1-8989-F7882D898569}">
      <dgm:prSet/>
      <dgm:spPr/>
      <dgm:t>
        <a:bodyPr/>
        <a:lstStyle/>
        <a:p>
          <a:endParaRPr lang="fr-FR"/>
        </a:p>
      </dgm:t>
    </dgm:pt>
    <dgm:pt modelId="{F88550FA-656D-4A78-A3BC-EC50FBE643E5}" type="sibTrans" cxnId="{FF676119-8781-4BE1-8989-F7882D898569}">
      <dgm:prSet/>
      <dgm:spPr/>
      <dgm:t>
        <a:bodyPr/>
        <a:lstStyle/>
        <a:p>
          <a:endParaRPr lang="fr-FR"/>
        </a:p>
      </dgm:t>
    </dgm:pt>
    <dgm:pt modelId="{002E1AB4-DDD8-4E10-A3BB-33EC9D474518}">
      <dgm:prSet phldrT="[Texte]" custT="1">
        <dgm:style>
          <a:lnRef idx="0">
            <a:schemeClr val="accent2"/>
          </a:lnRef>
          <a:fillRef idx="3">
            <a:schemeClr val="accent2"/>
          </a:fillRef>
          <a:effectRef idx="3">
            <a:schemeClr val="accent2"/>
          </a:effectRef>
          <a:fontRef idx="minor">
            <a:schemeClr val="lt1"/>
          </a:fontRef>
        </dgm:style>
      </dgm:prSet>
      <dgm:spPr/>
      <dgm:t>
        <a:bodyPr/>
        <a:lstStyle/>
        <a:p>
          <a:r>
            <a:rPr lang="fr-FR" sz="2000" dirty="0" smtClean="0"/>
            <a:t>Eve</a:t>
          </a:r>
          <a:endParaRPr lang="fr-FR" sz="2000" dirty="0"/>
        </a:p>
      </dgm:t>
    </dgm:pt>
    <dgm:pt modelId="{4EC9F0A3-6DF5-4C06-8463-527DC3DF9074}" type="parTrans" cxnId="{AA77E6E2-3E1E-479C-BADD-6A636FE39003}">
      <dgm:prSet/>
      <dgm:spPr/>
      <dgm:t>
        <a:bodyPr/>
        <a:lstStyle/>
        <a:p>
          <a:endParaRPr lang="fr-FR"/>
        </a:p>
      </dgm:t>
    </dgm:pt>
    <dgm:pt modelId="{89C63380-7E99-4BA7-95EA-F8DDB204451C}" type="sibTrans" cxnId="{AA77E6E2-3E1E-479C-BADD-6A636FE39003}">
      <dgm:prSet/>
      <dgm:spPr/>
      <dgm:t>
        <a:bodyPr/>
        <a:lstStyle/>
        <a:p>
          <a:endParaRPr lang="fr-FR"/>
        </a:p>
      </dgm:t>
    </dgm:pt>
    <dgm:pt modelId="{8D3B520F-0DDA-4B7E-9E06-93BCB29D73FD}">
      <dgm:prSet phldrT="[Texte]" custT="1">
        <dgm:style>
          <a:lnRef idx="0">
            <a:schemeClr val="accent4"/>
          </a:lnRef>
          <a:fillRef idx="3">
            <a:schemeClr val="accent4"/>
          </a:fillRef>
          <a:effectRef idx="3">
            <a:schemeClr val="accent4"/>
          </a:effectRef>
          <a:fontRef idx="minor">
            <a:schemeClr val="lt1"/>
          </a:fontRef>
        </dgm:style>
      </dgm:prSet>
      <dgm:spPr/>
      <dgm:t>
        <a:bodyPr/>
        <a:lstStyle/>
        <a:p>
          <a:r>
            <a:rPr lang="fr-FR" sz="1400" dirty="0" smtClean="0">
              <a:solidFill>
                <a:srgbClr val="FFC000"/>
              </a:solidFill>
            </a:rPr>
            <a:t>Enfants</a:t>
          </a:r>
          <a:endParaRPr lang="fr-FR" sz="1400" dirty="0">
            <a:solidFill>
              <a:srgbClr val="FFC000"/>
            </a:solidFill>
          </a:endParaRPr>
        </a:p>
      </dgm:t>
    </dgm:pt>
    <dgm:pt modelId="{384B3C89-E6F5-45AC-ACD7-1A2F312A819A}" type="parTrans" cxnId="{3BCBF834-6DA0-435C-9D8B-F3886F30FC9C}">
      <dgm:prSet/>
      <dgm:spPr/>
      <dgm:t>
        <a:bodyPr/>
        <a:lstStyle/>
        <a:p>
          <a:endParaRPr lang="fr-FR"/>
        </a:p>
      </dgm:t>
    </dgm:pt>
    <dgm:pt modelId="{41049D8E-C845-445D-8140-508C3F6D121B}" type="sibTrans" cxnId="{3BCBF834-6DA0-435C-9D8B-F3886F30FC9C}">
      <dgm:prSet/>
      <dgm:spPr/>
      <dgm:t>
        <a:bodyPr/>
        <a:lstStyle/>
        <a:p>
          <a:endParaRPr lang="fr-FR"/>
        </a:p>
      </dgm:t>
    </dgm:pt>
    <dgm:pt modelId="{55C47380-3740-4AA2-B130-597ADC82C621}">
      <dgm:prSet phldrT="[Texte]" custT="1">
        <dgm:style>
          <a:lnRef idx="0">
            <a:schemeClr val="accent1"/>
          </a:lnRef>
          <a:fillRef idx="3">
            <a:schemeClr val="accent1"/>
          </a:fillRef>
          <a:effectRef idx="3">
            <a:schemeClr val="accent1"/>
          </a:effectRef>
          <a:fontRef idx="minor">
            <a:schemeClr val="lt1"/>
          </a:fontRef>
        </dgm:style>
      </dgm:prSet>
      <dgm:spPr/>
      <dgm:t>
        <a:bodyPr/>
        <a:lstStyle/>
        <a:p>
          <a:r>
            <a:rPr lang="fr-FR" sz="1800" dirty="0" smtClean="0"/>
            <a:t>Adam</a:t>
          </a:r>
          <a:endParaRPr lang="fr-FR" sz="1800" dirty="0"/>
        </a:p>
      </dgm:t>
    </dgm:pt>
    <dgm:pt modelId="{C983FEE8-F53B-4D33-B397-7882C6131FBF}" type="parTrans" cxnId="{4C09AC97-0254-42DA-B7FD-3B9AA23EC049}">
      <dgm:prSet/>
      <dgm:spPr/>
      <dgm:t>
        <a:bodyPr/>
        <a:lstStyle/>
        <a:p>
          <a:endParaRPr lang="fr-FR"/>
        </a:p>
      </dgm:t>
    </dgm:pt>
    <dgm:pt modelId="{1B8C5EEE-729F-4B53-A81B-70832EB1CEC8}" type="sibTrans" cxnId="{4C09AC97-0254-42DA-B7FD-3B9AA23EC049}">
      <dgm:prSet/>
      <dgm:spPr/>
      <dgm:t>
        <a:bodyPr/>
        <a:lstStyle/>
        <a:p>
          <a:endParaRPr lang="fr-FR"/>
        </a:p>
      </dgm:t>
    </dgm:pt>
    <dgm:pt modelId="{20435C1B-6687-43DD-936F-865347A14F32}" type="pres">
      <dgm:prSet presAssocID="{4D53C3BA-D3CA-4463-9B65-86645015CB6F}" presName="Name0" presStyleCnt="0">
        <dgm:presLayoutVars>
          <dgm:chMax val="1"/>
          <dgm:dir/>
          <dgm:animLvl val="ctr"/>
          <dgm:resizeHandles val="exact"/>
        </dgm:presLayoutVars>
      </dgm:prSet>
      <dgm:spPr/>
      <dgm:t>
        <a:bodyPr/>
        <a:lstStyle/>
        <a:p>
          <a:endParaRPr lang="fr-FR"/>
        </a:p>
      </dgm:t>
    </dgm:pt>
    <dgm:pt modelId="{D6BB255D-435F-495F-BB7F-A65284E18A68}" type="pres">
      <dgm:prSet presAssocID="{3C116FBA-A9E2-43A5-A704-8847020F041F}" presName="centerShape" presStyleLbl="node0" presStyleIdx="0" presStyleCnt="1"/>
      <dgm:spPr/>
      <dgm:t>
        <a:bodyPr/>
        <a:lstStyle/>
        <a:p>
          <a:endParaRPr lang="fr-FR"/>
        </a:p>
      </dgm:t>
    </dgm:pt>
    <dgm:pt modelId="{01B9FFB2-47DC-4E8B-A6B9-DBA166FD9FCA}" type="pres">
      <dgm:prSet presAssocID="{6F491CC9-CF3B-4BF9-8D0C-BB3F9655014F}" presName="parTrans" presStyleLbl="sibTrans2D1" presStyleIdx="0" presStyleCnt="4"/>
      <dgm:spPr/>
      <dgm:t>
        <a:bodyPr/>
        <a:lstStyle/>
        <a:p>
          <a:endParaRPr lang="fr-FR"/>
        </a:p>
      </dgm:t>
    </dgm:pt>
    <dgm:pt modelId="{C86E5C4F-D12A-41D2-AD7D-B47D151893DA}" type="pres">
      <dgm:prSet presAssocID="{6F491CC9-CF3B-4BF9-8D0C-BB3F9655014F}" presName="connectorText" presStyleLbl="sibTrans2D1" presStyleIdx="0" presStyleCnt="4"/>
      <dgm:spPr/>
      <dgm:t>
        <a:bodyPr/>
        <a:lstStyle/>
        <a:p>
          <a:endParaRPr lang="fr-FR"/>
        </a:p>
      </dgm:t>
    </dgm:pt>
    <dgm:pt modelId="{402B7035-55E5-478A-9C0B-3BD726B9D729}" type="pres">
      <dgm:prSet presAssocID="{72706CEB-2FEB-4B92-BA27-F7CD232AE274}" presName="node" presStyleLbl="node1" presStyleIdx="0" presStyleCnt="4">
        <dgm:presLayoutVars>
          <dgm:bulletEnabled val="1"/>
        </dgm:presLayoutVars>
      </dgm:prSet>
      <dgm:spPr/>
      <dgm:t>
        <a:bodyPr/>
        <a:lstStyle/>
        <a:p>
          <a:endParaRPr lang="fr-FR"/>
        </a:p>
      </dgm:t>
    </dgm:pt>
    <dgm:pt modelId="{83869F16-F867-4F6A-98E7-5A91F2F9BB26}" type="pres">
      <dgm:prSet presAssocID="{4EC9F0A3-6DF5-4C06-8463-527DC3DF9074}" presName="parTrans" presStyleLbl="sibTrans2D1" presStyleIdx="1" presStyleCnt="4"/>
      <dgm:spPr/>
      <dgm:t>
        <a:bodyPr/>
        <a:lstStyle/>
        <a:p>
          <a:endParaRPr lang="fr-FR"/>
        </a:p>
      </dgm:t>
    </dgm:pt>
    <dgm:pt modelId="{9A2C1E55-FC19-4A7B-9D8B-A11C06FAFE28}" type="pres">
      <dgm:prSet presAssocID="{4EC9F0A3-6DF5-4C06-8463-527DC3DF9074}" presName="connectorText" presStyleLbl="sibTrans2D1" presStyleIdx="1" presStyleCnt="4"/>
      <dgm:spPr/>
      <dgm:t>
        <a:bodyPr/>
        <a:lstStyle/>
        <a:p>
          <a:endParaRPr lang="fr-FR"/>
        </a:p>
      </dgm:t>
    </dgm:pt>
    <dgm:pt modelId="{08CA61F1-97E7-4757-B9D1-5F98AC1E4F4F}" type="pres">
      <dgm:prSet presAssocID="{002E1AB4-DDD8-4E10-A3BB-33EC9D474518}" presName="node" presStyleLbl="node1" presStyleIdx="1" presStyleCnt="4">
        <dgm:presLayoutVars>
          <dgm:bulletEnabled val="1"/>
        </dgm:presLayoutVars>
      </dgm:prSet>
      <dgm:spPr/>
      <dgm:t>
        <a:bodyPr/>
        <a:lstStyle/>
        <a:p>
          <a:endParaRPr lang="fr-FR"/>
        </a:p>
      </dgm:t>
    </dgm:pt>
    <dgm:pt modelId="{FFE95ACD-DFFA-4A9A-8C23-FD99565238EF}" type="pres">
      <dgm:prSet presAssocID="{384B3C89-E6F5-45AC-ACD7-1A2F312A819A}" presName="parTrans" presStyleLbl="sibTrans2D1" presStyleIdx="2" presStyleCnt="4"/>
      <dgm:spPr/>
      <dgm:t>
        <a:bodyPr/>
        <a:lstStyle/>
        <a:p>
          <a:endParaRPr lang="fr-FR"/>
        </a:p>
      </dgm:t>
    </dgm:pt>
    <dgm:pt modelId="{ECE1D1D3-C42F-418D-AF51-8446015E749C}" type="pres">
      <dgm:prSet presAssocID="{384B3C89-E6F5-45AC-ACD7-1A2F312A819A}" presName="connectorText" presStyleLbl="sibTrans2D1" presStyleIdx="2" presStyleCnt="4"/>
      <dgm:spPr/>
      <dgm:t>
        <a:bodyPr/>
        <a:lstStyle/>
        <a:p>
          <a:endParaRPr lang="fr-FR"/>
        </a:p>
      </dgm:t>
    </dgm:pt>
    <dgm:pt modelId="{B2776B3D-462E-4C1F-BECB-FDAD863B213B}" type="pres">
      <dgm:prSet presAssocID="{8D3B520F-0DDA-4B7E-9E06-93BCB29D73FD}" presName="node" presStyleLbl="node1" presStyleIdx="2" presStyleCnt="4">
        <dgm:presLayoutVars>
          <dgm:bulletEnabled val="1"/>
        </dgm:presLayoutVars>
      </dgm:prSet>
      <dgm:spPr/>
      <dgm:t>
        <a:bodyPr/>
        <a:lstStyle/>
        <a:p>
          <a:endParaRPr lang="fr-FR"/>
        </a:p>
      </dgm:t>
    </dgm:pt>
    <dgm:pt modelId="{147A6BEE-7473-4DA4-80B4-40A313FA0A8F}" type="pres">
      <dgm:prSet presAssocID="{C983FEE8-F53B-4D33-B397-7882C6131FBF}" presName="parTrans" presStyleLbl="sibTrans2D1" presStyleIdx="3" presStyleCnt="4"/>
      <dgm:spPr/>
      <dgm:t>
        <a:bodyPr/>
        <a:lstStyle/>
        <a:p>
          <a:endParaRPr lang="fr-FR"/>
        </a:p>
      </dgm:t>
    </dgm:pt>
    <dgm:pt modelId="{1896985D-FA1F-424D-B1B7-77F24B2CE2A9}" type="pres">
      <dgm:prSet presAssocID="{C983FEE8-F53B-4D33-B397-7882C6131FBF}" presName="connectorText" presStyleLbl="sibTrans2D1" presStyleIdx="3" presStyleCnt="4"/>
      <dgm:spPr/>
      <dgm:t>
        <a:bodyPr/>
        <a:lstStyle/>
        <a:p>
          <a:endParaRPr lang="fr-FR"/>
        </a:p>
      </dgm:t>
    </dgm:pt>
    <dgm:pt modelId="{7417E2BE-00D7-495D-BEB7-2FDFDFB2087B}" type="pres">
      <dgm:prSet presAssocID="{55C47380-3740-4AA2-B130-597ADC82C621}" presName="node" presStyleLbl="node1" presStyleIdx="3" presStyleCnt="4">
        <dgm:presLayoutVars>
          <dgm:bulletEnabled val="1"/>
        </dgm:presLayoutVars>
      </dgm:prSet>
      <dgm:spPr/>
      <dgm:t>
        <a:bodyPr/>
        <a:lstStyle/>
        <a:p>
          <a:endParaRPr lang="fr-FR"/>
        </a:p>
      </dgm:t>
    </dgm:pt>
  </dgm:ptLst>
  <dgm:cxnLst>
    <dgm:cxn modelId="{AA77E6E2-3E1E-479C-BADD-6A636FE39003}" srcId="{3C116FBA-A9E2-43A5-A704-8847020F041F}" destId="{002E1AB4-DDD8-4E10-A3BB-33EC9D474518}" srcOrd="1" destOrd="0" parTransId="{4EC9F0A3-6DF5-4C06-8463-527DC3DF9074}" sibTransId="{89C63380-7E99-4BA7-95EA-F8DDB204451C}"/>
    <dgm:cxn modelId="{A610C0BF-F8A7-4FDC-9AE1-D6D27068E4CC}" type="presOf" srcId="{6F491CC9-CF3B-4BF9-8D0C-BB3F9655014F}" destId="{01B9FFB2-47DC-4E8B-A6B9-DBA166FD9FCA}" srcOrd="0" destOrd="0" presId="urn:microsoft.com/office/officeart/2005/8/layout/radial5"/>
    <dgm:cxn modelId="{03FF31E4-B05E-400C-8C04-9AC53B60C376}" type="presOf" srcId="{4D53C3BA-D3CA-4463-9B65-86645015CB6F}" destId="{20435C1B-6687-43DD-936F-865347A14F32}" srcOrd="0" destOrd="0" presId="urn:microsoft.com/office/officeart/2005/8/layout/radial5"/>
    <dgm:cxn modelId="{A22A53E3-032B-417D-9AF6-12BCB6B933B2}" type="presOf" srcId="{4EC9F0A3-6DF5-4C06-8463-527DC3DF9074}" destId="{83869F16-F867-4F6A-98E7-5A91F2F9BB26}" srcOrd="0" destOrd="0" presId="urn:microsoft.com/office/officeart/2005/8/layout/radial5"/>
    <dgm:cxn modelId="{4C09AC97-0254-42DA-B7FD-3B9AA23EC049}" srcId="{3C116FBA-A9E2-43A5-A704-8847020F041F}" destId="{55C47380-3740-4AA2-B130-597ADC82C621}" srcOrd="3" destOrd="0" parTransId="{C983FEE8-F53B-4D33-B397-7882C6131FBF}" sibTransId="{1B8C5EEE-729F-4B53-A81B-70832EB1CEC8}"/>
    <dgm:cxn modelId="{FF676119-8781-4BE1-8989-F7882D898569}" srcId="{3C116FBA-A9E2-43A5-A704-8847020F041F}" destId="{72706CEB-2FEB-4B92-BA27-F7CD232AE274}" srcOrd="0" destOrd="0" parTransId="{6F491CC9-CF3B-4BF9-8D0C-BB3F9655014F}" sibTransId="{F88550FA-656D-4A78-A3BC-EC50FBE643E5}"/>
    <dgm:cxn modelId="{56577CD4-FF02-4315-8749-0F94F17034CF}" type="presOf" srcId="{002E1AB4-DDD8-4E10-A3BB-33EC9D474518}" destId="{08CA61F1-97E7-4757-B9D1-5F98AC1E4F4F}" srcOrd="0" destOrd="0" presId="urn:microsoft.com/office/officeart/2005/8/layout/radial5"/>
    <dgm:cxn modelId="{2BFA9DE5-3568-4CEA-BB45-4D1BFF859BDC}" type="presOf" srcId="{55C47380-3740-4AA2-B130-597ADC82C621}" destId="{7417E2BE-00D7-495D-BEB7-2FDFDFB2087B}" srcOrd="0" destOrd="0" presId="urn:microsoft.com/office/officeart/2005/8/layout/radial5"/>
    <dgm:cxn modelId="{704164CD-BCC4-4C2E-A9A6-9977F2AABB0A}" type="presOf" srcId="{3C116FBA-A9E2-43A5-A704-8847020F041F}" destId="{D6BB255D-435F-495F-BB7F-A65284E18A68}" srcOrd="0" destOrd="0" presId="urn:microsoft.com/office/officeart/2005/8/layout/radial5"/>
    <dgm:cxn modelId="{7292F84A-9C70-4C71-BD73-CE30812F6B36}" type="presOf" srcId="{384B3C89-E6F5-45AC-ACD7-1A2F312A819A}" destId="{ECE1D1D3-C42F-418D-AF51-8446015E749C}" srcOrd="1" destOrd="0" presId="urn:microsoft.com/office/officeart/2005/8/layout/radial5"/>
    <dgm:cxn modelId="{3BCBF834-6DA0-435C-9D8B-F3886F30FC9C}" srcId="{3C116FBA-A9E2-43A5-A704-8847020F041F}" destId="{8D3B520F-0DDA-4B7E-9E06-93BCB29D73FD}" srcOrd="2" destOrd="0" parTransId="{384B3C89-E6F5-45AC-ACD7-1A2F312A819A}" sibTransId="{41049D8E-C845-445D-8140-508C3F6D121B}"/>
    <dgm:cxn modelId="{29E9C521-3980-4489-9EFB-8C93180F9EE8}" type="presOf" srcId="{384B3C89-E6F5-45AC-ACD7-1A2F312A819A}" destId="{FFE95ACD-DFFA-4A9A-8C23-FD99565238EF}" srcOrd="0" destOrd="0" presId="urn:microsoft.com/office/officeart/2005/8/layout/radial5"/>
    <dgm:cxn modelId="{69C21B11-C8FB-4DC8-94E5-F373499EDCA1}" type="presOf" srcId="{4EC9F0A3-6DF5-4C06-8463-527DC3DF9074}" destId="{9A2C1E55-FC19-4A7B-9D8B-A11C06FAFE28}" srcOrd="1" destOrd="0" presId="urn:microsoft.com/office/officeart/2005/8/layout/radial5"/>
    <dgm:cxn modelId="{B44C641F-E85F-4C86-8AB1-34D0840F90A2}" type="presOf" srcId="{72706CEB-2FEB-4B92-BA27-F7CD232AE274}" destId="{402B7035-55E5-478A-9C0B-3BD726B9D729}" srcOrd="0" destOrd="0" presId="urn:microsoft.com/office/officeart/2005/8/layout/radial5"/>
    <dgm:cxn modelId="{F288142B-B5EE-440A-9DC3-F02B97E3A9B4}" srcId="{4D53C3BA-D3CA-4463-9B65-86645015CB6F}" destId="{3C116FBA-A9E2-43A5-A704-8847020F041F}" srcOrd="0" destOrd="0" parTransId="{918F6384-A76F-4F43-ADBA-D6C8BB9D6B04}" sibTransId="{26E682F9-2EBC-4C4C-86B5-5DBA696E0F50}"/>
    <dgm:cxn modelId="{913E39F4-1BCE-40F4-8248-CBAC9DCFE738}" type="presOf" srcId="{6F491CC9-CF3B-4BF9-8D0C-BB3F9655014F}" destId="{C86E5C4F-D12A-41D2-AD7D-B47D151893DA}" srcOrd="1" destOrd="0" presId="urn:microsoft.com/office/officeart/2005/8/layout/radial5"/>
    <dgm:cxn modelId="{AF744A03-16B8-411A-9613-2A1AB9B0883E}" type="presOf" srcId="{C983FEE8-F53B-4D33-B397-7882C6131FBF}" destId="{147A6BEE-7473-4DA4-80B4-40A313FA0A8F}" srcOrd="0" destOrd="0" presId="urn:microsoft.com/office/officeart/2005/8/layout/radial5"/>
    <dgm:cxn modelId="{05B72CFD-5C94-43D8-B00A-E9E68C230A66}" type="presOf" srcId="{8D3B520F-0DDA-4B7E-9E06-93BCB29D73FD}" destId="{B2776B3D-462E-4C1F-BECB-FDAD863B213B}" srcOrd="0" destOrd="0" presId="urn:microsoft.com/office/officeart/2005/8/layout/radial5"/>
    <dgm:cxn modelId="{479B3433-88B2-4771-B5B7-E934F4E4BD2D}" type="presOf" srcId="{C983FEE8-F53B-4D33-B397-7882C6131FBF}" destId="{1896985D-FA1F-424D-B1B7-77F24B2CE2A9}" srcOrd="1" destOrd="0" presId="urn:microsoft.com/office/officeart/2005/8/layout/radial5"/>
    <dgm:cxn modelId="{1B294001-E92E-410D-9397-456CA09B81EC}" type="presParOf" srcId="{20435C1B-6687-43DD-936F-865347A14F32}" destId="{D6BB255D-435F-495F-BB7F-A65284E18A68}" srcOrd="0" destOrd="0" presId="urn:microsoft.com/office/officeart/2005/8/layout/radial5"/>
    <dgm:cxn modelId="{826F6BE6-3C3D-47A5-B912-94322E41EEBB}" type="presParOf" srcId="{20435C1B-6687-43DD-936F-865347A14F32}" destId="{01B9FFB2-47DC-4E8B-A6B9-DBA166FD9FCA}" srcOrd="1" destOrd="0" presId="urn:microsoft.com/office/officeart/2005/8/layout/radial5"/>
    <dgm:cxn modelId="{541561CD-82E2-463C-AC19-C74D277A5E9B}" type="presParOf" srcId="{01B9FFB2-47DC-4E8B-A6B9-DBA166FD9FCA}" destId="{C86E5C4F-D12A-41D2-AD7D-B47D151893DA}" srcOrd="0" destOrd="0" presId="urn:microsoft.com/office/officeart/2005/8/layout/radial5"/>
    <dgm:cxn modelId="{A0A1E5C9-381F-43CC-8B78-612D3AEA0534}" type="presParOf" srcId="{20435C1B-6687-43DD-936F-865347A14F32}" destId="{402B7035-55E5-478A-9C0B-3BD726B9D729}" srcOrd="2" destOrd="0" presId="urn:microsoft.com/office/officeart/2005/8/layout/radial5"/>
    <dgm:cxn modelId="{8347120F-555E-4C67-988B-463BF5BBDD83}" type="presParOf" srcId="{20435C1B-6687-43DD-936F-865347A14F32}" destId="{83869F16-F867-4F6A-98E7-5A91F2F9BB26}" srcOrd="3" destOrd="0" presId="urn:microsoft.com/office/officeart/2005/8/layout/radial5"/>
    <dgm:cxn modelId="{BBB8C35C-F1C9-4EC4-AA15-A3F275F2A0F7}" type="presParOf" srcId="{83869F16-F867-4F6A-98E7-5A91F2F9BB26}" destId="{9A2C1E55-FC19-4A7B-9D8B-A11C06FAFE28}" srcOrd="0" destOrd="0" presId="urn:microsoft.com/office/officeart/2005/8/layout/radial5"/>
    <dgm:cxn modelId="{D1111359-9636-42E8-8802-1B642A2EDC0F}" type="presParOf" srcId="{20435C1B-6687-43DD-936F-865347A14F32}" destId="{08CA61F1-97E7-4757-B9D1-5F98AC1E4F4F}" srcOrd="4" destOrd="0" presId="urn:microsoft.com/office/officeart/2005/8/layout/radial5"/>
    <dgm:cxn modelId="{E87201B0-4204-4883-9B1B-BBEDC300F49F}" type="presParOf" srcId="{20435C1B-6687-43DD-936F-865347A14F32}" destId="{FFE95ACD-DFFA-4A9A-8C23-FD99565238EF}" srcOrd="5" destOrd="0" presId="urn:microsoft.com/office/officeart/2005/8/layout/radial5"/>
    <dgm:cxn modelId="{DC83F30E-E38C-4624-A619-24C892CFCE08}" type="presParOf" srcId="{FFE95ACD-DFFA-4A9A-8C23-FD99565238EF}" destId="{ECE1D1D3-C42F-418D-AF51-8446015E749C}" srcOrd="0" destOrd="0" presId="urn:microsoft.com/office/officeart/2005/8/layout/radial5"/>
    <dgm:cxn modelId="{58E81225-FC5C-4EC3-AD4F-ACF3F3DD19C5}" type="presParOf" srcId="{20435C1B-6687-43DD-936F-865347A14F32}" destId="{B2776B3D-462E-4C1F-BECB-FDAD863B213B}" srcOrd="6" destOrd="0" presId="urn:microsoft.com/office/officeart/2005/8/layout/radial5"/>
    <dgm:cxn modelId="{D5A97ADD-E850-4A71-981C-237AB6818592}" type="presParOf" srcId="{20435C1B-6687-43DD-936F-865347A14F32}" destId="{147A6BEE-7473-4DA4-80B4-40A313FA0A8F}" srcOrd="7" destOrd="0" presId="urn:microsoft.com/office/officeart/2005/8/layout/radial5"/>
    <dgm:cxn modelId="{CDFB06AC-28E7-4365-BD94-8F8288B9DD5E}" type="presParOf" srcId="{147A6BEE-7473-4DA4-80B4-40A313FA0A8F}" destId="{1896985D-FA1F-424D-B1B7-77F24B2CE2A9}" srcOrd="0" destOrd="0" presId="urn:microsoft.com/office/officeart/2005/8/layout/radial5"/>
    <dgm:cxn modelId="{FB4129DD-D565-4C8C-95D7-1B7E2638A5B9}" type="presParOf" srcId="{20435C1B-6687-43DD-936F-865347A14F32}" destId="{7417E2BE-00D7-495D-BEB7-2FDFDFB2087B}" srcOrd="8" destOrd="0" presId="urn:microsoft.com/office/officeart/2005/8/layout/radial5"/>
  </dgm:cxnLst>
  <dgm:bg>
    <a:solidFill>
      <a:schemeClr val="accent2">
        <a:lumMod val="60000"/>
        <a:lumOff val="40000"/>
      </a:schemeClr>
    </a:solidFill>
  </dgm:bg>
  <dgm:whole/>
  <dgm:extLst>
    <a:ext uri="http://schemas.microsoft.com/office/drawing/2008/diagram">
      <dsp:dataModelExt xmlns:dsp="http://schemas.microsoft.com/office/drawing/2008/diagram" relId="rId11"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4D53C3BA-D3CA-4463-9B65-86645015CB6F}" type="doc">
      <dgm:prSet loTypeId="urn:microsoft.com/office/officeart/2005/8/layout/radial5" loCatId="cycle" qsTypeId="urn:microsoft.com/office/officeart/2005/8/quickstyle/simple5" qsCatId="simple" csTypeId="urn:microsoft.com/office/officeart/2005/8/colors/colorful5" csCatId="colorful" phldr="1"/>
      <dgm:spPr/>
      <dgm:t>
        <a:bodyPr/>
        <a:lstStyle/>
        <a:p>
          <a:endParaRPr lang="fr-FR"/>
        </a:p>
      </dgm:t>
    </dgm:pt>
    <dgm:pt modelId="{3C116FBA-A9E2-43A5-A704-8847020F041F}">
      <dgm:prSet phldrT="[Texte]">
        <dgm:style>
          <a:lnRef idx="0">
            <a:schemeClr val="accent3"/>
          </a:lnRef>
          <a:fillRef idx="3">
            <a:schemeClr val="accent3"/>
          </a:fillRef>
          <a:effectRef idx="3">
            <a:schemeClr val="accent3"/>
          </a:effectRef>
          <a:fontRef idx="minor">
            <a:schemeClr val="lt1"/>
          </a:fontRef>
        </dgm:style>
      </dgm:prSet>
      <dgm:spPr/>
      <dgm:t>
        <a:bodyPr/>
        <a:lstStyle/>
        <a:p>
          <a:r>
            <a:rPr lang="fr-FR" dirty="0" smtClean="0"/>
            <a:t>Amour Vrai</a:t>
          </a:r>
          <a:endParaRPr lang="fr-FR" dirty="0"/>
        </a:p>
      </dgm:t>
    </dgm:pt>
    <dgm:pt modelId="{918F6384-A76F-4F43-ADBA-D6C8BB9D6B04}" type="parTrans" cxnId="{F288142B-B5EE-440A-9DC3-F02B97E3A9B4}">
      <dgm:prSet/>
      <dgm:spPr/>
      <dgm:t>
        <a:bodyPr/>
        <a:lstStyle/>
        <a:p>
          <a:endParaRPr lang="fr-FR"/>
        </a:p>
      </dgm:t>
    </dgm:pt>
    <dgm:pt modelId="{26E682F9-2EBC-4C4C-86B5-5DBA696E0F50}" type="sibTrans" cxnId="{F288142B-B5EE-440A-9DC3-F02B97E3A9B4}">
      <dgm:prSet/>
      <dgm:spPr/>
      <dgm:t>
        <a:bodyPr/>
        <a:lstStyle/>
        <a:p>
          <a:endParaRPr lang="fr-FR"/>
        </a:p>
      </dgm:t>
    </dgm:pt>
    <dgm:pt modelId="{72706CEB-2FEB-4B92-BA27-F7CD232AE274}">
      <dgm:prSet phldrT="[Texte]" custT="1"/>
      <dgm:spPr/>
      <dgm:t>
        <a:bodyPr/>
        <a:lstStyle/>
        <a:p>
          <a:r>
            <a:rPr lang="fr-FR" sz="2000" dirty="0" smtClean="0"/>
            <a:t>Dieu</a:t>
          </a:r>
          <a:endParaRPr lang="fr-FR" sz="2000" dirty="0"/>
        </a:p>
      </dgm:t>
    </dgm:pt>
    <dgm:pt modelId="{6F491CC9-CF3B-4BF9-8D0C-BB3F9655014F}" type="parTrans" cxnId="{FF676119-8781-4BE1-8989-F7882D898569}">
      <dgm:prSet/>
      <dgm:spPr/>
      <dgm:t>
        <a:bodyPr/>
        <a:lstStyle/>
        <a:p>
          <a:endParaRPr lang="fr-FR"/>
        </a:p>
      </dgm:t>
    </dgm:pt>
    <dgm:pt modelId="{F88550FA-656D-4A78-A3BC-EC50FBE643E5}" type="sibTrans" cxnId="{FF676119-8781-4BE1-8989-F7882D898569}">
      <dgm:prSet/>
      <dgm:spPr/>
      <dgm:t>
        <a:bodyPr/>
        <a:lstStyle/>
        <a:p>
          <a:endParaRPr lang="fr-FR"/>
        </a:p>
      </dgm:t>
    </dgm:pt>
    <dgm:pt modelId="{002E1AB4-DDD8-4E10-A3BB-33EC9D474518}">
      <dgm:prSet phldrT="[Texte]">
        <dgm:style>
          <a:lnRef idx="0">
            <a:schemeClr val="accent2"/>
          </a:lnRef>
          <a:fillRef idx="3">
            <a:schemeClr val="accent2"/>
          </a:fillRef>
          <a:effectRef idx="3">
            <a:schemeClr val="accent2"/>
          </a:effectRef>
          <a:fontRef idx="minor">
            <a:schemeClr val="lt1"/>
          </a:fontRef>
        </dgm:style>
      </dgm:prSet>
      <dgm:spPr/>
      <dgm:t>
        <a:bodyPr/>
        <a:lstStyle/>
        <a:p>
          <a:r>
            <a:rPr lang="fr-FR" dirty="0" smtClean="0"/>
            <a:t>Choses</a:t>
          </a:r>
          <a:endParaRPr lang="fr-FR" dirty="0"/>
        </a:p>
      </dgm:t>
    </dgm:pt>
    <dgm:pt modelId="{4EC9F0A3-6DF5-4C06-8463-527DC3DF9074}" type="parTrans" cxnId="{AA77E6E2-3E1E-479C-BADD-6A636FE39003}">
      <dgm:prSet/>
      <dgm:spPr/>
      <dgm:t>
        <a:bodyPr/>
        <a:lstStyle/>
        <a:p>
          <a:endParaRPr lang="fr-FR"/>
        </a:p>
      </dgm:t>
    </dgm:pt>
    <dgm:pt modelId="{89C63380-7E99-4BA7-95EA-F8DDB204451C}" type="sibTrans" cxnId="{AA77E6E2-3E1E-479C-BADD-6A636FE39003}">
      <dgm:prSet/>
      <dgm:spPr/>
      <dgm:t>
        <a:bodyPr/>
        <a:lstStyle/>
        <a:p>
          <a:endParaRPr lang="fr-FR"/>
        </a:p>
      </dgm:t>
    </dgm:pt>
    <dgm:pt modelId="{8D3B520F-0DDA-4B7E-9E06-93BCB29D73FD}">
      <dgm:prSet phldrT="[Texte]" custT="1">
        <dgm:style>
          <a:lnRef idx="0">
            <a:schemeClr val="accent4"/>
          </a:lnRef>
          <a:fillRef idx="3">
            <a:schemeClr val="accent4"/>
          </a:fillRef>
          <a:effectRef idx="3">
            <a:schemeClr val="accent4"/>
          </a:effectRef>
          <a:fontRef idx="minor">
            <a:schemeClr val="lt1"/>
          </a:fontRef>
        </dgm:style>
      </dgm:prSet>
      <dgm:spPr/>
      <dgm:t>
        <a:bodyPr/>
        <a:lstStyle/>
        <a:p>
          <a:r>
            <a:rPr lang="fr-FR" sz="1800" dirty="0" smtClean="0">
              <a:solidFill>
                <a:srgbClr val="FFC000"/>
              </a:solidFill>
              <a:latin typeface="Bodoni MT Condensed" pitchFamily="18" charset="0"/>
            </a:rPr>
            <a:t>Œuvres</a:t>
          </a:r>
          <a:endParaRPr lang="fr-FR" sz="1800" dirty="0">
            <a:solidFill>
              <a:srgbClr val="FFC000"/>
            </a:solidFill>
            <a:latin typeface="Bodoni MT Condensed" pitchFamily="18" charset="0"/>
          </a:endParaRPr>
        </a:p>
      </dgm:t>
    </dgm:pt>
    <dgm:pt modelId="{384B3C89-E6F5-45AC-ACD7-1A2F312A819A}" type="parTrans" cxnId="{3BCBF834-6DA0-435C-9D8B-F3886F30FC9C}">
      <dgm:prSet/>
      <dgm:spPr/>
      <dgm:t>
        <a:bodyPr/>
        <a:lstStyle/>
        <a:p>
          <a:endParaRPr lang="fr-FR"/>
        </a:p>
      </dgm:t>
    </dgm:pt>
    <dgm:pt modelId="{41049D8E-C845-445D-8140-508C3F6D121B}" type="sibTrans" cxnId="{3BCBF834-6DA0-435C-9D8B-F3886F30FC9C}">
      <dgm:prSet/>
      <dgm:spPr/>
      <dgm:t>
        <a:bodyPr/>
        <a:lstStyle/>
        <a:p>
          <a:endParaRPr lang="fr-FR"/>
        </a:p>
      </dgm:t>
    </dgm:pt>
    <dgm:pt modelId="{55C47380-3740-4AA2-B130-597ADC82C621}">
      <dgm:prSet phldrT="[Texte]" custT="1">
        <dgm:style>
          <a:lnRef idx="0">
            <a:schemeClr val="accent1"/>
          </a:lnRef>
          <a:fillRef idx="3">
            <a:schemeClr val="accent1"/>
          </a:fillRef>
          <a:effectRef idx="3">
            <a:schemeClr val="accent1"/>
          </a:effectRef>
          <a:fontRef idx="minor">
            <a:schemeClr val="lt1"/>
          </a:fontRef>
        </dgm:style>
      </dgm:prSet>
      <dgm:spPr/>
      <dgm:t>
        <a:bodyPr/>
        <a:lstStyle/>
        <a:p>
          <a:r>
            <a:rPr lang="fr-FR" sz="1400" dirty="0" smtClean="0"/>
            <a:t>Être humain</a:t>
          </a:r>
          <a:endParaRPr lang="fr-FR" sz="1400" dirty="0"/>
        </a:p>
      </dgm:t>
    </dgm:pt>
    <dgm:pt modelId="{C983FEE8-F53B-4D33-B397-7882C6131FBF}" type="parTrans" cxnId="{4C09AC97-0254-42DA-B7FD-3B9AA23EC049}">
      <dgm:prSet/>
      <dgm:spPr/>
      <dgm:t>
        <a:bodyPr/>
        <a:lstStyle/>
        <a:p>
          <a:endParaRPr lang="fr-FR"/>
        </a:p>
      </dgm:t>
    </dgm:pt>
    <dgm:pt modelId="{1B8C5EEE-729F-4B53-A81B-70832EB1CEC8}" type="sibTrans" cxnId="{4C09AC97-0254-42DA-B7FD-3B9AA23EC049}">
      <dgm:prSet/>
      <dgm:spPr/>
      <dgm:t>
        <a:bodyPr/>
        <a:lstStyle/>
        <a:p>
          <a:endParaRPr lang="fr-FR"/>
        </a:p>
      </dgm:t>
    </dgm:pt>
    <dgm:pt modelId="{20435C1B-6687-43DD-936F-865347A14F32}" type="pres">
      <dgm:prSet presAssocID="{4D53C3BA-D3CA-4463-9B65-86645015CB6F}" presName="Name0" presStyleCnt="0">
        <dgm:presLayoutVars>
          <dgm:chMax val="1"/>
          <dgm:dir/>
          <dgm:animLvl val="ctr"/>
          <dgm:resizeHandles val="exact"/>
        </dgm:presLayoutVars>
      </dgm:prSet>
      <dgm:spPr/>
      <dgm:t>
        <a:bodyPr/>
        <a:lstStyle/>
        <a:p>
          <a:endParaRPr lang="fr-FR"/>
        </a:p>
      </dgm:t>
    </dgm:pt>
    <dgm:pt modelId="{D6BB255D-435F-495F-BB7F-A65284E18A68}" type="pres">
      <dgm:prSet presAssocID="{3C116FBA-A9E2-43A5-A704-8847020F041F}" presName="centerShape" presStyleLbl="node0" presStyleIdx="0" presStyleCnt="1"/>
      <dgm:spPr/>
      <dgm:t>
        <a:bodyPr/>
        <a:lstStyle/>
        <a:p>
          <a:endParaRPr lang="fr-FR"/>
        </a:p>
      </dgm:t>
    </dgm:pt>
    <dgm:pt modelId="{01B9FFB2-47DC-4E8B-A6B9-DBA166FD9FCA}" type="pres">
      <dgm:prSet presAssocID="{6F491CC9-CF3B-4BF9-8D0C-BB3F9655014F}" presName="parTrans" presStyleLbl="sibTrans2D1" presStyleIdx="0" presStyleCnt="4"/>
      <dgm:spPr/>
      <dgm:t>
        <a:bodyPr/>
        <a:lstStyle/>
        <a:p>
          <a:endParaRPr lang="fr-FR"/>
        </a:p>
      </dgm:t>
    </dgm:pt>
    <dgm:pt modelId="{C86E5C4F-D12A-41D2-AD7D-B47D151893DA}" type="pres">
      <dgm:prSet presAssocID="{6F491CC9-CF3B-4BF9-8D0C-BB3F9655014F}" presName="connectorText" presStyleLbl="sibTrans2D1" presStyleIdx="0" presStyleCnt="4"/>
      <dgm:spPr/>
      <dgm:t>
        <a:bodyPr/>
        <a:lstStyle/>
        <a:p>
          <a:endParaRPr lang="fr-FR"/>
        </a:p>
      </dgm:t>
    </dgm:pt>
    <dgm:pt modelId="{402B7035-55E5-478A-9C0B-3BD726B9D729}" type="pres">
      <dgm:prSet presAssocID="{72706CEB-2FEB-4B92-BA27-F7CD232AE274}" presName="node" presStyleLbl="node1" presStyleIdx="0" presStyleCnt="4">
        <dgm:presLayoutVars>
          <dgm:bulletEnabled val="1"/>
        </dgm:presLayoutVars>
      </dgm:prSet>
      <dgm:spPr/>
      <dgm:t>
        <a:bodyPr/>
        <a:lstStyle/>
        <a:p>
          <a:endParaRPr lang="fr-FR"/>
        </a:p>
      </dgm:t>
    </dgm:pt>
    <dgm:pt modelId="{83869F16-F867-4F6A-98E7-5A91F2F9BB26}" type="pres">
      <dgm:prSet presAssocID="{4EC9F0A3-6DF5-4C06-8463-527DC3DF9074}" presName="parTrans" presStyleLbl="sibTrans2D1" presStyleIdx="1" presStyleCnt="4"/>
      <dgm:spPr/>
      <dgm:t>
        <a:bodyPr/>
        <a:lstStyle/>
        <a:p>
          <a:endParaRPr lang="fr-FR"/>
        </a:p>
      </dgm:t>
    </dgm:pt>
    <dgm:pt modelId="{9A2C1E55-FC19-4A7B-9D8B-A11C06FAFE28}" type="pres">
      <dgm:prSet presAssocID="{4EC9F0A3-6DF5-4C06-8463-527DC3DF9074}" presName="connectorText" presStyleLbl="sibTrans2D1" presStyleIdx="1" presStyleCnt="4"/>
      <dgm:spPr/>
      <dgm:t>
        <a:bodyPr/>
        <a:lstStyle/>
        <a:p>
          <a:endParaRPr lang="fr-FR"/>
        </a:p>
      </dgm:t>
    </dgm:pt>
    <dgm:pt modelId="{08CA61F1-97E7-4757-B9D1-5F98AC1E4F4F}" type="pres">
      <dgm:prSet presAssocID="{002E1AB4-DDD8-4E10-A3BB-33EC9D474518}" presName="node" presStyleLbl="node1" presStyleIdx="1" presStyleCnt="4">
        <dgm:presLayoutVars>
          <dgm:bulletEnabled val="1"/>
        </dgm:presLayoutVars>
      </dgm:prSet>
      <dgm:spPr/>
      <dgm:t>
        <a:bodyPr/>
        <a:lstStyle/>
        <a:p>
          <a:endParaRPr lang="fr-FR"/>
        </a:p>
      </dgm:t>
    </dgm:pt>
    <dgm:pt modelId="{FFE95ACD-DFFA-4A9A-8C23-FD99565238EF}" type="pres">
      <dgm:prSet presAssocID="{384B3C89-E6F5-45AC-ACD7-1A2F312A819A}" presName="parTrans" presStyleLbl="sibTrans2D1" presStyleIdx="2" presStyleCnt="4"/>
      <dgm:spPr/>
      <dgm:t>
        <a:bodyPr/>
        <a:lstStyle/>
        <a:p>
          <a:endParaRPr lang="fr-FR"/>
        </a:p>
      </dgm:t>
    </dgm:pt>
    <dgm:pt modelId="{ECE1D1D3-C42F-418D-AF51-8446015E749C}" type="pres">
      <dgm:prSet presAssocID="{384B3C89-E6F5-45AC-ACD7-1A2F312A819A}" presName="connectorText" presStyleLbl="sibTrans2D1" presStyleIdx="2" presStyleCnt="4"/>
      <dgm:spPr/>
      <dgm:t>
        <a:bodyPr/>
        <a:lstStyle/>
        <a:p>
          <a:endParaRPr lang="fr-FR"/>
        </a:p>
      </dgm:t>
    </dgm:pt>
    <dgm:pt modelId="{B2776B3D-462E-4C1F-BECB-FDAD863B213B}" type="pres">
      <dgm:prSet presAssocID="{8D3B520F-0DDA-4B7E-9E06-93BCB29D73FD}" presName="node" presStyleLbl="node1" presStyleIdx="2" presStyleCnt="4">
        <dgm:presLayoutVars>
          <dgm:bulletEnabled val="1"/>
        </dgm:presLayoutVars>
      </dgm:prSet>
      <dgm:spPr/>
      <dgm:t>
        <a:bodyPr/>
        <a:lstStyle/>
        <a:p>
          <a:endParaRPr lang="fr-FR"/>
        </a:p>
      </dgm:t>
    </dgm:pt>
    <dgm:pt modelId="{147A6BEE-7473-4DA4-80B4-40A313FA0A8F}" type="pres">
      <dgm:prSet presAssocID="{C983FEE8-F53B-4D33-B397-7882C6131FBF}" presName="parTrans" presStyleLbl="sibTrans2D1" presStyleIdx="3" presStyleCnt="4"/>
      <dgm:spPr/>
      <dgm:t>
        <a:bodyPr/>
        <a:lstStyle/>
        <a:p>
          <a:endParaRPr lang="fr-FR"/>
        </a:p>
      </dgm:t>
    </dgm:pt>
    <dgm:pt modelId="{1896985D-FA1F-424D-B1B7-77F24B2CE2A9}" type="pres">
      <dgm:prSet presAssocID="{C983FEE8-F53B-4D33-B397-7882C6131FBF}" presName="connectorText" presStyleLbl="sibTrans2D1" presStyleIdx="3" presStyleCnt="4"/>
      <dgm:spPr/>
      <dgm:t>
        <a:bodyPr/>
        <a:lstStyle/>
        <a:p>
          <a:endParaRPr lang="fr-FR"/>
        </a:p>
      </dgm:t>
    </dgm:pt>
    <dgm:pt modelId="{7417E2BE-00D7-495D-BEB7-2FDFDFB2087B}" type="pres">
      <dgm:prSet presAssocID="{55C47380-3740-4AA2-B130-597ADC82C621}" presName="node" presStyleLbl="node1" presStyleIdx="3" presStyleCnt="4">
        <dgm:presLayoutVars>
          <dgm:bulletEnabled val="1"/>
        </dgm:presLayoutVars>
      </dgm:prSet>
      <dgm:spPr/>
      <dgm:t>
        <a:bodyPr/>
        <a:lstStyle/>
        <a:p>
          <a:endParaRPr lang="fr-FR"/>
        </a:p>
      </dgm:t>
    </dgm:pt>
  </dgm:ptLst>
  <dgm:cxnLst>
    <dgm:cxn modelId="{025DC28E-C7D5-46D4-A2F0-3BAE0966D51E}" type="presOf" srcId="{002E1AB4-DDD8-4E10-A3BB-33EC9D474518}" destId="{08CA61F1-97E7-4757-B9D1-5F98AC1E4F4F}" srcOrd="0" destOrd="0" presId="urn:microsoft.com/office/officeart/2005/8/layout/radial5"/>
    <dgm:cxn modelId="{FF676119-8781-4BE1-8989-F7882D898569}" srcId="{3C116FBA-A9E2-43A5-A704-8847020F041F}" destId="{72706CEB-2FEB-4B92-BA27-F7CD232AE274}" srcOrd="0" destOrd="0" parTransId="{6F491CC9-CF3B-4BF9-8D0C-BB3F9655014F}" sibTransId="{F88550FA-656D-4A78-A3BC-EC50FBE643E5}"/>
    <dgm:cxn modelId="{C3D5CFCC-B47A-4BC1-B413-04D27D25A9E9}" type="presOf" srcId="{6F491CC9-CF3B-4BF9-8D0C-BB3F9655014F}" destId="{C86E5C4F-D12A-41D2-AD7D-B47D151893DA}" srcOrd="1" destOrd="0" presId="urn:microsoft.com/office/officeart/2005/8/layout/radial5"/>
    <dgm:cxn modelId="{1829128F-81CA-4F4A-BED4-B46C06D9D08E}" type="presOf" srcId="{55C47380-3740-4AA2-B130-597ADC82C621}" destId="{7417E2BE-00D7-495D-BEB7-2FDFDFB2087B}" srcOrd="0" destOrd="0" presId="urn:microsoft.com/office/officeart/2005/8/layout/radial5"/>
    <dgm:cxn modelId="{260F292F-80DB-460F-8127-87A1E71C67AF}" type="presOf" srcId="{6F491CC9-CF3B-4BF9-8D0C-BB3F9655014F}" destId="{01B9FFB2-47DC-4E8B-A6B9-DBA166FD9FCA}" srcOrd="0" destOrd="0" presId="urn:microsoft.com/office/officeart/2005/8/layout/radial5"/>
    <dgm:cxn modelId="{B7C5B8B2-D28A-4858-B54F-84EFA1E48454}" type="presOf" srcId="{4EC9F0A3-6DF5-4C06-8463-527DC3DF9074}" destId="{9A2C1E55-FC19-4A7B-9D8B-A11C06FAFE28}" srcOrd="1" destOrd="0" presId="urn:microsoft.com/office/officeart/2005/8/layout/radial5"/>
    <dgm:cxn modelId="{EBF900AD-8442-4248-93EF-C0C2C0C5C140}" type="presOf" srcId="{384B3C89-E6F5-45AC-ACD7-1A2F312A819A}" destId="{ECE1D1D3-C42F-418D-AF51-8446015E749C}" srcOrd="1" destOrd="0" presId="urn:microsoft.com/office/officeart/2005/8/layout/radial5"/>
    <dgm:cxn modelId="{E3C3F495-0439-4493-94C4-9416E5331FCF}" type="presOf" srcId="{72706CEB-2FEB-4B92-BA27-F7CD232AE274}" destId="{402B7035-55E5-478A-9C0B-3BD726B9D729}" srcOrd="0" destOrd="0" presId="urn:microsoft.com/office/officeart/2005/8/layout/radial5"/>
    <dgm:cxn modelId="{125E0F25-DE91-4245-90CB-0A79CBCD2115}" type="presOf" srcId="{4D53C3BA-D3CA-4463-9B65-86645015CB6F}" destId="{20435C1B-6687-43DD-936F-865347A14F32}" srcOrd="0" destOrd="0" presId="urn:microsoft.com/office/officeart/2005/8/layout/radial5"/>
    <dgm:cxn modelId="{9F4C5F28-5F8D-4990-B3AE-142A3220178E}" type="presOf" srcId="{384B3C89-E6F5-45AC-ACD7-1A2F312A819A}" destId="{FFE95ACD-DFFA-4A9A-8C23-FD99565238EF}" srcOrd="0" destOrd="0" presId="urn:microsoft.com/office/officeart/2005/8/layout/radial5"/>
    <dgm:cxn modelId="{3BCBF834-6DA0-435C-9D8B-F3886F30FC9C}" srcId="{3C116FBA-A9E2-43A5-A704-8847020F041F}" destId="{8D3B520F-0DDA-4B7E-9E06-93BCB29D73FD}" srcOrd="2" destOrd="0" parTransId="{384B3C89-E6F5-45AC-ACD7-1A2F312A819A}" sibTransId="{41049D8E-C845-445D-8140-508C3F6D121B}"/>
    <dgm:cxn modelId="{4E8764BD-C462-4538-98F1-35DE42F0C034}" type="presOf" srcId="{C983FEE8-F53B-4D33-B397-7882C6131FBF}" destId="{1896985D-FA1F-424D-B1B7-77F24B2CE2A9}" srcOrd="1" destOrd="0" presId="urn:microsoft.com/office/officeart/2005/8/layout/radial5"/>
    <dgm:cxn modelId="{9B86721C-442E-49B9-8AE3-CE86041DC1E0}" type="presOf" srcId="{3C116FBA-A9E2-43A5-A704-8847020F041F}" destId="{D6BB255D-435F-495F-BB7F-A65284E18A68}" srcOrd="0" destOrd="0" presId="urn:microsoft.com/office/officeart/2005/8/layout/radial5"/>
    <dgm:cxn modelId="{88145D05-DC51-4858-9DC6-1FF54CD01294}" type="presOf" srcId="{8D3B520F-0DDA-4B7E-9E06-93BCB29D73FD}" destId="{B2776B3D-462E-4C1F-BECB-FDAD863B213B}" srcOrd="0" destOrd="0" presId="urn:microsoft.com/office/officeart/2005/8/layout/radial5"/>
    <dgm:cxn modelId="{F1DDCF8B-F329-42D5-9AEA-B975D8A787AA}" type="presOf" srcId="{C983FEE8-F53B-4D33-B397-7882C6131FBF}" destId="{147A6BEE-7473-4DA4-80B4-40A313FA0A8F}" srcOrd="0" destOrd="0" presId="urn:microsoft.com/office/officeart/2005/8/layout/radial5"/>
    <dgm:cxn modelId="{AA77E6E2-3E1E-479C-BADD-6A636FE39003}" srcId="{3C116FBA-A9E2-43A5-A704-8847020F041F}" destId="{002E1AB4-DDD8-4E10-A3BB-33EC9D474518}" srcOrd="1" destOrd="0" parTransId="{4EC9F0A3-6DF5-4C06-8463-527DC3DF9074}" sibTransId="{89C63380-7E99-4BA7-95EA-F8DDB204451C}"/>
    <dgm:cxn modelId="{82B3E6D2-EB10-4059-98B1-9916FCBD611D}" type="presOf" srcId="{4EC9F0A3-6DF5-4C06-8463-527DC3DF9074}" destId="{83869F16-F867-4F6A-98E7-5A91F2F9BB26}" srcOrd="0" destOrd="0" presId="urn:microsoft.com/office/officeart/2005/8/layout/radial5"/>
    <dgm:cxn modelId="{4C09AC97-0254-42DA-B7FD-3B9AA23EC049}" srcId="{3C116FBA-A9E2-43A5-A704-8847020F041F}" destId="{55C47380-3740-4AA2-B130-597ADC82C621}" srcOrd="3" destOrd="0" parTransId="{C983FEE8-F53B-4D33-B397-7882C6131FBF}" sibTransId="{1B8C5EEE-729F-4B53-A81B-70832EB1CEC8}"/>
    <dgm:cxn modelId="{F288142B-B5EE-440A-9DC3-F02B97E3A9B4}" srcId="{4D53C3BA-D3CA-4463-9B65-86645015CB6F}" destId="{3C116FBA-A9E2-43A5-A704-8847020F041F}" srcOrd="0" destOrd="0" parTransId="{918F6384-A76F-4F43-ADBA-D6C8BB9D6B04}" sibTransId="{26E682F9-2EBC-4C4C-86B5-5DBA696E0F50}"/>
    <dgm:cxn modelId="{1F1BDA3C-C783-4462-B97C-2AE1C12AB127}" type="presParOf" srcId="{20435C1B-6687-43DD-936F-865347A14F32}" destId="{D6BB255D-435F-495F-BB7F-A65284E18A68}" srcOrd="0" destOrd="0" presId="urn:microsoft.com/office/officeart/2005/8/layout/radial5"/>
    <dgm:cxn modelId="{A6C30E79-CAF1-4C10-ADF7-692DEC74CA30}" type="presParOf" srcId="{20435C1B-6687-43DD-936F-865347A14F32}" destId="{01B9FFB2-47DC-4E8B-A6B9-DBA166FD9FCA}" srcOrd="1" destOrd="0" presId="urn:microsoft.com/office/officeart/2005/8/layout/radial5"/>
    <dgm:cxn modelId="{59B98691-CC45-41A0-B70E-3C5AB279B594}" type="presParOf" srcId="{01B9FFB2-47DC-4E8B-A6B9-DBA166FD9FCA}" destId="{C86E5C4F-D12A-41D2-AD7D-B47D151893DA}" srcOrd="0" destOrd="0" presId="urn:microsoft.com/office/officeart/2005/8/layout/radial5"/>
    <dgm:cxn modelId="{B8DC5343-1258-42C9-AA2A-1920F36BBF2E}" type="presParOf" srcId="{20435C1B-6687-43DD-936F-865347A14F32}" destId="{402B7035-55E5-478A-9C0B-3BD726B9D729}" srcOrd="2" destOrd="0" presId="urn:microsoft.com/office/officeart/2005/8/layout/radial5"/>
    <dgm:cxn modelId="{8D962B44-43A6-4D03-A9E1-1171AB087B10}" type="presParOf" srcId="{20435C1B-6687-43DD-936F-865347A14F32}" destId="{83869F16-F867-4F6A-98E7-5A91F2F9BB26}" srcOrd="3" destOrd="0" presId="urn:microsoft.com/office/officeart/2005/8/layout/radial5"/>
    <dgm:cxn modelId="{AAE38C8E-391C-4932-A007-52B1D5ED74D0}" type="presParOf" srcId="{83869F16-F867-4F6A-98E7-5A91F2F9BB26}" destId="{9A2C1E55-FC19-4A7B-9D8B-A11C06FAFE28}" srcOrd="0" destOrd="0" presId="urn:microsoft.com/office/officeart/2005/8/layout/radial5"/>
    <dgm:cxn modelId="{1E769DCB-245A-4540-B48B-6F5943CE2181}" type="presParOf" srcId="{20435C1B-6687-43DD-936F-865347A14F32}" destId="{08CA61F1-97E7-4757-B9D1-5F98AC1E4F4F}" srcOrd="4" destOrd="0" presId="urn:microsoft.com/office/officeart/2005/8/layout/radial5"/>
    <dgm:cxn modelId="{565CA71C-3363-4159-97F4-A2E06524FF52}" type="presParOf" srcId="{20435C1B-6687-43DD-936F-865347A14F32}" destId="{FFE95ACD-DFFA-4A9A-8C23-FD99565238EF}" srcOrd="5" destOrd="0" presId="urn:microsoft.com/office/officeart/2005/8/layout/radial5"/>
    <dgm:cxn modelId="{799449DE-2631-4691-AB4E-C775AED28E62}" type="presParOf" srcId="{FFE95ACD-DFFA-4A9A-8C23-FD99565238EF}" destId="{ECE1D1D3-C42F-418D-AF51-8446015E749C}" srcOrd="0" destOrd="0" presId="urn:microsoft.com/office/officeart/2005/8/layout/radial5"/>
    <dgm:cxn modelId="{9577E803-A0C1-49DF-9DF9-B898EAD6D44F}" type="presParOf" srcId="{20435C1B-6687-43DD-936F-865347A14F32}" destId="{B2776B3D-462E-4C1F-BECB-FDAD863B213B}" srcOrd="6" destOrd="0" presId="urn:microsoft.com/office/officeart/2005/8/layout/radial5"/>
    <dgm:cxn modelId="{B991CD6B-D924-4D30-90C7-ABFC05B889E1}" type="presParOf" srcId="{20435C1B-6687-43DD-936F-865347A14F32}" destId="{147A6BEE-7473-4DA4-80B4-40A313FA0A8F}" srcOrd="7" destOrd="0" presId="urn:microsoft.com/office/officeart/2005/8/layout/radial5"/>
    <dgm:cxn modelId="{5AE0B8D7-797E-4025-BC8B-F060D2F79809}" type="presParOf" srcId="{147A6BEE-7473-4DA4-80B4-40A313FA0A8F}" destId="{1896985D-FA1F-424D-B1B7-77F24B2CE2A9}" srcOrd="0" destOrd="0" presId="urn:microsoft.com/office/officeart/2005/8/layout/radial5"/>
    <dgm:cxn modelId="{408B55FC-9B43-4C4A-B18F-0C8D64520249}" type="presParOf" srcId="{20435C1B-6687-43DD-936F-865347A14F32}" destId="{7417E2BE-00D7-495D-BEB7-2FDFDFB2087B}" srcOrd="8" destOrd="0" presId="urn:microsoft.com/office/officeart/2005/8/layout/radial5"/>
  </dgm:cxnLst>
  <dgm:bg>
    <a:solidFill>
      <a:schemeClr val="accent3">
        <a:lumMod val="60000"/>
        <a:lumOff val="40000"/>
      </a:schemeClr>
    </a:solidFill>
  </dgm:bg>
  <dgm:whole/>
  <dgm:extLst>
    <a:ext uri="http://schemas.microsoft.com/office/drawing/2008/diagram">
      <dsp:dataModelExt xmlns:dsp="http://schemas.microsoft.com/office/drawing/2008/diagram" relId="rId1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8973BEB-F89D-42FD-B55E-46D0CAADA26B}" type="doc">
      <dgm:prSet loTypeId="urn:microsoft.com/office/officeart/2005/8/layout/pList2" loCatId="list" qsTypeId="urn:microsoft.com/office/officeart/2005/8/quickstyle/simple5" qsCatId="simple" csTypeId="urn:microsoft.com/office/officeart/2005/8/colors/colorful1" csCatId="colorful" phldr="1"/>
      <dgm:spPr/>
    </dgm:pt>
    <dgm:pt modelId="{FC4B8E27-8609-43B4-89DB-CE8E75F18F90}">
      <dgm:prSet phldrT="[Texte]" custT="1"/>
      <dgm:spPr/>
      <dgm:t>
        <a:bodyPr/>
        <a:lstStyle/>
        <a:p>
          <a:endParaRPr lang="fr-FR" sz="2300" dirty="0" smtClean="0"/>
        </a:p>
        <a:p>
          <a:endParaRPr lang="fr-FR" sz="2300" dirty="0" smtClean="0"/>
        </a:p>
        <a:p>
          <a:r>
            <a:rPr lang="fr-FR" sz="3600" i="1" dirty="0" smtClean="0">
              <a:latin typeface="Garamond" pitchFamily="18" charset="0"/>
            </a:rPr>
            <a:t>Il n’est de richesse que d’homme</a:t>
          </a:r>
        </a:p>
        <a:p>
          <a:r>
            <a:rPr lang="fr-FR" sz="2800" b="1" dirty="0" smtClean="0">
              <a:latin typeface="Garamond" pitchFamily="18" charset="0"/>
            </a:rPr>
            <a:t>Jean Bodin</a:t>
          </a:r>
        </a:p>
        <a:p>
          <a:endParaRPr lang="fr-FR" sz="2300" dirty="0"/>
        </a:p>
      </dgm:t>
    </dgm:pt>
    <dgm:pt modelId="{C8B40F4A-ED63-4F5C-8771-3EC5DDD9DC25}" type="parTrans" cxnId="{FC15A740-0A8A-41AF-A925-78D9C81622F6}">
      <dgm:prSet/>
      <dgm:spPr/>
      <dgm:t>
        <a:bodyPr/>
        <a:lstStyle/>
        <a:p>
          <a:endParaRPr lang="fr-FR"/>
        </a:p>
      </dgm:t>
    </dgm:pt>
    <dgm:pt modelId="{1BAB9FB0-E6CF-4424-841C-4CF200549164}" type="sibTrans" cxnId="{FC15A740-0A8A-41AF-A925-78D9C81622F6}">
      <dgm:prSet/>
      <dgm:spPr/>
      <dgm:t>
        <a:bodyPr/>
        <a:lstStyle/>
        <a:p>
          <a:endParaRPr lang="fr-FR"/>
        </a:p>
      </dgm:t>
    </dgm:pt>
    <dgm:pt modelId="{38DDD0C5-05B2-41B6-87D8-01F4BDFA281D}">
      <dgm:prSet phldrT="[Texte]" custT="1"/>
      <dgm:spPr>
        <a:solidFill>
          <a:srgbClr val="00B050"/>
        </a:solidFill>
      </dgm:spPr>
      <dgm:t>
        <a:bodyPr/>
        <a:lstStyle/>
        <a:p>
          <a:endParaRPr lang="fr-FR" sz="2300" b="0" i="0" dirty="0" smtClean="0"/>
        </a:p>
        <a:p>
          <a:r>
            <a:rPr lang="fr-FR" sz="2400" b="0" i="1" dirty="0" smtClean="0">
              <a:latin typeface="Garamond" pitchFamily="18" charset="0"/>
            </a:rPr>
            <a:t>Toute société est faite par des hommes pour d’autres hommes. Tout employé contribue à la réussite de son entreprise. Pour qu’il se sente valorisé et motivé, une part des richesses créées doit lui être redistribuée. </a:t>
          </a:r>
        </a:p>
        <a:p>
          <a:r>
            <a:rPr lang="fr-FR" sz="2400" b="0" i="0" dirty="0" err="1" smtClean="0">
              <a:latin typeface="Garamond" pitchFamily="18" charset="0"/>
            </a:rPr>
            <a:t>Mohed</a:t>
          </a:r>
          <a:r>
            <a:rPr lang="fr-FR" sz="2400" b="0" i="0" dirty="0" smtClean="0">
              <a:latin typeface="Garamond" pitchFamily="18" charset="0"/>
            </a:rPr>
            <a:t> </a:t>
          </a:r>
          <a:r>
            <a:rPr lang="fr-FR" sz="2400" b="0" i="0" dirty="0" err="1" smtClean="0">
              <a:latin typeface="Garamond" pitchFamily="18" charset="0"/>
            </a:rPr>
            <a:t>Altrad</a:t>
          </a:r>
          <a:endParaRPr lang="fr-FR" sz="2400" dirty="0">
            <a:latin typeface="Garamond" pitchFamily="18" charset="0"/>
          </a:endParaRPr>
        </a:p>
      </dgm:t>
    </dgm:pt>
    <dgm:pt modelId="{726C340F-D7AD-433B-88B9-4575483069FC}" type="parTrans" cxnId="{5F2D22C6-EC54-40EB-8893-C17564ADE273}">
      <dgm:prSet/>
      <dgm:spPr/>
      <dgm:t>
        <a:bodyPr/>
        <a:lstStyle/>
        <a:p>
          <a:endParaRPr lang="fr-FR"/>
        </a:p>
      </dgm:t>
    </dgm:pt>
    <dgm:pt modelId="{A13D03F1-A546-4025-B022-B2B934D24E20}" type="sibTrans" cxnId="{5F2D22C6-EC54-40EB-8893-C17564ADE273}">
      <dgm:prSet/>
      <dgm:spPr/>
      <dgm:t>
        <a:bodyPr/>
        <a:lstStyle/>
        <a:p>
          <a:endParaRPr lang="fr-FR"/>
        </a:p>
      </dgm:t>
    </dgm:pt>
    <dgm:pt modelId="{6C0C057D-8E71-4E83-9227-2F4DE6A9C843}">
      <dgm:prSet custT="1"/>
      <dgm:spPr/>
      <dgm:t>
        <a:bodyPr/>
        <a:lstStyle/>
        <a:p>
          <a:r>
            <a:rPr lang="fr-FR" sz="4400" b="0" i="1" dirty="0" smtClean="0">
              <a:latin typeface="Garamond" pitchFamily="18" charset="0"/>
            </a:rPr>
            <a:t>Aimer, c’est trouver sa richesse hors de soi.</a:t>
          </a:r>
        </a:p>
        <a:p>
          <a:r>
            <a:rPr lang="fr-FR" sz="4400" b="0" i="0" dirty="0" smtClean="0">
              <a:latin typeface="Garamond" pitchFamily="18" charset="0"/>
            </a:rPr>
            <a:t>Alain</a:t>
          </a:r>
          <a:endParaRPr lang="fr-FR" sz="4400" b="0" i="0" dirty="0">
            <a:latin typeface="Garamond" pitchFamily="18" charset="0"/>
          </a:endParaRPr>
        </a:p>
      </dgm:t>
    </dgm:pt>
    <dgm:pt modelId="{990B5E7D-A114-43E7-96B3-0024F329AB6F}" type="parTrans" cxnId="{9A8C4367-6191-44E7-B2C5-EDCB2996C4D9}">
      <dgm:prSet/>
      <dgm:spPr/>
      <dgm:t>
        <a:bodyPr/>
        <a:lstStyle/>
        <a:p>
          <a:endParaRPr lang="fr-FR"/>
        </a:p>
      </dgm:t>
    </dgm:pt>
    <dgm:pt modelId="{0215C7D0-53B7-40B2-817A-151170DB3100}" type="sibTrans" cxnId="{9A8C4367-6191-44E7-B2C5-EDCB2996C4D9}">
      <dgm:prSet/>
      <dgm:spPr/>
      <dgm:t>
        <a:bodyPr/>
        <a:lstStyle/>
        <a:p>
          <a:endParaRPr lang="fr-FR"/>
        </a:p>
      </dgm:t>
    </dgm:pt>
    <dgm:pt modelId="{B6394A5C-11BE-4891-B4E8-703E8F88A90B}" type="pres">
      <dgm:prSet presAssocID="{38973BEB-F89D-42FD-B55E-46D0CAADA26B}" presName="Name0" presStyleCnt="0">
        <dgm:presLayoutVars>
          <dgm:dir/>
          <dgm:resizeHandles val="exact"/>
        </dgm:presLayoutVars>
      </dgm:prSet>
      <dgm:spPr/>
    </dgm:pt>
    <dgm:pt modelId="{7A2DF42F-136D-4AAE-9128-82FEA685A943}" type="pres">
      <dgm:prSet presAssocID="{38973BEB-F89D-42FD-B55E-46D0CAADA26B}" presName="bkgdShp" presStyleLbl="alignAccFollowNode1" presStyleIdx="0" presStyleCnt="1" custScaleY="121584" custLinFactNeighborY="8174"/>
      <dgm:spPr/>
    </dgm:pt>
    <dgm:pt modelId="{22F1EE0A-96C8-4794-AD7A-006D2415E708}" type="pres">
      <dgm:prSet presAssocID="{38973BEB-F89D-42FD-B55E-46D0CAADA26B}" presName="linComp" presStyleCnt="0"/>
      <dgm:spPr/>
    </dgm:pt>
    <dgm:pt modelId="{6EACA20E-4F96-4AD7-B6A2-DC1C70045C5C}" type="pres">
      <dgm:prSet presAssocID="{FC4B8E27-8609-43B4-89DB-CE8E75F18F90}" presName="compNode" presStyleCnt="0"/>
      <dgm:spPr/>
    </dgm:pt>
    <dgm:pt modelId="{CB97E045-7AB5-4ED3-8FF2-F6DE49D54E30}" type="pres">
      <dgm:prSet presAssocID="{FC4B8E27-8609-43B4-89DB-CE8E75F18F90}" presName="node" presStyleLbl="node1" presStyleIdx="0" presStyleCnt="3" custScaleX="75903" custScaleY="93830" custLinFactNeighborX="-9515" custLinFactNeighborY="-493">
        <dgm:presLayoutVars>
          <dgm:bulletEnabled val="1"/>
        </dgm:presLayoutVars>
      </dgm:prSet>
      <dgm:spPr/>
      <dgm:t>
        <a:bodyPr/>
        <a:lstStyle/>
        <a:p>
          <a:endParaRPr lang="fr-FR"/>
        </a:p>
      </dgm:t>
    </dgm:pt>
    <dgm:pt modelId="{66BEBF3D-4811-4C64-9D35-FAD6EA4D9095}" type="pres">
      <dgm:prSet presAssocID="{FC4B8E27-8609-43B4-89DB-CE8E75F18F90}" presName="invisiNode" presStyleLbl="node1" presStyleIdx="0" presStyleCnt="3"/>
      <dgm:spPr/>
    </dgm:pt>
    <dgm:pt modelId="{5DEDD6E3-6738-427A-8B63-60C617033841}" type="pres">
      <dgm:prSet presAssocID="{FC4B8E27-8609-43B4-89DB-CE8E75F18F90}" presName="imagNode" presStyleLbl="fgImgPlace1" presStyleIdx="0" presStyleCnt="3" custScaleX="61635" custScaleY="117373" custLinFactNeighborX="-8033" custLinFactNeighborY="-2616"/>
      <dgm:spPr>
        <a:blipFill rotWithShape="1">
          <a:blip xmlns:r="http://schemas.openxmlformats.org/officeDocument/2006/relationships" r:embed="rId1" cstate="email">
            <a:extLst>
              <a:ext uri="{28A0092B-C50C-407E-A947-70E740481C1C}">
                <a14:useLocalDpi xmlns:a14="http://schemas.microsoft.com/office/drawing/2010/main"/>
              </a:ext>
            </a:extLst>
          </a:blip>
          <a:stretch>
            <a:fillRect/>
          </a:stretch>
        </a:blipFill>
      </dgm:spPr>
    </dgm:pt>
    <dgm:pt modelId="{5BD1AD8E-124C-4AD8-A8AE-1B69B45959F8}" type="pres">
      <dgm:prSet presAssocID="{1BAB9FB0-E6CF-4424-841C-4CF200549164}" presName="sibTrans" presStyleLbl="sibTrans2D1" presStyleIdx="0" presStyleCnt="0"/>
      <dgm:spPr/>
      <dgm:t>
        <a:bodyPr/>
        <a:lstStyle/>
        <a:p>
          <a:endParaRPr lang="fr-FR"/>
        </a:p>
      </dgm:t>
    </dgm:pt>
    <dgm:pt modelId="{8E876343-E456-483E-B1A5-47E5F5C07427}" type="pres">
      <dgm:prSet presAssocID="{38DDD0C5-05B2-41B6-87D8-01F4BDFA281D}" presName="compNode" presStyleCnt="0"/>
      <dgm:spPr/>
    </dgm:pt>
    <dgm:pt modelId="{05F63B98-8C70-4F76-969B-012C3819DD5F}" type="pres">
      <dgm:prSet presAssocID="{38DDD0C5-05B2-41B6-87D8-01F4BDFA281D}" presName="node" presStyleLbl="node1" presStyleIdx="1" presStyleCnt="3" custScaleX="129853" custScaleY="93830" custLinFactNeighborX="-5427" custLinFactNeighborY="-493">
        <dgm:presLayoutVars>
          <dgm:bulletEnabled val="1"/>
        </dgm:presLayoutVars>
      </dgm:prSet>
      <dgm:spPr/>
      <dgm:t>
        <a:bodyPr/>
        <a:lstStyle/>
        <a:p>
          <a:endParaRPr lang="fr-FR"/>
        </a:p>
      </dgm:t>
    </dgm:pt>
    <dgm:pt modelId="{1FC48DEF-A0AD-4DD7-92AA-B92DD4B0BB68}" type="pres">
      <dgm:prSet presAssocID="{38DDD0C5-05B2-41B6-87D8-01F4BDFA281D}" presName="invisiNode" presStyleLbl="node1" presStyleIdx="1" presStyleCnt="3"/>
      <dgm:spPr/>
    </dgm:pt>
    <dgm:pt modelId="{A35B8FB3-7DCA-4C37-97F2-7F301C1A2D1B}" type="pres">
      <dgm:prSet presAssocID="{38DDD0C5-05B2-41B6-87D8-01F4BDFA281D}" presName="imagNode" presStyleLbl="fgImgPlace1" presStyleIdx="1" presStyleCnt="3" custScaleX="56060" custScaleY="118913" custLinFactNeighborX="-5114" custLinFactNeighborY="-599"/>
      <dgm:spPr>
        <a:blipFill rotWithShape="1">
          <a:blip xmlns:r="http://schemas.openxmlformats.org/officeDocument/2006/relationships" r:embed="rId2" cstate="email">
            <a:extLst>
              <a:ext uri="{28A0092B-C50C-407E-A947-70E740481C1C}">
                <a14:useLocalDpi xmlns:a14="http://schemas.microsoft.com/office/drawing/2010/main"/>
              </a:ext>
            </a:extLst>
          </a:blip>
          <a:stretch>
            <a:fillRect/>
          </a:stretch>
        </a:blipFill>
      </dgm:spPr>
    </dgm:pt>
    <dgm:pt modelId="{344A8A98-0C27-4EEE-B971-CD25A262D43F}" type="pres">
      <dgm:prSet presAssocID="{A13D03F1-A546-4025-B022-B2B934D24E20}" presName="sibTrans" presStyleLbl="sibTrans2D1" presStyleIdx="0" presStyleCnt="0"/>
      <dgm:spPr/>
      <dgm:t>
        <a:bodyPr/>
        <a:lstStyle/>
        <a:p>
          <a:endParaRPr lang="fr-FR"/>
        </a:p>
      </dgm:t>
    </dgm:pt>
    <dgm:pt modelId="{AD65F4A3-30AB-441C-BB64-9C2B73453403}" type="pres">
      <dgm:prSet presAssocID="{6C0C057D-8E71-4E83-9227-2F4DE6A9C843}" presName="compNode" presStyleCnt="0"/>
      <dgm:spPr/>
    </dgm:pt>
    <dgm:pt modelId="{3385980D-03FA-4756-894A-0C46897A0722}" type="pres">
      <dgm:prSet presAssocID="{6C0C057D-8E71-4E83-9227-2F4DE6A9C843}" presName="node" presStyleLbl="node1" presStyleIdx="2" presStyleCnt="3">
        <dgm:presLayoutVars>
          <dgm:bulletEnabled val="1"/>
        </dgm:presLayoutVars>
      </dgm:prSet>
      <dgm:spPr/>
      <dgm:t>
        <a:bodyPr/>
        <a:lstStyle/>
        <a:p>
          <a:endParaRPr lang="fr-FR"/>
        </a:p>
      </dgm:t>
    </dgm:pt>
    <dgm:pt modelId="{CA138777-318E-4F33-8BF1-35174D9AF430}" type="pres">
      <dgm:prSet presAssocID="{6C0C057D-8E71-4E83-9227-2F4DE6A9C843}" presName="invisiNode" presStyleLbl="node1" presStyleIdx="2" presStyleCnt="3"/>
      <dgm:spPr/>
    </dgm:pt>
    <dgm:pt modelId="{07A80F92-066A-4FA2-B13C-703148F2EE1D}" type="pres">
      <dgm:prSet presAssocID="{6C0C057D-8E71-4E83-9227-2F4DE6A9C843}" presName="imagNode" presStyleLbl="fgImgPlace1" presStyleIdx="2" presStyleCnt="3" custScaleX="63874" custScaleY="115813"/>
      <dgm:spPr>
        <a:blipFill rotWithShape="1">
          <a:blip xmlns:r="http://schemas.openxmlformats.org/officeDocument/2006/relationships" r:embed="rId3" cstate="email">
            <a:extLst>
              <a:ext uri="{28A0092B-C50C-407E-A947-70E740481C1C}">
                <a14:useLocalDpi xmlns:a14="http://schemas.microsoft.com/office/drawing/2010/main"/>
              </a:ext>
            </a:extLst>
          </a:blip>
          <a:stretch>
            <a:fillRect/>
          </a:stretch>
        </a:blipFill>
      </dgm:spPr>
    </dgm:pt>
  </dgm:ptLst>
  <dgm:cxnLst>
    <dgm:cxn modelId="{DB7C6A08-3434-4F0F-8044-DD26F4FE5FA7}" type="presOf" srcId="{A13D03F1-A546-4025-B022-B2B934D24E20}" destId="{344A8A98-0C27-4EEE-B971-CD25A262D43F}" srcOrd="0" destOrd="0" presId="urn:microsoft.com/office/officeart/2005/8/layout/pList2"/>
    <dgm:cxn modelId="{1E657E0B-7421-4AE3-8BAC-6F74D3B02402}" type="presOf" srcId="{38973BEB-F89D-42FD-B55E-46D0CAADA26B}" destId="{B6394A5C-11BE-4891-B4E8-703E8F88A90B}" srcOrd="0" destOrd="0" presId="urn:microsoft.com/office/officeart/2005/8/layout/pList2"/>
    <dgm:cxn modelId="{747DD0D2-E07F-4CFA-8AD9-24FC5B952874}" type="presOf" srcId="{38DDD0C5-05B2-41B6-87D8-01F4BDFA281D}" destId="{05F63B98-8C70-4F76-969B-012C3819DD5F}" srcOrd="0" destOrd="0" presId="urn:microsoft.com/office/officeart/2005/8/layout/pList2"/>
    <dgm:cxn modelId="{A35DB1BC-CCAB-4BC6-91B2-DA41BC6C1A3A}" type="presOf" srcId="{1BAB9FB0-E6CF-4424-841C-4CF200549164}" destId="{5BD1AD8E-124C-4AD8-A8AE-1B69B45959F8}" srcOrd="0" destOrd="0" presId="urn:microsoft.com/office/officeart/2005/8/layout/pList2"/>
    <dgm:cxn modelId="{5F2D22C6-EC54-40EB-8893-C17564ADE273}" srcId="{38973BEB-F89D-42FD-B55E-46D0CAADA26B}" destId="{38DDD0C5-05B2-41B6-87D8-01F4BDFA281D}" srcOrd="1" destOrd="0" parTransId="{726C340F-D7AD-433B-88B9-4575483069FC}" sibTransId="{A13D03F1-A546-4025-B022-B2B934D24E20}"/>
    <dgm:cxn modelId="{9A8C4367-6191-44E7-B2C5-EDCB2996C4D9}" srcId="{38973BEB-F89D-42FD-B55E-46D0CAADA26B}" destId="{6C0C057D-8E71-4E83-9227-2F4DE6A9C843}" srcOrd="2" destOrd="0" parTransId="{990B5E7D-A114-43E7-96B3-0024F329AB6F}" sibTransId="{0215C7D0-53B7-40B2-817A-151170DB3100}"/>
    <dgm:cxn modelId="{EDBAD7EE-49EA-44F8-A1BC-14A70808BC25}" type="presOf" srcId="{FC4B8E27-8609-43B4-89DB-CE8E75F18F90}" destId="{CB97E045-7AB5-4ED3-8FF2-F6DE49D54E30}" srcOrd="0" destOrd="0" presId="urn:microsoft.com/office/officeart/2005/8/layout/pList2"/>
    <dgm:cxn modelId="{FC15A740-0A8A-41AF-A925-78D9C81622F6}" srcId="{38973BEB-F89D-42FD-B55E-46D0CAADA26B}" destId="{FC4B8E27-8609-43B4-89DB-CE8E75F18F90}" srcOrd="0" destOrd="0" parTransId="{C8B40F4A-ED63-4F5C-8771-3EC5DDD9DC25}" sibTransId="{1BAB9FB0-E6CF-4424-841C-4CF200549164}"/>
    <dgm:cxn modelId="{D9101CB0-6D8A-45E3-83E4-6138A78167C8}" type="presOf" srcId="{6C0C057D-8E71-4E83-9227-2F4DE6A9C843}" destId="{3385980D-03FA-4756-894A-0C46897A0722}" srcOrd="0" destOrd="0" presId="urn:microsoft.com/office/officeart/2005/8/layout/pList2"/>
    <dgm:cxn modelId="{0EAADE0E-E940-406E-8859-A3CF27BF47B6}" type="presParOf" srcId="{B6394A5C-11BE-4891-B4E8-703E8F88A90B}" destId="{7A2DF42F-136D-4AAE-9128-82FEA685A943}" srcOrd="0" destOrd="0" presId="urn:microsoft.com/office/officeart/2005/8/layout/pList2"/>
    <dgm:cxn modelId="{A10164BB-5584-4EE8-A98D-D60BEDE60147}" type="presParOf" srcId="{B6394A5C-11BE-4891-B4E8-703E8F88A90B}" destId="{22F1EE0A-96C8-4794-AD7A-006D2415E708}" srcOrd="1" destOrd="0" presId="urn:microsoft.com/office/officeart/2005/8/layout/pList2"/>
    <dgm:cxn modelId="{E72C69E3-E689-484B-A7A1-8AFEE071A57F}" type="presParOf" srcId="{22F1EE0A-96C8-4794-AD7A-006D2415E708}" destId="{6EACA20E-4F96-4AD7-B6A2-DC1C70045C5C}" srcOrd="0" destOrd="0" presId="urn:microsoft.com/office/officeart/2005/8/layout/pList2"/>
    <dgm:cxn modelId="{5907540A-7937-4E20-A1B5-F16B13A24236}" type="presParOf" srcId="{6EACA20E-4F96-4AD7-B6A2-DC1C70045C5C}" destId="{CB97E045-7AB5-4ED3-8FF2-F6DE49D54E30}" srcOrd="0" destOrd="0" presId="urn:microsoft.com/office/officeart/2005/8/layout/pList2"/>
    <dgm:cxn modelId="{D5DC627F-0501-4372-8A44-7C6B19E01189}" type="presParOf" srcId="{6EACA20E-4F96-4AD7-B6A2-DC1C70045C5C}" destId="{66BEBF3D-4811-4C64-9D35-FAD6EA4D9095}" srcOrd="1" destOrd="0" presId="urn:microsoft.com/office/officeart/2005/8/layout/pList2"/>
    <dgm:cxn modelId="{7CEBBAE4-F24F-419C-ABE1-98DCC9646F50}" type="presParOf" srcId="{6EACA20E-4F96-4AD7-B6A2-DC1C70045C5C}" destId="{5DEDD6E3-6738-427A-8B63-60C617033841}" srcOrd="2" destOrd="0" presId="urn:microsoft.com/office/officeart/2005/8/layout/pList2"/>
    <dgm:cxn modelId="{6C3167C7-21CD-4626-A203-7D643848FD10}" type="presParOf" srcId="{22F1EE0A-96C8-4794-AD7A-006D2415E708}" destId="{5BD1AD8E-124C-4AD8-A8AE-1B69B45959F8}" srcOrd="1" destOrd="0" presId="urn:microsoft.com/office/officeart/2005/8/layout/pList2"/>
    <dgm:cxn modelId="{69E98C95-DE48-49EC-88ED-0EFF31ED9DF4}" type="presParOf" srcId="{22F1EE0A-96C8-4794-AD7A-006D2415E708}" destId="{8E876343-E456-483E-B1A5-47E5F5C07427}" srcOrd="2" destOrd="0" presId="urn:microsoft.com/office/officeart/2005/8/layout/pList2"/>
    <dgm:cxn modelId="{6AF3D1DD-CC48-45E0-83C4-5683958F817F}" type="presParOf" srcId="{8E876343-E456-483E-B1A5-47E5F5C07427}" destId="{05F63B98-8C70-4F76-969B-012C3819DD5F}" srcOrd="0" destOrd="0" presId="urn:microsoft.com/office/officeart/2005/8/layout/pList2"/>
    <dgm:cxn modelId="{2A62779C-EC62-4065-BE4E-9C21F7572BB8}" type="presParOf" srcId="{8E876343-E456-483E-B1A5-47E5F5C07427}" destId="{1FC48DEF-A0AD-4DD7-92AA-B92DD4B0BB68}" srcOrd="1" destOrd="0" presId="urn:microsoft.com/office/officeart/2005/8/layout/pList2"/>
    <dgm:cxn modelId="{5830EC94-E3D0-449A-9149-7BC2B2E963D8}" type="presParOf" srcId="{8E876343-E456-483E-B1A5-47E5F5C07427}" destId="{A35B8FB3-7DCA-4C37-97F2-7F301C1A2D1B}" srcOrd="2" destOrd="0" presId="urn:microsoft.com/office/officeart/2005/8/layout/pList2"/>
    <dgm:cxn modelId="{3C07BD11-C3A9-493C-BC6F-E2D5C4A99B7D}" type="presParOf" srcId="{22F1EE0A-96C8-4794-AD7A-006D2415E708}" destId="{344A8A98-0C27-4EEE-B971-CD25A262D43F}" srcOrd="3" destOrd="0" presId="urn:microsoft.com/office/officeart/2005/8/layout/pList2"/>
    <dgm:cxn modelId="{7B4A8B5D-ED32-4808-BC5E-9A3560E5D1FB}" type="presParOf" srcId="{22F1EE0A-96C8-4794-AD7A-006D2415E708}" destId="{AD65F4A3-30AB-441C-BB64-9C2B73453403}" srcOrd="4" destOrd="0" presId="urn:microsoft.com/office/officeart/2005/8/layout/pList2"/>
    <dgm:cxn modelId="{AFD34D65-C57B-4E8B-9271-A2469AB1D6B9}" type="presParOf" srcId="{AD65F4A3-30AB-441C-BB64-9C2B73453403}" destId="{3385980D-03FA-4756-894A-0C46897A0722}" srcOrd="0" destOrd="0" presId="urn:microsoft.com/office/officeart/2005/8/layout/pList2"/>
    <dgm:cxn modelId="{82D31A3D-7079-4BC9-BDAD-F457C5E2AF49}" type="presParOf" srcId="{AD65F4A3-30AB-441C-BB64-9C2B73453403}" destId="{CA138777-318E-4F33-8BF1-35174D9AF430}" srcOrd="1" destOrd="0" presId="urn:microsoft.com/office/officeart/2005/8/layout/pList2"/>
    <dgm:cxn modelId="{537CAA1C-3E8F-4F7C-8B5D-9BA87DCB76BF}" type="presParOf" srcId="{AD65F4A3-30AB-441C-BB64-9C2B73453403}" destId="{07A80F92-066A-4FA2-B13C-703148F2EE1D}" srcOrd="2" destOrd="0" presId="urn:microsoft.com/office/officeart/2005/8/layout/p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D53C3BA-D3CA-4463-9B65-86645015CB6F}" type="doc">
      <dgm:prSet loTypeId="urn:microsoft.com/office/officeart/2005/8/layout/radial5" loCatId="cycle" qsTypeId="urn:microsoft.com/office/officeart/2005/8/quickstyle/simple5" qsCatId="simple" csTypeId="urn:microsoft.com/office/officeart/2005/8/colors/colorful5" csCatId="colorful" phldr="1"/>
      <dgm:spPr/>
      <dgm:t>
        <a:bodyPr/>
        <a:lstStyle/>
        <a:p>
          <a:endParaRPr lang="fr-FR"/>
        </a:p>
      </dgm:t>
    </dgm:pt>
    <dgm:pt modelId="{3C116FBA-A9E2-43A5-A704-8847020F041F}">
      <dgm:prSet phldrT="[Texte]">
        <dgm:style>
          <a:lnRef idx="0">
            <a:schemeClr val="accent3"/>
          </a:lnRef>
          <a:fillRef idx="3">
            <a:schemeClr val="accent3"/>
          </a:fillRef>
          <a:effectRef idx="3">
            <a:schemeClr val="accent3"/>
          </a:effectRef>
          <a:fontRef idx="minor">
            <a:schemeClr val="lt1"/>
          </a:fontRef>
        </dgm:style>
      </dgm:prSet>
      <dgm:spPr/>
      <dgm:t>
        <a:bodyPr/>
        <a:lstStyle/>
        <a:p>
          <a:endParaRPr lang="fr-FR" dirty="0"/>
        </a:p>
      </dgm:t>
    </dgm:pt>
    <dgm:pt modelId="{918F6384-A76F-4F43-ADBA-D6C8BB9D6B04}" type="parTrans" cxnId="{F288142B-B5EE-440A-9DC3-F02B97E3A9B4}">
      <dgm:prSet/>
      <dgm:spPr/>
      <dgm:t>
        <a:bodyPr/>
        <a:lstStyle/>
        <a:p>
          <a:endParaRPr lang="fr-FR"/>
        </a:p>
      </dgm:t>
    </dgm:pt>
    <dgm:pt modelId="{26E682F9-2EBC-4C4C-86B5-5DBA696E0F50}" type="sibTrans" cxnId="{F288142B-B5EE-440A-9DC3-F02B97E3A9B4}">
      <dgm:prSet/>
      <dgm:spPr/>
      <dgm:t>
        <a:bodyPr/>
        <a:lstStyle/>
        <a:p>
          <a:endParaRPr lang="fr-FR"/>
        </a:p>
      </dgm:t>
    </dgm:pt>
    <dgm:pt modelId="{72706CEB-2FEB-4B92-BA27-F7CD232AE274}">
      <dgm:prSet phldrT="[Texte]" custT="1"/>
      <dgm:spPr/>
      <dgm:t>
        <a:bodyPr/>
        <a:lstStyle/>
        <a:p>
          <a:r>
            <a:rPr lang="fr-FR" sz="2800" dirty="0" smtClean="0"/>
            <a:t>AV</a:t>
          </a:r>
          <a:endParaRPr lang="fr-FR" sz="2800" dirty="0"/>
        </a:p>
      </dgm:t>
    </dgm:pt>
    <dgm:pt modelId="{6F491CC9-CF3B-4BF9-8D0C-BB3F9655014F}" type="parTrans" cxnId="{FF676119-8781-4BE1-8989-F7882D898569}">
      <dgm:prSet/>
      <dgm:spPr/>
      <dgm:t>
        <a:bodyPr/>
        <a:lstStyle/>
        <a:p>
          <a:endParaRPr lang="fr-FR"/>
        </a:p>
      </dgm:t>
    </dgm:pt>
    <dgm:pt modelId="{F88550FA-656D-4A78-A3BC-EC50FBE643E5}" type="sibTrans" cxnId="{FF676119-8781-4BE1-8989-F7882D898569}">
      <dgm:prSet/>
      <dgm:spPr/>
      <dgm:t>
        <a:bodyPr/>
        <a:lstStyle/>
        <a:p>
          <a:endParaRPr lang="fr-FR"/>
        </a:p>
      </dgm:t>
    </dgm:pt>
    <dgm:pt modelId="{002E1AB4-DDD8-4E10-A3BB-33EC9D474518}">
      <dgm:prSet phldrT="[Texte]">
        <dgm:style>
          <a:lnRef idx="0">
            <a:schemeClr val="accent2"/>
          </a:lnRef>
          <a:fillRef idx="3">
            <a:schemeClr val="accent2"/>
          </a:fillRef>
          <a:effectRef idx="3">
            <a:schemeClr val="accent2"/>
          </a:effectRef>
          <a:fontRef idx="minor">
            <a:schemeClr val="lt1"/>
          </a:fontRef>
        </dgm:style>
      </dgm:prSet>
      <dgm:spPr/>
      <dgm:t>
        <a:bodyPr/>
        <a:lstStyle/>
        <a:p>
          <a:r>
            <a:rPr lang="fr-FR" dirty="0" smtClean="0"/>
            <a:t>Corps</a:t>
          </a:r>
          <a:endParaRPr lang="fr-FR" dirty="0"/>
        </a:p>
      </dgm:t>
    </dgm:pt>
    <dgm:pt modelId="{4EC9F0A3-6DF5-4C06-8463-527DC3DF9074}" type="parTrans" cxnId="{AA77E6E2-3E1E-479C-BADD-6A636FE39003}">
      <dgm:prSet/>
      <dgm:spPr/>
      <dgm:t>
        <a:bodyPr/>
        <a:lstStyle/>
        <a:p>
          <a:endParaRPr lang="fr-FR"/>
        </a:p>
      </dgm:t>
    </dgm:pt>
    <dgm:pt modelId="{89C63380-7E99-4BA7-95EA-F8DDB204451C}" type="sibTrans" cxnId="{AA77E6E2-3E1E-479C-BADD-6A636FE39003}">
      <dgm:prSet/>
      <dgm:spPr/>
      <dgm:t>
        <a:bodyPr/>
        <a:lstStyle/>
        <a:p>
          <a:endParaRPr lang="fr-FR"/>
        </a:p>
      </dgm:t>
    </dgm:pt>
    <dgm:pt modelId="{8D3B520F-0DDA-4B7E-9E06-93BCB29D73FD}">
      <dgm:prSet phldrT="[Texte]" custT="1">
        <dgm:style>
          <a:lnRef idx="0">
            <a:schemeClr val="accent4"/>
          </a:lnRef>
          <a:fillRef idx="3">
            <a:schemeClr val="accent4"/>
          </a:fillRef>
          <a:effectRef idx="3">
            <a:schemeClr val="accent4"/>
          </a:effectRef>
          <a:fontRef idx="minor">
            <a:schemeClr val="lt1"/>
          </a:fontRef>
        </dgm:style>
      </dgm:prSet>
      <dgm:spPr/>
      <dgm:t>
        <a:bodyPr/>
        <a:lstStyle/>
        <a:p>
          <a:r>
            <a:rPr lang="fr-FR" sz="2000" dirty="0" smtClean="0"/>
            <a:t>Moi</a:t>
          </a:r>
          <a:endParaRPr lang="fr-FR" sz="2000" dirty="0"/>
        </a:p>
      </dgm:t>
    </dgm:pt>
    <dgm:pt modelId="{384B3C89-E6F5-45AC-ACD7-1A2F312A819A}" type="parTrans" cxnId="{3BCBF834-6DA0-435C-9D8B-F3886F30FC9C}">
      <dgm:prSet/>
      <dgm:spPr/>
      <dgm:t>
        <a:bodyPr/>
        <a:lstStyle/>
        <a:p>
          <a:endParaRPr lang="fr-FR"/>
        </a:p>
      </dgm:t>
    </dgm:pt>
    <dgm:pt modelId="{41049D8E-C845-445D-8140-508C3F6D121B}" type="sibTrans" cxnId="{3BCBF834-6DA0-435C-9D8B-F3886F30FC9C}">
      <dgm:prSet/>
      <dgm:spPr/>
      <dgm:t>
        <a:bodyPr/>
        <a:lstStyle/>
        <a:p>
          <a:endParaRPr lang="fr-FR"/>
        </a:p>
      </dgm:t>
    </dgm:pt>
    <dgm:pt modelId="{55C47380-3740-4AA2-B130-597ADC82C621}">
      <dgm:prSet phldrT="[Texte]">
        <dgm:style>
          <a:lnRef idx="0">
            <a:schemeClr val="accent1"/>
          </a:lnRef>
          <a:fillRef idx="3">
            <a:schemeClr val="accent1"/>
          </a:fillRef>
          <a:effectRef idx="3">
            <a:schemeClr val="accent1"/>
          </a:effectRef>
          <a:fontRef idx="minor">
            <a:schemeClr val="lt1"/>
          </a:fontRef>
        </dgm:style>
      </dgm:prSet>
      <dgm:spPr/>
      <dgm:t>
        <a:bodyPr/>
        <a:lstStyle/>
        <a:p>
          <a:r>
            <a:rPr lang="fr-FR" dirty="0" smtClean="0"/>
            <a:t>Esp</a:t>
          </a:r>
          <a:endParaRPr lang="fr-FR" dirty="0"/>
        </a:p>
      </dgm:t>
    </dgm:pt>
    <dgm:pt modelId="{C983FEE8-F53B-4D33-B397-7882C6131FBF}" type="parTrans" cxnId="{4C09AC97-0254-42DA-B7FD-3B9AA23EC049}">
      <dgm:prSet/>
      <dgm:spPr/>
      <dgm:t>
        <a:bodyPr/>
        <a:lstStyle/>
        <a:p>
          <a:endParaRPr lang="fr-FR"/>
        </a:p>
      </dgm:t>
    </dgm:pt>
    <dgm:pt modelId="{1B8C5EEE-729F-4B53-A81B-70832EB1CEC8}" type="sibTrans" cxnId="{4C09AC97-0254-42DA-B7FD-3B9AA23EC049}">
      <dgm:prSet/>
      <dgm:spPr/>
      <dgm:t>
        <a:bodyPr/>
        <a:lstStyle/>
        <a:p>
          <a:endParaRPr lang="fr-FR"/>
        </a:p>
      </dgm:t>
    </dgm:pt>
    <dgm:pt modelId="{20435C1B-6687-43DD-936F-865347A14F32}" type="pres">
      <dgm:prSet presAssocID="{4D53C3BA-D3CA-4463-9B65-86645015CB6F}" presName="Name0" presStyleCnt="0">
        <dgm:presLayoutVars>
          <dgm:chMax val="1"/>
          <dgm:dir/>
          <dgm:animLvl val="ctr"/>
          <dgm:resizeHandles val="exact"/>
        </dgm:presLayoutVars>
      </dgm:prSet>
      <dgm:spPr/>
      <dgm:t>
        <a:bodyPr/>
        <a:lstStyle/>
        <a:p>
          <a:endParaRPr lang="fr-FR"/>
        </a:p>
      </dgm:t>
    </dgm:pt>
    <dgm:pt modelId="{D6BB255D-435F-495F-BB7F-A65284E18A68}" type="pres">
      <dgm:prSet presAssocID="{3C116FBA-A9E2-43A5-A704-8847020F041F}" presName="centerShape" presStyleLbl="node0" presStyleIdx="0" presStyleCnt="1"/>
      <dgm:spPr/>
      <dgm:t>
        <a:bodyPr/>
        <a:lstStyle/>
        <a:p>
          <a:endParaRPr lang="fr-FR"/>
        </a:p>
      </dgm:t>
    </dgm:pt>
    <dgm:pt modelId="{01B9FFB2-47DC-4E8B-A6B9-DBA166FD9FCA}" type="pres">
      <dgm:prSet presAssocID="{6F491CC9-CF3B-4BF9-8D0C-BB3F9655014F}" presName="parTrans" presStyleLbl="sibTrans2D1" presStyleIdx="0" presStyleCnt="4"/>
      <dgm:spPr/>
      <dgm:t>
        <a:bodyPr/>
        <a:lstStyle/>
        <a:p>
          <a:endParaRPr lang="fr-FR"/>
        </a:p>
      </dgm:t>
    </dgm:pt>
    <dgm:pt modelId="{C86E5C4F-D12A-41D2-AD7D-B47D151893DA}" type="pres">
      <dgm:prSet presAssocID="{6F491CC9-CF3B-4BF9-8D0C-BB3F9655014F}" presName="connectorText" presStyleLbl="sibTrans2D1" presStyleIdx="0" presStyleCnt="4"/>
      <dgm:spPr/>
      <dgm:t>
        <a:bodyPr/>
        <a:lstStyle/>
        <a:p>
          <a:endParaRPr lang="fr-FR"/>
        </a:p>
      </dgm:t>
    </dgm:pt>
    <dgm:pt modelId="{402B7035-55E5-478A-9C0B-3BD726B9D729}" type="pres">
      <dgm:prSet presAssocID="{72706CEB-2FEB-4B92-BA27-F7CD232AE274}" presName="node" presStyleLbl="node1" presStyleIdx="0" presStyleCnt="4">
        <dgm:presLayoutVars>
          <dgm:bulletEnabled val="1"/>
        </dgm:presLayoutVars>
      </dgm:prSet>
      <dgm:spPr/>
      <dgm:t>
        <a:bodyPr/>
        <a:lstStyle/>
        <a:p>
          <a:endParaRPr lang="fr-FR"/>
        </a:p>
      </dgm:t>
    </dgm:pt>
    <dgm:pt modelId="{83869F16-F867-4F6A-98E7-5A91F2F9BB26}" type="pres">
      <dgm:prSet presAssocID="{4EC9F0A3-6DF5-4C06-8463-527DC3DF9074}" presName="parTrans" presStyleLbl="sibTrans2D1" presStyleIdx="1" presStyleCnt="4"/>
      <dgm:spPr/>
      <dgm:t>
        <a:bodyPr/>
        <a:lstStyle/>
        <a:p>
          <a:endParaRPr lang="fr-FR"/>
        </a:p>
      </dgm:t>
    </dgm:pt>
    <dgm:pt modelId="{9A2C1E55-FC19-4A7B-9D8B-A11C06FAFE28}" type="pres">
      <dgm:prSet presAssocID="{4EC9F0A3-6DF5-4C06-8463-527DC3DF9074}" presName="connectorText" presStyleLbl="sibTrans2D1" presStyleIdx="1" presStyleCnt="4"/>
      <dgm:spPr/>
      <dgm:t>
        <a:bodyPr/>
        <a:lstStyle/>
        <a:p>
          <a:endParaRPr lang="fr-FR"/>
        </a:p>
      </dgm:t>
    </dgm:pt>
    <dgm:pt modelId="{08CA61F1-97E7-4757-B9D1-5F98AC1E4F4F}" type="pres">
      <dgm:prSet presAssocID="{002E1AB4-DDD8-4E10-A3BB-33EC9D474518}" presName="node" presStyleLbl="node1" presStyleIdx="1" presStyleCnt="4">
        <dgm:presLayoutVars>
          <dgm:bulletEnabled val="1"/>
        </dgm:presLayoutVars>
      </dgm:prSet>
      <dgm:spPr/>
      <dgm:t>
        <a:bodyPr/>
        <a:lstStyle/>
        <a:p>
          <a:endParaRPr lang="fr-FR"/>
        </a:p>
      </dgm:t>
    </dgm:pt>
    <dgm:pt modelId="{FFE95ACD-DFFA-4A9A-8C23-FD99565238EF}" type="pres">
      <dgm:prSet presAssocID="{384B3C89-E6F5-45AC-ACD7-1A2F312A819A}" presName="parTrans" presStyleLbl="sibTrans2D1" presStyleIdx="2" presStyleCnt="4"/>
      <dgm:spPr/>
      <dgm:t>
        <a:bodyPr/>
        <a:lstStyle/>
        <a:p>
          <a:endParaRPr lang="fr-FR"/>
        </a:p>
      </dgm:t>
    </dgm:pt>
    <dgm:pt modelId="{ECE1D1D3-C42F-418D-AF51-8446015E749C}" type="pres">
      <dgm:prSet presAssocID="{384B3C89-E6F5-45AC-ACD7-1A2F312A819A}" presName="connectorText" presStyleLbl="sibTrans2D1" presStyleIdx="2" presStyleCnt="4"/>
      <dgm:spPr/>
      <dgm:t>
        <a:bodyPr/>
        <a:lstStyle/>
        <a:p>
          <a:endParaRPr lang="fr-FR"/>
        </a:p>
      </dgm:t>
    </dgm:pt>
    <dgm:pt modelId="{B2776B3D-462E-4C1F-BECB-FDAD863B213B}" type="pres">
      <dgm:prSet presAssocID="{8D3B520F-0DDA-4B7E-9E06-93BCB29D73FD}" presName="node" presStyleLbl="node1" presStyleIdx="2" presStyleCnt="4">
        <dgm:presLayoutVars>
          <dgm:bulletEnabled val="1"/>
        </dgm:presLayoutVars>
      </dgm:prSet>
      <dgm:spPr/>
      <dgm:t>
        <a:bodyPr/>
        <a:lstStyle/>
        <a:p>
          <a:endParaRPr lang="fr-FR"/>
        </a:p>
      </dgm:t>
    </dgm:pt>
    <dgm:pt modelId="{147A6BEE-7473-4DA4-80B4-40A313FA0A8F}" type="pres">
      <dgm:prSet presAssocID="{C983FEE8-F53B-4D33-B397-7882C6131FBF}" presName="parTrans" presStyleLbl="sibTrans2D1" presStyleIdx="3" presStyleCnt="4"/>
      <dgm:spPr/>
      <dgm:t>
        <a:bodyPr/>
        <a:lstStyle/>
        <a:p>
          <a:endParaRPr lang="fr-FR"/>
        </a:p>
      </dgm:t>
    </dgm:pt>
    <dgm:pt modelId="{1896985D-FA1F-424D-B1B7-77F24B2CE2A9}" type="pres">
      <dgm:prSet presAssocID="{C983FEE8-F53B-4D33-B397-7882C6131FBF}" presName="connectorText" presStyleLbl="sibTrans2D1" presStyleIdx="3" presStyleCnt="4"/>
      <dgm:spPr/>
      <dgm:t>
        <a:bodyPr/>
        <a:lstStyle/>
        <a:p>
          <a:endParaRPr lang="fr-FR"/>
        </a:p>
      </dgm:t>
    </dgm:pt>
    <dgm:pt modelId="{7417E2BE-00D7-495D-BEB7-2FDFDFB2087B}" type="pres">
      <dgm:prSet presAssocID="{55C47380-3740-4AA2-B130-597ADC82C621}" presName="node" presStyleLbl="node1" presStyleIdx="3" presStyleCnt="4">
        <dgm:presLayoutVars>
          <dgm:bulletEnabled val="1"/>
        </dgm:presLayoutVars>
      </dgm:prSet>
      <dgm:spPr/>
      <dgm:t>
        <a:bodyPr/>
        <a:lstStyle/>
        <a:p>
          <a:endParaRPr lang="fr-FR"/>
        </a:p>
      </dgm:t>
    </dgm:pt>
  </dgm:ptLst>
  <dgm:cxnLst>
    <dgm:cxn modelId="{206FF27C-4FBC-4E99-BF5E-47B3CA0C831A}" type="presOf" srcId="{72706CEB-2FEB-4B92-BA27-F7CD232AE274}" destId="{402B7035-55E5-478A-9C0B-3BD726B9D729}" srcOrd="0" destOrd="0" presId="urn:microsoft.com/office/officeart/2005/8/layout/radial5"/>
    <dgm:cxn modelId="{AA77E6E2-3E1E-479C-BADD-6A636FE39003}" srcId="{3C116FBA-A9E2-43A5-A704-8847020F041F}" destId="{002E1AB4-DDD8-4E10-A3BB-33EC9D474518}" srcOrd="1" destOrd="0" parTransId="{4EC9F0A3-6DF5-4C06-8463-527DC3DF9074}" sibTransId="{89C63380-7E99-4BA7-95EA-F8DDB204451C}"/>
    <dgm:cxn modelId="{42108704-CBF7-41EE-8FDD-848EC444F141}" type="presOf" srcId="{6F491CC9-CF3B-4BF9-8D0C-BB3F9655014F}" destId="{01B9FFB2-47DC-4E8B-A6B9-DBA166FD9FCA}" srcOrd="0" destOrd="0" presId="urn:microsoft.com/office/officeart/2005/8/layout/radial5"/>
    <dgm:cxn modelId="{CAB67153-5A8D-4153-8437-6FEC825BA0B7}" type="presOf" srcId="{384B3C89-E6F5-45AC-ACD7-1A2F312A819A}" destId="{FFE95ACD-DFFA-4A9A-8C23-FD99565238EF}" srcOrd="0" destOrd="0" presId="urn:microsoft.com/office/officeart/2005/8/layout/radial5"/>
    <dgm:cxn modelId="{2B680CFF-3ACD-48E1-BBD2-B9FC75BEC333}" type="presOf" srcId="{8D3B520F-0DDA-4B7E-9E06-93BCB29D73FD}" destId="{B2776B3D-462E-4C1F-BECB-FDAD863B213B}" srcOrd="0" destOrd="0" presId="urn:microsoft.com/office/officeart/2005/8/layout/radial5"/>
    <dgm:cxn modelId="{926C2FE6-295D-4337-AC05-529576C2A920}" type="presOf" srcId="{C983FEE8-F53B-4D33-B397-7882C6131FBF}" destId="{147A6BEE-7473-4DA4-80B4-40A313FA0A8F}" srcOrd="0" destOrd="0" presId="urn:microsoft.com/office/officeart/2005/8/layout/radial5"/>
    <dgm:cxn modelId="{A10B1ABA-BED0-495F-B1EB-014D87B0BB57}" type="presOf" srcId="{C983FEE8-F53B-4D33-B397-7882C6131FBF}" destId="{1896985D-FA1F-424D-B1B7-77F24B2CE2A9}" srcOrd="1" destOrd="0" presId="urn:microsoft.com/office/officeart/2005/8/layout/radial5"/>
    <dgm:cxn modelId="{4C09AC97-0254-42DA-B7FD-3B9AA23EC049}" srcId="{3C116FBA-A9E2-43A5-A704-8847020F041F}" destId="{55C47380-3740-4AA2-B130-597ADC82C621}" srcOrd="3" destOrd="0" parTransId="{C983FEE8-F53B-4D33-B397-7882C6131FBF}" sibTransId="{1B8C5EEE-729F-4B53-A81B-70832EB1CEC8}"/>
    <dgm:cxn modelId="{FF676119-8781-4BE1-8989-F7882D898569}" srcId="{3C116FBA-A9E2-43A5-A704-8847020F041F}" destId="{72706CEB-2FEB-4B92-BA27-F7CD232AE274}" srcOrd="0" destOrd="0" parTransId="{6F491CC9-CF3B-4BF9-8D0C-BB3F9655014F}" sibTransId="{F88550FA-656D-4A78-A3BC-EC50FBE643E5}"/>
    <dgm:cxn modelId="{5E46EB07-4F56-4AE0-83D7-006A23BB3EBA}" type="presOf" srcId="{4EC9F0A3-6DF5-4C06-8463-527DC3DF9074}" destId="{9A2C1E55-FC19-4A7B-9D8B-A11C06FAFE28}" srcOrd="1" destOrd="0" presId="urn:microsoft.com/office/officeart/2005/8/layout/radial5"/>
    <dgm:cxn modelId="{5D502D10-F25D-42D2-A61C-42E9F6E079EF}" type="presOf" srcId="{3C116FBA-A9E2-43A5-A704-8847020F041F}" destId="{D6BB255D-435F-495F-BB7F-A65284E18A68}" srcOrd="0" destOrd="0" presId="urn:microsoft.com/office/officeart/2005/8/layout/radial5"/>
    <dgm:cxn modelId="{BEFFD04F-45C1-44D5-92F7-2215BD822DFD}" type="presOf" srcId="{384B3C89-E6F5-45AC-ACD7-1A2F312A819A}" destId="{ECE1D1D3-C42F-418D-AF51-8446015E749C}" srcOrd="1" destOrd="0" presId="urn:microsoft.com/office/officeart/2005/8/layout/radial5"/>
    <dgm:cxn modelId="{3BCBF834-6DA0-435C-9D8B-F3886F30FC9C}" srcId="{3C116FBA-A9E2-43A5-A704-8847020F041F}" destId="{8D3B520F-0DDA-4B7E-9E06-93BCB29D73FD}" srcOrd="2" destOrd="0" parTransId="{384B3C89-E6F5-45AC-ACD7-1A2F312A819A}" sibTransId="{41049D8E-C845-445D-8140-508C3F6D121B}"/>
    <dgm:cxn modelId="{EA776576-6D56-403C-B5BD-DB3AD67334B9}" type="presOf" srcId="{002E1AB4-DDD8-4E10-A3BB-33EC9D474518}" destId="{08CA61F1-97E7-4757-B9D1-5F98AC1E4F4F}" srcOrd="0" destOrd="0" presId="urn:microsoft.com/office/officeart/2005/8/layout/radial5"/>
    <dgm:cxn modelId="{AC0684E1-EA89-4B85-8B3F-4CD83F7DA2D1}" type="presOf" srcId="{55C47380-3740-4AA2-B130-597ADC82C621}" destId="{7417E2BE-00D7-495D-BEB7-2FDFDFB2087B}" srcOrd="0" destOrd="0" presId="urn:microsoft.com/office/officeart/2005/8/layout/radial5"/>
    <dgm:cxn modelId="{61814FE8-F414-4E49-9FF6-A2ACCCEB32C5}" type="presOf" srcId="{4D53C3BA-D3CA-4463-9B65-86645015CB6F}" destId="{20435C1B-6687-43DD-936F-865347A14F32}" srcOrd="0" destOrd="0" presId="urn:microsoft.com/office/officeart/2005/8/layout/radial5"/>
    <dgm:cxn modelId="{F288142B-B5EE-440A-9DC3-F02B97E3A9B4}" srcId="{4D53C3BA-D3CA-4463-9B65-86645015CB6F}" destId="{3C116FBA-A9E2-43A5-A704-8847020F041F}" srcOrd="0" destOrd="0" parTransId="{918F6384-A76F-4F43-ADBA-D6C8BB9D6B04}" sibTransId="{26E682F9-2EBC-4C4C-86B5-5DBA696E0F50}"/>
    <dgm:cxn modelId="{96933ED5-3B87-46BC-B45C-ADAE42AB6F01}" type="presOf" srcId="{4EC9F0A3-6DF5-4C06-8463-527DC3DF9074}" destId="{83869F16-F867-4F6A-98E7-5A91F2F9BB26}" srcOrd="0" destOrd="0" presId="urn:microsoft.com/office/officeart/2005/8/layout/radial5"/>
    <dgm:cxn modelId="{02174DA2-E98A-44D8-BBD6-231F36BD581E}" type="presOf" srcId="{6F491CC9-CF3B-4BF9-8D0C-BB3F9655014F}" destId="{C86E5C4F-D12A-41D2-AD7D-B47D151893DA}" srcOrd="1" destOrd="0" presId="urn:microsoft.com/office/officeart/2005/8/layout/radial5"/>
    <dgm:cxn modelId="{2B44D701-CEED-4571-A255-6A9C128878B2}" type="presParOf" srcId="{20435C1B-6687-43DD-936F-865347A14F32}" destId="{D6BB255D-435F-495F-BB7F-A65284E18A68}" srcOrd="0" destOrd="0" presId="urn:microsoft.com/office/officeart/2005/8/layout/radial5"/>
    <dgm:cxn modelId="{BF2FA85A-FD2E-4C16-AA0F-3A8A07B73186}" type="presParOf" srcId="{20435C1B-6687-43DD-936F-865347A14F32}" destId="{01B9FFB2-47DC-4E8B-A6B9-DBA166FD9FCA}" srcOrd="1" destOrd="0" presId="urn:microsoft.com/office/officeart/2005/8/layout/radial5"/>
    <dgm:cxn modelId="{9F38C93A-E2A8-4DA4-B1E3-FDA69CB9EC1E}" type="presParOf" srcId="{01B9FFB2-47DC-4E8B-A6B9-DBA166FD9FCA}" destId="{C86E5C4F-D12A-41D2-AD7D-B47D151893DA}" srcOrd="0" destOrd="0" presId="urn:microsoft.com/office/officeart/2005/8/layout/radial5"/>
    <dgm:cxn modelId="{D4EA5503-DE0E-414D-BD44-CB7FE09786F3}" type="presParOf" srcId="{20435C1B-6687-43DD-936F-865347A14F32}" destId="{402B7035-55E5-478A-9C0B-3BD726B9D729}" srcOrd="2" destOrd="0" presId="urn:microsoft.com/office/officeart/2005/8/layout/radial5"/>
    <dgm:cxn modelId="{5636259C-28DD-4493-96D1-AD8B929E9A30}" type="presParOf" srcId="{20435C1B-6687-43DD-936F-865347A14F32}" destId="{83869F16-F867-4F6A-98E7-5A91F2F9BB26}" srcOrd="3" destOrd="0" presId="urn:microsoft.com/office/officeart/2005/8/layout/radial5"/>
    <dgm:cxn modelId="{F474ED90-9B8D-4F10-BCC9-DFA697685ED2}" type="presParOf" srcId="{83869F16-F867-4F6A-98E7-5A91F2F9BB26}" destId="{9A2C1E55-FC19-4A7B-9D8B-A11C06FAFE28}" srcOrd="0" destOrd="0" presId="urn:microsoft.com/office/officeart/2005/8/layout/radial5"/>
    <dgm:cxn modelId="{A8B38444-072B-44C2-A952-A43B17C85DDE}" type="presParOf" srcId="{20435C1B-6687-43DD-936F-865347A14F32}" destId="{08CA61F1-97E7-4757-B9D1-5F98AC1E4F4F}" srcOrd="4" destOrd="0" presId="urn:microsoft.com/office/officeart/2005/8/layout/radial5"/>
    <dgm:cxn modelId="{0735ED2E-5AE0-4347-91E3-CEAE1604723A}" type="presParOf" srcId="{20435C1B-6687-43DD-936F-865347A14F32}" destId="{FFE95ACD-DFFA-4A9A-8C23-FD99565238EF}" srcOrd="5" destOrd="0" presId="urn:microsoft.com/office/officeart/2005/8/layout/radial5"/>
    <dgm:cxn modelId="{CE5108D6-E798-4641-AFF1-E50E24906EFC}" type="presParOf" srcId="{FFE95ACD-DFFA-4A9A-8C23-FD99565238EF}" destId="{ECE1D1D3-C42F-418D-AF51-8446015E749C}" srcOrd="0" destOrd="0" presId="urn:microsoft.com/office/officeart/2005/8/layout/radial5"/>
    <dgm:cxn modelId="{98F85E0E-53E0-4525-A8E2-3B89692EA6DA}" type="presParOf" srcId="{20435C1B-6687-43DD-936F-865347A14F32}" destId="{B2776B3D-462E-4C1F-BECB-FDAD863B213B}" srcOrd="6" destOrd="0" presId="urn:microsoft.com/office/officeart/2005/8/layout/radial5"/>
    <dgm:cxn modelId="{A65FEC01-D72D-4AD0-84D3-7280B3FCCA13}" type="presParOf" srcId="{20435C1B-6687-43DD-936F-865347A14F32}" destId="{147A6BEE-7473-4DA4-80B4-40A313FA0A8F}" srcOrd="7" destOrd="0" presId="urn:microsoft.com/office/officeart/2005/8/layout/radial5"/>
    <dgm:cxn modelId="{44AFBCFB-2B85-4F73-8061-9B23CC7569A6}" type="presParOf" srcId="{147A6BEE-7473-4DA4-80B4-40A313FA0A8F}" destId="{1896985D-FA1F-424D-B1B7-77F24B2CE2A9}" srcOrd="0" destOrd="0" presId="urn:microsoft.com/office/officeart/2005/8/layout/radial5"/>
    <dgm:cxn modelId="{9E7AE0F4-E88B-48AD-B197-557DDE9A36E7}" type="presParOf" srcId="{20435C1B-6687-43DD-936F-865347A14F32}" destId="{7417E2BE-00D7-495D-BEB7-2FDFDFB2087B}" srcOrd="8"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D53C3BA-D3CA-4463-9B65-86645015CB6F}" type="doc">
      <dgm:prSet loTypeId="urn:microsoft.com/office/officeart/2005/8/layout/radial5" loCatId="cycle" qsTypeId="urn:microsoft.com/office/officeart/2005/8/quickstyle/simple5" qsCatId="simple" csTypeId="urn:microsoft.com/office/officeart/2005/8/colors/colorful5" csCatId="colorful" phldr="1"/>
      <dgm:spPr/>
      <dgm:t>
        <a:bodyPr/>
        <a:lstStyle/>
        <a:p>
          <a:endParaRPr lang="fr-FR"/>
        </a:p>
      </dgm:t>
    </dgm:pt>
    <dgm:pt modelId="{3C116FBA-A9E2-43A5-A704-8847020F041F}">
      <dgm:prSet phldrT="[Texte]">
        <dgm:style>
          <a:lnRef idx="0">
            <a:schemeClr val="accent3"/>
          </a:lnRef>
          <a:fillRef idx="3">
            <a:schemeClr val="accent3"/>
          </a:fillRef>
          <a:effectRef idx="3">
            <a:schemeClr val="accent3"/>
          </a:effectRef>
          <a:fontRef idx="minor">
            <a:schemeClr val="lt1"/>
          </a:fontRef>
        </dgm:style>
      </dgm:prSet>
      <dgm:spPr/>
      <dgm:t>
        <a:bodyPr/>
        <a:lstStyle/>
        <a:p>
          <a:endParaRPr lang="fr-FR" dirty="0"/>
        </a:p>
      </dgm:t>
    </dgm:pt>
    <dgm:pt modelId="{918F6384-A76F-4F43-ADBA-D6C8BB9D6B04}" type="parTrans" cxnId="{F288142B-B5EE-440A-9DC3-F02B97E3A9B4}">
      <dgm:prSet/>
      <dgm:spPr/>
      <dgm:t>
        <a:bodyPr/>
        <a:lstStyle/>
        <a:p>
          <a:endParaRPr lang="fr-FR"/>
        </a:p>
      </dgm:t>
    </dgm:pt>
    <dgm:pt modelId="{26E682F9-2EBC-4C4C-86B5-5DBA696E0F50}" type="sibTrans" cxnId="{F288142B-B5EE-440A-9DC3-F02B97E3A9B4}">
      <dgm:prSet/>
      <dgm:spPr/>
      <dgm:t>
        <a:bodyPr/>
        <a:lstStyle/>
        <a:p>
          <a:endParaRPr lang="fr-FR"/>
        </a:p>
      </dgm:t>
    </dgm:pt>
    <dgm:pt modelId="{72706CEB-2FEB-4B92-BA27-F7CD232AE274}">
      <dgm:prSet phldrT="[Texte]"/>
      <dgm:spPr/>
      <dgm:t>
        <a:bodyPr/>
        <a:lstStyle/>
        <a:p>
          <a:r>
            <a:rPr lang="fr-FR" dirty="0" smtClean="0"/>
            <a:t>AV</a:t>
          </a:r>
          <a:endParaRPr lang="fr-FR" dirty="0"/>
        </a:p>
      </dgm:t>
    </dgm:pt>
    <dgm:pt modelId="{6F491CC9-CF3B-4BF9-8D0C-BB3F9655014F}" type="parTrans" cxnId="{FF676119-8781-4BE1-8989-F7882D898569}">
      <dgm:prSet/>
      <dgm:spPr/>
      <dgm:t>
        <a:bodyPr/>
        <a:lstStyle/>
        <a:p>
          <a:endParaRPr lang="fr-FR"/>
        </a:p>
      </dgm:t>
    </dgm:pt>
    <dgm:pt modelId="{F88550FA-656D-4A78-A3BC-EC50FBE643E5}" type="sibTrans" cxnId="{FF676119-8781-4BE1-8989-F7882D898569}">
      <dgm:prSet/>
      <dgm:spPr/>
      <dgm:t>
        <a:bodyPr/>
        <a:lstStyle/>
        <a:p>
          <a:endParaRPr lang="fr-FR"/>
        </a:p>
      </dgm:t>
    </dgm:pt>
    <dgm:pt modelId="{002E1AB4-DDD8-4E10-A3BB-33EC9D474518}">
      <dgm:prSet phldrT="[Texte]" custT="1">
        <dgm:style>
          <a:lnRef idx="0">
            <a:schemeClr val="accent2"/>
          </a:lnRef>
          <a:fillRef idx="3">
            <a:schemeClr val="accent2"/>
          </a:fillRef>
          <a:effectRef idx="3">
            <a:schemeClr val="accent2"/>
          </a:effectRef>
          <a:fontRef idx="minor">
            <a:schemeClr val="lt1"/>
          </a:fontRef>
        </dgm:style>
      </dgm:prSet>
      <dgm:spPr/>
      <dgm:t>
        <a:bodyPr/>
        <a:lstStyle/>
        <a:p>
          <a:r>
            <a:rPr lang="fr-FR" sz="2000" dirty="0" smtClean="0"/>
            <a:t>Toi </a:t>
          </a:r>
          <a:endParaRPr lang="fr-FR" sz="2000" dirty="0"/>
        </a:p>
      </dgm:t>
    </dgm:pt>
    <dgm:pt modelId="{4EC9F0A3-6DF5-4C06-8463-527DC3DF9074}" type="parTrans" cxnId="{AA77E6E2-3E1E-479C-BADD-6A636FE39003}">
      <dgm:prSet/>
      <dgm:spPr/>
      <dgm:t>
        <a:bodyPr/>
        <a:lstStyle/>
        <a:p>
          <a:endParaRPr lang="fr-FR"/>
        </a:p>
      </dgm:t>
    </dgm:pt>
    <dgm:pt modelId="{89C63380-7E99-4BA7-95EA-F8DDB204451C}" type="sibTrans" cxnId="{AA77E6E2-3E1E-479C-BADD-6A636FE39003}">
      <dgm:prSet/>
      <dgm:spPr/>
      <dgm:t>
        <a:bodyPr/>
        <a:lstStyle/>
        <a:p>
          <a:endParaRPr lang="fr-FR"/>
        </a:p>
      </dgm:t>
    </dgm:pt>
    <dgm:pt modelId="{8D3B520F-0DDA-4B7E-9E06-93BCB29D73FD}">
      <dgm:prSet phldrT="[Texte]" custT="1">
        <dgm:style>
          <a:lnRef idx="0">
            <a:schemeClr val="accent4"/>
          </a:lnRef>
          <a:fillRef idx="3">
            <a:schemeClr val="accent4"/>
          </a:fillRef>
          <a:effectRef idx="3">
            <a:schemeClr val="accent4"/>
          </a:effectRef>
          <a:fontRef idx="minor">
            <a:schemeClr val="lt1"/>
          </a:fontRef>
        </dgm:style>
      </dgm:prSet>
      <dgm:spPr/>
      <dgm:t>
        <a:bodyPr/>
        <a:lstStyle/>
        <a:p>
          <a:r>
            <a:rPr lang="fr-FR" sz="1600" dirty="0" smtClean="0">
              <a:solidFill>
                <a:srgbClr val="FFC000"/>
              </a:solidFill>
            </a:rPr>
            <a:t>Union</a:t>
          </a:r>
          <a:endParaRPr lang="fr-FR" sz="1600" dirty="0">
            <a:solidFill>
              <a:srgbClr val="FFC000"/>
            </a:solidFill>
          </a:endParaRPr>
        </a:p>
      </dgm:t>
    </dgm:pt>
    <dgm:pt modelId="{384B3C89-E6F5-45AC-ACD7-1A2F312A819A}" type="parTrans" cxnId="{3BCBF834-6DA0-435C-9D8B-F3886F30FC9C}">
      <dgm:prSet/>
      <dgm:spPr/>
      <dgm:t>
        <a:bodyPr/>
        <a:lstStyle/>
        <a:p>
          <a:endParaRPr lang="fr-FR"/>
        </a:p>
      </dgm:t>
    </dgm:pt>
    <dgm:pt modelId="{41049D8E-C845-445D-8140-508C3F6D121B}" type="sibTrans" cxnId="{3BCBF834-6DA0-435C-9D8B-F3886F30FC9C}">
      <dgm:prSet/>
      <dgm:spPr/>
      <dgm:t>
        <a:bodyPr/>
        <a:lstStyle/>
        <a:p>
          <a:endParaRPr lang="fr-FR"/>
        </a:p>
      </dgm:t>
    </dgm:pt>
    <dgm:pt modelId="{55C47380-3740-4AA2-B130-597ADC82C621}">
      <dgm:prSet phldrT="[Texte]" custT="1">
        <dgm:style>
          <a:lnRef idx="0">
            <a:schemeClr val="accent1"/>
          </a:lnRef>
          <a:fillRef idx="3">
            <a:schemeClr val="accent1"/>
          </a:fillRef>
          <a:effectRef idx="3">
            <a:schemeClr val="accent1"/>
          </a:effectRef>
          <a:fontRef idx="minor">
            <a:schemeClr val="lt1"/>
          </a:fontRef>
        </dgm:style>
      </dgm:prSet>
      <dgm:spPr/>
      <dgm:t>
        <a:bodyPr/>
        <a:lstStyle/>
        <a:p>
          <a:r>
            <a:rPr lang="fr-FR" sz="2000" dirty="0" smtClean="0"/>
            <a:t>Moi</a:t>
          </a:r>
          <a:endParaRPr lang="fr-FR" sz="2000" dirty="0"/>
        </a:p>
      </dgm:t>
    </dgm:pt>
    <dgm:pt modelId="{C983FEE8-F53B-4D33-B397-7882C6131FBF}" type="parTrans" cxnId="{4C09AC97-0254-42DA-B7FD-3B9AA23EC049}">
      <dgm:prSet/>
      <dgm:spPr/>
      <dgm:t>
        <a:bodyPr/>
        <a:lstStyle/>
        <a:p>
          <a:endParaRPr lang="fr-FR"/>
        </a:p>
      </dgm:t>
    </dgm:pt>
    <dgm:pt modelId="{1B8C5EEE-729F-4B53-A81B-70832EB1CEC8}" type="sibTrans" cxnId="{4C09AC97-0254-42DA-B7FD-3B9AA23EC049}">
      <dgm:prSet/>
      <dgm:spPr/>
      <dgm:t>
        <a:bodyPr/>
        <a:lstStyle/>
        <a:p>
          <a:endParaRPr lang="fr-FR"/>
        </a:p>
      </dgm:t>
    </dgm:pt>
    <dgm:pt modelId="{20435C1B-6687-43DD-936F-865347A14F32}" type="pres">
      <dgm:prSet presAssocID="{4D53C3BA-D3CA-4463-9B65-86645015CB6F}" presName="Name0" presStyleCnt="0">
        <dgm:presLayoutVars>
          <dgm:chMax val="1"/>
          <dgm:dir/>
          <dgm:animLvl val="ctr"/>
          <dgm:resizeHandles val="exact"/>
        </dgm:presLayoutVars>
      </dgm:prSet>
      <dgm:spPr/>
      <dgm:t>
        <a:bodyPr/>
        <a:lstStyle/>
        <a:p>
          <a:endParaRPr lang="fr-FR"/>
        </a:p>
      </dgm:t>
    </dgm:pt>
    <dgm:pt modelId="{D6BB255D-435F-495F-BB7F-A65284E18A68}" type="pres">
      <dgm:prSet presAssocID="{3C116FBA-A9E2-43A5-A704-8847020F041F}" presName="centerShape" presStyleLbl="node0" presStyleIdx="0" presStyleCnt="1"/>
      <dgm:spPr/>
      <dgm:t>
        <a:bodyPr/>
        <a:lstStyle/>
        <a:p>
          <a:endParaRPr lang="fr-FR"/>
        </a:p>
      </dgm:t>
    </dgm:pt>
    <dgm:pt modelId="{01B9FFB2-47DC-4E8B-A6B9-DBA166FD9FCA}" type="pres">
      <dgm:prSet presAssocID="{6F491CC9-CF3B-4BF9-8D0C-BB3F9655014F}" presName="parTrans" presStyleLbl="sibTrans2D1" presStyleIdx="0" presStyleCnt="4"/>
      <dgm:spPr/>
      <dgm:t>
        <a:bodyPr/>
        <a:lstStyle/>
        <a:p>
          <a:endParaRPr lang="fr-FR"/>
        </a:p>
      </dgm:t>
    </dgm:pt>
    <dgm:pt modelId="{C86E5C4F-D12A-41D2-AD7D-B47D151893DA}" type="pres">
      <dgm:prSet presAssocID="{6F491CC9-CF3B-4BF9-8D0C-BB3F9655014F}" presName="connectorText" presStyleLbl="sibTrans2D1" presStyleIdx="0" presStyleCnt="4"/>
      <dgm:spPr/>
      <dgm:t>
        <a:bodyPr/>
        <a:lstStyle/>
        <a:p>
          <a:endParaRPr lang="fr-FR"/>
        </a:p>
      </dgm:t>
    </dgm:pt>
    <dgm:pt modelId="{402B7035-55E5-478A-9C0B-3BD726B9D729}" type="pres">
      <dgm:prSet presAssocID="{72706CEB-2FEB-4B92-BA27-F7CD232AE274}" presName="node" presStyleLbl="node1" presStyleIdx="0" presStyleCnt="4">
        <dgm:presLayoutVars>
          <dgm:bulletEnabled val="1"/>
        </dgm:presLayoutVars>
      </dgm:prSet>
      <dgm:spPr/>
      <dgm:t>
        <a:bodyPr/>
        <a:lstStyle/>
        <a:p>
          <a:endParaRPr lang="fr-FR"/>
        </a:p>
      </dgm:t>
    </dgm:pt>
    <dgm:pt modelId="{83869F16-F867-4F6A-98E7-5A91F2F9BB26}" type="pres">
      <dgm:prSet presAssocID="{4EC9F0A3-6DF5-4C06-8463-527DC3DF9074}" presName="parTrans" presStyleLbl="sibTrans2D1" presStyleIdx="1" presStyleCnt="4"/>
      <dgm:spPr/>
      <dgm:t>
        <a:bodyPr/>
        <a:lstStyle/>
        <a:p>
          <a:endParaRPr lang="fr-FR"/>
        </a:p>
      </dgm:t>
    </dgm:pt>
    <dgm:pt modelId="{9A2C1E55-FC19-4A7B-9D8B-A11C06FAFE28}" type="pres">
      <dgm:prSet presAssocID="{4EC9F0A3-6DF5-4C06-8463-527DC3DF9074}" presName="connectorText" presStyleLbl="sibTrans2D1" presStyleIdx="1" presStyleCnt="4"/>
      <dgm:spPr/>
      <dgm:t>
        <a:bodyPr/>
        <a:lstStyle/>
        <a:p>
          <a:endParaRPr lang="fr-FR"/>
        </a:p>
      </dgm:t>
    </dgm:pt>
    <dgm:pt modelId="{08CA61F1-97E7-4757-B9D1-5F98AC1E4F4F}" type="pres">
      <dgm:prSet presAssocID="{002E1AB4-DDD8-4E10-A3BB-33EC9D474518}" presName="node" presStyleLbl="node1" presStyleIdx="1" presStyleCnt="4">
        <dgm:presLayoutVars>
          <dgm:bulletEnabled val="1"/>
        </dgm:presLayoutVars>
      </dgm:prSet>
      <dgm:spPr/>
      <dgm:t>
        <a:bodyPr/>
        <a:lstStyle/>
        <a:p>
          <a:endParaRPr lang="fr-FR"/>
        </a:p>
      </dgm:t>
    </dgm:pt>
    <dgm:pt modelId="{FFE95ACD-DFFA-4A9A-8C23-FD99565238EF}" type="pres">
      <dgm:prSet presAssocID="{384B3C89-E6F5-45AC-ACD7-1A2F312A819A}" presName="parTrans" presStyleLbl="sibTrans2D1" presStyleIdx="2" presStyleCnt="4"/>
      <dgm:spPr/>
      <dgm:t>
        <a:bodyPr/>
        <a:lstStyle/>
        <a:p>
          <a:endParaRPr lang="fr-FR"/>
        </a:p>
      </dgm:t>
    </dgm:pt>
    <dgm:pt modelId="{ECE1D1D3-C42F-418D-AF51-8446015E749C}" type="pres">
      <dgm:prSet presAssocID="{384B3C89-E6F5-45AC-ACD7-1A2F312A819A}" presName="connectorText" presStyleLbl="sibTrans2D1" presStyleIdx="2" presStyleCnt="4"/>
      <dgm:spPr/>
      <dgm:t>
        <a:bodyPr/>
        <a:lstStyle/>
        <a:p>
          <a:endParaRPr lang="fr-FR"/>
        </a:p>
      </dgm:t>
    </dgm:pt>
    <dgm:pt modelId="{B2776B3D-462E-4C1F-BECB-FDAD863B213B}" type="pres">
      <dgm:prSet presAssocID="{8D3B520F-0DDA-4B7E-9E06-93BCB29D73FD}" presName="node" presStyleLbl="node1" presStyleIdx="2" presStyleCnt="4">
        <dgm:presLayoutVars>
          <dgm:bulletEnabled val="1"/>
        </dgm:presLayoutVars>
      </dgm:prSet>
      <dgm:spPr/>
      <dgm:t>
        <a:bodyPr/>
        <a:lstStyle/>
        <a:p>
          <a:endParaRPr lang="fr-FR"/>
        </a:p>
      </dgm:t>
    </dgm:pt>
    <dgm:pt modelId="{147A6BEE-7473-4DA4-80B4-40A313FA0A8F}" type="pres">
      <dgm:prSet presAssocID="{C983FEE8-F53B-4D33-B397-7882C6131FBF}" presName="parTrans" presStyleLbl="sibTrans2D1" presStyleIdx="3" presStyleCnt="4"/>
      <dgm:spPr/>
      <dgm:t>
        <a:bodyPr/>
        <a:lstStyle/>
        <a:p>
          <a:endParaRPr lang="fr-FR"/>
        </a:p>
      </dgm:t>
    </dgm:pt>
    <dgm:pt modelId="{1896985D-FA1F-424D-B1B7-77F24B2CE2A9}" type="pres">
      <dgm:prSet presAssocID="{C983FEE8-F53B-4D33-B397-7882C6131FBF}" presName="connectorText" presStyleLbl="sibTrans2D1" presStyleIdx="3" presStyleCnt="4"/>
      <dgm:spPr/>
      <dgm:t>
        <a:bodyPr/>
        <a:lstStyle/>
        <a:p>
          <a:endParaRPr lang="fr-FR"/>
        </a:p>
      </dgm:t>
    </dgm:pt>
    <dgm:pt modelId="{7417E2BE-00D7-495D-BEB7-2FDFDFB2087B}" type="pres">
      <dgm:prSet presAssocID="{55C47380-3740-4AA2-B130-597ADC82C621}" presName="node" presStyleLbl="node1" presStyleIdx="3" presStyleCnt="4">
        <dgm:presLayoutVars>
          <dgm:bulletEnabled val="1"/>
        </dgm:presLayoutVars>
      </dgm:prSet>
      <dgm:spPr/>
      <dgm:t>
        <a:bodyPr/>
        <a:lstStyle/>
        <a:p>
          <a:endParaRPr lang="fr-FR"/>
        </a:p>
      </dgm:t>
    </dgm:pt>
  </dgm:ptLst>
  <dgm:cxnLst>
    <dgm:cxn modelId="{AA77E6E2-3E1E-479C-BADD-6A636FE39003}" srcId="{3C116FBA-A9E2-43A5-A704-8847020F041F}" destId="{002E1AB4-DDD8-4E10-A3BB-33EC9D474518}" srcOrd="1" destOrd="0" parTransId="{4EC9F0A3-6DF5-4C06-8463-527DC3DF9074}" sibTransId="{89C63380-7E99-4BA7-95EA-F8DDB204451C}"/>
    <dgm:cxn modelId="{75DF49EC-9381-4DAB-9A2E-F5F58C0D1B69}" type="presOf" srcId="{8D3B520F-0DDA-4B7E-9E06-93BCB29D73FD}" destId="{B2776B3D-462E-4C1F-BECB-FDAD863B213B}" srcOrd="0" destOrd="0" presId="urn:microsoft.com/office/officeart/2005/8/layout/radial5"/>
    <dgm:cxn modelId="{02DC0A96-7266-4BCA-9B4B-D894860CB4D7}" type="presOf" srcId="{3C116FBA-A9E2-43A5-A704-8847020F041F}" destId="{D6BB255D-435F-495F-BB7F-A65284E18A68}" srcOrd="0" destOrd="0" presId="urn:microsoft.com/office/officeart/2005/8/layout/radial5"/>
    <dgm:cxn modelId="{5EF7A998-7E3B-47B0-BFC0-9A5F4BB8A49D}" type="presOf" srcId="{4D53C3BA-D3CA-4463-9B65-86645015CB6F}" destId="{20435C1B-6687-43DD-936F-865347A14F32}" srcOrd="0" destOrd="0" presId="urn:microsoft.com/office/officeart/2005/8/layout/radial5"/>
    <dgm:cxn modelId="{4C09AC97-0254-42DA-B7FD-3B9AA23EC049}" srcId="{3C116FBA-A9E2-43A5-A704-8847020F041F}" destId="{55C47380-3740-4AA2-B130-597ADC82C621}" srcOrd="3" destOrd="0" parTransId="{C983FEE8-F53B-4D33-B397-7882C6131FBF}" sibTransId="{1B8C5EEE-729F-4B53-A81B-70832EB1CEC8}"/>
    <dgm:cxn modelId="{FF676119-8781-4BE1-8989-F7882D898569}" srcId="{3C116FBA-A9E2-43A5-A704-8847020F041F}" destId="{72706CEB-2FEB-4B92-BA27-F7CD232AE274}" srcOrd="0" destOrd="0" parTransId="{6F491CC9-CF3B-4BF9-8D0C-BB3F9655014F}" sibTransId="{F88550FA-656D-4A78-A3BC-EC50FBE643E5}"/>
    <dgm:cxn modelId="{11F8F273-FFFC-4775-A845-43EB0358AAF3}" type="presOf" srcId="{6F491CC9-CF3B-4BF9-8D0C-BB3F9655014F}" destId="{C86E5C4F-D12A-41D2-AD7D-B47D151893DA}" srcOrd="1" destOrd="0" presId="urn:microsoft.com/office/officeart/2005/8/layout/radial5"/>
    <dgm:cxn modelId="{4297C277-2AD6-4E1A-951C-1B01626AEC7C}" type="presOf" srcId="{55C47380-3740-4AA2-B130-597ADC82C621}" destId="{7417E2BE-00D7-495D-BEB7-2FDFDFB2087B}" srcOrd="0" destOrd="0" presId="urn:microsoft.com/office/officeart/2005/8/layout/radial5"/>
    <dgm:cxn modelId="{D7FD7311-7780-452A-A78B-E00AF8C6A4B9}" type="presOf" srcId="{384B3C89-E6F5-45AC-ACD7-1A2F312A819A}" destId="{ECE1D1D3-C42F-418D-AF51-8446015E749C}" srcOrd="1" destOrd="0" presId="urn:microsoft.com/office/officeart/2005/8/layout/radial5"/>
    <dgm:cxn modelId="{3BCBF834-6DA0-435C-9D8B-F3886F30FC9C}" srcId="{3C116FBA-A9E2-43A5-A704-8847020F041F}" destId="{8D3B520F-0DDA-4B7E-9E06-93BCB29D73FD}" srcOrd="2" destOrd="0" parTransId="{384B3C89-E6F5-45AC-ACD7-1A2F312A819A}" sibTransId="{41049D8E-C845-445D-8140-508C3F6D121B}"/>
    <dgm:cxn modelId="{DD7D0F4F-7F28-4BBC-87AF-C1E909AD021D}" type="presOf" srcId="{C983FEE8-F53B-4D33-B397-7882C6131FBF}" destId="{1896985D-FA1F-424D-B1B7-77F24B2CE2A9}" srcOrd="1" destOrd="0" presId="urn:microsoft.com/office/officeart/2005/8/layout/radial5"/>
    <dgm:cxn modelId="{125EB7F8-76DF-477D-AEA4-87CA9912560A}" type="presOf" srcId="{384B3C89-E6F5-45AC-ACD7-1A2F312A819A}" destId="{FFE95ACD-DFFA-4A9A-8C23-FD99565238EF}" srcOrd="0" destOrd="0" presId="urn:microsoft.com/office/officeart/2005/8/layout/radial5"/>
    <dgm:cxn modelId="{F288142B-B5EE-440A-9DC3-F02B97E3A9B4}" srcId="{4D53C3BA-D3CA-4463-9B65-86645015CB6F}" destId="{3C116FBA-A9E2-43A5-A704-8847020F041F}" srcOrd="0" destOrd="0" parTransId="{918F6384-A76F-4F43-ADBA-D6C8BB9D6B04}" sibTransId="{26E682F9-2EBC-4C4C-86B5-5DBA696E0F50}"/>
    <dgm:cxn modelId="{6BAE8C53-19A0-4109-908F-10066B18949E}" type="presOf" srcId="{002E1AB4-DDD8-4E10-A3BB-33EC9D474518}" destId="{08CA61F1-97E7-4757-B9D1-5F98AC1E4F4F}" srcOrd="0" destOrd="0" presId="urn:microsoft.com/office/officeart/2005/8/layout/radial5"/>
    <dgm:cxn modelId="{B62DB145-23A5-440D-9A77-857BA47370BA}" type="presOf" srcId="{4EC9F0A3-6DF5-4C06-8463-527DC3DF9074}" destId="{83869F16-F867-4F6A-98E7-5A91F2F9BB26}" srcOrd="0" destOrd="0" presId="urn:microsoft.com/office/officeart/2005/8/layout/radial5"/>
    <dgm:cxn modelId="{9F57E77F-FED3-4D24-8DD5-DCE2DAF36C89}" type="presOf" srcId="{6F491CC9-CF3B-4BF9-8D0C-BB3F9655014F}" destId="{01B9FFB2-47DC-4E8B-A6B9-DBA166FD9FCA}" srcOrd="0" destOrd="0" presId="urn:microsoft.com/office/officeart/2005/8/layout/radial5"/>
    <dgm:cxn modelId="{6BAE2D18-EA45-4FEF-B57C-76CE67C0FEDA}" type="presOf" srcId="{4EC9F0A3-6DF5-4C06-8463-527DC3DF9074}" destId="{9A2C1E55-FC19-4A7B-9D8B-A11C06FAFE28}" srcOrd="1" destOrd="0" presId="urn:microsoft.com/office/officeart/2005/8/layout/radial5"/>
    <dgm:cxn modelId="{50DE21C6-95FA-41D7-B1BF-E2F64AF87A0B}" type="presOf" srcId="{C983FEE8-F53B-4D33-B397-7882C6131FBF}" destId="{147A6BEE-7473-4DA4-80B4-40A313FA0A8F}" srcOrd="0" destOrd="0" presId="urn:microsoft.com/office/officeart/2005/8/layout/radial5"/>
    <dgm:cxn modelId="{ECCC36BE-52A4-4EBD-A279-52855FF5D10B}" type="presOf" srcId="{72706CEB-2FEB-4B92-BA27-F7CD232AE274}" destId="{402B7035-55E5-478A-9C0B-3BD726B9D729}" srcOrd="0" destOrd="0" presId="urn:microsoft.com/office/officeart/2005/8/layout/radial5"/>
    <dgm:cxn modelId="{EC42984F-9F4F-497D-AE31-6BBC8CCBA870}" type="presParOf" srcId="{20435C1B-6687-43DD-936F-865347A14F32}" destId="{D6BB255D-435F-495F-BB7F-A65284E18A68}" srcOrd="0" destOrd="0" presId="urn:microsoft.com/office/officeart/2005/8/layout/radial5"/>
    <dgm:cxn modelId="{F21DA558-292F-4DFF-9645-84DBFE5CBBD5}" type="presParOf" srcId="{20435C1B-6687-43DD-936F-865347A14F32}" destId="{01B9FFB2-47DC-4E8B-A6B9-DBA166FD9FCA}" srcOrd="1" destOrd="0" presId="urn:microsoft.com/office/officeart/2005/8/layout/radial5"/>
    <dgm:cxn modelId="{83025F5B-4E5D-401C-8DDC-57EA0246DCCE}" type="presParOf" srcId="{01B9FFB2-47DC-4E8B-A6B9-DBA166FD9FCA}" destId="{C86E5C4F-D12A-41D2-AD7D-B47D151893DA}" srcOrd="0" destOrd="0" presId="urn:microsoft.com/office/officeart/2005/8/layout/radial5"/>
    <dgm:cxn modelId="{EDEABFC4-68BF-4670-8D6E-EF312B1D8A68}" type="presParOf" srcId="{20435C1B-6687-43DD-936F-865347A14F32}" destId="{402B7035-55E5-478A-9C0B-3BD726B9D729}" srcOrd="2" destOrd="0" presId="urn:microsoft.com/office/officeart/2005/8/layout/radial5"/>
    <dgm:cxn modelId="{A78886E9-4AEC-4741-9FDD-CB4435C1B188}" type="presParOf" srcId="{20435C1B-6687-43DD-936F-865347A14F32}" destId="{83869F16-F867-4F6A-98E7-5A91F2F9BB26}" srcOrd="3" destOrd="0" presId="urn:microsoft.com/office/officeart/2005/8/layout/radial5"/>
    <dgm:cxn modelId="{1BB836B7-F309-4743-A6DB-3FCCAA006537}" type="presParOf" srcId="{83869F16-F867-4F6A-98E7-5A91F2F9BB26}" destId="{9A2C1E55-FC19-4A7B-9D8B-A11C06FAFE28}" srcOrd="0" destOrd="0" presId="urn:microsoft.com/office/officeart/2005/8/layout/radial5"/>
    <dgm:cxn modelId="{8059F526-85B4-4DF8-B684-95EC456EF16A}" type="presParOf" srcId="{20435C1B-6687-43DD-936F-865347A14F32}" destId="{08CA61F1-97E7-4757-B9D1-5F98AC1E4F4F}" srcOrd="4" destOrd="0" presId="urn:microsoft.com/office/officeart/2005/8/layout/radial5"/>
    <dgm:cxn modelId="{5618728F-3022-45FA-B3B7-1450C3D68005}" type="presParOf" srcId="{20435C1B-6687-43DD-936F-865347A14F32}" destId="{FFE95ACD-DFFA-4A9A-8C23-FD99565238EF}" srcOrd="5" destOrd="0" presId="urn:microsoft.com/office/officeart/2005/8/layout/radial5"/>
    <dgm:cxn modelId="{798EE846-01E6-4073-9474-25CF507F6197}" type="presParOf" srcId="{FFE95ACD-DFFA-4A9A-8C23-FD99565238EF}" destId="{ECE1D1D3-C42F-418D-AF51-8446015E749C}" srcOrd="0" destOrd="0" presId="urn:microsoft.com/office/officeart/2005/8/layout/radial5"/>
    <dgm:cxn modelId="{BEDE2C40-24F2-48C3-8E0A-F3B2E349FB35}" type="presParOf" srcId="{20435C1B-6687-43DD-936F-865347A14F32}" destId="{B2776B3D-462E-4C1F-BECB-FDAD863B213B}" srcOrd="6" destOrd="0" presId="urn:microsoft.com/office/officeart/2005/8/layout/radial5"/>
    <dgm:cxn modelId="{D118ABF5-67C8-4C7F-972C-87671AC938ED}" type="presParOf" srcId="{20435C1B-6687-43DD-936F-865347A14F32}" destId="{147A6BEE-7473-4DA4-80B4-40A313FA0A8F}" srcOrd="7" destOrd="0" presId="urn:microsoft.com/office/officeart/2005/8/layout/radial5"/>
    <dgm:cxn modelId="{7FA9E1E2-B2F0-4871-9E16-60E77966DADB}" type="presParOf" srcId="{147A6BEE-7473-4DA4-80B4-40A313FA0A8F}" destId="{1896985D-FA1F-424D-B1B7-77F24B2CE2A9}" srcOrd="0" destOrd="0" presId="urn:microsoft.com/office/officeart/2005/8/layout/radial5"/>
    <dgm:cxn modelId="{C4CB2C43-CDD9-4ABC-902C-FE6A168AF3C2}" type="presParOf" srcId="{20435C1B-6687-43DD-936F-865347A14F32}" destId="{7417E2BE-00D7-495D-BEB7-2FDFDFB2087B}" srcOrd="8" destOrd="0" presId="urn:microsoft.com/office/officeart/2005/8/layout/radial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D53C3BA-D3CA-4463-9B65-86645015CB6F}" type="doc">
      <dgm:prSet loTypeId="urn:microsoft.com/office/officeart/2005/8/layout/radial5" loCatId="cycle" qsTypeId="urn:microsoft.com/office/officeart/2005/8/quickstyle/simple5" qsCatId="simple" csTypeId="urn:microsoft.com/office/officeart/2005/8/colors/colorful5" csCatId="colorful" phldr="1"/>
      <dgm:spPr/>
      <dgm:t>
        <a:bodyPr/>
        <a:lstStyle/>
        <a:p>
          <a:endParaRPr lang="fr-FR"/>
        </a:p>
      </dgm:t>
    </dgm:pt>
    <dgm:pt modelId="{3C116FBA-A9E2-43A5-A704-8847020F041F}">
      <dgm:prSet phldrT="[Texte]">
        <dgm:style>
          <a:lnRef idx="0">
            <a:schemeClr val="accent3"/>
          </a:lnRef>
          <a:fillRef idx="3">
            <a:schemeClr val="accent3"/>
          </a:fillRef>
          <a:effectRef idx="3">
            <a:schemeClr val="accent3"/>
          </a:effectRef>
          <a:fontRef idx="minor">
            <a:schemeClr val="lt1"/>
          </a:fontRef>
        </dgm:style>
      </dgm:prSet>
      <dgm:spPr/>
      <dgm:t>
        <a:bodyPr/>
        <a:lstStyle/>
        <a:p>
          <a:endParaRPr lang="fr-FR" dirty="0"/>
        </a:p>
      </dgm:t>
    </dgm:pt>
    <dgm:pt modelId="{918F6384-A76F-4F43-ADBA-D6C8BB9D6B04}" type="parTrans" cxnId="{F288142B-B5EE-440A-9DC3-F02B97E3A9B4}">
      <dgm:prSet/>
      <dgm:spPr/>
      <dgm:t>
        <a:bodyPr/>
        <a:lstStyle/>
        <a:p>
          <a:endParaRPr lang="fr-FR"/>
        </a:p>
      </dgm:t>
    </dgm:pt>
    <dgm:pt modelId="{26E682F9-2EBC-4C4C-86B5-5DBA696E0F50}" type="sibTrans" cxnId="{F288142B-B5EE-440A-9DC3-F02B97E3A9B4}">
      <dgm:prSet/>
      <dgm:spPr/>
      <dgm:t>
        <a:bodyPr/>
        <a:lstStyle/>
        <a:p>
          <a:endParaRPr lang="fr-FR"/>
        </a:p>
      </dgm:t>
    </dgm:pt>
    <dgm:pt modelId="{72706CEB-2FEB-4B92-BA27-F7CD232AE274}">
      <dgm:prSet phldrT="[Texte]" custT="1"/>
      <dgm:spPr/>
      <dgm:t>
        <a:bodyPr/>
        <a:lstStyle/>
        <a:p>
          <a:r>
            <a:rPr lang="fr-FR" sz="2800" dirty="0" smtClean="0"/>
            <a:t>AV</a:t>
          </a:r>
          <a:endParaRPr lang="fr-FR" sz="2800" dirty="0"/>
        </a:p>
      </dgm:t>
    </dgm:pt>
    <dgm:pt modelId="{6F491CC9-CF3B-4BF9-8D0C-BB3F9655014F}" type="parTrans" cxnId="{FF676119-8781-4BE1-8989-F7882D898569}">
      <dgm:prSet/>
      <dgm:spPr/>
      <dgm:t>
        <a:bodyPr/>
        <a:lstStyle/>
        <a:p>
          <a:endParaRPr lang="fr-FR"/>
        </a:p>
      </dgm:t>
    </dgm:pt>
    <dgm:pt modelId="{F88550FA-656D-4A78-A3BC-EC50FBE643E5}" type="sibTrans" cxnId="{FF676119-8781-4BE1-8989-F7882D898569}">
      <dgm:prSet/>
      <dgm:spPr/>
      <dgm:t>
        <a:bodyPr/>
        <a:lstStyle/>
        <a:p>
          <a:endParaRPr lang="fr-FR"/>
        </a:p>
      </dgm:t>
    </dgm:pt>
    <dgm:pt modelId="{002E1AB4-DDD8-4E10-A3BB-33EC9D474518}">
      <dgm:prSet phldrT="[Texte]">
        <dgm:style>
          <a:lnRef idx="0">
            <a:schemeClr val="accent2"/>
          </a:lnRef>
          <a:fillRef idx="3">
            <a:schemeClr val="accent2"/>
          </a:fillRef>
          <a:effectRef idx="3">
            <a:schemeClr val="accent2"/>
          </a:effectRef>
          <a:fontRef idx="minor">
            <a:schemeClr val="lt1"/>
          </a:fontRef>
        </dgm:style>
      </dgm:prSet>
      <dgm:spPr/>
      <dgm:t>
        <a:bodyPr/>
        <a:lstStyle/>
        <a:p>
          <a:r>
            <a:rPr lang="fr-FR" dirty="0" smtClean="0"/>
            <a:t>Choses</a:t>
          </a:r>
          <a:endParaRPr lang="fr-FR" dirty="0"/>
        </a:p>
      </dgm:t>
    </dgm:pt>
    <dgm:pt modelId="{4EC9F0A3-6DF5-4C06-8463-527DC3DF9074}" type="parTrans" cxnId="{AA77E6E2-3E1E-479C-BADD-6A636FE39003}">
      <dgm:prSet/>
      <dgm:spPr/>
      <dgm:t>
        <a:bodyPr/>
        <a:lstStyle/>
        <a:p>
          <a:endParaRPr lang="fr-FR"/>
        </a:p>
      </dgm:t>
    </dgm:pt>
    <dgm:pt modelId="{89C63380-7E99-4BA7-95EA-F8DDB204451C}" type="sibTrans" cxnId="{AA77E6E2-3E1E-479C-BADD-6A636FE39003}">
      <dgm:prSet/>
      <dgm:spPr/>
      <dgm:t>
        <a:bodyPr/>
        <a:lstStyle/>
        <a:p>
          <a:endParaRPr lang="fr-FR"/>
        </a:p>
      </dgm:t>
    </dgm:pt>
    <dgm:pt modelId="{8D3B520F-0DDA-4B7E-9E06-93BCB29D73FD}">
      <dgm:prSet phldrT="[Texte]" custT="1">
        <dgm:style>
          <a:lnRef idx="0">
            <a:schemeClr val="accent4"/>
          </a:lnRef>
          <a:fillRef idx="3">
            <a:schemeClr val="accent4"/>
          </a:fillRef>
          <a:effectRef idx="3">
            <a:schemeClr val="accent4"/>
          </a:effectRef>
          <a:fontRef idx="minor">
            <a:schemeClr val="lt1"/>
          </a:fontRef>
        </dgm:style>
      </dgm:prSet>
      <dgm:spPr/>
      <dgm:t>
        <a:bodyPr/>
        <a:lstStyle/>
        <a:p>
          <a:r>
            <a:rPr lang="fr-FR" sz="1600" dirty="0" err="1" smtClean="0">
              <a:solidFill>
                <a:srgbClr val="FFC000"/>
              </a:solidFill>
            </a:rPr>
            <a:t>Prosp</a:t>
          </a:r>
          <a:endParaRPr lang="fr-FR" sz="1600" dirty="0">
            <a:solidFill>
              <a:srgbClr val="FFC000"/>
            </a:solidFill>
          </a:endParaRPr>
        </a:p>
      </dgm:t>
    </dgm:pt>
    <dgm:pt modelId="{384B3C89-E6F5-45AC-ACD7-1A2F312A819A}" type="parTrans" cxnId="{3BCBF834-6DA0-435C-9D8B-F3886F30FC9C}">
      <dgm:prSet/>
      <dgm:spPr/>
      <dgm:t>
        <a:bodyPr/>
        <a:lstStyle/>
        <a:p>
          <a:endParaRPr lang="fr-FR"/>
        </a:p>
      </dgm:t>
    </dgm:pt>
    <dgm:pt modelId="{41049D8E-C845-445D-8140-508C3F6D121B}" type="sibTrans" cxnId="{3BCBF834-6DA0-435C-9D8B-F3886F30FC9C}">
      <dgm:prSet/>
      <dgm:spPr/>
      <dgm:t>
        <a:bodyPr/>
        <a:lstStyle/>
        <a:p>
          <a:endParaRPr lang="fr-FR"/>
        </a:p>
      </dgm:t>
    </dgm:pt>
    <dgm:pt modelId="{55C47380-3740-4AA2-B130-597ADC82C621}">
      <dgm:prSet phldrT="[Texte]" custT="1">
        <dgm:style>
          <a:lnRef idx="0">
            <a:schemeClr val="accent1"/>
          </a:lnRef>
          <a:fillRef idx="3">
            <a:schemeClr val="accent1"/>
          </a:fillRef>
          <a:effectRef idx="3">
            <a:schemeClr val="accent1"/>
          </a:effectRef>
          <a:fontRef idx="minor">
            <a:schemeClr val="lt1"/>
          </a:fontRef>
        </dgm:style>
      </dgm:prSet>
      <dgm:spPr/>
      <dgm:t>
        <a:bodyPr/>
        <a:lstStyle/>
        <a:p>
          <a:r>
            <a:rPr lang="fr-FR" sz="1800" dirty="0" smtClean="0"/>
            <a:t>Union</a:t>
          </a:r>
          <a:endParaRPr lang="fr-FR" sz="1800" dirty="0"/>
        </a:p>
      </dgm:t>
    </dgm:pt>
    <dgm:pt modelId="{C983FEE8-F53B-4D33-B397-7882C6131FBF}" type="parTrans" cxnId="{4C09AC97-0254-42DA-B7FD-3B9AA23EC049}">
      <dgm:prSet/>
      <dgm:spPr/>
      <dgm:t>
        <a:bodyPr/>
        <a:lstStyle/>
        <a:p>
          <a:endParaRPr lang="fr-FR"/>
        </a:p>
      </dgm:t>
    </dgm:pt>
    <dgm:pt modelId="{1B8C5EEE-729F-4B53-A81B-70832EB1CEC8}" type="sibTrans" cxnId="{4C09AC97-0254-42DA-B7FD-3B9AA23EC049}">
      <dgm:prSet/>
      <dgm:spPr/>
      <dgm:t>
        <a:bodyPr/>
        <a:lstStyle/>
        <a:p>
          <a:endParaRPr lang="fr-FR"/>
        </a:p>
      </dgm:t>
    </dgm:pt>
    <dgm:pt modelId="{20435C1B-6687-43DD-936F-865347A14F32}" type="pres">
      <dgm:prSet presAssocID="{4D53C3BA-D3CA-4463-9B65-86645015CB6F}" presName="Name0" presStyleCnt="0">
        <dgm:presLayoutVars>
          <dgm:chMax val="1"/>
          <dgm:dir/>
          <dgm:animLvl val="ctr"/>
          <dgm:resizeHandles val="exact"/>
        </dgm:presLayoutVars>
      </dgm:prSet>
      <dgm:spPr/>
      <dgm:t>
        <a:bodyPr/>
        <a:lstStyle/>
        <a:p>
          <a:endParaRPr lang="fr-FR"/>
        </a:p>
      </dgm:t>
    </dgm:pt>
    <dgm:pt modelId="{D6BB255D-435F-495F-BB7F-A65284E18A68}" type="pres">
      <dgm:prSet presAssocID="{3C116FBA-A9E2-43A5-A704-8847020F041F}" presName="centerShape" presStyleLbl="node0" presStyleIdx="0" presStyleCnt="1"/>
      <dgm:spPr/>
      <dgm:t>
        <a:bodyPr/>
        <a:lstStyle/>
        <a:p>
          <a:endParaRPr lang="fr-FR"/>
        </a:p>
      </dgm:t>
    </dgm:pt>
    <dgm:pt modelId="{01B9FFB2-47DC-4E8B-A6B9-DBA166FD9FCA}" type="pres">
      <dgm:prSet presAssocID="{6F491CC9-CF3B-4BF9-8D0C-BB3F9655014F}" presName="parTrans" presStyleLbl="sibTrans2D1" presStyleIdx="0" presStyleCnt="4"/>
      <dgm:spPr/>
      <dgm:t>
        <a:bodyPr/>
        <a:lstStyle/>
        <a:p>
          <a:endParaRPr lang="fr-FR"/>
        </a:p>
      </dgm:t>
    </dgm:pt>
    <dgm:pt modelId="{C86E5C4F-D12A-41D2-AD7D-B47D151893DA}" type="pres">
      <dgm:prSet presAssocID="{6F491CC9-CF3B-4BF9-8D0C-BB3F9655014F}" presName="connectorText" presStyleLbl="sibTrans2D1" presStyleIdx="0" presStyleCnt="4"/>
      <dgm:spPr/>
      <dgm:t>
        <a:bodyPr/>
        <a:lstStyle/>
        <a:p>
          <a:endParaRPr lang="fr-FR"/>
        </a:p>
      </dgm:t>
    </dgm:pt>
    <dgm:pt modelId="{402B7035-55E5-478A-9C0B-3BD726B9D729}" type="pres">
      <dgm:prSet presAssocID="{72706CEB-2FEB-4B92-BA27-F7CD232AE274}" presName="node" presStyleLbl="node1" presStyleIdx="0" presStyleCnt="4">
        <dgm:presLayoutVars>
          <dgm:bulletEnabled val="1"/>
        </dgm:presLayoutVars>
      </dgm:prSet>
      <dgm:spPr/>
      <dgm:t>
        <a:bodyPr/>
        <a:lstStyle/>
        <a:p>
          <a:endParaRPr lang="fr-FR"/>
        </a:p>
      </dgm:t>
    </dgm:pt>
    <dgm:pt modelId="{83869F16-F867-4F6A-98E7-5A91F2F9BB26}" type="pres">
      <dgm:prSet presAssocID="{4EC9F0A3-6DF5-4C06-8463-527DC3DF9074}" presName="parTrans" presStyleLbl="sibTrans2D1" presStyleIdx="1" presStyleCnt="4"/>
      <dgm:spPr/>
      <dgm:t>
        <a:bodyPr/>
        <a:lstStyle/>
        <a:p>
          <a:endParaRPr lang="fr-FR"/>
        </a:p>
      </dgm:t>
    </dgm:pt>
    <dgm:pt modelId="{9A2C1E55-FC19-4A7B-9D8B-A11C06FAFE28}" type="pres">
      <dgm:prSet presAssocID="{4EC9F0A3-6DF5-4C06-8463-527DC3DF9074}" presName="connectorText" presStyleLbl="sibTrans2D1" presStyleIdx="1" presStyleCnt="4"/>
      <dgm:spPr/>
      <dgm:t>
        <a:bodyPr/>
        <a:lstStyle/>
        <a:p>
          <a:endParaRPr lang="fr-FR"/>
        </a:p>
      </dgm:t>
    </dgm:pt>
    <dgm:pt modelId="{08CA61F1-97E7-4757-B9D1-5F98AC1E4F4F}" type="pres">
      <dgm:prSet presAssocID="{002E1AB4-DDD8-4E10-A3BB-33EC9D474518}" presName="node" presStyleLbl="node1" presStyleIdx="1" presStyleCnt="4">
        <dgm:presLayoutVars>
          <dgm:bulletEnabled val="1"/>
        </dgm:presLayoutVars>
      </dgm:prSet>
      <dgm:spPr/>
      <dgm:t>
        <a:bodyPr/>
        <a:lstStyle/>
        <a:p>
          <a:endParaRPr lang="fr-FR"/>
        </a:p>
      </dgm:t>
    </dgm:pt>
    <dgm:pt modelId="{FFE95ACD-DFFA-4A9A-8C23-FD99565238EF}" type="pres">
      <dgm:prSet presAssocID="{384B3C89-E6F5-45AC-ACD7-1A2F312A819A}" presName="parTrans" presStyleLbl="sibTrans2D1" presStyleIdx="2" presStyleCnt="4"/>
      <dgm:spPr/>
      <dgm:t>
        <a:bodyPr/>
        <a:lstStyle/>
        <a:p>
          <a:endParaRPr lang="fr-FR"/>
        </a:p>
      </dgm:t>
    </dgm:pt>
    <dgm:pt modelId="{ECE1D1D3-C42F-418D-AF51-8446015E749C}" type="pres">
      <dgm:prSet presAssocID="{384B3C89-E6F5-45AC-ACD7-1A2F312A819A}" presName="connectorText" presStyleLbl="sibTrans2D1" presStyleIdx="2" presStyleCnt="4"/>
      <dgm:spPr/>
      <dgm:t>
        <a:bodyPr/>
        <a:lstStyle/>
        <a:p>
          <a:endParaRPr lang="fr-FR"/>
        </a:p>
      </dgm:t>
    </dgm:pt>
    <dgm:pt modelId="{B2776B3D-462E-4C1F-BECB-FDAD863B213B}" type="pres">
      <dgm:prSet presAssocID="{8D3B520F-0DDA-4B7E-9E06-93BCB29D73FD}" presName="node" presStyleLbl="node1" presStyleIdx="2" presStyleCnt="4">
        <dgm:presLayoutVars>
          <dgm:bulletEnabled val="1"/>
        </dgm:presLayoutVars>
      </dgm:prSet>
      <dgm:spPr/>
      <dgm:t>
        <a:bodyPr/>
        <a:lstStyle/>
        <a:p>
          <a:endParaRPr lang="fr-FR"/>
        </a:p>
      </dgm:t>
    </dgm:pt>
    <dgm:pt modelId="{147A6BEE-7473-4DA4-80B4-40A313FA0A8F}" type="pres">
      <dgm:prSet presAssocID="{C983FEE8-F53B-4D33-B397-7882C6131FBF}" presName="parTrans" presStyleLbl="sibTrans2D1" presStyleIdx="3" presStyleCnt="4"/>
      <dgm:spPr/>
      <dgm:t>
        <a:bodyPr/>
        <a:lstStyle/>
        <a:p>
          <a:endParaRPr lang="fr-FR"/>
        </a:p>
      </dgm:t>
    </dgm:pt>
    <dgm:pt modelId="{1896985D-FA1F-424D-B1B7-77F24B2CE2A9}" type="pres">
      <dgm:prSet presAssocID="{C983FEE8-F53B-4D33-B397-7882C6131FBF}" presName="connectorText" presStyleLbl="sibTrans2D1" presStyleIdx="3" presStyleCnt="4"/>
      <dgm:spPr/>
      <dgm:t>
        <a:bodyPr/>
        <a:lstStyle/>
        <a:p>
          <a:endParaRPr lang="fr-FR"/>
        </a:p>
      </dgm:t>
    </dgm:pt>
    <dgm:pt modelId="{7417E2BE-00D7-495D-BEB7-2FDFDFB2087B}" type="pres">
      <dgm:prSet presAssocID="{55C47380-3740-4AA2-B130-597ADC82C621}" presName="node" presStyleLbl="node1" presStyleIdx="3" presStyleCnt="4">
        <dgm:presLayoutVars>
          <dgm:bulletEnabled val="1"/>
        </dgm:presLayoutVars>
      </dgm:prSet>
      <dgm:spPr/>
      <dgm:t>
        <a:bodyPr/>
        <a:lstStyle/>
        <a:p>
          <a:endParaRPr lang="fr-FR"/>
        </a:p>
      </dgm:t>
    </dgm:pt>
  </dgm:ptLst>
  <dgm:cxnLst>
    <dgm:cxn modelId="{AA77E6E2-3E1E-479C-BADD-6A636FE39003}" srcId="{3C116FBA-A9E2-43A5-A704-8847020F041F}" destId="{002E1AB4-DDD8-4E10-A3BB-33EC9D474518}" srcOrd="1" destOrd="0" parTransId="{4EC9F0A3-6DF5-4C06-8463-527DC3DF9074}" sibTransId="{89C63380-7E99-4BA7-95EA-F8DDB204451C}"/>
    <dgm:cxn modelId="{6235AB65-E5DB-409E-BB4A-27F6FB017BC9}" type="presOf" srcId="{C983FEE8-F53B-4D33-B397-7882C6131FBF}" destId="{147A6BEE-7473-4DA4-80B4-40A313FA0A8F}" srcOrd="0" destOrd="0" presId="urn:microsoft.com/office/officeart/2005/8/layout/radial5"/>
    <dgm:cxn modelId="{4E908033-982F-4E3E-BF2F-256B735F9964}" type="presOf" srcId="{4EC9F0A3-6DF5-4C06-8463-527DC3DF9074}" destId="{9A2C1E55-FC19-4A7B-9D8B-A11C06FAFE28}" srcOrd="1" destOrd="0" presId="urn:microsoft.com/office/officeart/2005/8/layout/radial5"/>
    <dgm:cxn modelId="{4C09AC97-0254-42DA-B7FD-3B9AA23EC049}" srcId="{3C116FBA-A9E2-43A5-A704-8847020F041F}" destId="{55C47380-3740-4AA2-B130-597ADC82C621}" srcOrd="3" destOrd="0" parTransId="{C983FEE8-F53B-4D33-B397-7882C6131FBF}" sibTransId="{1B8C5EEE-729F-4B53-A81B-70832EB1CEC8}"/>
    <dgm:cxn modelId="{FF676119-8781-4BE1-8989-F7882D898569}" srcId="{3C116FBA-A9E2-43A5-A704-8847020F041F}" destId="{72706CEB-2FEB-4B92-BA27-F7CD232AE274}" srcOrd="0" destOrd="0" parTransId="{6F491CC9-CF3B-4BF9-8D0C-BB3F9655014F}" sibTransId="{F88550FA-656D-4A78-A3BC-EC50FBE643E5}"/>
    <dgm:cxn modelId="{E5A1F3B4-81FA-469A-9B2F-10B4B5E725DE}" type="presOf" srcId="{55C47380-3740-4AA2-B130-597ADC82C621}" destId="{7417E2BE-00D7-495D-BEB7-2FDFDFB2087B}" srcOrd="0" destOrd="0" presId="urn:microsoft.com/office/officeart/2005/8/layout/radial5"/>
    <dgm:cxn modelId="{F6BE4269-CD03-4FC7-85EF-87F7313FFC07}" type="presOf" srcId="{4EC9F0A3-6DF5-4C06-8463-527DC3DF9074}" destId="{83869F16-F867-4F6A-98E7-5A91F2F9BB26}" srcOrd="0" destOrd="0" presId="urn:microsoft.com/office/officeart/2005/8/layout/radial5"/>
    <dgm:cxn modelId="{A92C93EC-D031-483F-9E43-C2AF75BE6E22}" type="presOf" srcId="{6F491CC9-CF3B-4BF9-8D0C-BB3F9655014F}" destId="{01B9FFB2-47DC-4E8B-A6B9-DBA166FD9FCA}" srcOrd="0" destOrd="0" presId="urn:microsoft.com/office/officeart/2005/8/layout/radial5"/>
    <dgm:cxn modelId="{61A07BB4-6881-4DAD-9383-833919E17315}" type="presOf" srcId="{4D53C3BA-D3CA-4463-9B65-86645015CB6F}" destId="{20435C1B-6687-43DD-936F-865347A14F32}" srcOrd="0" destOrd="0" presId="urn:microsoft.com/office/officeart/2005/8/layout/radial5"/>
    <dgm:cxn modelId="{57F64808-97BF-496B-A6D2-AD549E8F4977}" type="presOf" srcId="{384B3C89-E6F5-45AC-ACD7-1A2F312A819A}" destId="{ECE1D1D3-C42F-418D-AF51-8446015E749C}" srcOrd="1" destOrd="0" presId="urn:microsoft.com/office/officeart/2005/8/layout/radial5"/>
    <dgm:cxn modelId="{96EF4BF7-D699-496C-8D3A-A6D913E61151}" type="presOf" srcId="{C983FEE8-F53B-4D33-B397-7882C6131FBF}" destId="{1896985D-FA1F-424D-B1B7-77F24B2CE2A9}" srcOrd="1" destOrd="0" presId="urn:microsoft.com/office/officeart/2005/8/layout/radial5"/>
    <dgm:cxn modelId="{3BCBF834-6DA0-435C-9D8B-F3886F30FC9C}" srcId="{3C116FBA-A9E2-43A5-A704-8847020F041F}" destId="{8D3B520F-0DDA-4B7E-9E06-93BCB29D73FD}" srcOrd="2" destOrd="0" parTransId="{384B3C89-E6F5-45AC-ACD7-1A2F312A819A}" sibTransId="{41049D8E-C845-445D-8140-508C3F6D121B}"/>
    <dgm:cxn modelId="{79DBC4A5-6DC4-45C3-8264-E838BFEE4C47}" type="presOf" srcId="{8D3B520F-0DDA-4B7E-9E06-93BCB29D73FD}" destId="{B2776B3D-462E-4C1F-BECB-FDAD863B213B}" srcOrd="0" destOrd="0" presId="urn:microsoft.com/office/officeart/2005/8/layout/radial5"/>
    <dgm:cxn modelId="{F288142B-B5EE-440A-9DC3-F02B97E3A9B4}" srcId="{4D53C3BA-D3CA-4463-9B65-86645015CB6F}" destId="{3C116FBA-A9E2-43A5-A704-8847020F041F}" srcOrd="0" destOrd="0" parTransId="{918F6384-A76F-4F43-ADBA-D6C8BB9D6B04}" sibTransId="{26E682F9-2EBC-4C4C-86B5-5DBA696E0F50}"/>
    <dgm:cxn modelId="{B65C0A6C-4F77-4204-9563-7F8E8D3CF675}" type="presOf" srcId="{6F491CC9-CF3B-4BF9-8D0C-BB3F9655014F}" destId="{C86E5C4F-D12A-41D2-AD7D-B47D151893DA}" srcOrd="1" destOrd="0" presId="urn:microsoft.com/office/officeart/2005/8/layout/radial5"/>
    <dgm:cxn modelId="{7E7AE9A0-6405-405A-93A5-5DFBDC07D715}" type="presOf" srcId="{3C116FBA-A9E2-43A5-A704-8847020F041F}" destId="{D6BB255D-435F-495F-BB7F-A65284E18A68}" srcOrd="0" destOrd="0" presId="urn:microsoft.com/office/officeart/2005/8/layout/radial5"/>
    <dgm:cxn modelId="{563A803B-27D4-4E19-AB3A-B3CE93A83592}" type="presOf" srcId="{384B3C89-E6F5-45AC-ACD7-1A2F312A819A}" destId="{FFE95ACD-DFFA-4A9A-8C23-FD99565238EF}" srcOrd="0" destOrd="0" presId="urn:microsoft.com/office/officeart/2005/8/layout/radial5"/>
    <dgm:cxn modelId="{5912CB32-E1BB-4BAB-8A8D-B343F746C213}" type="presOf" srcId="{72706CEB-2FEB-4B92-BA27-F7CD232AE274}" destId="{402B7035-55E5-478A-9C0B-3BD726B9D729}" srcOrd="0" destOrd="0" presId="urn:microsoft.com/office/officeart/2005/8/layout/radial5"/>
    <dgm:cxn modelId="{19161843-E525-4B33-85A1-9AF37B33B594}" type="presOf" srcId="{002E1AB4-DDD8-4E10-A3BB-33EC9D474518}" destId="{08CA61F1-97E7-4757-B9D1-5F98AC1E4F4F}" srcOrd="0" destOrd="0" presId="urn:microsoft.com/office/officeart/2005/8/layout/radial5"/>
    <dgm:cxn modelId="{BA7AEB99-E656-4B5D-8F52-4979C858A4D7}" type="presParOf" srcId="{20435C1B-6687-43DD-936F-865347A14F32}" destId="{D6BB255D-435F-495F-BB7F-A65284E18A68}" srcOrd="0" destOrd="0" presId="urn:microsoft.com/office/officeart/2005/8/layout/radial5"/>
    <dgm:cxn modelId="{2FAA6B83-2D1A-48B5-9D10-E89FA647083E}" type="presParOf" srcId="{20435C1B-6687-43DD-936F-865347A14F32}" destId="{01B9FFB2-47DC-4E8B-A6B9-DBA166FD9FCA}" srcOrd="1" destOrd="0" presId="urn:microsoft.com/office/officeart/2005/8/layout/radial5"/>
    <dgm:cxn modelId="{14C9FE1C-8D92-45A1-B183-D1A4A057AF32}" type="presParOf" srcId="{01B9FFB2-47DC-4E8B-A6B9-DBA166FD9FCA}" destId="{C86E5C4F-D12A-41D2-AD7D-B47D151893DA}" srcOrd="0" destOrd="0" presId="urn:microsoft.com/office/officeart/2005/8/layout/radial5"/>
    <dgm:cxn modelId="{5C1BFCEE-BC71-4F71-9D64-3408488D4461}" type="presParOf" srcId="{20435C1B-6687-43DD-936F-865347A14F32}" destId="{402B7035-55E5-478A-9C0B-3BD726B9D729}" srcOrd="2" destOrd="0" presId="urn:microsoft.com/office/officeart/2005/8/layout/radial5"/>
    <dgm:cxn modelId="{9432DD4A-EA50-4C8F-A640-7E2EC3B5D6D2}" type="presParOf" srcId="{20435C1B-6687-43DD-936F-865347A14F32}" destId="{83869F16-F867-4F6A-98E7-5A91F2F9BB26}" srcOrd="3" destOrd="0" presId="urn:microsoft.com/office/officeart/2005/8/layout/radial5"/>
    <dgm:cxn modelId="{B71D8F55-EDD8-45A9-9BBE-125B6C4A1225}" type="presParOf" srcId="{83869F16-F867-4F6A-98E7-5A91F2F9BB26}" destId="{9A2C1E55-FC19-4A7B-9D8B-A11C06FAFE28}" srcOrd="0" destOrd="0" presId="urn:microsoft.com/office/officeart/2005/8/layout/radial5"/>
    <dgm:cxn modelId="{02348867-E621-4534-B3FC-65FFE865D348}" type="presParOf" srcId="{20435C1B-6687-43DD-936F-865347A14F32}" destId="{08CA61F1-97E7-4757-B9D1-5F98AC1E4F4F}" srcOrd="4" destOrd="0" presId="urn:microsoft.com/office/officeart/2005/8/layout/radial5"/>
    <dgm:cxn modelId="{93A4A688-D46D-4E5C-901E-E37533AD19DF}" type="presParOf" srcId="{20435C1B-6687-43DD-936F-865347A14F32}" destId="{FFE95ACD-DFFA-4A9A-8C23-FD99565238EF}" srcOrd="5" destOrd="0" presId="urn:microsoft.com/office/officeart/2005/8/layout/radial5"/>
    <dgm:cxn modelId="{1A18876F-6D77-47C6-962A-0FA55110B418}" type="presParOf" srcId="{FFE95ACD-DFFA-4A9A-8C23-FD99565238EF}" destId="{ECE1D1D3-C42F-418D-AF51-8446015E749C}" srcOrd="0" destOrd="0" presId="urn:microsoft.com/office/officeart/2005/8/layout/radial5"/>
    <dgm:cxn modelId="{C271196A-C7C7-4072-9381-BD3CA838D247}" type="presParOf" srcId="{20435C1B-6687-43DD-936F-865347A14F32}" destId="{B2776B3D-462E-4C1F-BECB-FDAD863B213B}" srcOrd="6" destOrd="0" presId="urn:microsoft.com/office/officeart/2005/8/layout/radial5"/>
    <dgm:cxn modelId="{6903C26B-6311-44BD-85C2-9C48599B4342}" type="presParOf" srcId="{20435C1B-6687-43DD-936F-865347A14F32}" destId="{147A6BEE-7473-4DA4-80B4-40A313FA0A8F}" srcOrd="7" destOrd="0" presId="urn:microsoft.com/office/officeart/2005/8/layout/radial5"/>
    <dgm:cxn modelId="{452D3EB7-D723-45C1-ADAE-18AF527CCF47}" type="presParOf" srcId="{147A6BEE-7473-4DA4-80B4-40A313FA0A8F}" destId="{1896985D-FA1F-424D-B1B7-77F24B2CE2A9}" srcOrd="0" destOrd="0" presId="urn:microsoft.com/office/officeart/2005/8/layout/radial5"/>
    <dgm:cxn modelId="{A2CDECBC-3D2A-466A-903E-FA195E0F0F30}" type="presParOf" srcId="{20435C1B-6687-43DD-936F-865347A14F32}" destId="{7417E2BE-00D7-495D-BEB7-2FDFDFB2087B}" srcOrd="8" destOrd="0" presId="urn:microsoft.com/office/officeart/2005/8/layout/radial5"/>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D1029C9-661A-4FC7-B813-956E0BAECACB}" type="doc">
      <dgm:prSet loTypeId="urn:microsoft.com/office/officeart/2005/8/layout/process3" loCatId="process" qsTypeId="urn:microsoft.com/office/officeart/2005/8/quickstyle/simple1" qsCatId="simple" csTypeId="urn:microsoft.com/office/officeart/2005/8/colors/accent1_2" csCatId="accent1" phldr="1"/>
      <dgm:spPr/>
      <dgm:t>
        <a:bodyPr/>
        <a:lstStyle/>
        <a:p>
          <a:endParaRPr lang="fr-FR"/>
        </a:p>
      </dgm:t>
    </dgm:pt>
    <dgm:pt modelId="{6E6092AE-F682-4244-BE89-2DD493E69525}">
      <dgm:prSet phldrT="[Texte]" custT="1">
        <dgm:style>
          <a:lnRef idx="1">
            <a:schemeClr val="accent5"/>
          </a:lnRef>
          <a:fillRef idx="2">
            <a:schemeClr val="accent5"/>
          </a:fillRef>
          <a:effectRef idx="1">
            <a:schemeClr val="accent5"/>
          </a:effectRef>
          <a:fontRef idx="minor">
            <a:schemeClr val="dk1"/>
          </a:fontRef>
        </dgm:style>
      </dgm:prSet>
      <dgm:spPr/>
      <dgm:t>
        <a:bodyPr/>
        <a:lstStyle/>
        <a:p>
          <a:r>
            <a:rPr lang="fr-FR" sz="2400" b="1" dirty="0" smtClean="0">
              <a:solidFill>
                <a:srgbClr val="00B050"/>
              </a:solidFill>
            </a:rPr>
            <a:t>Comment ?</a:t>
          </a:r>
          <a:endParaRPr lang="fr-FR" sz="2400" dirty="0"/>
        </a:p>
      </dgm:t>
    </dgm:pt>
    <dgm:pt modelId="{0A3BF794-113B-444B-A705-2137FEE6FEEA}" type="parTrans" cxnId="{1B24525A-A770-4EC6-A6F9-29DDD9813FCE}">
      <dgm:prSet/>
      <dgm:spPr/>
      <dgm:t>
        <a:bodyPr/>
        <a:lstStyle/>
        <a:p>
          <a:endParaRPr lang="fr-FR"/>
        </a:p>
      </dgm:t>
    </dgm:pt>
    <dgm:pt modelId="{F74BCF6F-F69E-462B-ABAA-16411B6CD8A1}" type="sibTrans" cxnId="{1B24525A-A770-4EC6-A6F9-29DDD9813FCE}">
      <dgm:prSet/>
      <dgm:spPr/>
      <dgm:t>
        <a:bodyPr/>
        <a:lstStyle/>
        <a:p>
          <a:endParaRPr lang="fr-FR"/>
        </a:p>
      </dgm:t>
    </dgm:pt>
    <dgm:pt modelId="{818D96B5-5934-43A4-AC4A-3A89C86364A4}">
      <dgm:prSet phldrT="[Texte]"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fr-FR" sz="2000" b="1" dirty="0" smtClean="0">
              <a:solidFill>
                <a:srgbClr val="00B050"/>
              </a:solidFill>
              <a:latin typeface="Bodoni MT Condensed" pitchFamily="18" charset="0"/>
            </a:rPr>
            <a:t>Méthodes &amp; techniques</a:t>
          </a:r>
          <a:endParaRPr lang="fr-FR" sz="2000" dirty="0">
            <a:latin typeface="Bodoni MT Condensed" pitchFamily="18" charset="0"/>
          </a:endParaRPr>
        </a:p>
      </dgm:t>
    </dgm:pt>
    <dgm:pt modelId="{423BA93C-7AAA-43B2-AAEA-77A9F8B29409}" type="parTrans" cxnId="{8335ACA0-1AC9-4462-9545-79CBA94532BD}">
      <dgm:prSet/>
      <dgm:spPr/>
      <dgm:t>
        <a:bodyPr/>
        <a:lstStyle/>
        <a:p>
          <a:endParaRPr lang="fr-FR"/>
        </a:p>
      </dgm:t>
    </dgm:pt>
    <dgm:pt modelId="{E33EE4A0-5466-4B3C-8AEE-E3626AA488DD}" type="sibTrans" cxnId="{8335ACA0-1AC9-4462-9545-79CBA94532BD}">
      <dgm:prSet/>
      <dgm:spPr/>
      <dgm:t>
        <a:bodyPr/>
        <a:lstStyle/>
        <a:p>
          <a:endParaRPr lang="fr-FR"/>
        </a:p>
      </dgm:t>
    </dgm:pt>
    <dgm:pt modelId="{2A853CDC-B7B3-4BF0-B6F7-D8219B533E4D}">
      <dgm:prSet phldrT="[Texte]" custT="1">
        <dgm:style>
          <a:lnRef idx="1">
            <a:schemeClr val="accent4"/>
          </a:lnRef>
          <a:fillRef idx="2">
            <a:schemeClr val="accent4"/>
          </a:fillRef>
          <a:effectRef idx="1">
            <a:schemeClr val="accent4"/>
          </a:effectRef>
          <a:fontRef idx="minor">
            <a:schemeClr val="dk1"/>
          </a:fontRef>
        </dgm:style>
      </dgm:prSet>
      <dgm:spPr/>
      <dgm:t>
        <a:bodyPr/>
        <a:lstStyle/>
        <a:p>
          <a:r>
            <a:rPr lang="fr-FR" sz="2400" b="1" dirty="0" smtClean="0">
              <a:solidFill>
                <a:schemeClr val="accent3">
                  <a:lumMod val="75000"/>
                </a:schemeClr>
              </a:solidFill>
            </a:rPr>
            <a:t>Quand ? </a:t>
          </a:r>
          <a:endParaRPr lang="fr-FR" sz="2400" dirty="0"/>
        </a:p>
      </dgm:t>
    </dgm:pt>
    <dgm:pt modelId="{1E948B3D-5960-47FD-BB0E-7D0B10B52625}" type="parTrans" cxnId="{BF2DA6C1-93DF-4E7C-B5F3-1B9C6CE1E1D3}">
      <dgm:prSet/>
      <dgm:spPr/>
      <dgm:t>
        <a:bodyPr/>
        <a:lstStyle/>
        <a:p>
          <a:endParaRPr lang="fr-FR"/>
        </a:p>
      </dgm:t>
    </dgm:pt>
    <dgm:pt modelId="{2A5A7D29-D8C6-4FEB-95D5-212F41DE9F4B}" type="sibTrans" cxnId="{BF2DA6C1-93DF-4E7C-B5F3-1B9C6CE1E1D3}">
      <dgm:prSet/>
      <dgm:spPr/>
      <dgm:t>
        <a:bodyPr/>
        <a:lstStyle/>
        <a:p>
          <a:endParaRPr lang="fr-FR"/>
        </a:p>
      </dgm:t>
    </dgm:pt>
    <dgm:pt modelId="{A0005B74-9DF0-4485-A64A-493D78A35CC8}">
      <dgm:prSet phldrT="[Texte]"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fr-FR" sz="2000" b="1" dirty="0" smtClean="0">
              <a:solidFill>
                <a:schemeClr val="accent3">
                  <a:lumMod val="75000"/>
                </a:schemeClr>
              </a:solidFill>
              <a:latin typeface="Bodoni MT Condensed" pitchFamily="18" charset="0"/>
            </a:rPr>
            <a:t>Gestion du temps</a:t>
          </a:r>
          <a:endParaRPr lang="fr-FR" sz="2000" dirty="0">
            <a:latin typeface="Bodoni MT Condensed" pitchFamily="18" charset="0"/>
          </a:endParaRPr>
        </a:p>
      </dgm:t>
    </dgm:pt>
    <dgm:pt modelId="{FBACDFB3-7DE7-4836-B2A3-F18F6A0B0530}" type="parTrans" cxnId="{1B3EFEE6-9467-4C01-8D9E-5C2467FC5107}">
      <dgm:prSet/>
      <dgm:spPr/>
      <dgm:t>
        <a:bodyPr/>
        <a:lstStyle/>
        <a:p>
          <a:endParaRPr lang="fr-FR"/>
        </a:p>
      </dgm:t>
    </dgm:pt>
    <dgm:pt modelId="{81F2499B-7308-4E0B-94A2-9920C2C9FCA1}" type="sibTrans" cxnId="{1B3EFEE6-9467-4C01-8D9E-5C2467FC5107}">
      <dgm:prSet/>
      <dgm:spPr/>
      <dgm:t>
        <a:bodyPr/>
        <a:lstStyle/>
        <a:p>
          <a:endParaRPr lang="fr-FR"/>
        </a:p>
      </dgm:t>
    </dgm:pt>
    <dgm:pt modelId="{34916928-A5AE-4C6D-A288-271E7E4A77BE}">
      <dgm:prSet phldrT="[Texte]" custT="1">
        <dgm:style>
          <a:lnRef idx="1">
            <a:schemeClr val="accent1"/>
          </a:lnRef>
          <a:fillRef idx="2">
            <a:schemeClr val="accent1"/>
          </a:fillRef>
          <a:effectRef idx="1">
            <a:schemeClr val="accent1"/>
          </a:effectRef>
          <a:fontRef idx="minor">
            <a:schemeClr val="dk1"/>
          </a:fontRef>
        </dgm:style>
      </dgm:prSet>
      <dgm:spPr/>
      <dgm:t>
        <a:bodyPr/>
        <a:lstStyle/>
        <a:p>
          <a:r>
            <a:rPr lang="fr-FR" sz="2000" b="1" dirty="0" smtClean="0">
              <a:solidFill>
                <a:srgbClr val="002060"/>
              </a:solidFill>
            </a:rPr>
            <a:t>Où ?</a:t>
          </a:r>
          <a:endParaRPr lang="fr-FR" sz="2000" dirty="0">
            <a:solidFill>
              <a:srgbClr val="002060"/>
            </a:solidFill>
          </a:endParaRPr>
        </a:p>
      </dgm:t>
    </dgm:pt>
    <dgm:pt modelId="{BAAE0F2B-5BE5-4EA8-88D9-4ACB67CF8697}" type="parTrans" cxnId="{D9A51651-D984-4C12-A76C-7EEE9D632AF5}">
      <dgm:prSet/>
      <dgm:spPr/>
      <dgm:t>
        <a:bodyPr/>
        <a:lstStyle/>
        <a:p>
          <a:endParaRPr lang="fr-FR"/>
        </a:p>
      </dgm:t>
    </dgm:pt>
    <dgm:pt modelId="{CA234AB1-EDBF-40DE-AFEE-C17FF24C0AAC}" type="sibTrans" cxnId="{D9A51651-D984-4C12-A76C-7EEE9D632AF5}">
      <dgm:prSet/>
      <dgm:spPr/>
      <dgm:t>
        <a:bodyPr/>
        <a:lstStyle/>
        <a:p>
          <a:endParaRPr lang="fr-FR"/>
        </a:p>
      </dgm:t>
    </dgm:pt>
    <dgm:pt modelId="{CFAE442D-4F51-48CB-AA85-6D28E0D48830}">
      <dgm:prSet phldrT="[Texte]"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fr-FR" sz="2400" b="1" dirty="0" smtClean="0">
              <a:solidFill>
                <a:srgbClr val="002060"/>
              </a:solidFill>
              <a:latin typeface="Bodoni MT Condensed" pitchFamily="18" charset="0"/>
            </a:rPr>
            <a:t>Géographie &amp; Espace</a:t>
          </a:r>
        </a:p>
        <a:p>
          <a:pPr marL="171450" indent="0" defTabSz="711200">
            <a:lnSpc>
              <a:spcPct val="90000"/>
            </a:lnSpc>
            <a:spcBef>
              <a:spcPct val="0"/>
            </a:spcBef>
            <a:spcAft>
              <a:spcPct val="15000"/>
            </a:spcAft>
            <a:buNone/>
          </a:pPr>
          <a:endParaRPr lang="fr-FR" sz="1900" dirty="0"/>
        </a:p>
      </dgm:t>
    </dgm:pt>
    <dgm:pt modelId="{14CE2572-650E-4B23-A71F-84314A857DB4}" type="parTrans" cxnId="{84CF24D3-2884-44F6-AF79-85F6E98F5377}">
      <dgm:prSet/>
      <dgm:spPr/>
      <dgm:t>
        <a:bodyPr/>
        <a:lstStyle/>
        <a:p>
          <a:endParaRPr lang="fr-FR"/>
        </a:p>
      </dgm:t>
    </dgm:pt>
    <dgm:pt modelId="{499F45CF-DBF4-4BCC-A8F5-A8B7CC3DA4D6}" type="sibTrans" cxnId="{84CF24D3-2884-44F6-AF79-85F6E98F5377}">
      <dgm:prSet/>
      <dgm:spPr/>
      <dgm:t>
        <a:bodyPr/>
        <a:lstStyle/>
        <a:p>
          <a:endParaRPr lang="fr-FR"/>
        </a:p>
      </dgm:t>
    </dgm:pt>
    <dgm:pt modelId="{F4BEA259-7238-41DC-8943-CBE1BBED68D8}" type="pres">
      <dgm:prSet presAssocID="{0D1029C9-661A-4FC7-B813-956E0BAECACB}" presName="linearFlow" presStyleCnt="0">
        <dgm:presLayoutVars>
          <dgm:dir/>
          <dgm:animLvl val="lvl"/>
          <dgm:resizeHandles val="exact"/>
        </dgm:presLayoutVars>
      </dgm:prSet>
      <dgm:spPr/>
      <dgm:t>
        <a:bodyPr/>
        <a:lstStyle/>
        <a:p>
          <a:endParaRPr lang="fr-FR"/>
        </a:p>
      </dgm:t>
    </dgm:pt>
    <dgm:pt modelId="{1F276A3C-C838-4978-A3B6-7C0B3810F614}" type="pres">
      <dgm:prSet presAssocID="{6E6092AE-F682-4244-BE89-2DD493E69525}" presName="composite" presStyleCnt="0"/>
      <dgm:spPr/>
    </dgm:pt>
    <dgm:pt modelId="{57045326-A396-4964-B524-018427713DA4}" type="pres">
      <dgm:prSet presAssocID="{6E6092AE-F682-4244-BE89-2DD493E69525}" presName="parTx" presStyleLbl="node1" presStyleIdx="0" presStyleCnt="3">
        <dgm:presLayoutVars>
          <dgm:chMax val="0"/>
          <dgm:chPref val="0"/>
          <dgm:bulletEnabled val="1"/>
        </dgm:presLayoutVars>
      </dgm:prSet>
      <dgm:spPr/>
      <dgm:t>
        <a:bodyPr/>
        <a:lstStyle/>
        <a:p>
          <a:endParaRPr lang="fr-FR"/>
        </a:p>
      </dgm:t>
    </dgm:pt>
    <dgm:pt modelId="{E9D40726-F91C-4A4C-9BAA-DC8C13BDEB20}" type="pres">
      <dgm:prSet presAssocID="{6E6092AE-F682-4244-BE89-2DD493E69525}" presName="parSh" presStyleLbl="node1" presStyleIdx="0" presStyleCnt="3"/>
      <dgm:spPr/>
      <dgm:t>
        <a:bodyPr/>
        <a:lstStyle/>
        <a:p>
          <a:endParaRPr lang="fr-FR"/>
        </a:p>
      </dgm:t>
    </dgm:pt>
    <dgm:pt modelId="{49EEEA14-8406-4AC8-BC45-480857FE5F36}" type="pres">
      <dgm:prSet presAssocID="{6E6092AE-F682-4244-BE89-2DD493E69525}" presName="desTx" presStyleLbl="fgAcc1" presStyleIdx="0" presStyleCnt="3">
        <dgm:presLayoutVars>
          <dgm:bulletEnabled val="1"/>
        </dgm:presLayoutVars>
      </dgm:prSet>
      <dgm:spPr/>
      <dgm:t>
        <a:bodyPr/>
        <a:lstStyle/>
        <a:p>
          <a:endParaRPr lang="fr-FR"/>
        </a:p>
      </dgm:t>
    </dgm:pt>
    <dgm:pt modelId="{4E707AC2-447C-4EAC-9B34-83B3FCFF6CDE}" type="pres">
      <dgm:prSet presAssocID="{F74BCF6F-F69E-462B-ABAA-16411B6CD8A1}" presName="sibTrans" presStyleLbl="sibTrans2D1" presStyleIdx="0" presStyleCnt="2"/>
      <dgm:spPr/>
      <dgm:t>
        <a:bodyPr/>
        <a:lstStyle/>
        <a:p>
          <a:endParaRPr lang="fr-FR"/>
        </a:p>
      </dgm:t>
    </dgm:pt>
    <dgm:pt modelId="{FF02A168-E6E0-4A22-8A03-44B87D1AAEDD}" type="pres">
      <dgm:prSet presAssocID="{F74BCF6F-F69E-462B-ABAA-16411B6CD8A1}" presName="connTx" presStyleLbl="sibTrans2D1" presStyleIdx="0" presStyleCnt="2"/>
      <dgm:spPr/>
      <dgm:t>
        <a:bodyPr/>
        <a:lstStyle/>
        <a:p>
          <a:endParaRPr lang="fr-FR"/>
        </a:p>
      </dgm:t>
    </dgm:pt>
    <dgm:pt modelId="{0933FB0E-4984-4B23-BE7D-8F53A2ED451C}" type="pres">
      <dgm:prSet presAssocID="{2A853CDC-B7B3-4BF0-B6F7-D8219B533E4D}" presName="composite" presStyleCnt="0"/>
      <dgm:spPr/>
    </dgm:pt>
    <dgm:pt modelId="{32BA445A-7258-4CB1-83BF-DB626742F97B}" type="pres">
      <dgm:prSet presAssocID="{2A853CDC-B7B3-4BF0-B6F7-D8219B533E4D}" presName="parTx" presStyleLbl="node1" presStyleIdx="0" presStyleCnt="3">
        <dgm:presLayoutVars>
          <dgm:chMax val="0"/>
          <dgm:chPref val="0"/>
          <dgm:bulletEnabled val="1"/>
        </dgm:presLayoutVars>
      </dgm:prSet>
      <dgm:spPr/>
      <dgm:t>
        <a:bodyPr/>
        <a:lstStyle/>
        <a:p>
          <a:endParaRPr lang="fr-FR"/>
        </a:p>
      </dgm:t>
    </dgm:pt>
    <dgm:pt modelId="{5A0F5CAD-36DB-4C49-B9E3-A803771C2134}" type="pres">
      <dgm:prSet presAssocID="{2A853CDC-B7B3-4BF0-B6F7-D8219B533E4D}" presName="parSh" presStyleLbl="node1" presStyleIdx="1" presStyleCnt="3"/>
      <dgm:spPr/>
      <dgm:t>
        <a:bodyPr/>
        <a:lstStyle/>
        <a:p>
          <a:endParaRPr lang="fr-FR"/>
        </a:p>
      </dgm:t>
    </dgm:pt>
    <dgm:pt modelId="{B3E767CC-83AF-4C73-A5C1-0F0CD5504CB7}" type="pres">
      <dgm:prSet presAssocID="{2A853CDC-B7B3-4BF0-B6F7-D8219B533E4D}" presName="desTx" presStyleLbl="fgAcc1" presStyleIdx="1" presStyleCnt="3">
        <dgm:presLayoutVars>
          <dgm:bulletEnabled val="1"/>
        </dgm:presLayoutVars>
      </dgm:prSet>
      <dgm:spPr/>
      <dgm:t>
        <a:bodyPr/>
        <a:lstStyle/>
        <a:p>
          <a:endParaRPr lang="fr-FR"/>
        </a:p>
      </dgm:t>
    </dgm:pt>
    <dgm:pt modelId="{9C747EF7-4AEA-4F2B-A6E3-95F10539CBCF}" type="pres">
      <dgm:prSet presAssocID="{2A5A7D29-D8C6-4FEB-95D5-212F41DE9F4B}" presName="sibTrans" presStyleLbl="sibTrans2D1" presStyleIdx="1" presStyleCnt="2"/>
      <dgm:spPr/>
      <dgm:t>
        <a:bodyPr/>
        <a:lstStyle/>
        <a:p>
          <a:endParaRPr lang="fr-FR"/>
        </a:p>
      </dgm:t>
    </dgm:pt>
    <dgm:pt modelId="{4038E5F4-0715-4E13-92A2-FA163DC9F119}" type="pres">
      <dgm:prSet presAssocID="{2A5A7D29-D8C6-4FEB-95D5-212F41DE9F4B}" presName="connTx" presStyleLbl="sibTrans2D1" presStyleIdx="1" presStyleCnt="2"/>
      <dgm:spPr/>
      <dgm:t>
        <a:bodyPr/>
        <a:lstStyle/>
        <a:p>
          <a:endParaRPr lang="fr-FR"/>
        </a:p>
      </dgm:t>
    </dgm:pt>
    <dgm:pt modelId="{3E194A77-34AA-468D-A4C7-F5B3F2C2D28F}" type="pres">
      <dgm:prSet presAssocID="{34916928-A5AE-4C6D-A288-271E7E4A77BE}" presName="composite" presStyleCnt="0"/>
      <dgm:spPr/>
    </dgm:pt>
    <dgm:pt modelId="{7E7651D9-D26D-425D-8AB2-85BEB84BF9E8}" type="pres">
      <dgm:prSet presAssocID="{34916928-A5AE-4C6D-A288-271E7E4A77BE}" presName="parTx" presStyleLbl="node1" presStyleIdx="1" presStyleCnt="3">
        <dgm:presLayoutVars>
          <dgm:chMax val="0"/>
          <dgm:chPref val="0"/>
          <dgm:bulletEnabled val="1"/>
        </dgm:presLayoutVars>
      </dgm:prSet>
      <dgm:spPr/>
      <dgm:t>
        <a:bodyPr/>
        <a:lstStyle/>
        <a:p>
          <a:endParaRPr lang="fr-FR"/>
        </a:p>
      </dgm:t>
    </dgm:pt>
    <dgm:pt modelId="{4DED0E2F-9F51-4490-84CE-01B3BF4FFB9A}" type="pres">
      <dgm:prSet presAssocID="{34916928-A5AE-4C6D-A288-271E7E4A77BE}" presName="parSh" presStyleLbl="node1" presStyleIdx="2" presStyleCnt="3"/>
      <dgm:spPr/>
      <dgm:t>
        <a:bodyPr/>
        <a:lstStyle/>
        <a:p>
          <a:endParaRPr lang="fr-FR"/>
        </a:p>
      </dgm:t>
    </dgm:pt>
    <dgm:pt modelId="{557C8B3A-B617-4184-9640-DE06276C3851}" type="pres">
      <dgm:prSet presAssocID="{34916928-A5AE-4C6D-A288-271E7E4A77BE}" presName="desTx" presStyleLbl="fgAcc1" presStyleIdx="2" presStyleCnt="3">
        <dgm:presLayoutVars>
          <dgm:bulletEnabled val="1"/>
        </dgm:presLayoutVars>
      </dgm:prSet>
      <dgm:spPr/>
      <dgm:t>
        <a:bodyPr/>
        <a:lstStyle/>
        <a:p>
          <a:endParaRPr lang="fr-FR"/>
        </a:p>
      </dgm:t>
    </dgm:pt>
  </dgm:ptLst>
  <dgm:cxnLst>
    <dgm:cxn modelId="{17AE1CE9-E4ED-4BEE-B010-9FB814AFC159}" type="presOf" srcId="{2A853CDC-B7B3-4BF0-B6F7-D8219B533E4D}" destId="{5A0F5CAD-36DB-4C49-B9E3-A803771C2134}" srcOrd="1" destOrd="0" presId="urn:microsoft.com/office/officeart/2005/8/layout/process3"/>
    <dgm:cxn modelId="{F1AF62B4-3323-49CD-8C3B-F9A7FA9179E6}" type="presOf" srcId="{818D96B5-5934-43A4-AC4A-3A89C86364A4}" destId="{49EEEA14-8406-4AC8-BC45-480857FE5F36}" srcOrd="0" destOrd="0" presId="urn:microsoft.com/office/officeart/2005/8/layout/process3"/>
    <dgm:cxn modelId="{3D90781B-4AC5-4E11-B6C6-BA63DE824CBF}" type="presOf" srcId="{F74BCF6F-F69E-462B-ABAA-16411B6CD8A1}" destId="{4E707AC2-447C-4EAC-9B34-83B3FCFF6CDE}" srcOrd="0" destOrd="0" presId="urn:microsoft.com/office/officeart/2005/8/layout/process3"/>
    <dgm:cxn modelId="{A3849CC2-24CA-4F69-9122-05A72A6C6C3D}" type="presOf" srcId="{6E6092AE-F682-4244-BE89-2DD493E69525}" destId="{E9D40726-F91C-4A4C-9BAA-DC8C13BDEB20}" srcOrd="1" destOrd="0" presId="urn:microsoft.com/office/officeart/2005/8/layout/process3"/>
    <dgm:cxn modelId="{1B3EFEE6-9467-4C01-8D9E-5C2467FC5107}" srcId="{2A853CDC-B7B3-4BF0-B6F7-D8219B533E4D}" destId="{A0005B74-9DF0-4485-A64A-493D78A35CC8}" srcOrd="0" destOrd="0" parTransId="{FBACDFB3-7DE7-4836-B2A3-F18F6A0B0530}" sibTransId="{81F2499B-7308-4E0B-94A2-9920C2C9FCA1}"/>
    <dgm:cxn modelId="{8335ACA0-1AC9-4462-9545-79CBA94532BD}" srcId="{6E6092AE-F682-4244-BE89-2DD493E69525}" destId="{818D96B5-5934-43A4-AC4A-3A89C86364A4}" srcOrd="0" destOrd="0" parTransId="{423BA93C-7AAA-43B2-AAEA-77A9F8B29409}" sibTransId="{E33EE4A0-5466-4B3C-8AEE-E3626AA488DD}"/>
    <dgm:cxn modelId="{20676796-B12C-4357-894F-02C6A185AFBB}" type="presOf" srcId="{34916928-A5AE-4C6D-A288-271E7E4A77BE}" destId="{4DED0E2F-9F51-4490-84CE-01B3BF4FFB9A}" srcOrd="1" destOrd="0" presId="urn:microsoft.com/office/officeart/2005/8/layout/process3"/>
    <dgm:cxn modelId="{66D19424-4BA2-4F5F-AF71-5A38251F5C42}" type="presOf" srcId="{2A5A7D29-D8C6-4FEB-95D5-212F41DE9F4B}" destId="{4038E5F4-0715-4E13-92A2-FA163DC9F119}" srcOrd="1" destOrd="0" presId="urn:microsoft.com/office/officeart/2005/8/layout/process3"/>
    <dgm:cxn modelId="{BF2DA6C1-93DF-4E7C-B5F3-1B9C6CE1E1D3}" srcId="{0D1029C9-661A-4FC7-B813-956E0BAECACB}" destId="{2A853CDC-B7B3-4BF0-B6F7-D8219B533E4D}" srcOrd="1" destOrd="0" parTransId="{1E948B3D-5960-47FD-BB0E-7D0B10B52625}" sibTransId="{2A5A7D29-D8C6-4FEB-95D5-212F41DE9F4B}"/>
    <dgm:cxn modelId="{863E5749-66A8-42E4-8DA1-738EB1C65AB1}" type="presOf" srcId="{6E6092AE-F682-4244-BE89-2DD493E69525}" destId="{57045326-A396-4964-B524-018427713DA4}" srcOrd="0" destOrd="0" presId="urn:microsoft.com/office/officeart/2005/8/layout/process3"/>
    <dgm:cxn modelId="{CC68F432-44F6-4122-ABF2-AB18E3AB4D0C}" type="presOf" srcId="{0D1029C9-661A-4FC7-B813-956E0BAECACB}" destId="{F4BEA259-7238-41DC-8943-CBE1BBED68D8}" srcOrd="0" destOrd="0" presId="urn:microsoft.com/office/officeart/2005/8/layout/process3"/>
    <dgm:cxn modelId="{72DF36C4-FEA8-402A-B497-8AC674687C10}" type="presOf" srcId="{2A853CDC-B7B3-4BF0-B6F7-D8219B533E4D}" destId="{32BA445A-7258-4CB1-83BF-DB626742F97B}" srcOrd="0" destOrd="0" presId="urn:microsoft.com/office/officeart/2005/8/layout/process3"/>
    <dgm:cxn modelId="{1B24525A-A770-4EC6-A6F9-29DDD9813FCE}" srcId="{0D1029C9-661A-4FC7-B813-956E0BAECACB}" destId="{6E6092AE-F682-4244-BE89-2DD493E69525}" srcOrd="0" destOrd="0" parTransId="{0A3BF794-113B-444B-A705-2137FEE6FEEA}" sibTransId="{F74BCF6F-F69E-462B-ABAA-16411B6CD8A1}"/>
    <dgm:cxn modelId="{69FA52F6-C0F4-43C6-96DC-E24112FC424F}" type="presOf" srcId="{34916928-A5AE-4C6D-A288-271E7E4A77BE}" destId="{7E7651D9-D26D-425D-8AB2-85BEB84BF9E8}" srcOrd="0" destOrd="0" presId="urn:microsoft.com/office/officeart/2005/8/layout/process3"/>
    <dgm:cxn modelId="{EE71F14A-F5B8-40B4-9010-935FE4080111}" type="presOf" srcId="{F74BCF6F-F69E-462B-ABAA-16411B6CD8A1}" destId="{FF02A168-E6E0-4A22-8A03-44B87D1AAEDD}" srcOrd="1" destOrd="0" presId="urn:microsoft.com/office/officeart/2005/8/layout/process3"/>
    <dgm:cxn modelId="{A195DA03-44F3-4547-83BE-2C4CF19C69ED}" type="presOf" srcId="{2A5A7D29-D8C6-4FEB-95D5-212F41DE9F4B}" destId="{9C747EF7-4AEA-4F2B-A6E3-95F10539CBCF}" srcOrd="0" destOrd="0" presId="urn:microsoft.com/office/officeart/2005/8/layout/process3"/>
    <dgm:cxn modelId="{D9A51651-D984-4C12-A76C-7EEE9D632AF5}" srcId="{0D1029C9-661A-4FC7-B813-956E0BAECACB}" destId="{34916928-A5AE-4C6D-A288-271E7E4A77BE}" srcOrd="2" destOrd="0" parTransId="{BAAE0F2B-5BE5-4EA8-88D9-4ACB67CF8697}" sibTransId="{CA234AB1-EDBF-40DE-AFEE-C17FF24C0AAC}"/>
    <dgm:cxn modelId="{2BC108B8-A5D5-4C77-A259-8DE26EB4F556}" type="presOf" srcId="{CFAE442D-4F51-48CB-AA85-6D28E0D48830}" destId="{557C8B3A-B617-4184-9640-DE06276C3851}" srcOrd="0" destOrd="0" presId="urn:microsoft.com/office/officeart/2005/8/layout/process3"/>
    <dgm:cxn modelId="{DFFF9316-49F2-4480-9DC3-4975DB7634BB}" type="presOf" srcId="{A0005B74-9DF0-4485-A64A-493D78A35CC8}" destId="{B3E767CC-83AF-4C73-A5C1-0F0CD5504CB7}" srcOrd="0" destOrd="0" presId="urn:microsoft.com/office/officeart/2005/8/layout/process3"/>
    <dgm:cxn modelId="{84CF24D3-2884-44F6-AF79-85F6E98F5377}" srcId="{34916928-A5AE-4C6D-A288-271E7E4A77BE}" destId="{CFAE442D-4F51-48CB-AA85-6D28E0D48830}" srcOrd="0" destOrd="0" parTransId="{14CE2572-650E-4B23-A71F-84314A857DB4}" sibTransId="{499F45CF-DBF4-4BCC-A8F5-A8B7CC3DA4D6}"/>
    <dgm:cxn modelId="{268153B2-86D0-43DF-A018-958D776D4B52}" type="presParOf" srcId="{F4BEA259-7238-41DC-8943-CBE1BBED68D8}" destId="{1F276A3C-C838-4978-A3B6-7C0B3810F614}" srcOrd="0" destOrd="0" presId="urn:microsoft.com/office/officeart/2005/8/layout/process3"/>
    <dgm:cxn modelId="{0BAD2666-E650-49B1-B1DA-D139EE539119}" type="presParOf" srcId="{1F276A3C-C838-4978-A3B6-7C0B3810F614}" destId="{57045326-A396-4964-B524-018427713DA4}" srcOrd="0" destOrd="0" presId="urn:microsoft.com/office/officeart/2005/8/layout/process3"/>
    <dgm:cxn modelId="{EE0D78F2-8BBA-4B13-A851-2F6088B0C002}" type="presParOf" srcId="{1F276A3C-C838-4978-A3B6-7C0B3810F614}" destId="{E9D40726-F91C-4A4C-9BAA-DC8C13BDEB20}" srcOrd="1" destOrd="0" presId="urn:microsoft.com/office/officeart/2005/8/layout/process3"/>
    <dgm:cxn modelId="{938757DF-25BA-43E6-8CF5-B37E29FE610E}" type="presParOf" srcId="{1F276A3C-C838-4978-A3B6-7C0B3810F614}" destId="{49EEEA14-8406-4AC8-BC45-480857FE5F36}" srcOrd="2" destOrd="0" presId="urn:microsoft.com/office/officeart/2005/8/layout/process3"/>
    <dgm:cxn modelId="{AE0CAC5A-3D81-46D9-9305-CD8BD8FABC58}" type="presParOf" srcId="{F4BEA259-7238-41DC-8943-CBE1BBED68D8}" destId="{4E707AC2-447C-4EAC-9B34-83B3FCFF6CDE}" srcOrd="1" destOrd="0" presId="urn:microsoft.com/office/officeart/2005/8/layout/process3"/>
    <dgm:cxn modelId="{D94CEF64-7729-4A30-A0D6-1C6ED6EDFFE2}" type="presParOf" srcId="{4E707AC2-447C-4EAC-9B34-83B3FCFF6CDE}" destId="{FF02A168-E6E0-4A22-8A03-44B87D1AAEDD}" srcOrd="0" destOrd="0" presId="urn:microsoft.com/office/officeart/2005/8/layout/process3"/>
    <dgm:cxn modelId="{7EC55903-9E34-43A6-90AF-F028316FEBAA}" type="presParOf" srcId="{F4BEA259-7238-41DC-8943-CBE1BBED68D8}" destId="{0933FB0E-4984-4B23-BE7D-8F53A2ED451C}" srcOrd="2" destOrd="0" presId="urn:microsoft.com/office/officeart/2005/8/layout/process3"/>
    <dgm:cxn modelId="{166B9532-1237-4219-BCD2-D2044717C952}" type="presParOf" srcId="{0933FB0E-4984-4B23-BE7D-8F53A2ED451C}" destId="{32BA445A-7258-4CB1-83BF-DB626742F97B}" srcOrd="0" destOrd="0" presId="urn:microsoft.com/office/officeart/2005/8/layout/process3"/>
    <dgm:cxn modelId="{29BBDC26-F034-48AD-AA18-3FB23B4A0FAF}" type="presParOf" srcId="{0933FB0E-4984-4B23-BE7D-8F53A2ED451C}" destId="{5A0F5CAD-36DB-4C49-B9E3-A803771C2134}" srcOrd="1" destOrd="0" presId="urn:microsoft.com/office/officeart/2005/8/layout/process3"/>
    <dgm:cxn modelId="{1F0C450C-5C63-47EE-8DD6-142422CB8367}" type="presParOf" srcId="{0933FB0E-4984-4B23-BE7D-8F53A2ED451C}" destId="{B3E767CC-83AF-4C73-A5C1-0F0CD5504CB7}" srcOrd="2" destOrd="0" presId="urn:microsoft.com/office/officeart/2005/8/layout/process3"/>
    <dgm:cxn modelId="{94B3D071-504F-4E1E-822B-96BB1BC24F1E}" type="presParOf" srcId="{F4BEA259-7238-41DC-8943-CBE1BBED68D8}" destId="{9C747EF7-4AEA-4F2B-A6E3-95F10539CBCF}" srcOrd="3" destOrd="0" presId="urn:microsoft.com/office/officeart/2005/8/layout/process3"/>
    <dgm:cxn modelId="{95C1DE1A-2B5E-4395-97C6-C2352B47EDAC}" type="presParOf" srcId="{9C747EF7-4AEA-4F2B-A6E3-95F10539CBCF}" destId="{4038E5F4-0715-4E13-92A2-FA163DC9F119}" srcOrd="0" destOrd="0" presId="urn:microsoft.com/office/officeart/2005/8/layout/process3"/>
    <dgm:cxn modelId="{A4B69689-FEFC-4DCA-A492-EEA15B564618}" type="presParOf" srcId="{F4BEA259-7238-41DC-8943-CBE1BBED68D8}" destId="{3E194A77-34AA-468D-A4C7-F5B3F2C2D28F}" srcOrd="4" destOrd="0" presId="urn:microsoft.com/office/officeart/2005/8/layout/process3"/>
    <dgm:cxn modelId="{382D06C2-9CF1-45CE-80D6-201B58F110E1}" type="presParOf" srcId="{3E194A77-34AA-468D-A4C7-F5B3F2C2D28F}" destId="{7E7651D9-D26D-425D-8AB2-85BEB84BF9E8}" srcOrd="0" destOrd="0" presId="urn:microsoft.com/office/officeart/2005/8/layout/process3"/>
    <dgm:cxn modelId="{46E88F43-219E-46DC-87E6-2E3A43E1C66A}" type="presParOf" srcId="{3E194A77-34AA-468D-A4C7-F5B3F2C2D28F}" destId="{4DED0E2F-9F51-4490-84CE-01B3BF4FFB9A}" srcOrd="1" destOrd="0" presId="urn:microsoft.com/office/officeart/2005/8/layout/process3"/>
    <dgm:cxn modelId="{8E93E7AF-C135-4ED9-BFF0-1D73DDAA7F60}" type="presParOf" srcId="{3E194A77-34AA-468D-A4C7-F5B3F2C2D28F}" destId="{557C8B3A-B617-4184-9640-DE06276C3851}" srcOrd="2" destOrd="0" presId="urn:microsoft.com/office/officeart/2005/8/layout/process3"/>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8822C0C-71FB-4763-BC85-C920B114C40C}" type="doc">
      <dgm:prSet loTypeId="urn:microsoft.com/office/officeart/2005/8/layout/process5" loCatId="process" qsTypeId="urn:microsoft.com/office/officeart/2005/8/quickstyle/simple5" qsCatId="simple" csTypeId="urn:microsoft.com/office/officeart/2005/8/colors/colorful1" csCatId="colorful" phldr="1"/>
      <dgm:spPr/>
      <dgm:t>
        <a:bodyPr/>
        <a:lstStyle/>
        <a:p>
          <a:endParaRPr lang="fr-FR"/>
        </a:p>
      </dgm:t>
    </dgm:pt>
    <dgm:pt modelId="{11FD850A-4069-4896-8943-50195039A7EC}">
      <dgm:prSet phldrT="[Texte]" custT="1"/>
      <dgm:spPr/>
      <dgm:t>
        <a:bodyPr/>
        <a:lstStyle/>
        <a:p>
          <a:r>
            <a:rPr lang="fr-FR" sz="1800" dirty="0" smtClean="0"/>
            <a:t>Que dois-je dire ?</a:t>
          </a:r>
        </a:p>
        <a:p>
          <a:r>
            <a:rPr lang="fr-FR" sz="1800" dirty="0" smtClean="0"/>
            <a:t>(années 2000)</a:t>
          </a:r>
        </a:p>
        <a:p>
          <a:r>
            <a:rPr lang="fr-FR" sz="1800" dirty="0" smtClean="0"/>
            <a:t>un parent raconte sa saga à tous les enfants</a:t>
          </a:r>
          <a:endParaRPr lang="fr-FR" sz="1800" dirty="0"/>
        </a:p>
      </dgm:t>
    </dgm:pt>
    <dgm:pt modelId="{166A02E7-D7AF-4802-9425-12A2A60463A6}" type="sibTrans" cxnId="{9FB88D8D-D81A-49AE-B285-9598605E8177}">
      <dgm:prSet/>
      <dgm:spPr/>
      <dgm:t>
        <a:bodyPr/>
        <a:lstStyle/>
        <a:p>
          <a:endParaRPr lang="fr-FR"/>
        </a:p>
      </dgm:t>
    </dgm:pt>
    <dgm:pt modelId="{22BBC71E-9FAC-43E3-A992-08A7F5D24AF7}" type="parTrans" cxnId="{9FB88D8D-D81A-49AE-B285-9598605E8177}">
      <dgm:prSet/>
      <dgm:spPr/>
      <dgm:t>
        <a:bodyPr/>
        <a:lstStyle/>
        <a:p>
          <a:endParaRPr lang="fr-FR"/>
        </a:p>
      </dgm:t>
    </dgm:pt>
    <dgm:pt modelId="{578B601F-7C8B-4B10-BC49-44F11F0F76F3}">
      <dgm:prSet phldrT="[Texte]" custT="1"/>
      <dgm:spPr/>
      <dgm:t>
        <a:bodyPr/>
        <a:lstStyle/>
        <a:p>
          <a:r>
            <a:rPr lang="fr-FR" sz="2000" dirty="0" smtClean="0"/>
            <a:t>Combien puis-je avoir et valoir ? (années 80-90)</a:t>
          </a:r>
        </a:p>
        <a:p>
          <a:r>
            <a:rPr lang="fr-FR" sz="2000" dirty="0" smtClean="0"/>
            <a:t>Conquérir le droit d’aînesse</a:t>
          </a:r>
        </a:p>
      </dgm:t>
    </dgm:pt>
    <dgm:pt modelId="{7145BB36-C3AE-4ED0-AC5E-3889B924A96C}" type="sibTrans" cxnId="{88E4663D-56B3-4C7D-B773-9E828DB6776E}">
      <dgm:prSet/>
      <dgm:spPr/>
      <dgm:t>
        <a:bodyPr/>
        <a:lstStyle/>
        <a:p>
          <a:endParaRPr lang="fr-FR"/>
        </a:p>
      </dgm:t>
    </dgm:pt>
    <dgm:pt modelId="{C90994F5-67D0-415F-8213-4542E48FBCD0}" type="parTrans" cxnId="{88E4663D-56B3-4C7D-B773-9E828DB6776E}">
      <dgm:prSet/>
      <dgm:spPr/>
      <dgm:t>
        <a:bodyPr/>
        <a:lstStyle/>
        <a:p>
          <a:endParaRPr lang="fr-FR"/>
        </a:p>
      </dgm:t>
    </dgm:pt>
    <dgm:pt modelId="{B065417F-9D6E-4CB3-A724-1017C93DB68E}">
      <dgm:prSet phldrT="[Texte]" custT="1"/>
      <dgm:spPr/>
      <dgm:t>
        <a:bodyPr/>
        <a:lstStyle/>
        <a:p>
          <a:r>
            <a:rPr lang="fr-FR" sz="1800" dirty="0" smtClean="0"/>
            <a:t>Que dois-je faire ?</a:t>
          </a:r>
        </a:p>
        <a:p>
          <a:r>
            <a:rPr lang="fr-FR" sz="1800" dirty="0" smtClean="0"/>
            <a:t>(années 50-70)</a:t>
          </a:r>
        </a:p>
        <a:p>
          <a:r>
            <a:rPr lang="fr-FR" sz="1800" dirty="0" smtClean="0"/>
            <a:t>Enfance et jeunesse d’un « moins que rien »</a:t>
          </a:r>
          <a:endParaRPr lang="fr-FR" sz="1800" dirty="0"/>
        </a:p>
      </dgm:t>
    </dgm:pt>
    <dgm:pt modelId="{409B3976-92D2-4AF7-ACED-4A113FC1D188}" type="sibTrans" cxnId="{6F3ABA0E-04D7-42F1-AFAE-8EEB46EC8EBC}">
      <dgm:prSet/>
      <dgm:spPr/>
      <dgm:t>
        <a:bodyPr/>
        <a:lstStyle/>
        <a:p>
          <a:endParaRPr lang="fr-FR"/>
        </a:p>
      </dgm:t>
    </dgm:pt>
    <dgm:pt modelId="{D394377D-63FB-4BE5-97B9-499914333D17}" type="parTrans" cxnId="{6F3ABA0E-04D7-42F1-AFAE-8EEB46EC8EBC}">
      <dgm:prSet/>
      <dgm:spPr/>
      <dgm:t>
        <a:bodyPr/>
        <a:lstStyle/>
        <a:p>
          <a:endParaRPr lang="fr-FR"/>
        </a:p>
      </dgm:t>
    </dgm:pt>
    <dgm:pt modelId="{ED944529-52CF-4FC2-94D4-43B36B00E96D}">
      <dgm:prSet/>
      <dgm:spPr/>
      <dgm:t>
        <a:bodyPr/>
        <a:lstStyle/>
        <a:p>
          <a:r>
            <a:rPr lang="fr-FR" dirty="0" smtClean="0"/>
            <a:t>Pourquoi et comment suis-je devenu ce genre d’homme ? Qui m’a amené là et pourquoi ?</a:t>
          </a:r>
        </a:p>
        <a:p>
          <a:r>
            <a:rPr lang="fr-FR" dirty="0" smtClean="0"/>
            <a:t>(années 2010)</a:t>
          </a:r>
        </a:p>
        <a:p>
          <a:r>
            <a:rPr lang="fr-FR" dirty="0" smtClean="0"/>
            <a:t>La couronne d’un roi</a:t>
          </a:r>
          <a:endParaRPr lang="fr-FR" dirty="0"/>
        </a:p>
      </dgm:t>
    </dgm:pt>
    <dgm:pt modelId="{BE214DE1-24F7-45DF-B146-14D8B3B355FE}" type="parTrans" cxnId="{0EE27BA9-D29F-464D-B41E-8FEDF9A3C6CA}">
      <dgm:prSet/>
      <dgm:spPr/>
      <dgm:t>
        <a:bodyPr/>
        <a:lstStyle/>
        <a:p>
          <a:endParaRPr lang="fr-FR"/>
        </a:p>
      </dgm:t>
    </dgm:pt>
    <dgm:pt modelId="{D72BA993-659E-4F9E-9B09-B4E2FF2FF268}" type="sibTrans" cxnId="{0EE27BA9-D29F-464D-B41E-8FEDF9A3C6CA}">
      <dgm:prSet/>
      <dgm:spPr/>
      <dgm:t>
        <a:bodyPr/>
        <a:lstStyle/>
        <a:p>
          <a:endParaRPr lang="fr-FR"/>
        </a:p>
      </dgm:t>
    </dgm:pt>
    <dgm:pt modelId="{BE7C67FF-444F-4E27-BB86-23F7C8395017}" type="pres">
      <dgm:prSet presAssocID="{98822C0C-71FB-4763-BC85-C920B114C40C}" presName="diagram" presStyleCnt="0">
        <dgm:presLayoutVars>
          <dgm:dir/>
          <dgm:resizeHandles val="exact"/>
        </dgm:presLayoutVars>
      </dgm:prSet>
      <dgm:spPr/>
      <dgm:t>
        <a:bodyPr/>
        <a:lstStyle/>
        <a:p>
          <a:endParaRPr lang="fr-FR"/>
        </a:p>
      </dgm:t>
    </dgm:pt>
    <dgm:pt modelId="{572262CA-4C7C-4D9F-AAA1-E35FE560BE9A}" type="pres">
      <dgm:prSet presAssocID="{B065417F-9D6E-4CB3-A724-1017C93DB68E}" presName="node" presStyleLbl="node1" presStyleIdx="0" presStyleCnt="4" custScaleX="113353" custScaleY="138316" custLinFactNeighborX="-13121">
        <dgm:presLayoutVars>
          <dgm:bulletEnabled val="1"/>
        </dgm:presLayoutVars>
      </dgm:prSet>
      <dgm:spPr/>
      <dgm:t>
        <a:bodyPr/>
        <a:lstStyle/>
        <a:p>
          <a:endParaRPr lang="fr-FR"/>
        </a:p>
      </dgm:t>
    </dgm:pt>
    <dgm:pt modelId="{1781F27F-29F2-4124-ADDE-F8B7BC121F85}" type="pres">
      <dgm:prSet presAssocID="{409B3976-92D2-4AF7-ACED-4A113FC1D188}" presName="sibTrans" presStyleLbl="sibTrans2D1" presStyleIdx="0" presStyleCnt="3"/>
      <dgm:spPr/>
      <dgm:t>
        <a:bodyPr/>
        <a:lstStyle/>
        <a:p>
          <a:endParaRPr lang="fr-FR"/>
        </a:p>
      </dgm:t>
    </dgm:pt>
    <dgm:pt modelId="{D04B7BB4-3A14-4438-8C4A-EDDC70FDD0B5}" type="pres">
      <dgm:prSet presAssocID="{409B3976-92D2-4AF7-ACED-4A113FC1D188}" presName="connectorText" presStyleLbl="sibTrans2D1" presStyleIdx="0" presStyleCnt="3"/>
      <dgm:spPr/>
      <dgm:t>
        <a:bodyPr/>
        <a:lstStyle/>
        <a:p>
          <a:endParaRPr lang="fr-FR"/>
        </a:p>
      </dgm:t>
    </dgm:pt>
    <dgm:pt modelId="{0DF6399C-F787-4A3B-8086-60F452B17BE1}" type="pres">
      <dgm:prSet presAssocID="{578B601F-7C8B-4B10-BC49-44F11F0F76F3}" presName="node" presStyleLbl="node1" presStyleIdx="1" presStyleCnt="4" custScaleX="107437" custScaleY="128984" custLinFactNeighborX="11809" custLinFactNeighborY="-4374">
        <dgm:presLayoutVars>
          <dgm:bulletEnabled val="1"/>
        </dgm:presLayoutVars>
      </dgm:prSet>
      <dgm:spPr/>
      <dgm:t>
        <a:bodyPr/>
        <a:lstStyle/>
        <a:p>
          <a:endParaRPr lang="fr-FR"/>
        </a:p>
      </dgm:t>
    </dgm:pt>
    <dgm:pt modelId="{8AFCB27D-E3C8-4E1F-B706-4C33EC81E433}" type="pres">
      <dgm:prSet presAssocID="{7145BB36-C3AE-4ED0-AC5E-3889B924A96C}" presName="sibTrans" presStyleLbl="sibTrans2D1" presStyleIdx="1" presStyleCnt="3"/>
      <dgm:spPr/>
      <dgm:t>
        <a:bodyPr/>
        <a:lstStyle/>
        <a:p>
          <a:endParaRPr lang="fr-FR"/>
        </a:p>
      </dgm:t>
    </dgm:pt>
    <dgm:pt modelId="{BB882FAD-C342-423C-94B4-AF036BDADDB0}" type="pres">
      <dgm:prSet presAssocID="{7145BB36-C3AE-4ED0-AC5E-3889B924A96C}" presName="connectorText" presStyleLbl="sibTrans2D1" presStyleIdx="1" presStyleCnt="3"/>
      <dgm:spPr/>
      <dgm:t>
        <a:bodyPr/>
        <a:lstStyle/>
        <a:p>
          <a:endParaRPr lang="fr-FR"/>
        </a:p>
      </dgm:t>
    </dgm:pt>
    <dgm:pt modelId="{4BDB4D14-4DDA-4A91-8109-53492576CB12}" type="pres">
      <dgm:prSet presAssocID="{11FD850A-4069-4896-8943-50195039A7EC}" presName="node" presStyleLbl="node1" presStyleIdx="2" presStyleCnt="4" custScaleX="106867" custScaleY="121767" custLinFactNeighborX="7872">
        <dgm:presLayoutVars>
          <dgm:bulletEnabled val="1"/>
        </dgm:presLayoutVars>
      </dgm:prSet>
      <dgm:spPr/>
      <dgm:t>
        <a:bodyPr/>
        <a:lstStyle/>
        <a:p>
          <a:endParaRPr lang="fr-FR"/>
        </a:p>
      </dgm:t>
    </dgm:pt>
    <dgm:pt modelId="{CA88B9D9-144B-4CCE-B0DC-2A18EFFFFBE3}" type="pres">
      <dgm:prSet presAssocID="{166A02E7-D7AF-4802-9425-12A2A60463A6}" presName="sibTrans" presStyleLbl="sibTrans2D1" presStyleIdx="2" presStyleCnt="3"/>
      <dgm:spPr/>
      <dgm:t>
        <a:bodyPr/>
        <a:lstStyle/>
        <a:p>
          <a:endParaRPr lang="fr-FR"/>
        </a:p>
      </dgm:t>
    </dgm:pt>
    <dgm:pt modelId="{0DCB8E5C-7711-49B8-9333-75788E7D0B4D}" type="pres">
      <dgm:prSet presAssocID="{166A02E7-D7AF-4802-9425-12A2A60463A6}" presName="connectorText" presStyleLbl="sibTrans2D1" presStyleIdx="2" presStyleCnt="3"/>
      <dgm:spPr/>
      <dgm:t>
        <a:bodyPr/>
        <a:lstStyle/>
        <a:p>
          <a:endParaRPr lang="fr-FR"/>
        </a:p>
      </dgm:t>
    </dgm:pt>
    <dgm:pt modelId="{0675AC69-38D2-4029-A4C8-08F95B551E07}" type="pres">
      <dgm:prSet presAssocID="{ED944529-52CF-4FC2-94D4-43B36B00E96D}" presName="node" presStyleLbl="node1" presStyleIdx="3" presStyleCnt="4" custScaleX="126494" custScaleY="212512" custLinFactNeighborY="2800">
        <dgm:presLayoutVars>
          <dgm:bulletEnabled val="1"/>
        </dgm:presLayoutVars>
      </dgm:prSet>
      <dgm:spPr/>
      <dgm:t>
        <a:bodyPr/>
        <a:lstStyle/>
        <a:p>
          <a:endParaRPr lang="fr-FR"/>
        </a:p>
      </dgm:t>
    </dgm:pt>
  </dgm:ptLst>
  <dgm:cxnLst>
    <dgm:cxn modelId="{0EE27BA9-D29F-464D-B41E-8FEDF9A3C6CA}" srcId="{98822C0C-71FB-4763-BC85-C920B114C40C}" destId="{ED944529-52CF-4FC2-94D4-43B36B00E96D}" srcOrd="3" destOrd="0" parTransId="{BE214DE1-24F7-45DF-B146-14D8B3B355FE}" sibTransId="{D72BA993-659E-4F9E-9B09-B4E2FF2FF268}"/>
    <dgm:cxn modelId="{59259539-8E3F-48EC-9A58-F96BD627F31D}" type="presOf" srcId="{7145BB36-C3AE-4ED0-AC5E-3889B924A96C}" destId="{8AFCB27D-E3C8-4E1F-B706-4C33EC81E433}" srcOrd="0" destOrd="0" presId="urn:microsoft.com/office/officeart/2005/8/layout/process5"/>
    <dgm:cxn modelId="{C4E902E5-B10E-47FB-9E79-25A61144525E}" type="presOf" srcId="{578B601F-7C8B-4B10-BC49-44F11F0F76F3}" destId="{0DF6399C-F787-4A3B-8086-60F452B17BE1}" srcOrd="0" destOrd="0" presId="urn:microsoft.com/office/officeart/2005/8/layout/process5"/>
    <dgm:cxn modelId="{E7CE6CA3-90AF-4A18-9785-DA5306340C85}" type="presOf" srcId="{166A02E7-D7AF-4802-9425-12A2A60463A6}" destId="{0DCB8E5C-7711-49B8-9333-75788E7D0B4D}" srcOrd="1" destOrd="0" presId="urn:microsoft.com/office/officeart/2005/8/layout/process5"/>
    <dgm:cxn modelId="{9596ACC3-7F27-4FB2-82F0-623E12F0A576}" type="presOf" srcId="{98822C0C-71FB-4763-BC85-C920B114C40C}" destId="{BE7C67FF-444F-4E27-BB86-23F7C8395017}" srcOrd="0" destOrd="0" presId="urn:microsoft.com/office/officeart/2005/8/layout/process5"/>
    <dgm:cxn modelId="{11874A17-6359-4046-AC3F-CBE59A2E164D}" type="presOf" srcId="{B065417F-9D6E-4CB3-A724-1017C93DB68E}" destId="{572262CA-4C7C-4D9F-AAA1-E35FE560BE9A}" srcOrd="0" destOrd="0" presId="urn:microsoft.com/office/officeart/2005/8/layout/process5"/>
    <dgm:cxn modelId="{3DBA1810-7F7D-4571-8C16-DD6C3178EDD3}" type="presOf" srcId="{7145BB36-C3AE-4ED0-AC5E-3889B924A96C}" destId="{BB882FAD-C342-423C-94B4-AF036BDADDB0}" srcOrd="1" destOrd="0" presId="urn:microsoft.com/office/officeart/2005/8/layout/process5"/>
    <dgm:cxn modelId="{FA7CB515-F99F-44C6-AF71-53238C503A8A}" type="presOf" srcId="{11FD850A-4069-4896-8943-50195039A7EC}" destId="{4BDB4D14-4DDA-4A91-8109-53492576CB12}" srcOrd="0" destOrd="0" presId="urn:microsoft.com/office/officeart/2005/8/layout/process5"/>
    <dgm:cxn modelId="{6F3ABA0E-04D7-42F1-AFAE-8EEB46EC8EBC}" srcId="{98822C0C-71FB-4763-BC85-C920B114C40C}" destId="{B065417F-9D6E-4CB3-A724-1017C93DB68E}" srcOrd="0" destOrd="0" parTransId="{D394377D-63FB-4BE5-97B9-499914333D17}" sibTransId="{409B3976-92D2-4AF7-ACED-4A113FC1D188}"/>
    <dgm:cxn modelId="{226C3436-BB9E-4474-B5A4-8F6D4C5B312A}" type="presOf" srcId="{ED944529-52CF-4FC2-94D4-43B36B00E96D}" destId="{0675AC69-38D2-4029-A4C8-08F95B551E07}" srcOrd="0" destOrd="0" presId="urn:microsoft.com/office/officeart/2005/8/layout/process5"/>
    <dgm:cxn modelId="{88E4663D-56B3-4C7D-B773-9E828DB6776E}" srcId="{98822C0C-71FB-4763-BC85-C920B114C40C}" destId="{578B601F-7C8B-4B10-BC49-44F11F0F76F3}" srcOrd="1" destOrd="0" parTransId="{C90994F5-67D0-415F-8213-4542E48FBCD0}" sibTransId="{7145BB36-C3AE-4ED0-AC5E-3889B924A96C}"/>
    <dgm:cxn modelId="{CE4C798C-A6E6-4B8A-8692-04C723E14EDE}" type="presOf" srcId="{166A02E7-D7AF-4802-9425-12A2A60463A6}" destId="{CA88B9D9-144B-4CCE-B0DC-2A18EFFFFBE3}" srcOrd="0" destOrd="0" presId="urn:microsoft.com/office/officeart/2005/8/layout/process5"/>
    <dgm:cxn modelId="{0C111E02-01B6-4F72-BFFB-4BAA4B12C521}" type="presOf" srcId="{409B3976-92D2-4AF7-ACED-4A113FC1D188}" destId="{1781F27F-29F2-4124-ADDE-F8B7BC121F85}" srcOrd="0" destOrd="0" presId="urn:microsoft.com/office/officeart/2005/8/layout/process5"/>
    <dgm:cxn modelId="{9FB88D8D-D81A-49AE-B285-9598605E8177}" srcId="{98822C0C-71FB-4763-BC85-C920B114C40C}" destId="{11FD850A-4069-4896-8943-50195039A7EC}" srcOrd="2" destOrd="0" parTransId="{22BBC71E-9FAC-43E3-A992-08A7F5D24AF7}" sibTransId="{166A02E7-D7AF-4802-9425-12A2A60463A6}"/>
    <dgm:cxn modelId="{E8A422AA-4691-4D08-8C68-E7B6F49C4D0D}" type="presOf" srcId="{409B3976-92D2-4AF7-ACED-4A113FC1D188}" destId="{D04B7BB4-3A14-4438-8C4A-EDDC70FDD0B5}" srcOrd="1" destOrd="0" presId="urn:microsoft.com/office/officeart/2005/8/layout/process5"/>
    <dgm:cxn modelId="{B8B0F25E-3683-4C89-9B85-3B4E97403C36}" type="presParOf" srcId="{BE7C67FF-444F-4E27-BB86-23F7C8395017}" destId="{572262CA-4C7C-4D9F-AAA1-E35FE560BE9A}" srcOrd="0" destOrd="0" presId="urn:microsoft.com/office/officeart/2005/8/layout/process5"/>
    <dgm:cxn modelId="{851C4726-04F4-4622-A2E2-BED172BF32CF}" type="presParOf" srcId="{BE7C67FF-444F-4E27-BB86-23F7C8395017}" destId="{1781F27F-29F2-4124-ADDE-F8B7BC121F85}" srcOrd="1" destOrd="0" presId="urn:microsoft.com/office/officeart/2005/8/layout/process5"/>
    <dgm:cxn modelId="{0F672E2A-C660-4E76-A742-0C42FFF5D452}" type="presParOf" srcId="{1781F27F-29F2-4124-ADDE-F8B7BC121F85}" destId="{D04B7BB4-3A14-4438-8C4A-EDDC70FDD0B5}" srcOrd="0" destOrd="0" presId="urn:microsoft.com/office/officeart/2005/8/layout/process5"/>
    <dgm:cxn modelId="{5360EF2F-3E1C-4BD9-878A-7A93779E3BA0}" type="presParOf" srcId="{BE7C67FF-444F-4E27-BB86-23F7C8395017}" destId="{0DF6399C-F787-4A3B-8086-60F452B17BE1}" srcOrd="2" destOrd="0" presId="urn:microsoft.com/office/officeart/2005/8/layout/process5"/>
    <dgm:cxn modelId="{D40F01AB-99A6-4E89-9307-76563E1484DB}" type="presParOf" srcId="{BE7C67FF-444F-4E27-BB86-23F7C8395017}" destId="{8AFCB27D-E3C8-4E1F-B706-4C33EC81E433}" srcOrd="3" destOrd="0" presId="urn:microsoft.com/office/officeart/2005/8/layout/process5"/>
    <dgm:cxn modelId="{1D2A512D-1332-4BC4-AC85-707A2A9642C5}" type="presParOf" srcId="{8AFCB27D-E3C8-4E1F-B706-4C33EC81E433}" destId="{BB882FAD-C342-423C-94B4-AF036BDADDB0}" srcOrd="0" destOrd="0" presId="urn:microsoft.com/office/officeart/2005/8/layout/process5"/>
    <dgm:cxn modelId="{FAAFBD0E-C514-4A4D-96BA-F10650D46BA6}" type="presParOf" srcId="{BE7C67FF-444F-4E27-BB86-23F7C8395017}" destId="{4BDB4D14-4DDA-4A91-8109-53492576CB12}" srcOrd="4" destOrd="0" presId="urn:microsoft.com/office/officeart/2005/8/layout/process5"/>
    <dgm:cxn modelId="{710D337D-1710-461E-A866-46EEC9D68184}" type="presParOf" srcId="{BE7C67FF-444F-4E27-BB86-23F7C8395017}" destId="{CA88B9D9-144B-4CCE-B0DC-2A18EFFFFBE3}" srcOrd="5" destOrd="0" presId="urn:microsoft.com/office/officeart/2005/8/layout/process5"/>
    <dgm:cxn modelId="{5F1A7CC9-9B8E-4A66-A04B-ECB761714B85}" type="presParOf" srcId="{CA88B9D9-144B-4CCE-B0DC-2A18EFFFFBE3}" destId="{0DCB8E5C-7711-49B8-9333-75788E7D0B4D}" srcOrd="0" destOrd="0" presId="urn:microsoft.com/office/officeart/2005/8/layout/process5"/>
    <dgm:cxn modelId="{782815B6-60CB-479A-B93B-A2BDB15F59A8}" type="presParOf" srcId="{BE7C67FF-444F-4E27-BB86-23F7C8395017}" destId="{0675AC69-38D2-4029-A4C8-08F95B551E07}" srcOrd="6" destOrd="0" presId="urn:microsoft.com/office/officeart/2005/8/layout/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A37767B-FF13-46F7-842A-933D62B7A037}" type="doc">
      <dgm:prSet loTypeId="urn:microsoft.com/office/officeart/2005/8/layout/cycle8" loCatId="cycle" qsTypeId="urn:microsoft.com/office/officeart/2005/8/quickstyle/simple1" qsCatId="simple" csTypeId="urn:microsoft.com/office/officeart/2005/8/colors/accent1_2" csCatId="accent1" phldr="1"/>
      <dgm:spPr/>
    </dgm:pt>
    <dgm:pt modelId="{6B316153-510F-4819-8717-FBAE9AC36989}">
      <dgm:prSet phldrT="[Texte]">
        <dgm:style>
          <a:lnRef idx="1">
            <a:schemeClr val="accent1"/>
          </a:lnRef>
          <a:fillRef idx="2">
            <a:schemeClr val="accent1"/>
          </a:fillRef>
          <a:effectRef idx="1">
            <a:schemeClr val="accent1"/>
          </a:effectRef>
          <a:fontRef idx="minor">
            <a:schemeClr val="dk1"/>
          </a:fontRef>
        </dgm:style>
      </dgm:prSet>
      <dgm:spPr/>
      <dgm:t>
        <a:bodyPr/>
        <a:lstStyle/>
        <a:p>
          <a:r>
            <a:rPr lang="fr-FR" dirty="0" smtClean="0"/>
            <a:t>Être</a:t>
          </a:r>
        </a:p>
        <a:p>
          <a:r>
            <a:rPr lang="fr-FR" dirty="0" smtClean="0"/>
            <a:t>(aîné) </a:t>
          </a:r>
          <a:endParaRPr lang="fr-FR" dirty="0"/>
        </a:p>
      </dgm:t>
    </dgm:pt>
    <dgm:pt modelId="{D6BFF9F6-2E9F-46F7-8179-54492CB56777}" type="parTrans" cxnId="{BA3E6B48-46C2-4642-B663-97F89E7954AD}">
      <dgm:prSet/>
      <dgm:spPr/>
      <dgm:t>
        <a:bodyPr/>
        <a:lstStyle/>
        <a:p>
          <a:endParaRPr lang="fr-FR"/>
        </a:p>
      </dgm:t>
    </dgm:pt>
    <dgm:pt modelId="{273AA966-9A84-4AC5-BAA7-4D29A713960E}" type="sibTrans" cxnId="{BA3E6B48-46C2-4642-B663-97F89E7954AD}">
      <dgm:prSet/>
      <dgm:spPr/>
      <dgm:t>
        <a:bodyPr/>
        <a:lstStyle/>
        <a:p>
          <a:endParaRPr lang="fr-FR"/>
        </a:p>
      </dgm:t>
    </dgm:pt>
    <dgm:pt modelId="{6C8E3C0C-9E0F-46CD-B71F-2451996BB67F}">
      <dgm:prSet phldrT="[Texte]">
        <dgm:style>
          <a:lnRef idx="1">
            <a:schemeClr val="accent1"/>
          </a:lnRef>
          <a:fillRef idx="2">
            <a:schemeClr val="accent1"/>
          </a:fillRef>
          <a:effectRef idx="1">
            <a:schemeClr val="accent1"/>
          </a:effectRef>
          <a:fontRef idx="minor">
            <a:schemeClr val="dk1"/>
          </a:fontRef>
        </dgm:style>
      </dgm:prSet>
      <dgm:spPr/>
      <dgm:t>
        <a:bodyPr/>
        <a:lstStyle/>
        <a:p>
          <a:r>
            <a:rPr lang="fr-FR" dirty="0" smtClean="0"/>
            <a:t>Aimer</a:t>
          </a:r>
        </a:p>
        <a:p>
          <a:r>
            <a:rPr lang="fr-FR" dirty="0" smtClean="0"/>
            <a:t>(parent)</a:t>
          </a:r>
          <a:endParaRPr lang="fr-FR" dirty="0"/>
        </a:p>
      </dgm:t>
    </dgm:pt>
    <dgm:pt modelId="{76885E4D-624F-447A-8BBF-A5D3FD0EDE9B}" type="parTrans" cxnId="{C32C5883-759A-4616-BDE6-C20689D06D32}">
      <dgm:prSet/>
      <dgm:spPr/>
      <dgm:t>
        <a:bodyPr/>
        <a:lstStyle/>
        <a:p>
          <a:endParaRPr lang="fr-FR"/>
        </a:p>
      </dgm:t>
    </dgm:pt>
    <dgm:pt modelId="{010CB092-2BBE-4794-B958-ADDB979946E1}" type="sibTrans" cxnId="{C32C5883-759A-4616-BDE6-C20689D06D32}">
      <dgm:prSet/>
      <dgm:spPr/>
      <dgm:t>
        <a:bodyPr/>
        <a:lstStyle/>
        <a:p>
          <a:endParaRPr lang="fr-FR"/>
        </a:p>
      </dgm:t>
    </dgm:pt>
    <dgm:pt modelId="{B244EAF1-6AD4-4019-852A-B003948B96CD}">
      <dgm:prSet phldrT="[Texte]">
        <dgm:style>
          <a:lnRef idx="1">
            <a:schemeClr val="accent1"/>
          </a:lnRef>
          <a:fillRef idx="2">
            <a:schemeClr val="accent1"/>
          </a:fillRef>
          <a:effectRef idx="1">
            <a:schemeClr val="accent1"/>
          </a:effectRef>
          <a:fontRef idx="minor">
            <a:schemeClr val="dk1"/>
          </a:fontRef>
        </dgm:style>
      </dgm:prSet>
      <dgm:spPr/>
      <dgm:t>
        <a:bodyPr/>
        <a:lstStyle/>
        <a:p>
          <a:r>
            <a:rPr lang="fr-FR" dirty="0" smtClean="0"/>
            <a:t>Créer</a:t>
          </a:r>
        </a:p>
        <a:p>
          <a:r>
            <a:rPr lang="fr-FR" dirty="0" smtClean="0"/>
            <a:t>(Roi)</a:t>
          </a:r>
          <a:endParaRPr lang="fr-FR" dirty="0"/>
        </a:p>
      </dgm:t>
    </dgm:pt>
    <dgm:pt modelId="{8156A324-ECB7-42F0-95BC-F9B4EAC89C92}" type="parTrans" cxnId="{EE8A0874-545E-407E-BAF8-6B47B662DD29}">
      <dgm:prSet/>
      <dgm:spPr/>
      <dgm:t>
        <a:bodyPr/>
        <a:lstStyle/>
        <a:p>
          <a:endParaRPr lang="fr-FR"/>
        </a:p>
      </dgm:t>
    </dgm:pt>
    <dgm:pt modelId="{9680458C-BB86-4B58-8F4A-B8B7DC344196}" type="sibTrans" cxnId="{EE8A0874-545E-407E-BAF8-6B47B662DD29}">
      <dgm:prSet/>
      <dgm:spPr/>
      <dgm:t>
        <a:bodyPr/>
        <a:lstStyle/>
        <a:p>
          <a:endParaRPr lang="fr-FR"/>
        </a:p>
      </dgm:t>
    </dgm:pt>
    <dgm:pt modelId="{22D8ABD4-E4B6-40F4-BF5F-3F079BC940BC}" type="pres">
      <dgm:prSet presAssocID="{9A37767B-FF13-46F7-842A-933D62B7A037}" presName="compositeShape" presStyleCnt="0">
        <dgm:presLayoutVars>
          <dgm:chMax val="7"/>
          <dgm:dir/>
          <dgm:resizeHandles val="exact"/>
        </dgm:presLayoutVars>
      </dgm:prSet>
      <dgm:spPr/>
    </dgm:pt>
    <dgm:pt modelId="{11D4F63B-503E-47C0-B67E-1CA5FF67A368}" type="pres">
      <dgm:prSet presAssocID="{9A37767B-FF13-46F7-842A-933D62B7A037}" presName="wedge1" presStyleLbl="node1" presStyleIdx="0" presStyleCnt="3"/>
      <dgm:spPr/>
      <dgm:t>
        <a:bodyPr/>
        <a:lstStyle/>
        <a:p>
          <a:endParaRPr lang="fr-FR"/>
        </a:p>
      </dgm:t>
    </dgm:pt>
    <dgm:pt modelId="{2498FE51-F7D6-4917-B786-0DD4D8727C5C}" type="pres">
      <dgm:prSet presAssocID="{9A37767B-FF13-46F7-842A-933D62B7A037}" presName="dummy1a" presStyleCnt="0"/>
      <dgm:spPr/>
    </dgm:pt>
    <dgm:pt modelId="{A5C3242E-5206-465F-B3BE-7520D0EC120D}" type="pres">
      <dgm:prSet presAssocID="{9A37767B-FF13-46F7-842A-933D62B7A037}" presName="dummy1b" presStyleCnt="0"/>
      <dgm:spPr/>
    </dgm:pt>
    <dgm:pt modelId="{92CAB127-C1CC-41A9-95CD-61AC90C23380}" type="pres">
      <dgm:prSet presAssocID="{9A37767B-FF13-46F7-842A-933D62B7A037}" presName="wedge1Tx" presStyleLbl="node1" presStyleIdx="0" presStyleCnt="3">
        <dgm:presLayoutVars>
          <dgm:chMax val="0"/>
          <dgm:chPref val="0"/>
          <dgm:bulletEnabled val="1"/>
        </dgm:presLayoutVars>
      </dgm:prSet>
      <dgm:spPr/>
      <dgm:t>
        <a:bodyPr/>
        <a:lstStyle/>
        <a:p>
          <a:endParaRPr lang="fr-FR"/>
        </a:p>
      </dgm:t>
    </dgm:pt>
    <dgm:pt modelId="{2E4591EC-6CBA-42A9-92C6-0642DBD153D1}" type="pres">
      <dgm:prSet presAssocID="{9A37767B-FF13-46F7-842A-933D62B7A037}" presName="wedge2" presStyleLbl="node1" presStyleIdx="1" presStyleCnt="3"/>
      <dgm:spPr/>
      <dgm:t>
        <a:bodyPr/>
        <a:lstStyle/>
        <a:p>
          <a:endParaRPr lang="fr-FR"/>
        </a:p>
      </dgm:t>
    </dgm:pt>
    <dgm:pt modelId="{BC065805-8C96-444D-A763-54809925B25C}" type="pres">
      <dgm:prSet presAssocID="{9A37767B-FF13-46F7-842A-933D62B7A037}" presName="dummy2a" presStyleCnt="0"/>
      <dgm:spPr/>
    </dgm:pt>
    <dgm:pt modelId="{7CD46812-470C-4B81-8E22-1ABF6D3915EC}" type="pres">
      <dgm:prSet presAssocID="{9A37767B-FF13-46F7-842A-933D62B7A037}" presName="dummy2b" presStyleCnt="0"/>
      <dgm:spPr/>
    </dgm:pt>
    <dgm:pt modelId="{69882406-AE67-44D8-9D93-DE198834F700}" type="pres">
      <dgm:prSet presAssocID="{9A37767B-FF13-46F7-842A-933D62B7A037}" presName="wedge2Tx" presStyleLbl="node1" presStyleIdx="1" presStyleCnt="3">
        <dgm:presLayoutVars>
          <dgm:chMax val="0"/>
          <dgm:chPref val="0"/>
          <dgm:bulletEnabled val="1"/>
        </dgm:presLayoutVars>
      </dgm:prSet>
      <dgm:spPr/>
      <dgm:t>
        <a:bodyPr/>
        <a:lstStyle/>
        <a:p>
          <a:endParaRPr lang="fr-FR"/>
        </a:p>
      </dgm:t>
    </dgm:pt>
    <dgm:pt modelId="{F553CBCB-27CA-466D-8FEC-A5BD087200FD}" type="pres">
      <dgm:prSet presAssocID="{9A37767B-FF13-46F7-842A-933D62B7A037}" presName="wedge3" presStyleLbl="node1" presStyleIdx="2" presStyleCnt="3"/>
      <dgm:spPr/>
      <dgm:t>
        <a:bodyPr/>
        <a:lstStyle/>
        <a:p>
          <a:endParaRPr lang="fr-FR"/>
        </a:p>
      </dgm:t>
    </dgm:pt>
    <dgm:pt modelId="{8C96789B-03E6-4701-91D7-A475715171A1}" type="pres">
      <dgm:prSet presAssocID="{9A37767B-FF13-46F7-842A-933D62B7A037}" presName="dummy3a" presStyleCnt="0"/>
      <dgm:spPr/>
    </dgm:pt>
    <dgm:pt modelId="{BBC3144F-0557-49C4-8E2D-E29F8BE8FBB6}" type="pres">
      <dgm:prSet presAssocID="{9A37767B-FF13-46F7-842A-933D62B7A037}" presName="dummy3b" presStyleCnt="0"/>
      <dgm:spPr/>
    </dgm:pt>
    <dgm:pt modelId="{FD1B81C8-C514-4E19-AFCB-1BA61E107998}" type="pres">
      <dgm:prSet presAssocID="{9A37767B-FF13-46F7-842A-933D62B7A037}" presName="wedge3Tx" presStyleLbl="node1" presStyleIdx="2" presStyleCnt="3">
        <dgm:presLayoutVars>
          <dgm:chMax val="0"/>
          <dgm:chPref val="0"/>
          <dgm:bulletEnabled val="1"/>
        </dgm:presLayoutVars>
      </dgm:prSet>
      <dgm:spPr/>
      <dgm:t>
        <a:bodyPr/>
        <a:lstStyle/>
        <a:p>
          <a:endParaRPr lang="fr-FR"/>
        </a:p>
      </dgm:t>
    </dgm:pt>
    <dgm:pt modelId="{4CF904D3-4277-4D59-AC86-F1321864C21F}" type="pres">
      <dgm:prSet presAssocID="{273AA966-9A84-4AC5-BAA7-4D29A713960E}" presName="arrowWedge1" presStyleLbl="fgSibTrans2D1" presStyleIdx="0" presStyleCnt="3">
        <dgm:style>
          <a:lnRef idx="0">
            <a:schemeClr val="accent1"/>
          </a:lnRef>
          <a:fillRef idx="3">
            <a:schemeClr val="accent1"/>
          </a:fillRef>
          <a:effectRef idx="3">
            <a:schemeClr val="accent1"/>
          </a:effectRef>
          <a:fontRef idx="minor">
            <a:schemeClr val="lt1"/>
          </a:fontRef>
        </dgm:style>
      </dgm:prSet>
      <dgm:spPr/>
    </dgm:pt>
    <dgm:pt modelId="{D074E187-6AFC-40ED-B24D-5C445F169EEB}" type="pres">
      <dgm:prSet presAssocID="{010CB092-2BBE-4794-B958-ADDB979946E1}" presName="arrowWedge2" presStyleLbl="fgSibTrans2D1" presStyleIdx="1" presStyleCnt="3">
        <dgm:style>
          <a:lnRef idx="0">
            <a:schemeClr val="accent1"/>
          </a:lnRef>
          <a:fillRef idx="3">
            <a:schemeClr val="accent1"/>
          </a:fillRef>
          <a:effectRef idx="3">
            <a:schemeClr val="accent1"/>
          </a:effectRef>
          <a:fontRef idx="minor">
            <a:schemeClr val="lt1"/>
          </a:fontRef>
        </dgm:style>
      </dgm:prSet>
      <dgm:spPr/>
    </dgm:pt>
    <dgm:pt modelId="{ACE8574D-8AF5-4E63-A661-8C09DF1930BF}" type="pres">
      <dgm:prSet presAssocID="{9680458C-BB86-4B58-8F4A-B8B7DC344196}" presName="arrowWedge3" presStyleLbl="fgSibTrans2D1" presStyleIdx="2" presStyleCnt="3">
        <dgm:style>
          <a:lnRef idx="0">
            <a:schemeClr val="accent1"/>
          </a:lnRef>
          <a:fillRef idx="3">
            <a:schemeClr val="accent1"/>
          </a:fillRef>
          <a:effectRef idx="3">
            <a:schemeClr val="accent1"/>
          </a:effectRef>
          <a:fontRef idx="minor">
            <a:schemeClr val="lt1"/>
          </a:fontRef>
        </dgm:style>
      </dgm:prSet>
      <dgm:spPr/>
    </dgm:pt>
  </dgm:ptLst>
  <dgm:cxnLst>
    <dgm:cxn modelId="{0F32B3F5-77EE-4386-B80F-7468DDB340E0}" type="presOf" srcId="{6C8E3C0C-9E0F-46CD-B71F-2451996BB67F}" destId="{2E4591EC-6CBA-42A9-92C6-0642DBD153D1}" srcOrd="0" destOrd="0" presId="urn:microsoft.com/office/officeart/2005/8/layout/cycle8"/>
    <dgm:cxn modelId="{E56EBEEC-25A9-42CB-AC17-BB3E05250779}" type="presOf" srcId="{6C8E3C0C-9E0F-46CD-B71F-2451996BB67F}" destId="{69882406-AE67-44D8-9D93-DE198834F700}" srcOrd="1" destOrd="0" presId="urn:microsoft.com/office/officeart/2005/8/layout/cycle8"/>
    <dgm:cxn modelId="{74C5D9CB-20C8-408A-A561-E7CA95BB477C}" type="presOf" srcId="{B244EAF1-6AD4-4019-852A-B003948B96CD}" destId="{FD1B81C8-C514-4E19-AFCB-1BA61E107998}" srcOrd="1" destOrd="0" presId="urn:microsoft.com/office/officeart/2005/8/layout/cycle8"/>
    <dgm:cxn modelId="{B7998DCE-8D9B-4166-8624-C15449C9E0AB}" type="presOf" srcId="{9A37767B-FF13-46F7-842A-933D62B7A037}" destId="{22D8ABD4-E4B6-40F4-BF5F-3F079BC940BC}" srcOrd="0" destOrd="0" presId="urn:microsoft.com/office/officeart/2005/8/layout/cycle8"/>
    <dgm:cxn modelId="{6AA8DB76-23E7-43CE-8CB1-149149C82815}" type="presOf" srcId="{6B316153-510F-4819-8717-FBAE9AC36989}" destId="{11D4F63B-503E-47C0-B67E-1CA5FF67A368}" srcOrd="0" destOrd="0" presId="urn:microsoft.com/office/officeart/2005/8/layout/cycle8"/>
    <dgm:cxn modelId="{2EAA60F5-932D-4435-9E7A-4D27D5772DA1}" type="presOf" srcId="{B244EAF1-6AD4-4019-852A-B003948B96CD}" destId="{F553CBCB-27CA-466D-8FEC-A5BD087200FD}" srcOrd="0" destOrd="0" presId="urn:microsoft.com/office/officeart/2005/8/layout/cycle8"/>
    <dgm:cxn modelId="{043F803C-7803-4148-B871-7F920D2473D4}" type="presOf" srcId="{6B316153-510F-4819-8717-FBAE9AC36989}" destId="{92CAB127-C1CC-41A9-95CD-61AC90C23380}" srcOrd="1" destOrd="0" presId="urn:microsoft.com/office/officeart/2005/8/layout/cycle8"/>
    <dgm:cxn modelId="{C32C5883-759A-4616-BDE6-C20689D06D32}" srcId="{9A37767B-FF13-46F7-842A-933D62B7A037}" destId="{6C8E3C0C-9E0F-46CD-B71F-2451996BB67F}" srcOrd="1" destOrd="0" parTransId="{76885E4D-624F-447A-8BBF-A5D3FD0EDE9B}" sibTransId="{010CB092-2BBE-4794-B958-ADDB979946E1}"/>
    <dgm:cxn modelId="{BA3E6B48-46C2-4642-B663-97F89E7954AD}" srcId="{9A37767B-FF13-46F7-842A-933D62B7A037}" destId="{6B316153-510F-4819-8717-FBAE9AC36989}" srcOrd="0" destOrd="0" parTransId="{D6BFF9F6-2E9F-46F7-8179-54492CB56777}" sibTransId="{273AA966-9A84-4AC5-BAA7-4D29A713960E}"/>
    <dgm:cxn modelId="{EE8A0874-545E-407E-BAF8-6B47B662DD29}" srcId="{9A37767B-FF13-46F7-842A-933D62B7A037}" destId="{B244EAF1-6AD4-4019-852A-B003948B96CD}" srcOrd="2" destOrd="0" parTransId="{8156A324-ECB7-42F0-95BC-F9B4EAC89C92}" sibTransId="{9680458C-BB86-4B58-8F4A-B8B7DC344196}"/>
    <dgm:cxn modelId="{52BC2DDD-45E6-4BB3-A510-D6A469146EC5}" type="presParOf" srcId="{22D8ABD4-E4B6-40F4-BF5F-3F079BC940BC}" destId="{11D4F63B-503E-47C0-B67E-1CA5FF67A368}" srcOrd="0" destOrd="0" presId="urn:microsoft.com/office/officeart/2005/8/layout/cycle8"/>
    <dgm:cxn modelId="{299EDD6F-4EC5-408A-8F81-62BBC2CB27F6}" type="presParOf" srcId="{22D8ABD4-E4B6-40F4-BF5F-3F079BC940BC}" destId="{2498FE51-F7D6-4917-B786-0DD4D8727C5C}" srcOrd="1" destOrd="0" presId="urn:microsoft.com/office/officeart/2005/8/layout/cycle8"/>
    <dgm:cxn modelId="{3BB41F31-D844-4A2D-9DFF-401C0BDFDA73}" type="presParOf" srcId="{22D8ABD4-E4B6-40F4-BF5F-3F079BC940BC}" destId="{A5C3242E-5206-465F-B3BE-7520D0EC120D}" srcOrd="2" destOrd="0" presId="urn:microsoft.com/office/officeart/2005/8/layout/cycle8"/>
    <dgm:cxn modelId="{3622CCC8-2624-4D76-86FB-6B07ABAC336A}" type="presParOf" srcId="{22D8ABD4-E4B6-40F4-BF5F-3F079BC940BC}" destId="{92CAB127-C1CC-41A9-95CD-61AC90C23380}" srcOrd="3" destOrd="0" presId="urn:microsoft.com/office/officeart/2005/8/layout/cycle8"/>
    <dgm:cxn modelId="{3A0239C5-642E-487D-84EB-7048EF88C14C}" type="presParOf" srcId="{22D8ABD4-E4B6-40F4-BF5F-3F079BC940BC}" destId="{2E4591EC-6CBA-42A9-92C6-0642DBD153D1}" srcOrd="4" destOrd="0" presId="urn:microsoft.com/office/officeart/2005/8/layout/cycle8"/>
    <dgm:cxn modelId="{4CB5A6DB-C517-47B2-88D8-37E6A236BA0B}" type="presParOf" srcId="{22D8ABD4-E4B6-40F4-BF5F-3F079BC940BC}" destId="{BC065805-8C96-444D-A763-54809925B25C}" srcOrd="5" destOrd="0" presId="urn:microsoft.com/office/officeart/2005/8/layout/cycle8"/>
    <dgm:cxn modelId="{B3CF16BA-039A-41B6-822C-6A828CBC205A}" type="presParOf" srcId="{22D8ABD4-E4B6-40F4-BF5F-3F079BC940BC}" destId="{7CD46812-470C-4B81-8E22-1ABF6D3915EC}" srcOrd="6" destOrd="0" presId="urn:microsoft.com/office/officeart/2005/8/layout/cycle8"/>
    <dgm:cxn modelId="{083343AD-A553-44B9-A388-898FFF6D65AE}" type="presParOf" srcId="{22D8ABD4-E4B6-40F4-BF5F-3F079BC940BC}" destId="{69882406-AE67-44D8-9D93-DE198834F700}" srcOrd="7" destOrd="0" presId="urn:microsoft.com/office/officeart/2005/8/layout/cycle8"/>
    <dgm:cxn modelId="{7AC71B99-6312-466F-8AA9-509D6CFC2F29}" type="presParOf" srcId="{22D8ABD4-E4B6-40F4-BF5F-3F079BC940BC}" destId="{F553CBCB-27CA-466D-8FEC-A5BD087200FD}" srcOrd="8" destOrd="0" presId="urn:microsoft.com/office/officeart/2005/8/layout/cycle8"/>
    <dgm:cxn modelId="{00A50910-29F0-4E79-A4AC-464DF3007CF7}" type="presParOf" srcId="{22D8ABD4-E4B6-40F4-BF5F-3F079BC940BC}" destId="{8C96789B-03E6-4701-91D7-A475715171A1}" srcOrd="9" destOrd="0" presId="urn:microsoft.com/office/officeart/2005/8/layout/cycle8"/>
    <dgm:cxn modelId="{774318CB-DB93-4061-8BEF-C8AC2A4B1659}" type="presParOf" srcId="{22D8ABD4-E4B6-40F4-BF5F-3F079BC940BC}" destId="{BBC3144F-0557-49C4-8E2D-E29F8BE8FBB6}" srcOrd="10" destOrd="0" presId="urn:microsoft.com/office/officeart/2005/8/layout/cycle8"/>
    <dgm:cxn modelId="{CF8C18F1-F6C1-48DB-84A5-B7DDA0C84CE6}" type="presParOf" srcId="{22D8ABD4-E4B6-40F4-BF5F-3F079BC940BC}" destId="{FD1B81C8-C514-4E19-AFCB-1BA61E107998}" srcOrd="11" destOrd="0" presId="urn:microsoft.com/office/officeart/2005/8/layout/cycle8"/>
    <dgm:cxn modelId="{03A95F57-1AEC-4D1D-B334-198EE71A4A0D}" type="presParOf" srcId="{22D8ABD4-E4B6-40F4-BF5F-3F079BC940BC}" destId="{4CF904D3-4277-4D59-AC86-F1321864C21F}" srcOrd="12" destOrd="0" presId="urn:microsoft.com/office/officeart/2005/8/layout/cycle8"/>
    <dgm:cxn modelId="{0D4FD55F-87C4-4DB6-812E-0B1964B93F6B}" type="presParOf" srcId="{22D8ABD4-E4B6-40F4-BF5F-3F079BC940BC}" destId="{D074E187-6AFC-40ED-B24D-5C445F169EEB}" srcOrd="13" destOrd="0" presId="urn:microsoft.com/office/officeart/2005/8/layout/cycle8"/>
    <dgm:cxn modelId="{E8A0B263-014D-456D-9B99-22E533BC4581}" type="presParOf" srcId="{22D8ABD4-E4B6-40F4-BF5F-3F079BC940BC}" destId="{ACE8574D-8AF5-4E63-A661-8C09DF1930BF}" srcOrd="14"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97D559C-1FF2-415E-9520-1A807B261706}" type="doc">
      <dgm:prSet loTypeId="urn:microsoft.com/office/officeart/2005/8/layout/cycle8" loCatId="cycle" qsTypeId="urn:microsoft.com/office/officeart/2005/8/quickstyle/simple1" qsCatId="simple" csTypeId="urn:microsoft.com/office/officeart/2005/8/colors/accent2_2" csCatId="accent2" phldr="1"/>
      <dgm:spPr/>
    </dgm:pt>
    <dgm:pt modelId="{8CC4580F-2D07-4AE3-8B87-723B276FA6EB}">
      <dgm:prSet phldrT="[Texte]">
        <dgm:style>
          <a:lnRef idx="1">
            <a:schemeClr val="accent2"/>
          </a:lnRef>
          <a:fillRef idx="2">
            <a:schemeClr val="accent2"/>
          </a:fillRef>
          <a:effectRef idx="1">
            <a:schemeClr val="accent2"/>
          </a:effectRef>
          <a:fontRef idx="minor">
            <a:schemeClr val="dk1"/>
          </a:fontRef>
        </dgm:style>
      </dgm:prSet>
      <dgm:spPr/>
      <dgm:t>
        <a:bodyPr/>
        <a:lstStyle/>
        <a:p>
          <a:r>
            <a:rPr lang="fr-FR" dirty="0" smtClean="0"/>
            <a:t>Savoir</a:t>
          </a:r>
        </a:p>
        <a:p>
          <a:r>
            <a:rPr lang="fr-FR" dirty="0" smtClean="0"/>
            <a:t>(diplôme)</a:t>
          </a:r>
          <a:endParaRPr lang="fr-FR" dirty="0"/>
        </a:p>
      </dgm:t>
    </dgm:pt>
    <dgm:pt modelId="{A9613720-BAF5-4E43-A815-F40AA278850A}" type="parTrans" cxnId="{BFB193E2-2B58-4208-B569-402B16B3EB0D}">
      <dgm:prSet/>
      <dgm:spPr/>
      <dgm:t>
        <a:bodyPr/>
        <a:lstStyle/>
        <a:p>
          <a:endParaRPr lang="fr-FR"/>
        </a:p>
      </dgm:t>
    </dgm:pt>
    <dgm:pt modelId="{3F5B92D4-2AB1-4484-97EA-1728E1D0ECF9}" type="sibTrans" cxnId="{BFB193E2-2B58-4208-B569-402B16B3EB0D}">
      <dgm:prSet/>
      <dgm:spPr/>
      <dgm:t>
        <a:bodyPr/>
        <a:lstStyle/>
        <a:p>
          <a:endParaRPr lang="fr-FR"/>
        </a:p>
      </dgm:t>
    </dgm:pt>
    <dgm:pt modelId="{3F0E3EA4-9A31-4B0F-992B-B33DC6DE222F}">
      <dgm:prSet phldrT="[Texte]">
        <dgm:style>
          <a:lnRef idx="1">
            <a:schemeClr val="accent2"/>
          </a:lnRef>
          <a:fillRef idx="2">
            <a:schemeClr val="accent2"/>
          </a:fillRef>
          <a:effectRef idx="1">
            <a:schemeClr val="accent2"/>
          </a:effectRef>
          <a:fontRef idx="minor">
            <a:schemeClr val="dk1"/>
          </a:fontRef>
        </dgm:style>
      </dgm:prSet>
      <dgm:spPr/>
      <dgm:t>
        <a:bodyPr/>
        <a:lstStyle/>
        <a:p>
          <a:r>
            <a:rPr lang="fr-FR" dirty="0" smtClean="0"/>
            <a:t>Avoir</a:t>
          </a:r>
        </a:p>
        <a:p>
          <a:r>
            <a:rPr lang="fr-FR" dirty="0" smtClean="0"/>
            <a:t>(argent)</a:t>
          </a:r>
          <a:endParaRPr lang="fr-FR" dirty="0"/>
        </a:p>
      </dgm:t>
    </dgm:pt>
    <dgm:pt modelId="{58AA7B41-3567-4983-A554-5FFE6A0B6073}" type="parTrans" cxnId="{5FD774D0-5606-4071-BDE0-5CAD0965D623}">
      <dgm:prSet/>
      <dgm:spPr/>
      <dgm:t>
        <a:bodyPr/>
        <a:lstStyle/>
        <a:p>
          <a:endParaRPr lang="fr-FR"/>
        </a:p>
      </dgm:t>
    </dgm:pt>
    <dgm:pt modelId="{1A5023DA-1D92-46FE-B49D-7AF3AE654D46}" type="sibTrans" cxnId="{5FD774D0-5606-4071-BDE0-5CAD0965D623}">
      <dgm:prSet/>
      <dgm:spPr/>
      <dgm:t>
        <a:bodyPr/>
        <a:lstStyle/>
        <a:p>
          <a:endParaRPr lang="fr-FR"/>
        </a:p>
      </dgm:t>
    </dgm:pt>
    <dgm:pt modelId="{B8AC32C3-5FF7-4269-908E-EF8141F09E9A}">
      <dgm:prSet phldrT="[Texte]">
        <dgm:style>
          <a:lnRef idx="1">
            <a:schemeClr val="accent2"/>
          </a:lnRef>
          <a:fillRef idx="2">
            <a:schemeClr val="accent2"/>
          </a:fillRef>
          <a:effectRef idx="1">
            <a:schemeClr val="accent2"/>
          </a:effectRef>
          <a:fontRef idx="minor">
            <a:schemeClr val="dk1"/>
          </a:fontRef>
        </dgm:style>
      </dgm:prSet>
      <dgm:spPr/>
      <dgm:t>
        <a:bodyPr/>
        <a:lstStyle/>
        <a:p>
          <a:r>
            <a:rPr lang="fr-FR" dirty="0" smtClean="0"/>
            <a:t>Pouvoir</a:t>
          </a:r>
        </a:p>
        <a:p>
          <a:r>
            <a:rPr lang="fr-FR" dirty="0" smtClean="0"/>
            <a:t>(Honneur, prestige)</a:t>
          </a:r>
          <a:endParaRPr lang="fr-FR" dirty="0"/>
        </a:p>
      </dgm:t>
    </dgm:pt>
    <dgm:pt modelId="{D139F655-D30B-4CD4-BEDE-24B78461DBD2}" type="parTrans" cxnId="{361CCE7E-95C9-44EC-B8F4-6C216FFD0648}">
      <dgm:prSet/>
      <dgm:spPr/>
      <dgm:t>
        <a:bodyPr/>
        <a:lstStyle/>
        <a:p>
          <a:endParaRPr lang="fr-FR"/>
        </a:p>
      </dgm:t>
    </dgm:pt>
    <dgm:pt modelId="{FCFB95F3-2DF2-4E91-8DFA-BC5DE44E634A}" type="sibTrans" cxnId="{361CCE7E-95C9-44EC-B8F4-6C216FFD0648}">
      <dgm:prSet/>
      <dgm:spPr/>
      <dgm:t>
        <a:bodyPr/>
        <a:lstStyle/>
        <a:p>
          <a:endParaRPr lang="fr-FR"/>
        </a:p>
      </dgm:t>
    </dgm:pt>
    <dgm:pt modelId="{18C67D30-C083-4F75-9B0C-F5BCAEADA131}" type="pres">
      <dgm:prSet presAssocID="{997D559C-1FF2-415E-9520-1A807B261706}" presName="compositeShape" presStyleCnt="0">
        <dgm:presLayoutVars>
          <dgm:chMax val="7"/>
          <dgm:dir/>
          <dgm:resizeHandles val="exact"/>
        </dgm:presLayoutVars>
      </dgm:prSet>
      <dgm:spPr/>
    </dgm:pt>
    <dgm:pt modelId="{A21D691C-708B-4892-B5B8-745E3AA79B80}" type="pres">
      <dgm:prSet presAssocID="{997D559C-1FF2-415E-9520-1A807B261706}" presName="wedge1" presStyleLbl="node1" presStyleIdx="0" presStyleCnt="3"/>
      <dgm:spPr/>
      <dgm:t>
        <a:bodyPr/>
        <a:lstStyle/>
        <a:p>
          <a:endParaRPr lang="fr-FR"/>
        </a:p>
      </dgm:t>
    </dgm:pt>
    <dgm:pt modelId="{DE460404-F9FC-4F37-824C-408B5ABD26CE}" type="pres">
      <dgm:prSet presAssocID="{997D559C-1FF2-415E-9520-1A807B261706}" presName="dummy1a" presStyleCnt="0"/>
      <dgm:spPr/>
    </dgm:pt>
    <dgm:pt modelId="{1D844B83-DCDB-4D36-8B33-9A284C9FD5AC}" type="pres">
      <dgm:prSet presAssocID="{997D559C-1FF2-415E-9520-1A807B261706}" presName="dummy1b" presStyleCnt="0"/>
      <dgm:spPr/>
    </dgm:pt>
    <dgm:pt modelId="{7ACB687C-45A3-459B-A08D-4A720BDD6001}" type="pres">
      <dgm:prSet presAssocID="{997D559C-1FF2-415E-9520-1A807B261706}" presName="wedge1Tx" presStyleLbl="node1" presStyleIdx="0" presStyleCnt="3">
        <dgm:presLayoutVars>
          <dgm:chMax val="0"/>
          <dgm:chPref val="0"/>
          <dgm:bulletEnabled val="1"/>
        </dgm:presLayoutVars>
      </dgm:prSet>
      <dgm:spPr/>
      <dgm:t>
        <a:bodyPr/>
        <a:lstStyle/>
        <a:p>
          <a:endParaRPr lang="fr-FR"/>
        </a:p>
      </dgm:t>
    </dgm:pt>
    <dgm:pt modelId="{AD8A596A-278A-4844-996A-1E647732066E}" type="pres">
      <dgm:prSet presAssocID="{997D559C-1FF2-415E-9520-1A807B261706}" presName="wedge2" presStyleLbl="node1" presStyleIdx="1" presStyleCnt="3"/>
      <dgm:spPr/>
      <dgm:t>
        <a:bodyPr/>
        <a:lstStyle/>
        <a:p>
          <a:endParaRPr lang="fr-FR"/>
        </a:p>
      </dgm:t>
    </dgm:pt>
    <dgm:pt modelId="{BC2DD458-8A9E-4F6F-BEF6-4718F2145A96}" type="pres">
      <dgm:prSet presAssocID="{997D559C-1FF2-415E-9520-1A807B261706}" presName="dummy2a" presStyleCnt="0"/>
      <dgm:spPr/>
    </dgm:pt>
    <dgm:pt modelId="{4E4FD51B-C3DF-429C-A354-021A3336E931}" type="pres">
      <dgm:prSet presAssocID="{997D559C-1FF2-415E-9520-1A807B261706}" presName="dummy2b" presStyleCnt="0"/>
      <dgm:spPr/>
    </dgm:pt>
    <dgm:pt modelId="{5DE16899-9930-4E04-B4CA-592C08664572}" type="pres">
      <dgm:prSet presAssocID="{997D559C-1FF2-415E-9520-1A807B261706}" presName="wedge2Tx" presStyleLbl="node1" presStyleIdx="1" presStyleCnt="3">
        <dgm:presLayoutVars>
          <dgm:chMax val="0"/>
          <dgm:chPref val="0"/>
          <dgm:bulletEnabled val="1"/>
        </dgm:presLayoutVars>
      </dgm:prSet>
      <dgm:spPr/>
      <dgm:t>
        <a:bodyPr/>
        <a:lstStyle/>
        <a:p>
          <a:endParaRPr lang="fr-FR"/>
        </a:p>
      </dgm:t>
    </dgm:pt>
    <dgm:pt modelId="{F71C83AA-E9F9-4D3B-AD10-2D7A321ED0D1}" type="pres">
      <dgm:prSet presAssocID="{997D559C-1FF2-415E-9520-1A807B261706}" presName="wedge3" presStyleLbl="node1" presStyleIdx="2" presStyleCnt="3"/>
      <dgm:spPr/>
      <dgm:t>
        <a:bodyPr/>
        <a:lstStyle/>
        <a:p>
          <a:endParaRPr lang="fr-FR"/>
        </a:p>
      </dgm:t>
    </dgm:pt>
    <dgm:pt modelId="{5D26751B-B1E4-4DB2-B039-23753CAEFB9A}" type="pres">
      <dgm:prSet presAssocID="{997D559C-1FF2-415E-9520-1A807B261706}" presName="dummy3a" presStyleCnt="0"/>
      <dgm:spPr/>
    </dgm:pt>
    <dgm:pt modelId="{C9F3844F-ABCE-4689-A939-6F55101E219F}" type="pres">
      <dgm:prSet presAssocID="{997D559C-1FF2-415E-9520-1A807B261706}" presName="dummy3b" presStyleCnt="0"/>
      <dgm:spPr/>
    </dgm:pt>
    <dgm:pt modelId="{F891F4E5-B51A-484D-8910-9F922438B48E}" type="pres">
      <dgm:prSet presAssocID="{997D559C-1FF2-415E-9520-1A807B261706}" presName="wedge3Tx" presStyleLbl="node1" presStyleIdx="2" presStyleCnt="3">
        <dgm:presLayoutVars>
          <dgm:chMax val="0"/>
          <dgm:chPref val="0"/>
          <dgm:bulletEnabled val="1"/>
        </dgm:presLayoutVars>
      </dgm:prSet>
      <dgm:spPr/>
      <dgm:t>
        <a:bodyPr/>
        <a:lstStyle/>
        <a:p>
          <a:endParaRPr lang="fr-FR"/>
        </a:p>
      </dgm:t>
    </dgm:pt>
    <dgm:pt modelId="{F5345997-8AFC-4E39-BD3E-D6D775244508}" type="pres">
      <dgm:prSet presAssocID="{3F5B92D4-2AB1-4484-97EA-1728E1D0ECF9}" presName="arrowWedge1" presStyleLbl="fgSibTrans2D1" presStyleIdx="0" presStyleCnt="3">
        <dgm:style>
          <a:lnRef idx="0">
            <a:schemeClr val="accent2"/>
          </a:lnRef>
          <a:fillRef idx="3">
            <a:schemeClr val="accent2"/>
          </a:fillRef>
          <a:effectRef idx="3">
            <a:schemeClr val="accent2"/>
          </a:effectRef>
          <a:fontRef idx="minor">
            <a:schemeClr val="lt1"/>
          </a:fontRef>
        </dgm:style>
      </dgm:prSet>
      <dgm:spPr/>
    </dgm:pt>
    <dgm:pt modelId="{F0784258-EBB0-4E6C-AF65-958935A42D0C}" type="pres">
      <dgm:prSet presAssocID="{1A5023DA-1D92-46FE-B49D-7AF3AE654D46}" presName="arrowWedge2" presStyleLbl="fgSibTrans2D1" presStyleIdx="1" presStyleCnt="3">
        <dgm:style>
          <a:lnRef idx="0">
            <a:schemeClr val="accent2"/>
          </a:lnRef>
          <a:fillRef idx="3">
            <a:schemeClr val="accent2"/>
          </a:fillRef>
          <a:effectRef idx="3">
            <a:schemeClr val="accent2"/>
          </a:effectRef>
          <a:fontRef idx="minor">
            <a:schemeClr val="lt1"/>
          </a:fontRef>
        </dgm:style>
      </dgm:prSet>
      <dgm:spPr/>
    </dgm:pt>
    <dgm:pt modelId="{DF2C710F-6895-4481-A261-35B56DBCFED6}" type="pres">
      <dgm:prSet presAssocID="{FCFB95F3-2DF2-4E91-8DFA-BC5DE44E634A}" presName="arrowWedge3" presStyleLbl="fgSibTrans2D1" presStyleIdx="2" presStyleCnt="3">
        <dgm:style>
          <a:lnRef idx="0">
            <a:schemeClr val="accent2"/>
          </a:lnRef>
          <a:fillRef idx="3">
            <a:schemeClr val="accent2"/>
          </a:fillRef>
          <a:effectRef idx="3">
            <a:schemeClr val="accent2"/>
          </a:effectRef>
          <a:fontRef idx="minor">
            <a:schemeClr val="lt1"/>
          </a:fontRef>
        </dgm:style>
      </dgm:prSet>
      <dgm:spPr/>
    </dgm:pt>
  </dgm:ptLst>
  <dgm:cxnLst>
    <dgm:cxn modelId="{517159BE-38CF-4862-BFB5-E1ABF506236D}" type="presOf" srcId="{3F0E3EA4-9A31-4B0F-992B-B33DC6DE222F}" destId="{AD8A596A-278A-4844-996A-1E647732066E}" srcOrd="0" destOrd="0" presId="urn:microsoft.com/office/officeart/2005/8/layout/cycle8"/>
    <dgm:cxn modelId="{0F37FE17-E9C5-4B3D-B826-992EBBEDB009}" type="presOf" srcId="{997D559C-1FF2-415E-9520-1A807B261706}" destId="{18C67D30-C083-4F75-9B0C-F5BCAEADA131}" srcOrd="0" destOrd="0" presId="urn:microsoft.com/office/officeart/2005/8/layout/cycle8"/>
    <dgm:cxn modelId="{5FD774D0-5606-4071-BDE0-5CAD0965D623}" srcId="{997D559C-1FF2-415E-9520-1A807B261706}" destId="{3F0E3EA4-9A31-4B0F-992B-B33DC6DE222F}" srcOrd="1" destOrd="0" parTransId="{58AA7B41-3567-4983-A554-5FFE6A0B6073}" sibTransId="{1A5023DA-1D92-46FE-B49D-7AF3AE654D46}"/>
    <dgm:cxn modelId="{515DAC49-71B5-464B-A428-23619EC197DB}" type="presOf" srcId="{3F0E3EA4-9A31-4B0F-992B-B33DC6DE222F}" destId="{5DE16899-9930-4E04-B4CA-592C08664572}" srcOrd="1" destOrd="0" presId="urn:microsoft.com/office/officeart/2005/8/layout/cycle8"/>
    <dgm:cxn modelId="{693F9839-E91C-41E6-B6F7-5BE26F8FB788}" type="presOf" srcId="{8CC4580F-2D07-4AE3-8B87-723B276FA6EB}" destId="{7ACB687C-45A3-459B-A08D-4A720BDD6001}" srcOrd="1" destOrd="0" presId="urn:microsoft.com/office/officeart/2005/8/layout/cycle8"/>
    <dgm:cxn modelId="{361CCE7E-95C9-44EC-B8F4-6C216FFD0648}" srcId="{997D559C-1FF2-415E-9520-1A807B261706}" destId="{B8AC32C3-5FF7-4269-908E-EF8141F09E9A}" srcOrd="2" destOrd="0" parTransId="{D139F655-D30B-4CD4-BEDE-24B78461DBD2}" sibTransId="{FCFB95F3-2DF2-4E91-8DFA-BC5DE44E634A}"/>
    <dgm:cxn modelId="{BFB193E2-2B58-4208-B569-402B16B3EB0D}" srcId="{997D559C-1FF2-415E-9520-1A807B261706}" destId="{8CC4580F-2D07-4AE3-8B87-723B276FA6EB}" srcOrd="0" destOrd="0" parTransId="{A9613720-BAF5-4E43-A815-F40AA278850A}" sibTransId="{3F5B92D4-2AB1-4484-97EA-1728E1D0ECF9}"/>
    <dgm:cxn modelId="{91E530B5-0A51-4633-8ABC-3511F7999530}" type="presOf" srcId="{B8AC32C3-5FF7-4269-908E-EF8141F09E9A}" destId="{F71C83AA-E9F9-4D3B-AD10-2D7A321ED0D1}" srcOrd="0" destOrd="0" presId="urn:microsoft.com/office/officeart/2005/8/layout/cycle8"/>
    <dgm:cxn modelId="{E2BE47D7-45D1-4F4A-9807-2E66FF57DDB0}" type="presOf" srcId="{B8AC32C3-5FF7-4269-908E-EF8141F09E9A}" destId="{F891F4E5-B51A-484D-8910-9F922438B48E}" srcOrd="1" destOrd="0" presId="urn:microsoft.com/office/officeart/2005/8/layout/cycle8"/>
    <dgm:cxn modelId="{BC11E272-C468-4E34-ADB9-E3C7EDC9EA35}" type="presOf" srcId="{8CC4580F-2D07-4AE3-8B87-723B276FA6EB}" destId="{A21D691C-708B-4892-B5B8-745E3AA79B80}" srcOrd="0" destOrd="0" presId="urn:microsoft.com/office/officeart/2005/8/layout/cycle8"/>
    <dgm:cxn modelId="{03B9E91D-977D-4719-934A-4103010EFF2F}" type="presParOf" srcId="{18C67D30-C083-4F75-9B0C-F5BCAEADA131}" destId="{A21D691C-708B-4892-B5B8-745E3AA79B80}" srcOrd="0" destOrd="0" presId="urn:microsoft.com/office/officeart/2005/8/layout/cycle8"/>
    <dgm:cxn modelId="{C0B878C5-943F-48F7-900F-EE5DE0CC4FD2}" type="presParOf" srcId="{18C67D30-C083-4F75-9B0C-F5BCAEADA131}" destId="{DE460404-F9FC-4F37-824C-408B5ABD26CE}" srcOrd="1" destOrd="0" presId="urn:microsoft.com/office/officeart/2005/8/layout/cycle8"/>
    <dgm:cxn modelId="{9E6EAA68-CD0E-4B3A-BCF4-B82E90E60A65}" type="presParOf" srcId="{18C67D30-C083-4F75-9B0C-F5BCAEADA131}" destId="{1D844B83-DCDB-4D36-8B33-9A284C9FD5AC}" srcOrd="2" destOrd="0" presId="urn:microsoft.com/office/officeart/2005/8/layout/cycle8"/>
    <dgm:cxn modelId="{20ED3B96-566F-443D-8E06-D9530867E125}" type="presParOf" srcId="{18C67D30-C083-4F75-9B0C-F5BCAEADA131}" destId="{7ACB687C-45A3-459B-A08D-4A720BDD6001}" srcOrd="3" destOrd="0" presId="urn:microsoft.com/office/officeart/2005/8/layout/cycle8"/>
    <dgm:cxn modelId="{6B26EC3B-B264-45F2-B253-450A6DC24996}" type="presParOf" srcId="{18C67D30-C083-4F75-9B0C-F5BCAEADA131}" destId="{AD8A596A-278A-4844-996A-1E647732066E}" srcOrd="4" destOrd="0" presId="urn:microsoft.com/office/officeart/2005/8/layout/cycle8"/>
    <dgm:cxn modelId="{B611633F-2854-442B-9E5A-B973C02FD4AB}" type="presParOf" srcId="{18C67D30-C083-4F75-9B0C-F5BCAEADA131}" destId="{BC2DD458-8A9E-4F6F-BEF6-4718F2145A96}" srcOrd="5" destOrd="0" presId="urn:microsoft.com/office/officeart/2005/8/layout/cycle8"/>
    <dgm:cxn modelId="{2EB37CD8-BF2B-41FC-BE43-95B0E704C13A}" type="presParOf" srcId="{18C67D30-C083-4F75-9B0C-F5BCAEADA131}" destId="{4E4FD51B-C3DF-429C-A354-021A3336E931}" srcOrd="6" destOrd="0" presId="urn:microsoft.com/office/officeart/2005/8/layout/cycle8"/>
    <dgm:cxn modelId="{674BF5E9-692D-45BB-A0C0-4A2EFB96D310}" type="presParOf" srcId="{18C67D30-C083-4F75-9B0C-F5BCAEADA131}" destId="{5DE16899-9930-4E04-B4CA-592C08664572}" srcOrd="7" destOrd="0" presId="urn:microsoft.com/office/officeart/2005/8/layout/cycle8"/>
    <dgm:cxn modelId="{195FD986-5199-4A96-AA50-5B7A897F4307}" type="presParOf" srcId="{18C67D30-C083-4F75-9B0C-F5BCAEADA131}" destId="{F71C83AA-E9F9-4D3B-AD10-2D7A321ED0D1}" srcOrd="8" destOrd="0" presId="urn:microsoft.com/office/officeart/2005/8/layout/cycle8"/>
    <dgm:cxn modelId="{153DF60D-4350-41BA-AF83-6BE9682C83B3}" type="presParOf" srcId="{18C67D30-C083-4F75-9B0C-F5BCAEADA131}" destId="{5D26751B-B1E4-4DB2-B039-23753CAEFB9A}" srcOrd="9" destOrd="0" presId="urn:microsoft.com/office/officeart/2005/8/layout/cycle8"/>
    <dgm:cxn modelId="{EFCCE521-37E6-416E-9D07-3BFD5175120F}" type="presParOf" srcId="{18C67D30-C083-4F75-9B0C-F5BCAEADA131}" destId="{C9F3844F-ABCE-4689-A939-6F55101E219F}" srcOrd="10" destOrd="0" presId="urn:microsoft.com/office/officeart/2005/8/layout/cycle8"/>
    <dgm:cxn modelId="{365FE7B1-1309-4C0E-869C-CE23EC1BC424}" type="presParOf" srcId="{18C67D30-C083-4F75-9B0C-F5BCAEADA131}" destId="{F891F4E5-B51A-484D-8910-9F922438B48E}" srcOrd="11" destOrd="0" presId="urn:microsoft.com/office/officeart/2005/8/layout/cycle8"/>
    <dgm:cxn modelId="{9C063E8E-A04F-46BD-9BEF-0F3CE836D2A7}" type="presParOf" srcId="{18C67D30-C083-4F75-9B0C-F5BCAEADA131}" destId="{F5345997-8AFC-4E39-BD3E-D6D775244508}" srcOrd="12" destOrd="0" presId="urn:microsoft.com/office/officeart/2005/8/layout/cycle8"/>
    <dgm:cxn modelId="{C3FFF558-8824-43F9-AE43-5E4AA80D390A}" type="presParOf" srcId="{18C67D30-C083-4F75-9B0C-F5BCAEADA131}" destId="{F0784258-EBB0-4E6C-AF65-958935A42D0C}" srcOrd="13" destOrd="0" presId="urn:microsoft.com/office/officeart/2005/8/layout/cycle8"/>
    <dgm:cxn modelId="{17108D8B-A0B7-48D7-996A-816A22AFE578}" type="presParOf" srcId="{18C67D30-C083-4F75-9B0C-F5BCAEADA131}" destId="{DF2C710F-6895-4481-A261-35B56DBCFED6}" srcOrd="14" destOrd="0" presId="urn:microsoft.com/office/officeart/2005/8/layout/cycle8"/>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3204B9-3EEC-4801-9BA9-1E4CFA929E10}">
      <dsp:nvSpPr>
        <dsp:cNvPr id="0" name=""/>
        <dsp:cNvSpPr/>
      </dsp:nvSpPr>
      <dsp:spPr>
        <a:xfrm rot="16200000">
          <a:off x="1821613" y="-1821613"/>
          <a:ext cx="1990164" cy="5633390"/>
        </a:xfrm>
        <a:prstGeom prst="round1Rect">
          <a:avLst/>
        </a:prstGeom>
        <a:gradFill rotWithShape="0">
          <a:gsLst>
            <a:gs pos="0">
              <a:schemeClr val="accent2">
                <a:hueOff val="0"/>
                <a:satOff val="0"/>
                <a:lumOff val="0"/>
                <a:alphaOff val="0"/>
                <a:shade val="15000"/>
                <a:satMod val="180000"/>
              </a:schemeClr>
            </a:gs>
            <a:gs pos="50000">
              <a:schemeClr val="accent2">
                <a:hueOff val="0"/>
                <a:satOff val="0"/>
                <a:lumOff val="0"/>
                <a:alphaOff val="0"/>
                <a:shade val="45000"/>
                <a:satMod val="170000"/>
              </a:schemeClr>
            </a:gs>
            <a:gs pos="70000">
              <a:schemeClr val="accent2">
                <a:hueOff val="0"/>
                <a:satOff val="0"/>
                <a:lumOff val="0"/>
                <a:alphaOff val="0"/>
                <a:tint val="99000"/>
                <a:shade val="65000"/>
                <a:satMod val="155000"/>
              </a:schemeClr>
            </a:gs>
            <a:gs pos="100000">
              <a:schemeClr val="accent2">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2">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84912" tIns="184912" rIns="184912" bIns="184912" numCol="1" spcCol="1270" anchor="ctr" anchorCtr="0">
          <a:noAutofit/>
        </a:bodyPr>
        <a:lstStyle/>
        <a:p>
          <a:pPr lvl="0" algn="ctr" defTabSz="1155700">
            <a:lnSpc>
              <a:spcPct val="90000"/>
            </a:lnSpc>
            <a:spcBef>
              <a:spcPct val="0"/>
            </a:spcBef>
            <a:spcAft>
              <a:spcPct val="35000"/>
            </a:spcAft>
          </a:pPr>
          <a:r>
            <a:rPr lang="fr-FR" sz="2600" kern="1200" dirty="0" smtClean="0"/>
            <a:t>bénédiction, chance, faveur, fortune, grâce, veine</a:t>
          </a:r>
          <a:endParaRPr lang="fr-FR" sz="2600" kern="1200" dirty="0"/>
        </a:p>
      </dsp:txBody>
      <dsp:txXfrm rot="5400000">
        <a:off x="0" y="0"/>
        <a:ext cx="5633390" cy="1492623"/>
      </dsp:txXfrm>
    </dsp:sp>
    <dsp:sp modelId="{3CEFADF2-7302-4C99-8C6F-3247ED6A6D5D}">
      <dsp:nvSpPr>
        <dsp:cNvPr id="0" name=""/>
        <dsp:cNvSpPr/>
      </dsp:nvSpPr>
      <dsp:spPr>
        <a:xfrm>
          <a:off x="5633390" y="0"/>
          <a:ext cx="5633390" cy="1990164"/>
        </a:xfrm>
        <a:prstGeom prst="round1Rect">
          <a:avLst/>
        </a:prstGeom>
        <a:gradFill rotWithShape="0">
          <a:gsLst>
            <a:gs pos="0">
              <a:schemeClr val="accent3">
                <a:hueOff val="0"/>
                <a:satOff val="0"/>
                <a:lumOff val="0"/>
                <a:alphaOff val="0"/>
                <a:shade val="15000"/>
                <a:satMod val="180000"/>
              </a:schemeClr>
            </a:gs>
            <a:gs pos="50000">
              <a:schemeClr val="accent3">
                <a:hueOff val="0"/>
                <a:satOff val="0"/>
                <a:lumOff val="0"/>
                <a:alphaOff val="0"/>
                <a:shade val="45000"/>
                <a:satMod val="170000"/>
              </a:schemeClr>
            </a:gs>
            <a:gs pos="70000">
              <a:schemeClr val="accent3">
                <a:hueOff val="0"/>
                <a:satOff val="0"/>
                <a:lumOff val="0"/>
                <a:alphaOff val="0"/>
                <a:tint val="99000"/>
                <a:shade val="65000"/>
                <a:satMod val="155000"/>
              </a:schemeClr>
            </a:gs>
            <a:gs pos="100000">
              <a:schemeClr val="accent3">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3">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84912" tIns="184912" rIns="184912" bIns="184912"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fr-FR" sz="2600" kern="1200" dirty="0" smtClean="0"/>
            <a:t>activité, développement, essor, progrès, réussite, succès</a:t>
          </a:r>
        </a:p>
      </dsp:txBody>
      <dsp:txXfrm>
        <a:off x="5633390" y="0"/>
        <a:ext cx="5633390" cy="1492623"/>
      </dsp:txXfrm>
    </dsp:sp>
    <dsp:sp modelId="{CE0749A2-DFC2-43FE-9062-A6ADABC2A933}">
      <dsp:nvSpPr>
        <dsp:cNvPr id="0" name=""/>
        <dsp:cNvSpPr/>
      </dsp:nvSpPr>
      <dsp:spPr>
        <a:xfrm rot="10800000">
          <a:off x="0" y="1990164"/>
          <a:ext cx="5633390" cy="1990164"/>
        </a:xfrm>
        <a:prstGeom prst="round1Rect">
          <a:avLst/>
        </a:prstGeom>
        <a:gradFill rotWithShape="0">
          <a:gsLst>
            <a:gs pos="0">
              <a:schemeClr val="accent4">
                <a:hueOff val="0"/>
                <a:satOff val="0"/>
                <a:lumOff val="0"/>
                <a:alphaOff val="0"/>
                <a:shade val="15000"/>
                <a:satMod val="180000"/>
              </a:schemeClr>
            </a:gs>
            <a:gs pos="50000">
              <a:schemeClr val="accent4">
                <a:hueOff val="0"/>
                <a:satOff val="0"/>
                <a:lumOff val="0"/>
                <a:alphaOff val="0"/>
                <a:shade val="45000"/>
                <a:satMod val="170000"/>
              </a:schemeClr>
            </a:gs>
            <a:gs pos="70000">
              <a:schemeClr val="accent4">
                <a:hueOff val="0"/>
                <a:satOff val="0"/>
                <a:lumOff val="0"/>
                <a:alphaOff val="0"/>
                <a:tint val="99000"/>
                <a:shade val="65000"/>
                <a:satMod val="155000"/>
              </a:schemeClr>
            </a:gs>
            <a:gs pos="100000">
              <a:schemeClr val="accent4">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4">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84912" tIns="184912" rIns="184912" bIns="184912"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fr-FR" sz="2600" kern="1200" dirty="0" smtClean="0"/>
            <a:t>abondance, aisance, expansion, opulence, richesse</a:t>
          </a:r>
          <a:endParaRPr lang="fr-FR" sz="2600" kern="1200" dirty="0"/>
        </a:p>
      </dsp:txBody>
      <dsp:txXfrm rot="10800000">
        <a:off x="0" y="2487705"/>
        <a:ext cx="5633390" cy="1492623"/>
      </dsp:txXfrm>
    </dsp:sp>
    <dsp:sp modelId="{B39DA3D9-A3AF-42A0-9FA8-993676DE14FE}">
      <dsp:nvSpPr>
        <dsp:cNvPr id="0" name=""/>
        <dsp:cNvSpPr/>
      </dsp:nvSpPr>
      <dsp:spPr>
        <a:xfrm rot="5400000">
          <a:off x="7455003" y="168551"/>
          <a:ext cx="1990164" cy="5633390"/>
        </a:xfrm>
        <a:prstGeom prst="round1Rect">
          <a:avLst/>
        </a:prstGeom>
        <a:gradFill rotWithShape="0">
          <a:gsLst>
            <a:gs pos="0">
              <a:schemeClr val="accent5">
                <a:hueOff val="0"/>
                <a:satOff val="0"/>
                <a:lumOff val="0"/>
                <a:alphaOff val="0"/>
                <a:shade val="15000"/>
                <a:satMod val="180000"/>
              </a:schemeClr>
            </a:gs>
            <a:gs pos="50000">
              <a:schemeClr val="accent5">
                <a:hueOff val="0"/>
                <a:satOff val="0"/>
                <a:lumOff val="0"/>
                <a:alphaOff val="0"/>
                <a:shade val="45000"/>
                <a:satMod val="170000"/>
              </a:schemeClr>
            </a:gs>
            <a:gs pos="70000">
              <a:schemeClr val="accent5">
                <a:hueOff val="0"/>
                <a:satOff val="0"/>
                <a:lumOff val="0"/>
                <a:alphaOff val="0"/>
                <a:tint val="99000"/>
                <a:shade val="65000"/>
                <a:satMod val="155000"/>
              </a:schemeClr>
            </a:gs>
            <a:gs pos="100000">
              <a:schemeClr val="accent5">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5">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84912" tIns="184912" rIns="184912" bIns="184912"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fr-FR" sz="2600" kern="1200" dirty="0" smtClean="0"/>
            <a:t>âge d'or, béatitude, bonheur, félicité, jouissance, plénitude</a:t>
          </a:r>
        </a:p>
      </dsp:txBody>
      <dsp:txXfrm rot="-5400000">
        <a:off x="5633391" y="2487705"/>
        <a:ext cx="5633390" cy="1492623"/>
      </dsp:txXfrm>
    </dsp:sp>
    <dsp:sp modelId="{FFEF6625-5CFD-4D02-9A75-E75E4F4D5CB7}">
      <dsp:nvSpPr>
        <dsp:cNvPr id="0" name=""/>
        <dsp:cNvSpPr/>
      </dsp:nvSpPr>
      <dsp:spPr>
        <a:xfrm>
          <a:off x="3943373" y="1492623"/>
          <a:ext cx="3380034" cy="995082"/>
        </a:xfrm>
        <a:prstGeom prst="roundRect">
          <a:avLst/>
        </a:prstGeom>
        <a:gradFill rotWithShape="0">
          <a:gsLst>
            <a:gs pos="0">
              <a:schemeClr val="accent2">
                <a:tint val="40000"/>
                <a:hueOff val="0"/>
                <a:satOff val="0"/>
                <a:lumOff val="0"/>
                <a:alphaOff val="0"/>
                <a:shade val="15000"/>
                <a:satMod val="180000"/>
              </a:schemeClr>
            </a:gs>
            <a:gs pos="50000">
              <a:schemeClr val="accent2">
                <a:tint val="40000"/>
                <a:hueOff val="0"/>
                <a:satOff val="0"/>
                <a:lumOff val="0"/>
                <a:alphaOff val="0"/>
                <a:shade val="45000"/>
                <a:satMod val="170000"/>
              </a:schemeClr>
            </a:gs>
            <a:gs pos="70000">
              <a:schemeClr val="accent2">
                <a:tint val="40000"/>
                <a:hueOff val="0"/>
                <a:satOff val="0"/>
                <a:lumOff val="0"/>
                <a:alphaOff val="0"/>
                <a:tint val="99000"/>
                <a:shade val="65000"/>
                <a:satMod val="155000"/>
              </a:schemeClr>
            </a:gs>
            <a:gs pos="100000">
              <a:schemeClr val="accent2">
                <a:tint val="40000"/>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2">
              <a:tint val="40000"/>
              <a:hueOff val="0"/>
              <a:satOff val="0"/>
              <a:lumOff val="0"/>
              <a:alphaOff val="0"/>
              <a:satMod val="300000"/>
            </a:schemeClr>
          </a:contourClr>
        </a:sp3d>
      </dsp:spPr>
      <dsp:style>
        <a:lnRef idx="0">
          <a:scrgbClr r="0" g="0" b="0"/>
        </a:lnRef>
        <a:fillRef idx="3">
          <a:scrgbClr r="0" g="0" b="0"/>
        </a:fillRef>
        <a:effectRef idx="3">
          <a:scrgbClr r="0" g="0" b="0"/>
        </a:effectRef>
        <a:fontRef idx="minor"/>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fr-FR" sz="3600" b="1" kern="1200" dirty="0" smtClean="0"/>
            <a:t>Prospérité</a:t>
          </a:r>
          <a:endParaRPr lang="fr-FR" sz="3600" b="1" kern="1200" dirty="0"/>
        </a:p>
      </dsp:txBody>
      <dsp:txXfrm>
        <a:off x="3991949" y="1541199"/>
        <a:ext cx="3282882" cy="89793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BB255D-435F-495F-BB7F-A65284E18A68}">
      <dsp:nvSpPr>
        <dsp:cNvPr id="0" name=""/>
        <dsp:cNvSpPr/>
      </dsp:nvSpPr>
      <dsp:spPr>
        <a:xfrm>
          <a:off x="1445249" y="1505684"/>
          <a:ext cx="1029859" cy="1029859"/>
        </a:xfrm>
        <a:prstGeom prst="ellipse">
          <a:avLst/>
        </a:prstGeom>
        <a:gradFill rotWithShape="1">
          <a:gsLst>
            <a:gs pos="0">
              <a:schemeClr val="accent3">
                <a:shade val="15000"/>
                <a:satMod val="180000"/>
              </a:schemeClr>
            </a:gs>
            <a:gs pos="50000">
              <a:schemeClr val="accent3">
                <a:shade val="45000"/>
                <a:satMod val="170000"/>
              </a:schemeClr>
            </a:gs>
            <a:gs pos="70000">
              <a:schemeClr val="accent3">
                <a:tint val="99000"/>
                <a:shade val="65000"/>
                <a:satMod val="155000"/>
              </a:schemeClr>
            </a:gs>
            <a:gs pos="100000">
              <a:schemeClr val="accent3">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3">
              <a:satMod val="300000"/>
            </a:schemeClr>
          </a:contourClr>
        </a:sp3d>
      </dsp:spPr>
      <dsp:style>
        <a:lnRef idx="0">
          <a:schemeClr val="accent3"/>
        </a:lnRef>
        <a:fillRef idx="3">
          <a:schemeClr val="accent3"/>
        </a:fillRef>
        <a:effectRef idx="3">
          <a:schemeClr val="accent3"/>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fr-FR" sz="1600" kern="1200" dirty="0" smtClean="0"/>
            <a:t>Amour vrai</a:t>
          </a:r>
          <a:endParaRPr lang="fr-FR" sz="1600" kern="1200" dirty="0"/>
        </a:p>
      </dsp:txBody>
      <dsp:txXfrm>
        <a:off x="1596068" y="1656503"/>
        <a:ext cx="728221" cy="728221"/>
      </dsp:txXfrm>
    </dsp:sp>
    <dsp:sp modelId="{01B9FFB2-47DC-4E8B-A6B9-DBA166FD9FCA}">
      <dsp:nvSpPr>
        <dsp:cNvPr id="0" name=""/>
        <dsp:cNvSpPr/>
      </dsp:nvSpPr>
      <dsp:spPr>
        <a:xfrm rot="16200000">
          <a:off x="1850697" y="1130236"/>
          <a:ext cx="218963" cy="350152"/>
        </a:xfrm>
        <a:prstGeom prst="rightArrow">
          <a:avLst>
            <a:gd name="adj1" fmla="val 60000"/>
            <a:gd name="adj2" fmla="val 50000"/>
          </a:avLst>
        </a:prstGeom>
        <a:gradFill rotWithShape="0">
          <a:gsLst>
            <a:gs pos="0">
              <a:schemeClr val="accent5">
                <a:hueOff val="0"/>
                <a:satOff val="0"/>
                <a:lumOff val="0"/>
                <a:alphaOff val="0"/>
                <a:shade val="15000"/>
                <a:satMod val="180000"/>
              </a:schemeClr>
            </a:gs>
            <a:gs pos="50000">
              <a:schemeClr val="accent5">
                <a:hueOff val="0"/>
                <a:satOff val="0"/>
                <a:lumOff val="0"/>
                <a:alphaOff val="0"/>
                <a:shade val="45000"/>
                <a:satMod val="170000"/>
              </a:schemeClr>
            </a:gs>
            <a:gs pos="70000">
              <a:schemeClr val="accent5">
                <a:hueOff val="0"/>
                <a:satOff val="0"/>
                <a:lumOff val="0"/>
                <a:alphaOff val="0"/>
                <a:tint val="99000"/>
                <a:shade val="65000"/>
                <a:satMod val="155000"/>
              </a:schemeClr>
            </a:gs>
            <a:gs pos="100000">
              <a:schemeClr val="accent5">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5">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fr-FR" sz="1300" kern="1200"/>
        </a:p>
      </dsp:txBody>
      <dsp:txXfrm>
        <a:off x="1883542" y="1233111"/>
        <a:ext cx="153274" cy="210092"/>
      </dsp:txXfrm>
    </dsp:sp>
    <dsp:sp modelId="{402B7035-55E5-478A-9C0B-3BD726B9D729}">
      <dsp:nvSpPr>
        <dsp:cNvPr id="0" name=""/>
        <dsp:cNvSpPr/>
      </dsp:nvSpPr>
      <dsp:spPr>
        <a:xfrm>
          <a:off x="1445249" y="62686"/>
          <a:ext cx="1029859" cy="1029859"/>
        </a:xfrm>
        <a:prstGeom prst="ellipse">
          <a:avLst/>
        </a:prstGeom>
        <a:gradFill rotWithShape="0">
          <a:gsLst>
            <a:gs pos="0">
              <a:schemeClr val="accent5">
                <a:hueOff val="0"/>
                <a:satOff val="0"/>
                <a:lumOff val="0"/>
                <a:alphaOff val="0"/>
                <a:shade val="15000"/>
                <a:satMod val="180000"/>
              </a:schemeClr>
            </a:gs>
            <a:gs pos="50000">
              <a:schemeClr val="accent5">
                <a:hueOff val="0"/>
                <a:satOff val="0"/>
                <a:lumOff val="0"/>
                <a:alphaOff val="0"/>
                <a:shade val="45000"/>
                <a:satMod val="170000"/>
              </a:schemeClr>
            </a:gs>
            <a:gs pos="70000">
              <a:schemeClr val="accent5">
                <a:hueOff val="0"/>
                <a:satOff val="0"/>
                <a:lumOff val="0"/>
                <a:alphaOff val="0"/>
                <a:tint val="99000"/>
                <a:shade val="65000"/>
                <a:satMod val="155000"/>
              </a:schemeClr>
            </a:gs>
            <a:gs pos="100000">
              <a:schemeClr val="accent5">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5">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fr-FR" sz="2000" kern="1200" dirty="0" smtClean="0"/>
            <a:t>Dieu</a:t>
          </a:r>
          <a:endParaRPr lang="fr-FR" sz="2000" kern="1200" dirty="0"/>
        </a:p>
      </dsp:txBody>
      <dsp:txXfrm>
        <a:off x="1596068" y="213505"/>
        <a:ext cx="728221" cy="728221"/>
      </dsp:txXfrm>
    </dsp:sp>
    <dsp:sp modelId="{83869F16-F867-4F6A-98E7-5A91F2F9BB26}">
      <dsp:nvSpPr>
        <dsp:cNvPr id="0" name=""/>
        <dsp:cNvSpPr/>
      </dsp:nvSpPr>
      <dsp:spPr>
        <a:xfrm>
          <a:off x="2565999" y="1845538"/>
          <a:ext cx="218963" cy="350152"/>
        </a:xfrm>
        <a:prstGeom prst="rightArrow">
          <a:avLst>
            <a:gd name="adj1" fmla="val 60000"/>
            <a:gd name="adj2" fmla="val 50000"/>
          </a:avLst>
        </a:prstGeom>
        <a:gradFill rotWithShape="0">
          <a:gsLst>
            <a:gs pos="0">
              <a:schemeClr val="accent5">
                <a:hueOff val="-3311292"/>
                <a:satOff val="13270"/>
                <a:lumOff val="2876"/>
                <a:alphaOff val="0"/>
                <a:shade val="15000"/>
                <a:satMod val="180000"/>
              </a:schemeClr>
            </a:gs>
            <a:gs pos="50000">
              <a:schemeClr val="accent5">
                <a:hueOff val="-3311292"/>
                <a:satOff val="13270"/>
                <a:lumOff val="2876"/>
                <a:alphaOff val="0"/>
                <a:shade val="45000"/>
                <a:satMod val="170000"/>
              </a:schemeClr>
            </a:gs>
            <a:gs pos="70000">
              <a:schemeClr val="accent5">
                <a:hueOff val="-3311292"/>
                <a:satOff val="13270"/>
                <a:lumOff val="2876"/>
                <a:alphaOff val="0"/>
                <a:tint val="99000"/>
                <a:shade val="65000"/>
                <a:satMod val="155000"/>
              </a:schemeClr>
            </a:gs>
            <a:gs pos="100000">
              <a:schemeClr val="accent5">
                <a:hueOff val="-3311292"/>
                <a:satOff val="13270"/>
                <a:lumOff val="2876"/>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5">
              <a:hueOff val="-3311292"/>
              <a:satOff val="13270"/>
              <a:lumOff val="2876"/>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fr-FR" sz="1300" kern="1200"/>
        </a:p>
      </dsp:txBody>
      <dsp:txXfrm>
        <a:off x="2565999" y="1915568"/>
        <a:ext cx="153274" cy="210092"/>
      </dsp:txXfrm>
    </dsp:sp>
    <dsp:sp modelId="{08CA61F1-97E7-4757-B9D1-5F98AC1E4F4F}">
      <dsp:nvSpPr>
        <dsp:cNvPr id="0" name=""/>
        <dsp:cNvSpPr/>
      </dsp:nvSpPr>
      <dsp:spPr>
        <a:xfrm>
          <a:off x="2888247" y="1505684"/>
          <a:ext cx="1029859" cy="1029859"/>
        </a:xfrm>
        <a:prstGeom prst="ellipse">
          <a:avLst/>
        </a:prstGeom>
        <a:gradFill rotWithShape="1">
          <a:gsLst>
            <a:gs pos="0">
              <a:schemeClr val="accent2">
                <a:shade val="15000"/>
                <a:satMod val="180000"/>
              </a:schemeClr>
            </a:gs>
            <a:gs pos="50000">
              <a:schemeClr val="accent2">
                <a:shade val="45000"/>
                <a:satMod val="170000"/>
              </a:schemeClr>
            </a:gs>
            <a:gs pos="70000">
              <a:schemeClr val="accent2">
                <a:tint val="99000"/>
                <a:shade val="65000"/>
                <a:satMod val="155000"/>
              </a:schemeClr>
            </a:gs>
            <a:gs pos="100000">
              <a:schemeClr val="accent2">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2">
              <a:satMod val="300000"/>
            </a:schemeClr>
          </a:contourClr>
        </a:sp3d>
      </dsp:spPr>
      <dsp:style>
        <a:lnRef idx="0">
          <a:schemeClr val="accent2"/>
        </a:lnRef>
        <a:fillRef idx="3">
          <a:schemeClr val="accent2"/>
        </a:fillRef>
        <a:effectRef idx="3">
          <a:schemeClr val="accent2"/>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fr-FR" sz="1600" kern="1200" dirty="0" smtClean="0"/>
            <a:t>Corps</a:t>
          </a:r>
          <a:endParaRPr lang="fr-FR" sz="1600" kern="1200" dirty="0"/>
        </a:p>
      </dsp:txBody>
      <dsp:txXfrm>
        <a:off x="3039066" y="1656503"/>
        <a:ext cx="728221" cy="728221"/>
      </dsp:txXfrm>
    </dsp:sp>
    <dsp:sp modelId="{FFE95ACD-DFFA-4A9A-8C23-FD99565238EF}">
      <dsp:nvSpPr>
        <dsp:cNvPr id="0" name=""/>
        <dsp:cNvSpPr/>
      </dsp:nvSpPr>
      <dsp:spPr>
        <a:xfrm rot="5400000">
          <a:off x="1850697" y="2560840"/>
          <a:ext cx="218963" cy="350152"/>
        </a:xfrm>
        <a:prstGeom prst="rightArrow">
          <a:avLst>
            <a:gd name="adj1" fmla="val 60000"/>
            <a:gd name="adj2" fmla="val 50000"/>
          </a:avLst>
        </a:prstGeom>
        <a:gradFill rotWithShape="0">
          <a:gsLst>
            <a:gs pos="0">
              <a:schemeClr val="accent5">
                <a:hueOff val="-6622584"/>
                <a:satOff val="26541"/>
                <a:lumOff val="5752"/>
                <a:alphaOff val="0"/>
                <a:shade val="15000"/>
                <a:satMod val="180000"/>
              </a:schemeClr>
            </a:gs>
            <a:gs pos="50000">
              <a:schemeClr val="accent5">
                <a:hueOff val="-6622584"/>
                <a:satOff val="26541"/>
                <a:lumOff val="5752"/>
                <a:alphaOff val="0"/>
                <a:shade val="45000"/>
                <a:satMod val="170000"/>
              </a:schemeClr>
            </a:gs>
            <a:gs pos="70000">
              <a:schemeClr val="accent5">
                <a:hueOff val="-6622584"/>
                <a:satOff val="26541"/>
                <a:lumOff val="5752"/>
                <a:alphaOff val="0"/>
                <a:tint val="99000"/>
                <a:shade val="65000"/>
                <a:satMod val="155000"/>
              </a:schemeClr>
            </a:gs>
            <a:gs pos="100000">
              <a:schemeClr val="accent5">
                <a:hueOff val="-6622584"/>
                <a:satOff val="26541"/>
                <a:lumOff val="5752"/>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5">
              <a:hueOff val="-6622584"/>
              <a:satOff val="26541"/>
              <a:lumOff val="5752"/>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fr-FR" sz="1300" kern="1200"/>
        </a:p>
      </dsp:txBody>
      <dsp:txXfrm>
        <a:off x="1883542" y="2598026"/>
        <a:ext cx="153274" cy="210092"/>
      </dsp:txXfrm>
    </dsp:sp>
    <dsp:sp modelId="{B2776B3D-462E-4C1F-BECB-FDAD863B213B}">
      <dsp:nvSpPr>
        <dsp:cNvPr id="0" name=""/>
        <dsp:cNvSpPr/>
      </dsp:nvSpPr>
      <dsp:spPr>
        <a:xfrm>
          <a:off x="1445249" y="2948682"/>
          <a:ext cx="1029859" cy="1029859"/>
        </a:xfrm>
        <a:prstGeom prst="ellipse">
          <a:avLst/>
        </a:prstGeom>
        <a:gradFill rotWithShape="1">
          <a:gsLst>
            <a:gs pos="0">
              <a:schemeClr val="accent4">
                <a:shade val="15000"/>
                <a:satMod val="180000"/>
              </a:schemeClr>
            </a:gs>
            <a:gs pos="50000">
              <a:schemeClr val="accent4">
                <a:shade val="45000"/>
                <a:satMod val="170000"/>
              </a:schemeClr>
            </a:gs>
            <a:gs pos="70000">
              <a:schemeClr val="accent4">
                <a:tint val="99000"/>
                <a:shade val="65000"/>
                <a:satMod val="155000"/>
              </a:schemeClr>
            </a:gs>
            <a:gs pos="100000">
              <a:schemeClr val="accent4">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4">
              <a:satMod val="300000"/>
            </a:schemeClr>
          </a:contourClr>
        </a:sp3d>
      </dsp:spPr>
      <dsp:style>
        <a:lnRef idx="0">
          <a:schemeClr val="accent4"/>
        </a:lnRef>
        <a:fillRef idx="3">
          <a:schemeClr val="accent4"/>
        </a:fillRef>
        <a:effectRef idx="3">
          <a:schemeClr val="accent4"/>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fr-FR" sz="1800" kern="1200" dirty="0" smtClean="0">
              <a:latin typeface="Bodoni MT Condensed" pitchFamily="18" charset="0"/>
            </a:rPr>
            <a:t>Homme parfait</a:t>
          </a:r>
          <a:endParaRPr lang="fr-FR" sz="1800" kern="1200" dirty="0">
            <a:latin typeface="Bodoni MT Condensed" pitchFamily="18" charset="0"/>
          </a:endParaRPr>
        </a:p>
      </dsp:txBody>
      <dsp:txXfrm>
        <a:off x="1596068" y="3099501"/>
        <a:ext cx="728221" cy="728221"/>
      </dsp:txXfrm>
    </dsp:sp>
    <dsp:sp modelId="{147A6BEE-7473-4DA4-80B4-40A313FA0A8F}">
      <dsp:nvSpPr>
        <dsp:cNvPr id="0" name=""/>
        <dsp:cNvSpPr/>
      </dsp:nvSpPr>
      <dsp:spPr>
        <a:xfrm rot="10800000">
          <a:off x="1135395" y="1845538"/>
          <a:ext cx="218963" cy="350152"/>
        </a:xfrm>
        <a:prstGeom prst="rightArrow">
          <a:avLst>
            <a:gd name="adj1" fmla="val 60000"/>
            <a:gd name="adj2" fmla="val 50000"/>
          </a:avLst>
        </a:prstGeom>
        <a:gradFill rotWithShape="0">
          <a:gsLst>
            <a:gs pos="0">
              <a:schemeClr val="accent5">
                <a:hueOff val="-9933876"/>
                <a:satOff val="39811"/>
                <a:lumOff val="8628"/>
                <a:alphaOff val="0"/>
                <a:shade val="15000"/>
                <a:satMod val="180000"/>
              </a:schemeClr>
            </a:gs>
            <a:gs pos="50000">
              <a:schemeClr val="accent5">
                <a:hueOff val="-9933876"/>
                <a:satOff val="39811"/>
                <a:lumOff val="8628"/>
                <a:alphaOff val="0"/>
                <a:shade val="45000"/>
                <a:satMod val="170000"/>
              </a:schemeClr>
            </a:gs>
            <a:gs pos="70000">
              <a:schemeClr val="accent5">
                <a:hueOff val="-9933876"/>
                <a:satOff val="39811"/>
                <a:lumOff val="8628"/>
                <a:alphaOff val="0"/>
                <a:tint val="99000"/>
                <a:shade val="65000"/>
                <a:satMod val="155000"/>
              </a:schemeClr>
            </a:gs>
            <a:gs pos="100000">
              <a:schemeClr val="accent5">
                <a:hueOff val="-9933876"/>
                <a:satOff val="39811"/>
                <a:lumOff val="8628"/>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5">
              <a:hueOff val="-9933876"/>
              <a:satOff val="39811"/>
              <a:lumOff val="8628"/>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fr-FR" sz="1300" kern="1200"/>
        </a:p>
      </dsp:txBody>
      <dsp:txXfrm rot="10800000">
        <a:off x="1201084" y="1915568"/>
        <a:ext cx="153274" cy="210092"/>
      </dsp:txXfrm>
    </dsp:sp>
    <dsp:sp modelId="{7417E2BE-00D7-495D-BEB7-2FDFDFB2087B}">
      <dsp:nvSpPr>
        <dsp:cNvPr id="0" name=""/>
        <dsp:cNvSpPr/>
      </dsp:nvSpPr>
      <dsp:spPr>
        <a:xfrm>
          <a:off x="2251" y="1505684"/>
          <a:ext cx="1029859" cy="1029859"/>
        </a:xfrm>
        <a:prstGeom prst="ellipse">
          <a:avLst/>
        </a:prstGeom>
        <a:gradFill rotWithShape="1">
          <a:gsLst>
            <a:gs pos="0">
              <a:schemeClr val="accent1">
                <a:shade val="15000"/>
                <a:satMod val="180000"/>
              </a:schemeClr>
            </a:gs>
            <a:gs pos="50000">
              <a:schemeClr val="accent1">
                <a:shade val="45000"/>
                <a:satMod val="170000"/>
              </a:schemeClr>
            </a:gs>
            <a:gs pos="70000">
              <a:schemeClr val="accent1">
                <a:tint val="99000"/>
                <a:shade val="65000"/>
                <a:satMod val="155000"/>
              </a:schemeClr>
            </a:gs>
            <a:gs pos="100000">
              <a:schemeClr val="accent1">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1">
              <a:satMod val="300000"/>
            </a:schemeClr>
          </a:contourClr>
        </a:sp3d>
      </dsp:spPr>
      <dsp:style>
        <a:lnRef idx="0">
          <a:schemeClr val="accent1"/>
        </a:lnRef>
        <a:fillRef idx="3">
          <a:schemeClr val="accent1"/>
        </a:fillRef>
        <a:effectRef idx="3">
          <a:schemeClr val="accent1"/>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fr-FR" sz="1600" kern="1200" dirty="0" smtClean="0"/>
            <a:t>Esp</a:t>
          </a:r>
          <a:endParaRPr lang="fr-FR" sz="1600" kern="1200" dirty="0"/>
        </a:p>
      </dsp:txBody>
      <dsp:txXfrm>
        <a:off x="153070" y="1656503"/>
        <a:ext cx="728221" cy="728221"/>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BB255D-435F-495F-BB7F-A65284E18A68}">
      <dsp:nvSpPr>
        <dsp:cNvPr id="0" name=""/>
        <dsp:cNvSpPr/>
      </dsp:nvSpPr>
      <dsp:spPr>
        <a:xfrm>
          <a:off x="1726078" y="1481712"/>
          <a:ext cx="1056782" cy="1056782"/>
        </a:xfrm>
        <a:prstGeom prst="ellipse">
          <a:avLst/>
        </a:prstGeom>
        <a:gradFill rotWithShape="1">
          <a:gsLst>
            <a:gs pos="0">
              <a:schemeClr val="accent3">
                <a:shade val="15000"/>
                <a:satMod val="180000"/>
              </a:schemeClr>
            </a:gs>
            <a:gs pos="50000">
              <a:schemeClr val="accent3">
                <a:shade val="45000"/>
                <a:satMod val="170000"/>
              </a:schemeClr>
            </a:gs>
            <a:gs pos="70000">
              <a:schemeClr val="accent3">
                <a:tint val="99000"/>
                <a:shade val="65000"/>
                <a:satMod val="155000"/>
              </a:schemeClr>
            </a:gs>
            <a:gs pos="100000">
              <a:schemeClr val="accent3">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3">
              <a:satMod val="300000"/>
            </a:schemeClr>
          </a:contourClr>
        </a:sp3d>
      </dsp:spPr>
      <dsp:style>
        <a:lnRef idx="0">
          <a:schemeClr val="accent3"/>
        </a:lnRef>
        <a:fillRef idx="3">
          <a:schemeClr val="accent3"/>
        </a:fillRef>
        <a:effectRef idx="3">
          <a:schemeClr val="accent3"/>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fr-FR" sz="1700" kern="1200" dirty="0" smtClean="0"/>
            <a:t>Amour Vrai</a:t>
          </a:r>
          <a:endParaRPr lang="fr-FR" sz="1700" kern="1200" dirty="0"/>
        </a:p>
      </dsp:txBody>
      <dsp:txXfrm>
        <a:off x="1880840" y="1636474"/>
        <a:ext cx="747258" cy="747258"/>
      </dsp:txXfrm>
    </dsp:sp>
    <dsp:sp modelId="{01B9FFB2-47DC-4E8B-A6B9-DBA166FD9FCA}">
      <dsp:nvSpPr>
        <dsp:cNvPr id="0" name=""/>
        <dsp:cNvSpPr/>
      </dsp:nvSpPr>
      <dsp:spPr>
        <a:xfrm rot="16200000">
          <a:off x="2142564" y="1097251"/>
          <a:ext cx="223810" cy="359306"/>
        </a:xfrm>
        <a:prstGeom prst="rightArrow">
          <a:avLst>
            <a:gd name="adj1" fmla="val 60000"/>
            <a:gd name="adj2" fmla="val 50000"/>
          </a:avLst>
        </a:prstGeom>
        <a:gradFill rotWithShape="0">
          <a:gsLst>
            <a:gs pos="0">
              <a:schemeClr val="accent5">
                <a:hueOff val="0"/>
                <a:satOff val="0"/>
                <a:lumOff val="0"/>
                <a:alphaOff val="0"/>
                <a:shade val="15000"/>
                <a:satMod val="180000"/>
              </a:schemeClr>
            </a:gs>
            <a:gs pos="50000">
              <a:schemeClr val="accent5">
                <a:hueOff val="0"/>
                <a:satOff val="0"/>
                <a:lumOff val="0"/>
                <a:alphaOff val="0"/>
                <a:shade val="45000"/>
                <a:satMod val="170000"/>
              </a:schemeClr>
            </a:gs>
            <a:gs pos="70000">
              <a:schemeClr val="accent5">
                <a:hueOff val="0"/>
                <a:satOff val="0"/>
                <a:lumOff val="0"/>
                <a:alphaOff val="0"/>
                <a:tint val="99000"/>
                <a:shade val="65000"/>
                <a:satMod val="155000"/>
              </a:schemeClr>
            </a:gs>
            <a:gs pos="100000">
              <a:schemeClr val="accent5">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5">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fr-FR" sz="1400" kern="1200"/>
        </a:p>
      </dsp:txBody>
      <dsp:txXfrm>
        <a:off x="2176136" y="1202684"/>
        <a:ext cx="156667" cy="215584"/>
      </dsp:txXfrm>
    </dsp:sp>
    <dsp:sp modelId="{402B7035-55E5-478A-9C0B-3BD726B9D729}">
      <dsp:nvSpPr>
        <dsp:cNvPr id="0" name=""/>
        <dsp:cNvSpPr/>
      </dsp:nvSpPr>
      <dsp:spPr>
        <a:xfrm>
          <a:off x="1726078" y="2646"/>
          <a:ext cx="1056782" cy="1056782"/>
        </a:xfrm>
        <a:prstGeom prst="ellipse">
          <a:avLst/>
        </a:prstGeom>
        <a:gradFill rotWithShape="0">
          <a:gsLst>
            <a:gs pos="0">
              <a:schemeClr val="accent5">
                <a:hueOff val="0"/>
                <a:satOff val="0"/>
                <a:lumOff val="0"/>
                <a:alphaOff val="0"/>
                <a:shade val="15000"/>
                <a:satMod val="180000"/>
              </a:schemeClr>
            </a:gs>
            <a:gs pos="50000">
              <a:schemeClr val="accent5">
                <a:hueOff val="0"/>
                <a:satOff val="0"/>
                <a:lumOff val="0"/>
                <a:alphaOff val="0"/>
                <a:shade val="45000"/>
                <a:satMod val="170000"/>
              </a:schemeClr>
            </a:gs>
            <a:gs pos="70000">
              <a:schemeClr val="accent5">
                <a:hueOff val="0"/>
                <a:satOff val="0"/>
                <a:lumOff val="0"/>
                <a:alphaOff val="0"/>
                <a:tint val="99000"/>
                <a:shade val="65000"/>
                <a:satMod val="155000"/>
              </a:schemeClr>
            </a:gs>
            <a:gs pos="100000">
              <a:schemeClr val="accent5">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5">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fr-FR" sz="1700" kern="1200" dirty="0" smtClean="0"/>
            <a:t>Dieu</a:t>
          </a:r>
          <a:endParaRPr lang="fr-FR" sz="1700" kern="1200" dirty="0"/>
        </a:p>
      </dsp:txBody>
      <dsp:txXfrm>
        <a:off x="1880840" y="157408"/>
        <a:ext cx="747258" cy="747258"/>
      </dsp:txXfrm>
    </dsp:sp>
    <dsp:sp modelId="{83869F16-F867-4F6A-98E7-5A91F2F9BB26}">
      <dsp:nvSpPr>
        <dsp:cNvPr id="0" name=""/>
        <dsp:cNvSpPr/>
      </dsp:nvSpPr>
      <dsp:spPr>
        <a:xfrm>
          <a:off x="2875763" y="1830450"/>
          <a:ext cx="223810" cy="359306"/>
        </a:xfrm>
        <a:prstGeom prst="rightArrow">
          <a:avLst>
            <a:gd name="adj1" fmla="val 60000"/>
            <a:gd name="adj2" fmla="val 50000"/>
          </a:avLst>
        </a:prstGeom>
        <a:gradFill rotWithShape="0">
          <a:gsLst>
            <a:gs pos="0">
              <a:schemeClr val="accent5">
                <a:hueOff val="-3311292"/>
                <a:satOff val="13270"/>
                <a:lumOff val="2876"/>
                <a:alphaOff val="0"/>
                <a:shade val="15000"/>
                <a:satMod val="180000"/>
              </a:schemeClr>
            </a:gs>
            <a:gs pos="50000">
              <a:schemeClr val="accent5">
                <a:hueOff val="-3311292"/>
                <a:satOff val="13270"/>
                <a:lumOff val="2876"/>
                <a:alphaOff val="0"/>
                <a:shade val="45000"/>
                <a:satMod val="170000"/>
              </a:schemeClr>
            </a:gs>
            <a:gs pos="70000">
              <a:schemeClr val="accent5">
                <a:hueOff val="-3311292"/>
                <a:satOff val="13270"/>
                <a:lumOff val="2876"/>
                <a:alphaOff val="0"/>
                <a:tint val="99000"/>
                <a:shade val="65000"/>
                <a:satMod val="155000"/>
              </a:schemeClr>
            </a:gs>
            <a:gs pos="100000">
              <a:schemeClr val="accent5">
                <a:hueOff val="-3311292"/>
                <a:satOff val="13270"/>
                <a:lumOff val="2876"/>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5">
              <a:hueOff val="-3311292"/>
              <a:satOff val="13270"/>
              <a:lumOff val="2876"/>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fr-FR" sz="1400" kern="1200"/>
        </a:p>
      </dsp:txBody>
      <dsp:txXfrm>
        <a:off x="2875763" y="1902311"/>
        <a:ext cx="156667" cy="215584"/>
      </dsp:txXfrm>
    </dsp:sp>
    <dsp:sp modelId="{08CA61F1-97E7-4757-B9D1-5F98AC1E4F4F}">
      <dsp:nvSpPr>
        <dsp:cNvPr id="0" name=""/>
        <dsp:cNvSpPr/>
      </dsp:nvSpPr>
      <dsp:spPr>
        <a:xfrm>
          <a:off x="3205143" y="1481712"/>
          <a:ext cx="1056782" cy="1056782"/>
        </a:xfrm>
        <a:prstGeom prst="ellipse">
          <a:avLst/>
        </a:prstGeom>
        <a:gradFill rotWithShape="1">
          <a:gsLst>
            <a:gs pos="0">
              <a:schemeClr val="accent2">
                <a:shade val="15000"/>
                <a:satMod val="180000"/>
              </a:schemeClr>
            </a:gs>
            <a:gs pos="50000">
              <a:schemeClr val="accent2">
                <a:shade val="45000"/>
                <a:satMod val="170000"/>
              </a:schemeClr>
            </a:gs>
            <a:gs pos="70000">
              <a:schemeClr val="accent2">
                <a:tint val="99000"/>
                <a:shade val="65000"/>
                <a:satMod val="155000"/>
              </a:schemeClr>
            </a:gs>
            <a:gs pos="100000">
              <a:schemeClr val="accent2">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2">
              <a:satMod val="300000"/>
            </a:schemeClr>
          </a:contourClr>
        </a:sp3d>
      </dsp:spPr>
      <dsp:style>
        <a:lnRef idx="0">
          <a:schemeClr val="accent2"/>
        </a:lnRef>
        <a:fillRef idx="3">
          <a:schemeClr val="accent2"/>
        </a:fillRef>
        <a:effectRef idx="3">
          <a:schemeClr val="accent2"/>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fr-FR" sz="2000" kern="1200" dirty="0" smtClean="0"/>
            <a:t>Eve</a:t>
          </a:r>
          <a:endParaRPr lang="fr-FR" sz="2000" kern="1200" dirty="0"/>
        </a:p>
      </dsp:txBody>
      <dsp:txXfrm>
        <a:off x="3359905" y="1636474"/>
        <a:ext cx="747258" cy="747258"/>
      </dsp:txXfrm>
    </dsp:sp>
    <dsp:sp modelId="{FFE95ACD-DFFA-4A9A-8C23-FD99565238EF}">
      <dsp:nvSpPr>
        <dsp:cNvPr id="0" name=""/>
        <dsp:cNvSpPr/>
      </dsp:nvSpPr>
      <dsp:spPr>
        <a:xfrm rot="5400000">
          <a:off x="2142564" y="2563649"/>
          <a:ext cx="223810" cy="359306"/>
        </a:xfrm>
        <a:prstGeom prst="rightArrow">
          <a:avLst>
            <a:gd name="adj1" fmla="val 60000"/>
            <a:gd name="adj2" fmla="val 50000"/>
          </a:avLst>
        </a:prstGeom>
        <a:gradFill rotWithShape="0">
          <a:gsLst>
            <a:gs pos="0">
              <a:schemeClr val="accent5">
                <a:hueOff val="-6622584"/>
                <a:satOff val="26541"/>
                <a:lumOff val="5752"/>
                <a:alphaOff val="0"/>
                <a:shade val="15000"/>
                <a:satMod val="180000"/>
              </a:schemeClr>
            </a:gs>
            <a:gs pos="50000">
              <a:schemeClr val="accent5">
                <a:hueOff val="-6622584"/>
                <a:satOff val="26541"/>
                <a:lumOff val="5752"/>
                <a:alphaOff val="0"/>
                <a:shade val="45000"/>
                <a:satMod val="170000"/>
              </a:schemeClr>
            </a:gs>
            <a:gs pos="70000">
              <a:schemeClr val="accent5">
                <a:hueOff val="-6622584"/>
                <a:satOff val="26541"/>
                <a:lumOff val="5752"/>
                <a:alphaOff val="0"/>
                <a:tint val="99000"/>
                <a:shade val="65000"/>
                <a:satMod val="155000"/>
              </a:schemeClr>
            </a:gs>
            <a:gs pos="100000">
              <a:schemeClr val="accent5">
                <a:hueOff val="-6622584"/>
                <a:satOff val="26541"/>
                <a:lumOff val="5752"/>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5">
              <a:hueOff val="-6622584"/>
              <a:satOff val="26541"/>
              <a:lumOff val="5752"/>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fr-FR" sz="1400" kern="1200"/>
        </a:p>
      </dsp:txBody>
      <dsp:txXfrm>
        <a:off x="2176136" y="2601939"/>
        <a:ext cx="156667" cy="215584"/>
      </dsp:txXfrm>
    </dsp:sp>
    <dsp:sp modelId="{B2776B3D-462E-4C1F-BECB-FDAD863B213B}">
      <dsp:nvSpPr>
        <dsp:cNvPr id="0" name=""/>
        <dsp:cNvSpPr/>
      </dsp:nvSpPr>
      <dsp:spPr>
        <a:xfrm>
          <a:off x="1726078" y="2960777"/>
          <a:ext cx="1056782" cy="1056782"/>
        </a:xfrm>
        <a:prstGeom prst="ellipse">
          <a:avLst/>
        </a:prstGeom>
        <a:gradFill rotWithShape="1">
          <a:gsLst>
            <a:gs pos="0">
              <a:schemeClr val="accent4">
                <a:shade val="15000"/>
                <a:satMod val="180000"/>
              </a:schemeClr>
            </a:gs>
            <a:gs pos="50000">
              <a:schemeClr val="accent4">
                <a:shade val="45000"/>
                <a:satMod val="170000"/>
              </a:schemeClr>
            </a:gs>
            <a:gs pos="70000">
              <a:schemeClr val="accent4">
                <a:tint val="99000"/>
                <a:shade val="65000"/>
                <a:satMod val="155000"/>
              </a:schemeClr>
            </a:gs>
            <a:gs pos="100000">
              <a:schemeClr val="accent4">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4">
              <a:satMod val="300000"/>
            </a:schemeClr>
          </a:contourClr>
        </a:sp3d>
      </dsp:spPr>
      <dsp:style>
        <a:lnRef idx="0">
          <a:schemeClr val="accent4"/>
        </a:lnRef>
        <a:fillRef idx="3">
          <a:schemeClr val="accent4"/>
        </a:fillRef>
        <a:effectRef idx="3">
          <a:schemeClr val="accent4"/>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fr-FR" sz="1400" kern="1200" dirty="0" smtClean="0">
              <a:solidFill>
                <a:srgbClr val="FFC000"/>
              </a:solidFill>
            </a:rPr>
            <a:t>Enfants</a:t>
          </a:r>
          <a:endParaRPr lang="fr-FR" sz="1400" kern="1200" dirty="0">
            <a:solidFill>
              <a:srgbClr val="FFC000"/>
            </a:solidFill>
          </a:endParaRPr>
        </a:p>
      </dsp:txBody>
      <dsp:txXfrm>
        <a:off x="1880840" y="3115539"/>
        <a:ext cx="747258" cy="747258"/>
      </dsp:txXfrm>
    </dsp:sp>
    <dsp:sp modelId="{147A6BEE-7473-4DA4-80B4-40A313FA0A8F}">
      <dsp:nvSpPr>
        <dsp:cNvPr id="0" name=""/>
        <dsp:cNvSpPr/>
      </dsp:nvSpPr>
      <dsp:spPr>
        <a:xfrm rot="10800000">
          <a:off x="1409365" y="1830450"/>
          <a:ext cx="223810" cy="359306"/>
        </a:xfrm>
        <a:prstGeom prst="rightArrow">
          <a:avLst>
            <a:gd name="adj1" fmla="val 60000"/>
            <a:gd name="adj2" fmla="val 50000"/>
          </a:avLst>
        </a:prstGeom>
        <a:gradFill rotWithShape="0">
          <a:gsLst>
            <a:gs pos="0">
              <a:schemeClr val="accent5">
                <a:hueOff val="-9933876"/>
                <a:satOff val="39811"/>
                <a:lumOff val="8628"/>
                <a:alphaOff val="0"/>
                <a:shade val="15000"/>
                <a:satMod val="180000"/>
              </a:schemeClr>
            </a:gs>
            <a:gs pos="50000">
              <a:schemeClr val="accent5">
                <a:hueOff val="-9933876"/>
                <a:satOff val="39811"/>
                <a:lumOff val="8628"/>
                <a:alphaOff val="0"/>
                <a:shade val="45000"/>
                <a:satMod val="170000"/>
              </a:schemeClr>
            </a:gs>
            <a:gs pos="70000">
              <a:schemeClr val="accent5">
                <a:hueOff val="-9933876"/>
                <a:satOff val="39811"/>
                <a:lumOff val="8628"/>
                <a:alphaOff val="0"/>
                <a:tint val="99000"/>
                <a:shade val="65000"/>
                <a:satMod val="155000"/>
              </a:schemeClr>
            </a:gs>
            <a:gs pos="100000">
              <a:schemeClr val="accent5">
                <a:hueOff val="-9933876"/>
                <a:satOff val="39811"/>
                <a:lumOff val="8628"/>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5">
              <a:hueOff val="-9933876"/>
              <a:satOff val="39811"/>
              <a:lumOff val="8628"/>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fr-FR" sz="1400" kern="1200"/>
        </a:p>
      </dsp:txBody>
      <dsp:txXfrm rot="10800000">
        <a:off x="1476508" y="1902311"/>
        <a:ext cx="156667" cy="215584"/>
      </dsp:txXfrm>
    </dsp:sp>
    <dsp:sp modelId="{7417E2BE-00D7-495D-BEB7-2FDFDFB2087B}">
      <dsp:nvSpPr>
        <dsp:cNvPr id="0" name=""/>
        <dsp:cNvSpPr/>
      </dsp:nvSpPr>
      <dsp:spPr>
        <a:xfrm>
          <a:off x="247012" y="1481712"/>
          <a:ext cx="1056782" cy="1056782"/>
        </a:xfrm>
        <a:prstGeom prst="ellipse">
          <a:avLst/>
        </a:prstGeom>
        <a:gradFill rotWithShape="1">
          <a:gsLst>
            <a:gs pos="0">
              <a:schemeClr val="accent1">
                <a:shade val="15000"/>
                <a:satMod val="180000"/>
              </a:schemeClr>
            </a:gs>
            <a:gs pos="50000">
              <a:schemeClr val="accent1">
                <a:shade val="45000"/>
                <a:satMod val="170000"/>
              </a:schemeClr>
            </a:gs>
            <a:gs pos="70000">
              <a:schemeClr val="accent1">
                <a:tint val="99000"/>
                <a:shade val="65000"/>
                <a:satMod val="155000"/>
              </a:schemeClr>
            </a:gs>
            <a:gs pos="100000">
              <a:schemeClr val="accent1">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1">
              <a:satMod val="300000"/>
            </a:schemeClr>
          </a:contourClr>
        </a:sp3d>
      </dsp:spPr>
      <dsp:style>
        <a:lnRef idx="0">
          <a:schemeClr val="accent1"/>
        </a:lnRef>
        <a:fillRef idx="3">
          <a:schemeClr val="accent1"/>
        </a:fillRef>
        <a:effectRef idx="3">
          <a:schemeClr val="accent1"/>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fr-FR" sz="1800" kern="1200" dirty="0" smtClean="0"/>
            <a:t>Adam</a:t>
          </a:r>
          <a:endParaRPr lang="fr-FR" sz="1800" kern="1200" dirty="0"/>
        </a:p>
      </dsp:txBody>
      <dsp:txXfrm>
        <a:off x="401774" y="1636474"/>
        <a:ext cx="747258" cy="747258"/>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BB255D-435F-495F-BB7F-A65284E18A68}">
      <dsp:nvSpPr>
        <dsp:cNvPr id="0" name=""/>
        <dsp:cNvSpPr/>
      </dsp:nvSpPr>
      <dsp:spPr>
        <a:xfrm>
          <a:off x="1431665" y="1496178"/>
          <a:ext cx="864938" cy="864938"/>
        </a:xfrm>
        <a:prstGeom prst="ellipse">
          <a:avLst/>
        </a:prstGeom>
        <a:gradFill rotWithShape="1">
          <a:gsLst>
            <a:gs pos="0">
              <a:schemeClr val="accent3">
                <a:shade val="15000"/>
                <a:satMod val="180000"/>
              </a:schemeClr>
            </a:gs>
            <a:gs pos="50000">
              <a:schemeClr val="accent3">
                <a:shade val="45000"/>
                <a:satMod val="170000"/>
              </a:schemeClr>
            </a:gs>
            <a:gs pos="70000">
              <a:schemeClr val="accent3">
                <a:tint val="99000"/>
                <a:shade val="65000"/>
                <a:satMod val="155000"/>
              </a:schemeClr>
            </a:gs>
            <a:gs pos="100000">
              <a:schemeClr val="accent3">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3">
              <a:satMod val="300000"/>
            </a:schemeClr>
          </a:contourClr>
        </a:sp3d>
      </dsp:spPr>
      <dsp:style>
        <a:lnRef idx="0">
          <a:schemeClr val="accent3"/>
        </a:lnRef>
        <a:fillRef idx="3">
          <a:schemeClr val="accent3"/>
        </a:fillRef>
        <a:effectRef idx="3">
          <a:schemeClr val="accent3"/>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fr-FR" sz="1300" kern="1200" dirty="0" smtClean="0"/>
            <a:t>Amour Vrai</a:t>
          </a:r>
          <a:endParaRPr lang="fr-FR" sz="1300" kern="1200" dirty="0"/>
        </a:p>
      </dsp:txBody>
      <dsp:txXfrm>
        <a:off x="1558332" y="1622845"/>
        <a:ext cx="611604" cy="611604"/>
      </dsp:txXfrm>
    </dsp:sp>
    <dsp:sp modelId="{01B9FFB2-47DC-4E8B-A6B9-DBA166FD9FCA}">
      <dsp:nvSpPr>
        <dsp:cNvPr id="0" name=""/>
        <dsp:cNvSpPr/>
      </dsp:nvSpPr>
      <dsp:spPr>
        <a:xfrm rot="16200000">
          <a:off x="1771769" y="1180092"/>
          <a:ext cx="184731" cy="294079"/>
        </a:xfrm>
        <a:prstGeom prst="rightArrow">
          <a:avLst>
            <a:gd name="adj1" fmla="val 60000"/>
            <a:gd name="adj2" fmla="val 50000"/>
          </a:avLst>
        </a:prstGeom>
        <a:gradFill rotWithShape="0">
          <a:gsLst>
            <a:gs pos="0">
              <a:schemeClr val="accent5">
                <a:hueOff val="0"/>
                <a:satOff val="0"/>
                <a:lumOff val="0"/>
                <a:alphaOff val="0"/>
                <a:shade val="15000"/>
                <a:satMod val="180000"/>
              </a:schemeClr>
            </a:gs>
            <a:gs pos="50000">
              <a:schemeClr val="accent5">
                <a:hueOff val="0"/>
                <a:satOff val="0"/>
                <a:lumOff val="0"/>
                <a:alphaOff val="0"/>
                <a:shade val="45000"/>
                <a:satMod val="170000"/>
              </a:schemeClr>
            </a:gs>
            <a:gs pos="70000">
              <a:schemeClr val="accent5">
                <a:hueOff val="0"/>
                <a:satOff val="0"/>
                <a:lumOff val="0"/>
                <a:alphaOff val="0"/>
                <a:tint val="99000"/>
                <a:shade val="65000"/>
                <a:satMod val="155000"/>
              </a:schemeClr>
            </a:gs>
            <a:gs pos="100000">
              <a:schemeClr val="accent5">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5">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fr-FR" sz="1000" kern="1200"/>
        </a:p>
      </dsp:txBody>
      <dsp:txXfrm>
        <a:off x="1799479" y="1266618"/>
        <a:ext cx="129312" cy="176447"/>
      </dsp:txXfrm>
    </dsp:sp>
    <dsp:sp modelId="{402B7035-55E5-478A-9C0B-3BD726B9D729}">
      <dsp:nvSpPr>
        <dsp:cNvPr id="0" name=""/>
        <dsp:cNvSpPr/>
      </dsp:nvSpPr>
      <dsp:spPr>
        <a:xfrm>
          <a:off x="1323548" y="66454"/>
          <a:ext cx="1081173" cy="1081173"/>
        </a:xfrm>
        <a:prstGeom prst="ellipse">
          <a:avLst/>
        </a:prstGeom>
        <a:gradFill rotWithShape="0">
          <a:gsLst>
            <a:gs pos="0">
              <a:schemeClr val="accent5">
                <a:hueOff val="0"/>
                <a:satOff val="0"/>
                <a:lumOff val="0"/>
                <a:alphaOff val="0"/>
                <a:shade val="15000"/>
                <a:satMod val="180000"/>
              </a:schemeClr>
            </a:gs>
            <a:gs pos="50000">
              <a:schemeClr val="accent5">
                <a:hueOff val="0"/>
                <a:satOff val="0"/>
                <a:lumOff val="0"/>
                <a:alphaOff val="0"/>
                <a:shade val="45000"/>
                <a:satMod val="170000"/>
              </a:schemeClr>
            </a:gs>
            <a:gs pos="70000">
              <a:schemeClr val="accent5">
                <a:hueOff val="0"/>
                <a:satOff val="0"/>
                <a:lumOff val="0"/>
                <a:alphaOff val="0"/>
                <a:tint val="99000"/>
                <a:shade val="65000"/>
                <a:satMod val="155000"/>
              </a:schemeClr>
            </a:gs>
            <a:gs pos="100000">
              <a:schemeClr val="accent5">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5">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fr-FR" sz="2000" kern="1200" dirty="0" smtClean="0"/>
            <a:t>Dieu</a:t>
          </a:r>
          <a:endParaRPr lang="fr-FR" sz="2000" kern="1200" dirty="0"/>
        </a:p>
      </dsp:txBody>
      <dsp:txXfrm>
        <a:off x="1481882" y="224788"/>
        <a:ext cx="764505" cy="764505"/>
      </dsp:txXfrm>
    </dsp:sp>
    <dsp:sp modelId="{83869F16-F867-4F6A-98E7-5A91F2F9BB26}">
      <dsp:nvSpPr>
        <dsp:cNvPr id="0" name=""/>
        <dsp:cNvSpPr/>
      </dsp:nvSpPr>
      <dsp:spPr>
        <a:xfrm>
          <a:off x="2373285" y="1781608"/>
          <a:ext cx="184731" cy="294079"/>
        </a:xfrm>
        <a:prstGeom prst="rightArrow">
          <a:avLst>
            <a:gd name="adj1" fmla="val 60000"/>
            <a:gd name="adj2" fmla="val 50000"/>
          </a:avLst>
        </a:prstGeom>
        <a:gradFill rotWithShape="0">
          <a:gsLst>
            <a:gs pos="0">
              <a:schemeClr val="accent5">
                <a:hueOff val="-3311292"/>
                <a:satOff val="13270"/>
                <a:lumOff val="2876"/>
                <a:alphaOff val="0"/>
                <a:shade val="15000"/>
                <a:satMod val="180000"/>
              </a:schemeClr>
            </a:gs>
            <a:gs pos="50000">
              <a:schemeClr val="accent5">
                <a:hueOff val="-3311292"/>
                <a:satOff val="13270"/>
                <a:lumOff val="2876"/>
                <a:alphaOff val="0"/>
                <a:shade val="45000"/>
                <a:satMod val="170000"/>
              </a:schemeClr>
            </a:gs>
            <a:gs pos="70000">
              <a:schemeClr val="accent5">
                <a:hueOff val="-3311292"/>
                <a:satOff val="13270"/>
                <a:lumOff val="2876"/>
                <a:alphaOff val="0"/>
                <a:tint val="99000"/>
                <a:shade val="65000"/>
                <a:satMod val="155000"/>
              </a:schemeClr>
            </a:gs>
            <a:gs pos="100000">
              <a:schemeClr val="accent5">
                <a:hueOff val="-3311292"/>
                <a:satOff val="13270"/>
                <a:lumOff val="2876"/>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5">
              <a:hueOff val="-3311292"/>
              <a:satOff val="13270"/>
              <a:lumOff val="2876"/>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fr-FR" sz="1000" kern="1200"/>
        </a:p>
      </dsp:txBody>
      <dsp:txXfrm>
        <a:off x="2373285" y="1840424"/>
        <a:ext cx="129312" cy="176447"/>
      </dsp:txXfrm>
    </dsp:sp>
    <dsp:sp modelId="{08CA61F1-97E7-4757-B9D1-5F98AC1E4F4F}">
      <dsp:nvSpPr>
        <dsp:cNvPr id="0" name=""/>
        <dsp:cNvSpPr/>
      </dsp:nvSpPr>
      <dsp:spPr>
        <a:xfrm>
          <a:off x="2645154" y="1388061"/>
          <a:ext cx="1081173" cy="1081173"/>
        </a:xfrm>
        <a:prstGeom prst="ellipse">
          <a:avLst/>
        </a:prstGeom>
        <a:gradFill rotWithShape="1">
          <a:gsLst>
            <a:gs pos="0">
              <a:schemeClr val="accent2">
                <a:shade val="15000"/>
                <a:satMod val="180000"/>
              </a:schemeClr>
            </a:gs>
            <a:gs pos="50000">
              <a:schemeClr val="accent2">
                <a:shade val="45000"/>
                <a:satMod val="170000"/>
              </a:schemeClr>
            </a:gs>
            <a:gs pos="70000">
              <a:schemeClr val="accent2">
                <a:tint val="99000"/>
                <a:shade val="65000"/>
                <a:satMod val="155000"/>
              </a:schemeClr>
            </a:gs>
            <a:gs pos="100000">
              <a:schemeClr val="accent2">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2">
              <a:satMod val="300000"/>
            </a:schemeClr>
          </a:contourClr>
        </a:sp3d>
      </dsp:spPr>
      <dsp:style>
        <a:lnRef idx="0">
          <a:schemeClr val="accent2"/>
        </a:lnRef>
        <a:fillRef idx="3">
          <a:schemeClr val="accent2"/>
        </a:fillRef>
        <a:effectRef idx="3">
          <a:schemeClr val="accent2"/>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fr-FR" sz="1300" kern="1200" dirty="0" smtClean="0"/>
            <a:t>Choses</a:t>
          </a:r>
          <a:endParaRPr lang="fr-FR" sz="1300" kern="1200" dirty="0"/>
        </a:p>
      </dsp:txBody>
      <dsp:txXfrm>
        <a:off x="2803488" y="1546395"/>
        <a:ext cx="764505" cy="764505"/>
      </dsp:txXfrm>
    </dsp:sp>
    <dsp:sp modelId="{FFE95ACD-DFFA-4A9A-8C23-FD99565238EF}">
      <dsp:nvSpPr>
        <dsp:cNvPr id="0" name=""/>
        <dsp:cNvSpPr/>
      </dsp:nvSpPr>
      <dsp:spPr>
        <a:xfrm rot="5400000">
          <a:off x="1771769" y="2383124"/>
          <a:ext cx="184731" cy="294079"/>
        </a:xfrm>
        <a:prstGeom prst="rightArrow">
          <a:avLst>
            <a:gd name="adj1" fmla="val 60000"/>
            <a:gd name="adj2" fmla="val 50000"/>
          </a:avLst>
        </a:prstGeom>
        <a:gradFill rotWithShape="0">
          <a:gsLst>
            <a:gs pos="0">
              <a:schemeClr val="accent5">
                <a:hueOff val="-6622584"/>
                <a:satOff val="26541"/>
                <a:lumOff val="5752"/>
                <a:alphaOff val="0"/>
                <a:shade val="15000"/>
                <a:satMod val="180000"/>
              </a:schemeClr>
            </a:gs>
            <a:gs pos="50000">
              <a:schemeClr val="accent5">
                <a:hueOff val="-6622584"/>
                <a:satOff val="26541"/>
                <a:lumOff val="5752"/>
                <a:alphaOff val="0"/>
                <a:shade val="45000"/>
                <a:satMod val="170000"/>
              </a:schemeClr>
            </a:gs>
            <a:gs pos="70000">
              <a:schemeClr val="accent5">
                <a:hueOff val="-6622584"/>
                <a:satOff val="26541"/>
                <a:lumOff val="5752"/>
                <a:alphaOff val="0"/>
                <a:tint val="99000"/>
                <a:shade val="65000"/>
                <a:satMod val="155000"/>
              </a:schemeClr>
            </a:gs>
            <a:gs pos="100000">
              <a:schemeClr val="accent5">
                <a:hueOff val="-6622584"/>
                <a:satOff val="26541"/>
                <a:lumOff val="5752"/>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5">
              <a:hueOff val="-6622584"/>
              <a:satOff val="26541"/>
              <a:lumOff val="5752"/>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fr-FR" sz="1000" kern="1200"/>
        </a:p>
      </dsp:txBody>
      <dsp:txXfrm>
        <a:off x="1799479" y="2414231"/>
        <a:ext cx="129312" cy="176447"/>
      </dsp:txXfrm>
    </dsp:sp>
    <dsp:sp modelId="{B2776B3D-462E-4C1F-BECB-FDAD863B213B}">
      <dsp:nvSpPr>
        <dsp:cNvPr id="0" name=""/>
        <dsp:cNvSpPr/>
      </dsp:nvSpPr>
      <dsp:spPr>
        <a:xfrm>
          <a:off x="1323548" y="2709667"/>
          <a:ext cx="1081173" cy="1081173"/>
        </a:xfrm>
        <a:prstGeom prst="ellipse">
          <a:avLst/>
        </a:prstGeom>
        <a:gradFill rotWithShape="1">
          <a:gsLst>
            <a:gs pos="0">
              <a:schemeClr val="accent4">
                <a:shade val="15000"/>
                <a:satMod val="180000"/>
              </a:schemeClr>
            </a:gs>
            <a:gs pos="50000">
              <a:schemeClr val="accent4">
                <a:shade val="45000"/>
                <a:satMod val="170000"/>
              </a:schemeClr>
            </a:gs>
            <a:gs pos="70000">
              <a:schemeClr val="accent4">
                <a:tint val="99000"/>
                <a:shade val="65000"/>
                <a:satMod val="155000"/>
              </a:schemeClr>
            </a:gs>
            <a:gs pos="100000">
              <a:schemeClr val="accent4">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4">
              <a:satMod val="300000"/>
            </a:schemeClr>
          </a:contourClr>
        </a:sp3d>
      </dsp:spPr>
      <dsp:style>
        <a:lnRef idx="0">
          <a:schemeClr val="accent4"/>
        </a:lnRef>
        <a:fillRef idx="3">
          <a:schemeClr val="accent4"/>
        </a:fillRef>
        <a:effectRef idx="3">
          <a:schemeClr val="accent4"/>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fr-FR" sz="1800" kern="1200" dirty="0" smtClean="0">
              <a:solidFill>
                <a:srgbClr val="FFC000"/>
              </a:solidFill>
              <a:latin typeface="Bodoni MT Condensed" pitchFamily="18" charset="0"/>
            </a:rPr>
            <a:t>Œuvres</a:t>
          </a:r>
          <a:endParaRPr lang="fr-FR" sz="1800" kern="1200" dirty="0">
            <a:solidFill>
              <a:srgbClr val="FFC000"/>
            </a:solidFill>
            <a:latin typeface="Bodoni MT Condensed" pitchFamily="18" charset="0"/>
          </a:endParaRPr>
        </a:p>
      </dsp:txBody>
      <dsp:txXfrm>
        <a:off x="1481882" y="2868001"/>
        <a:ext cx="764505" cy="764505"/>
      </dsp:txXfrm>
    </dsp:sp>
    <dsp:sp modelId="{147A6BEE-7473-4DA4-80B4-40A313FA0A8F}">
      <dsp:nvSpPr>
        <dsp:cNvPr id="0" name=""/>
        <dsp:cNvSpPr/>
      </dsp:nvSpPr>
      <dsp:spPr>
        <a:xfrm rot="10800000">
          <a:off x="1170252" y="1781608"/>
          <a:ext cx="184731" cy="294079"/>
        </a:xfrm>
        <a:prstGeom prst="rightArrow">
          <a:avLst>
            <a:gd name="adj1" fmla="val 60000"/>
            <a:gd name="adj2" fmla="val 50000"/>
          </a:avLst>
        </a:prstGeom>
        <a:gradFill rotWithShape="0">
          <a:gsLst>
            <a:gs pos="0">
              <a:schemeClr val="accent5">
                <a:hueOff val="-9933876"/>
                <a:satOff val="39811"/>
                <a:lumOff val="8628"/>
                <a:alphaOff val="0"/>
                <a:shade val="15000"/>
                <a:satMod val="180000"/>
              </a:schemeClr>
            </a:gs>
            <a:gs pos="50000">
              <a:schemeClr val="accent5">
                <a:hueOff val="-9933876"/>
                <a:satOff val="39811"/>
                <a:lumOff val="8628"/>
                <a:alphaOff val="0"/>
                <a:shade val="45000"/>
                <a:satMod val="170000"/>
              </a:schemeClr>
            </a:gs>
            <a:gs pos="70000">
              <a:schemeClr val="accent5">
                <a:hueOff val="-9933876"/>
                <a:satOff val="39811"/>
                <a:lumOff val="8628"/>
                <a:alphaOff val="0"/>
                <a:tint val="99000"/>
                <a:shade val="65000"/>
                <a:satMod val="155000"/>
              </a:schemeClr>
            </a:gs>
            <a:gs pos="100000">
              <a:schemeClr val="accent5">
                <a:hueOff val="-9933876"/>
                <a:satOff val="39811"/>
                <a:lumOff val="8628"/>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5">
              <a:hueOff val="-9933876"/>
              <a:satOff val="39811"/>
              <a:lumOff val="8628"/>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fr-FR" sz="1000" kern="1200"/>
        </a:p>
      </dsp:txBody>
      <dsp:txXfrm rot="10800000">
        <a:off x="1225671" y="1840424"/>
        <a:ext cx="129312" cy="176447"/>
      </dsp:txXfrm>
    </dsp:sp>
    <dsp:sp modelId="{7417E2BE-00D7-495D-BEB7-2FDFDFB2087B}">
      <dsp:nvSpPr>
        <dsp:cNvPr id="0" name=""/>
        <dsp:cNvSpPr/>
      </dsp:nvSpPr>
      <dsp:spPr>
        <a:xfrm>
          <a:off x="1941" y="1388061"/>
          <a:ext cx="1081173" cy="1081173"/>
        </a:xfrm>
        <a:prstGeom prst="ellipse">
          <a:avLst/>
        </a:prstGeom>
        <a:gradFill rotWithShape="1">
          <a:gsLst>
            <a:gs pos="0">
              <a:schemeClr val="accent1">
                <a:shade val="15000"/>
                <a:satMod val="180000"/>
              </a:schemeClr>
            </a:gs>
            <a:gs pos="50000">
              <a:schemeClr val="accent1">
                <a:shade val="45000"/>
                <a:satMod val="170000"/>
              </a:schemeClr>
            </a:gs>
            <a:gs pos="70000">
              <a:schemeClr val="accent1">
                <a:tint val="99000"/>
                <a:shade val="65000"/>
                <a:satMod val="155000"/>
              </a:schemeClr>
            </a:gs>
            <a:gs pos="100000">
              <a:schemeClr val="accent1">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1">
              <a:satMod val="300000"/>
            </a:schemeClr>
          </a:contourClr>
        </a:sp3d>
      </dsp:spPr>
      <dsp:style>
        <a:lnRef idx="0">
          <a:schemeClr val="accent1"/>
        </a:lnRef>
        <a:fillRef idx="3">
          <a:schemeClr val="accent1"/>
        </a:fillRef>
        <a:effectRef idx="3">
          <a:schemeClr val="accent1"/>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fr-FR" sz="1400" kern="1200" dirty="0" smtClean="0"/>
            <a:t>Être humain</a:t>
          </a:r>
          <a:endParaRPr lang="fr-FR" sz="1400" kern="1200" dirty="0"/>
        </a:p>
      </dsp:txBody>
      <dsp:txXfrm>
        <a:off x="160275" y="1546395"/>
        <a:ext cx="764505" cy="76450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2DF42F-136D-4AAE-9128-82FEA685A943}">
      <dsp:nvSpPr>
        <dsp:cNvPr id="0" name=""/>
        <dsp:cNvSpPr/>
      </dsp:nvSpPr>
      <dsp:spPr>
        <a:xfrm>
          <a:off x="0" y="85354"/>
          <a:ext cx="12192000" cy="3735700"/>
        </a:xfrm>
        <a:prstGeom prst="roundRect">
          <a:avLst>
            <a:gd name="adj" fmla="val 10000"/>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a:outerShdw blurRad="50800" dist="381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5DEDD6E3-6738-427A-8B63-60C617033841}">
      <dsp:nvSpPr>
        <dsp:cNvPr id="0" name=""/>
        <dsp:cNvSpPr/>
      </dsp:nvSpPr>
      <dsp:spPr>
        <a:xfrm>
          <a:off x="746386" y="378723"/>
          <a:ext cx="2090127" cy="2644632"/>
        </a:xfrm>
        <a:prstGeom prst="roundRect">
          <a:avLst>
            <a:gd name="adj" fmla="val 10000"/>
          </a:avLst>
        </a:prstGeom>
        <a:blipFill rotWithShape="1">
          <a:blip xmlns:r="http://schemas.openxmlformats.org/officeDocument/2006/relationships" r:embed="rId1" cstate="email">
            <a:extLst>
              <a:ext uri="{28A0092B-C50C-407E-A947-70E740481C1C}">
                <a14:useLocalDpi xmlns:a14="http://schemas.microsoft.com/office/drawing/2010/main"/>
              </a:ext>
            </a:extLst>
          </a:blip>
          <a:stretch>
            <a:fillRect/>
          </a:stretch>
        </a:blip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2">
              <a:tint val="50000"/>
              <a:hueOff val="0"/>
              <a:satOff val="0"/>
              <a:lumOff val="0"/>
              <a:alphaOff val="0"/>
              <a:satMod val="300000"/>
            </a:schemeClr>
          </a:contourClr>
        </a:sp3d>
      </dsp:spPr>
      <dsp:style>
        <a:lnRef idx="0">
          <a:scrgbClr r="0" g="0" b="0"/>
        </a:lnRef>
        <a:fillRef idx="1">
          <a:scrgbClr r="0" g="0" b="0"/>
        </a:fillRef>
        <a:effectRef idx="3">
          <a:scrgbClr r="0" g="0" b="0"/>
        </a:effectRef>
        <a:fontRef idx="minor"/>
      </dsp:style>
    </dsp:sp>
    <dsp:sp modelId="{CB97E045-7AB5-4ED3-8FF2-F6DE49D54E30}">
      <dsp:nvSpPr>
        <dsp:cNvPr id="0" name=""/>
        <dsp:cNvSpPr/>
      </dsp:nvSpPr>
      <dsp:spPr>
        <a:xfrm rot="10800000">
          <a:off x="454205" y="3393583"/>
          <a:ext cx="2573975" cy="3523607"/>
        </a:xfrm>
        <a:prstGeom prst="round2SameRect">
          <a:avLst>
            <a:gd name="adj1" fmla="val 10500"/>
            <a:gd name="adj2" fmla="val 0"/>
          </a:avLst>
        </a:prstGeom>
        <a:gradFill rotWithShape="0">
          <a:gsLst>
            <a:gs pos="0">
              <a:schemeClr val="accent2">
                <a:hueOff val="0"/>
                <a:satOff val="0"/>
                <a:lumOff val="0"/>
                <a:alphaOff val="0"/>
                <a:shade val="15000"/>
                <a:satMod val="180000"/>
              </a:schemeClr>
            </a:gs>
            <a:gs pos="50000">
              <a:schemeClr val="accent2">
                <a:hueOff val="0"/>
                <a:satOff val="0"/>
                <a:lumOff val="0"/>
                <a:alphaOff val="0"/>
                <a:shade val="45000"/>
                <a:satMod val="170000"/>
              </a:schemeClr>
            </a:gs>
            <a:gs pos="70000">
              <a:schemeClr val="accent2">
                <a:hueOff val="0"/>
                <a:satOff val="0"/>
                <a:lumOff val="0"/>
                <a:alphaOff val="0"/>
                <a:tint val="99000"/>
                <a:shade val="65000"/>
                <a:satMod val="155000"/>
              </a:schemeClr>
            </a:gs>
            <a:gs pos="100000">
              <a:schemeClr val="accent2">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2">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63576" tIns="163576" rIns="163576" bIns="163576" numCol="1" spcCol="1270" anchor="t" anchorCtr="0">
          <a:noAutofit/>
        </a:bodyPr>
        <a:lstStyle/>
        <a:p>
          <a:pPr lvl="0" algn="ctr" defTabSz="1022350">
            <a:lnSpc>
              <a:spcPct val="90000"/>
            </a:lnSpc>
            <a:spcBef>
              <a:spcPct val="0"/>
            </a:spcBef>
            <a:spcAft>
              <a:spcPct val="35000"/>
            </a:spcAft>
          </a:pPr>
          <a:endParaRPr lang="fr-FR" sz="2300" kern="1200" dirty="0" smtClean="0"/>
        </a:p>
        <a:p>
          <a:pPr lvl="0" algn="ctr" defTabSz="1022350">
            <a:lnSpc>
              <a:spcPct val="90000"/>
            </a:lnSpc>
            <a:spcBef>
              <a:spcPct val="0"/>
            </a:spcBef>
            <a:spcAft>
              <a:spcPct val="35000"/>
            </a:spcAft>
          </a:pPr>
          <a:endParaRPr lang="fr-FR" sz="2300" kern="1200" dirty="0" smtClean="0"/>
        </a:p>
        <a:p>
          <a:pPr lvl="0" algn="ctr" defTabSz="1022350">
            <a:lnSpc>
              <a:spcPct val="90000"/>
            </a:lnSpc>
            <a:spcBef>
              <a:spcPct val="0"/>
            </a:spcBef>
            <a:spcAft>
              <a:spcPct val="35000"/>
            </a:spcAft>
          </a:pPr>
          <a:r>
            <a:rPr lang="fr-FR" sz="3600" i="1" kern="1200" dirty="0" smtClean="0">
              <a:latin typeface="Garamond" pitchFamily="18" charset="0"/>
            </a:rPr>
            <a:t>Il n’est de richesse que d’homme</a:t>
          </a:r>
        </a:p>
        <a:p>
          <a:pPr lvl="0" algn="ctr" defTabSz="1022350">
            <a:lnSpc>
              <a:spcPct val="90000"/>
            </a:lnSpc>
            <a:spcBef>
              <a:spcPct val="0"/>
            </a:spcBef>
            <a:spcAft>
              <a:spcPct val="35000"/>
            </a:spcAft>
          </a:pPr>
          <a:r>
            <a:rPr lang="fr-FR" sz="2800" b="1" kern="1200" dirty="0" smtClean="0">
              <a:latin typeface="Garamond" pitchFamily="18" charset="0"/>
            </a:rPr>
            <a:t>Jean Bodin</a:t>
          </a:r>
        </a:p>
        <a:p>
          <a:pPr lvl="0" algn="ctr" defTabSz="1022350">
            <a:lnSpc>
              <a:spcPct val="90000"/>
            </a:lnSpc>
            <a:spcBef>
              <a:spcPct val="0"/>
            </a:spcBef>
            <a:spcAft>
              <a:spcPct val="35000"/>
            </a:spcAft>
          </a:pPr>
          <a:endParaRPr lang="fr-FR" sz="2300" kern="1200" dirty="0"/>
        </a:p>
      </dsp:txBody>
      <dsp:txXfrm rot="10800000">
        <a:off x="533364" y="3393583"/>
        <a:ext cx="2415657" cy="3444448"/>
      </dsp:txXfrm>
    </dsp:sp>
    <dsp:sp modelId="{A35B8FB3-7DCA-4C37-97F2-7F301C1A2D1B}">
      <dsp:nvSpPr>
        <dsp:cNvPr id="0" name=""/>
        <dsp:cNvSpPr/>
      </dsp:nvSpPr>
      <dsp:spPr>
        <a:xfrm>
          <a:off x="4767750" y="406820"/>
          <a:ext cx="1901072" cy="2679331"/>
        </a:xfrm>
        <a:prstGeom prst="roundRect">
          <a:avLst>
            <a:gd name="adj" fmla="val 10000"/>
          </a:avLst>
        </a:prstGeom>
        <a:blipFill rotWithShape="1">
          <a:blip xmlns:r="http://schemas.openxmlformats.org/officeDocument/2006/relationships" r:embed="rId2" cstate="email">
            <a:extLst>
              <a:ext uri="{28A0092B-C50C-407E-A947-70E740481C1C}">
                <a14:useLocalDpi xmlns:a14="http://schemas.microsoft.com/office/drawing/2010/main"/>
              </a:ext>
            </a:extLst>
          </a:blip>
          <a:stretch>
            <a:fillRect/>
          </a:stretch>
        </a:blip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3">
              <a:tint val="50000"/>
              <a:hueOff val="0"/>
              <a:satOff val="0"/>
              <a:lumOff val="0"/>
              <a:alphaOff val="0"/>
              <a:satMod val="300000"/>
            </a:schemeClr>
          </a:contourClr>
        </a:sp3d>
      </dsp:spPr>
      <dsp:style>
        <a:lnRef idx="0">
          <a:scrgbClr r="0" g="0" b="0"/>
        </a:lnRef>
        <a:fillRef idx="1">
          <a:scrgbClr r="0" g="0" b="0"/>
        </a:fillRef>
        <a:effectRef idx="3">
          <a:scrgbClr r="0" g="0" b="0"/>
        </a:effectRef>
        <a:fontRef idx="minor"/>
      </dsp:style>
    </dsp:sp>
    <dsp:sp modelId="{05F63B98-8C70-4F76-969B-012C3819DD5F}">
      <dsp:nvSpPr>
        <dsp:cNvPr id="0" name=""/>
        <dsp:cNvSpPr/>
      </dsp:nvSpPr>
      <dsp:spPr>
        <a:xfrm rot="10800000">
          <a:off x="3505925" y="3393583"/>
          <a:ext cx="4403494" cy="3523607"/>
        </a:xfrm>
        <a:prstGeom prst="round2SameRect">
          <a:avLst>
            <a:gd name="adj1" fmla="val 10500"/>
            <a:gd name="adj2" fmla="val 0"/>
          </a:avLst>
        </a:prstGeom>
        <a:solidFill>
          <a:srgbClr val="00B050"/>
        </a:soli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3">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63576" tIns="163576" rIns="163576" bIns="163576" numCol="1" spcCol="1270" anchor="t" anchorCtr="0">
          <a:noAutofit/>
        </a:bodyPr>
        <a:lstStyle/>
        <a:p>
          <a:pPr lvl="0" algn="ctr" defTabSz="1022350">
            <a:lnSpc>
              <a:spcPct val="90000"/>
            </a:lnSpc>
            <a:spcBef>
              <a:spcPct val="0"/>
            </a:spcBef>
            <a:spcAft>
              <a:spcPct val="35000"/>
            </a:spcAft>
          </a:pPr>
          <a:endParaRPr lang="fr-FR" sz="2300" b="0" i="0" kern="1200" dirty="0" smtClean="0"/>
        </a:p>
        <a:p>
          <a:pPr lvl="0" algn="ctr" defTabSz="1022350">
            <a:lnSpc>
              <a:spcPct val="90000"/>
            </a:lnSpc>
            <a:spcBef>
              <a:spcPct val="0"/>
            </a:spcBef>
            <a:spcAft>
              <a:spcPct val="35000"/>
            </a:spcAft>
          </a:pPr>
          <a:r>
            <a:rPr lang="fr-FR" sz="2400" b="0" i="1" kern="1200" dirty="0" smtClean="0">
              <a:latin typeface="Garamond" pitchFamily="18" charset="0"/>
            </a:rPr>
            <a:t>Toute société est faite par des hommes pour d’autres hommes. Tout employé contribue à la réussite de son entreprise. Pour qu’il se sente valorisé et motivé, une part des richesses créées doit lui être redistribuée. </a:t>
          </a:r>
        </a:p>
        <a:p>
          <a:pPr lvl="0" algn="ctr" defTabSz="1022350">
            <a:lnSpc>
              <a:spcPct val="90000"/>
            </a:lnSpc>
            <a:spcBef>
              <a:spcPct val="0"/>
            </a:spcBef>
            <a:spcAft>
              <a:spcPct val="35000"/>
            </a:spcAft>
          </a:pPr>
          <a:r>
            <a:rPr lang="fr-FR" sz="2400" b="0" i="0" kern="1200" dirty="0" err="1" smtClean="0">
              <a:latin typeface="Garamond" pitchFamily="18" charset="0"/>
            </a:rPr>
            <a:t>Mohed</a:t>
          </a:r>
          <a:r>
            <a:rPr lang="fr-FR" sz="2400" b="0" i="0" kern="1200" dirty="0" smtClean="0">
              <a:latin typeface="Garamond" pitchFamily="18" charset="0"/>
            </a:rPr>
            <a:t> </a:t>
          </a:r>
          <a:r>
            <a:rPr lang="fr-FR" sz="2400" b="0" i="0" kern="1200" dirty="0" err="1" smtClean="0">
              <a:latin typeface="Garamond" pitchFamily="18" charset="0"/>
            </a:rPr>
            <a:t>Altrad</a:t>
          </a:r>
          <a:endParaRPr lang="fr-FR" sz="2400" kern="1200" dirty="0">
            <a:latin typeface="Garamond" pitchFamily="18" charset="0"/>
          </a:endParaRPr>
        </a:p>
      </dsp:txBody>
      <dsp:txXfrm rot="10800000">
        <a:off x="3614288" y="3393583"/>
        <a:ext cx="4186768" cy="3415244"/>
      </dsp:txXfrm>
    </dsp:sp>
    <dsp:sp modelId="{07A80F92-066A-4FA2-B13C-703148F2EE1D}">
      <dsp:nvSpPr>
        <dsp:cNvPr id="0" name=""/>
        <dsp:cNvSpPr/>
      </dsp:nvSpPr>
      <dsp:spPr>
        <a:xfrm>
          <a:off x="9045111" y="397315"/>
          <a:ext cx="2166055" cy="2609482"/>
        </a:xfrm>
        <a:prstGeom prst="roundRect">
          <a:avLst>
            <a:gd name="adj" fmla="val 10000"/>
          </a:avLst>
        </a:prstGeom>
        <a:blipFill rotWithShape="1">
          <a:blip xmlns:r="http://schemas.openxmlformats.org/officeDocument/2006/relationships" r:embed="rId3" cstate="email">
            <a:extLst>
              <a:ext uri="{28A0092B-C50C-407E-A947-70E740481C1C}">
                <a14:useLocalDpi xmlns:a14="http://schemas.microsoft.com/office/drawing/2010/main"/>
              </a:ext>
            </a:extLst>
          </a:blip>
          <a:stretch>
            <a:fillRect/>
          </a:stretch>
        </a:blip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4">
              <a:tint val="50000"/>
              <a:hueOff val="0"/>
              <a:satOff val="0"/>
              <a:lumOff val="0"/>
              <a:alphaOff val="0"/>
              <a:satMod val="300000"/>
            </a:schemeClr>
          </a:contourClr>
        </a:sp3d>
      </dsp:spPr>
      <dsp:style>
        <a:lnRef idx="0">
          <a:scrgbClr r="0" g="0" b="0"/>
        </a:lnRef>
        <a:fillRef idx="1">
          <a:scrgbClr r="0" g="0" b="0"/>
        </a:fillRef>
        <a:effectRef idx="3">
          <a:scrgbClr r="0" g="0" b="0"/>
        </a:effectRef>
        <a:fontRef idx="minor"/>
      </dsp:style>
    </dsp:sp>
    <dsp:sp modelId="{3385980D-03FA-4756-894A-0C46897A0722}">
      <dsp:nvSpPr>
        <dsp:cNvPr id="0" name=""/>
        <dsp:cNvSpPr/>
      </dsp:nvSpPr>
      <dsp:spPr>
        <a:xfrm rot="10800000">
          <a:off x="8432570" y="3238320"/>
          <a:ext cx="3391138" cy="3755310"/>
        </a:xfrm>
        <a:prstGeom prst="round2SameRect">
          <a:avLst>
            <a:gd name="adj1" fmla="val 10500"/>
            <a:gd name="adj2" fmla="val 0"/>
          </a:avLst>
        </a:prstGeom>
        <a:gradFill rotWithShape="0">
          <a:gsLst>
            <a:gs pos="0">
              <a:schemeClr val="accent4">
                <a:hueOff val="0"/>
                <a:satOff val="0"/>
                <a:lumOff val="0"/>
                <a:alphaOff val="0"/>
                <a:shade val="15000"/>
                <a:satMod val="180000"/>
              </a:schemeClr>
            </a:gs>
            <a:gs pos="50000">
              <a:schemeClr val="accent4">
                <a:hueOff val="0"/>
                <a:satOff val="0"/>
                <a:lumOff val="0"/>
                <a:alphaOff val="0"/>
                <a:shade val="45000"/>
                <a:satMod val="170000"/>
              </a:schemeClr>
            </a:gs>
            <a:gs pos="70000">
              <a:schemeClr val="accent4">
                <a:hueOff val="0"/>
                <a:satOff val="0"/>
                <a:lumOff val="0"/>
                <a:alphaOff val="0"/>
                <a:tint val="99000"/>
                <a:shade val="65000"/>
                <a:satMod val="155000"/>
              </a:schemeClr>
            </a:gs>
            <a:gs pos="100000">
              <a:schemeClr val="accent4">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4">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312928" tIns="312928" rIns="312928" bIns="312928" numCol="1" spcCol="1270" anchor="t" anchorCtr="0">
          <a:noAutofit/>
        </a:bodyPr>
        <a:lstStyle/>
        <a:p>
          <a:pPr lvl="0" algn="ctr" defTabSz="1955800">
            <a:lnSpc>
              <a:spcPct val="90000"/>
            </a:lnSpc>
            <a:spcBef>
              <a:spcPct val="0"/>
            </a:spcBef>
            <a:spcAft>
              <a:spcPct val="35000"/>
            </a:spcAft>
          </a:pPr>
          <a:r>
            <a:rPr lang="fr-FR" sz="4400" b="0" i="1" kern="1200" dirty="0" smtClean="0">
              <a:latin typeface="Garamond" pitchFamily="18" charset="0"/>
            </a:rPr>
            <a:t>Aimer, c’est trouver sa richesse hors de soi.</a:t>
          </a:r>
        </a:p>
        <a:p>
          <a:pPr lvl="0" algn="ctr" defTabSz="1955800">
            <a:lnSpc>
              <a:spcPct val="90000"/>
            </a:lnSpc>
            <a:spcBef>
              <a:spcPct val="0"/>
            </a:spcBef>
            <a:spcAft>
              <a:spcPct val="35000"/>
            </a:spcAft>
          </a:pPr>
          <a:r>
            <a:rPr lang="fr-FR" sz="4400" b="0" i="0" kern="1200" dirty="0" smtClean="0">
              <a:latin typeface="Garamond" pitchFamily="18" charset="0"/>
            </a:rPr>
            <a:t>Alain</a:t>
          </a:r>
          <a:endParaRPr lang="fr-FR" sz="4400" b="0" i="0" kern="1200" dirty="0">
            <a:latin typeface="Garamond" pitchFamily="18" charset="0"/>
          </a:endParaRPr>
        </a:p>
      </dsp:txBody>
      <dsp:txXfrm rot="10800000">
        <a:off x="8536859" y="3238320"/>
        <a:ext cx="3182560" cy="365102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BB255D-435F-495F-BB7F-A65284E18A68}">
      <dsp:nvSpPr>
        <dsp:cNvPr id="0" name=""/>
        <dsp:cNvSpPr/>
      </dsp:nvSpPr>
      <dsp:spPr>
        <a:xfrm>
          <a:off x="1440966" y="1220250"/>
          <a:ext cx="870259" cy="870259"/>
        </a:xfrm>
        <a:prstGeom prst="ellipse">
          <a:avLst/>
        </a:prstGeom>
        <a:gradFill rotWithShape="1">
          <a:gsLst>
            <a:gs pos="0">
              <a:schemeClr val="accent3">
                <a:shade val="15000"/>
                <a:satMod val="180000"/>
              </a:schemeClr>
            </a:gs>
            <a:gs pos="50000">
              <a:schemeClr val="accent3">
                <a:shade val="45000"/>
                <a:satMod val="170000"/>
              </a:schemeClr>
            </a:gs>
            <a:gs pos="70000">
              <a:schemeClr val="accent3">
                <a:tint val="99000"/>
                <a:shade val="65000"/>
                <a:satMod val="155000"/>
              </a:schemeClr>
            </a:gs>
            <a:gs pos="100000">
              <a:schemeClr val="accent3">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3">
              <a:satMod val="300000"/>
            </a:schemeClr>
          </a:contourClr>
        </a:sp3d>
      </dsp:spPr>
      <dsp:style>
        <a:lnRef idx="0">
          <a:schemeClr val="accent3"/>
        </a:lnRef>
        <a:fillRef idx="3">
          <a:schemeClr val="accent3"/>
        </a:fillRef>
        <a:effectRef idx="3">
          <a:schemeClr val="accent3"/>
        </a:effectRef>
        <a:fontRef idx="minor">
          <a:schemeClr val="lt1"/>
        </a:fontRef>
      </dsp:style>
      <dsp:txBody>
        <a:bodyPr spcFirstLastPara="0" vert="horz" wrap="square" lIns="46990" tIns="46990" rIns="46990" bIns="46990" numCol="1" spcCol="1270" anchor="ctr" anchorCtr="0">
          <a:noAutofit/>
        </a:bodyPr>
        <a:lstStyle/>
        <a:p>
          <a:pPr lvl="0" algn="ctr" defTabSz="1644650">
            <a:lnSpc>
              <a:spcPct val="90000"/>
            </a:lnSpc>
            <a:spcBef>
              <a:spcPct val="0"/>
            </a:spcBef>
            <a:spcAft>
              <a:spcPct val="35000"/>
            </a:spcAft>
          </a:pPr>
          <a:endParaRPr lang="fr-FR" sz="3700" kern="1200" dirty="0"/>
        </a:p>
      </dsp:txBody>
      <dsp:txXfrm>
        <a:off x="1568412" y="1347696"/>
        <a:ext cx="615367" cy="615367"/>
      </dsp:txXfrm>
    </dsp:sp>
    <dsp:sp modelId="{01B9FFB2-47DC-4E8B-A6B9-DBA166FD9FCA}">
      <dsp:nvSpPr>
        <dsp:cNvPr id="0" name=""/>
        <dsp:cNvSpPr/>
      </dsp:nvSpPr>
      <dsp:spPr>
        <a:xfrm rot="16200000">
          <a:off x="1783988" y="903730"/>
          <a:ext cx="184216" cy="295888"/>
        </a:xfrm>
        <a:prstGeom prst="rightArrow">
          <a:avLst>
            <a:gd name="adj1" fmla="val 60000"/>
            <a:gd name="adj2" fmla="val 50000"/>
          </a:avLst>
        </a:prstGeom>
        <a:gradFill rotWithShape="0">
          <a:gsLst>
            <a:gs pos="0">
              <a:schemeClr val="accent5">
                <a:hueOff val="0"/>
                <a:satOff val="0"/>
                <a:lumOff val="0"/>
                <a:alphaOff val="0"/>
                <a:shade val="15000"/>
                <a:satMod val="180000"/>
              </a:schemeClr>
            </a:gs>
            <a:gs pos="50000">
              <a:schemeClr val="accent5">
                <a:hueOff val="0"/>
                <a:satOff val="0"/>
                <a:lumOff val="0"/>
                <a:alphaOff val="0"/>
                <a:shade val="45000"/>
                <a:satMod val="170000"/>
              </a:schemeClr>
            </a:gs>
            <a:gs pos="70000">
              <a:schemeClr val="accent5">
                <a:hueOff val="0"/>
                <a:satOff val="0"/>
                <a:lumOff val="0"/>
                <a:alphaOff val="0"/>
                <a:tint val="99000"/>
                <a:shade val="65000"/>
                <a:satMod val="155000"/>
              </a:schemeClr>
            </a:gs>
            <a:gs pos="100000">
              <a:schemeClr val="accent5">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5">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fr-FR" sz="1200" kern="1200"/>
        </a:p>
      </dsp:txBody>
      <dsp:txXfrm>
        <a:off x="1811621" y="990541"/>
        <a:ext cx="128951" cy="177532"/>
      </dsp:txXfrm>
    </dsp:sp>
    <dsp:sp modelId="{402B7035-55E5-478A-9C0B-3BD726B9D729}">
      <dsp:nvSpPr>
        <dsp:cNvPr id="0" name=""/>
        <dsp:cNvSpPr/>
      </dsp:nvSpPr>
      <dsp:spPr>
        <a:xfrm>
          <a:off x="1440966" y="2411"/>
          <a:ext cx="870259" cy="870259"/>
        </a:xfrm>
        <a:prstGeom prst="ellipse">
          <a:avLst/>
        </a:prstGeom>
        <a:gradFill rotWithShape="0">
          <a:gsLst>
            <a:gs pos="0">
              <a:schemeClr val="accent5">
                <a:hueOff val="0"/>
                <a:satOff val="0"/>
                <a:lumOff val="0"/>
                <a:alphaOff val="0"/>
                <a:shade val="15000"/>
                <a:satMod val="180000"/>
              </a:schemeClr>
            </a:gs>
            <a:gs pos="50000">
              <a:schemeClr val="accent5">
                <a:hueOff val="0"/>
                <a:satOff val="0"/>
                <a:lumOff val="0"/>
                <a:alphaOff val="0"/>
                <a:shade val="45000"/>
                <a:satMod val="170000"/>
              </a:schemeClr>
            </a:gs>
            <a:gs pos="70000">
              <a:schemeClr val="accent5">
                <a:hueOff val="0"/>
                <a:satOff val="0"/>
                <a:lumOff val="0"/>
                <a:alphaOff val="0"/>
                <a:tint val="99000"/>
                <a:shade val="65000"/>
                <a:satMod val="155000"/>
              </a:schemeClr>
            </a:gs>
            <a:gs pos="100000">
              <a:schemeClr val="accent5">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5">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fr-FR" sz="2800" kern="1200" dirty="0" smtClean="0"/>
            <a:t>AV</a:t>
          </a:r>
          <a:endParaRPr lang="fr-FR" sz="2800" kern="1200" dirty="0"/>
        </a:p>
      </dsp:txBody>
      <dsp:txXfrm>
        <a:off x="1568412" y="129857"/>
        <a:ext cx="615367" cy="615367"/>
      </dsp:txXfrm>
    </dsp:sp>
    <dsp:sp modelId="{83869F16-F867-4F6A-98E7-5A91F2F9BB26}">
      <dsp:nvSpPr>
        <dsp:cNvPr id="0" name=""/>
        <dsp:cNvSpPr/>
      </dsp:nvSpPr>
      <dsp:spPr>
        <a:xfrm>
          <a:off x="2387693" y="1507435"/>
          <a:ext cx="184216" cy="295888"/>
        </a:xfrm>
        <a:prstGeom prst="rightArrow">
          <a:avLst>
            <a:gd name="adj1" fmla="val 60000"/>
            <a:gd name="adj2" fmla="val 50000"/>
          </a:avLst>
        </a:prstGeom>
        <a:gradFill rotWithShape="0">
          <a:gsLst>
            <a:gs pos="0">
              <a:schemeClr val="accent5">
                <a:hueOff val="-3311292"/>
                <a:satOff val="13270"/>
                <a:lumOff val="2876"/>
                <a:alphaOff val="0"/>
                <a:shade val="15000"/>
                <a:satMod val="180000"/>
              </a:schemeClr>
            </a:gs>
            <a:gs pos="50000">
              <a:schemeClr val="accent5">
                <a:hueOff val="-3311292"/>
                <a:satOff val="13270"/>
                <a:lumOff val="2876"/>
                <a:alphaOff val="0"/>
                <a:shade val="45000"/>
                <a:satMod val="170000"/>
              </a:schemeClr>
            </a:gs>
            <a:gs pos="70000">
              <a:schemeClr val="accent5">
                <a:hueOff val="-3311292"/>
                <a:satOff val="13270"/>
                <a:lumOff val="2876"/>
                <a:alphaOff val="0"/>
                <a:tint val="99000"/>
                <a:shade val="65000"/>
                <a:satMod val="155000"/>
              </a:schemeClr>
            </a:gs>
            <a:gs pos="100000">
              <a:schemeClr val="accent5">
                <a:hueOff val="-3311292"/>
                <a:satOff val="13270"/>
                <a:lumOff val="2876"/>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5">
              <a:hueOff val="-3311292"/>
              <a:satOff val="13270"/>
              <a:lumOff val="2876"/>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fr-FR" sz="1200" kern="1200"/>
        </a:p>
      </dsp:txBody>
      <dsp:txXfrm>
        <a:off x="2387693" y="1566613"/>
        <a:ext cx="128951" cy="177532"/>
      </dsp:txXfrm>
    </dsp:sp>
    <dsp:sp modelId="{08CA61F1-97E7-4757-B9D1-5F98AC1E4F4F}">
      <dsp:nvSpPr>
        <dsp:cNvPr id="0" name=""/>
        <dsp:cNvSpPr/>
      </dsp:nvSpPr>
      <dsp:spPr>
        <a:xfrm>
          <a:off x="2658805" y="1220250"/>
          <a:ext cx="870259" cy="870259"/>
        </a:xfrm>
        <a:prstGeom prst="ellipse">
          <a:avLst/>
        </a:prstGeom>
        <a:gradFill rotWithShape="1">
          <a:gsLst>
            <a:gs pos="0">
              <a:schemeClr val="accent2">
                <a:shade val="15000"/>
                <a:satMod val="180000"/>
              </a:schemeClr>
            </a:gs>
            <a:gs pos="50000">
              <a:schemeClr val="accent2">
                <a:shade val="45000"/>
                <a:satMod val="170000"/>
              </a:schemeClr>
            </a:gs>
            <a:gs pos="70000">
              <a:schemeClr val="accent2">
                <a:tint val="99000"/>
                <a:shade val="65000"/>
                <a:satMod val="155000"/>
              </a:schemeClr>
            </a:gs>
            <a:gs pos="100000">
              <a:schemeClr val="accent2">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2">
              <a:satMod val="300000"/>
            </a:schemeClr>
          </a:contourClr>
        </a:sp3d>
      </dsp:spPr>
      <dsp:style>
        <a:lnRef idx="0">
          <a:schemeClr val="accent2"/>
        </a:lnRef>
        <a:fillRef idx="3">
          <a:schemeClr val="accent2"/>
        </a:fillRef>
        <a:effectRef idx="3">
          <a:schemeClr val="accent2"/>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fr-FR" sz="1500" kern="1200" dirty="0" smtClean="0"/>
            <a:t>Corps</a:t>
          </a:r>
          <a:endParaRPr lang="fr-FR" sz="1500" kern="1200" dirty="0"/>
        </a:p>
      </dsp:txBody>
      <dsp:txXfrm>
        <a:off x="2786251" y="1347696"/>
        <a:ext cx="615367" cy="615367"/>
      </dsp:txXfrm>
    </dsp:sp>
    <dsp:sp modelId="{FFE95ACD-DFFA-4A9A-8C23-FD99565238EF}">
      <dsp:nvSpPr>
        <dsp:cNvPr id="0" name=""/>
        <dsp:cNvSpPr/>
      </dsp:nvSpPr>
      <dsp:spPr>
        <a:xfrm rot="5400000">
          <a:off x="1783988" y="2111141"/>
          <a:ext cx="184216" cy="295888"/>
        </a:xfrm>
        <a:prstGeom prst="rightArrow">
          <a:avLst>
            <a:gd name="adj1" fmla="val 60000"/>
            <a:gd name="adj2" fmla="val 50000"/>
          </a:avLst>
        </a:prstGeom>
        <a:gradFill rotWithShape="0">
          <a:gsLst>
            <a:gs pos="0">
              <a:schemeClr val="accent5">
                <a:hueOff val="-6622584"/>
                <a:satOff val="26541"/>
                <a:lumOff val="5752"/>
                <a:alphaOff val="0"/>
                <a:shade val="15000"/>
                <a:satMod val="180000"/>
              </a:schemeClr>
            </a:gs>
            <a:gs pos="50000">
              <a:schemeClr val="accent5">
                <a:hueOff val="-6622584"/>
                <a:satOff val="26541"/>
                <a:lumOff val="5752"/>
                <a:alphaOff val="0"/>
                <a:shade val="45000"/>
                <a:satMod val="170000"/>
              </a:schemeClr>
            </a:gs>
            <a:gs pos="70000">
              <a:schemeClr val="accent5">
                <a:hueOff val="-6622584"/>
                <a:satOff val="26541"/>
                <a:lumOff val="5752"/>
                <a:alphaOff val="0"/>
                <a:tint val="99000"/>
                <a:shade val="65000"/>
                <a:satMod val="155000"/>
              </a:schemeClr>
            </a:gs>
            <a:gs pos="100000">
              <a:schemeClr val="accent5">
                <a:hueOff val="-6622584"/>
                <a:satOff val="26541"/>
                <a:lumOff val="5752"/>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5">
              <a:hueOff val="-6622584"/>
              <a:satOff val="26541"/>
              <a:lumOff val="5752"/>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fr-FR" sz="1200" kern="1200"/>
        </a:p>
      </dsp:txBody>
      <dsp:txXfrm>
        <a:off x="1811621" y="2142687"/>
        <a:ext cx="128951" cy="177532"/>
      </dsp:txXfrm>
    </dsp:sp>
    <dsp:sp modelId="{B2776B3D-462E-4C1F-BECB-FDAD863B213B}">
      <dsp:nvSpPr>
        <dsp:cNvPr id="0" name=""/>
        <dsp:cNvSpPr/>
      </dsp:nvSpPr>
      <dsp:spPr>
        <a:xfrm>
          <a:off x="1440966" y="2438088"/>
          <a:ext cx="870259" cy="870259"/>
        </a:xfrm>
        <a:prstGeom prst="ellipse">
          <a:avLst/>
        </a:prstGeom>
        <a:gradFill rotWithShape="1">
          <a:gsLst>
            <a:gs pos="0">
              <a:schemeClr val="accent4">
                <a:shade val="15000"/>
                <a:satMod val="180000"/>
              </a:schemeClr>
            </a:gs>
            <a:gs pos="50000">
              <a:schemeClr val="accent4">
                <a:shade val="45000"/>
                <a:satMod val="170000"/>
              </a:schemeClr>
            </a:gs>
            <a:gs pos="70000">
              <a:schemeClr val="accent4">
                <a:tint val="99000"/>
                <a:shade val="65000"/>
                <a:satMod val="155000"/>
              </a:schemeClr>
            </a:gs>
            <a:gs pos="100000">
              <a:schemeClr val="accent4">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4">
              <a:satMod val="300000"/>
            </a:schemeClr>
          </a:contourClr>
        </a:sp3d>
      </dsp:spPr>
      <dsp:style>
        <a:lnRef idx="0">
          <a:schemeClr val="accent4"/>
        </a:lnRef>
        <a:fillRef idx="3">
          <a:schemeClr val="accent4"/>
        </a:fillRef>
        <a:effectRef idx="3">
          <a:schemeClr val="accent4"/>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fr-FR" sz="2000" kern="1200" dirty="0" smtClean="0"/>
            <a:t>Moi</a:t>
          </a:r>
          <a:endParaRPr lang="fr-FR" sz="2000" kern="1200" dirty="0"/>
        </a:p>
      </dsp:txBody>
      <dsp:txXfrm>
        <a:off x="1568412" y="2565534"/>
        <a:ext cx="615367" cy="615367"/>
      </dsp:txXfrm>
    </dsp:sp>
    <dsp:sp modelId="{147A6BEE-7473-4DA4-80B4-40A313FA0A8F}">
      <dsp:nvSpPr>
        <dsp:cNvPr id="0" name=""/>
        <dsp:cNvSpPr/>
      </dsp:nvSpPr>
      <dsp:spPr>
        <a:xfrm rot="10800000">
          <a:off x="1180282" y="1507435"/>
          <a:ext cx="184216" cy="295888"/>
        </a:xfrm>
        <a:prstGeom prst="rightArrow">
          <a:avLst>
            <a:gd name="adj1" fmla="val 60000"/>
            <a:gd name="adj2" fmla="val 50000"/>
          </a:avLst>
        </a:prstGeom>
        <a:gradFill rotWithShape="0">
          <a:gsLst>
            <a:gs pos="0">
              <a:schemeClr val="accent5">
                <a:hueOff val="-9933876"/>
                <a:satOff val="39811"/>
                <a:lumOff val="8628"/>
                <a:alphaOff val="0"/>
                <a:shade val="15000"/>
                <a:satMod val="180000"/>
              </a:schemeClr>
            </a:gs>
            <a:gs pos="50000">
              <a:schemeClr val="accent5">
                <a:hueOff val="-9933876"/>
                <a:satOff val="39811"/>
                <a:lumOff val="8628"/>
                <a:alphaOff val="0"/>
                <a:shade val="45000"/>
                <a:satMod val="170000"/>
              </a:schemeClr>
            </a:gs>
            <a:gs pos="70000">
              <a:schemeClr val="accent5">
                <a:hueOff val="-9933876"/>
                <a:satOff val="39811"/>
                <a:lumOff val="8628"/>
                <a:alphaOff val="0"/>
                <a:tint val="99000"/>
                <a:shade val="65000"/>
                <a:satMod val="155000"/>
              </a:schemeClr>
            </a:gs>
            <a:gs pos="100000">
              <a:schemeClr val="accent5">
                <a:hueOff val="-9933876"/>
                <a:satOff val="39811"/>
                <a:lumOff val="8628"/>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5">
              <a:hueOff val="-9933876"/>
              <a:satOff val="39811"/>
              <a:lumOff val="8628"/>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fr-FR" sz="1200" kern="1200"/>
        </a:p>
      </dsp:txBody>
      <dsp:txXfrm rot="10800000">
        <a:off x="1235547" y="1566613"/>
        <a:ext cx="128951" cy="177532"/>
      </dsp:txXfrm>
    </dsp:sp>
    <dsp:sp modelId="{7417E2BE-00D7-495D-BEB7-2FDFDFB2087B}">
      <dsp:nvSpPr>
        <dsp:cNvPr id="0" name=""/>
        <dsp:cNvSpPr/>
      </dsp:nvSpPr>
      <dsp:spPr>
        <a:xfrm>
          <a:off x="223128" y="1220250"/>
          <a:ext cx="870259" cy="870259"/>
        </a:xfrm>
        <a:prstGeom prst="ellipse">
          <a:avLst/>
        </a:prstGeom>
        <a:gradFill rotWithShape="1">
          <a:gsLst>
            <a:gs pos="0">
              <a:schemeClr val="accent1">
                <a:shade val="15000"/>
                <a:satMod val="180000"/>
              </a:schemeClr>
            </a:gs>
            <a:gs pos="50000">
              <a:schemeClr val="accent1">
                <a:shade val="45000"/>
                <a:satMod val="170000"/>
              </a:schemeClr>
            </a:gs>
            <a:gs pos="70000">
              <a:schemeClr val="accent1">
                <a:tint val="99000"/>
                <a:shade val="65000"/>
                <a:satMod val="155000"/>
              </a:schemeClr>
            </a:gs>
            <a:gs pos="100000">
              <a:schemeClr val="accent1">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1">
              <a:satMod val="300000"/>
            </a:schemeClr>
          </a:contourClr>
        </a:sp3d>
      </dsp:spPr>
      <dsp:style>
        <a:lnRef idx="0">
          <a:schemeClr val="accent1"/>
        </a:lnRef>
        <a:fillRef idx="3">
          <a:schemeClr val="accent1"/>
        </a:fillRef>
        <a:effectRef idx="3">
          <a:schemeClr val="accent1"/>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fr-FR" sz="1500" kern="1200" dirty="0" smtClean="0"/>
            <a:t>Esp</a:t>
          </a:r>
          <a:endParaRPr lang="fr-FR" sz="1500" kern="1200" dirty="0"/>
        </a:p>
      </dsp:txBody>
      <dsp:txXfrm>
        <a:off x="350574" y="1347696"/>
        <a:ext cx="615367" cy="61536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BB255D-435F-495F-BB7F-A65284E18A68}">
      <dsp:nvSpPr>
        <dsp:cNvPr id="0" name=""/>
        <dsp:cNvSpPr/>
      </dsp:nvSpPr>
      <dsp:spPr>
        <a:xfrm>
          <a:off x="1619552" y="1249063"/>
          <a:ext cx="891459" cy="891459"/>
        </a:xfrm>
        <a:prstGeom prst="ellipse">
          <a:avLst/>
        </a:prstGeom>
        <a:gradFill rotWithShape="1">
          <a:gsLst>
            <a:gs pos="0">
              <a:schemeClr val="accent3">
                <a:shade val="15000"/>
                <a:satMod val="180000"/>
              </a:schemeClr>
            </a:gs>
            <a:gs pos="50000">
              <a:schemeClr val="accent3">
                <a:shade val="45000"/>
                <a:satMod val="170000"/>
              </a:schemeClr>
            </a:gs>
            <a:gs pos="70000">
              <a:schemeClr val="accent3">
                <a:tint val="99000"/>
                <a:shade val="65000"/>
                <a:satMod val="155000"/>
              </a:schemeClr>
            </a:gs>
            <a:gs pos="100000">
              <a:schemeClr val="accent3">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3">
              <a:satMod val="300000"/>
            </a:schemeClr>
          </a:contourClr>
        </a:sp3d>
      </dsp:spPr>
      <dsp:style>
        <a:lnRef idx="0">
          <a:schemeClr val="accent3"/>
        </a:lnRef>
        <a:fillRef idx="3">
          <a:schemeClr val="accent3"/>
        </a:fillRef>
        <a:effectRef idx="3">
          <a:schemeClr val="accent3"/>
        </a:effectRef>
        <a:fontRef idx="minor">
          <a:schemeClr val="lt1"/>
        </a:fontRef>
      </dsp:style>
      <dsp:txBody>
        <a:bodyPr spcFirstLastPara="0" vert="horz" wrap="square" lIns="48260" tIns="48260" rIns="48260" bIns="48260" numCol="1" spcCol="1270" anchor="ctr" anchorCtr="0">
          <a:noAutofit/>
        </a:bodyPr>
        <a:lstStyle/>
        <a:p>
          <a:pPr lvl="0" algn="ctr" defTabSz="1689100">
            <a:lnSpc>
              <a:spcPct val="90000"/>
            </a:lnSpc>
            <a:spcBef>
              <a:spcPct val="0"/>
            </a:spcBef>
            <a:spcAft>
              <a:spcPct val="35000"/>
            </a:spcAft>
          </a:pPr>
          <a:endParaRPr lang="fr-FR" sz="3800" kern="1200" dirty="0"/>
        </a:p>
      </dsp:txBody>
      <dsp:txXfrm>
        <a:off x="1750103" y="1379614"/>
        <a:ext cx="630357" cy="630357"/>
      </dsp:txXfrm>
    </dsp:sp>
    <dsp:sp modelId="{01B9FFB2-47DC-4E8B-A6B9-DBA166FD9FCA}">
      <dsp:nvSpPr>
        <dsp:cNvPr id="0" name=""/>
        <dsp:cNvSpPr/>
      </dsp:nvSpPr>
      <dsp:spPr>
        <a:xfrm rot="16200000">
          <a:off x="1971032" y="925019"/>
          <a:ext cx="188500" cy="303096"/>
        </a:xfrm>
        <a:prstGeom prst="rightArrow">
          <a:avLst>
            <a:gd name="adj1" fmla="val 60000"/>
            <a:gd name="adj2" fmla="val 50000"/>
          </a:avLst>
        </a:prstGeom>
        <a:gradFill rotWithShape="0">
          <a:gsLst>
            <a:gs pos="0">
              <a:schemeClr val="accent5">
                <a:hueOff val="0"/>
                <a:satOff val="0"/>
                <a:lumOff val="0"/>
                <a:alphaOff val="0"/>
                <a:shade val="15000"/>
                <a:satMod val="180000"/>
              </a:schemeClr>
            </a:gs>
            <a:gs pos="50000">
              <a:schemeClr val="accent5">
                <a:hueOff val="0"/>
                <a:satOff val="0"/>
                <a:lumOff val="0"/>
                <a:alphaOff val="0"/>
                <a:shade val="45000"/>
                <a:satMod val="170000"/>
              </a:schemeClr>
            </a:gs>
            <a:gs pos="70000">
              <a:schemeClr val="accent5">
                <a:hueOff val="0"/>
                <a:satOff val="0"/>
                <a:lumOff val="0"/>
                <a:alphaOff val="0"/>
                <a:tint val="99000"/>
                <a:shade val="65000"/>
                <a:satMod val="155000"/>
              </a:schemeClr>
            </a:gs>
            <a:gs pos="100000">
              <a:schemeClr val="accent5">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5">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fr-FR" sz="1200" kern="1200"/>
        </a:p>
      </dsp:txBody>
      <dsp:txXfrm>
        <a:off x="1999307" y="1013913"/>
        <a:ext cx="131950" cy="181858"/>
      </dsp:txXfrm>
    </dsp:sp>
    <dsp:sp modelId="{402B7035-55E5-478A-9C0B-3BD726B9D729}">
      <dsp:nvSpPr>
        <dsp:cNvPr id="0" name=""/>
        <dsp:cNvSpPr/>
      </dsp:nvSpPr>
      <dsp:spPr>
        <a:xfrm>
          <a:off x="1619552" y="1942"/>
          <a:ext cx="891459" cy="891459"/>
        </a:xfrm>
        <a:prstGeom prst="ellipse">
          <a:avLst/>
        </a:prstGeom>
        <a:gradFill rotWithShape="0">
          <a:gsLst>
            <a:gs pos="0">
              <a:schemeClr val="accent5">
                <a:hueOff val="0"/>
                <a:satOff val="0"/>
                <a:lumOff val="0"/>
                <a:alphaOff val="0"/>
                <a:shade val="15000"/>
                <a:satMod val="180000"/>
              </a:schemeClr>
            </a:gs>
            <a:gs pos="50000">
              <a:schemeClr val="accent5">
                <a:hueOff val="0"/>
                <a:satOff val="0"/>
                <a:lumOff val="0"/>
                <a:alphaOff val="0"/>
                <a:shade val="45000"/>
                <a:satMod val="170000"/>
              </a:schemeClr>
            </a:gs>
            <a:gs pos="70000">
              <a:schemeClr val="accent5">
                <a:hueOff val="0"/>
                <a:satOff val="0"/>
                <a:lumOff val="0"/>
                <a:alphaOff val="0"/>
                <a:tint val="99000"/>
                <a:shade val="65000"/>
                <a:satMod val="155000"/>
              </a:schemeClr>
            </a:gs>
            <a:gs pos="100000">
              <a:schemeClr val="accent5">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5">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38100" tIns="38100" rIns="38100" bIns="38100" numCol="1" spcCol="1270" anchor="ctr" anchorCtr="0">
          <a:noAutofit/>
        </a:bodyPr>
        <a:lstStyle/>
        <a:p>
          <a:pPr lvl="0" algn="ctr" defTabSz="1333500">
            <a:lnSpc>
              <a:spcPct val="90000"/>
            </a:lnSpc>
            <a:spcBef>
              <a:spcPct val="0"/>
            </a:spcBef>
            <a:spcAft>
              <a:spcPct val="35000"/>
            </a:spcAft>
          </a:pPr>
          <a:r>
            <a:rPr lang="fr-FR" sz="3000" kern="1200" dirty="0" smtClean="0"/>
            <a:t>AV</a:t>
          </a:r>
          <a:endParaRPr lang="fr-FR" sz="3000" kern="1200" dirty="0"/>
        </a:p>
      </dsp:txBody>
      <dsp:txXfrm>
        <a:off x="1750103" y="132493"/>
        <a:ext cx="630357" cy="630357"/>
      </dsp:txXfrm>
    </dsp:sp>
    <dsp:sp modelId="{83869F16-F867-4F6A-98E7-5A91F2F9BB26}">
      <dsp:nvSpPr>
        <dsp:cNvPr id="0" name=""/>
        <dsp:cNvSpPr/>
      </dsp:nvSpPr>
      <dsp:spPr>
        <a:xfrm>
          <a:off x="2589257" y="1543244"/>
          <a:ext cx="188500" cy="303096"/>
        </a:xfrm>
        <a:prstGeom prst="rightArrow">
          <a:avLst>
            <a:gd name="adj1" fmla="val 60000"/>
            <a:gd name="adj2" fmla="val 50000"/>
          </a:avLst>
        </a:prstGeom>
        <a:gradFill rotWithShape="0">
          <a:gsLst>
            <a:gs pos="0">
              <a:schemeClr val="accent5">
                <a:hueOff val="-3311292"/>
                <a:satOff val="13270"/>
                <a:lumOff val="2876"/>
                <a:alphaOff val="0"/>
                <a:shade val="15000"/>
                <a:satMod val="180000"/>
              </a:schemeClr>
            </a:gs>
            <a:gs pos="50000">
              <a:schemeClr val="accent5">
                <a:hueOff val="-3311292"/>
                <a:satOff val="13270"/>
                <a:lumOff val="2876"/>
                <a:alphaOff val="0"/>
                <a:shade val="45000"/>
                <a:satMod val="170000"/>
              </a:schemeClr>
            </a:gs>
            <a:gs pos="70000">
              <a:schemeClr val="accent5">
                <a:hueOff val="-3311292"/>
                <a:satOff val="13270"/>
                <a:lumOff val="2876"/>
                <a:alphaOff val="0"/>
                <a:tint val="99000"/>
                <a:shade val="65000"/>
                <a:satMod val="155000"/>
              </a:schemeClr>
            </a:gs>
            <a:gs pos="100000">
              <a:schemeClr val="accent5">
                <a:hueOff val="-3311292"/>
                <a:satOff val="13270"/>
                <a:lumOff val="2876"/>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5">
              <a:hueOff val="-3311292"/>
              <a:satOff val="13270"/>
              <a:lumOff val="2876"/>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fr-FR" sz="1200" kern="1200"/>
        </a:p>
      </dsp:txBody>
      <dsp:txXfrm>
        <a:off x="2589257" y="1603863"/>
        <a:ext cx="131950" cy="181858"/>
      </dsp:txXfrm>
    </dsp:sp>
    <dsp:sp modelId="{08CA61F1-97E7-4757-B9D1-5F98AC1E4F4F}">
      <dsp:nvSpPr>
        <dsp:cNvPr id="0" name=""/>
        <dsp:cNvSpPr/>
      </dsp:nvSpPr>
      <dsp:spPr>
        <a:xfrm>
          <a:off x="2866673" y="1249063"/>
          <a:ext cx="891459" cy="891459"/>
        </a:xfrm>
        <a:prstGeom prst="ellipse">
          <a:avLst/>
        </a:prstGeom>
        <a:gradFill rotWithShape="1">
          <a:gsLst>
            <a:gs pos="0">
              <a:schemeClr val="accent2">
                <a:shade val="15000"/>
                <a:satMod val="180000"/>
              </a:schemeClr>
            </a:gs>
            <a:gs pos="50000">
              <a:schemeClr val="accent2">
                <a:shade val="45000"/>
                <a:satMod val="170000"/>
              </a:schemeClr>
            </a:gs>
            <a:gs pos="70000">
              <a:schemeClr val="accent2">
                <a:tint val="99000"/>
                <a:shade val="65000"/>
                <a:satMod val="155000"/>
              </a:schemeClr>
            </a:gs>
            <a:gs pos="100000">
              <a:schemeClr val="accent2">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2">
              <a:satMod val="300000"/>
            </a:schemeClr>
          </a:contourClr>
        </a:sp3d>
      </dsp:spPr>
      <dsp:style>
        <a:lnRef idx="0">
          <a:schemeClr val="accent2"/>
        </a:lnRef>
        <a:fillRef idx="3">
          <a:schemeClr val="accent2"/>
        </a:fillRef>
        <a:effectRef idx="3">
          <a:schemeClr val="accent2"/>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fr-FR" sz="2000" kern="1200" dirty="0" smtClean="0"/>
            <a:t>Toi </a:t>
          </a:r>
          <a:endParaRPr lang="fr-FR" sz="2000" kern="1200" dirty="0"/>
        </a:p>
      </dsp:txBody>
      <dsp:txXfrm>
        <a:off x="2997224" y="1379614"/>
        <a:ext cx="630357" cy="630357"/>
      </dsp:txXfrm>
    </dsp:sp>
    <dsp:sp modelId="{FFE95ACD-DFFA-4A9A-8C23-FD99565238EF}">
      <dsp:nvSpPr>
        <dsp:cNvPr id="0" name=""/>
        <dsp:cNvSpPr/>
      </dsp:nvSpPr>
      <dsp:spPr>
        <a:xfrm rot="5400000">
          <a:off x="1971032" y="2161470"/>
          <a:ext cx="188500" cy="303096"/>
        </a:xfrm>
        <a:prstGeom prst="rightArrow">
          <a:avLst>
            <a:gd name="adj1" fmla="val 60000"/>
            <a:gd name="adj2" fmla="val 50000"/>
          </a:avLst>
        </a:prstGeom>
        <a:gradFill rotWithShape="0">
          <a:gsLst>
            <a:gs pos="0">
              <a:schemeClr val="accent5">
                <a:hueOff val="-6622584"/>
                <a:satOff val="26541"/>
                <a:lumOff val="5752"/>
                <a:alphaOff val="0"/>
                <a:shade val="15000"/>
                <a:satMod val="180000"/>
              </a:schemeClr>
            </a:gs>
            <a:gs pos="50000">
              <a:schemeClr val="accent5">
                <a:hueOff val="-6622584"/>
                <a:satOff val="26541"/>
                <a:lumOff val="5752"/>
                <a:alphaOff val="0"/>
                <a:shade val="45000"/>
                <a:satMod val="170000"/>
              </a:schemeClr>
            </a:gs>
            <a:gs pos="70000">
              <a:schemeClr val="accent5">
                <a:hueOff val="-6622584"/>
                <a:satOff val="26541"/>
                <a:lumOff val="5752"/>
                <a:alphaOff val="0"/>
                <a:tint val="99000"/>
                <a:shade val="65000"/>
                <a:satMod val="155000"/>
              </a:schemeClr>
            </a:gs>
            <a:gs pos="100000">
              <a:schemeClr val="accent5">
                <a:hueOff val="-6622584"/>
                <a:satOff val="26541"/>
                <a:lumOff val="5752"/>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5">
              <a:hueOff val="-6622584"/>
              <a:satOff val="26541"/>
              <a:lumOff val="5752"/>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fr-FR" sz="1200" kern="1200"/>
        </a:p>
      </dsp:txBody>
      <dsp:txXfrm>
        <a:off x="1999307" y="2193814"/>
        <a:ext cx="131950" cy="181858"/>
      </dsp:txXfrm>
    </dsp:sp>
    <dsp:sp modelId="{B2776B3D-462E-4C1F-BECB-FDAD863B213B}">
      <dsp:nvSpPr>
        <dsp:cNvPr id="0" name=""/>
        <dsp:cNvSpPr/>
      </dsp:nvSpPr>
      <dsp:spPr>
        <a:xfrm>
          <a:off x="1619552" y="2496184"/>
          <a:ext cx="891459" cy="891459"/>
        </a:xfrm>
        <a:prstGeom prst="ellipse">
          <a:avLst/>
        </a:prstGeom>
        <a:gradFill rotWithShape="1">
          <a:gsLst>
            <a:gs pos="0">
              <a:schemeClr val="accent4">
                <a:shade val="15000"/>
                <a:satMod val="180000"/>
              </a:schemeClr>
            </a:gs>
            <a:gs pos="50000">
              <a:schemeClr val="accent4">
                <a:shade val="45000"/>
                <a:satMod val="170000"/>
              </a:schemeClr>
            </a:gs>
            <a:gs pos="70000">
              <a:schemeClr val="accent4">
                <a:tint val="99000"/>
                <a:shade val="65000"/>
                <a:satMod val="155000"/>
              </a:schemeClr>
            </a:gs>
            <a:gs pos="100000">
              <a:schemeClr val="accent4">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4">
              <a:satMod val="300000"/>
            </a:schemeClr>
          </a:contourClr>
        </a:sp3d>
      </dsp:spPr>
      <dsp:style>
        <a:lnRef idx="0">
          <a:schemeClr val="accent4"/>
        </a:lnRef>
        <a:fillRef idx="3">
          <a:schemeClr val="accent4"/>
        </a:fillRef>
        <a:effectRef idx="3">
          <a:schemeClr val="accent4"/>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fr-FR" sz="1600" kern="1200" dirty="0" smtClean="0">
              <a:solidFill>
                <a:srgbClr val="FFC000"/>
              </a:solidFill>
            </a:rPr>
            <a:t>Union</a:t>
          </a:r>
          <a:endParaRPr lang="fr-FR" sz="1600" kern="1200" dirty="0">
            <a:solidFill>
              <a:srgbClr val="FFC000"/>
            </a:solidFill>
          </a:endParaRPr>
        </a:p>
      </dsp:txBody>
      <dsp:txXfrm>
        <a:off x="1750103" y="2626735"/>
        <a:ext cx="630357" cy="630357"/>
      </dsp:txXfrm>
    </dsp:sp>
    <dsp:sp modelId="{147A6BEE-7473-4DA4-80B4-40A313FA0A8F}">
      <dsp:nvSpPr>
        <dsp:cNvPr id="0" name=""/>
        <dsp:cNvSpPr/>
      </dsp:nvSpPr>
      <dsp:spPr>
        <a:xfrm rot="10800000">
          <a:off x="1352806" y="1543244"/>
          <a:ext cx="188500" cy="303096"/>
        </a:xfrm>
        <a:prstGeom prst="rightArrow">
          <a:avLst>
            <a:gd name="adj1" fmla="val 60000"/>
            <a:gd name="adj2" fmla="val 50000"/>
          </a:avLst>
        </a:prstGeom>
        <a:gradFill rotWithShape="0">
          <a:gsLst>
            <a:gs pos="0">
              <a:schemeClr val="accent5">
                <a:hueOff val="-9933876"/>
                <a:satOff val="39811"/>
                <a:lumOff val="8628"/>
                <a:alphaOff val="0"/>
                <a:shade val="15000"/>
                <a:satMod val="180000"/>
              </a:schemeClr>
            </a:gs>
            <a:gs pos="50000">
              <a:schemeClr val="accent5">
                <a:hueOff val="-9933876"/>
                <a:satOff val="39811"/>
                <a:lumOff val="8628"/>
                <a:alphaOff val="0"/>
                <a:shade val="45000"/>
                <a:satMod val="170000"/>
              </a:schemeClr>
            </a:gs>
            <a:gs pos="70000">
              <a:schemeClr val="accent5">
                <a:hueOff val="-9933876"/>
                <a:satOff val="39811"/>
                <a:lumOff val="8628"/>
                <a:alphaOff val="0"/>
                <a:tint val="99000"/>
                <a:shade val="65000"/>
                <a:satMod val="155000"/>
              </a:schemeClr>
            </a:gs>
            <a:gs pos="100000">
              <a:schemeClr val="accent5">
                <a:hueOff val="-9933876"/>
                <a:satOff val="39811"/>
                <a:lumOff val="8628"/>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5">
              <a:hueOff val="-9933876"/>
              <a:satOff val="39811"/>
              <a:lumOff val="8628"/>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fr-FR" sz="1200" kern="1200"/>
        </a:p>
      </dsp:txBody>
      <dsp:txXfrm rot="10800000">
        <a:off x="1409356" y="1603863"/>
        <a:ext cx="131950" cy="181858"/>
      </dsp:txXfrm>
    </dsp:sp>
    <dsp:sp modelId="{7417E2BE-00D7-495D-BEB7-2FDFDFB2087B}">
      <dsp:nvSpPr>
        <dsp:cNvPr id="0" name=""/>
        <dsp:cNvSpPr/>
      </dsp:nvSpPr>
      <dsp:spPr>
        <a:xfrm>
          <a:off x="372431" y="1249063"/>
          <a:ext cx="891459" cy="891459"/>
        </a:xfrm>
        <a:prstGeom prst="ellipse">
          <a:avLst/>
        </a:prstGeom>
        <a:gradFill rotWithShape="1">
          <a:gsLst>
            <a:gs pos="0">
              <a:schemeClr val="accent1">
                <a:shade val="15000"/>
                <a:satMod val="180000"/>
              </a:schemeClr>
            </a:gs>
            <a:gs pos="50000">
              <a:schemeClr val="accent1">
                <a:shade val="45000"/>
                <a:satMod val="170000"/>
              </a:schemeClr>
            </a:gs>
            <a:gs pos="70000">
              <a:schemeClr val="accent1">
                <a:tint val="99000"/>
                <a:shade val="65000"/>
                <a:satMod val="155000"/>
              </a:schemeClr>
            </a:gs>
            <a:gs pos="100000">
              <a:schemeClr val="accent1">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1">
              <a:satMod val="300000"/>
            </a:schemeClr>
          </a:contourClr>
        </a:sp3d>
      </dsp:spPr>
      <dsp:style>
        <a:lnRef idx="0">
          <a:schemeClr val="accent1"/>
        </a:lnRef>
        <a:fillRef idx="3">
          <a:schemeClr val="accent1"/>
        </a:fillRef>
        <a:effectRef idx="3">
          <a:schemeClr val="accent1"/>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fr-FR" sz="2000" kern="1200" dirty="0" smtClean="0"/>
            <a:t>Moi</a:t>
          </a:r>
          <a:endParaRPr lang="fr-FR" sz="2000" kern="1200" dirty="0"/>
        </a:p>
      </dsp:txBody>
      <dsp:txXfrm>
        <a:off x="502982" y="1379614"/>
        <a:ext cx="630357" cy="63035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BB255D-435F-495F-BB7F-A65284E18A68}">
      <dsp:nvSpPr>
        <dsp:cNvPr id="0" name=""/>
        <dsp:cNvSpPr/>
      </dsp:nvSpPr>
      <dsp:spPr>
        <a:xfrm>
          <a:off x="1449262" y="1307372"/>
          <a:ext cx="790605" cy="790605"/>
        </a:xfrm>
        <a:prstGeom prst="ellipse">
          <a:avLst/>
        </a:prstGeom>
        <a:gradFill rotWithShape="1">
          <a:gsLst>
            <a:gs pos="0">
              <a:schemeClr val="accent3">
                <a:shade val="15000"/>
                <a:satMod val="180000"/>
              </a:schemeClr>
            </a:gs>
            <a:gs pos="50000">
              <a:schemeClr val="accent3">
                <a:shade val="45000"/>
                <a:satMod val="170000"/>
              </a:schemeClr>
            </a:gs>
            <a:gs pos="70000">
              <a:schemeClr val="accent3">
                <a:tint val="99000"/>
                <a:shade val="65000"/>
                <a:satMod val="155000"/>
              </a:schemeClr>
            </a:gs>
            <a:gs pos="100000">
              <a:schemeClr val="accent3">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3">
              <a:satMod val="300000"/>
            </a:schemeClr>
          </a:contourClr>
        </a:sp3d>
      </dsp:spPr>
      <dsp:style>
        <a:lnRef idx="0">
          <a:schemeClr val="accent3"/>
        </a:lnRef>
        <a:fillRef idx="3">
          <a:schemeClr val="accent3"/>
        </a:fillRef>
        <a:effectRef idx="3">
          <a:schemeClr val="accent3"/>
        </a:effectRef>
        <a:fontRef idx="minor">
          <a:schemeClr val="lt1"/>
        </a:fontRef>
      </dsp:style>
      <dsp:txBody>
        <a:bodyPr spcFirstLastPara="0" vert="horz" wrap="square" lIns="41910" tIns="41910" rIns="41910" bIns="41910" numCol="1" spcCol="1270" anchor="ctr" anchorCtr="0">
          <a:noAutofit/>
        </a:bodyPr>
        <a:lstStyle/>
        <a:p>
          <a:pPr lvl="0" algn="ctr" defTabSz="1466850">
            <a:lnSpc>
              <a:spcPct val="90000"/>
            </a:lnSpc>
            <a:spcBef>
              <a:spcPct val="0"/>
            </a:spcBef>
            <a:spcAft>
              <a:spcPct val="35000"/>
            </a:spcAft>
          </a:pPr>
          <a:endParaRPr lang="fr-FR" sz="3300" kern="1200" dirty="0"/>
        </a:p>
      </dsp:txBody>
      <dsp:txXfrm>
        <a:off x="1565043" y="1423153"/>
        <a:ext cx="559043" cy="559043"/>
      </dsp:txXfrm>
    </dsp:sp>
    <dsp:sp modelId="{01B9FFB2-47DC-4E8B-A6B9-DBA166FD9FCA}">
      <dsp:nvSpPr>
        <dsp:cNvPr id="0" name=""/>
        <dsp:cNvSpPr/>
      </dsp:nvSpPr>
      <dsp:spPr>
        <a:xfrm rot="16200000">
          <a:off x="1760448" y="1019020"/>
          <a:ext cx="168233" cy="268805"/>
        </a:xfrm>
        <a:prstGeom prst="rightArrow">
          <a:avLst>
            <a:gd name="adj1" fmla="val 60000"/>
            <a:gd name="adj2" fmla="val 50000"/>
          </a:avLst>
        </a:prstGeom>
        <a:gradFill rotWithShape="0">
          <a:gsLst>
            <a:gs pos="0">
              <a:schemeClr val="accent5">
                <a:hueOff val="0"/>
                <a:satOff val="0"/>
                <a:lumOff val="0"/>
                <a:alphaOff val="0"/>
                <a:shade val="15000"/>
                <a:satMod val="180000"/>
              </a:schemeClr>
            </a:gs>
            <a:gs pos="50000">
              <a:schemeClr val="accent5">
                <a:hueOff val="0"/>
                <a:satOff val="0"/>
                <a:lumOff val="0"/>
                <a:alphaOff val="0"/>
                <a:shade val="45000"/>
                <a:satMod val="170000"/>
              </a:schemeClr>
            </a:gs>
            <a:gs pos="70000">
              <a:schemeClr val="accent5">
                <a:hueOff val="0"/>
                <a:satOff val="0"/>
                <a:lumOff val="0"/>
                <a:alphaOff val="0"/>
                <a:tint val="99000"/>
                <a:shade val="65000"/>
                <a:satMod val="155000"/>
              </a:schemeClr>
            </a:gs>
            <a:gs pos="100000">
              <a:schemeClr val="accent5">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5">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fr-FR" sz="1100" kern="1200"/>
        </a:p>
      </dsp:txBody>
      <dsp:txXfrm>
        <a:off x="1785683" y="1098016"/>
        <a:ext cx="117763" cy="161283"/>
      </dsp:txXfrm>
    </dsp:sp>
    <dsp:sp modelId="{402B7035-55E5-478A-9C0B-3BD726B9D729}">
      <dsp:nvSpPr>
        <dsp:cNvPr id="0" name=""/>
        <dsp:cNvSpPr/>
      </dsp:nvSpPr>
      <dsp:spPr>
        <a:xfrm>
          <a:off x="1350436" y="1695"/>
          <a:ext cx="988256" cy="988256"/>
        </a:xfrm>
        <a:prstGeom prst="ellipse">
          <a:avLst/>
        </a:prstGeom>
        <a:gradFill rotWithShape="0">
          <a:gsLst>
            <a:gs pos="0">
              <a:schemeClr val="accent5">
                <a:hueOff val="0"/>
                <a:satOff val="0"/>
                <a:lumOff val="0"/>
                <a:alphaOff val="0"/>
                <a:shade val="15000"/>
                <a:satMod val="180000"/>
              </a:schemeClr>
            </a:gs>
            <a:gs pos="50000">
              <a:schemeClr val="accent5">
                <a:hueOff val="0"/>
                <a:satOff val="0"/>
                <a:lumOff val="0"/>
                <a:alphaOff val="0"/>
                <a:shade val="45000"/>
                <a:satMod val="170000"/>
              </a:schemeClr>
            </a:gs>
            <a:gs pos="70000">
              <a:schemeClr val="accent5">
                <a:hueOff val="0"/>
                <a:satOff val="0"/>
                <a:lumOff val="0"/>
                <a:alphaOff val="0"/>
                <a:tint val="99000"/>
                <a:shade val="65000"/>
                <a:satMod val="155000"/>
              </a:schemeClr>
            </a:gs>
            <a:gs pos="100000">
              <a:schemeClr val="accent5">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5">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fr-FR" sz="2800" kern="1200" dirty="0" smtClean="0"/>
            <a:t>AV</a:t>
          </a:r>
          <a:endParaRPr lang="fr-FR" sz="2800" kern="1200" dirty="0"/>
        </a:p>
      </dsp:txBody>
      <dsp:txXfrm>
        <a:off x="1495163" y="146422"/>
        <a:ext cx="698802" cy="698802"/>
      </dsp:txXfrm>
    </dsp:sp>
    <dsp:sp modelId="{83869F16-F867-4F6A-98E7-5A91F2F9BB26}">
      <dsp:nvSpPr>
        <dsp:cNvPr id="0" name=""/>
        <dsp:cNvSpPr/>
      </dsp:nvSpPr>
      <dsp:spPr>
        <a:xfrm>
          <a:off x="2309700" y="1568272"/>
          <a:ext cx="168233" cy="268805"/>
        </a:xfrm>
        <a:prstGeom prst="rightArrow">
          <a:avLst>
            <a:gd name="adj1" fmla="val 60000"/>
            <a:gd name="adj2" fmla="val 50000"/>
          </a:avLst>
        </a:prstGeom>
        <a:gradFill rotWithShape="0">
          <a:gsLst>
            <a:gs pos="0">
              <a:schemeClr val="accent5">
                <a:hueOff val="-3311292"/>
                <a:satOff val="13270"/>
                <a:lumOff val="2876"/>
                <a:alphaOff val="0"/>
                <a:shade val="15000"/>
                <a:satMod val="180000"/>
              </a:schemeClr>
            </a:gs>
            <a:gs pos="50000">
              <a:schemeClr val="accent5">
                <a:hueOff val="-3311292"/>
                <a:satOff val="13270"/>
                <a:lumOff val="2876"/>
                <a:alphaOff val="0"/>
                <a:shade val="45000"/>
                <a:satMod val="170000"/>
              </a:schemeClr>
            </a:gs>
            <a:gs pos="70000">
              <a:schemeClr val="accent5">
                <a:hueOff val="-3311292"/>
                <a:satOff val="13270"/>
                <a:lumOff val="2876"/>
                <a:alphaOff val="0"/>
                <a:tint val="99000"/>
                <a:shade val="65000"/>
                <a:satMod val="155000"/>
              </a:schemeClr>
            </a:gs>
            <a:gs pos="100000">
              <a:schemeClr val="accent5">
                <a:hueOff val="-3311292"/>
                <a:satOff val="13270"/>
                <a:lumOff val="2876"/>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5">
              <a:hueOff val="-3311292"/>
              <a:satOff val="13270"/>
              <a:lumOff val="2876"/>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fr-FR" sz="1100" kern="1200"/>
        </a:p>
      </dsp:txBody>
      <dsp:txXfrm>
        <a:off x="2309700" y="1622033"/>
        <a:ext cx="117763" cy="161283"/>
      </dsp:txXfrm>
    </dsp:sp>
    <dsp:sp modelId="{08CA61F1-97E7-4757-B9D1-5F98AC1E4F4F}">
      <dsp:nvSpPr>
        <dsp:cNvPr id="0" name=""/>
        <dsp:cNvSpPr/>
      </dsp:nvSpPr>
      <dsp:spPr>
        <a:xfrm>
          <a:off x="2557288" y="1208547"/>
          <a:ext cx="988256" cy="988256"/>
        </a:xfrm>
        <a:prstGeom prst="ellipse">
          <a:avLst/>
        </a:prstGeom>
        <a:gradFill rotWithShape="1">
          <a:gsLst>
            <a:gs pos="0">
              <a:schemeClr val="accent2">
                <a:shade val="15000"/>
                <a:satMod val="180000"/>
              </a:schemeClr>
            </a:gs>
            <a:gs pos="50000">
              <a:schemeClr val="accent2">
                <a:shade val="45000"/>
                <a:satMod val="170000"/>
              </a:schemeClr>
            </a:gs>
            <a:gs pos="70000">
              <a:schemeClr val="accent2">
                <a:tint val="99000"/>
                <a:shade val="65000"/>
                <a:satMod val="155000"/>
              </a:schemeClr>
            </a:gs>
            <a:gs pos="100000">
              <a:schemeClr val="accent2">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2">
              <a:satMod val="300000"/>
            </a:schemeClr>
          </a:contourClr>
        </a:sp3d>
      </dsp:spPr>
      <dsp:style>
        <a:lnRef idx="0">
          <a:schemeClr val="accent2"/>
        </a:lnRef>
        <a:fillRef idx="3">
          <a:schemeClr val="accent2"/>
        </a:fillRef>
        <a:effectRef idx="3">
          <a:schemeClr val="accent2"/>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fr-FR" sz="1400" kern="1200" dirty="0" smtClean="0"/>
            <a:t>Choses</a:t>
          </a:r>
          <a:endParaRPr lang="fr-FR" sz="1400" kern="1200" dirty="0"/>
        </a:p>
      </dsp:txBody>
      <dsp:txXfrm>
        <a:off x="2702015" y="1353274"/>
        <a:ext cx="698802" cy="698802"/>
      </dsp:txXfrm>
    </dsp:sp>
    <dsp:sp modelId="{FFE95ACD-DFFA-4A9A-8C23-FD99565238EF}">
      <dsp:nvSpPr>
        <dsp:cNvPr id="0" name=""/>
        <dsp:cNvSpPr/>
      </dsp:nvSpPr>
      <dsp:spPr>
        <a:xfrm rot="5400000">
          <a:off x="1760448" y="2117524"/>
          <a:ext cx="168233" cy="268805"/>
        </a:xfrm>
        <a:prstGeom prst="rightArrow">
          <a:avLst>
            <a:gd name="adj1" fmla="val 60000"/>
            <a:gd name="adj2" fmla="val 50000"/>
          </a:avLst>
        </a:prstGeom>
        <a:gradFill rotWithShape="0">
          <a:gsLst>
            <a:gs pos="0">
              <a:schemeClr val="accent5">
                <a:hueOff val="-6622584"/>
                <a:satOff val="26541"/>
                <a:lumOff val="5752"/>
                <a:alphaOff val="0"/>
                <a:shade val="15000"/>
                <a:satMod val="180000"/>
              </a:schemeClr>
            </a:gs>
            <a:gs pos="50000">
              <a:schemeClr val="accent5">
                <a:hueOff val="-6622584"/>
                <a:satOff val="26541"/>
                <a:lumOff val="5752"/>
                <a:alphaOff val="0"/>
                <a:shade val="45000"/>
                <a:satMod val="170000"/>
              </a:schemeClr>
            </a:gs>
            <a:gs pos="70000">
              <a:schemeClr val="accent5">
                <a:hueOff val="-6622584"/>
                <a:satOff val="26541"/>
                <a:lumOff val="5752"/>
                <a:alphaOff val="0"/>
                <a:tint val="99000"/>
                <a:shade val="65000"/>
                <a:satMod val="155000"/>
              </a:schemeClr>
            </a:gs>
            <a:gs pos="100000">
              <a:schemeClr val="accent5">
                <a:hueOff val="-6622584"/>
                <a:satOff val="26541"/>
                <a:lumOff val="5752"/>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5">
              <a:hueOff val="-6622584"/>
              <a:satOff val="26541"/>
              <a:lumOff val="5752"/>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fr-FR" sz="1100" kern="1200"/>
        </a:p>
      </dsp:txBody>
      <dsp:txXfrm>
        <a:off x="1785683" y="2146050"/>
        <a:ext cx="117763" cy="161283"/>
      </dsp:txXfrm>
    </dsp:sp>
    <dsp:sp modelId="{B2776B3D-462E-4C1F-BECB-FDAD863B213B}">
      <dsp:nvSpPr>
        <dsp:cNvPr id="0" name=""/>
        <dsp:cNvSpPr/>
      </dsp:nvSpPr>
      <dsp:spPr>
        <a:xfrm>
          <a:off x="1350436" y="2415399"/>
          <a:ext cx="988256" cy="988256"/>
        </a:xfrm>
        <a:prstGeom prst="ellipse">
          <a:avLst/>
        </a:prstGeom>
        <a:gradFill rotWithShape="1">
          <a:gsLst>
            <a:gs pos="0">
              <a:schemeClr val="accent4">
                <a:shade val="15000"/>
                <a:satMod val="180000"/>
              </a:schemeClr>
            </a:gs>
            <a:gs pos="50000">
              <a:schemeClr val="accent4">
                <a:shade val="45000"/>
                <a:satMod val="170000"/>
              </a:schemeClr>
            </a:gs>
            <a:gs pos="70000">
              <a:schemeClr val="accent4">
                <a:tint val="99000"/>
                <a:shade val="65000"/>
                <a:satMod val="155000"/>
              </a:schemeClr>
            </a:gs>
            <a:gs pos="100000">
              <a:schemeClr val="accent4">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4">
              <a:satMod val="300000"/>
            </a:schemeClr>
          </a:contourClr>
        </a:sp3d>
      </dsp:spPr>
      <dsp:style>
        <a:lnRef idx="0">
          <a:schemeClr val="accent4"/>
        </a:lnRef>
        <a:fillRef idx="3">
          <a:schemeClr val="accent4"/>
        </a:fillRef>
        <a:effectRef idx="3">
          <a:schemeClr val="accent4"/>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fr-FR" sz="1600" kern="1200" dirty="0" err="1" smtClean="0">
              <a:solidFill>
                <a:srgbClr val="FFC000"/>
              </a:solidFill>
            </a:rPr>
            <a:t>Prosp</a:t>
          </a:r>
          <a:endParaRPr lang="fr-FR" sz="1600" kern="1200" dirty="0">
            <a:solidFill>
              <a:srgbClr val="FFC000"/>
            </a:solidFill>
          </a:endParaRPr>
        </a:p>
      </dsp:txBody>
      <dsp:txXfrm>
        <a:off x="1495163" y="2560126"/>
        <a:ext cx="698802" cy="698802"/>
      </dsp:txXfrm>
    </dsp:sp>
    <dsp:sp modelId="{147A6BEE-7473-4DA4-80B4-40A313FA0A8F}">
      <dsp:nvSpPr>
        <dsp:cNvPr id="0" name=""/>
        <dsp:cNvSpPr/>
      </dsp:nvSpPr>
      <dsp:spPr>
        <a:xfrm rot="10800000">
          <a:off x="1211196" y="1568272"/>
          <a:ext cx="168233" cy="268805"/>
        </a:xfrm>
        <a:prstGeom prst="rightArrow">
          <a:avLst>
            <a:gd name="adj1" fmla="val 60000"/>
            <a:gd name="adj2" fmla="val 50000"/>
          </a:avLst>
        </a:prstGeom>
        <a:gradFill rotWithShape="0">
          <a:gsLst>
            <a:gs pos="0">
              <a:schemeClr val="accent5">
                <a:hueOff val="-9933876"/>
                <a:satOff val="39811"/>
                <a:lumOff val="8628"/>
                <a:alphaOff val="0"/>
                <a:shade val="15000"/>
                <a:satMod val="180000"/>
              </a:schemeClr>
            </a:gs>
            <a:gs pos="50000">
              <a:schemeClr val="accent5">
                <a:hueOff val="-9933876"/>
                <a:satOff val="39811"/>
                <a:lumOff val="8628"/>
                <a:alphaOff val="0"/>
                <a:shade val="45000"/>
                <a:satMod val="170000"/>
              </a:schemeClr>
            </a:gs>
            <a:gs pos="70000">
              <a:schemeClr val="accent5">
                <a:hueOff val="-9933876"/>
                <a:satOff val="39811"/>
                <a:lumOff val="8628"/>
                <a:alphaOff val="0"/>
                <a:tint val="99000"/>
                <a:shade val="65000"/>
                <a:satMod val="155000"/>
              </a:schemeClr>
            </a:gs>
            <a:gs pos="100000">
              <a:schemeClr val="accent5">
                <a:hueOff val="-9933876"/>
                <a:satOff val="39811"/>
                <a:lumOff val="8628"/>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5">
              <a:hueOff val="-9933876"/>
              <a:satOff val="39811"/>
              <a:lumOff val="8628"/>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fr-FR" sz="1100" kern="1200"/>
        </a:p>
      </dsp:txBody>
      <dsp:txXfrm rot="10800000">
        <a:off x="1261666" y="1622033"/>
        <a:ext cx="117763" cy="161283"/>
      </dsp:txXfrm>
    </dsp:sp>
    <dsp:sp modelId="{7417E2BE-00D7-495D-BEB7-2FDFDFB2087B}">
      <dsp:nvSpPr>
        <dsp:cNvPr id="0" name=""/>
        <dsp:cNvSpPr/>
      </dsp:nvSpPr>
      <dsp:spPr>
        <a:xfrm>
          <a:off x="143584" y="1208547"/>
          <a:ext cx="988256" cy="988256"/>
        </a:xfrm>
        <a:prstGeom prst="ellipse">
          <a:avLst/>
        </a:prstGeom>
        <a:gradFill rotWithShape="1">
          <a:gsLst>
            <a:gs pos="0">
              <a:schemeClr val="accent1">
                <a:shade val="15000"/>
                <a:satMod val="180000"/>
              </a:schemeClr>
            </a:gs>
            <a:gs pos="50000">
              <a:schemeClr val="accent1">
                <a:shade val="45000"/>
                <a:satMod val="170000"/>
              </a:schemeClr>
            </a:gs>
            <a:gs pos="70000">
              <a:schemeClr val="accent1">
                <a:tint val="99000"/>
                <a:shade val="65000"/>
                <a:satMod val="155000"/>
              </a:schemeClr>
            </a:gs>
            <a:gs pos="100000">
              <a:schemeClr val="accent1">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1">
              <a:satMod val="300000"/>
            </a:schemeClr>
          </a:contourClr>
        </a:sp3d>
      </dsp:spPr>
      <dsp:style>
        <a:lnRef idx="0">
          <a:schemeClr val="accent1"/>
        </a:lnRef>
        <a:fillRef idx="3">
          <a:schemeClr val="accent1"/>
        </a:fillRef>
        <a:effectRef idx="3">
          <a:schemeClr val="accent1"/>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fr-FR" sz="1800" kern="1200" dirty="0" smtClean="0"/>
            <a:t>Union</a:t>
          </a:r>
          <a:endParaRPr lang="fr-FR" sz="1800" kern="1200" dirty="0"/>
        </a:p>
      </dsp:txBody>
      <dsp:txXfrm>
        <a:off x="288311" y="1353274"/>
        <a:ext cx="698802" cy="69880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D40726-F91C-4A4C-9BAA-DC8C13BDEB20}">
      <dsp:nvSpPr>
        <dsp:cNvPr id="0" name=""/>
        <dsp:cNvSpPr/>
      </dsp:nvSpPr>
      <dsp:spPr>
        <a:xfrm>
          <a:off x="6063" y="7228"/>
          <a:ext cx="2757130" cy="898938"/>
        </a:xfrm>
        <a:prstGeom prst="roundRect">
          <a:avLst>
            <a:gd name="adj" fmla="val 10000"/>
          </a:avLst>
        </a:prstGeom>
        <a:gradFill rotWithShape="1">
          <a:gsLst>
            <a:gs pos="0">
              <a:schemeClr val="accent5">
                <a:tint val="62000"/>
                <a:satMod val="180000"/>
              </a:schemeClr>
            </a:gs>
            <a:gs pos="65000">
              <a:schemeClr val="accent5">
                <a:tint val="32000"/>
                <a:satMod val="250000"/>
              </a:schemeClr>
            </a:gs>
            <a:gs pos="100000">
              <a:schemeClr val="accent5">
                <a:tint val="23000"/>
                <a:satMod val="300000"/>
              </a:schemeClr>
            </a:gs>
          </a:gsLst>
          <a:lin ang="16200000" scaled="0"/>
        </a:gradFill>
        <a:ln w="9525" cap="flat" cmpd="sng" algn="ctr">
          <a:solidFill>
            <a:schemeClr val="accent5"/>
          </a:solidFill>
          <a:prstDash val="solid"/>
        </a:ln>
        <a:effectLst>
          <a:outerShdw blurRad="50800" dist="38100" dir="5400000" rotWithShape="0">
            <a:srgbClr val="000000">
              <a:alpha val="35000"/>
            </a:srgbClr>
          </a:outerShdw>
        </a:effectLst>
      </dsp:spPr>
      <dsp:style>
        <a:lnRef idx="1">
          <a:schemeClr val="accent5"/>
        </a:lnRef>
        <a:fillRef idx="2">
          <a:schemeClr val="accent5"/>
        </a:fillRef>
        <a:effectRef idx="1">
          <a:schemeClr val="accent5"/>
        </a:effectRef>
        <a:fontRef idx="minor">
          <a:schemeClr val="dk1"/>
        </a:fontRef>
      </dsp:style>
      <dsp:txBody>
        <a:bodyPr spcFirstLastPara="0" vert="horz" wrap="square" lIns="170688" tIns="170688" rIns="170688" bIns="91440" numCol="1" spcCol="1270" anchor="t" anchorCtr="0">
          <a:noAutofit/>
        </a:bodyPr>
        <a:lstStyle/>
        <a:p>
          <a:pPr lvl="0" algn="l" defTabSz="1066800">
            <a:lnSpc>
              <a:spcPct val="90000"/>
            </a:lnSpc>
            <a:spcBef>
              <a:spcPct val="0"/>
            </a:spcBef>
            <a:spcAft>
              <a:spcPct val="35000"/>
            </a:spcAft>
          </a:pPr>
          <a:r>
            <a:rPr lang="fr-FR" sz="2400" b="1" kern="1200" dirty="0" smtClean="0">
              <a:solidFill>
                <a:srgbClr val="00B050"/>
              </a:solidFill>
            </a:rPr>
            <a:t>Comment ?</a:t>
          </a:r>
          <a:endParaRPr lang="fr-FR" sz="2400" kern="1200" dirty="0"/>
        </a:p>
      </dsp:txBody>
      <dsp:txXfrm>
        <a:off x="6063" y="7228"/>
        <a:ext cx="2757130" cy="599292"/>
      </dsp:txXfrm>
    </dsp:sp>
    <dsp:sp modelId="{49EEEA14-8406-4AC8-BC45-480857FE5F36}">
      <dsp:nvSpPr>
        <dsp:cNvPr id="0" name=""/>
        <dsp:cNvSpPr/>
      </dsp:nvSpPr>
      <dsp:spPr>
        <a:xfrm>
          <a:off x="570777" y="606521"/>
          <a:ext cx="2757130" cy="1094400"/>
        </a:xfrm>
        <a:prstGeom prst="roundRect">
          <a:avLst>
            <a:gd name="adj" fmla="val 10000"/>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42240" rIns="142240" bIns="142240" numCol="1" spcCol="1270" anchor="t" anchorCtr="0">
          <a:noAutofit/>
        </a:bodyPr>
        <a:lstStyle/>
        <a:p>
          <a:pPr marL="0" marR="0" lvl="1" indent="0" algn="l" defTabSz="914400" eaLnBrk="1" fontAlgn="auto" latinLnBrk="0" hangingPunct="1">
            <a:lnSpc>
              <a:spcPct val="100000"/>
            </a:lnSpc>
            <a:spcBef>
              <a:spcPct val="0"/>
            </a:spcBef>
            <a:spcAft>
              <a:spcPts val="0"/>
            </a:spcAft>
            <a:buClrTx/>
            <a:buSzTx/>
            <a:buFontTx/>
            <a:buChar char="••"/>
            <a:tabLst/>
            <a:defRPr/>
          </a:pPr>
          <a:r>
            <a:rPr lang="fr-FR" sz="2000" b="1" kern="1200" dirty="0" smtClean="0">
              <a:solidFill>
                <a:srgbClr val="00B050"/>
              </a:solidFill>
              <a:latin typeface="Bodoni MT Condensed" pitchFamily="18" charset="0"/>
            </a:rPr>
            <a:t>Méthodes &amp; techniques</a:t>
          </a:r>
          <a:endParaRPr lang="fr-FR" sz="2000" kern="1200" dirty="0">
            <a:latin typeface="Bodoni MT Condensed" pitchFamily="18" charset="0"/>
          </a:endParaRPr>
        </a:p>
      </dsp:txBody>
      <dsp:txXfrm>
        <a:off x="602831" y="638575"/>
        <a:ext cx="2693022" cy="1030292"/>
      </dsp:txXfrm>
    </dsp:sp>
    <dsp:sp modelId="{4E707AC2-447C-4EAC-9B34-83B3FCFF6CDE}">
      <dsp:nvSpPr>
        <dsp:cNvPr id="0" name=""/>
        <dsp:cNvSpPr/>
      </dsp:nvSpPr>
      <dsp:spPr>
        <a:xfrm>
          <a:off x="3181165" y="-36347"/>
          <a:ext cx="886098" cy="68644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fr-FR" sz="1500" kern="1200"/>
        </a:p>
      </dsp:txBody>
      <dsp:txXfrm>
        <a:off x="3181165" y="100942"/>
        <a:ext cx="680165" cy="411867"/>
      </dsp:txXfrm>
    </dsp:sp>
    <dsp:sp modelId="{5A0F5CAD-36DB-4C49-B9E3-A803771C2134}">
      <dsp:nvSpPr>
        <dsp:cNvPr id="0" name=""/>
        <dsp:cNvSpPr/>
      </dsp:nvSpPr>
      <dsp:spPr>
        <a:xfrm>
          <a:off x="4435078" y="7228"/>
          <a:ext cx="2757130" cy="898938"/>
        </a:xfrm>
        <a:prstGeom prst="roundRect">
          <a:avLst>
            <a:gd name="adj" fmla="val 10000"/>
          </a:avLst>
        </a:prstGeom>
        <a:gradFill rotWithShape="1">
          <a:gsLst>
            <a:gs pos="0">
              <a:schemeClr val="accent4">
                <a:tint val="62000"/>
                <a:satMod val="180000"/>
              </a:schemeClr>
            </a:gs>
            <a:gs pos="65000">
              <a:schemeClr val="accent4">
                <a:tint val="32000"/>
                <a:satMod val="250000"/>
              </a:schemeClr>
            </a:gs>
            <a:gs pos="100000">
              <a:schemeClr val="accent4">
                <a:tint val="23000"/>
                <a:satMod val="300000"/>
              </a:schemeClr>
            </a:gs>
          </a:gsLst>
          <a:lin ang="16200000" scaled="0"/>
        </a:gradFill>
        <a:ln w="9525" cap="flat" cmpd="sng" algn="ctr">
          <a:solidFill>
            <a:schemeClr val="accent4"/>
          </a:solidFill>
          <a:prstDash val="solid"/>
        </a:ln>
        <a:effectLst>
          <a:outerShdw blurRad="50800" dist="38100" dir="5400000" rotWithShape="0">
            <a:srgbClr val="000000">
              <a:alpha val="35000"/>
            </a:srgbClr>
          </a:outerShdw>
        </a:effectLst>
      </dsp:spPr>
      <dsp:style>
        <a:lnRef idx="1">
          <a:schemeClr val="accent4"/>
        </a:lnRef>
        <a:fillRef idx="2">
          <a:schemeClr val="accent4"/>
        </a:fillRef>
        <a:effectRef idx="1">
          <a:schemeClr val="accent4"/>
        </a:effectRef>
        <a:fontRef idx="minor">
          <a:schemeClr val="dk1"/>
        </a:fontRef>
      </dsp:style>
      <dsp:txBody>
        <a:bodyPr spcFirstLastPara="0" vert="horz" wrap="square" lIns="170688" tIns="170688" rIns="170688" bIns="91440" numCol="1" spcCol="1270" anchor="t" anchorCtr="0">
          <a:noAutofit/>
        </a:bodyPr>
        <a:lstStyle/>
        <a:p>
          <a:pPr lvl="0" algn="l" defTabSz="1066800">
            <a:lnSpc>
              <a:spcPct val="90000"/>
            </a:lnSpc>
            <a:spcBef>
              <a:spcPct val="0"/>
            </a:spcBef>
            <a:spcAft>
              <a:spcPct val="35000"/>
            </a:spcAft>
          </a:pPr>
          <a:r>
            <a:rPr lang="fr-FR" sz="2400" b="1" kern="1200" dirty="0" smtClean="0">
              <a:solidFill>
                <a:schemeClr val="accent3">
                  <a:lumMod val="75000"/>
                </a:schemeClr>
              </a:solidFill>
            </a:rPr>
            <a:t>Quand ? </a:t>
          </a:r>
          <a:endParaRPr lang="fr-FR" sz="2400" kern="1200" dirty="0"/>
        </a:p>
      </dsp:txBody>
      <dsp:txXfrm>
        <a:off x="4435078" y="7228"/>
        <a:ext cx="2757130" cy="599292"/>
      </dsp:txXfrm>
    </dsp:sp>
    <dsp:sp modelId="{B3E767CC-83AF-4C73-A5C1-0F0CD5504CB7}">
      <dsp:nvSpPr>
        <dsp:cNvPr id="0" name=""/>
        <dsp:cNvSpPr/>
      </dsp:nvSpPr>
      <dsp:spPr>
        <a:xfrm>
          <a:off x="4999791" y="606521"/>
          <a:ext cx="2757130" cy="1094400"/>
        </a:xfrm>
        <a:prstGeom prst="roundRect">
          <a:avLst>
            <a:gd name="adj" fmla="val 10000"/>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42240" rIns="142240" bIns="142240" numCol="1" spcCol="1270" anchor="t" anchorCtr="0">
          <a:noAutofit/>
        </a:bodyPr>
        <a:lstStyle/>
        <a:p>
          <a:pPr marL="0" marR="0" lvl="1" indent="0" algn="l" defTabSz="914400" eaLnBrk="1" fontAlgn="auto" latinLnBrk="0" hangingPunct="1">
            <a:lnSpc>
              <a:spcPct val="100000"/>
            </a:lnSpc>
            <a:spcBef>
              <a:spcPct val="0"/>
            </a:spcBef>
            <a:spcAft>
              <a:spcPts val="0"/>
            </a:spcAft>
            <a:buClrTx/>
            <a:buSzTx/>
            <a:buFontTx/>
            <a:buChar char="••"/>
            <a:tabLst/>
            <a:defRPr/>
          </a:pPr>
          <a:r>
            <a:rPr lang="fr-FR" sz="2000" b="1" kern="1200" dirty="0" smtClean="0">
              <a:solidFill>
                <a:schemeClr val="accent3">
                  <a:lumMod val="75000"/>
                </a:schemeClr>
              </a:solidFill>
              <a:latin typeface="Bodoni MT Condensed" pitchFamily="18" charset="0"/>
            </a:rPr>
            <a:t>Gestion du temps</a:t>
          </a:r>
          <a:endParaRPr lang="fr-FR" sz="2000" kern="1200" dirty="0">
            <a:latin typeface="Bodoni MT Condensed" pitchFamily="18" charset="0"/>
          </a:endParaRPr>
        </a:p>
      </dsp:txBody>
      <dsp:txXfrm>
        <a:off x="5031845" y="638575"/>
        <a:ext cx="2693022" cy="1030292"/>
      </dsp:txXfrm>
    </dsp:sp>
    <dsp:sp modelId="{9C747EF7-4AEA-4F2B-A6E3-95F10539CBCF}">
      <dsp:nvSpPr>
        <dsp:cNvPr id="0" name=""/>
        <dsp:cNvSpPr/>
      </dsp:nvSpPr>
      <dsp:spPr>
        <a:xfrm>
          <a:off x="7610179" y="-36347"/>
          <a:ext cx="886098" cy="68644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fr-FR" sz="1500" kern="1200"/>
        </a:p>
      </dsp:txBody>
      <dsp:txXfrm>
        <a:off x="7610179" y="100942"/>
        <a:ext cx="680165" cy="411867"/>
      </dsp:txXfrm>
    </dsp:sp>
    <dsp:sp modelId="{4DED0E2F-9F51-4490-84CE-01B3BF4FFB9A}">
      <dsp:nvSpPr>
        <dsp:cNvPr id="0" name=""/>
        <dsp:cNvSpPr/>
      </dsp:nvSpPr>
      <dsp:spPr>
        <a:xfrm>
          <a:off x="8864092" y="7228"/>
          <a:ext cx="2757130" cy="898938"/>
        </a:xfrm>
        <a:prstGeom prst="roundRect">
          <a:avLst>
            <a:gd name="adj" fmla="val 10000"/>
          </a:avLst>
        </a:prstGeom>
        <a:gradFill rotWithShape="1">
          <a:gsLst>
            <a:gs pos="0">
              <a:schemeClr val="accent1">
                <a:tint val="62000"/>
                <a:satMod val="180000"/>
              </a:schemeClr>
            </a:gs>
            <a:gs pos="65000">
              <a:schemeClr val="accent1">
                <a:tint val="32000"/>
                <a:satMod val="250000"/>
              </a:schemeClr>
            </a:gs>
            <a:gs pos="100000">
              <a:schemeClr val="accent1">
                <a:tint val="23000"/>
                <a:satMod val="300000"/>
              </a:schemeClr>
            </a:gs>
          </a:gsLst>
          <a:lin ang="16200000" scaled="0"/>
        </a:gradFill>
        <a:ln w="9525" cap="flat" cmpd="sng" algn="ctr">
          <a:solidFill>
            <a:schemeClr val="accent1"/>
          </a:solidFill>
          <a:prstDash val="solid"/>
        </a:ln>
        <a:effectLst>
          <a:outerShdw blurRad="50800" dist="38100" dir="5400000" rotWithShape="0">
            <a:srgbClr val="000000">
              <a:alpha val="35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142240" tIns="142240" rIns="142240" bIns="76200" numCol="1" spcCol="1270" anchor="t" anchorCtr="0">
          <a:noAutofit/>
        </a:bodyPr>
        <a:lstStyle/>
        <a:p>
          <a:pPr lvl="0" algn="l" defTabSz="889000">
            <a:lnSpc>
              <a:spcPct val="90000"/>
            </a:lnSpc>
            <a:spcBef>
              <a:spcPct val="0"/>
            </a:spcBef>
            <a:spcAft>
              <a:spcPct val="35000"/>
            </a:spcAft>
          </a:pPr>
          <a:r>
            <a:rPr lang="fr-FR" sz="2000" b="1" kern="1200" dirty="0" smtClean="0">
              <a:solidFill>
                <a:srgbClr val="002060"/>
              </a:solidFill>
            </a:rPr>
            <a:t>Où ?</a:t>
          </a:r>
          <a:endParaRPr lang="fr-FR" sz="2000" kern="1200" dirty="0">
            <a:solidFill>
              <a:srgbClr val="002060"/>
            </a:solidFill>
          </a:endParaRPr>
        </a:p>
      </dsp:txBody>
      <dsp:txXfrm>
        <a:off x="8864092" y="7228"/>
        <a:ext cx="2757130" cy="599292"/>
      </dsp:txXfrm>
    </dsp:sp>
    <dsp:sp modelId="{557C8B3A-B617-4184-9640-DE06276C3851}">
      <dsp:nvSpPr>
        <dsp:cNvPr id="0" name=""/>
        <dsp:cNvSpPr/>
      </dsp:nvSpPr>
      <dsp:spPr>
        <a:xfrm>
          <a:off x="9428805" y="606521"/>
          <a:ext cx="2757130" cy="1094400"/>
        </a:xfrm>
        <a:prstGeom prst="roundRect">
          <a:avLst>
            <a:gd name="adj" fmla="val 10000"/>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70688" rIns="170688" bIns="170688" numCol="1" spcCol="1270" anchor="t" anchorCtr="0">
          <a:noAutofit/>
        </a:bodyPr>
        <a:lstStyle/>
        <a:p>
          <a:pPr marL="0" marR="0" lvl="1" indent="0" algn="l" defTabSz="914400" eaLnBrk="1" fontAlgn="auto" latinLnBrk="0" hangingPunct="1">
            <a:lnSpc>
              <a:spcPct val="100000"/>
            </a:lnSpc>
            <a:spcBef>
              <a:spcPct val="0"/>
            </a:spcBef>
            <a:spcAft>
              <a:spcPts val="0"/>
            </a:spcAft>
            <a:buClrTx/>
            <a:buSzTx/>
            <a:buFontTx/>
            <a:buChar char="••"/>
            <a:tabLst/>
            <a:defRPr/>
          </a:pPr>
          <a:r>
            <a:rPr lang="fr-FR" sz="2400" b="1" kern="1200" dirty="0" smtClean="0">
              <a:solidFill>
                <a:srgbClr val="002060"/>
              </a:solidFill>
              <a:latin typeface="Bodoni MT Condensed" pitchFamily="18" charset="0"/>
            </a:rPr>
            <a:t>Géographie &amp; Espace</a:t>
          </a:r>
        </a:p>
        <a:p>
          <a:pPr marL="171450" lvl="1" indent="0" algn="l" defTabSz="711200">
            <a:lnSpc>
              <a:spcPct val="90000"/>
            </a:lnSpc>
            <a:spcBef>
              <a:spcPct val="0"/>
            </a:spcBef>
            <a:spcAft>
              <a:spcPct val="15000"/>
            </a:spcAft>
            <a:buChar char="••"/>
          </a:pPr>
          <a:endParaRPr lang="fr-FR" sz="1900" kern="1200" dirty="0"/>
        </a:p>
      </dsp:txBody>
      <dsp:txXfrm>
        <a:off x="9460859" y="638575"/>
        <a:ext cx="2693022" cy="103029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2262CA-4C7C-4D9F-AAA1-E35FE560BE9A}">
      <dsp:nvSpPr>
        <dsp:cNvPr id="0" name=""/>
        <dsp:cNvSpPr/>
      </dsp:nvSpPr>
      <dsp:spPr>
        <a:xfrm>
          <a:off x="81003" y="1485"/>
          <a:ext cx="2677866" cy="1960557"/>
        </a:xfrm>
        <a:prstGeom prst="roundRect">
          <a:avLst>
            <a:gd name="adj" fmla="val 10000"/>
          </a:avLst>
        </a:prstGeom>
        <a:gradFill rotWithShape="0">
          <a:gsLst>
            <a:gs pos="0">
              <a:schemeClr val="accent2">
                <a:hueOff val="0"/>
                <a:satOff val="0"/>
                <a:lumOff val="0"/>
                <a:alphaOff val="0"/>
                <a:shade val="15000"/>
                <a:satMod val="180000"/>
              </a:schemeClr>
            </a:gs>
            <a:gs pos="50000">
              <a:schemeClr val="accent2">
                <a:hueOff val="0"/>
                <a:satOff val="0"/>
                <a:lumOff val="0"/>
                <a:alphaOff val="0"/>
                <a:shade val="45000"/>
                <a:satMod val="170000"/>
              </a:schemeClr>
            </a:gs>
            <a:gs pos="70000">
              <a:schemeClr val="accent2">
                <a:hueOff val="0"/>
                <a:satOff val="0"/>
                <a:lumOff val="0"/>
                <a:alphaOff val="0"/>
                <a:tint val="99000"/>
                <a:shade val="65000"/>
                <a:satMod val="155000"/>
              </a:schemeClr>
            </a:gs>
            <a:gs pos="100000">
              <a:schemeClr val="accent2">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2">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r-FR" sz="1800" kern="1200" dirty="0" smtClean="0"/>
            <a:t>Que dois-je faire ?</a:t>
          </a:r>
        </a:p>
        <a:p>
          <a:pPr lvl="0" algn="ctr" defTabSz="800100">
            <a:lnSpc>
              <a:spcPct val="90000"/>
            </a:lnSpc>
            <a:spcBef>
              <a:spcPct val="0"/>
            </a:spcBef>
            <a:spcAft>
              <a:spcPct val="35000"/>
            </a:spcAft>
          </a:pPr>
          <a:r>
            <a:rPr lang="fr-FR" sz="1800" kern="1200" dirty="0" smtClean="0"/>
            <a:t>(années 50-70)</a:t>
          </a:r>
        </a:p>
        <a:p>
          <a:pPr lvl="0" algn="ctr" defTabSz="800100">
            <a:lnSpc>
              <a:spcPct val="90000"/>
            </a:lnSpc>
            <a:spcBef>
              <a:spcPct val="0"/>
            </a:spcBef>
            <a:spcAft>
              <a:spcPct val="35000"/>
            </a:spcAft>
          </a:pPr>
          <a:r>
            <a:rPr lang="fr-FR" sz="1800" kern="1200" dirty="0" smtClean="0"/>
            <a:t>Enfance et jeunesse d’un « moins que rien »</a:t>
          </a:r>
          <a:endParaRPr lang="fr-FR" sz="1800" kern="1200" dirty="0"/>
        </a:p>
      </dsp:txBody>
      <dsp:txXfrm>
        <a:off x="138426" y="58908"/>
        <a:ext cx="2563020" cy="1845711"/>
      </dsp:txXfrm>
    </dsp:sp>
    <dsp:sp modelId="{1781F27F-29F2-4124-ADDE-F8B7BC121F85}">
      <dsp:nvSpPr>
        <dsp:cNvPr id="0" name=""/>
        <dsp:cNvSpPr/>
      </dsp:nvSpPr>
      <dsp:spPr>
        <a:xfrm rot="21546140">
          <a:off x="3055591" y="657594"/>
          <a:ext cx="715022" cy="585878"/>
        </a:xfrm>
        <a:prstGeom prst="rightArrow">
          <a:avLst>
            <a:gd name="adj1" fmla="val 60000"/>
            <a:gd name="adj2" fmla="val 50000"/>
          </a:avLst>
        </a:prstGeom>
        <a:gradFill rotWithShape="0">
          <a:gsLst>
            <a:gs pos="0">
              <a:schemeClr val="accent2">
                <a:hueOff val="0"/>
                <a:satOff val="0"/>
                <a:lumOff val="0"/>
                <a:alphaOff val="0"/>
                <a:shade val="15000"/>
                <a:satMod val="180000"/>
              </a:schemeClr>
            </a:gs>
            <a:gs pos="50000">
              <a:schemeClr val="accent2">
                <a:hueOff val="0"/>
                <a:satOff val="0"/>
                <a:lumOff val="0"/>
                <a:alphaOff val="0"/>
                <a:shade val="45000"/>
                <a:satMod val="170000"/>
              </a:schemeClr>
            </a:gs>
            <a:gs pos="70000">
              <a:schemeClr val="accent2">
                <a:hueOff val="0"/>
                <a:satOff val="0"/>
                <a:lumOff val="0"/>
                <a:alphaOff val="0"/>
                <a:tint val="99000"/>
                <a:shade val="65000"/>
                <a:satMod val="155000"/>
              </a:schemeClr>
            </a:gs>
            <a:gs pos="100000">
              <a:schemeClr val="accent2">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2">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fr-FR" sz="1600" kern="1200"/>
        </a:p>
      </dsp:txBody>
      <dsp:txXfrm>
        <a:off x="3055602" y="776147"/>
        <a:ext cx="539259" cy="351526"/>
      </dsp:txXfrm>
    </dsp:sp>
    <dsp:sp modelId="{0DF6399C-F787-4A3B-8086-60F452B17BE1}">
      <dsp:nvSpPr>
        <dsp:cNvPr id="0" name=""/>
        <dsp:cNvSpPr/>
      </dsp:nvSpPr>
      <dsp:spPr>
        <a:xfrm>
          <a:off x="4107804" y="5624"/>
          <a:ext cx="2538105" cy="1828281"/>
        </a:xfrm>
        <a:prstGeom prst="roundRect">
          <a:avLst>
            <a:gd name="adj" fmla="val 10000"/>
          </a:avLst>
        </a:prstGeom>
        <a:gradFill rotWithShape="0">
          <a:gsLst>
            <a:gs pos="0">
              <a:schemeClr val="accent3">
                <a:hueOff val="0"/>
                <a:satOff val="0"/>
                <a:lumOff val="0"/>
                <a:alphaOff val="0"/>
                <a:shade val="15000"/>
                <a:satMod val="180000"/>
              </a:schemeClr>
            </a:gs>
            <a:gs pos="50000">
              <a:schemeClr val="accent3">
                <a:hueOff val="0"/>
                <a:satOff val="0"/>
                <a:lumOff val="0"/>
                <a:alphaOff val="0"/>
                <a:shade val="45000"/>
                <a:satMod val="170000"/>
              </a:schemeClr>
            </a:gs>
            <a:gs pos="70000">
              <a:schemeClr val="accent3">
                <a:hueOff val="0"/>
                <a:satOff val="0"/>
                <a:lumOff val="0"/>
                <a:alphaOff val="0"/>
                <a:tint val="99000"/>
                <a:shade val="65000"/>
                <a:satMod val="155000"/>
              </a:schemeClr>
            </a:gs>
            <a:gs pos="100000">
              <a:schemeClr val="accent3">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3">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fr-FR" sz="2000" kern="1200" dirty="0" smtClean="0"/>
            <a:t>Combien puis-je avoir et valoir ? (années 80-90)</a:t>
          </a:r>
        </a:p>
        <a:p>
          <a:pPr lvl="0" algn="ctr" defTabSz="889000">
            <a:lnSpc>
              <a:spcPct val="90000"/>
            </a:lnSpc>
            <a:spcBef>
              <a:spcPct val="0"/>
            </a:spcBef>
            <a:spcAft>
              <a:spcPct val="35000"/>
            </a:spcAft>
          </a:pPr>
          <a:r>
            <a:rPr lang="fr-FR" sz="2000" kern="1200" dirty="0" smtClean="0"/>
            <a:t>Conquérir le droit d’aînesse</a:t>
          </a:r>
        </a:p>
      </dsp:txBody>
      <dsp:txXfrm>
        <a:off x="4161353" y="59173"/>
        <a:ext cx="2431007" cy="1721183"/>
      </dsp:txXfrm>
    </dsp:sp>
    <dsp:sp modelId="{8AFCB27D-E3C8-4E1F-B706-4C33EC81E433}">
      <dsp:nvSpPr>
        <dsp:cNvPr id="0" name=""/>
        <dsp:cNvSpPr/>
      </dsp:nvSpPr>
      <dsp:spPr>
        <a:xfrm rot="5393374">
          <a:off x="4925420" y="2373339"/>
          <a:ext cx="909605" cy="585878"/>
        </a:xfrm>
        <a:prstGeom prst="rightArrow">
          <a:avLst>
            <a:gd name="adj1" fmla="val 60000"/>
            <a:gd name="adj2" fmla="val 50000"/>
          </a:avLst>
        </a:prstGeom>
        <a:gradFill rotWithShape="0">
          <a:gsLst>
            <a:gs pos="0">
              <a:schemeClr val="accent3">
                <a:hueOff val="0"/>
                <a:satOff val="0"/>
                <a:lumOff val="0"/>
                <a:alphaOff val="0"/>
                <a:shade val="15000"/>
                <a:satMod val="180000"/>
              </a:schemeClr>
            </a:gs>
            <a:gs pos="50000">
              <a:schemeClr val="accent3">
                <a:hueOff val="0"/>
                <a:satOff val="0"/>
                <a:lumOff val="0"/>
                <a:alphaOff val="0"/>
                <a:shade val="45000"/>
                <a:satMod val="170000"/>
              </a:schemeClr>
            </a:gs>
            <a:gs pos="70000">
              <a:schemeClr val="accent3">
                <a:hueOff val="0"/>
                <a:satOff val="0"/>
                <a:lumOff val="0"/>
                <a:alphaOff val="0"/>
                <a:tint val="99000"/>
                <a:shade val="65000"/>
                <a:satMod val="155000"/>
              </a:schemeClr>
            </a:gs>
            <a:gs pos="100000">
              <a:schemeClr val="accent3">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3">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fr-FR" sz="1600" kern="1200"/>
        </a:p>
      </dsp:txBody>
      <dsp:txXfrm rot="-5400000">
        <a:off x="5204290" y="2211476"/>
        <a:ext cx="351526" cy="733842"/>
      </dsp:txXfrm>
    </dsp:sp>
    <dsp:sp modelId="{4BDB4D14-4DDA-4A91-8109-53492576CB12}">
      <dsp:nvSpPr>
        <dsp:cNvPr id="0" name=""/>
        <dsp:cNvSpPr/>
      </dsp:nvSpPr>
      <dsp:spPr>
        <a:xfrm>
          <a:off x="4121269" y="3550139"/>
          <a:ext cx="2524640" cy="1725983"/>
        </a:xfrm>
        <a:prstGeom prst="roundRect">
          <a:avLst>
            <a:gd name="adj" fmla="val 10000"/>
          </a:avLst>
        </a:prstGeom>
        <a:gradFill rotWithShape="0">
          <a:gsLst>
            <a:gs pos="0">
              <a:schemeClr val="accent4">
                <a:hueOff val="0"/>
                <a:satOff val="0"/>
                <a:lumOff val="0"/>
                <a:alphaOff val="0"/>
                <a:shade val="15000"/>
                <a:satMod val="180000"/>
              </a:schemeClr>
            </a:gs>
            <a:gs pos="50000">
              <a:schemeClr val="accent4">
                <a:hueOff val="0"/>
                <a:satOff val="0"/>
                <a:lumOff val="0"/>
                <a:alphaOff val="0"/>
                <a:shade val="45000"/>
                <a:satMod val="170000"/>
              </a:schemeClr>
            </a:gs>
            <a:gs pos="70000">
              <a:schemeClr val="accent4">
                <a:hueOff val="0"/>
                <a:satOff val="0"/>
                <a:lumOff val="0"/>
                <a:alphaOff val="0"/>
                <a:tint val="99000"/>
                <a:shade val="65000"/>
                <a:satMod val="155000"/>
              </a:schemeClr>
            </a:gs>
            <a:gs pos="100000">
              <a:schemeClr val="accent4">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4">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r-FR" sz="1800" kern="1200" dirty="0" smtClean="0"/>
            <a:t>Que dois-je dire ?</a:t>
          </a:r>
        </a:p>
        <a:p>
          <a:pPr lvl="0" algn="ctr" defTabSz="800100">
            <a:lnSpc>
              <a:spcPct val="90000"/>
            </a:lnSpc>
            <a:spcBef>
              <a:spcPct val="0"/>
            </a:spcBef>
            <a:spcAft>
              <a:spcPct val="35000"/>
            </a:spcAft>
          </a:pPr>
          <a:r>
            <a:rPr lang="fr-FR" sz="1800" kern="1200" dirty="0" smtClean="0"/>
            <a:t>(années 2000)</a:t>
          </a:r>
        </a:p>
        <a:p>
          <a:pPr lvl="0" algn="ctr" defTabSz="800100">
            <a:lnSpc>
              <a:spcPct val="90000"/>
            </a:lnSpc>
            <a:spcBef>
              <a:spcPct val="0"/>
            </a:spcBef>
            <a:spcAft>
              <a:spcPct val="35000"/>
            </a:spcAft>
          </a:pPr>
          <a:r>
            <a:rPr lang="fr-FR" sz="1800" kern="1200" dirty="0" smtClean="0"/>
            <a:t>un parent raconte sa saga à tous les enfants</a:t>
          </a:r>
          <a:endParaRPr lang="fr-FR" sz="1800" kern="1200" dirty="0"/>
        </a:p>
      </dsp:txBody>
      <dsp:txXfrm>
        <a:off x="4171821" y="3600691"/>
        <a:ext cx="2423536" cy="1624879"/>
      </dsp:txXfrm>
    </dsp:sp>
    <dsp:sp modelId="{CA88B9D9-144B-4CCE-B0DC-2A18EFFFFBE3}">
      <dsp:nvSpPr>
        <dsp:cNvPr id="0" name=""/>
        <dsp:cNvSpPr/>
      </dsp:nvSpPr>
      <dsp:spPr>
        <a:xfrm rot="10798655">
          <a:off x="3342048" y="4120883"/>
          <a:ext cx="550649" cy="585878"/>
        </a:xfrm>
        <a:prstGeom prst="rightArrow">
          <a:avLst>
            <a:gd name="adj1" fmla="val 60000"/>
            <a:gd name="adj2" fmla="val 50000"/>
          </a:avLst>
        </a:prstGeom>
        <a:gradFill rotWithShape="0">
          <a:gsLst>
            <a:gs pos="0">
              <a:schemeClr val="accent4">
                <a:hueOff val="0"/>
                <a:satOff val="0"/>
                <a:lumOff val="0"/>
                <a:alphaOff val="0"/>
                <a:shade val="15000"/>
                <a:satMod val="180000"/>
              </a:schemeClr>
            </a:gs>
            <a:gs pos="50000">
              <a:schemeClr val="accent4">
                <a:hueOff val="0"/>
                <a:satOff val="0"/>
                <a:lumOff val="0"/>
                <a:alphaOff val="0"/>
                <a:shade val="45000"/>
                <a:satMod val="170000"/>
              </a:schemeClr>
            </a:gs>
            <a:gs pos="70000">
              <a:schemeClr val="accent4">
                <a:hueOff val="0"/>
                <a:satOff val="0"/>
                <a:lumOff val="0"/>
                <a:alphaOff val="0"/>
                <a:tint val="99000"/>
                <a:shade val="65000"/>
                <a:satMod val="155000"/>
              </a:schemeClr>
            </a:gs>
            <a:gs pos="100000">
              <a:schemeClr val="accent4">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4">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fr-FR" sz="1600" kern="1200"/>
        </a:p>
      </dsp:txBody>
      <dsp:txXfrm rot="10800000">
        <a:off x="3507243" y="4238027"/>
        <a:ext cx="385454" cy="351526"/>
      </dsp:txXfrm>
    </dsp:sp>
    <dsp:sp modelId="{0675AC69-38D2-4029-A4C8-08F95B551E07}">
      <dsp:nvSpPr>
        <dsp:cNvPr id="0" name=""/>
        <dsp:cNvSpPr/>
      </dsp:nvSpPr>
      <dsp:spPr>
        <a:xfrm>
          <a:off x="93996" y="2908492"/>
          <a:ext cx="2988311" cy="3012247"/>
        </a:xfrm>
        <a:prstGeom prst="roundRect">
          <a:avLst>
            <a:gd name="adj" fmla="val 10000"/>
          </a:avLst>
        </a:prstGeom>
        <a:gradFill rotWithShape="0">
          <a:gsLst>
            <a:gs pos="0">
              <a:schemeClr val="accent5">
                <a:hueOff val="0"/>
                <a:satOff val="0"/>
                <a:lumOff val="0"/>
                <a:alphaOff val="0"/>
                <a:shade val="15000"/>
                <a:satMod val="180000"/>
              </a:schemeClr>
            </a:gs>
            <a:gs pos="50000">
              <a:schemeClr val="accent5">
                <a:hueOff val="0"/>
                <a:satOff val="0"/>
                <a:lumOff val="0"/>
                <a:alphaOff val="0"/>
                <a:shade val="45000"/>
                <a:satMod val="170000"/>
              </a:schemeClr>
            </a:gs>
            <a:gs pos="70000">
              <a:schemeClr val="accent5">
                <a:hueOff val="0"/>
                <a:satOff val="0"/>
                <a:lumOff val="0"/>
                <a:alphaOff val="0"/>
                <a:tint val="99000"/>
                <a:shade val="65000"/>
                <a:satMod val="155000"/>
              </a:schemeClr>
            </a:gs>
            <a:gs pos="100000">
              <a:schemeClr val="accent5">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5">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fr-FR" sz="2000" kern="1200" dirty="0" smtClean="0"/>
            <a:t>Pourquoi et comment suis-je devenu ce genre d’homme ? Qui m’a amené là et pourquoi ?</a:t>
          </a:r>
        </a:p>
        <a:p>
          <a:pPr lvl="0" algn="ctr" defTabSz="889000">
            <a:lnSpc>
              <a:spcPct val="90000"/>
            </a:lnSpc>
            <a:spcBef>
              <a:spcPct val="0"/>
            </a:spcBef>
            <a:spcAft>
              <a:spcPct val="35000"/>
            </a:spcAft>
          </a:pPr>
          <a:r>
            <a:rPr lang="fr-FR" sz="2000" kern="1200" dirty="0" smtClean="0"/>
            <a:t>(années 2010)</a:t>
          </a:r>
        </a:p>
        <a:p>
          <a:pPr lvl="0" algn="ctr" defTabSz="889000">
            <a:lnSpc>
              <a:spcPct val="90000"/>
            </a:lnSpc>
            <a:spcBef>
              <a:spcPct val="0"/>
            </a:spcBef>
            <a:spcAft>
              <a:spcPct val="35000"/>
            </a:spcAft>
          </a:pPr>
          <a:r>
            <a:rPr lang="fr-FR" sz="2000" kern="1200" dirty="0" smtClean="0"/>
            <a:t>La couronne d’un roi</a:t>
          </a:r>
          <a:endParaRPr lang="fr-FR" sz="2000" kern="1200" dirty="0"/>
        </a:p>
      </dsp:txBody>
      <dsp:txXfrm>
        <a:off x="181521" y="2996017"/>
        <a:ext cx="2813261" cy="283719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D4F63B-503E-47C0-B67E-1CA5FF67A368}">
      <dsp:nvSpPr>
        <dsp:cNvPr id="0" name=""/>
        <dsp:cNvSpPr/>
      </dsp:nvSpPr>
      <dsp:spPr>
        <a:xfrm>
          <a:off x="610918" y="291003"/>
          <a:ext cx="3760654" cy="3760654"/>
        </a:xfrm>
        <a:prstGeom prst="pie">
          <a:avLst>
            <a:gd name="adj1" fmla="val 16200000"/>
            <a:gd name="adj2" fmla="val 1800000"/>
          </a:avLst>
        </a:prstGeom>
        <a:gradFill rotWithShape="1">
          <a:gsLst>
            <a:gs pos="0">
              <a:schemeClr val="accent1">
                <a:tint val="62000"/>
                <a:satMod val="180000"/>
              </a:schemeClr>
            </a:gs>
            <a:gs pos="65000">
              <a:schemeClr val="accent1">
                <a:tint val="32000"/>
                <a:satMod val="250000"/>
              </a:schemeClr>
            </a:gs>
            <a:gs pos="100000">
              <a:schemeClr val="accent1">
                <a:tint val="23000"/>
                <a:satMod val="300000"/>
              </a:schemeClr>
            </a:gs>
          </a:gsLst>
          <a:lin ang="16200000" scaled="0"/>
        </a:gradFill>
        <a:ln w="9525" cap="flat" cmpd="sng" algn="ctr">
          <a:solidFill>
            <a:schemeClr val="accent1"/>
          </a:solidFill>
          <a:prstDash val="solid"/>
        </a:ln>
        <a:effectLst>
          <a:outerShdw blurRad="50800" dist="38100" dir="5400000" rotWithShape="0">
            <a:srgbClr val="000000">
              <a:alpha val="35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r>
            <a:rPr lang="fr-FR" sz="2700" kern="1200" dirty="0" smtClean="0"/>
            <a:t>Être</a:t>
          </a:r>
        </a:p>
        <a:p>
          <a:pPr lvl="0" algn="ctr" defTabSz="1200150">
            <a:lnSpc>
              <a:spcPct val="90000"/>
            </a:lnSpc>
            <a:spcBef>
              <a:spcPct val="0"/>
            </a:spcBef>
            <a:spcAft>
              <a:spcPct val="35000"/>
            </a:spcAft>
          </a:pPr>
          <a:r>
            <a:rPr lang="fr-FR" sz="2700" kern="1200" dirty="0" smtClean="0"/>
            <a:t>(aîné) </a:t>
          </a:r>
          <a:endParaRPr lang="fr-FR" sz="2700" kern="1200" dirty="0"/>
        </a:p>
      </dsp:txBody>
      <dsp:txXfrm>
        <a:off x="2592872" y="1087903"/>
        <a:ext cx="1343091" cy="1119242"/>
      </dsp:txXfrm>
    </dsp:sp>
    <dsp:sp modelId="{2E4591EC-6CBA-42A9-92C6-0642DBD153D1}">
      <dsp:nvSpPr>
        <dsp:cNvPr id="0" name=""/>
        <dsp:cNvSpPr/>
      </dsp:nvSpPr>
      <dsp:spPr>
        <a:xfrm>
          <a:off x="533466" y="425312"/>
          <a:ext cx="3760654" cy="3760654"/>
        </a:xfrm>
        <a:prstGeom prst="pie">
          <a:avLst>
            <a:gd name="adj1" fmla="val 1800000"/>
            <a:gd name="adj2" fmla="val 9000000"/>
          </a:avLst>
        </a:prstGeom>
        <a:gradFill rotWithShape="1">
          <a:gsLst>
            <a:gs pos="0">
              <a:schemeClr val="accent1">
                <a:tint val="62000"/>
                <a:satMod val="180000"/>
              </a:schemeClr>
            </a:gs>
            <a:gs pos="65000">
              <a:schemeClr val="accent1">
                <a:tint val="32000"/>
                <a:satMod val="250000"/>
              </a:schemeClr>
            </a:gs>
            <a:gs pos="100000">
              <a:schemeClr val="accent1">
                <a:tint val="23000"/>
                <a:satMod val="300000"/>
              </a:schemeClr>
            </a:gs>
          </a:gsLst>
          <a:lin ang="16200000" scaled="0"/>
        </a:gradFill>
        <a:ln w="9525" cap="flat" cmpd="sng" algn="ctr">
          <a:solidFill>
            <a:schemeClr val="accent1"/>
          </a:solidFill>
          <a:prstDash val="solid"/>
        </a:ln>
        <a:effectLst>
          <a:outerShdw blurRad="50800" dist="38100" dir="5400000" rotWithShape="0">
            <a:srgbClr val="000000">
              <a:alpha val="35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r>
            <a:rPr lang="fr-FR" sz="2700" kern="1200" dirty="0" smtClean="0"/>
            <a:t>Aimer</a:t>
          </a:r>
        </a:p>
        <a:p>
          <a:pPr lvl="0" algn="ctr" defTabSz="1200150">
            <a:lnSpc>
              <a:spcPct val="90000"/>
            </a:lnSpc>
            <a:spcBef>
              <a:spcPct val="0"/>
            </a:spcBef>
            <a:spcAft>
              <a:spcPct val="35000"/>
            </a:spcAft>
          </a:pPr>
          <a:r>
            <a:rPr lang="fr-FR" sz="2700" kern="1200" dirty="0" smtClean="0"/>
            <a:t>(parent)</a:t>
          </a:r>
          <a:endParaRPr lang="fr-FR" sz="2700" kern="1200" dirty="0"/>
        </a:p>
      </dsp:txBody>
      <dsp:txXfrm>
        <a:off x="1428860" y="2865260"/>
        <a:ext cx="2014636" cy="984933"/>
      </dsp:txXfrm>
    </dsp:sp>
    <dsp:sp modelId="{F553CBCB-27CA-466D-8FEC-A5BD087200FD}">
      <dsp:nvSpPr>
        <dsp:cNvPr id="0" name=""/>
        <dsp:cNvSpPr/>
      </dsp:nvSpPr>
      <dsp:spPr>
        <a:xfrm>
          <a:off x="456015" y="291003"/>
          <a:ext cx="3760654" cy="3760654"/>
        </a:xfrm>
        <a:prstGeom prst="pie">
          <a:avLst>
            <a:gd name="adj1" fmla="val 9000000"/>
            <a:gd name="adj2" fmla="val 16200000"/>
          </a:avLst>
        </a:prstGeom>
        <a:gradFill rotWithShape="1">
          <a:gsLst>
            <a:gs pos="0">
              <a:schemeClr val="accent1">
                <a:tint val="62000"/>
                <a:satMod val="180000"/>
              </a:schemeClr>
            </a:gs>
            <a:gs pos="65000">
              <a:schemeClr val="accent1">
                <a:tint val="32000"/>
                <a:satMod val="250000"/>
              </a:schemeClr>
            </a:gs>
            <a:gs pos="100000">
              <a:schemeClr val="accent1">
                <a:tint val="23000"/>
                <a:satMod val="300000"/>
              </a:schemeClr>
            </a:gs>
          </a:gsLst>
          <a:lin ang="16200000" scaled="0"/>
        </a:gradFill>
        <a:ln w="9525" cap="flat" cmpd="sng" algn="ctr">
          <a:solidFill>
            <a:schemeClr val="accent1"/>
          </a:solidFill>
          <a:prstDash val="solid"/>
        </a:ln>
        <a:effectLst>
          <a:outerShdw blurRad="50800" dist="38100" dir="5400000" rotWithShape="0">
            <a:srgbClr val="000000">
              <a:alpha val="35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r>
            <a:rPr lang="fr-FR" sz="2700" kern="1200" dirty="0" smtClean="0"/>
            <a:t>Créer</a:t>
          </a:r>
        </a:p>
        <a:p>
          <a:pPr lvl="0" algn="ctr" defTabSz="1200150">
            <a:lnSpc>
              <a:spcPct val="90000"/>
            </a:lnSpc>
            <a:spcBef>
              <a:spcPct val="0"/>
            </a:spcBef>
            <a:spcAft>
              <a:spcPct val="35000"/>
            </a:spcAft>
          </a:pPr>
          <a:r>
            <a:rPr lang="fr-FR" sz="2700" kern="1200" dirty="0" smtClean="0"/>
            <a:t>(Roi)</a:t>
          </a:r>
          <a:endParaRPr lang="fr-FR" sz="2700" kern="1200" dirty="0"/>
        </a:p>
      </dsp:txBody>
      <dsp:txXfrm>
        <a:off x="891624" y="1087903"/>
        <a:ext cx="1343091" cy="1119242"/>
      </dsp:txXfrm>
    </dsp:sp>
    <dsp:sp modelId="{4CF904D3-4277-4D59-AC86-F1321864C21F}">
      <dsp:nvSpPr>
        <dsp:cNvPr id="0" name=""/>
        <dsp:cNvSpPr/>
      </dsp:nvSpPr>
      <dsp:spPr>
        <a:xfrm>
          <a:off x="378426" y="58200"/>
          <a:ext cx="4226259" cy="4226259"/>
        </a:xfrm>
        <a:prstGeom prst="circularArrow">
          <a:avLst>
            <a:gd name="adj1" fmla="val 5085"/>
            <a:gd name="adj2" fmla="val 327528"/>
            <a:gd name="adj3" fmla="val 1472472"/>
            <a:gd name="adj4" fmla="val 16199432"/>
            <a:gd name="adj5" fmla="val 5932"/>
          </a:avLst>
        </a:prstGeom>
        <a:gradFill rotWithShape="1">
          <a:gsLst>
            <a:gs pos="0">
              <a:schemeClr val="accent1">
                <a:shade val="15000"/>
                <a:satMod val="180000"/>
              </a:schemeClr>
            </a:gs>
            <a:gs pos="50000">
              <a:schemeClr val="accent1">
                <a:shade val="45000"/>
                <a:satMod val="170000"/>
              </a:schemeClr>
            </a:gs>
            <a:gs pos="70000">
              <a:schemeClr val="accent1">
                <a:tint val="99000"/>
                <a:shade val="65000"/>
                <a:satMod val="155000"/>
              </a:schemeClr>
            </a:gs>
            <a:gs pos="100000">
              <a:schemeClr val="accent1">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1">
              <a:satMod val="300000"/>
            </a:schemeClr>
          </a:contourClr>
        </a:sp3d>
      </dsp:spPr>
      <dsp:style>
        <a:lnRef idx="0">
          <a:schemeClr val="accent1"/>
        </a:lnRef>
        <a:fillRef idx="3">
          <a:schemeClr val="accent1"/>
        </a:fillRef>
        <a:effectRef idx="3">
          <a:schemeClr val="accent1"/>
        </a:effectRef>
        <a:fontRef idx="minor">
          <a:schemeClr val="lt1"/>
        </a:fontRef>
      </dsp:style>
    </dsp:sp>
    <dsp:sp modelId="{D074E187-6AFC-40ED-B24D-5C445F169EEB}">
      <dsp:nvSpPr>
        <dsp:cNvPr id="0" name=""/>
        <dsp:cNvSpPr/>
      </dsp:nvSpPr>
      <dsp:spPr>
        <a:xfrm>
          <a:off x="300664" y="192271"/>
          <a:ext cx="4226259" cy="4226259"/>
        </a:xfrm>
        <a:prstGeom prst="circularArrow">
          <a:avLst>
            <a:gd name="adj1" fmla="val 5085"/>
            <a:gd name="adj2" fmla="val 327528"/>
            <a:gd name="adj3" fmla="val 8671970"/>
            <a:gd name="adj4" fmla="val 1800502"/>
            <a:gd name="adj5" fmla="val 5932"/>
          </a:avLst>
        </a:prstGeom>
        <a:gradFill rotWithShape="1">
          <a:gsLst>
            <a:gs pos="0">
              <a:schemeClr val="accent1">
                <a:shade val="15000"/>
                <a:satMod val="180000"/>
              </a:schemeClr>
            </a:gs>
            <a:gs pos="50000">
              <a:schemeClr val="accent1">
                <a:shade val="45000"/>
                <a:satMod val="170000"/>
              </a:schemeClr>
            </a:gs>
            <a:gs pos="70000">
              <a:schemeClr val="accent1">
                <a:tint val="99000"/>
                <a:shade val="65000"/>
                <a:satMod val="155000"/>
              </a:schemeClr>
            </a:gs>
            <a:gs pos="100000">
              <a:schemeClr val="accent1">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1">
              <a:satMod val="300000"/>
            </a:schemeClr>
          </a:contourClr>
        </a:sp3d>
      </dsp:spPr>
      <dsp:style>
        <a:lnRef idx="0">
          <a:schemeClr val="accent1"/>
        </a:lnRef>
        <a:fillRef idx="3">
          <a:schemeClr val="accent1"/>
        </a:fillRef>
        <a:effectRef idx="3">
          <a:schemeClr val="accent1"/>
        </a:effectRef>
        <a:fontRef idx="minor">
          <a:schemeClr val="lt1"/>
        </a:fontRef>
      </dsp:style>
    </dsp:sp>
    <dsp:sp modelId="{ACE8574D-8AF5-4E63-A661-8C09DF1930BF}">
      <dsp:nvSpPr>
        <dsp:cNvPr id="0" name=""/>
        <dsp:cNvSpPr/>
      </dsp:nvSpPr>
      <dsp:spPr>
        <a:xfrm>
          <a:off x="222902" y="58200"/>
          <a:ext cx="4226259" cy="4226259"/>
        </a:xfrm>
        <a:prstGeom prst="circularArrow">
          <a:avLst>
            <a:gd name="adj1" fmla="val 5085"/>
            <a:gd name="adj2" fmla="val 327528"/>
            <a:gd name="adj3" fmla="val 15873039"/>
            <a:gd name="adj4" fmla="val 9000000"/>
            <a:gd name="adj5" fmla="val 5932"/>
          </a:avLst>
        </a:prstGeom>
        <a:gradFill rotWithShape="1">
          <a:gsLst>
            <a:gs pos="0">
              <a:schemeClr val="accent1">
                <a:shade val="15000"/>
                <a:satMod val="180000"/>
              </a:schemeClr>
            </a:gs>
            <a:gs pos="50000">
              <a:schemeClr val="accent1">
                <a:shade val="45000"/>
                <a:satMod val="170000"/>
              </a:schemeClr>
            </a:gs>
            <a:gs pos="70000">
              <a:schemeClr val="accent1">
                <a:tint val="99000"/>
                <a:shade val="65000"/>
                <a:satMod val="155000"/>
              </a:schemeClr>
            </a:gs>
            <a:gs pos="100000">
              <a:schemeClr val="accent1">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1">
              <a:satMod val="300000"/>
            </a:schemeClr>
          </a:contourClr>
        </a:sp3d>
      </dsp:spPr>
      <dsp:style>
        <a:lnRef idx="0">
          <a:schemeClr val="accent1"/>
        </a:lnRef>
        <a:fillRef idx="3">
          <a:schemeClr val="accent1"/>
        </a:fillRef>
        <a:effectRef idx="3">
          <a:schemeClr val="accent1"/>
        </a:effectRef>
        <a:fontRef idx="minor">
          <a:schemeClr val="lt1"/>
        </a:fontRef>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1D691C-708B-4892-B5B8-745E3AA79B80}">
      <dsp:nvSpPr>
        <dsp:cNvPr id="0" name=""/>
        <dsp:cNvSpPr/>
      </dsp:nvSpPr>
      <dsp:spPr>
        <a:xfrm>
          <a:off x="965731" y="297151"/>
          <a:ext cx="3840112" cy="3840112"/>
        </a:xfrm>
        <a:prstGeom prst="pie">
          <a:avLst>
            <a:gd name="adj1" fmla="val 16200000"/>
            <a:gd name="adj2" fmla="val 1800000"/>
          </a:avLst>
        </a:prstGeom>
        <a:gradFill rotWithShape="1">
          <a:gsLst>
            <a:gs pos="0">
              <a:schemeClr val="accent2">
                <a:tint val="62000"/>
                <a:satMod val="180000"/>
              </a:schemeClr>
            </a:gs>
            <a:gs pos="65000">
              <a:schemeClr val="accent2">
                <a:tint val="32000"/>
                <a:satMod val="250000"/>
              </a:schemeClr>
            </a:gs>
            <a:gs pos="100000">
              <a:schemeClr val="accent2">
                <a:tint val="23000"/>
                <a:satMod val="300000"/>
              </a:schemeClr>
            </a:gs>
          </a:gsLst>
          <a:lin ang="16200000" scaled="0"/>
        </a:gradFill>
        <a:ln w="9525" cap="flat" cmpd="sng" algn="ctr">
          <a:solidFill>
            <a:schemeClr val="accent2"/>
          </a:solidFill>
          <a:prstDash val="solid"/>
        </a:ln>
        <a:effectLst>
          <a:outerShdw blurRad="50800" dist="38100" dir="5400000" rotWithShape="0">
            <a:srgbClr val="000000">
              <a:alpha val="35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fr-FR" sz="2100" kern="1200" dirty="0" smtClean="0"/>
            <a:t>Savoir</a:t>
          </a:r>
        </a:p>
        <a:p>
          <a:pPr lvl="0" algn="ctr" defTabSz="933450">
            <a:lnSpc>
              <a:spcPct val="90000"/>
            </a:lnSpc>
            <a:spcBef>
              <a:spcPct val="0"/>
            </a:spcBef>
            <a:spcAft>
              <a:spcPct val="35000"/>
            </a:spcAft>
          </a:pPr>
          <a:r>
            <a:rPr lang="fr-FR" sz="2100" kern="1200" dirty="0" smtClean="0"/>
            <a:t>(diplôme)</a:t>
          </a:r>
          <a:endParaRPr lang="fr-FR" sz="2100" kern="1200" dirty="0"/>
        </a:p>
      </dsp:txBody>
      <dsp:txXfrm>
        <a:off x="2989562" y="1110889"/>
        <a:ext cx="1371468" cy="1142890"/>
      </dsp:txXfrm>
    </dsp:sp>
    <dsp:sp modelId="{AD8A596A-278A-4844-996A-1E647732066E}">
      <dsp:nvSpPr>
        <dsp:cNvPr id="0" name=""/>
        <dsp:cNvSpPr/>
      </dsp:nvSpPr>
      <dsp:spPr>
        <a:xfrm>
          <a:off x="886643" y="434298"/>
          <a:ext cx="3840112" cy="3840112"/>
        </a:xfrm>
        <a:prstGeom prst="pie">
          <a:avLst>
            <a:gd name="adj1" fmla="val 1800000"/>
            <a:gd name="adj2" fmla="val 9000000"/>
          </a:avLst>
        </a:prstGeom>
        <a:gradFill rotWithShape="1">
          <a:gsLst>
            <a:gs pos="0">
              <a:schemeClr val="accent2">
                <a:tint val="62000"/>
                <a:satMod val="180000"/>
              </a:schemeClr>
            </a:gs>
            <a:gs pos="65000">
              <a:schemeClr val="accent2">
                <a:tint val="32000"/>
                <a:satMod val="250000"/>
              </a:schemeClr>
            </a:gs>
            <a:gs pos="100000">
              <a:schemeClr val="accent2">
                <a:tint val="23000"/>
                <a:satMod val="300000"/>
              </a:schemeClr>
            </a:gs>
          </a:gsLst>
          <a:lin ang="16200000" scaled="0"/>
        </a:gradFill>
        <a:ln w="9525" cap="flat" cmpd="sng" algn="ctr">
          <a:solidFill>
            <a:schemeClr val="accent2"/>
          </a:solidFill>
          <a:prstDash val="solid"/>
        </a:ln>
        <a:effectLst>
          <a:outerShdw blurRad="50800" dist="38100" dir="5400000" rotWithShape="0">
            <a:srgbClr val="000000">
              <a:alpha val="35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fr-FR" sz="2100" kern="1200" dirty="0" smtClean="0"/>
            <a:t>Avoir</a:t>
          </a:r>
        </a:p>
        <a:p>
          <a:pPr lvl="0" algn="ctr" defTabSz="933450">
            <a:lnSpc>
              <a:spcPct val="90000"/>
            </a:lnSpc>
            <a:spcBef>
              <a:spcPct val="0"/>
            </a:spcBef>
            <a:spcAft>
              <a:spcPct val="35000"/>
            </a:spcAft>
          </a:pPr>
          <a:r>
            <a:rPr lang="fr-FR" sz="2100" kern="1200" dirty="0" smtClean="0"/>
            <a:t>(argent)</a:t>
          </a:r>
          <a:endParaRPr lang="fr-FR" sz="2100" kern="1200" dirty="0"/>
        </a:p>
      </dsp:txBody>
      <dsp:txXfrm>
        <a:off x="1800956" y="2925800"/>
        <a:ext cx="2057203" cy="1005743"/>
      </dsp:txXfrm>
    </dsp:sp>
    <dsp:sp modelId="{F71C83AA-E9F9-4D3B-AD10-2D7A321ED0D1}">
      <dsp:nvSpPr>
        <dsp:cNvPr id="0" name=""/>
        <dsp:cNvSpPr/>
      </dsp:nvSpPr>
      <dsp:spPr>
        <a:xfrm>
          <a:off x="807555" y="297151"/>
          <a:ext cx="3840112" cy="3840112"/>
        </a:xfrm>
        <a:prstGeom prst="pie">
          <a:avLst>
            <a:gd name="adj1" fmla="val 9000000"/>
            <a:gd name="adj2" fmla="val 16200000"/>
          </a:avLst>
        </a:prstGeom>
        <a:gradFill rotWithShape="1">
          <a:gsLst>
            <a:gs pos="0">
              <a:schemeClr val="accent2">
                <a:tint val="62000"/>
                <a:satMod val="180000"/>
              </a:schemeClr>
            </a:gs>
            <a:gs pos="65000">
              <a:schemeClr val="accent2">
                <a:tint val="32000"/>
                <a:satMod val="250000"/>
              </a:schemeClr>
            </a:gs>
            <a:gs pos="100000">
              <a:schemeClr val="accent2">
                <a:tint val="23000"/>
                <a:satMod val="300000"/>
              </a:schemeClr>
            </a:gs>
          </a:gsLst>
          <a:lin ang="16200000" scaled="0"/>
        </a:gradFill>
        <a:ln w="9525" cap="flat" cmpd="sng" algn="ctr">
          <a:solidFill>
            <a:schemeClr val="accent2"/>
          </a:solidFill>
          <a:prstDash val="solid"/>
        </a:ln>
        <a:effectLst>
          <a:outerShdw blurRad="50800" dist="38100" dir="5400000" rotWithShape="0">
            <a:srgbClr val="000000">
              <a:alpha val="35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fr-FR" sz="2100" kern="1200" dirty="0" smtClean="0"/>
            <a:t>Pouvoir</a:t>
          </a:r>
        </a:p>
        <a:p>
          <a:pPr lvl="0" algn="ctr" defTabSz="933450">
            <a:lnSpc>
              <a:spcPct val="90000"/>
            </a:lnSpc>
            <a:spcBef>
              <a:spcPct val="0"/>
            </a:spcBef>
            <a:spcAft>
              <a:spcPct val="35000"/>
            </a:spcAft>
          </a:pPr>
          <a:r>
            <a:rPr lang="fr-FR" sz="2100" kern="1200" dirty="0" smtClean="0"/>
            <a:t>(Honneur, prestige)</a:t>
          </a:r>
          <a:endParaRPr lang="fr-FR" sz="2100" kern="1200" dirty="0"/>
        </a:p>
      </dsp:txBody>
      <dsp:txXfrm>
        <a:off x="1252368" y="1110889"/>
        <a:ext cx="1371468" cy="1142890"/>
      </dsp:txXfrm>
    </dsp:sp>
    <dsp:sp modelId="{F5345997-8AFC-4E39-BD3E-D6D775244508}">
      <dsp:nvSpPr>
        <dsp:cNvPr id="0" name=""/>
        <dsp:cNvSpPr/>
      </dsp:nvSpPr>
      <dsp:spPr>
        <a:xfrm>
          <a:off x="728327" y="59430"/>
          <a:ext cx="4315555" cy="4315555"/>
        </a:xfrm>
        <a:prstGeom prst="circularArrow">
          <a:avLst>
            <a:gd name="adj1" fmla="val 5085"/>
            <a:gd name="adj2" fmla="val 327528"/>
            <a:gd name="adj3" fmla="val 1472472"/>
            <a:gd name="adj4" fmla="val 16199432"/>
            <a:gd name="adj5" fmla="val 5932"/>
          </a:avLst>
        </a:prstGeom>
        <a:gradFill rotWithShape="1">
          <a:gsLst>
            <a:gs pos="0">
              <a:schemeClr val="accent2">
                <a:shade val="15000"/>
                <a:satMod val="180000"/>
              </a:schemeClr>
            </a:gs>
            <a:gs pos="50000">
              <a:schemeClr val="accent2">
                <a:shade val="45000"/>
                <a:satMod val="170000"/>
              </a:schemeClr>
            </a:gs>
            <a:gs pos="70000">
              <a:schemeClr val="accent2">
                <a:tint val="99000"/>
                <a:shade val="65000"/>
                <a:satMod val="155000"/>
              </a:schemeClr>
            </a:gs>
            <a:gs pos="100000">
              <a:schemeClr val="accent2">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2">
              <a:satMod val="300000"/>
            </a:schemeClr>
          </a:contourClr>
        </a:sp3d>
      </dsp:spPr>
      <dsp:style>
        <a:lnRef idx="0">
          <a:schemeClr val="accent2"/>
        </a:lnRef>
        <a:fillRef idx="3">
          <a:schemeClr val="accent2"/>
        </a:fillRef>
        <a:effectRef idx="3">
          <a:schemeClr val="accent2"/>
        </a:effectRef>
        <a:fontRef idx="minor">
          <a:schemeClr val="lt1"/>
        </a:fontRef>
      </dsp:style>
    </dsp:sp>
    <dsp:sp modelId="{F0784258-EBB0-4E6C-AF65-958935A42D0C}">
      <dsp:nvSpPr>
        <dsp:cNvPr id="0" name=""/>
        <dsp:cNvSpPr/>
      </dsp:nvSpPr>
      <dsp:spPr>
        <a:xfrm>
          <a:off x="648922" y="196334"/>
          <a:ext cx="4315555" cy="4315555"/>
        </a:xfrm>
        <a:prstGeom prst="circularArrow">
          <a:avLst>
            <a:gd name="adj1" fmla="val 5085"/>
            <a:gd name="adj2" fmla="val 327528"/>
            <a:gd name="adj3" fmla="val 8671970"/>
            <a:gd name="adj4" fmla="val 1800502"/>
            <a:gd name="adj5" fmla="val 5932"/>
          </a:avLst>
        </a:prstGeom>
        <a:gradFill rotWithShape="1">
          <a:gsLst>
            <a:gs pos="0">
              <a:schemeClr val="accent2">
                <a:shade val="15000"/>
                <a:satMod val="180000"/>
              </a:schemeClr>
            </a:gs>
            <a:gs pos="50000">
              <a:schemeClr val="accent2">
                <a:shade val="45000"/>
                <a:satMod val="170000"/>
              </a:schemeClr>
            </a:gs>
            <a:gs pos="70000">
              <a:schemeClr val="accent2">
                <a:tint val="99000"/>
                <a:shade val="65000"/>
                <a:satMod val="155000"/>
              </a:schemeClr>
            </a:gs>
            <a:gs pos="100000">
              <a:schemeClr val="accent2">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2">
              <a:satMod val="300000"/>
            </a:schemeClr>
          </a:contourClr>
        </a:sp3d>
      </dsp:spPr>
      <dsp:style>
        <a:lnRef idx="0">
          <a:schemeClr val="accent2"/>
        </a:lnRef>
        <a:fillRef idx="3">
          <a:schemeClr val="accent2"/>
        </a:fillRef>
        <a:effectRef idx="3">
          <a:schemeClr val="accent2"/>
        </a:effectRef>
        <a:fontRef idx="minor">
          <a:schemeClr val="lt1"/>
        </a:fontRef>
      </dsp:style>
    </dsp:sp>
    <dsp:sp modelId="{DF2C710F-6895-4481-A261-35B56DBCFED6}">
      <dsp:nvSpPr>
        <dsp:cNvPr id="0" name=""/>
        <dsp:cNvSpPr/>
      </dsp:nvSpPr>
      <dsp:spPr>
        <a:xfrm>
          <a:off x="569517" y="59430"/>
          <a:ext cx="4315555" cy="4315555"/>
        </a:xfrm>
        <a:prstGeom prst="circularArrow">
          <a:avLst>
            <a:gd name="adj1" fmla="val 5085"/>
            <a:gd name="adj2" fmla="val 327528"/>
            <a:gd name="adj3" fmla="val 15873039"/>
            <a:gd name="adj4" fmla="val 9000000"/>
            <a:gd name="adj5" fmla="val 5932"/>
          </a:avLst>
        </a:prstGeom>
        <a:gradFill rotWithShape="1">
          <a:gsLst>
            <a:gs pos="0">
              <a:schemeClr val="accent2">
                <a:shade val="15000"/>
                <a:satMod val="180000"/>
              </a:schemeClr>
            </a:gs>
            <a:gs pos="50000">
              <a:schemeClr val="accent2">
                <a:shade val="45000"/>
                <a:satMod val="170000"/>
              </a:schemeClr>
            </a:gs>
            <a:gs pos="70000">
              <a:schemeClr val="accent2">
                <a:tint val="99000"/>
                <a:shade val="65000"/>
                <a:satMod val="155000"/>
              </a:schemeClr>
            </a:gs>
            <a:gs pos="100000">
              <a:schemeClr val="accent2">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2">
              <a:satMod val="300000"/>
            </a:schemeClr>
          </a:contourClr>
        </a:sp3d>
      </dsp:spPr>
      <dsp:style>
        <a:lnRef idx="0">
          <a:schemeClr val="accent2"/>
        </a:lnRef>
        <a:fillRef idx="3">
          <a:schemeClr val="accent2"/>
        </a:fillRef>
        <a:effectRef idx="3">
          <a:schemeClr val="accent2"/>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10.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3.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BFD733-5941-49C7-80C2-AC368502DABB}" type="datetimeFigureOut">
              <a:rPr lang="fr-FR" smtClean="0"/>
              <a:t>25/10/2015</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6AB01F-B8EA-40AE-AD74-7F8F0A684319}" type="slidenum">
              <a:rPr lang="fr-FR" smtClean="0"/>
              <a:t>‹N°›</a:t>
            </a:fld>
            <a:endParaRPr lang="fr-FR"/>
          </a:p>
        </p:txBody>
      </p:sp>
    </p:spTree>
    <p:extLst>
      <p:ext uri="{BB962C8B-B14F-4D97-AF65-F5344CB8AC3E}">
        <p14:creationId xmlns:p14="http://schemas.microsoft.com/office/powerpoint/2010/main" val="39241495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E86AB01F-B8EA-40AE-AD74-7F8F0A684319}" type="slidenum">
              <a:rPr lang="fr-FR" smtClean="0"/>
              <a:t>6</a:t>
            </a:fld>
            <a:endParaRPr lang="fr-FR"/>
          </a:p>
        </p:txBody>
      </p:sp>
    </p:spTree>
    <p:extLst>
      <p:ext uri="{BB962C8B-B14F-4D97-AF65-F5344CB8AC3E}">
        <p14:creationId xmlns:p14="http://schemas.microsoft.com/office/powerpoint/2010/main" val="19730535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14" name="Group 13"/>
          <p:cNvGrpSpPr/>
          <p:nvPr/>
        </p:nvGrpSpPr>
        <p:grpSpPr>
          <a:xfrm>
            <a:off x="-1588" y="0"/>
            <a:ext cx="12193588" cy="6861555"/>
            <a:chOff x="-1588" y="0"/>
            <a:chExt cx="12193588" cy="6861555"/>
          </a:xfrm>
        </p:grpSpPr>
        <p:sp>
          <p:nvSpPr>
            <p:cNvPr id="9" name="Rectangle 8"/>
            <p:cNvSpPr/>
            <p:nvPr/>
          </p:nvSpPr>
          <p:spPr>
            <a:xfrm>
              <a:off x="0" y="0"/>
              <a:ext cx="12192000" cy="6858000"/>
            </a:xfrm>
            <a:prstGeom prst="rect">
              <a:avLst/>
            </a:prstGeom>
            <a:blipFill>
              <a:blip r:embed="rId2" cstate="email">
                <a:duotone>
                  <a:schemeClr val="dk2">
                    <a:shade val="69000"/>
                    <a:hueMod val="108000"/>
                    <a:satMod val="164000"/>
                    <a:lumMod val="74000"/>
                  </a:schemeClr>
                  <a:schemeClr val="dk2">
                    <a:tint val="96000"/>
                    <a:hueMod val="88000"/>
                    <a:satMod val="140000"/>
                    <a:lumMod val="132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a:prstGeom prst="rect">
            <a:avLst/>
          </a:prstGeom>
        </p:spPr>
        <p:txBody>
          <a:bodyPr anchor="b"/>
          <a:lstStyle>
            <a:lvl1pPr>
              <a:defRPr sz="5400"/>
            </a:lvl1pPr>
          </a:lstStyle>
          <a:p>
            <a:r>
              <a:rPr lang="fr-FR" smtClean="0"/>
              <a:t>Modifiez le style du titre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tx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
        <p:nvSpPr>
          <p:cNvPr id="4" name="Date Placeholder 3"/>
          <p:cNvSpPr>
            <a:spLocks noGrp="1"/>
          </p:cNvSpPr>
          <p:nvPr>
            <p:ph type="dt" sz="half" idx="10"/>
          </p:nvPr>
        </p:nvSpPr>
        <p:spPr>
          <a:xfrm rot="5400000">
            <a:off x="10158984" y="1792224"/>
            <a:ext cx="990599" cy="304799"/>
          </a:xfrm>
        </p:spPr>
        <p:txBody>
          <a:bodyPr/>
          <a:lstStyle>
            <a:lvl1pPr algn="l">
              <a:defRPr b="0">
                <a:solidFill>
                  <a:schemeClr val="bg1"/>
                </a:solidFill>
              </a:defRPr>
            </a:lvl1pPr>
          </a:lstStyle>
          <a:p>
            <a:fld id="{B61BEF0D-F0BB-DE4B-95CE-6DB70DBA9567}" type="datetimeFigureOut">
              <a:rPr lang="en-US" smtClean="0"/>
              <a:pPr/>
              <a:t>10/25/2015</a:t>
            </a:fld>
            <a:endParaRPr lang="en-US" dirty="0"/>
          </a:p>
        </p:txBody>
      </p:sp>
      <p:sp>
        <p:nvSpPr>
          <p:cNvPr id="5" name="Footer Placeholder 4"/>
          <p:cNvSpPr>
            <a:spLocks noGrp="1"/>
          </p:cNvSpPr>
          <p:nvPr>
            <p:ph type="ftr" sz="quarter" idx="11"/>
          </p:nvPr>
        </p:nvSpPr>
        <p:spPr>
          <a:xfrm rot="5400000">
            <a:off x="8951976" y="3227832"/>
            <a:ext cx="3867912" cy="310896"/>
          </a:xfrm>
        </p:spPr>
        <p:txBody>
          <a:bodyPr/>
          <a:lstStyle>
            <a:lvl1pPr>
              <a:defRPr sz="1000" b="0">
                <a:solidFill>
                  <a:schemeClr val="bg1"/>
                </a:solidFill>
              </a:defRPr>
            </a:lvl1pPr>
          </a:lstStyle>
          <a:p>
            <a:endParaRPr lang="en-US" dirty="0"/>
          </a:p>
        </p:txBody>
      </p:sp>
      <p:sp>
        <p:nvSpPr>
          <p:cNvPr id="8" name="Rectangle 7"/>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atin typeface="+mj-lt"/>
              </a:defRPr>
            </a:lvl1p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981583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Image panoramique avec légende">
    <p:spTree>
      <p:nvGrpSpPr>
        <p:cNvPr id="1" name=""/>
        <p:cNvGrpSpPr/>
        <p:nvPr/>
      </p:nvGrpSpPr>
      <p:grpSpPr>
        <a:xfrm>
          <a:off x="0" y="0"/>
          <a:ext cx="0" cy="0"/>
          <a:chOff x="0" y="0"/>
          <a:chExt cx="0" cy="0"/>
        </a:xfrm>
      </p:grpSpPr>
      <p:grpSp>
        <p:nvGrpSpPr>
          <p:cNvPr id="17" name="Group 16"/>
          <p:cNvGrpSpPr/>
          <p:nvPr/>
        </p:nvGrpSpPr>
        <p:grpSpPr>
          <a:xfrm>
            <a:off x="-1588" y="0"/>
            <a:ext cx="12193588" cy="6861555"/>
            <a:chOff x="-1588" y="0"/>
            <a:chExt cx="12193588" cy="6861555"/>
          </a:xfrm>
        </p:grpSpPr>
        <p:sp>
          <p:nvSpPr>
            <p:cNvPr id="11" name="Rectangle 10"/>
            <p:cNvSpPr/>
            <p:nvPr/>
          </p:nvSpPr>
          <p:spPr>
            <a:xfrm>
              <a:off x="0" y="0"/>
              <a:ext cx="12192000" cy="6858000"/>
            </a:xfrm>
            <a:prstGeom prst="rect">
              <a:avLst/>
            </a:prstGeom>
            <a:blipFill>
              <a:blip r:embed="rId2" cstate="email">
                <a:duotone>
                  <a:schemeClr val="dk2">
                    <a:shade val="69000"/>
                    <a:hueMod val="108000"/>
                    <a:satMod val="164000"/>
                    <a:lumMod val="74000"/>
                  </a:schemeClr>
                  <a:schemeClr val="dk2">
                    <a:tint val="96000"/>
                    <a:hueMod val="88000"/>
                    <a:satMod val="140000"/>
                    <a:lumMod val="132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7" y="4969927"/>
            <a:ext cx="8825657" cy="566738"/>
          </a:xfrm>
          <a:prstGeom prst="rect">
            <a:avLst/>
          </a:prstGeom>
        </p:spPr>
        <p:txBody>
          <a:bodyPr anchor="b">
            <a:normAutofit/>
          </a:bodyPr>
          <a:lstStyle>
            <a:lvl1pPr algn="l">
              <a:defRPr sz="2400" b="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4" name="Text Placeholder 3"/>
          <p:cNvSpPr>
            <a:spLocks noGrp="1"/>
          </p:cNvSpPr>
          <p:nvPr>
            <p:ph type="body" sz="half" idx="2"/>
          </p:nvPr>
        </p:nvSpPr>
        <p:spPr bwMode="gray">
          <a:xfrm>
            <a:off x="1154957" y="5536665"/>
            <a:ext cx="8825656" cy="493712"/>
          </a:xfrm>
        </p:spPr>
        <p:txBody>
          <a:bodyPr>
            <a:normAutofit/>
          </a:bodyPr>
          <a:lstStyle>
            <a:lvl1pPr marL="0" indent="0">
              <a:buNone/>
              <a:defRPr sz="1200">
                <a:solidFill>
                  <a:schemeClr val="tx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smtClean="0"/>
              <a:pPr/>
              <a:t>10/25/2015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2" name="Rectangle 1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5365371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re et légende">
    <p:spTree>
      <p:nvGrpSpPr>
        <p:cNvPr id="1" name=""/>
        <p:cNvGrpSpPr/>
        <p:nvPr/>
      </p:nvGrpSpPr>
      <p:grpSpPr>
        <a:xfrm>
          <a:off x="0" y="0"/>
          <a:ext cx="0" cy="0"/>
          <a:chOff x="0" y="0"/>
          <a:chExt cx="0" cy="0"/>
        </a:xfrm>
      </p:grpSpPr>
      <p:grpSp>
        <p:nvGrpSpPr>
          <p:cNvPr id="16" name="Group 15"/>
          <p:cNvGrpSpPr/>
          <p:nvPr/>
        </p:nvGrpSpPr>
        <p:grpSpPr>
          <a:xfrm>
            <a:off x="-1588" y="0"/>
            <a:ext cx="12193588" cy="6861555"/>
            <a:chOff x="-1588" y="0"/>
            <a:chExt cx="12193588" cy="6861555"/>
          </a:xfrm>
        </p:grpSpPr>
        <p:sp>
          <p:nvSpPr>
            <p:cNvPr id="10" name="Rectangle 9"/>
            <p:cNvSpPr/>
            <p:nvPr/>
          </p:nvSpPr>
          <p:spPr>
            <a:xfrm>
              <a:off x="0" y="0"/>
              <a:ext cx="12192000" cy="6858000"/>
            </a:xfrm>
            <a:prstGeom prst="rect">
              <a:avLst/>
            </a:prstGeom>
            <a:blipFill>
              <a:blip r:embed="rId2" cstate="email">
                <a:duotone>
                  <a:schemeClr val="dk2">
                    <a:shade val="69000"/>
                    <a:hueMod val="108000"/>
                    <a:satMod val="164000"/>
                    <a:lumMod val="74000"/>
                  </a:schemeClr>
                  <a:schemeClr val="dk2">
                    <a:tint val="96000"/>
                    <a:hueMod val="88000"/>
                    <a:satMod val="140000"/>
                    <a:lumMod val="132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0704"/>
            <a:ext cx="8833104" cy="1371600"/>
          </a:xfrm>
          <a:prstGeom prst="rect">
            <a:avLst/>
          </a:prstGeom>
        </p:spPr>
        <p:txBody>
          <a:bodyPr anchor="ctr" anchorCtr="0"/>
          <a:lstStyle>
            <a:lvl1pPr>
              <a:defRPr sz="4000"/>
            </a:lvl1pPr>
          </a:lstStyle>
          <a:p>
            <a:r>
              <a:rPr lang="fr-FR" smtClean="0"/>
              <a:t>Modifiez le style du titre</a:t>
            </a:r>
            <a:endParaRPr lang="en-US" dirty="0"/>
          </a:p>
        </p:txBody>
      </p:sp>
      <p:sp>
        <p:nvSpPr>
          <p:cNvPr id="8" name="Text Placeholder 3"/>
          <p:cNvSpPr>
            <a:spLocks noGrp="1"/>
          </p:cNvSpPr>
          <p:nvPr>
            <p:ph type="body" sz="half" idx="2"/>
          </p:nvPr>
        </p:nvSpPr>
        <p:spPr>
          <a:xfrm>
            <a:off x="1152144" y="3547872"/>
            <a:ext cx="8825659" cy="2478024"/>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smtClean="0"/>
              <a:pPr/>
              <a:t>10/25/2015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41459254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tion avec légende">
    <p:spTree>
      <p:nvGrpSpPr>
        <p:cNvPr id="1" name=""/>
        <p:cNvGrpSpPr/>
        <p:nvPr/>
      </p:nvGrpSpPr>
      <p:grpSpPr>
        <a:xfrm>
          <a:off x="0" y="0"/>
          <a:ext cx="0" cy="0"/>
          <a:chOff x="0" y="0"/>
          <a:chExt cx="0" cy="0"/>
        </a:xfrm>
      </p:grpSpPr>
      <p:grpSp>
        <p:nvGrpSpPr>
          <p:cNvPr id="7" name="Group 6"/>
          <p:cNvGrpSpPr/>
          <p:nvPr/>
        </p:nvGrpSpPr>
        <p:grpSpPr>
          <a:xfrm>
            <a:off x="-1588" y="0"/>
            <a:ext cx="12193588" cy="6861555"/>
            <a:chOff x="-1588" y="0"/>
            <a:chExt cx="12193588" cy="6861555"/>
          </a:xfrm>
        </p:grpSpPr>
        <p:sp>
          <p:nvSpPr>
            <p:cNvPr id="16" name="Rectangle 15"/>
            <p:cNvSpPr/>
            <p:nvPr/>
          </p:nvSpPr>
          <p:spPr>
            <a:xfrm>
              <a:off x="0" y="0"/>
              <a:ext cx="12192000" cy="6858000"/>
            </a:xfrm>
            <a:prstGeom prst="rect">
              <a:avLst/>
            </a:prstGeom>
            <a:blipFill>
              <a:blip r:embed="rId2" cstate="email">
                <a:duotone>
                  <a:schemeClr val="dk2">
                    <a:shade val="69000"/>
                    <a:hueMod val="108000"/>
                    <a:satMod val="164000"/>
                    <a:lumMod val="74000"/>
                  </a:schemeClr>
                  <a:schemeClr val="dk2">
                    <a:tint val="96000"/>
                    <a:hueMod val="88000"/>
                    <a:satMod val="140000"/>
                    <a:lumMod val="132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Oval 17"/>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7"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2" name="TextBox 11"/>
          <p:cNvSpPr txBox="1"/>
          <p:nvPr/>
        </p:nvSpPr>
        <p:spPr bwMode="gray">
          <a:xfrm>
            <a:off x="898295" y="596767"/>
            <a:ext cx="801912" cy="156966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cs typeface="Arial"/>
              </a:defRPr>
            </a:lvl1pPr>
          </a:lstStyle>
          <a:p>
            <a:pPr lvl="0"/>
            <a:r>
              <a:rPr lang="en-US" sz="9600" dirty="0">
                <a:solidFill>
                  <a:schemeClr val="tx2">
                    <a:lumMod val="40000"/>
                    <a:lumOff val="60000"/>
                  </a:schemeClr>
                </a:solidFill>
              </a:rPr>
              <a:t>“</a:t>
            </a:r>
          </a:p>
        </p:txBody>
      </p:sp>
      <p:sp>
        <p:nvSpPr>
          <p:cNvPr id="15" name="TextBox 14"/>
          <p:cNvSpPr txBox="1"/>
          <p:nvPr/>
        </p:nvSpPr>
        <p:spPr bwMode="gray">
          <a:xfrm>
            <a:off x="9715063" y="2629300"/>
            <a:ext cx="801912" cy="156966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cs typeface="Arial"/>
              </a:defRPr>
            </a:lvl1pPr>
          </a:lstStyle>
          <a:p>
            <a:pPr lvl="0"/>
            <a:r>
              <a:rPr lang="en-US" sz="9600" dirty="0">
                <a:solidFill>
                  <a:schemeClr val="tx2">
                    <a:lumMod val="40000"/>
                    <a:lumOff val="60000"/>
                  </a:schemeClr>
                </a:solidFill>
              </a:rPr>
              <a:t>”</a:t>
            </a:r>
          </a:p>
        </p:txBody>
      </p:sp>
      <p:sp>
        <p:nvSpPr>
          <p:cNvPr id="2" name="Title 1"/>
          <p:cNvSpPr>
            <a:spLocks noGrp="1"/>
          </p:cNvSpPr>
          <p:nvPr>
            <p:ph type="title"/>
          </p:nvPr>
        </p:nvSpPr>
        <p:spPr>
          <a:xfrm>
            <a:off x="1574801" y="980517"/>
            <a:ext cx="8460983" cy="2698249"/>
          </a:xfrm>
          <a:prstGeom prst="rect">
            <a:avLst/>
          </a:prstGeom>
        </p:spPr>
        <p:txBody>
          <a:bodyPr anchor="ctr" anchorCtr="0"/>
          <a:lstStyle>
            <a:lvl1pPr>
              <a:defRPr sz="4000"/>
            </a:lvl1pPr>
          </a:lstStyle>
          <a:p>
            <a:r>
              <a:rPr lang="fr-FR" smtClean="0"/>
              <a:t>Modifiez le style du titre</a:t>
            </a:r>
            <a:endParaRPr lang="en-US" dirty="0"/>
          </a:p>
        </p:txBody>
      </p:sp>
      <p:sp>
        <p:nvSpPr>
          <p:cNvPr id="11" name="Text Placeholder 3"/>
          <p:cNvSpPr>
            <a:spLocks noGrp="1"/>
          </p:cNvSpPr>
          <p:nvPr>
            <p:ph type="body" sz="half" idx="14"/>
          </p:nvPr>
        </p:nvSpPr>
        <p:spPr bwMode="gray">
          <a:xfrm>
            <a:off x="1945945" y="3679987"/>
            <a:ext cx="7725772" cy="342174"/>
          </a:xfrm>
        </p:spPr>
        <p:txBody>
          <a:bodyPr vert="horz" lIns="91440" tIns="45720" rIns="91440" bIns="45720" rtlCol="0" anchor="t">
            <a:normAutofit/>
          </a:bodyPr>
          <a:lstStyle>
            <a:lvl1pPr>
              <a:buNone/>
              <a:defRPr lang="en-US" sz="1400" cap="small" dirty="0">
                <a:solidFill>
                  <a:schemeClr val="tx2">
                    <a:lumMod val="40000"/>
                    <a:lumOff val="60000"/>
                  </a:schemeClr>
                </a:solidFill>
                <a:latin typeface="+mn-lt"/>
              </a:defRPr>
            </a:lvl1pPr>
          </a:lstStyle>
          <a:p>
            <a:pPr marL="0" lvl="0" indent="0">
              <a:buNone/>
            </a:pPr>
            <a:r>
              <a:rPr lang="fr-FR" smtClean="0"/>
              <a:t>Modifiez les styles du texte du masque</a:t>
            </a:r>
          </a:p>
        </p:txBody>
      </p:sp>
      <p:sp>
        <p:nvSpPr>
          <p:cNvPr id="10" name="Text Placeholder 3"/>
          <p:cNvSpPr>
            <a:spLocks noGrp="1"/>
          </p:cNvSpPr>
          <p:nvPr>
            <p:ph type="body" sz="half" idx="2"/>
          </p:nvPr>
        </p:nvSpPr>
        <p:spPr>
          <a:xfrm>
            <a:off x="1154954" y="5029198"/>
            <a:ext cx="8825659" cy="997858"/>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smtClean="0"/>
              <a:pPr/>
              <a:t>10/25/2015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23" name="Rectangle 2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9331087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Carte nom">
    <p:spTree>
      <p:nvGrpSpPr>
        <p:cNvPr id="1" name=""/>
        <p:cNvGrpSpPr/>
        <p:nvPr/>
      </p:nvGrpSpPr>
      <p:grpSpPr>
        <a:xfrm>
          <a:off x="0" y="0"/>
          <a:ext cx="0" cy="0"/>
          <a:chOff x="0" y="0"/>
          <a:chExt cx="0" cy="0"/>
        </a:xfrm>
      </p:grpSpPr>
      <p:grpSp>
        <p:nvGrpSpPr>
          <p:cNvPr id="16" name="Group 15"/>
          <p:cNvGrpSpPr/>
          <p:nvPr/>
        </p:nvGrpSpPr>
        <p:grpSpPr>
          <a:xfrm>
            <a:off x="-1588" y="0"/>
            <a:ext cx="12193588" cy="6861555"/>
            <a:chOff x="-1588" y="0"/>
            <a:chExt cx="12193588" cy="6861555"/>
          </a:xfrm>
        </p:grpSpPr>
        <p:sp>
          <p:nvSpPr>
            <p:cNvPr id="11" name="Rectangle 10"/>
            <p:cNvSpPr/>
            <p:nvPr/>
          </p:nvSpPr>
          <p:spPr>
            <a:xfrm>
              <a:off x="0" y="0"/>
              <a:ext cx="12192000" cy="6858000"/>
            </a:xfrm>
            <a:prstGeom prst="rect">
              <a:avLst/>
            </a:prstGeom>
            <a:blipFill>
              <a:blip r:embed="rId2" cstate="email">
                <a:duotone>
                  <a:schemeClr val="dk2">
                    <a:shade val="69000"/>
                    <a:hueMod val="108000"/>
                    <a:satMod val="164000"/>
                    <a:lumMod val="74000"/>
                  </a:schemeClr>
                  <a:schemeClr val="dk2">
                    <a:tint val="96000"/>
                    <a:hueMod val="88000"/>
                    <a:satMod val="140000"/>
                    <a:lumMod val="132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3525"/>
            <a:ext cx="8865623" cy="1819656"/>
          </a:xfrm>
          <a:prstGeom prst="rect">
            <a:avLst/>
          </a:prstGeom>
        </p:spPr>
        <p:txBody>
          <a:bodyPr anchor="b"/>
          <a:lstStyle>
            <a:lvl1pPr algn="l">
              <a:defRPr sz="4000" b="0" cap="none"/>
            </a:lvl1pPr>
          </a:lstStyle>
          <a:p>
            <a:r>
              <a:rPr lang="fr-FR" smtClean="0"/>
              <a:t>Modifiez le style du titre</a:t>
            </a:r>
            <a:endParaRPr lang="en-US" dirty="0"/>
          </a:p>
        </p:txBody>
      </p:sp>
      <p:sp>
        <p:nvSpPr>
          <p:cNvPr id="3" name="Text Placeholder 2"/>
          <p:cNvSpPr>
            <a:spLocks noGrp="1"/>
          </p:cNvSpPr>
          <p:nvPr>
            <p:ph type="body" idx="1"/>
          </p:nvPr>
        </p:nvSpPr>
        <p:spPr>
          <a:xfrm>
            <a:off x="1154954" y="5029200"/>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smtClean="0"/>
              <a:pPr/>
              <a:t>10/25/2015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6574010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a:prstGeom prst="rect">
            <a:avLst/>
          </a:prstGeom>
        </p:spPr>
        <p:txBody>
          <a:bodyPr/>
          <a:lstStyle>
            <a:lvl1pPr>
              <a:defRPr sz="3600"/>
            </a:lvl1pPr>
          </a:lstStyle>
          <a:p>
            <a:r>
              <a:rPr lang="fr-FR" smtClean="0"/>
              <a:t>Modifiez le style du titre</a:t>
            </a:r>
            <a:endParaRPr lang="en-US" dirty="0"/>
          </a:p>
        </p:txBody>
      </p:sp>
      <p:sp>
        <p:nvSpPr>
          <p:cNvPr id="3" name="Text Placeholder 2"/>
          <p:cNvSpPr>
            <a:spLocks noGrp="1"/>
          </p:cNvSpPr>
          <p:nvPr>
            <p:ph type="body" idx="1"/>
          </p:nvPr>
        </p:nvSpPr>
        <p:spPr>
          <a:xfrm>
            <a:off x="1154954" y="2603500"/>
            <a:ext cx="3129168"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16" name="Text Placeholder 3"/>
          <p:cNvSpPr>
            <a:spLocks noGrp="1"/>
          </p:cNvSpPr>
          <p:nvPr>
            <p:ph type="body" sz="half" idx="15"/>
          </p:nvPr>
        </p:nvSpPr>
        <p:spPr>
          <a:xfrm>
            <a:off x="1154954" y="3179764"/>
            <a:ext cx="3129168" cy="2847290"/>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Text Placeholder 4"/>
          <p:cNvSpPr>
            <a:spLocks noGrp="1"/>
          </p:cNvSpPr>
          <p:nvPr>
            <p:ph type="body" sz="quarter" idx="3"/>
          </p:nvPr>
        </p:nvSpPr>
        <p:spPr>
          <a:xfrm>
            <a:off x="4512721" y="2603500"/>
            <a:ext cx="3145380"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19" name="Text Placeholder 3"/>
          <p:cNvSpPr>
            <a:spLocks noGrp="1"/>
          </p:cNvSpPr>
          <p:nvPr>
            <p:ph type="body" sz="half" idx="16"/>
          </p:nvPr>
        </p:nvSpPr>
        <p:spPr>
          <a:xfrm>
            <a:off x="4512721" y="3179764"/>
            <a:ext cx="3145380" cy="2847290"/>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14" name="Text Placeholder 4"/>
          <p:cNvSpPr>
            <a:spLocks noGrp="1"/>
          </p:cNvSpPr>
          <p:nvPr>
            <p:ph type="body" sz="quarter" idx="13"/>
          </p:nvPr>
        </p:nvSpPr>
        <p:spPr>
          <a:xfrm>
            <a:off x="7886700" y="2595032"/>
            <a:ext cx="3161029" cy="58473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20" name="Text Placeholder 3"/>
          <p:cNvSpPr>
            <a:spLocks noGrp="1"/>
          </p:cNvSpPr>
          <p:nvPr>
            <p:ph type="body" sz="half" idx="17"/>
          </p:nvPr>
        </p:nvSpPr>
        <p:spPr>
          <a:xfrm>
            <a:off x="7886700" y="3179764"/>
            <a:ext cx="3161029" cy="2847290"/>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cxnSp>
        <p:nvCxnSpPr>
          <p:cNvPr id="17" name="Straight Connector 16"/>
          <p:cNvCxnSpPr/>
          <p:nvPr/>
        </p:nvCxnSpPr>
        <p:spPr>
          <a:xfrm>
            <a:off x="4384991" y="2603500"/>
            <a:ext cx="32564" cy="3423554"/>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5824" y="2603500"/>
            <a:ext cx="0" cy="3423554"/>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B61BEF0D-F0BB-DE4B-95CE-6DB70DBA9567}" type="datetimeFigureOut">
              <a:rPr lang="en-US" smtClean="0"/>
              <a:pPr/>
              <a:t>10/25/2015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5649794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s d’image">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a:prstGeom prst="rect">
            <a:avLst/>
          </a:prstGeom>
        </p:spPr>
        <p:txBody>
          <a:bodyPr anchor="ctr" anchorCtr="0"/>
          <a:lstStyle>
            <a:lvl1pPr>
              <a:defRPr sz="3600"/>
            </a:lvl1pPr>
          </a:lstStyle>
          <a:p>
            <a:r>
              <a:rPr lang="fr-FR" smtClean="0"/>
              <a:t>Modifiez le style du titre</a:t>
            </a:r>
            <a:endParaRPr lang="en-US" dirty="0"/>
          </a:p>
        </p:txBody>
      </p:sp>
      <p:sp>
        <p:nvSpPr>
          <p:cNvPr id="3" name="Text Placeholder 2"/>
          <p:cNvSpPr>
            <a:spLocks noGrp="1"/>
          </p:cNvSpPr>
          <p:nvPr>
            <p:ph type="body" idx="1"/>
          </p:nvPr>
        </p:nvSpPr>
        <p:spPr>
          <a:xfrm>
            <a:off x="1154954" y="4532845"/>
            <a:ext cx="3050438" cy="576260"/>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29" name="Picture Placeholder 2"/>
          <p:cNvSpPr>
            <a:spLocks noGrp="1" noChangeAspect="1"/>
          </p:cNvSpPr>
          <p:nvPr>
            <p:ph type="pic" idx="15"/>
          </p:nvPr>
        </p:nvSpPr>
        <p:spPr>
          <a:xfrm>
            <a:off x="1334552" y="2610916"/>
            <a:ext cx="2691242" cy="1584094"/>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22" name="Text Placeholder 3"/>
          <p:cNvSpPr>
            <a:spLocks noGrp="1"/>
          </p:cNvSpPr>
          <p:nvPr>
            <p:ph type="body" sz="half" idx="18"/>
          </p:nvPr>
        </p:nvSpPr>
        <p:spPr>
          <a:xfrm>
            <a:off x="1154954" y="5109107"/>
            <a:ext cx="3050438"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Text Placeholder 4"/>
          <p:cNvSpPr>
            <a:spLocks noGrp="1"/>
          </p:cNvSpPr>
          <p:nvPr>
            <p:ph type="body" sz="quarter" idx="3"/>
          </p:nvPr>
        </p:nvSpPr>
        <p:spPr>
          <a:xfrm>
            <a:off x="4568865" y="4532842"/>
            <a:ext cx="30504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30" name="Picture Placeholder 2"/>
          <p:cNvSpPr>
            <a:spLocks noGrp="1" noChangeAspect="1"/>
          </p:cNvSpPr>
          <p:nvPr>
            <p:ph type="pic" idx="21"/>
          </p:nvPr>
        </p:nvSpPr>
        <p:spPr>
          <a:xfrm>
            <a:off x="474846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23" name="Text Placeholder 3"/>
          <p:cNvSpPr>
            <a:spLocks noGrp="1"/>
          </p:cNvSpPr>
          <p:nvPr>
            <p:ph type="body" sz="half" idx="19"/>
          </p:nvPr>
        </p:nvSpPr>
        <p:spPr>
          <a:xfrm>
            <a:off x="4568865" y="5109108"/>
            <a:ext cx="3050438" cy="91257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14" name="Text Placeholder 4"/>
          <p:cNvSpPr>
            <a:spLocks noGrp="1"/>
          </p:cNvSpPr>
          <p:nvPr>
            <p:ph type="body" sz="quarter" idx="13"/>
          </p:nvPr>
        </p:nvSpPr>
        <p:spPr>
          <a:xfrm>
            <a:off x="7983433" y="4532842"/>
            <a:ext cx="30504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31"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24" name="Text Placeholder 3"/>
          <p:cNvSpPr>
            <a:spLocks noGrp="1"/>
          </p:cNvSpPr>
          <p:nvPr>
            <p:ph type="body" sz="half" idx="20"/>
          </p:nvPr>
        </p:nvSpPr>
        <p:spPr>
          <a:xfrm>
            <a:off x="7983433" y="5109107"/>
            <a:ext cx="3050438" cy="91794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cxnSp>
        <p:nvCxnSpPr>
          <p:cNvPr id="17" name="Straight Connector 16"/>
          <p:cNvCxnSpPr/>
          <p:nvPr/>
        </p:nvCxnSpPr>
        <p:spPr>
          <a:xfrm>
            <a:off x="4384245" y="2603500"/>
            <a:ext cx="1" cy="3461811"/>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807352" y="2603500"/>
            <a:ext cx="0" cy="3461811"/>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B61BEF0D-F0BB-DE4B-95CE-6DB70DBA9567}" type="datetimeFigureOut">
              <a:rPr lang="en-US" smtClean="0"/>
              <a:pPr/>
              <a:t>10/25/2015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6931788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a:prstGeom prst="rect">
            <a:avLst/>
          </a:prstGeom>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a:xfrm>
            <a:off x="1154954" y="2595033"/>
            <a:ext cx="8825659" cy="3424768"/>
          </a:xfrm>
        </p:spPr>
        <p:txBody>
          <a:bodyPr vert="eaVert" anchor="t" anchorCtr="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10/25/2015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3129881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grpSp>
        <p:nvGrpSpPr>
          <p:cNvPr id="8" name="Group 7"/>
          <p:cNvGrpSpPr/>
          <p:nvPr/>
        </p:nvGrpSpPr>
        <p:grpSpPr>
          <a:xfrm>
            <a:off x="-1588" y="0"/>
            <a:ext cx="12193588" cy="6861555"/>
            <a:chOff x="-1588" y="0"/>
            <a:chExt cx="12193588" cy="6861555"/>
          </a:xfrm>
        </p:grpSpPr>
        <p:sp>
          <p:nvSpPr>
            <p:cNvPr id="15" name="Rectangle 14"/>
            <p:cNvSpPr/>
            <p:nvPr/>
          </p:nvSpPr>
          <p:spPr>
            <a:xfrm>
              <a:off x="0" y="0"/>
              <a:ext cx="12192000" cy="6858000"/>
            </a:xfrm>
            <a:prstGeom prst="rect">
              <a:avLst/>
            </a:prstGeom>
            <a:blipFill>
              <a:blip r:embed="rId2" cstate="email">
                <a:duotone>
                  <a:schemeClr val="dk2">
                    <a:shade val="69000"/>
                    <a:hueMod val="108000"/>
                    <a:satMod val="164000"/>
                    <a:lumMod val="74000"/>
                  </a:schemeClr>
                  <a:schemeClr val="dk2">
                    <a:tint val="96000"/>
                    <a:hueMod val="88000"/>
                    <a:satMod val="140000"/>
                    <a:lumMod val="132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Rectangle 12"/>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76756" y="1278466"/>
            <a:ext cx="1441567" cy="4748591"/>
          </a:xfrm>
          <a:prstGeom prst="rect">
            <a:avLst/>
          </a:prstGeom>
        </p:spPr>
        <p:txBody>
          <a:bodyPr vert="eaVert" anchor="b" anchorCtr="0"/>
          <a:lstStyle/>
          <a:p>
            <a:r>
              <a:rPr lang="fr-FR" smtClean="0"/>
              <a:t>Modifiez le style du titre</a:t>
            </a:r>
            <a:endParaRPr lang="en-US" dirty="0"/>
          </a:p>
        </p:txBody>
      </p:sp>
      <p:sp>
        <p:nvSpPr>
          <p:cNvPr id="3" name="Vertical Text Placeholder 2"/>
          <p:cNvSpPr>
            <a:spLocks noGrp="1"/>
          </p:cNvSpPr>
          <p:nvPr>
            <p:ph type="body" orient="vert" idx="1"/>
          </p:nvPr>
        </p:nvSpPr>
        <p:spPr>
          <a:xfrm>
            <a:off x="1154954" y="1278465"/>
            <a:ext cx="6256025" cy="4748591"/>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10/25/2015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20" name="Rectangle 1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3332229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fr-FR" smtClean="0"/>
              <a:t>Modifiez le style du titre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Modifiez les styles du texte du masque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smtClean="0"/>
              <a:t>Modifiez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smtClean="0"/>
              <a:pPr/>
              <a:t>10/25/2015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5181541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9"/>
            <a:ext cx="8825659" cy="706964"/>
          </a:xfrm>
          <a:prstGeom prst="rect">
            <a:avLst/>
          </a:prstGeom>
        </p:spPr>
        <p:txBody>
          <a:bodyPr anchor="ctr"/>
          <a:lstStyle/>
          <a:p>
            <a:r>
              <a:rPr lang="fr-FR" smtClean="0"/>
              <a:t>Modifiez le style du titre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10/25/2015</a:t>
            </a:fld>
            <a:endParaRPr lang="en-US" dirty="0"/>
          </a:p>
        </p:txBody>
      </p:sp>
      <p:sp>
        <p:nvSpPr>
          <p:cNvPr id="5" name="Footer Placeholder 4"/>
          <p:cNvSpPr>
            <a:spLocks noGrp="1"/>
          </p:cNvSpPr>
          <p:nvPr>
            <p:ph type="ftr" sz="quarter" idx="11"/>
          </p:nvPr>
        </p:nvSpPr>
        <p:spPr/>
        <p:txBody>
          <a:bodyPr/>
          <a:lstStyle>
            <a:lvl1pPr>
              <a:defRPr sz="1000" b="1"/>
            </a:lvl1p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7354017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grpSp>
        <p:nvGrpSpPr>
          <p:cNvPr id="17" name="Group 16"/>
          <p:cNvGrpSpPr/>
          <p:nvPr/>
        </p:nvGrpSpPr>
        <p:grpSpPr>
          <a:xfrm>
            <a:off x="-1588" y="0"/>
            <a:ext cx="12193588" cy="6861555"/>
            <a:chOff x="-1588" y="0"/>
            <a:chExt cx="12193588" cy="6861555"/>
          </a:xfrm>
        </p:grpSpPr>
        <p:sp>
          <p:nvSpPr>
            <p:cNvPr id="12" name="Rectangle 11"/>
            <p:cNvSpPr/>
            <p:nvPr/>
          </p:nvSpPr>
          <p:spPr>
            <a:xfrm>
              <a:off x="0" y="0"/>
              <a:ext cx="12192000" cy="6858000"/>
            </a:xfrm>
            <a:prstGeom prst="rect">
              <a:avLst/>
            </a:prstGeom>
            <a:blipFill>
              <a:blip r:embed="rId2" cstate="email">
                <a:duotone>
                  <a:schemeClr val="dk2">
                    <a:shade val="69000"/>
                    <a:hueMod val="108000"/>
                    <a:satMod val="164000"/>
                    <a:lumMod val="74000"/>
                  </a:schemeClr>
                  <a:schemeClr val="dk2">
                    <a:tint val="96000"/>
                    <a:hueMod val="88000"/>
                    <a:satMod val="140000"/>
                    <a:lumMod val="132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Rectangle 8"/>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9192"/>
            <a:ext cx="4343400" cy="2286000"/>
          </a:xfrm>
          <a:prstGeom prst="rect">
            <a:avLst/>
          </a:prstGeom>
        </p:spPr>
        <p:txBody>
          <a:bodyPr anchor="ctr" anchorCtr="0"/>
          <a:lstStyle>
            <a:lvl1pPr algn="l">
              <a:defRPr sz="4000" b="0" cap="none"/>
            </a:lvl1pPr>
          </a:lstStyle>
          <a:p>
            <a:r>
              <a:rPr lang="fr-FR" smtClean="0"/>
              <a:t>Modifiez le style du titre</a:t>
            </a:r>
            <a:endParaRPr lang="en-US" dirty="0"/>
          </a:p>
        </p:txBody>
      </p:sp>
      <p:sp>
        <p:nvSpPr>
          <p:cNvPr id="3" name="Text Placeholder 2"/>
          <p:cNvSpPr>
            <a:spLocks noGrp="1"/>
          </p:cNvSpPr>
          <p:nvPr>
            <p:ph type="body" idx="1"/>
          </p:nvPr>
        </p:nvSpPr>
        <p:spPr>
          <a:xfrm>
            <a:off x="6894576" y="2679192"/>
            <a:ext cx="3758184" cy="2286000"/>
          </a:xfrm>
        </p:spPr>
        <p:txBody>
          <a:bodyPr anchor="ctr" anchorCtr="0"/>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smtClean="0"/>
              <a:pPr/>
              <a:t>10/25/2015</a:t>
            </a:fld>
            <a:endParaRPr lang="en-US" dirty="0"/>
          </a:p>
        </p:txBody>
      </p:sp>
      <p:sp>
        <p:nvSpPr>
          <p:cNvPr id="5" name="Footer Placeholder 4"/>
          <p:cNvSpPr>
            <a:spLocks noGrp="1"/>
          </p:cNvSpPr>
          <p:nvPr>
            <p:ph type="ftr" sz="quarter" idx="11"/>
          </p:nvPr>
        </p:nvSpPr>
        <p:spPr/>
        <p:txBody>
          <a:bodyPr/>
          <a:lstStyle>
            <a:lvl1pPr>
              <a:defRPr sz="1000" b="1"/>
            </a:lvl1pPr>
          </a:lstStyle>
          <a:p>
            <a:endParaRPr lang="en-US" dirty="0"/>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8339524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a:xfrm>
            <a:off x="1154953" y="969264"/>
            <a:ext cx="8825659" cy="704088"/>
          </a:xfrm>
          <a:prstGeom prst="rect">
            <a:avLst/>
          </a:prstGeom>
        </p:spPr>
        <p:txBody>
          <a:bodyPr/>
          <a:lstStyle/>
          <a:p>
            <a:r>
              <a:rPr lang="fr-FR" smtClean="0"/>
              <a:t>Modifiez le style du titre</a:t>
            </a:r>
            <a:endParaRPr lang="en-US" dirty="0"/>
          </a:p>
        </p:txBody>
      </p:sp>
      <p:sp>
        <p:nvSpPr>
          <p:cNvPr id="3" name="Content Placeholder 2"/>
          <p:cNvSpPr>
            <a:spLocks noGrp="1"/>
          </p:cNvSpPr>
          <p:nvPr>
            <p:ph sz="half" idx="1"/>
          </p:nvPr>
        </p:nvSpPr>
        <p:spPr>
          <a:xfrm>
            <a:off x="1154954" y="2603500"/>
            <a:ext cx="4828032" cy="3416301"/>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6208776" y="2603500"/>
            <a:ext cx="4828032" cy="3416300"/>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10/25/2015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1728300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1154954" y="969264"/>
            <a:ext cx="8825659" cy="704088"/>
          </a:xfrm>
          <a:prstGeom prst="rect">
            <a:avLst/>
          </a:prstGeom>
        </p:spPr>
        <p:txBody>
          <a:bodyPr/>
          <a:lstStyle>
            <a:lvl1pPr>
              <a:defRPr/>
            </a:lvl1pPr>
          </a:lstStyle>
          <a:p>
            <a:r>
              <a:rPr lang="fr-FR" smtClean="0"/>
              <a:t>Modifiez le style du titre</a:t>
            </a:r>
            <a:endParaRPr lang="en-US" dirty="0"/>
          </a:p>
        </p:txBody>
      </p:sp>
      <p:sp>
        <p:nvSpPr>
          <p:cNvPr id="3" name="Text Placeholder 2"/>
          <p:cNvSpPr>
            <a:spLocks noGrp="1"/>
          </p:cNvSpPr>
          <p:nvPr>
            <p:ph type="body" idx="1"/>
          </p:nvPr>
        </p:nvSpPr>
        <p:spPr>
          <a:xfrm>
            <a:off x="1154954" y="2606040"/>
            <a:ext cx="4828032"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1154954" y="3198448"/>
            <a:ext cx="4828032" cy="2843784"/>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6208776" y="2606040"/>
            <a:ext cx="4828032"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6208711" y="3187921"/>
            <a:ext cx="4825160" cy="2854311"/>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10/25/2015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3036092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a:xfrm>
            <a:off x="1152144" y="969264"/>
            <a:ext cx="8825659" cy="704088"/>
          </a:xfrm>
          <a:prstGeom prst="rect">
            <a:avLst/>
          </a:prstGeom>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10/25/2015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0069275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10/25/2015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Rectangle 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3223177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grpSp>
        <p:nvGrpSpPr>
          <p:cNvPr id="18" name="Group 17"/>
          <p:cNvGrpSpPr/>
          <p:nvPr/>
        </p:nvGrpSpPr>
        <p:grpSpPr>
          <a:xfrm>
            <a:off x="-1588" y="0"/>
            <a:ext cx="12193588" cy="6861555"/>
            <a:chOff x="-1588" y="0"/>
            <a:chExt cx="12193588" cy="6861555"/>
          </a:xfrm>
        </p:grpSpPr>
        <p:sp>
          <p:nvSpPr>
            <p:cNvPr id="12" name="Rectangle 11"/>
            <p:cNvSpPr/>
            <p:nvPr/>
          </p:nvSpPr>
          <p:spPr>
            <a:xfrm>
              <a:off x="0" y="0"/>
              <a:ext cx="12192000" cy="6858000"/>
            </a:xfrm>
            <a:prstGeom prst="rect">
              <a:avLst/>
            </a:prstGeom>
            <a:blipFill>
              <a:blip r:embed="rId2" cstate="email">
                <a:duotone>
                  <a:schemeClr val="dk2">
                    <a:shade val="69000"/>
                    <a:hueMod val="108000"/>
                    <a:satMod val="164000"/>
                    <a:lumMod val="74000"/>
                  </a:schemeClr>
                  <a:schemeClr val="dk2">
                    <a:tint val="96000"/>
                    <a:hueMod val="88000"/>
                    <a:satMod val="140000"/>
                    <a:lumMod val="132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3" y="1298448"/>
            <a:ext cx="2793159" cy="1597152"/>
          </a:xfrm>
          <a:prstGeom prst="rect">
            <a:avLst/>
          </a:prstGeom>
        </p:spPr>
        <p:txBody>
          <a:bodyPr anchor="b"/>
          <a:lstStyle>
            <a:lvl1pPr algn="l">
              <a:defRPr sz="2400" b="0"/>
            </a:lvl1pPr>
          </a:lstStyle>
          <a:p>
            <a:r>
              <a:rPr lang="fr-FR" smtClean="0"/>
              <a:t>Modifiez le style du titre</a:t>
            </a:r>
            <a:endParaRPr lang="en-US" dirty="0"/>
          </a:p>
        </p:txBody>
      </p:sp>
      <p:sp>
        <p:nvSpPr>
          <p:cNvPr id="3" name="Content Placeholder 2"/>
          <p:cNvSpPr>
            <a:spLocks noGrp="1"/>
          </p:cNvSpPr>
          <p:nvPr>
            <p:ph idx="1"/>
          </p:nvPr>
        </p:nvSpPr>
        <p:spPr>
          <a:xfrm>
            <a:off x="5779008" y="1447800"/>
            <a:ext cx="5195997" cy="4572000"/>
          </a:xfrm>
        </p:spPr>
        <p:txBody>
          <a:bodyPr anchor="ct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bwMode="gray">
          <a:xfrm>
            <a:off x="1154953" y="3129280"/>
            <a:ext cx="2793159" cy="2895599"/>
          </a:xfrm>
        </p:spPr>
        <p:txBody>
          <a:bodyPr/>
          <a:lstStyle>
            <a:lvl1pPr marL="0" indent="0">
              <a:buNone/>
              <a:defRPr sz="1400">
                <a:solidFill>
                  <a:schemeClr val="tx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smtClean="0"/>
              <a:pPr/>
              <a:t>10/25/2015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0268734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grpSp>
        <p:nvGrpSpPr>
          <p:cNvPr id="18" name="Group 17"/>
          <p:cNvGrpSpPr/>
          <p:nvPr/>
        </p:nvGrpSpPr>
        <p:grpSpPr>
          <a:xfrm>
            <a:off x="-1588" y="0"/>
            <a:ext cx="12193588" cy="6861555"/>
            <a:chOff x="-1588" y="0"/>
            <a:chExt cx="12193588" cy="6861555"/>
          </a:xfrm>
        </p:grpSpPr>
        <p:sp>
          <p:nvSpPr>
            <p:cNvPr id="12" name="Rectangle 11"/>
            <p:cNvSpPr/>
            <p:nvPr/>
          </p:nvSpPr>
          <p:spPr>
            <a:xfrm>
              <a:off x="0" y="0"/>
              <a:ext cx="12192000" cy="6858000"/>
            </a:xfrm>
            <a:prstGeom prst="rect">
              <a:avLst/>
            </a:prstGeom>
            <a:blipFill>
              <a:blip r:embed="rId2" cstate="email">
                <a:duotone>
                  <a:schemeClr val="dk2">
                    <a:shade val="69000"/>
                    <a:hueMod val="108000"/>
                    <a:satMod val="164000"/>
                    <a:lumMod val="74000"/>
                  </a:schemeClr>
                  <a:schemeClr val="dk2">
                    <a:tint val="96000"/>
                    <a:hueMod val="88000"/>
                    <a:satMod val="140000"/>
                    <a:lumMod val="132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59" cy="1735668"/>
          </a:xfrm>
          <a:prstGeom prst="rect">
            <a:avLst/>
          </a:prstGeom>
        </p:spPr>
        <p:txBody>
          <a:bodyPr anchor="b">
            <a:normAutofit/>
          </a:bodyPr>
          <a:lstStyle>
            <a:lvl1pPr algn="l">
              <a:defRPr sz="3600" b="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tx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smtClean="0"/>
              <a:pPr/>
              <a:t>10/25/2015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3401076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 name="Group 1"/>
          <p:cNvGrpSpPr/>
          <p:nvPr/>
        </p:nvGrpSpPr>
        <p:grpSpPr>
          <a:xfrm>
            <a:off x="-1588" y="0"/>
            <a:ext cx="12193588" cy="6861555"/>
            <a:chOff x="-1588" y="0"/>
            <a:chExt cx="12193588" cy="6861555"/>
          </a:xfrm>
        </p:grpSpPr>
        <p:sp>
          <p:nvSpPr>
            <p:cNvPr id="12" name="Rectangle 11"/>
            <p:cNvSpPr/>
            <p:nvPr/>
          </p:nvSpPr>
          <p:spPr>
            <a:xfrm>
              <a:off x="0" y="0"/>
              <a:ext cx="12192000" cy="6858000"/>
            </a:xfrm>
            <a:prstGeom prst="rect">
              <a:avLst/>
            </a:prstGeom>
            <a:blipFill>
              <a:blip r:embed="rId20" cstate="email">
                <a:duotone>
                  <a:schemeClr val="dk2">
                    <a:shade val="69000"/>
                    <a:hueMod val="108000"/>
                    <a:satMod val="164000"/>
                    <a:lumMod val="74000"/>
                  </a:schemeClr>
                  <a:schemeClr val="dk2">
                    <a:tint val="96000"/>
                    <a:hueMod val="88000"/>
                    <a:satMod val="140000"/>
                    <a:lumMod val="132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Oval 20"/>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4"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7"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30"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fr-FR" smtClean="0"/>
              <a:t>Modifiez le style du titre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10652760" y="6391656"/>
            <a:ext cx="990599" cy="304799"/>
          </a:xfrm>
          <a:prstGeom prst="rect">
            <a:avLst/>
          </a:prstGeom>
        </p:spPr>
        <p:txBody>
          <a:bodyPr vert="horz" lIns="91440" tIns="45720" rIns="91440" bIns="45720" rtlCol="0" anchor="ctr" anchorCtr="0"/>
          <a:lstStyle>
            <a:lvl1pPr algn="r">
              <a:defRPr sz="1000" b="1" i="0">
                <a:solidFill>
                  <a:schemeClr val="accent1"/>
                </a:solidFill>
              </a:defRPr>
            </a:lvl1pPr>
          </a:lstStyle>
          <a:p>
            <a:fld id="{B61BEF0D-F0BB-DE4B-95CE-6DB70DBA9567}" type="datetimeFigureOut">
              <a:rPr lang="en-US" smtClean="0"/>
              <a:pPr/>
              <a:t>10/25/2015</a:t>
            </a:fld>
            <a:endParaRPr lang="en-US" dirty="0"/>
          </a:p>
        </p:txBody>
      </p:sp>
      <p:sp>
        <p:nvSpPr>
          <p:cNvPr id="5" name="Footer Placeholder 4"/>
          <p:cNvSpPr>
            <a:spLocks noGrp="1"/>
          </p:cNvSpPr>
          <p:nvPr>
            <p:ph type="ftr" sz="quarter" idx="3"/>
          </p:nvPr>
        </p:nvSpPr>
        <p:spPr>
          <a:xfrm>
            <a:off x="557784" y="6391656"/>
            <a:ext cx="3867912" cy="310896"/>
          </a:xfrm>
          <a:prstGeom prst="rect">
            <a:avLst/>
          </a:prstGeom>
        </p:spPr>
        <p:txBody>
          <a:bodyPr vert="horz" lIns="91440" tIns="45720" rIns="91440" bIns="45720" rtlCol="0" anchor="ctr" anchorCtr="0"/>
          <a:lstStyle>
            <a:lvl1pPr algn="l">
              <a:defRPr sz="1000" b="1" i="0">
                <a:solidFill>
                  <a:schemeClr val="accent1"/>
                </a:solidFill>
              </a:defRPr>
            </a:lvl1pPr>
          </a:lstStyle>
          <a:p>
            <a:endParaRPr lang="en-US" dirty="0"/>
          </a:p>
        </p:txBody>
      </p:sp>
      <p:sp>
        <p:nvSpPr>
          <p:cNvPr id="29" name="Rectangle 2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891029529"/>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 id="2147483764" r:id="rId12"/>
    <p:sldLayoutId id="2147483765" r:id="rId13"/>
    <p:sldLayoutId id="2147483766" r:id="rId14"/>
    <p:sldLayoutId id="2147483767" r:id="rId15"/>
    <p:sldLayoutId id="2147483768" r:id="rId16"/>
    <p:sldLayoutId id="2147483769" r:id="rId17"/>
    <p:sldLayoutId id="2147483770" r:id="rId18"/>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8" Type="http://schemas.openxmlformats.org/officeDocument/2006/relationships/diagramLayout" Target="../diagrams/layout4.xml"/><Relationship Id="rId13" Type="http://schemas.openxmlformats.org/officeDocument/2006/relationships/diagramLayout" Target="../diagrams/layout5.xml"/><Relationship Id="rId18" Type="http://schemas.openxmlformats.org/officeDocument/2006/relationships/diagramLayout" Target="../diagrams/layout6.xml"/><Relationship Id="rId3" Type="http://schemas.openxmlformats.org/officeDocument/2006/relationships/diagramLayout" Target="../diagrams/layout3.xml"/><Relationship Id="rId21" Type="http://schemas.microsoft.com/office/2007/relationships/diagramDrawing" Target="../diagrams/drawing6.xml"/><Relationship Id="rId7" Type="http://schemas.openxmlformats.org/officeDocument/2006/relationships/diagramData" Target="../diagrams/data4.xml"/><Relationship Id="rId12" Type="http://schemas.openxmlformats.org/officeDocument/2006/relationships/diagramData" Target="../diagrams/data5.xml"/><Relationship Id="rId17" Type="http://schemas.openxmlformats.org/officeDocument/2006/relationships/diagramData" Target="../diagrams/data6.xml"/><Relationship Id="rId2" Type="http://schemas.openxmlformats.org/officeDocument/2006/relationships/diagramData" Target="../diagrams/data3.xml"/><Relationship Id="rId16" Type="http://schemas.microsoft.com/office/2007/relationships/diagramDrawing" Target="../diagrams/drawing5.xml"/><Relationship Id="rId20" Type="http://schemas.openxmlformats.org/officeDocument/2006/relationships/diagramColors" Target="../diagrams/colors6.xml"/><Relationship Id="rId1" Type="http://schemas.openxmlformats.org/officeDocument/2006/relationships/slideLayout" Target="../slideLayouts/slideLayout7.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5" Type="http://schemas.openxmlformats.org/officeDocument/2006/relationships/diagramColors" Target="../diagrams/colors5.xml"/><Relationship Id="rId10" Type="http://schemas.openxmlformats.org/officeDocument/2006/relationships/diagramColors" Target="../diagrams/colors4.xml"/><Relationship Id="rId19" Type="http://schemas.openxmlformats.org/officeDocument/2006/relationships/diagramQuickStyle" Target="../diagrams/quickStyle6.xml"/><Relationship Id="rId4" Type="http://schemas.openxmlformats.org/officeDocument/2006/relationships/diagramQuickStyle" Target="../diagrams/quickStyle3.xml"/><Relationship Id="rId9" Type="http://schemas.openxmlformats.org/officeDocument/2006/relationships/diagramQuickStyle" Target="../diagrams/quickStyle4.xml"/><Relationship Id="rId14" Type="http://schemas.openxmlformats.org/officeDocument/2006/relationships/diagramQuickStyle" Target="../diagrams/quickStyle5.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virtuellife.centerblog.net/rub-corne-d-abondance-.html" TargetMode="Externa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16.gif"/><Relationship Id="rId7" Type="http://schemas.openxmlformats.org/officeDocument/2006/relationships/diagramColors" Target="../diagrams/colors7.xml"/><Relationship Id="rId2" Type="http://schemas.openxmlformats.org/officeDocument/2006/relationships/image" Target="../media/image15.gif"/><Relationship Id="rId1" Type="http://schemas.openxmlformats.org/officeDocument/2006/relationships/slideLayout" Target="../slideLayouts/slideLayout8.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26.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20.jpeg"/><Relationship Id="rId2" Type="http://schemas.openxmlformats.org/officeDocument/2006/relationships/hyperlink" Target="http://www.priceminister.com/offer/buy/18516936/Altrad-Mohed-L-hypothese-De-Dieu-Livre.html" TargetMode="External"/><Relationship Id="rId1" Type="http://schemas.openxmlformats.org/officeDocument/2006/relationships/slideLayout" Target="../slideLayouts/slideLayout7.xml"/><Relationship Id="rId6" Type="http://schemas.openxmlformats.org/officeDocument/2006/relationships/hyperlink" Target="http://www.amazon.fr/La-Promesse-dAnnah-Mohed-Altrad/dp/2330006705/ref=pd_sim_14_2?ie=UTF8&amp;refRID=0HV9HGY0XV90FNRA3F2C&amp;dpSrc=sims&amp;dpST=_AC_UL200_SR103,200_" TargetMode="External"/><Relationship Id="rId5" Type="http://schemas.openxmlformats.org/officeDocument/2006/relationships/image" Target="../media/image19.jpeg"/><Relationship Id="rId4" Type="http://schemas.openxmlformats.org/officeDocument/2006/relationships/image" Target="../media/image18.jpeg"/></Relationships>
</file>

<file path=ppt/slides/_rels/slide2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diagramLayout" Target="../diagrams/layout9.xml"/><Relationship Id="rId3" Type="http://schemas.openxmlformats.org/officeDocument/2006/relationships/diagramLayout" Target="../diagrams/layout8.xml"/><Relationship Id="rId7" Type="http://schemas.openxmlformats.org/officeDocument/2006/relationships/diagramData" Target="../diagrams/data9.xml"/><Relationship Id="rId2" Type="http://schemas.openxmlformats.org/officeDocument/2006/relationships/diagramData" Target="../diagrams/data8.xml"/><Relationship Id="rId1" Type="http://schemas.openxmlformats.org/officeDocument/2006/relationships/slideLayout" Target="../slideLayouts/slideLayout7.xml"/><Relationship Id="rId6" Type="http://schemas.microsoft.com/office/2007/relationships/diagramDrawing" Target="../diagrams/drawing8.xml"/><Relationship Id="rId11" Type="http://schemas.microsoft.com/office/2007/relationships/diagramDrawing" Target="../diagrams/drawing9.xml"/><Relationship Id="rId5" Type="http://schemas.openxmlformats.org/officeDocument/2006/relationships/diagramColors" Target="../diagrams/colors8.xml"/><Relationship Id="rId10" Type="http://schemas.openxmlformats.org/officeDocument/2006/relationships/diagramColors" Target="../diagrams/colors9.xml"/><Relationship Id="rId4" Type="http://schemas.openxmlformats.org/officeDocument/2006/relationships/diagramQuickStyle" Target="../diagrams/quickStyle8.xml"/><Relationship Id="rId9" Type="http://schemas.openxmlformats.org/officeDocument/2006/relationships/diagramQuickStyle" Target="../diagrams/quickStyle9.xml"/></Relationships>
</file>

<file path=ppt/slides/_rels/slide3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hyperlink" Target="http://p6.storage.canalblog.com/64/77/656356/86366343_o.jpg"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diagramLayout" Target="../diagrams/layout11.xml"/><Relationship Id="rId13" Type="http://schemas.openxmlformats.org/officeDocument/2006/relationships/diagramLayout" Target="../diagrams/layout12.xml"/><Relationship Id="rId3" Type="http://schemas.openxmlformats.org/officeDocument/2006/relationships/diagramLayout" Target="../diagrams/layout10.xml"/><Relationship Id="rId7" Type="http://schemas.openxmlformats.org/officeDocument/2006/relationships/diagramData" Target="../diagrams/data11.xml"/><Relationship Id="rId12" Type="http://schemas.openxmlformats.org/officeDocument/2006/relationships/diagramData" Target="../diagrams/data12.xml"/><Relationship Id="rId2" Type="http://schemas.openxmlformats.org/officeDocument/2006/relationships/diagramData" Target="../diagrams/data10.xml"/><Relationship Id="rId16" Type="http://schemas.microsoft.com/office/2007/relationships/diagramDrawing" Target="../diagrams/drawing12.xml"/><Relationship Id="rId1" Type="http://schemas.openxmlformats.org/officeDocument/2006/relationships/slideLayout" Target="../slideLayouts/slideLayout7.xml"/><Relationship Id="rId6" Type="http://schemas.microsoft.com/office/2007/relationships/diagramDrawing" Target="../diagrams/drawing10.xml"/><Relationship Id="rId11" Type="http://schemas.microsoft.com/office/2007/relationships/diagramDrawing" Target="../diagrams/drawing11.xml"/><Relationship Id="rId5" Type="http://schemas.openxmlformats.org/officeDocument/2006/relationships/diagramColors" Target="../diagrams/colors10.xml"/><Relationship Id="rId15" Type="http://schemas.openxmlformats.org/officeDocument/2006/relationships/diagramColors" Target="../diagrams/colors12.xml"/><Relationship Id="rId10" Type="http://schemas.openxmlformats.org/officeDocument/2006/relationships/diagramColors" Target="../diagrams/colors11.xml"/><Relationship Id="rId4" Type="http://schemas.openxmlformats.org/officeDocument/2006/relationships/diagramQuickStyle" Target="../diagrams/quickStyle10.xml"/><Relationship Id="rId9" Type="http://schemas.openxmlformats.org/officeDocument/2006/relationships/diagramQuickStyle" Target="../diagrams/quickStyle11.xml"/><Relationship Id="rId14" Type="http://schemas.openxmlformats.org/officeDocument/2006/relationships/diagramQuickStyle" Target="../diagrams/quickStyle12.xml"/></Relationships>
</file>

<file path=ppt/slides/_rels/slide3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hyperlink" Target="http://itineraireiconographique.files.wordpress.com/2012/10/chapelle-palatine-reve-de-jacob.jpg" TargetMode="External"/><Relationship Id="rId1" Type="http://schemas.openxmlformats.org/officeDocument/2006/relationships/slideLayout" Target="../slideLayouts/slideLayout7.xml"/><Relationship Id="rId6" Type="http://schemas.openxmlformats.org/officeDocument/2006/relationships/image" Target="../media/image29.jpeg"/><Relationship Id="rId5" Type="http://schemas.openxmlformats.org/officeDocument/2006/relationships/hyperlink" Target="http://itineraireiconographique.files.wordpress.com/2012/10/blake-echelle-de-jacob.jpg" TargetMode="External"/><Relationship Id="rId4" Type="http://schemas.openxmlformats.org/officeDocument/2006/relationships/image" Target="../media/image28.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hyperlink" Target="https://commons.wikimedia.org/wiki/File:Leloir_-_Jacob_Wrestling_with_the_Angel.jpg" TargetMode="External"/><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hyperlink" Target="https://upload.wikimedia.org/wikipedia/commons/0/04/Raffaellino_Bottalla_-_Meeting_between_Esau_and_Jacob_-_Google_Art_Project.jpg" TargetMode="External"/></Relationships>
</file>

<file path=ppt/slides/_rels/slide41.xml.rels><?xml version="1.0" encoding="UTF-8" standalone="yes"?>
<Relationships xmlns="http://schemas.openxmlformats.org/package/2006/relationships"><Relationship Id="rId2" Type="http://schemas.openxmlformats.org/officeDocument/2006/relationships/image" Target="../media/image32.gi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hemeOverride" Target="../theme/themeOverrid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798308" y="659810"/>
            <a:ext cx="4408692" cy="1253068"/>
          </a:xfrm>
        </p:spPr>
        <p:txBody>
          <a:bodyPr/>
          <a:lstStyle/>
          <a:p>
            <a:r>
              <a:rPr lang="fr-FR" sz="3200" dirty="0" smtClean="0">
                <a:solidFill>
                  <a:srgbClr val="FFC000"/>
                </a:solidFill>
              </a:rPr>
              <a:t>Contre Mauvaise Fortune …</a:t>
            </a:r>
            <a:endParaRPr lang="fr-FR" sz="3200" dirty="0">
              <a:solidFill>
                <a:srgbClr val="FFC000"/>
              </a:solidFill>
            </a:endParaRPr>
          </a:p>
        </p:txBody>
      </p:sp>
      <p:pic>
        <p:nvPicPr>
          <p:cNvPr id="2" name="Espace réservé pour une image  1"/>
          <p:cNvPicPr>
            <a:picLocks noGrp="1" noChangeAspect="1"/>
          </p:cNvPicPr>
          <p:nvPr>
            <p:ph type="pic" idx="1"/>
          </p:nvPr>
        </p:nvPicPr>
        <p:blipFill rotWithShape="1">
          <a:blip r:embed="rId2" cstate="email">
            <a:extLst>
              <a:ext uri="{28A0092B-C50C-407E-A947-70E740481C1C}">
                <a14:useLocalDpi xmlns:a14="http://schemas.microsoft.com/office/drawing/2010/main"/>
              </a:ext>
            </a:extLst>
          </a:blip>
          <a:srcRect/>
          <a:stretch/>
        </p:blipFill>
        <p:spPr>
          <a:xfrm>
            <a:off x="6171266" y="1684760"/>
            <a:ext cx="5802151" cy="3599781"/>
          </a:xfrm>
        </p:spPr>
      </p:pic>
      <p:sp>
        <p:nvSpPr>
          <p:cNvPr id="6" name="Espace réservé du texte 5"/>
          <p:cNvSpPr>
            <a:spLocks noGrp="1"/>
          </p:cNvSpPr>
          <p:nvPr>
            <p:ph type="body" sz="half" idx="2"/>
          </p:nvPr>
        </p:nvSpPr>
        <p:spPr>
          <a:xfrm>
            <a:off x="570754" y="5346700"/>
            <a:ext cx="4966445" cy="927100"/>
          </a:xfrm>
        </p:spPr>
        <p:txBody>
          <a:bodyPr>
            <a:normAutofit/>
          </a:bodyPr>
          <a:lstStyle/>
          <a:p>
            <a:r>
              <a:rPr lang="fr-FR" sz="2000" dirty="0" smtClean="0"/>
              <a:t>Parle Donnée N° 219</a:t>
            </a:r>
          </a:p>
          <a:p>
            <a:r>
              <a:rPr lang="fr-FR" sz="2000" dirty="0" smtClean="0"/>
              <a:t>Mercredi 9 septembre </a:t>
            </a:r>
            <a:r>
              <a:rPr lang="fr-FR" sz="2000" dirty="0" smtClean="0"/>
              <a:t>2015</a:t>
            </a:r>
            <a:endParaRPr lang="fr-FR" sz="2000" dirty="0"/>
          </a:p>
        </p:txBody>
      </p:sp>
      <p:sp>
        <p:nvSpPr>
          <p:cNvPr id="9" name="Rectangle 8"/>
          <p:cNvSpPr/>
          <p:nvPr/>
        </p:nvSpPr>
        <p:spPr>
          <a:xfrm>
            <a:off x="570754" y="2207379"/>
            <a:ext cx="5156200" cy="2554545"/>
          </a:xfrm>
          <a:prstGeom prst="rect">
            <a:avLst/>
          </a:prstGeom>
        </p:spPr>
        <p:txBody>
          <a:bodyPr wrap="square">
            <a:spAutoFit/>
          </a:bodyPr>
          <a:lstStyle/>
          <a:p>
            <a:r>
              <a:rPr lang="fr-FR" sz="2000" i="1" dirty="0" smtClean="0">
                <a:solidFill>
                  <a:schemeClr val="bg1"/>
                </a:solidFill>
                <a:latin typeface="Garamond" panose="02020404030301010803" pitchFamily="18" charset="0"/>
              </a:rPr>
              <a:t>En </a:t>
            </a:r>
            <a:r>
              <a:rPr lang="fr-FR" sz="2000" i="1" dirty="0">
                <a:solidFill>
                  <a:schemeClr val="bg1"/>
                </a:solidFill>
                <a:latin typeface="Garamond" panose="02020404030301010803" pitchFamily="18" charset="0"/>
              </a:rPr>
              <a:t>2015, le « Prix Mondial de l’Entrepreneur » a récompensé </a:t>
            </a:r>
            <a:r>
              <a:rPr lang="fr-FR" sz="2000" i="1" dirty="0" err="1">
                <a:solidFill>
                  <a:schemeClr val="bg1"/>
                </a:solidFill>
                <a:latin typeface="Garamond" panose="02020404030301010803" pitchFamily="18" charset="0"/>
              </a:rPr>
              <a:t>Mohed</a:t>
            </a:r>
            <a:r>
              <a:rPr lang="fr-FR" sz="2000" i="1" dirty="0">
                <a:solidFill>
                  <a:schemeClr val="bg1"/>
                </a:solidFill>
                <a:latin typeface="Garamond" panose="02020404030301010803" pitchFamily="18" charset="0"/>
              </a:rPr>
              <a:t> </a:t>
            </a:r>
            <a:r>
              <a:rPr lang="fr-FR" sz="2000" i="1" dirty="0" err="1">
                <a:solidFill>
                  <a:schemeClr val="bg1"/>
                </a:solidFill>
                <a:latin typeface="Garamond" panose="02020404030301010803" pitchFamily="18" charset="0"/>
              </a:rPr>
              <a:t>Altrad</a:t>
            </a:r>
            <a:r>
              <a:rPr lang="fr-FR" sz="2000" i="1" dirty="0">
                <a:solidFill>
                  <a:schemeClr val="bg1"/>
                </a:solidFill>
                <a:latin typeface="Garamond" panose="02020404030301010803" pitchFamily="18" charset="0"/>
              </a:rPr>
              <a:t>. Son profil atypique illustre que chacun peut devenir prospère. Né en Syrie, il ignore sa date de naissance et a vécu une enfance misérable. Saisissant les occasions qui lui étaient offertes, travaillant énormément, il a fait fortune en France, tout en restant simple et accessible. Très respecté, souvent cité pour son parcours exemplaire, il a livré dans ses essais et romans quelques clés de sa réussite</a:t>
            </a:r>
          </a:p>
        </p:txBody>
      </p:sp>
    </p:spTree>
    <p:extLst>
      <p:ext uri="{BB962C8B-B14F-4D97-AF65-F5344CB8AC3E}">
        <p14:creationId xmlns:p14="http://schemas.microsoft.com/office/powerpoint/2010/main" val="34054262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65767" y="1046200"/>
            <a:ext cx="2793159" cy="1597152"/>
          </a:xfrm>
        </p:spPr>
        <p:txBody>
          <a:bodyPr/>
          <a:lstStyle/>
          <a:p>
            <a:r>
              <a:rPr lang="fr-FR" sz="4800" b="1" dirty="0" smtClean="0">
                <a:solidFill>
                  <a:srgbClr val="FFC000"/>
                </a:solidFill>
                <a:effectLst>
                  <a:outerShdw blurRad="38100" dist="38100" dir="2700000" algn="tl">
                    <a:srgbClr val="000000">
                      <a:alpha val="43137"/>
                    </a:srgbClr>
                  </a:outerShdw>
                </a:effectLst>
              </a:rPr>
              <a:t>Table 2</a:t>
            </a:r>
            <a:endParaRPr lang="fr-FR" sz="4800" b="1" dirty="0">
              <a:solidFill>
                <a:srgbClr val="FFC000"/>
              </a:solidFill>
              <a:effectLst>
                <a:outerShdw blurRad="38100" dist="38100" dir="2700000" algn="tl">
                  <a:srgbClr val="000000">
                    <a:alpha val="43137"/>
                  </a:srgbClr>
                </a:outerShdw>
              </a:effectLst>
            </a:endParaRPr>
          </a:p>
        </p:txBody>
      </p:sp>
      <p:sp>
        <p:nvSpPr>
          <p:cNvPr id="3" name="Espace réservé du contenu 2"/>
          <p:cNvSpPr>
            <a:spLocks noGrp="1"/>
          </p:cNvSpPr>
          <p:nvPr>
            <p:ph idx="1"/>
          </p:nvPr>
        </p:nvSpPr>
        <p:spPr>
          <a:xfrm>
            <a:off x="5076497" y="1652751"/>
            <a:ext cx="6117020" cy="4572000"/>
          </a:xfrm>
        </p:spPr>
        <p:txBody>
          <a:bodyPr/>
          <a:lstStyle/>
          <a:p>
            <a:pPr lvl="0"/>
            <a:r>
              <a:rPr lang="fr-FR" dirty="0" smtClean="0"/>
              <a:t>A cette table, chacun dira quelles sont ses réactions les plus spontanées en entendant parler de personnes prospères, qui réussissent dans les affaires</a:t>
            </a:r>
            <a:r>
              <a:rPr lang="fr-FR" b="1" dirty="0"/>
              <a:t> </a:t>
            </a:r>
            <a:r>
              <a:rPr lang="fr-FR" b="1" dirty="0" smtClean="0"/>
              <a:t>(</a:t>
            </a:r>
            <a:r>
              <a:rPr lang="fr-FR" b="1" dirty="0"/>
              <a:t>deux </a:t>
            </a:r>
            <a:r>
              <a:rPr lang="fr-FR" b="1" dirty="0" smtClean="0"/>
              <a:t>réponses principales)</a:t>
            </a:r>
            <a:endParaRPr lang="fr-FR" dirty="0"/>
          </a:p>
          <a:p>
            <a:r>
              <a:rPr lang="fr-FR" dirty="0" smtClean="0">
                <a:sym typeface="Wingdings"/>
              </a:rPr>
              <a:t></a:t>
            </a:r>
            <a:r>
              <a:rPr lang="fr-FR" dirty="0"/>
              <a:t>une certaine indifférence </a:t>
            </a:r>
            <a:r>
              <a:rPr lang="fr-FR" dirty="0">
                <a:sym typeface="Wingdings"/>
              </a:rPr>
              <a:t></a:t>
            </a:r>
            <a:r>
              <a:rPr lang="fr-FR" dirty="0"/>
              <a:t>une vague curiosité </a:t>
            </a:r>
            <a:r>
              <a:rPr lang="fr-FR" dirty="0">
                <a:sym typeface="Wingdings"/>
              </a:rPr>
              <a:t></a:t>
            </a:r>
            <a:r>
              <a:rPr lang="fr-FR" dirty="0"/>
              <a:t>plutôt de la méfiance </a:t>
            </a:r>
            <a:r>
              <a:rPr lang="fr-FR" dirty="0" smtClean="0">
                <a:sym typeface="Wingdings"/>
              </a:rPr>
              <a:t></a:t>
            </a:r>
            <a:r>
              <a:rPr lang="fr-FR" dirty="0"/>
              <a:t>de l’admiration parfois </a:t>
            </a:r>
            <a:r>
              <a:rPr lang="fr-FR" dirty="0">
                <a:sym typeface="Wingdings"/>
              </a:rPr>
              <a:t></a:t>
            </a:r>
            <a:r>
              <a:rPr lang="fr-FR" dirty="0"/>
              <a:t>un complexe d’infériorité </a:t>
            </a:r>
            <a:r>
              <a:rPr lang="fr-FR" dirty="0">
                <a:sym typeface="Wingdings"/>
              </a:rPr>
              <a:t></a:t>
            </a:r>
            <a:r>
              <a:rPr lang="fr-FR" dirty="0"/>
              <a:t>de l’envie </a:t>
            </a:r>
            <a:r>
              <a:rPr lang="fr-FR" dirty="0" smtClean="0"/>
              <a:t>              </a:t>
            </a:r>
            <a:r>
              <a:rPr lang="fr-FR" dirty="0" smtClean="0">
                <a:sym typeface="Wingdings"/>
              </a:rPr>
              <a:t></a:t>
            </a:r>
            <a:r>
              <a:rPr lang="fr-FR" dirty="0"/>
              <a:t>je m’informe parfois sur </a:t>
            </a:r>
            <a:r>
              <a:rPr lang="fr-FR" dirty="0" smtClean="0"/>
              <a:t>leur parcours                </a:t>
            </a:r>
            <a:r>
              <a:rPr lang="fr-FR" dirty="0" smtClean="0">
                <a:sym typeface="Wingdings"/>
              </a:rPr>
              <a:t>c’est surtout leur personnalité qui m’intéresse    a</a:t>
            </a:r>
            <a:r>
              <a:rPr lang="fr-FR" dirty="0" smtClean="0"/>
              <a:t>utres</a:t>
            </a:r>
          </a:p>
          <a:p>
            <a:pPr lvl="0"/>
            <a:r>
              <a:rPr lang="fr-FR" dirty="0" smtClean="0"/>
              <a:t>Vous </a:t>
            </a:r>
            <a:r>
              <a:rPr lang="fr-FR" dirty="0"/>
              <a:t>direz ensuite ce qui pourrait vous intéresser davantage dans les sagas des personnes qui réussissent dans les affaires.</a:t>
            </a:r>
          </a:p>
          <a:p>
            <a:endParaRPr lang="fr-FR" dirty="0"/>
          </a:p>
        </p:txBody>
      </p:sp>
      <p:sp>
        <p:nvSpPr>
          <p:cNvPr id="4" name="Espace réservé du texte 3"/>
          <p:cNvSpPr>
            <a:spLocks noGrp="1"/>
          </p:cNvSpPr>
          <p:nvPr>
            <p:ph type="body" sz="half" idx="2"/>
          </p:nvPr>
        </p:nvSpPr>
        <p:spPr>
          <a:xfrm>
            <a:off x="882869" y="2908563"/>
            <a:ext cx="3673366" cy="2895599"/>
          </a:xfrm>
        </p:spPr>
        <p:txBody>
          <a:bodyPr>
            <a:normAutofit/>
          </a:bodyPr>
          <a:lstStyle/>
          <a:p>
            <a:r>
              <a:rPr lang="fr-FR" sz="2800" dirty="0" smtClean="0"/>
              <a:t>Pour que votre richesse m’intéresse un peu, beaucoup, passionnément</a:t>
            </a:r>
            <a:endParaRPr lang="fr-FR" sz="2800" dirty="0"/>
          </a:p>
        </p:txBody>
      </p:sp>
    </p:spTree>
    <p:extLst>
      <p:ext uri="{BB962C8B-B14F-4D97-AF65-F5344CB8AC3E}">
        <p14:creationId xmlns:p14="http://schemas.microsoft.com/office/powerpoint/2010/main" val="27211803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rot="16200000">
            <a:off x="10120482" y="262251"/>
            <a:ext cx="1252266" cy="461665"/>
          </a:xfrm>
          <a:prstGeom prst="rect">
            <a:avLst/>
          </a:prstGeom>
        </p:spPr>
        <p:txBody>
          <a:bodyPr wrap="none">
            <a:spAutoFit/>
          </a:bodyPr>
          <a:lstStyle/>
          <a:p>
            <a:r>
              <a:rPr lang="fr-FR" sz="2400" b="1" dirty="0" smtClean="0">
                <a:solidFill>
                  <a:srgbClr val="FFC000"/>
                </a:solidFill>
              </a:rPr>
              <a:t>Table 2</a:t>
            </a:r>
            <a:endParaRPr lang="fr-FR" sz="2400" b="1" dirty="0">
              <a:solidFill>
                <a:srgbClr val="FFC000"/>
              </a:solidFill>
            </a:endParaRPr>
          </a:p>
        </p:txBody>
      </p:sp>
      <p:sp>
        <p:nvSpPr>
          <p:cNvPr id="6" name="Rectangle 5"/>
          <p:cNvSpPr/>
          <p:nvPr/>
        </p:nvSpPr>
        <p:spPr>
          <a:xfrm>
            <a:off x="0" y="0"/>
            <a:ext cx="10412730" cy="830997"/>
          </a:xfrm>
          <a:prstGeom prst="rect">
            <a:avLst/>
          </a:prstGeom>
          <a:noFill/>
        </p:spPr>
        <p:style>
          <a:lnRef idx="0">
            <a:schemeClr val="accent1"/>
          </a:lnRef>
          <a:fillRef idx="3">
            <a:schemeClr val="accent1"/>
          </a:fillRef>
          <a:effectRef idx="3">
            <a:schemeClr val="accent1"/>
          </a:effectRef>
          <a:fontRef idx="minor">
            <a:schemeClr val="lt1"/>
          </a:fontRef>
        </p:style>
        <p:txBody>
          <a:bodyPr wrap="square">
            <a:spAutoFit/>
          </a:bodyPr>
          <a:lstStyle/>
          <a:p>
            <a:pPr marL="285750" indent="-285750">
              <a:buFont typeface="Arial" panose="020B0604020202020204" pitchFamily="34" charset="0"/>
              <a:buChar char="•"/>
            </a:pPr>
            <a:r>
              <a:rPr lang="fr-FR" sz="2400" dirty="0" smtClean="0">
                <a:solidFill>
                  <a:schemeClr val="tx1"/>
                </a:solidFill>
              </a:rPr>
              <a:t>Le rapport de la table 2 était trop généraliste et ne comportait pas assez d’éléments précis.</a:t>
            </a:r>
            <a:endParaRPr lang="fr-FR" sz="2400" dirty="0">
              <a:solidFill>
                <a:schemeClr val="tx1"/>
              </a:solidFill>
            </a:endParaRPr>
          </a:p>
        </p:txBody>
      </p:sp>
    </p:spTree>
    <p:extLst>
      <p:ext uri="{BB962C8B-B14F-4D97-AF65-F5344CB8AC3E}">
        <p14:creationId xmlns:p14="http://schemas.microsoft.com/office/powerpoint/2010/main" val="36924669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4401" y="715124"/>
            <a:ext cx="2907588" cy="1597152"/>
          </a:xfrm>
        </p:spPr>
        <p:txBody>
          <a:bodyPr/>
          <a:lstStyle/>
          <a:p>
            <a:r>
              <a:rPr lang="fr-FR" sz="3200" b="1" dirty="0" smtClean="0">
                <a:solidFill>
                  <a:srgbClr val="FFC000"/>
                </a:solidFill>
                <a:effectLst>
                  <a:outerShdw blurRad="38100" dist="38100" dir="2700000" algn="tl">
                    <a:srgbClr val="000000">
                      <a:alpha val="43137"/>
                    </a:srgbClr>
                  </a:outerShdw>
                </a:effectLst>
              </a:rPr>
              <a:t>Table 3</a:t>
            </a:r>
            <a:br>
              <a:rPr lang="fr-FR" sz="3200" b="1" dirty="0" smtClean="0">
                <a:solidFill>
                  <a:srgbClr val="FFC000"/>
                </a:solidFill>
                <a:effectLst>
                  <a:outerShdw blurRad="38100" dist="38100" dir="2700000" algn="tl">
                    <a:srgbClr val="000000">
                      <a:alpha val="43137"/>
                    </a:srgbClr>
                  </a:outerShdw>
                </a:effectLst>
              </a:rPr>
            </a:br>
            <a:r>
              <a:rPr lang="fr-FR" sz="3200" b="1" dirty="0" smtClean="0">
                <a:solidFill>
                  <a:srgbClr val="FFC000"/>
                </a:solidFill>
                <a:effectLst>
                  <a:outerShdw blurRad="38100" dist="38100" dir="2700000" algn="tl">
                    <a:srgbClr val="000000">
                      <a:alpha val="43137"/>
                    </a:srgbClr>
                  </a:outerShdw>
                </a:effectLst>
              </a:rPr>
              <a:t>Résolutions</a:t>
            </a:r>
            <a:br>
              <a:rPr lang="fr-FR" sz="3200" b="1" dirty="0" smtClean="0">
                <a:solidFill>
                  <a:srgbClr val="FFC000"/>
                </a:solidFill>
                <a:effectLst>
                  <a:outerShdw blurRad="38100" dist="38100" dir="2700000" algn="tl">
                    <a:srgbClr val="000000">
                      <a:alpha val="43137"/>
                    </a:srgbClr>
                  </a:outerShdw>
                </a:effectLst>
              </a:rPr>
            </a:br>
            <a:r>
              <a:rPr lang="fr-FR" sz="3200" b="1" dirty="0" smtClean="0">
                <a:solidFill>
                  <a:srgbClr val="FFC000"/>
                </a:solidFill>
                <a:effectLst>
                  <a:outerShdw blurRad="38100" dist="38100" dir="2700000" algn="tl">
                    <a:srgbClr val="000000">
                      <a:alpha val="43137"/>
                    </a:srgbClr>
                  </a:outerShdw>
                </a:effectLst>
              </a:rPr>
              <a:t>Vision 2020</a:t>
            </a:r>
            <a:endParaRPr lang="fr-FR" sz="3200" b="1" dirty="0">
              <a:solidFill>
                <a:srgbClr val="FFC000"/>
              </a:solidFill>
              <a:effectLst>
                <a:outerShdw blurRad="38100" dist="38100" dir="2700000" algn="tl">
                  <a:srgbClr val="000000">
                    <a:alpha val="43137"/>
                  </a:srgbClr>
                </a:outerShdw>
              </a:effectLst>
            </a:endParaRPr>
          </a:p>
        </p:txBody>
      </p:sp>
      <p:sp>
        <p:nvSpPr>
          <p:cNvPr id="3" name="Espace réservé du contenu 2"/>
          <p:cNvSpPr>
            <a:spLocks noGrp="1"/>
          </p:cNvSpPr>
          <p:nvPr>
            <p:ph idx="1"/>
          </p:nvPr>
        </p:nvSpPr>
        <p:spPr>
          <a:xfrm>
            <a:off x="5171090" y="1072055"/>
            <a:ext cx="6227379" cy="5297213"/>
          </a:xfrm>
        </p:spPr>
        <p:txBody>
          <a:bodyPr/>
          <a:lstStyle/>
          <a:p>
            <a:r>
              <a:rPr lang="fr-FR" dirty="0" smtClean="0"/>
              <a:t>Définition du capital humain : ensemble </a:t>
            </a:r>
            <a:r>
              <a:rPr lang="fr-FR" dirty="0"/>
              <a:t>des aptitudes, talents, qualifications, expériences accumulés par un individu et qui déterminent en partie sa capacité à travailler ou à produire pour lui-même ou pour les </a:t>
            </a:r>
            <a:r>
              <a:rPr lang="fr-FR" dirty="0" smtClean="0"/>
              <a:t>autres. La théorie traditionnelle </a:t>
            </a:r>
            <a:r>
              <a:rPr lang="fr-FR" dirty="0"/>
              <a:t>retient surtout trois volets : </a:t>
            </a:r>
            <a:r>
              <a:rPr lang="fr-FR" dirty="0" smtClean="0"/>
              <a:t>compétences, expériences, et savoirs</a:t>
            </a:r>
            <a:r>
              <a:rPr lang="fr-FR" dirty="0"/>
              <a:t>.</a:t>
            </a:r>
            <a:endParaRPr lang="fr-FR" dirty="0" smtClean="0"/>
          </a:p>
          <a:p>
            <a:r>
              <a:rPr lang="fr-FR" dirty="0" smtClean="0"/>
              <a:t>Théorie présentée par Theodore Schultz (1961) et systématisée par le Prix Nobel d’Economie Gary Becker</a:t>
            </a:r>
          </a:p>
          <a:p>
            <a:r>
              <a:rPr lang="fr-FR" dirty="0" smtClean="0"/>
              <a:t>A cette table, vous chercherez surtout à définir l’aspect moral du « capital humain », à savoir toute la richesse du caractère et de la personnalité qui rendent la prospérité extérieure plus légitime, plus durable, plus collective. Quel est le profil du « grand patron » dont la réussite profite à tous et qui peut susciter une émulation morale ? </a:t>
            </a:r>
            <a:endParaRPr lang="fr-FR" dirty="0"/>
          </a:p>
        </p:txBody>
      </p:sp>
      <p:sp>
        <p:nvSpPr>
          <p:cNvPr id="4" name="Espace réservé du texte 3"/>
          <p:cNvSpPr>
            <a:spLocks noGrp="1"/>
          </p:cNvSpPr>
          <p:nvPr>
            <p:ph type="body" sz="half" idx="2"/>
          </p:nvPr>
        </p:nvSpPr>
        <p:spPr>
          <a:xfrm>
            <a:off x="882869" y="2687846"/>
            <a:ext cx="3578773" cy="3397644"/>
          </a:xfrm>
        </p:spPr>
        <p:txBody>
          <a:bodyPr>
            <a:normAutofit fontScale="85000" lnSpcReduction="10000"/>
          </a:bodyPr>
          <a:lstStyle/>
          <a:p>
            <a:r>
              <a:rPr lang="fr-FR" sz="2400" dirty="0" smtClean="0"/>
              <a:t>Capital humain et prospérité durable</a:t>
            </a:r>
          </a:p>
          <a:p>
            <a:endParaRPr lang="fr-FR" sz="2400" dirty="0"/>
          </a:p>
          <a:p>
            <a:r>
              <a:rPr lang="fr-FR" sz="2400" i="1" dirty="0"/>
              <a:t>« Tout homme qui acquiert la capacité de prendre pleine possession de son propre esprit peut prendre possession de tout ce à quoi il estime avoir droit </a:t>
            </a:r>
            <a:r>
              <a:rPr lang="fr-FR" sz="2400" i="1" dirty="0" smtClean="0"/>
              <a:t>»</a:t>
            </a:r>
          </a:p>
          <a:p>
            <a:r>
              <a:rPr lang="fr-FR" sz="2400" i="1" dirty="0" smtClean="0"/>
              <a:t>(Andrew Carnegie)</a:t>
            </a:r>
            <a:endParaRPr lang="fr-FR" sz="2400" i="1" dirty="0"/>
          </a:p>
          <a:p>
            <a:endParaRPr lang="fr-FR" sz="2400" dirty="0"/>
          </a:p>
        </p:txBody>
      </p:sp>
    </p:spTree>
    <p:extLst>
      <p:ext uri="{BB962C8B-B14F-4D97-AF65-F5344CB8AC3E}">
        <p14:creationId xmlns:p14="http://schemas.microsoft.com/office/powerpoint/2010/main" val="41862788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rot="16200000">
            <a:off x="10120482" y="262251"/>
            <a:ext cx="1252266" cy="461665"/>
          </a:xfrm>
          <a:prstGeom prst="rect">
            <a:avLst/>
          </a:prstGeom>
        </p:spPr>
        <p:txBody>
          <a:bodyPr wrap="none">
            <a:spAutoFit/>
          </a:bodyPr>
          <a:lstStyle/>
          <a:p>
            <a:r>
              <a:rPr lang="fr-FR" sz="2400" b="1" dirty="0" smtClean="0">
                <a:solidFill>
                  <a:srgbClr val="FFC000"/>
                </a:solidFill>
              </a:rPr>
              <a:t>Table 3</a:t>
            </a:r>
            <a:endParaRPr lang="fr-FR" sz="2400" b="1" dirty="0">
              <a:solidFill>
                <a:srgbClr val="FFC000"/>
              </a:solidFill>
            </a:endParaRPr>
          </a:p>
        </p:txBody>
      </p:sp>
      <p:sp>
        <p:nvSpPr>
          <p:cNvPr id="6" name="Rectangle 5"/>
          <p:cNvSpPr/>
          <p:nvPr/>
        </p:nvSpPr>
        <p:spPr>
          <a:xfrm>
            <a:off x="0" y="0"/>
            <a:ext cx="10412730" cy="5262979"/>
          </a:xfrm>
          <a:prstGeom prst="rect">
            <a:avLst/>
          </a:prstGeom>
          <a:noFill/>
        </p:spPr>
        <p:style>
          <a:lnRef idx="0">
            <a:schemeClr val="accent1"/>
          </a:lnRef>
          <a:fillRef idx="3">
            <a:schemeClr val="accent1"/>
          </a:fillRef>
          <a:effectRef idx="3">
            <a:schemeClr val="accent1"/>
          </a:effectRef>
          <a:fontRef idx="minor">
            <a:schemeClr val="lt1"/>
          </a:fontRef>
        </p:style>
        <p:txBody>
          <a:bodyPr wrap="square">
            <a:spAutoFit/>
          </a:bodyPr>
          <a:lstStyle/>
          <a:p>
            <a:pPr marL="285750" indent="-285750">
              <a:buFont typeface="Arial" panose="020B0604020202020204" pitchFamily="34" charset="0"/>
              <a:buChar char="•"/>
            </a:pPr>
            <a:r>
              <a:rPr lang="fr-FR" sz="2400" dirty="0" smtClean="0">
                <a:solidFill>
                  <a:schemeClr val="tx1"/>
                </a:solidFill>
              </a:rPr>
              <a:t>E</a:t>
            </a:r>
            <a:r>
              <a:rPr lang="fr-FR" sz="2400" dirty="0" smtClean="0">
                <a:solidFill>
                  <a:schemeClr val="tx1"/>
                </a:solidFill>
              </a:rPr>
              <a:t>ducation et la </a:t>
            </a:r>
            <a:r>
              <a:rPr lang="fr-FR" sz="2400" dirty="0" smtClean="0">
                <a:solidFill>
                  <a:schemeClr val="tx1"/>
                </a:solidFill>
              </a:rPr>
              <a:t>santé, c’est </a:t>
            </a:r>
            <a:r>
              <a:rPr lang="fr-FR" sz="2400" dirty="0" smtClean="0">
                <a:solidFill>
                  <a:schemeClr val="tx1"/>
                </a:solidFill>
              </a:rPr>
              <a:t>bien, mais il </a:t>
            </a:r>
            <a:r>
              <a:rPr lang="fr-FR" sz="2400" dirty="0" smtClean="0">
                <a:solidFill>
                  <a:schemeClr val="tx1"/>
                </a:solidFill>
              </a:rPr>
              <a:t>faut quelque chose de </a:t>
            </a:r>
            <a:r>
              <a:rPr lang="fr-FR" sz="2400" dirty="0" smtClean="0">
                <a:solidFill>
                  <a:schemeClr val="tx1"/>
                </a:solidFill>
              </a:rPr>
              <a:t>plus.</a:t>
            </a:r>
            <a:endParaRPr lang="fr-FR" sz="2400" dirty="0" smtClean="0">
              <a:solidFill>
                <a:schemeClr val="tx1"/>
              </a:solidFill>
            </a:endParaRPr>
          </a:p>
          <a:p>
            <a:pPr marL="285750" indent="-285750">
              <a:buFont typeface="Arial" panose="020B0604020202020204" pitchFamily="34" charset="0"/>
              <a:buChar char="•"/>
            </a:pPr>
            <a:r>
              <a:rPr lang="fr-FR" sz="2400" dirty="0" smtClean="0">
                <a:solidFill>
                  <a:schemeClr val="tx1"/>
                </a:solidFill>
              </a:rPr>
              <a:t>On doit avoir une vision </a:t>
            </a:r>
            <a:r>
              <a:rPr lang="fr-FR" sz="2400" dirty="0" smtClean="0">
                <a:solidFill>
                  <a:schemeClr val="tx1"/>
                </a:solidFill>
              </a:rPr>
              <a:t>à long terme =&gt; Eviter le stress (rendement à court terme à éviter)</a:t>
            </a:r>
          </a:p>
          <a:p>
            <a:pPr marL="285750" indent="-285750">
              <a:buFont typeface="Arial" panose="020B0604020202020204" pitchFamily="34" charset="0"/>
              <a:buChar char="•"/>
            </a:pPr>
            <a:r>
              <a:rPr lang="fr-FR" sz="2400" dirty="0" smtClean="0">
                <a:solidFill>
                  <a:schemeClr val="tx1"/>
                </a:solidFill>
              </a:rPr>
              <a:t>La créativité est un élément décisif.</a:t>
            </a:r>
            <a:endParaRPr lang="fr-FR" sz="2400" dirty="0" smtClean="0">
              <a:solidFill>
                <a:schemeClr val="tx1"/>
              </a:solidFill>
            </a:endParaRPr>
          </a:p>
          <a:p>
            <a:pPr marL="285750" indent="-285750">
              <a:buFont typeface="Arial" panose="020B0604020202020204" pitchFamily="34" charset="0"/>
              <a:buChar char="•"/>
            </a:pPr>
            <a:r>
              <a:rPr lang="fr-FR" sz="2400" dirty="0" smtClean="0">
                <a:solidFill>
                  <a:schemeClr val="tx1"/>
                </a:solidFill>
              </a:rPr>
              <a:t>Motivation forte personnelle, ambition. Sans pression, pas d’avancement</a:t>
            </a:r>
          </a:p>
          <a:p>
            <a:pPr marL="285750" indent="-285750">
              <a:buFont typeface="Arial" panose="020B0604020202020204" pitchFamily="34" charset="0"/>
              <a:buChar char="•"/>
            </a:pPr>
            <a:r>
              <a:rPr lang="fr-FR" sz="2400" dirty="0" smtClean="0">
                <a:solidFill>
                  <a:schemeClr val="tx1"/>
                </a:solidFill>
              </a:rPr>
              <a:t>Bon leadership: clarifier les objectifs, humilité, sens du service, savoir déléguer, être concerné par l’épanouissement personnel (sans perdre le rendement) </a:t>
            </a:r>
          </a:p>
          <a:p>
            <a:pPr marL="285750" indent="-285750">
              <a:buFont typeface="Arial" panose="020B0604020202020204" pitchFamily="34" charset="0"/>
              <a:buChar char="•"/>
            </a:pPr>
            <a:r>
              <a:rPr lang="fr-FR" sz="2400" dirty="0" smtClean="0">
                <a:solidFill>
                  <a:schemeClr val="tx1"/>
                </a:solidFill>
              </a:rPr>
              <a:t>Charisme et humanité</a:t>
            </a:r>
          </a:p>
          <a:p>
            <a:pPr marL="285750" indent="-285750">
              <a:buFont typeface="Arial" panose="020B0604020202020204" pitchFamily="34" charset="0"/>
              <a:buChar char="•"/>
            </a:pPr>
            <a:r>
              <a:rPr lang="fr-FR" sz="2400" dirty="0" smtClean="0">
                <a:solidFill>
                  <a:schemeClr val="tx1"/>
                </a:solidFill>
              </a:rPr>
              <a:t>Ethique : le groupe Migros (ne pas vendre certains </a:t>
            </a:r>
            <a:r>
              <a:rPr lang="fr-FR" sz="2400" dirty="0" smtClean="0">
                <a:solidFill>
                  <a:schemeClr val="tx1"/>
                </a:solidFill>
              </a:rPr>
              <a:t>produits)</a:t>
            </a:r>
            <a:endParaRPr lang="fr-FR" sz="2400" dirty="0" smtClean="0">
              <a:solidFill>
                <a:schemeClr val="tx1"/>
              </a:solidFill>
            </a:endParaRPr>
          </a:p>
          <a:p>
            <a:pPr marL="285750" indent="-285750">
              <a:buFont typeface="Arial" panose="020B0604020202020204" pitchFamily="34" charset="0"/>
              <a:buChar char="•"/>
            </a:pPr>
            <a:r>
              <a:rPr lang="fr-FR" sz="2400" dirty="0" smtClean="0">
                <a:solidFill>
                  <a:schemeClr val="tx1"/>
                </a:solidFill>
              </a:rPr>
              <a:t>Enthousiasme communicatif, équilibre (doser les efforts, équité), évaluation (savoir faire des rapports, planification)</a:t>
            </a:r>
            <a:endParaRPr lang="fr-FR" sz="2400" dirty="0">
              <a:solidFill>
                <a:schemeClr val="tx1"/>
              </a:solidFill>
            </a:endParaRPr>
          </a:p>
        </p:txBody>
      </p:sp>
    </p:spTree>
    <p:extLst>
      <p:ext uri="{BB962C8B-B14F-4D97-AF65-F5344CB8AC3E}">
        <p14:creationId xmlns:p14="http://schemas.microsoft.com/office/powerpoint/2010/main" val="38177678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Deuxième Partie</a:t>
            </a:r>
            <a:endParaRPr lang="fr-FR" dirty="0"/>
          </a:p>
        </p:txBody>
      </p:sp>
      <p:sp>
        <p:nvSpPr>
          <p:cNvPr id="3" name="Espace réservé du texte 2"/>
          <p:cNvSpPr>
            <a:spLocks noGrp="1"/>
          </p:cNvSpPr>
          <p:nvPr>
            <p:ph type="body" idx="1"/>
          </p:nvPr>
        </p:nvSpPr>
        <p:spPr/>
        <p:txBody>
          <a:bodyPr/>
          <a:lstStyle/>
          <a:p>
            <a:r>
              <a:rPr lang="fr-FR" dirty="0" smtClean="0"/>
              <a:t>Exposé de Laurent </a:t>
            </a:r>
            <a:r>
              <a:rPr lang="fr-FR" dirty="0" err="1" smtClean="0"/>
              <a:t>Ladouce</a:t>
            </a:r>
            <a:r>
              <a:rPr lang="fr-FR" dirty="0" smtClean="0"/>
              <a:t>, directeur de l’Espace Culture et Paix</a:t>
            </a:r>
            <a:endParaRPr lang="fr-FR" dirty="0"/>
          </a:p>
        </p:txBody>
      </p:sp>
    </p:spTree>
    <p:extLst>
      <p:ext uri="{BB962C8B-B14F-4D97-AF65-F5344CB8AC3E}">
        <p14:creationId xmlns:p14="http://schemas.microsoft.com/office/powerpoint/2010/main" val="41789382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re 11"/>
          <p:cNvSpPr>
            <a:spLocks noGrp="1"/>
          </p:cNvSpPr>
          <p:nvPr>
            <p:ph type="title" idx="4294967295"/>
          </p:nvPr>
        </p:nvSpPr>
        <p:spPr>
          <a:xfrm>
            <a:off x="0" y="0"/>
            <a:ext cx="12192000" cy="706438"/>
          </a:xfrm>
        </p:spPr>
        <p:style>
          <a:lnRef idx="0">
            <a:schemeClr val="accent1"/>
          </a:lnRef>
          <a:fillRef idx="3">
            <a:schemeClr val="accent1"/>
          </a:fillRef>
          <a:effectRef idx="3">
            <a:schemeClr val="accent1"/>
          </a:effectRef>
          <a:fontRef idx="minor">
            <a:schemeClr val="lt1"/>
          </a:fontRef>
        </p:style>
        <p:txBody>
          <a:bodyPr/>
          <a:lstStyle/>
          <a:p>
            <a:pPr algn="ctr"/>
            <a:r>
              <a:rPr lang="fr-FR" sz="2400" dirty="0" smtClean="0"/>
              <a:t>Bonnes motivations (amour vrai) et objectifs sains (Parole Donnée N° 218)</a:t>
            </a:r>
            <a:endParaRPr lang="fr-FR" sz="2400" dirty="0"/>
          </a:p>
        </p:txBody>
      </p:sp>
      <p:sp>
        <p:nvSpPr>
          <p:cNvPr id="13" name="Espace réservé du texte 12"/>
          <p:cNvSpPr>
            <a:spLocks noGrp="1"/>
          </p:cNvSpPr>
          <p:nvPr>
            <p:ph type="body" idx="4294967295"/>
          </p:nvPr>
        </p:nvSpPr>
        <p:spPr>
          <a:xfrm>
            <a:off x="0" y="980419"/>
            <a:ext cx="3610303" cy="517525"/>
          </a:xfrm>
          <a:solidFill>
            <a:srgbClr val="C198E0"/>
          </a:solidFill>
        </p:spPr>
        <p:style>
          <a:lnRef idx="1">
            <a:schemeClr val="accent1"/>
          </a:lnRef>
          <a:fillRef idx="2">
            <a:schemeClr val="accent1"/>
          </a:fillRef>
          <a:effectRef idx="1">
            <a:schemeClr val="accent1"/>
          </a:effectRef>
          <a:fontRef idx="minor">
            <a:schemeClr val="dk1"/>
          </a:fontRef>
        </p:style>
        <p:txBody>
          <a:bodyPr>
            <a:normAutofit/>
          </a:bodyPr>
          <a:lstStyle/>
          <a:p>
            <a:pPr algn="ctr"/>
            <a:r>
              <a:rPr lang="fr-FR" sz="2400" dirty="0" smtClean="0"/>
              <a:t>Savoir-être (qui ?)</a:t>
            </a:r>
            <a:endParaRPr lang="fr-FR" sz="2400" dirty="0"/>
          </a:p>
        </p:txBody>
      </p:sp>
      <p:sp>
        <p:nvSpPr>
          <p:cNvPr id="14" name="Espace réservé du texte 13"/>
          <p:cNvSpPr>
            <a:spLocks noGrp="1"/>
          </p:cNvSpPr>
          <p:nvPr>
            <p:ph type="body" sz="quarter" idx="4294967295"/>
          </p:nvPr>
        </p:nvSpPr>
        <p:spPr>
          <a:xfrm>
            <a:off x="3957145" y="963503"/>
            <a:ext cx="4209393" cy="534221"/>
          </a:xfrm>
          <a:solidFill>
            <a:schemeClr val="accent3">
              <a:lumMod val="75000"/>
            </a:schemeClr>
          </a:solidFill>
        </p:spPr>
        <p:style>
          <a:lnRef idx="1">
            <a:schemeClr val="accent2"/>
          </a:lnRef>
          <a:fillRef idx="2">
            <a:schemeClr val="accent2"/>
          </a:fillRef>
          <a:effectRef idx="1">
            <a:schemeClr val="accent2"/>
          </a:effectRef>
          <a:fontRef idx="minor">
            <a:schemeClr val="dk1"/>
          </a:fontRef>
        </p:style>
        <p:txBody>
          <a:bodyPr>
            <a:noAutofit/>
          </a:bodyPr>
          <a:lstStyle/>
          <a:p>
            <a:pPr algn="ctr"/>
            <a:r>
              <a:rPr lang="fr-FR" sz="2400" dirty="0" smtClean="0"/>
              <a:t>Savoir-vivre (avec qui ?)</a:t>
            </a:r>
            <a:endParaRPr lang="fr-FR" sz="2400" dirty="0"/>
          </a:p>
        </p:txBody>
      </p:sp>
      <p:sp>
        <p:nvSpPr>
          <p:cNvPr id="15" name="Espace réservé du texte 14"/>
          <p:cNvSpPr>
            <a:spLocks noGrp="1"/>
          </p:cNvSpPr>
          <p:nvPr>
            <p:ph type="body" sz="quarter" idx="4294967295"/>
          </p:nvPr>
        </p:nvSpPr>
        <p:spPr>
          <a:xfrm>
            <a:off x="8463730" y="971222"/>
            <a:ext cx="3728270" cy="526502"/>
          </a:xfrm>
          <a:solidFill>
            <a:schemeClr val="tx2">
              <a:lumMod val="40000"/>
              <a:lumOff val="60000"/>
            </a:schemeClr>
          </a:solidFill>
        </p:spPr>
        <p:style>
          <a:lnRef idx="1">
            <a:schemeClr val="accent5"/>
          </a:lnRef>
          <a:fillRef idx="2">
            <a:schemeClr val="accent5"/>
          </a:fillRef>
          <a:effectRef idx="1">
            <a:schemeClr val="accent5"/>
          </a:effectRef>
          <a:fontRef idx="minor">
            <a:schemeClr val="dk1"/>
          </a:fontRef>
        </p:style>
        <p:txBody>
          <a:bodyPr>
            <a:noAutofit/>
          </a:bodyPr>
          <a:lstStyle/>
          <a:p>
            <a:pPr algn="ctr"/>
            <a:r>
              <a:rPr lang="fr-FR" sz="2400" dirty="0" smtClean="0"/>
              <a:t>Savoir-faire (quoi ?)</a:t>
            </a:r>
            <a:endParaRPr lang="fr-FR" sz="2400" dirty="0"/>
          </a:p>
        </p:txBody>
      </p:sp>
      <p:graphicFrame>
        <p:nvGraphicFramePr>
          <p:cNvPr id="19" name="Espace réservé du contenu 3"/>
          <p:cNvGraphicFramePr>
            <a:graphicFrameLocks/>
          </p:cNvGraphicFramePr>
          <p:nvPr>
            <p:extLst>
              <p:ext uri="{D42A27DB-BD31-4B8C-83A1-F6EECF244321}">
                <p14:modId xmlns:p14="http://schemas.microsoft.com/office/powerpoint/2010/main" val="2933854064"/>
              </p:ext>
            </p:extLst>
          </p:nvPr>
        </p:nvGraphicFramePr>
        <p:xfrm>
          <a:off x="0" y="1529254"/>
          <a:ext cx="3752193" cy="33107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20" name="Espace réservé du contenu 3"/>
          <p:cNvGraphicFramePr>
            <a:graphicFrameLocks/>
          </p:cNvGraphicFramePr>
          <p:nvPr>
            <p:extLst>
              <p:ext uri="{D42A27DB-BD31-4B8C-83A1-F6EECF244321}">
                <p14:modId xmlns:p14="http://schemas.microsoft.com/office/powerpoint/2010/main" val="2986981533"/>
              </p:ext>
            </p:extLst>
          </p:nvPr>
        </p:nvGraphicFramePr>
        <p:xfrm>
          <a:off x="4020206" y="1513490"/>
          <a:ext cx="4130565" cy="338958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21" name="Espace réservé du contenu 3"/>
          <p:cNvGraphicFramePr>
            <a:graphicFrameLocks/>
          </p:cNvGraphicFramePr>
          <p:nvPr>
            <p:extLst>
              <p:ext uri="{D42A27DB-BD31-4B8C-83A1-F6EECF244321}">
                <p14:modId xmlns:p14="http://schemas.microsoft.com/office/powerpoint/2010/main" val="138831129"/>
              </p:ext>
            </p:extLst>
          </p:nvPr>
        </p:nvGraphicFramePr>
        <p:xfrm>
          <a:off x="8502870" y="1545021"/>
          <a:ext cx="3689130" cy="3405351"/>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24" name="Espace réservé du contenu 8"/>
          <p:cNvGraphicFramePr>
            <a:graphicFrameLocks/>
          </p:cNvGraphicFramePr>
          <p:nvPr>
            <p:extLst>
              <p:ext uri="{D42A27DB-BD31-4B8C-83A1-F6EECF244321}">
                <p14:modId xmlns:p14="http://schemas.microsoft.com/office/powerpoint/2010/main" val="3607335712"/>
              </p:ext>
            </p:extLst>
          </p:nvPr>
        </p:nvGraphicFramePr>
        <p:xfrm>
          <a:off x="0" y="5149850"/>
          <a:ext cx="12192000" cy="1708150"/>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sp>
        <p:nvSpPr>
          <p:cNvPr id="2" name="Flèche vers le bas 1"/>
          <p:cNvSpPr/>
          <p:nvPr/>
        </p:nvSpPr>
        <p:spPr>
          <a:xfrm>
            <a:off x="3553329" y="1307431"/>
            <a:ext cx="497305" cy="657726"/>
          </a:xfrm>
          <a:prstGeom prst="down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fr-FR"/>
          </a:p>
        </p:txBody>
      </p:sp>
      <p:sp>
        <p:nvSpPr>
          <p:cNvPr id="11" name="Rectangle 10"/>
          <p:cNvSpPr/>
          <p:nvPr/>
        </p:nvSpPr>
        <p:spPr>
          <a:xfrm>
            <a:off x="2322248" y="1965157"/>
            <a:ext cx="2959465" cy="400110"/>
          </a:xfrm>
          <a:prstGeom prst="rect">
            <a:avLst/>
          </a:prstGeom>
        </p:spPr>
        <p:style>
          <a:lnRef idx="1">
            <a:schemeClr val="accent2"/>
          </a:lnRef>
          <a:fillRef idx="2">
            <a:schemeClr val="accent2"/>
          </a:fillRef>
          <a:effectRef idx="1">
            <a:schemeClr val="accent2"/>
          </a:effectRef>
          <a:fontRef idx="minor">
            <a:schemeClr val="dk1"/>
          </a:fontRef>
        </p:style>
        <p:txBody>
          <a:bodyPr wrap="none">
            <a:spAutoFit/>
          </a:bodyPr>
          <a:lstStyle/>
          <a:p>
            <a:pPr lvl="0" algn="ctr">
              <a:spcBef>
                <a:spcPct val="0"/>
              </a:spcBef>
            </a:pPr>
            <a:r>
              <a:rPr lang="fr-FR" sz="2000" b="1" dirty="0">
                <a:solidFill>
                  <a:srgbClr val="FF0000"/>
                </a:solidFill>
              </a:rPr>
              <a:t>Parole Donnée N° </a:t>
            </a:r>
            <a:r>
              <a:rPr lang="fr-FR" sz="2000" b="1" dirty="0" smtClean="0">
                <a:solidFill>
                  <a:srgbClr val="FF0000"/>
                </a:solidFill>
              </a:rPr>
              <a:t>219 </a:t>
            </a:r>
            <a:endParaRPr lang="fr-FR" sz="2000" b="1" dirty="0">
              <a:solidFill>
                <a:srgbClr val="FF0000"/>
              </a:solidFill>
            </a:endParaRPr>
          </a:p>
        </p:txBody>
      </p:sp>
    </p:spTree>
    <p:extLst>
      <p:ext uri="{BB962C8B-B14F-4D97-AF65-F5344CB8AC3E}">
        <p14:creationId xmlns:p14="http://schemas.microsoft.com/office/powerpoint/2010/main" val="41962079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sz="2800" dirty="0" err="1" smtClean="0"/>
              <a:t>Mohed</a:t>
            </a:r>
            <a:r>
              <a:rPr lang="fr-FR" sz="2800" dirty="0" smtClean="0"/>
              <a:t> </a:t>
            </a:r>
            <a:r>
              <a:rPr lang="fr-FR" sz="2800" dirty="0" err="1" smtClean="0"/>
              <a:t>Altrad</a:t>
            </a:r>
            <a:r>
              <a:rPr lang="fr-FR" sz="2800" dirty="0" smtClean="0"/>
              <a:t> </a:t>
            </a:r>
            <a:endParaRPr lang="fr-FR" sz="2800" dirty="0"/>
          </a:p>
        </p:txBody>
      </p:sp>
      <p:sp>
        <p:nvSpPr>
          <p:cNvPr id="4" name="Espace réservé du texte 3"/>
          <p:cNvSpPr>
            <a:spLocks noGrp="1"/>
          </p:cNvSpPr>
          <p:nvPr>
            <p:ph type="body" sz="half" idx="2"/>
          </p:nvPr>
        </p:nvSpPr>
        <p:spPr/>
        <p:txBody>
          <a:bodyPr/>
          <a:lstStyle/>
          <a:p>
            <a:r>
              <a:rPr lang="fr-FR" dirty="0"/>
              <a:t>Entrepreneur mondial de l’année 2015</a:t>
            </a:r>
          </a:p>
        </p:txBody>
      </p:sp>
      <p:pic>
        <p:nvPicPr>
          <p:cNvPr id="1026" name="Picture 2" descr="ey-weoy-winner-2015"/>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5087697" y="1432156"/>
            <a:ext cx="6009089" cy="2736888"/>
          </a:xfrm>
          <a:prstGeom prst="rect">
            <a:avLst/>
          </a:prstGeom>
          <a:noFill/>
          <a:extLst>
            <a:ext uri="{909E8E84-426E-40DD-AFC4-6F175D3DCCD1}">
              <a14:hiddenFill xmlns:a14="http://schemas.microsoft.com/office/drawing/2010/main">
                <a:solidFill>
                  <a:srgbClr val="FFFFFF"/>
                </a:solidFill>
              </a14:hiddenFill>
            </a:ext>
          </a:extLst>
        </p:spPr>
      </p:pic>
      <p:sp>
        <p:nvSpPr>
          <p:cNvPr id="5" name="Espace réservé du contenu 2"/>
          <p:cNvSpPr txBox="1">
            <a:spLocks/>
          </p:cNvSpPr>
          <p:nvPr/>
        </p:nvSpPr>
        <p:spPr>
          <a:xfrm>
            <a:off x="5087696" y="4407330"/>
            <a:ext cx="6009089" cy="948689"/>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fr-FR" dirty="0" err="1" smtClean="0">
                <a:solidFill>
                  <a:srgbClr val="002060"/>
                </a:solidFill>
              </a:rPr>
              <a:t>Mohed</a:t>
            </a:r>
            <a:r>
              <a:rPr lang="fr-FR" dirty="0" smtClean="0">
                <a:solidFill>
                  <a:srgbClr val="002060"/>
                </a:solidFill>
              </a:rPr>
              <a:t> </a:t>
            </a:r>
            <a:r>
              <a:rPr lang="fr-FR" dirty="0" err="1" smtClean="0">
                <a:solidFill>
                  <a:srgbClr val="002060"/>
                </a:solidFill>
              </a:rPr>
              <a:t>Altrad</a:t>
            </a:r>
            <a:r>
              <a:rPr lang="fr-FR" dirty="0" smtClean="0">
                <a:solidFill>
                  <a:srgbClr val="002060"/>
                </a:solidFill>
              </a:rPr>
              <a:t> recevant son prix remis par le cabinet Ernest &amp; Young, en juin 2015</a:t>
            </a:r>
            <a:r>
              <a:rPr lang="fr-FR" dirty="0" smtClean="0">
                <a:solidFill>
                  <a:schemeClr val="bg1"/>
                </a:solidFill>
              </a:rPr>
              <a:t>, à Monaco</a:t>
            </a:r>
            <a:endParaRPr lang="fr-FR" dirty="0">
              <a:solidFill>
                <a:schemeClr val="bg1"/>
              </a:solidFill>
            </a:endParaRPr>
          </a:p>
        </p:txBody>
      </p:sp>
    </p:spTree>
    <p:extLst>
      <p:ext uri="{BB962C8B-B14F-4D97-AF65-F5344CB8AC3E}">
        <p14:creationId xmlns:p14="http://schemas.microsoft.com/office/powerpoint/2010/main" val="204789461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à coins arrondis 2"/>
          <p:cNvSpPr/>
          <p:nvPr/>
        </p:nvSpPr>
        <p:spPr>
          <a:xfrm>
            <a:off x="5562998" y="4505427"/>
            <a:ext cx="3673641" cy="2078253"/>
          </a:xfrm>
          <a:prstGeom prst="roundRect">
            <a:avLst/>
          </a:prstGeom>
          <a:ln w="57150">
            <a:solidFill>
              <a:srgbClr val="0070C0"/>
            </a:solidFill>
          </a:ln>
        </p:spPr>
        <p:style>
          <a:lnRef idx="0">
            <a:schemeClr val="accent6"/>
          </a:lnRef>
          <a:fillRef idx="3">
            <a:schemeClr val="accent6"/>
          </a:fillRef>
          <a:effectRef idx="3">
            <a:schemeClr val="accent6"/>
          </a:effectRef>
          <a:fontRef idx="minor">
            <a:schemeClr val="lt1"/>
          </a:fontRef>
        </p:style>
        <p:txBody>
          <a:bodyPr rtlCol="0" anchor="ctr"/>
          <a:lstStyle/>
          <a:p>
            <a:pPr algn="ctr"/>
            <a:r>
              <a:rPr lang="fr-FR" sz="2000" b="1" dirty="0" err="1"/>
              <a:t>Mohed</a:t>
            </a:r>
            <a:r>
              <a:rPr lang="fr-FR" sz="2000" b="1" dirty="0"/>
              <a:t> </a:t>
            </a:r>
            <a:r>
              <a:rPr lang="fr-FR" sz="2000" b="1" dirty="0" err="1"/>
              <a:t>Altrad</a:t>
            </a:r>
            <a:r>
              <a:rPr lang="fr-FR" sz="2000" b="1" dirty="0"/>
              <a:t>, né bédouin devenu </a:t>
            </a:r>
            <a:r>
              <a:rPr lang="fr-FR" sz="2000" b="1" dirty="0" smtClean="0"/>
              <a:t>milliardaire</a:t>
            </a:r>
          </a:p>
          <a:p>
            <a:pPr algn="ctr"/>
            <a:endParaRPr lang="fr-FR" sz="2000" b="1" i="1" dirty="0" smtClean="0"/>
          </a:p>
          <a:p>
            <a:pPr algn="ctr"/>
            <a:r>
              <a:rPr lang="fr-FR" sz="2000" b="1" i="1" dirty="0" smtClean="0"/>
              <a:t>Valeurs Actuelles </a:t>
            </a:r>
          </a:p>
          <a:p>
            <a:pPr algn="ctr"/>
            <a:r>
              <a:rPr lang="fr-FR" sz="2000" b="1" dirty="0" smtClean="0"/>
              <a:t>22 juin 2015</a:t>
            </a:r>
            <a:endParaRPr lang="fr-FR" sz="2000" dirty="0"/>
          </a:p>
        </p:txBody>
      </p:sp>
      <p:sp>
        <p:nvSpPr>
          <p:cNvPr id="4" name="Losange 3"/>
          <p:cNvSpPr/>
          <p:nvPr/>
        </p:nvSpPr>
        <p:spPr>
          <a:xfrm>
            <a:off x="87227" y="967944"/>
            <a:ext cx="5325978" cy="5446694"/>
          </a:xfrm>
          <a:prstGeom prst="diamond">
            <a:avLst/>
          </a:prstGeom>
        </p:spPr>
        <p:style>
          <a:lnRef idx="1">
            <a:schemeClr val="accent5"/>
          </a:lnRef>
          <a:fillRef idx="2">
            <a:schemeClr val="accent5"/>
          </a:fillRef>
          <a:effectRef idx="1">
            <a:schemeClr val="accent5"/>
          </a:effectRef>
          <a:fontRef idx="minor">
            <a:schemeClr val="dk1"/>
          </a:fontRef>
        </p:style>
        <p:txBody>
          <a:bodyPr rtlCol="0" anchor="ctr"/>
          <a:lstStyle/>
          <a:p>
            <a:r>
              <a:rPr lang="fr-FR" sz="2800" dirty="0" err="1">
                <a:latin typeface="Garamond" pitchFamily="18" charset="0"/>
              </a:rPr>
              <a:t>Mohed</a:t>
            </a:r>
            <a:r>
              <a:rPr lang="fr-FR" sz="2800" dirty="0">
                <a:latin typeface="Garamond" pitchFamily="18" charset="0"/>
              </a:rPr>
              <a:t> </a:t>
            </a:r>
            <a:r>
              <a:rPr lang="fr-FR" sz="2800" dirty="0" err="1">
                <a:latin typeface="Garamond" pitchFamily="18" charset="0"/>
              </a:rPr>
              <a:t>Altrad</a:t>
            </a:r>
            <a:r>
              <a:rPr lang="fr-FR" sz="2800" dirty="0">
                <a:latin typeface="Garamond" pitchFamily="18" charset="0"/>
              </a:rPr>
              <a:t>, le milliardaire venu du </a:t>
            </a:r>
            <a:r>
              <a:rPr lang="fr-FR" sz="2800" dirty="0" smtClean="0">
                <a:latin typeface="Garamond" pitchFamily="18" charset="0"/>
              </a:rPr>
              <a:t>désert</a:t>
            </a:r>
          </a:p>
          <a:p>
            <a:r>
              <a:rPr lang="fr-FR" sz="2800" dirty="0" smtClean="0">
                <a:latin typeface="Garamond" pitchFamily="18" charset="0"/>
              </a:rPr>
              <a:t>Le Monde </a:t>
            </a:r>
          </a:p>
          <a:p>
            <a:r>
              <a:rPr lang="fr-FR" i="1" dirty="0" smtClean="0">
                <a:latin typeface="Garamond" pitchFamily="18" charset="0"/>
              </a:rPr>
              <a:t>19 juin 2015</a:t>
            </a:r>
            <a:endParaRPr lang="fr-FR" i="1" dirty="0">
              <a:latin typeface="Garamond" pitchFamily="18" charset="0"/>
            </a:endParaRPr>
          </a:p>
        </p:txBody>
      </p:sp>
      <p:sp>
        <p:nvSpPr>
          <p:cNvPr id="5" name="Rogner un rectangle avec un coin diagonal 4"/>
          <p:cNvSpPr/>
          <p:nvPr/>
        </p:nvSpPr>
        <p:spPr>
          <a:xfrm>
            <a:off x="4123021" y="1558290"/>
            <a:ext cx="3962400" cy="3162300"/>
          </a:xfrm>
          <a:prstGeom prst="snip2DiagRect">
            <a:avLst/>
          </a:prstGeom>
          <a:ln w="57150">
            <a:solidFill>
              <a:srgbClr val="FFC000"/>
            </a:solidFill>
          </a:ln>
        </p:spPr>
        <p:style>
          <a:lnRef idx="0">
            <a:schemeClr val="accent4"/>
          </a:lnRef>
          <a:fillRef idx="3">
            <a:schemeClr val="accent4"/>
          </a:fillRef>
          <a:effectRef idx="3">
            <a:schemeClr val="accent4"/>
          </a:effectRef>
          <a:fontRef idx="minor">
            <a:schemeClr val="lt1"/>
          </a:fontRef>
        </p:style>
        <p:txBody>
          <a:bodyPr rtlCol="0" anchor="ctr"/>
          <a:lstStyle/>
          <a:p>
            <a:r>
              <a:rPr lang="fr-FR" sz="2400" b="1" dirty="0" err="1" smtClean="0"/>
              <a:t>Mohed</a:t>
            </a:r>
            <a:r>
              <a:rPr lang="fr-FR" sz="2400" b="1" dirty="0" smtClean="0"/>
              <a:t> </a:t>
            </a:r>
            <a:r>
              <a:rPr lang="fr-FR" sz="2400" b="1" dirty="0" err="1"/>
              <a:t>Altrad</a:t>
            </a:r>
            <a:r>
              <a:rPr lang="fr-FR" sz="2400" b="1" dirty="0"/>
              <a:t>, ce patron qui fait briller les yeux de </a:t>
            </a:r>
            <a:r>
              <a:rPr lang="fr-FR" sz="2400" b="1" dirty="0" smtClean="0"/>
              <a:t>l'Elysée </a:t>
            </a:r>
          </a:p>
          <a:p>
            <a:endParaRPr lang="fr-FR" sz="2400" b="1" dirty="0"/>
          </a:p>
          <a:p>
            <a:r>
              <a:rPr lang="fr-FR" sz="2400" b="1" dirty="0" smtClean="0"/>
              <a:t>Marianne</a:t>
            </a:r>
            <a:r>
              <a:rPr lang="fr-FR" b="1" dirty="0" smtClean="0"/>
              <a:t> </a:t>
            </a:r>
          </a:p>
          <a:p>
            <a:r>
              <a:rPr lang="fr-FR" b="1" dirty="0" smtClean="0"/>
              <a:t>21 juillet 2015</a:t>
            </a:r>
            <a:endParaRPr lang="fr-FR" b="1" dirty="0"/>
          </a:p>
        </p:txBody>
      </p:sp>
      <p:sp>
        <p:nvSpPr>
          <p:cNvPr id="6" name="Corde 5"/>
          <p:cNvSpPr/>
          <p:nvPr/>
        </p:nvSpPr>
        <p:spPr>
          <a:xfrm>
            <a:off x="7640452" y="720090"/>
            <a:ext cx="5264017" cy="4240530"/>
          </a:xfrm>
          <a:prstGeom prst="chord">
            <a:avLst/>
          </a:prstGeom>
          <a:ln w="57150">
            <a:solidFill>
              <a:srgbClr val="00B050"/>
            </a:solidFill>
          </a:ln>
        </p:spPr>
        <p:style>
          <a:lnRef idx="0">
            <a:schemeClr val="accent2"/>
          </a:lnRef>
          <a:fillRef idx="3">
            <a:schemeClr val="accent2"/>
          </a:fillRef>
          <a:effectRef idx="3">
            <a:schemeClr val="accent2"/>
          </a:effectRef>
          <a:fontRef idx="minor">
            <a:schemeClr val="lt1"/>
          </a:fontRef>
        </p:style>
        <p:txBody>
          <a:bodyPr rtlCol="0" anchor="ctr"/>
          <a:lstStyle/>
          <a:p>
            <a:r>
              <a:rPr lang="fr-FR" b="1" cap="all" dirty="0"/>
              <a:t>MOHED ALTRAD </a:t>
            </a:r>
            <a:endParaRPr lang="fr-FR" b="1" cap="all" dirty="0" smtClean="0"/>
          </a:p>
          <a:p>
            <a:r>
              <a:rPr lang="fr-FR" b="1" cap="all" dirty="0" smtClean="0"/>
              <a:t>UNE </a:t>
            </a:r>
            <a:r>
              <a:rPr lang="fr-FR" b="1" cap="all" dirty="0"/>
              <a:t>RÉUSSITE </a:t>
            </a:r>
            <a:endParaRPr lang="fr-FR" b="1" cap="all" dirty="0" smtClean="0"/>
          </a:p>
          <a:p>
            <a:r>
              <a:rPr lang="fr-FR" b="1" cap="all" dirty="0" smtClean="0"/>
              <a:t>À </a:t>
            </a:r>
            <a:r>
              <a:rPr lang="fr-FR" b="1" cap="all" dirty="0"/>
              <a:t>LA </a:t>
            </a:r>
            <a:r>
              <a:rPr lang="fr-FR" b="1" cap="all" dirty="0" smtClean="0"/>
              <a:t>FRANÇAISE</a:t>
            </a:r>
          </a:p>
          <a:p>
            <a:endParaRPr lang="fr-FR" b="1" cap="all" dirty="0" smtClean="0"/>
          </a:p>
          <a:p>
            <a:r>
              <a:rPr lang="fr-FR" b="1" cap="all" dirty="0" smtClean="0"/>
              <a:t>Paris Match</a:t>
            </a:r>
          </a:p>
          <a:p>
            <a:r>
              <a:rPr lang="fr-FR" b="1" cap="all" dirty="0" smtClean="0"/>
              <a:t>29juin 2015</a:t>
            </a:r>
            <a:endParaRPr lang="fr-FR" b="1" cap="all" dirty="0"/>
          </a:p>
        </p:txBody>
      </p:sp>
    </p:spTree>
    <p:extLst>
      <p:ext uri="{BB962C8B-B14F-4D97-AF65-F5344CB8AC3E}">
        <p14:creationId xmlns:p14="http://schemas.microsoft.com/office/powerpoint/2010/main" val="1802418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1000"/>
                                        <p:tgtEl>
                                          <p:spTgt spid="5"/>
                                        </p:tgtEl>
                                      </p:cBhvr>
                                    </p:animEffect>
                                    <p:anim calcmode="lin" valueType="num">
                                      <p:cBhvr>
                                        <p:cTn id="21" dur="1000" fill="hold"/>
                                        <p:tgtEl>
                                          <p:spTgt spid="5"/>
                                        </p:tgtEl>
                                        <p:attrNameLst>
                                          <p:attrName>ppt_x</p:attrName>
                                        </p:attrNameLst>
                                      </p:cBhvr>
                                      <p:tavLst>
                                        <p:tav tm="0">
                                          <p:val>
                                            <p:strVal val="#ppt_x"/>
                                          </p:val>
                                        </p:tav>
                                        <p:tav tm="100000">
                                          <p:val>
                                            <p:strVal val="#ppt_x"/>
                                          </p:val>
                                        </p:tav>
                                      </p:tavLst>
                                    </p:anim>
                                    <p:anim calcmode="lin" valueType="num">
                                      <p:cBhvr>
                                        <p:cTn id="2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2920" y="505039"/>
            <a:ext cx="9889173" cy="706964"/>
          </a:xfrm>
        </p:spPr>
        <p:txBody>
          <a:bodyPr/>
          <a:lstStyle/>
          <a:p>
            <a:pPr algn="ctr"/>
            <a:r>
              <a:rPr lang="fr-FR" b="1" dirty="0" smtClean="0">
                <a:solidFill>
                  <a:srgbClr val="FFC000"/>
                </a:solidFill>
                <a:effectLst>
                  <a:outerShdw blurRad="38100" dist="38100" dir="2700000" algn="tl">
                    <a:srgbClr val="000000">
                      <a:alpha val="43137"/>
                    </a:srgbClr>
                  </a:outerShdw>
                </a:effectLst>
              </a:rPr>
              <a:t>L’ascension d’</a:t>
            </a:r>
            <a:r>
              <a:rPr lang="fr-FR" b="1" dirty="0" err="1" smtClean="0">
                <a:solidFill>
                  <a:srgbClr val="FFC000"/>
                </a:solidFill>
                <a:effectLst>
                  <a:outerShdw blurRad="38100" dist="38100" dir="2700000" algn="tl">
                    <a:srgbClr val="000000">
                      <a:alpha val="43137"/>
                    </a:srgbClr>
                  </a:outerShdw>
                </a:effectLst>
              </a:rPr>
              <a:t>Altrad</a:t>
            </a:r>
            <a:r>
              <a:rPr lang="fr-FR" b="1" dirty="0" smtClean="0">
                <a:solidFill>
                  <a:srgbClr val="FFC000"/>
                </a:solidFill>
                <a:effectLst>
                  <a:outerShdw blurRad="38100" dist="38100" dir="2700000" algn="tl">
                    <a:srgbClr val="000000">
                      <a:alpha val="43137"/>
                    </a:srgbClr>
                  </a:outerShdw>
                </a:effectLst>
              </a:rPr>
              <a:t> : aîné, parent, roi</a:t>
            </a:r>
            <a:endParaRPr lang="fr-FR" b="1" dirty="0">
              <a:solidFill>
                <a:srgbClr val="FFC000"/>
              </a:solidFill>
              <a:effectLst>
                <a:outerShdw blurRad="38100" dist="38100" dir="2700000" algn="tl">
                  <a:srgbClr val="000000">
                    <a:alpha val="43137"/>
                  </a:srgbClr>
                </a:outerShdw>
              </a:effectLst>
            </a:endParaRPr>
          </a:p>
        </p:txBody>
      </p:sp>
      <p:sp>
        <p:nvSpPr>
          <p:cNvPr id="3" name="Espace réservé du contenu 2"/>
          <p:cNvSpPr>
            <a:spLocks noGrp="1"/>
          </p:cNvSpPr>
          <p:nvPr>
            <p:ph idx="1"/>
          </p:nvPr>
        </p:nvSpPr>
        <p:spPr>
          <a:xfrm>
            <a:off x="502920" y="2603500"/>
            <a:ext cx="11109960" cy="3980180"/>
          </a:xfrm>
        </p:spPr>
        <p:style>
          <a:lnRef idx="0">
            <a:schemeClr val="dk1"/>
          </a:lnRef>
          <a:fillRef idx="3">
            <a:schemeClr val="dk1"/>
          </a:fillRef>
          <a:effectRef idx="3">
            <a:schemeClr val="dk1"/>
          </a:effectRef>
          <a:fontRef idx="minor">
            <a:schemeClr val="lt1"/>
          </a:fontRef>
        </p:style>
        <p:txBody>
          <a:bodyPr>
            <a:normAutofit lnSpcReduction="10000"/>
          </a:bodyPr>
          <a:lstStyle/>
          <a:p>
            <a:r>
              <a:rPr lang="fr-FR" sz="2400" dirty="0" smtClean="0"/>
              <a:t>A d’abord lutté pour le </a:t>
            </a:r>
            <a:r>
              <a:rPr lang="fr-FR" sz="2400" b="1" dirty="0" smtClean="0">
                <a:solidFill>
                  <a:srgbClr val="FF0000"/>
                </a:solidFill>
              </a:rPr>
              <a:t>« droit d’aînesse » </a:t>
            </a:r>
            <a:r>
              <a:rPr lang="fr-FR" sz="2400" dirty="0" smtClean="0"/>
              <a:t>dans le monde de la construction et des travaux publics</a:t>
            </a:r>
          </a:p>
          <a:p>
            <a:r>
              <a:rPr lang="fr-FR" sz="2400" dirty="0" smtClean="0"/>
              <a:t>Devenu la plus grosse fortune </a:t>
            </a:r>
            <a:r>
              <a:rPr lang="fr-FR" sz="2400" dirty="0"/>
              <a:t>de sa région d’adoption (le </a:t>
            </a:r>
            <a:r>
              <a:rPr lang="fr-FR" sz="2400" dirty="0" smtClean="0"/>
              <a:t>Languedoc-Roussillon), il s’est peu à peu imposé dans le cœur des gens comme un </a:t>
            </a:r>
            <a:r>
              <a:rPr lang="fr-FR" sz="2400" b="1" dirty="0" smtClean="0">
                <a:solidFill>
                  <a:srgbClr val="FF0000"/>
                </a:solidFill>
              </a:rPr>
              <a:t>« parent » </a:t>
            </a:r>
            <a:r>
              <a:rPr lang="fr-FR" sz="2400" dirty="0" smtClean="0"/>
              <a:t>dont les paroles, les écrits, la personnalité inspirent le respect aux plus jeunes.</a:t>
            </a:r>
          </a:p>
          <a:p>
            <a:r>
              <a:rPr lang="fr-FR" sz="2400" dirty="0" smtClean="0"/>
              <a:t>Désormais adoubé, couronné, oint (et courtisé ?) par les élites nationales et internationales comme le nouveau </a:t>
            </a:r>
            <a:r>
              <a:rPr lang="fr-FR" sz="2800" b="1" dirty="0" smtClean="0">
                <a:solidFill>
                  <a:srgbClr val="FF0000"/>
                </a:solidFill>
              </a:rPr>
              <a:t>roi </a:t>
            </a:r>
            <a:r>
              <a:rPr lang="fr-FR" sz="2400" dirty="0" smtClean="0"/>
              <a:t>des affaires et d’une certaine </a:t>
            </a:r>
            <a:r>
              <a:rPr lang="fr-FR" sz="2400" dirty="0" smtClean="0"/>
              <a:t>réussite</a:t>
            </a:r>
          </a:p>
          <a:p>
            <a:r>
              <a:rPr lang="fr-FR" sz="2400" dirty="0" smtClean="0">
                <a:solidFill>
                  <a:schemeClr val="bg1"/>
                </a:solidFill>
              </a:rPr>
              <a:t>Retour sur une réussite exceptionnelle et universelle</a:t>
            </a:r>
            <a:endParaRPr lang="fr-FR" sz="2400" dirty="0">
              <a:solidFill>
                <a:schemeClr val="bg1"/>
              </a:solidFill>
            </a:endParaRPr>
          </a:p>
        </p:txBody>
      </p:sp>
    </p:spTree>
    <p:extLst>
      <p:ext uri="{BB962C8B-B14F-4D97-AF65-F5344CB8AC3E}">
        <p14:creationId xmlns:p14="http://schemas.microsoft.com/office/powerpoint/2010/main" val="309265918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6000" b="1" dirty="0" smtClean="0"/>
              <a:t>Je ne suis pas parti de rien. Je suis parti de moins que rien</a:t>
            </a:r>
            <a:endParaRPr lang="fr-FR" sz="6000" b="1" dirty="0"/>
          </a:p>
        </p:txBody>
      </p:sp>
      <p:sp>
        <p:nvSpPr>
          <p:cNvPr id="5" name="Espace réservé du texte 4"/>
          <p:cNvSpPr>
            <a:spLocks noGrp="1"/>
          </p:cNvSpPr>
          <p:nvPr>
            <p:ph type="body" sz="half" idx="2"/>
          </p:nvPr>
        </p:nvSpPr>
        <p:spPr>
          <a:xfrm>
            <a:off x="1154954" y="5075693"/>
            <a:ext cx="8825659" cy="997858"/>
          </a:xfrm>
        </p:spPr>
        <p:txBody>
          <a:bodyPr/>
          <a:lstStyle/>
          <a:p>
            <a:r>
              <a:rPr lang="fr-FR" sz="2400" dirty="0" err="1"/>
              <a:t>Mohed</a:t>
            </a:r>
            <a:r>
              <a:rPr lang="fr-FR" sz="2400" dirty="0"/>
              <a:t> </a:t>
            </a:r>
            <a:r>
              <a:rPr lang="fr-FR" sz="2400" dirty="0" err="1"/>
              <a:t>Altrad</a:t>
            </a:r>
            <a:r>
              <a:rPr lang="fr-FR" sz="2400" dirty="0"/>
              <a:t>, entrepreneur mondial de l’année 2015</a:t>
            </a:r>
          </a:p>
          <a:p>
            <a:endParaRPr lang="fr-FR" dirty="0"/>
          </a:p>
        </p:txBody>
      </p:sp>
    </p:spTree>
    <p:extLst>
      <p:ext uri="{BB962C8B-B14F-4D97-AF65-F5344CB8AC3E}">
        <p14:creationId xmlns:p14="http://schemas.microsoft.com/office/powerpoint/2010/main" val="27868751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13520" y="999273"/>
            <a:ext cx="4776951" cy="876448"/>
          </a:xfrm>
        </p:spPr>
        <p:txBody>
          <a:bodyPr/>
          <a:lstStyle/>
          <a:p>
            <a:r>
              <a:rPr lang="fr-FR" b="1" dirty="0" smtClean="0">
                <a:solidFill>
                  <a:srgbClr val="FFC000"/>
                </a:solidFill>
                <a:effectLst>
                  <a:outerShdw blurRad="38100" dist="38100" dir="2700000" algn="tl">
                    <a:srgbClr val="000000">
                      <a:alpha val="43137"/>
                    </a:srgbClr>
                  </a:outerShdw>
                </a:effectLst>
              </a:rPr>
              <a:t>Définir la prospérité</a:t>
            </a:r>
            <a:endParaRPr lang="fr-FR" b="1" dirty="0">
              <a:solidFill>
                <a:srgbClr val="FFC000"/>
              </a:solidFill>
              <a:effectLst>
                <a:outerShdw blurRad="38100" dist="38100" dir="2700000" algn="tl">
                  <a:srgbClr val="000000">
                    <a:alpha val="43137"/>
                  </a:srgbClr>
                </a:outerShdw>
              </a:effectLst>
            </a:endParaRPr>
          </a:p>
        </p:txBody>
      </p:sp>
      <p:sp>
        <p:nvSpPr>
          <p:cNvPr id="3" name="Espace réservé du contenu 2"/>
          <p:cNvSpPr>
            <a:spLocks noGrp="1"/>
          </p:cNvSpPr>
          <p:nvPr>
            <p:ph type="body" sz="half" idx="2"/>
          </p:nvPr>
        </p:nvSpPr>
        <p:spPr>
          <a:xfrm>
            <a:off x="713520" y="2017986"/>
            <a:ext cx="5110337" cy="3533727"/>
          </a:xfrm>
        </p:spPr>
        <p:txBody>
          <a:bodyPr>
            <a:noAutofit/>
          </a:bodyPr>
          <a:lstStyle/>
          <a:p>
            <a:r>
              <a:rPr lang="fr-FR" sz="3600" dirty="0" smtClean="0">
                <a:effectLst>
                  <a:outerShdw blurRad="38100" dist="38100" dir="2700000" algn="tl">
                    <a:srgbClr val="000000">
                      <a:alpha val="43137"/>
                    </a:srgbClr>
                  </a:outerShdw>
                </a:effectLst>
              </a:rPr>
              <a:t>Situation </a:t>
            </a:r>
            <a:r>
              <a:rPr lang="fr-FR" sz="3600" dirty="0">
                <a:effectLst>
                  <a:outerShdw blurRad="38100" dist="38100" dir="2700000" algn="tl">
                    <a:srgbClr val="000000">
                      <a:alpha val="43137"/>
                    </a:srgbClr>
                  </a:outerShdw>
                </a:effectLst>
              </a:rPr>
              <a:t>d'un pays, d'une collectivité ou </a:t>
            </a:r>
            <a:r>
              <a:rPr lang="fr-FR" sz="3600" dirty="0" smtClean="0">
                <a:effectLst>
                  <a:outerShdw blurRad="38100" dist="38100" dir="2700000" algn="tl">
                    <a:srgbClr val="000000">
                      <a:alpha val="43137"/>
                    </a:srgbClr>
                  </a:outerShdw>
                </a:effectLst>
              </a:rPr>
              <a:t>d'une </a:t>
            </a:r>
            <a:r>
              <a:rPr lang="fr-FR" sz="3600" dirty="0">
                <a:effectLst>
                  <a:outerShdw blurRad="38100" dist="38100" dir="2700000" algn="tl">
                    <a:srgbClr val="000000">
                      <a:alpha val="43137"/>
                    </a:srgbClr>
                  </a:outerShdw>
                </a:effectLst>
              </a:rPr>
              <a:t>personne dont les affaires sont bonnes, dont la réussite est </a:t>
            </a:r>
            <a:r>
              <a:rPr lang="fr-FR" sz="3600" dirty="0" smtClean="0">
                <a:effectLst>
                  <a:outerShdw blurRad="38100" dist="38100" dir="2700000" algn="tl">
                    <a:srgbClr val="000000">
                      <a:alpha val="43137"/>
                    </a:srgbClr>
                  </a:outerShdw>
                </a:effectLst>
              </a:rPr>
              <a:t>manifeste.</a:t>
            </a:r>
            <a:endParaRPr lang="fr-FR" sz="3600" dirty="0">
              <a:effectLst>
                <a:outerShdw blurRad="38100" dist="38100" dir="2700000" algn="tl">
                  <a:srgbClr val="000000">
                    <a:alpha val="43137"/>
                  </a:srgbClr>
                </a:outerShdw>
              </a:effectLst>
            </a:endParaRPr>
          </a:p>
        </p:txBody>
      </p:sp>
      <p:pic>
        <p:nvPicPr>
          <p:cNvPr id="1027" name="Picture 3" descr="CORNE D ABONDANCE">
            <a:hlinkClick r:id="rId2" tooltip="Agrandir l'image de virtuellife.centerblog.ne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095557" y="1306195"/>
            <a:ext cx="5082507" cy="38118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294619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graphicFrame>
        <p:nvGraphicFramePr>
          <p:cNvPr id="3" name="Tableau 2"/>
          <p:cNvGraphicFramePr>
            <a:graphicFrameLocks noGrp="1"/>
          </p:cNvGraphicFramePr>
          <p:nvPr>
            <p:extLst>
              <p:ext uri="{D42A27DB-BD31-4B8C-83A1-F6EECF244321}">
                <p14:modId xmlns:p14="http://schemas.microsoft.com/office/powerpoint/2010/main" val="3263663233"/>
              </p:ext>
            </p:extLst>
          </p:nvPr>
        </p:nvGraphicFramePr>
        <p:xfrm>
          <a:off x="485006" y="641710"/>
          <a:ext cx="9356223" cy="2996660"/>
        </p:xfrm>
        <a:graphic>
          <a:graphicData uri="http://schemas.openxmlformats.org/drawingml/2006/table">
            <a:tbl>
              <a:tblPr>
                <a:tableStyleId>{35758FB7-9AC5-4552-8A53-C91805E547FA}</a:tableStyleId>
              </a:tblPr>
              <a:tblGrid>
                <a:gridCol w="2795404"/>
                <a:gridCol w="6560819"/>
              </a:tblGrid>
              <a:tr h="355710">
                <a:tc gridSpan="2">
                  <a:txBody>
                    <a:bodyPr/>
                    <a:lstStyle/>
                    <a:p>
                      <a:r>
                        <a:rPr lang="fr-FR" sz="1800" dirty="0" smtClean="0"/>
                        <a:t>Le groupe </a:t>
                      </a:r>
                      <a:r>
                        <a:rPr lang="fr-FR" sz="1800" smtClean="0"/>
                        <a:t>Altrad</a:t>
                      </a:r>
                      <a:endParaRPr lang="fr-FR" sz="1800" dirty="0"/>
                    </a:p>
                  </a:txBody>
                  <a:tcPr marL="88928" marR="88928" marT="44464" marB="44464" anchor="ctr"/>
                </a:tc>
                <a:tc hMerge="1">
                  <a:txBody>
                    <a:bodyPr/>
                    <a:lstStyle/>
                    <a:p>
                      <a:endParaRPr lang="fr-FR"/>
                    </a:p>
                  </a:txBody>
                  <a:tcPr/>
                </a:tc>
              </a:tr>
              <a:tr h="437227">
                <a:tc>
                  <a:txBody>
                    <a:bodyPr/>
                    <a:lstStyle/>
                    <a:p>
                      <a:pPr algn="l"/>
                      <a:r>
                        <a:rPr lang="fr-FR" sz="2400" u="none" strike="noStrike" baseline="30000" dirty="0">
                          <a:effectLst/>
                        </a:rPr>
                        <a:t>Slogan</a:t>
                      </a:r>
                      <a:endParaRPr lang="fr-FR" sz="2400" baseline="30000" dirty="0">
                        <a:effectLst/>
                      </a:endParaRPr>
                    </a:p>
                  </a:txBody>
                  <a:tcPr marL="88928" marR="92633" marT="37053" marB="44464" anchor="ctr"/>
                </a:tc>
                <a:tc>
                  <a:txBody>
                    <a:bodyPr/>
                    <a:lstStyle/>
                    <a:p>
                      <a:r>
                        <a:rPr lang="fr-FR" sz="2400" baseline="30000">
                          <a:effectLst/>
                        </a:rPr>
                        <a:t>Construire c'est notre vie</a:t>
                      </a:r>
                    </a:p>
                  </a:txBody>
                  <a:tcPr marL="88928" marR="88928" marT="37053" marB="44464" anchor="ctr"/>
                </a:tc>
              </a:tr>
              <a:tr h="437227">
                <a:tc>
                  <a:txBody>
                    <a:bodyPr/>
                    <a:lstStyle/>
                    <a:p>
                      <a:pPr algn="l"/>
                      <a:r>
                        <a:rPr lang="fr-FR" sz="2400" u="none" strike="noStrike" baseline="30000" dirty="0">
                          <a:effectLst/>
                        </a:rPr>
                        <a:t>Siège social</a:t>
                      </a:r>
                      <a:endParaRPr lang="fr-FR" sz="2400" baseline="30000" dirty="0">
                        <a:effectLst/>
                      </a:endParaRPr>
                    </a:p>
                  </a:txBody>
                  <a:tcPr marL="88928" marR="92633" marT="37053" marB="44464" anchor="ctr"/>
                </a:tc>
                <a:tc>
                  <a:txBody>
                    <a:bodyPr/>
                    <a:lstStyle/>
                    <a:p>
                      <a:r>
                        <a:rPr lang="fr-FR" sz="2400" baseline="30000" dirty="0">
                          <a:effectLst/>
                        </a:rPr>
                        <a:t> </a:t>
                      </a:r>
                      <a:r>
                        <a:rPr lang="fr-FR" sz="2400" u="none" strike="noStrike" baseline="30000" dirty="0">
                          <a:effectLst/>
                        </a:rPr>
                        <a:t>Florensac</a:t>
                      </a:r>
                      <a:r>
                        <a:rPr lang="fr-FR" sz="2400" baseline="30000" dirty="0">
                          <a:effectLst/>
                        </a:rPr>
                        <a:t> (Hérault) </a:t>
                      </a:r>
                    </a:p>
                  </a:txBody>
                  <a:tcPr marL="88928" marR="88928" marT="37053" marB="44464" anchor="ctr"/>
                </a:tc>
              </a:tr>
              <a:tr h="437227">
                <a:tc>
                  <a:txBody>
                    <a:bodyPr/>
                    <a:lstStyle/>
                    <a:p>
                      <a:pPr algn="l"/>
                      <a:r>
                        <a:rPr lang="fr-FR" sz="2400" u="none" strike="noStrike" baseline="30000" dirty="0">
                          <a:effectLst/>
                        </a:rPr>
                        <a:t>Activité</a:t>
                      </a:r>
                      <a:endParaRPr lang="fr-FR" sz="2400" baseline="30000" dirty="0">
                        <a:effectLst/>
                      </a:endParaRPr>
                    </a:p>
                  </a:txBody>
                  <a:tcPr marL="88928" marR="92633" marT="37053" marB="44464" anchor="ctr"/>
                </a:tc>
                <a:tc>
                  <a:txBody>
                    <a:bodyPr/>
                    <a:lstStyle/>
                    <a:p>
                      <a:r>
                        <a:rPr lang="fr-FR" sz="2400" baseline="30000" dirty="0">
                          <a:effectLst/>
                        </a:rPr>
                        <a:t>Matériels pour le BTP et l’industrie.</a:t>
                      </a:r>
                    </a:p>
                  </a:txBody>
                  <a:tcPr marL="88928" marR="88928" marT="37053" marB="44464" anchor="ctr"/>
                </a:tc>
              </a:tr>
              <a:tr h="437227">
                <a:tc>
                  <a:txBody>
                    <a:bodyPr/>
                    <a:lstStyle/>
                    <a:p>
                      <a:pPr algn="l"/>
                      <a:r>
                        <a:rPr lang="fr-FR" sz="2400" u="none" strike="noStrike" baseline="30000" dirty="0">
                          <a:effectLst/>
                        </a:rPr>
                        <a:t>Filiales</a:t>
                      </a:r>
                      <a:endParaRPr lang="fr-FR" sz="2400" baseline="30000" dirty="0">
                        <a:effectLst/>
                      </a:endParaRPr>
                    </a:p>
                  </a:txBody>
                  <a:tcPr marL="88928" marR="92633" marT="37053" marB="44464" anchor="ctr"/>
                </a:tc>
                <a:tc>
                  <a:txBody>
                    <a:bodyPr/>
                    <a:lstStyle/>
                    <a:p>
                      <a:r>
                        <a:rPr lang="fr-FR" sz="2400" baseline="30000" dirty="0">
                          <a:effectLst/>
                        </a:rPr>
                        <a:t>70 filiales dans 16 pays (2014)</a:t>
                      </a:r>
                    </a:p>
                  </a:txBody>
                  <a:tcPr marL="88928" marR="88928" marT="37053" marB="44464" anchor="ctr"/>
                </a:tc>
              </a:tr>
              <a:tr h="437227">
                <a:tc>
                  <a:txBody>
                    <a:bodyPr/>
                    <a:lstStyle/>
                    <a:p>
                      <a:pPr algn="l"/>
                      <a:r>
                        <a:rPr lang="fr-FR" sz="2400" baseline="30000" dirty="0" smtClean="0">
                          <a:effectLst/>
                        </a:rPr>
                        <a:t>Effectif</a:t>
                      </a:r>
                      <a:endParaRPr lang="fr-FR" sz="2400" baseline="30000" dirty="0">
                        <a:effectLst/>
                      </a:endParaRPr>
                    </a:p>
                  </a:txBody>
                  <a:tcPr marL="88928" marR="92633" marT="37053" marB="44464" anchor="ctr"/>
                </a:tc>
                <a:tc>
                  <a:txBody>
                    <a:bodyPr/>
                    <a:lstStyle/>
                    <a:p>
                      <a:r>
                        <a:rPr lang="fr-FR" sz="2400" baseline="30000" dirty="0">
                          <a:effectLst/>
                        </a:rPr>
                        <a:t>7300 salariés dans le monde (2014)</a:t>
                      </a:r>
                    </a:p>
                  </a:txBody>
                  <a:tcPr marL="88928" marR="88928" marT="37053" marB="44464" anchor="ctr"/>
                </a:tc>
              </a:tr>
              <a:tr h="437227">
                <a:tc>
                  <a:txBody>
                    <a:bodyPr/>
                    <a:lstStyle/>
                    <a:p>
                      <a:pPr algn="l"/>
                      <a:r>
                        <a:rPr lang="fr-FR" sz="1800" dirty="0" smtClean="0"/>
                        <a:t>Résultats exercice 2014</a:t>
                      </a:r>
                      <a:endParaRPr lang="fr-FR" sz="1800" b="0" baseline="30000" dirty="0">
                        <a:effectLst/>
                      </a:endParaRPr>
                    </a:p>
                  </a:txBody>
                  <a:tcPr marL="88928" marR="92633" marT="37053" marB="44464"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2400" dirty="0" smtClean="0"/>
                        <a:t>C.A HT : 861 M€</a:t>
                      </a:r>
                    </a:p>
                  </a:txBody>
                  <a:tcPr marL="88928" marR="88928" marT="37053" marB="44464" anchor="ctr"/>
                </a:tc>
              </a:tr>
            </a:tbl>
          </a:graphicData>
        </a:graphic>
      </p:graphicFrame>
      <p:pic>
        <p:nvPicPr>
          <p:cNvPr id="6" name="Picture 4" descr="Mohed ALTRAD"/>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793418" y="3054959"/>
            <a:ext cx="6093781" cy="304232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85006" y="3788956"/>
            <a:ext cx="5101590" cy="2308324"/>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r>
              <a:rPr lang="fr-FR" sz="2400" dirty="0"/>
              <a:t>Leader européen de l’échafaudage et de la brouette, le premier fabricant mondial de bétonnières et le numéro un français des barrières et tribunes pour collectivités. </a:t>
            </a:r>
          </a:p>
        </p:txBody>
      </p:sp>
    </p:spTree>
    <p:extLst>
      <p:ext uri="{BB962C8B-B14F-4D97-AF65-F5344CB8AC3E}">
        <p14:creationId xmlns:p14="http://schemas.microsoft.com/office/powerpoint/2010/main" val="201414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831697" y="666178"/>
            <a:ext cx="3531581" cy="1165193"/>
          </a:xfrm>
        </p:spPr>
        <p:txBody>
          <a:bodyPr/>
          <a:lstStyle/>
          <a:p>
            <a:r>
              <a:rPr lang="fr-FR" dirty="0" smtClean="0"/>
              <a:t>Épisode 1</a:t>
            </a:r>
            <a:br>
              <a:rPr lang="fr-FR" dirty="0" smtClean="0"/>
            </a:br>
            <a:r>
              <a:rPr lang="fr-FR" dirty="0" smtClean="0"/>
              <a:t>Années 50 – 60</a:t>
            </a:r>
            <a:br>
              <a:rPr lang="fr-FR" dirty="0" smtClean="0"/>
            </a:br>
            <a:r>
              <a:rPr lang="fr-FR" dirty="0" smtClean="0"/>
              <a:t>Le désert syrien</a:t>
            </a:r>
            <a:endParaRPr lang="fr-FR" dirty="0"/>
          </a:p>
        </p:txBody>
      </p:sp>
      <p:sp>
        <p:nvSpPr>
          <p:cNvPr id="3" name="Espace réservé du contenu 2"/>
          <p:cNvSpPr>
            <a:spLocks noGrp="1"/>
          </p:cNvSpPr>
          <p:nvPr>
            <p:ph idx="1"/>
          </p:nvPr>
        </p:nvSpPr>
        <p:spPr>
          <a:xfrm>
            <a:off x="4971508" y="2309192"/>
            <a:ext cx="3218335" cy="3955774"/>
          </a:xfrm>
        </p:spPr>
        <p:txBody>
          <a:bodyPr>
            <a:normAutofit/>
          </a:bodyPr>
          <a:lstStyle/>
          <a:p>
            <a:r>
              <a:rPr lang="fr-FR" dirty="0" smtClean="0"/>
              <a:t>Rêve de la culture française, universelle, émancipatrice, qui permet à tout un chacun de devenir l’égal des meilleurs par l’éducation et le mérite.</a:t>
            </a:r>
          </a:p>
          <a:p>
            <a:r>
              <a:rPr lang="fr-FR" dirty="0" smtClean="0"/>
              <a:t>Après son bac, reçoit une bourse d’études du gouvernement syrien.</a:t>
            </a:r>
            <a:endParaRPr lang="fr-FR" dirty="0"/>
          </a:p>
        </p:txBody>
      </p:sp>
      <p:sp>
        <p:nvSpPr>
          <p:cNvPr id="4" name="Espace réservé du texte 3"/>
          <p:cNvSpPr>
            <a:spLocks noGrp="1"/>
          </p:cNvSpPr>
          <p:nvPr>
            <p:ph type="body" sz="half" idx="2"/>
          </p:nvPr>
        </p:nvSpPr>
        <p:spPr>
          <a:xfrm>
            <a:off x="2913680" y="3036404"/>
            <a:ext cx="1906293" cy="1924042"/>
          </a:xfrm>
        </p:spPr>
        <p:txBody>
          <a:bodyPr>
            <a:normAutofit fontScale="92500" lnSpcReduction="10000"/>
          </a:bodyPr>
          <a:lstStyle/>
          <a:p>
            <a:r>
              <a:rPr lang="fr-FR" sz="2800" dirty="0" smtClean="0"/>
              <a:t>«</a:t>
            </a:r>
            <a:r>
              <a:rPr lang="fr-FR" sz="2800" dirty="0" smtClean="0"/>
              <a:t> Le bédouin est l’arabe de l’arabe. »</a:t>
            </a:r>
            <a:endParaRPr lang="fr-FR" sz="2800" dirty="0"/>
          </a:p>
        </p:txBody>
      </p:sp>
      <p:pic>
        <p:nvPicPr>
          <p:cNvPr id="1032" name="Picture 8" descr="http://www.lefigaro.fr/assets/cartes/syrie.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263260" y="2666787"/>
            <a:ext cx="3544427" cy="3686205"/>
          </a:xfrm>
          <a:prstGeom prst="rect">
            <a:avLst/>
          </a:prstGeom>
          <a:noFill/>
          <a:extLst>
            <a:ext uri="{909E8E84-426E-40DD-AFC4-6F175D3DCCD1}">
              <a14:hiddenFill xmlns:a14="http://schemas.microsoft.com/office/drawing/2010/main">
                <a:solidFill>
                  <a:srgbClr val="FFFFFF"/>
                </a:solidFill>
              </a14:hiddenFill>
            </a:ext>
          </a:extLst>
        </p:spPr>
      </p:pic>
      <p:cxnSp>
        <p:nvCxnSpPr>
          <p:cNvPr id="16" name="Connecteur droit avec flèche 15"/>
          <p:cNvCxnSpPr/>
          <p:nvPr/>
        </p:nvCxnSpPr>
        <p:spPr>
          <a:xfrm>
            <a:off x="9710530" y="2176670"/>
            <a:ext cx="397566" cy="1719469"/>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14" name="Rectangle 13"/>
          <p:cNvSpPr/>
          <p:nvPr/>
        </p:nvSpPr>
        <p:spPr>
          <a:xfrm>
            <a:off x="4971508" y="1214071"/>
            <a:ext cx="5353315" cy="1477328"/>
          </a:xfrm>
          <a:prstGeom prst="rect">
            <a:avLst/>
          </a:prstGeom>
        </p:spPr>
        <p:txBody>
          <a:bodyPr wrap="square">
            <a:spAutoFit/>
          </a:bodyPr>
          <a:lstStyle/>
          <a:p>
            <a:r>
              <a:rPr lang="fr-FR" dirty="0"/>
              <a:t>Né entre 1948 et 1952, en Syrie. Fils de bédouin</a:t>
            </a:r>
          </a:p>
          <a:p>
            <a:r>
              <a:rPr lang="fr-FR" dirty="0"/>
              <a:t>Enfance misérable, repéré pour son  intelligence, peut étudier au lycée de </a:t>
            </a:r>
            <a:r>
              <a:rPr lang="fr-FR" dirty="0" smtClean="0">
                <a:solidFill>
                  <a:srgbClr val="FF0000"/>
                </a:solidFill>
              </a:rPr>
              <a:t>Raqqa,</a:t>
            </a:r>
            <a:r>
              <a:rPr lang="fr-FR" dirty="0" smtClean="0"/>
              <a:t> aujourd’hui capitale provisoire de l’Etat islamique (</a:t>
            </a:r>
            <a:r>
              <a:rPr lang="fr-FR" dirty="0" err="1" smtClean="0"/>
              <a:t>Daech</a:t>
            </a:r>
            <a:r>
              <a:rPr lang="fr-FR" dirty="0" smtClean="0"/>
              <a:t>). </a:t>
            </a:r>
            <a:endParaRPr lang="fr-FR" dirty="0"/>
          </a:p>
        </p:txBody>
      </p:sp>
      <p:pic>
        <p:nvPicPr>
          <p:cNvPr id="23" name="Image 22" descr="http://ecx.images-amazon.com/images/I/41oOmnrITsL._SX310_BO1,204,203,200_.jpg"/>
          <p:cNvPicPr/>
          <p:nvPr/>
        </p:nvPicPr>
        <p:blipFill>
          <a:blip r:embed="rId3" cstate="email">
            <a:extLst>
              <a:ext uri="{28A0092B-C50C-407E-A947-70E740481C1C}">
                <a14:useLocalDpi xmlns:a14="http://schemas.microsoft.com/office/drawing/2010/main"/>
              </a:ext>
            </a:extLst>
          </a:blip>
          <a:srcRect/>
          <a:stretch>
            <a:fillRect/>
          </a:stretch>
        </p:blipFill>
        <p:spPr bwMode="auto">
          <a:xfrm>
            <a:off x="568918" y="2340244"/>
            <a:ext cx="2344763" cy="3713765"/>
          </a:xfrm>
          <a:prstGeom prst="rect">
            <a:avLst/>
          </a:prstGeom>
          <a:noFill/>
          <a:ln>
            <a:noFill/>
          </a:ln>
        </p:spPr>
      </p:pic>
    </p:spTree>
    <p:extLst>
      <p:ext uri="{BB962C8B-B14F-4D97-AF65-F5344CB8AC3E}">
        <p14:creationId xmlns:p14="http://schemas.microsoft.com/office/powerpoint/2010/main" val="1510722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32"/>
                                        </p:tgtEl>
                                        <p:attrNameLst>
                                          <p:attrName>style.visibility</p:attrName>
                                        </p:attrNameLst>
                                      </p:cBhvr>
                                      <p:to>
                                        <p:strVal val="visible"/>
                                      </p:to>
                                    </p:set>
                                    <p:animEffect transition="in" filter="fade">
                                      <p:cBhvr>
                                        <p:cTn id="7" dur="1000"/>
                                        <p:tgtEl>
                                          <p:spTgt spid="1032"/>
                                        </p:tgtEl>
                                      </p:cBhvr>
                                    </p:animEffect>
                                    <p:anim calcmode="lin" valueType="num">
                                      <p:cBhvr>
                                        <p:cTn id="8" dur="1000" fill="hold"/>
                                        <p:tgtEl>
                                          <p:spTgt spid="1032"/>
                                        </p:tgtEl>
                                        <p:attrNameLst>
                                          <p:attrName>ppt_x</p:attrName>
                                        </p:attrNameLst>
                                      </p:cBhvr>
                                      <p:tavLst>
                                        <p:tav tm="0">
                                          <p:val>
                                            <p:strVal val="#ppt_x"/>
                                          </p:val>
                                        </p:tav>
                                        <p:tav tm="100000">
                                          <p:val>
                                            <p:strVal val="#ppt_x"/>
                                          </p:val>
                                        </p:tav>
                                      </p:tavLst>
                                    </p:anim>
                                    <p:anim calcmode="lin" valueType="num">
                                      <p:cBhvr>
                                        <p:cTn id="9" dur="1000" fill="hold"/>
                                        <p:tgtEl>
                                          <p:spTgt spid="10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68067" y="1017036"/>
            <a:ext cx="3766930" cy="1754155"/>
          </a:xfrm>
        </p:spPr>
        <p:txBody>
          <a:bodyPr/>
          <a:lstStyle/>
          <a:p>
            <a:r>
              <a:rPr lang="fr-FR" sz="3200" dirty="0" smtClean="0"/>
              <a:t>Episode 2</a:t>
            </a:r>
            <a:br>
              <a:rPr lang="fr-FR" sz="3200" dirty="0" smtClean="0"/>
            </a:br>
            <a:r>
              <a:rPr lang="fr-FR" sz="1800" dirty="0" smtClean="0"/>
              <a:t>Nouvelle naissance dans la douleur</a:t>
            </a:r>
            <a:br>
              <a:rPr lang="fr-FR" sz="1800" dirty="0" smtClean="0"/>
            </a:br>
            <a:r>
              <a:rPr lang="fr-FR" sz="1800" dirty="0" smtClean="0"/>
              <a:t>Années </a:t>
            </a:r>
            <a:r>
              <a:rPr lang="fr-FR" sz="1800" dirty="0" smtClean="0"/>
              <a:t>1960-1970</a:t>
            </a:r>
            <a:endParaRPr lang="fr-FR" sz="1800" dirty="0"/>
          </a:p>
        </p:txBody>
      </p:sp>
      <p:sp>
        <p:nvSpPr>
          <p:cNvPr id="3" name="Espace réservé du contenu 2"/>
          <p:cNvSpPr>
            <a:spLocks noGrp="1"/>
          </p:cNvSpPr>
          <p:nvPr>
            <p:ph idx="1"/>
          </p:nvPr>
        </p:nvSpPr>
        <p:spPr>
          <a:xfrm>
            <a:off x="4953331" y="1147665"/>
            <a:ext cx="6488099" cy="5166003"/>
          </a:xfrm>
        </p:spPr>
        <p:txBody>
          <a:bodyPr>
            <a:normAutofit/>
          </a:bodyPr>
          <a:lstStyle/>
          <a:p>
            <a:r>
              <a:rPr lang="fr-FR" sz="2000" dirty="0" smtClean="0"/>
              <a:t>Le jeune </a:t>
            </a:r>
            <a:r>
              <a:rPr lang="fr-FR" sz="2000" dirty="0" err="1" smtClean="0"/>
              <a:t>Mohed</a:t>
            </a:r>
            <a:r>
              <a:rPr lang="fr-FR" sz="2000" dirty="0" smtClean="0"/>
              <a:t> </a:t>
            </a:r>
            <a:r>
              <a:rPr lang="fr-FR" sz="2000" dirty="0" err="1" smtClean="0"/>
              <a:t>Altrad</a:t>
            </a:r>
            <a:r>
              <a:rPr lang="fr-FR" sz="2000" dirty="0" smtClean="0"/>
              <a:t> commence ses études supérieures dans un Languedoc confronté au rapatriement des très nombreux </a:t>
            </a:r>
            <a:r>
              <a:rPr lang="fr-FR" sz="2000" dirty="0" err="1" smtClean="0"/>
              <a:t>pieds-noirs</a:t>
            </a:r>
            <a:r>
              <a:rPr lang="fr-FR" sz="2000" dirty="0" smtClean="0"/>
              <a:t> et harkis  après la fin de la guerre d’Algérie.</a:t>
            </a:r>
          </a:p>
          <a:p>
            <a:r>
              <a:rPr lang="fr-FR" sz="2000" dirty="0" smtClean="0"/>
              <a:t>Confronté au racisme quotidien, il découvre une France réelle très différente de la France des rêves et des livres (la France de Victor Hugo, de Camus </a:t>
            </a:r>
            <a:r>
              <a:rPr lang="fr-FR" sz="2000" dirty="0" smtClean="0"/>
              <a:t>…)</a:t>
            </a:r>
            <a:endParaRPr lang="fr-FR" sz="2000" dirty="0" smtClean="0"/>
          </a:p>
          <a:p>
            <a:r>
              <a:rPr lang="fr-FR" sz="2000" dirty="0" smtClean="0"/>
              <a:t>Il étudie la chimie et les langues, mais s’oriente ensuite vers un doctorat en informatique à Paris.</a:t>
            </a:r>
          </a:p>
          <a:p>
            <a:r>
              <a:rPr lang="fr-FR" sz="2000" dirty="0" smtClean="0"/>
              <a:t>Après des postes chez Thomson et Alcatel, il est recruté </a:t>
            </a:r>
            <a:r>
              <a:rPr lang="fr-FR" sz="2000" dirty="0"/>
              <a:t>par la compagnie pétrolière nationale d’Abou Dhabi, l’</a:t>
            </a:r>
            <a:r>
              <a:rPr lang="fr-FR" sz="2000" dirty="0" err="1"/>
              <a:t>Adnoc</a:t>
            </a:r>
            <a:r>
              <a:rPr lang="fr-FR" sz="2000" dirty="0"/>
              <a:t>, qui le charge de concevoir le système de commande d’un réseau de forage en mer.</a:t>
            </a:r>
          </a:p>
        </p:txBody>
      </p:sp>
      <p:sp>
        <p:nvSpPr>
          <p:cNvPr id="4" name="Espace réservé du texte 3"/>
          <p:cNvSpPr>
            <a:spLocks noGrp="1"/>
          </p:cNvSpPr>
          <p:nvPr>
            <p:ph type="body" sz="half" idx="2"/>
          </p:nvPr>
        </p:nvSpPr>
        <p:spPr>
          <a:xfrm>
            <a:off x="668067" y="3103790"/>
            <a:ext cx="3407108" cy="2895599"/>
          </a:xfrm>
        </p:spPr>
        <p:txBody>
          <a:bodyPr>
            <a:normAutofit/>
          </a:bodyPr>
          <a:lstStyle/>
          <a:p>
            <a:r>
              <a:rPr lang="fr-FR" sz="2800" dirty="0" smtClean="0"/>
              <a:t>Gratitude mêlée d’amertume et de déception</a:t>
            </a:r>
            <a:endParaRPr lang="fr-FR" sz="2800" dirty="0"/>
          </a:p>
        </p:txBody>
      </p:sp>
    </p:spTree>
    <p:extLst>
      <p:ext uri="{BB962C8B-B14F-4D97-AF65-F5344CB8AC3E}">
        <p14:creationId xmlns:p14="http://schemas.microsoft.com/office/powerpoint/2010/main" val="409696513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38119" y="746450"/>
            <a:ext cx="3426986" cy="1593839"/>
          </a:xfrm>
        </p:spPr>
        <p:txBody>
          <a:bodyPr/>
          <a:lstStyle/>
          <a:p>
            <a:r>
              <a:rPr lang="fr-FR" dirty="0" smtClean="0"/>
              <a:t>Episode 3 </a:t>
            </a:r>
            <a:br>
              <a:rPr lang="fr-FR" dirty="0" smtClean="0"/>
            </a:br>
            <a:r>
              <a:rPr lang="fr-FR" dirty="0" smtClean="0"/>
              <a:t>L’ascension </a:t>
            </a:r>
            <a:r>
              <a:rPr lang="fr-FR" dirty="0"/>
              <a:t>d’un </a:t>
            </a:r>
            <a:r>
              <a:rPr lang="fr-FR" dirty="0" smtClean="0"/>
              <a:t>battant</a:t>
            </a:r>
            <a:br>
              <a:rPr lang="fr-FR" dirty="0" smtClean="0"/>
            </a:br>
            <a:r>
              <a:rPr lang="fr-FR" dirty="0" smtClean="0"/>
              <a:t>Années 80 - 90</a:t>
            </a:r>
            <a:endParaRPr lang="fr-FR" dirty="0"/>
          </a:p>
        </p:txBody>
      </p:sp>
      <p:sp>
        <p:nvSpPr>
          <p:cNvPr id="3" name="Espace réservé du contenu 2"/>
          <p:cNvSpPr>
            <a:spLocks noGrp="1"/>
          </p:cNvSpPr>
          <p:nvPr>
            <p:ph idx="1"/>
          </p:nvPr>
        </p:nvSpPr>
        <p:spPr>
          <a:xfrm>
            <a:off x="5138530" y="1192694"/>
            <a:ext cx="6686677" cy="5208105"/>
          </a:xfrm>
        </p:spPr>
        <p:txBody>
          <a:bodyPr>
            <a:normAutofit/>
          </a:bodyPr>
          <a:lstStyle/>
          <a:p>
            <a:r>
              <a:rPr lang="fr-FR" dirty="0"/>
              <a:t>De retour en France, au terme d’un contrat de quatre ans, </a:t>
            </a:r>
            <a:r>
              <a:rPr lang="fr-FR" dirty="0" err="1"/>
              <a:t>Altrad</a:t>
            </a:r>
            <a:r>
              <a:rPr lang="fr-FR" dirty="0"/>
              <a:t>, marié à une jeune femme originaire de </a:t>
            </a:r>
            <a:r>
              <a:rPr lang="fr-FR" dirty="0">
                <a:solidFill>
                  <a:srgbClr val="FF0000"/>
                </a:solidFill>
              </a:rPr>
              <a:t>Florensac</a:t>
            </a:r>
            <a:r>
              <a:rPr lang="fr-FR" dirty="0"/>
              <a:t>, revient s’installer dans l’Hérault. Il </a:t>
            </a:r>
            <a:r>
              <a:rPr lang="fr-FR" dirty="0" smtClean="0"/>
              <a:t>place l’argent gagné dans le rachat </a:t>
            </a:r>
            <a:r>
              <a:rPr lang="fr-FR" dirty="0"/>
              <a:t>de la </a:t>
            </a:r>
            <a:r>
              <a:rPr lang="fr-FR" dirty="0" err="1"/>
              <a:t>Méfran</a:t>
            </a:r>
            <a:r>
              <a:rPr lang="fr-FR" dirty="0"/>
              <a:t>, un spécialiste de l’échafaudage pour les PME, en redressement judiciaire. </a:t>
            </a:r>
            <a:endParaRPr lang="fr-FR" dirty="0" smtClean="0"/>
          </a:p>
          <a:p>
            <a:r>
              <a:rPr lang="fr-FR" dirty="0"/>
              <a:t>Les échafaudages sont un produit assez </a:t>
            </a:r>
            <a:r>
              <a:rPr lang="fr-FR" dirty="0" smtClean="0"/>
              <a:t>banal. Seul un grand volume et de bas coûts de production permettent </a:t>
            </a:r>
            <a:r>
              <a:rPr lang="fr-FR" dirty="0"/>
              <a:t>de dégager des profits. </a:t>
            </a:r>
            <a:endParaRPr lang="fr-FR" dirty="0" smtClean="0"/>
          </a:p>
          <a:p>
            <a:r>
              <a:rPr lang="fr-FR" dirty="0" err="1" smtClean="0"/>
              <a:t>Altrad</a:t>
            </a:r>
            <a:r>
              <a:rPr lang="fr-FR" dirty="0" smtClean="0"/>
              <a:t> </a:t>
            </a:r>
            <a:r>
              <a:rPr lang="fr-FR" dirty="0"/>
              <a:t>va accroître son groupe en rachetant des sociétés à </a:t>
            </a:r>
            <a:r>
              <a:rPr lang="fr-FR" dirty="0" smtClean="0"/>
              <a:t>l’étranger et en réduisant l’encadrement et l’administration au strict minimum</a:t>
            </a:r>
          </a:p>
          <a:p>
            <a:r>
              <a:rPr lang="fr-FR" dirty="0" smtClean="0"/>
              <a:t>En 30 ans, </a:t>
            </a:r>
            <a:r>
              <a:rPr lang="fr-FR" dirty="0" err="1" smtClean="0"/>
              <a:t>Altrad</a:t>
            </a:r>
            <a:r>
              <a:rPr lang="fr-FR" dirty="0" smtClean="0"/>
              <a:t> connaît une ascension fulgurante, mais discrète, jusqu’à la reconnaissance toute récente et au prix de « meilleur entrepreneur »</a:t>
            </a:r>
            <a:endParaRPr lang="fr-FR" dirty="0"/>
          </a:p>
        </p:txBody>
      </p:sp>
      <p:pic>
        <p:nvPicPr>
          <p:cNvPr id="4" name="Picture 2" descr="http://chroneduc.com/_chroneduc/useruploads/images/Carte%20H%C3%A9rault%20retravaill%C3%A9e.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38119" y="3099460"/>
            <a:ext cx="3867375" cy="2638867"/>
          </a:xfrm>
          <a:prstGeom prst="rect">
            <a:avLst/>
          </a:prstGeom>
          <a:noFill/>
          <a:extLst>
            <a:ext uri="{909E8E84-426E-40DD-AFC4-6F175D3DCCD1}">
              <a14:hiddenFill xmlns:a14="http://schemas.microsoft.com/office/drawing/2010/main">
                <a:solidFill>
                  <a:srgbClr val="FFFFFF"/>
                </a:solidFill>
              </a14:hiddenFill>
            </a:ext>
          </a:extLst>
        </p:spPr>
      </p:pic>
      <p:cxnSp>
        <p:nvCxnSpPr>
          <p:cNvPr id="6" name="Connecteur droit avec flèche 5"/>
          <p:cNvCxnSpPr/>
          <p:nvPr/>
        </p:nvCxnSpPr>
        <p:spPr>
          <a:xfrm flipH="1">
            <a:off x="2892490" y="2278251"/>
            <a:ext cx="2609408" cy="2750949"/>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628157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4294967295"/>
          </p:nvPr>
        </p:nvSpPr>
        <p:spPr>
          <a:xfrm>
            <a:off x="263471" y="3363133"/>
            <a:ext cx="4401519" cy="3316636"/>
          </a:xfrm>
        </p:spPr>
        <p:txBody>
          <a:bodyPr>
            <a:normAutofit/>
          </a:bodyPr>
          <a:lstStyle/>
          <a:p>
            <a:r>
              <a:rPr lang="fr-FR" b="1" dirty="0"/>
              <a:t>politique </a:t>
            </a:r>
            <a:r>
              <a:rPr lang="fr-FR" b="1" dirty="0" smtClean="0"/>
              <a:t>de croissance externe</a:t>
            </a:r>
            <a:r>
              <a:rPr lang="fr-FR" dirty="0" smtClean="0"/>
              <a:t>, en </a:t>
            </a:r>
            <a:r>
              <a:rPr lang="fr-FR" dirty="0"/>
              <a:t>France, </a:t>
            </a:r>
            <a:r>
              <a:rPr lang="fr-FR" dirty="0" smtClean="0"/>
              <a:t>mais surtout à l’étranger : </a:t>
            </a:r>
            <a:r>
              <a:rPr lang="fr-FR" dirty="0"/>
              <a:t>Allemagne, Pologne</a:t>
            </a:r>
            <a:r>
              <a:rPr lang="fr-FR" dirty="0" smtClean="0"/>
              <a:t>, Grande-Bretagne</a:t>
            </a:r>
            <a:r>
              <a:rPr lang="fr-FR" dirty="0"/>
              <a:t>, Slovénie, Belgique, </a:t>
            </a:r>
            <a:r>
              <a:rPr lang="fr-FR" dirty="0" smtClean="0"/>
              <a:t>Hongrie. </a:t>
            </a:r>
            <a:endParaRPr lang="fr-FR" dirty="0"/>
          </a:p>
          <a:p>
            <a:r>
              <a:rPr lang="fr-FR" dirty="0" smtClean="0"/>
              <a:t>Crée </a:t>
            </a:r>
            <a:r>
              <a:rPr lang="fr-FR" dirty="0"/>
              <a:t>une filiale en Tunisie pour abaisser ses coûts </a:t>
            </a:r>
            <a:r>
              <a:rPr lang="fr-FR" dirty="0" smtClean="0"/>
              <a:t>de production</a:t>
            </a:r>
            <a:r>
              <a:rPr lang="fr-FR" dirty="0"/>
              <a:t>, prend pied en Chine pour acheter des composants et fabriquer </a:t>
            </a:r>
            <a:r>
              <a:rPr lang="fr-FR" dirty="0" smtClean="0"/>
              <a:t>certaines </a:t>
            </a:r>
            <a:r>
              <a:rPr lang="fr-FR" dirty="0" smtClean="0"/>
              <a:t>pièces</a:t>
            </a:r>
            <a:endParaRPr lang="fr-FR" dirty="0"/>
          </a:p>
        </p:txBody>
      </p:sp>
      <p:pic>
        <p:nvPicPr>
          <p:cNvPr id="1028" name="Picture 4" descr="bannière GAMME ALTRAD"/>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12192000" cy="310432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à coins arrondis 3"/>
          <p:cNvSpPr/>
          <p:nvPr/>
        </p:nvSpPr>
        <p:spPr>
          <a:xfrm>
            <a:off x="4959458" y="3363133"/>
            <a:ext cx="6943240" cy="3208148"/>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r>
              <a:rPr lang="fr-FR" dirty="0"/>
              <a:t>« </a:t>
            </a:r>
            <a:r>
              <a:rPr lang="fr-FR" i="1" dirty="0" err="1"/>
              <a:t>Altrad</a:t>
            </a:r>
            <a:r>
              <a:rPr lang="fr-FR" i="1" dirty="0"/>
              <a:t> est un exceptionnel </a:t>
            </a:r>
            <a:r>
              <a:rPr lang="fr-FR" b="1" i="1" dirty="0"/>
              <a:t>intégrateur de sociétés</a:t>
            </a:r>
            <a:r>
              <a:rPr lang="fr-FR" dirty="0"/>
              <a:t>. </a:t>
            </a:r>
            <a:r>
              <a:rPr lang="fr-FR" i="1" dirty="0"/>
              <a:t>Il laisse beaucoup de latitude aux équipes en place, mais dans un cadre très formaté et avec un contrôle strict des fonctions clés : achats, budget, investissements, gestion de trésorerie. Cette méthodologie lui permet d’intégrer une société en l’espace d’un ou deux ans, quelle que soit sa taille. Il pourrait en acheter dix par an s’il le voulait. »</a:t>
            </a:r>
            <a:r>
              <a:rPr lang="fr-FR" dirty="0"/>
              <a:t> Alain </a:t>
            </a:r>
            <a:r>
              <a:rPr lang="fr-FR" dirty="0" err="1"/>
              <a:t>Piou</a:t>
            </a:r>
            <a:r>
              <a:rPr lang="fr-FR" dirty="0"/>
              <a:t>, directeur commercial entreprises à la Société générale</a:t>
            </a:r>
            <a:endParaRPr lang="fr-FR" dirty="0"/>
          </a:p>
        </p:txBody>
      </p:sp>
    </p:spTree>
    <p:extLst>
      <p:ext uri="{BB962C8B-B14F-4D97-AF65-F5344CB8AC3E}">
        <p14:creationId xmlns:p14="http://schemas.microsoft.com/office/powerpoint/2010/main" val="322619239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696702" y="791552"/>
            <a:ext cx="3317359" cy="1641682"/>
          </a:xfrm>
        </p:spPr>
        <p:txBody>
          <a:bodyPr/>
          <a:lstStyle/>
          <a:p>
            <a:r>
              <a:rPr lang="fr-FR" sz="3200" b="1" dirty="0" smtClean="0"/>
              <a:t>Episode </a:t>
            </a:r>
            <a:r>
              <a:rPr lang="fr-FR" sz="3200" b="1" dirty="0" smtClean="0"/>
              <a:t>4</a:t>
            </a:r>
            <a:br>
              <a:rPr lang="fr-FR" sz="3200" b="1" dirty="0" smtClean="0"/>
            </a:br>
            <a:r>
              <a:rPr lang="fr-FR" sz="3200" b="1" dirty="0" smtClean="0"/>
              <a:t>Années 2000</a:t>
            </a:r>
            <a:endParaRPr lang="fr-FR" sz="3200" b="1" dirty="0"/>
          </a:p>
        </p:txBody>
      </p:sp>
      <p:sp>
        <p:nvSpPr>
          <p:cNvPr id="5" name="Espace réservé du texte 4"/>
          <p:cNvSpPr>
            <a:spLocks noGrp="1"/>
          </p:cNvSpPr>
          <p:nvPr>
            <p:ph type="body" sz="half" idx="2"/>
          </p:nvPr>
        </p:nvSpPr>
        <p:spPr>
          <a:xfrm>
            <a:off x="681204" y="3080682"/>
            <a:ext cx="3836583" cy="1593573"/>
          </a:xfrm>
        </p:spPr>
        <p:txBody>
          <a:bodyPr>
            <a:normAutofit/>
          </a:bodyPr>
          <a:lstStyle/>
          <a:p>
            <a:r>
              <a:rPr lang="fr-FR" sz="1800" dirty="0"/>
              <a:t>Q</a:t>
            </a:r>
            <a:r>
              <a:rPr lang="fr-FR" sz="1800" dirty="0" smtClean="0"/>
              <a:t>uête </a:t>
            </a:r>
            <a:r>
              <a:rPr lang="fr-FR" sz="1800" dirty="0" smtClean="0"/>
              <a:t>de reconnaissance locale </a:t>
            </a:r>
            <a:endParaRPr lang="fr-FR" sz="1800" dirty="0" smtClean="0"/>
          </a:p>
          <a:p>
            <a:r>
              <a:rPr lang="fr-FR" sz="1800" dirty="0" smtClean="0"/>
              <a:t>consécration </a:t>
            </a:r>
            <a:r>
              <a:rPr lang="fr-FR" sz="1800" dirty="0" smtClean="0"/>
              <a:t>nationale puis </a:t>
            </a:r>
            <a:r>
              <a:rPr lang="fr-FR" sz="1800" dirty="0" smtClean="0"/>
              <a:t>internationale</a:t>
            </a:r>
            <a:endParaRPr lang="fr-FR" sz="1800" dirty="0" smtClean="0"/>
          </a:p>
        </p:txBody>
      </p:sp>
      <p:pic>
        <p:nvPicPr>
          <p:cNvPr id="2052" name="Picture 4" descr="http://www.sport.fr/img/ombre_portee/ombre_haut.gif"/>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57150" cy="66675"/>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http://www.sport.fr/img/ombre_portee/ombre_bas_gauche.gif"/>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85725" cy="6667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Espace réservé du contenu 2"/>
          <p:cNvGraphicFramePr>
            <a:graphicFrameLocks noGrp="1"/>
          </p:cNvGraphicFramePr>
          <p:nvPr>
            <p:ph idx="1"/>
            <p:extLst>
              <p:ext uri="{D42A27DB-BD31-4B8C-83A1-F6EECF244321}">
                <p14:modId xmlns:p14="http://schemas.microsoft.com/office/powerpoint/2010/main" val="1169063568"/>
              </p:ext>
            </p:extLst>
          </p:nvPr>
        </p:nvGraphicFramePr>
        <p:xfrm>
          <a:off x="5092700" y="548640"/>
          <a:ext cx="6645910" cy="592074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552923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graphicEl>
                                              <a:dgm id="{572262CA-4C7C-4D9F-AAA1-E35FE560BE9A}"/>
                                            </p:graphicEl>
                                          </p:spTgt>
                                        </p:tgtEl>
                                        <p:attrNameLst>
                                          <p:attrName>style.visibility</p:attrName>
                                        </p:attrNameLst>
                                      </p:cBhvr>
                                      <p:to>
                                        <p:strVal val="visible"/>
                                      </p:to>
                                    </p:set>
                                    <p:anim calcmode="lin" valueType="num">
                                      <p:cBhvr>
                                        <p:cTn id="7" dur="1000" fill="hold"/>
                                        <p:tgtEl>
                                          <p:spTgt spid="3">
                                            <p:graphicEl>
                                              <a:dgm id="{572262CA-4C7C-4D9F-AAA1-E35FE560BE9A}"/>
                                            </p:graphicEl>
                                          </p:spTgt>
                                        </p:tgtEl>
                                        <p:attrNameLst>
                                          <p:attrName>ppt_w</p:attrName>
                                        </p:attrNameLst>
                                      </p:cBhvr>
                                      <p:tavLst>
                                        <p:tav tm="0">
                                          <p:val>
                                            <p:fltVal val="0"/>
                                          </p:val>
                                        </p:tav>
                                        <p:tav tm="100000">
                                          <p:val>
                                            <p:strVal val="#ppt_w"/>
                                          </p:val>
                                        </p:tav>
                                      </p:tavLst>
                                    </p:anim>
                                    <p:anim calcmode="lin" valueType="num">
                                      <p:cBhvr>
                                        <p:cTn id="8" dur="1000" fill="hold"/>
                                        <p:tgtEl>
                                          <p:spTgt spid="3">
                                            <p:graphicEl>
                                              <a:dgm id="{572262CA-4C7C-4D9F-AAA1-E35FE560BE9A}"/>
                                            </p:graphicEl>
                                          </p:spTgt>
                                        </p:tgtEl>
                                        <p:attrNameLst>
                                          <p:attrName>ppt_h</p:attrName>
                                        </p:attrNameLst>
                                      </p:cBhvr>
                                      <p:tavLst>
                                        <p:tav tm="0">
                                          <p:val>
                                            <p:fltVal val="0"/>
                                          </p:val>
                                        </p:tav>
                                        <p:tav tm="100000">
                                          <p:val>
                                            <p:strVal val="#ppt_h"/>
                                          </p:val>
                                        </p:tav>
                                      </p:tavLst>
                                    </p:anim>
                                    <p:anim calcmode="lin" valueType="num">
                                      <p:cBhvr>
                                        <p:cTn id="9" dur="1000" fill="hold"/>
                                        <p:tgtEl>
                                          <p:spTgt spid="3">
                                            <p:graphicEl>
                                              <a:dgm id="{572262CA-4C7C-4D9F-AAA1-E35FE560BE9A}"/>
                                            </p:graphicEl>
                                          </p:spTgt>
                                        </p:tgtEl>
                                        <p:attrNameLst>
                                          <p:attrName>style.rotation</p:attrName>
                                        </p:attrNameLst>
                                      </p:cBhvr>
                                      <p:tavLst>
                                        <p:tav tm="0">
                                          <p:val>
                                            <p:fltVal val="90"/>
                                          </p:val>
                                        </p:tav>
                                        <p:tav tm="100000">
                                          <p:val>
                                            <p:fltVal val="0"/>
                                          </p:val>
                                        </p:tav>
                                      </p:tavLst>
                                    </p:anim>
                                    <p:animEffect transition="in" filter="fade">
                                      <p:cBhvr>
                                        <p:cTn id="10" dur="1000"/>
                                        <p:tgtEl>
                                          <p:spTgt spid="3">
                                            <p:graphicEl>
                                              <a:dgm id="{572262CA-4C7C-4D9F-AAA1-E35FE560BE9A}"/>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graphicEl>
                                              <a:dgm id="{1781F27F-29F2-4124-ADDE-F8B7BC121F85}"/>
                                            </p:graphicEl>
                                          </p:spTgt>
                                        </p:tgtEl>
                                        <p:attrNameLst>
                                          <p:attrName>style.visibility</p:attrName>
                                        </p:attrNameLst>
                                      </p:cBhvr>
                                      <p:to>
                                        <p:strVal val="visible"/>
                                      </p:to>
                                    </p:set>
                                    <p:anim calcmode="lin" valueType="num">
                                      <p:cBhvr>
                                        <p:cTn id="15" dur="1000" fill="hold"/>
                                        <p:tgtEl>
                                          <p:spTgt spid="3">
                                            <p:graphicEl>
                                              <a:dgm id="{1781F27F-29F2-4124-ADDE-F8B7BC121F85}"/>
                                            </p:graphicEl>
                                          </p:spTgt>
                                        </p:tgtEl>
                                        <p:attrNameLst>
                                          <p:attrName>ppt_w</p:attrName>
                                        </p:attrNameLst>
                                      </p:cBhvr>
                                      <p:tavLst>
                                        <p:tav tm="0">
                                          <p:val>
                                            <p:fltVal val="0"/>
                                          </p:val>
                                        </p:tav>
                                        <p:tav tm="100000">
                                          <p:val>
                                            <p:strVal val="#ppt_w"/>
                                          </p:val>
                                        </p:tav>
                                      </p:tavLst>
                                    </p:anim>
                                    <p:anim calcmode="lin" valueType="num">
                                      <p:cBhvr>
                                        <p:cTn id="16" dur="1000" fill="hold"/>
                                        <p:tgtEl>
                                          <p:spTgt spid="3">
                                            <p:graphicEl>
                                              <a:dgm id="{1781F27F-29F2-4124-ADDE-F8B7BC121F85}"/>
                                            </p:graphicEl>
                                          </p:spTgt>
                                        </p:tgtEl>
                                        <p:attrNameLst>
                                          <p:attrName>ppt_h</p:attrName>
                                        </p:attrNameLst>
                                      </p:cBhvr>
                                      <p:tavLst>
                                        <p:tav tm="0">
                                          <p:val>
                                            <p:fltVal val="0"/>
                                          </p:val>
                                        </p:tav>
                                        <p:tav tm="100000">
                                          <p:val>
                                            <p:strVal val="#ppt_h"/>
                                          </p:val>
                                        </p:tav>
                                      </p:tavLst>
                                    </p:anim>
                                    <p:anim calcmode="lin" valueType="num">
                                      <p:cBhvr>
                                        <p:cTn id="17" dur="1000" fill="hold"/>
                                        <p:tgtEl>
                                          <p:spTgt spid="3">
                                            <p:graphicEl>
                                              <a:dgm id="{1781F27F-29F2-4124-ADDE-F8B7BC121F85}"/>
                                            </p:graphicEl>
                                          </p:spTgt>
                                        </p:tgtEl>
                                        <p:attrNameLst>
                                          <p:attrName>style.rotation</p:attrName>
                                        </p:attrNameLst>
                                      </p:cBhvr>
                                      <p:tavLst>
                                        <p:tav tm="0">
                                          <p:val>
                                            <p:fltVal val="90"/>
                                          </p:val>
                                        </p:tav>
                                        <p:tav tm="100000">
                                          <p:val>
                                            <p:fltVal val="0"/>
                                          </p:val>
                                        </p:tav>
                                      </p:tavLst>
                                    </p:anim>
                                    <p:animEffect transition="in" filter="fade">
                                      <p:cBhvr>
                                        <p:cTn id="18" dur="1000"/>
                                        <p:tgtEl>
                                          <p:spTgt spid="3">
                                            <p:graphicEl>
                                              <a:dgm id="{1781F27F-29F2-4124-ADDE-F8B7BC121F85}"/>
                                            </p:graphicEl>
                                          </p:spTgt>
                                        </p:tgtEl>
                                      </p:cBhvr>
                                    </p:animEffect>
                                  </p:childTnLst>
                                </p:cTn>
                              </p:par>
                              <p:par>
                                <p:cTn id="19" presetID="31" presetClass="entr" presetSubtype="0" fill="hold" grpId="0" nodeType="withEffect">
                                  <p:stCondLst>
                                    <p:cond delay="0"/>
                                  </p:stCondLst>
                                  <p:childTnLst>
                                    <p:set>
                                      <p:cBhvr>
                                        <p:cTn id="20" dur="1" fill="hold">
                                          <p:stCondLst>
                                            <p:cond delay="0"/>
                                          </p:stCondLst>
                                        </p:cTn>
                                        <p:tgtEl>
                                          <p:spTgt spid="3">
                                            <p:graphicEl>
                                              <a:dgm id="{0DF6399C-F787-4A3B-8086-60F452B17BE1}"/>
                                            </p:graphicEl>
                                          </p:spTgt>
                                        </p:tgtEl>
                                        <p:attrNameLst>
                                          <p:attrName>style.visibility</p:attrName>
                                        </p:attrNameLst>
                                      </p:cBhvr>
                                      <p:to>
                                        <p:strVal val="visible"/>
                                      </p:to>
                                    </p:set>
                                    <p:anim calcmode="lin" valueType="num">
                                      <p:cBhvr>
                                        <p:cTn id="21" dur="1000" fill="hold"/>
                                        <p:tgtEl>
                                          <p:spTgt spid="3">
                                            <p:graphicEl>
                                              <a:dgm id="{0DF6399C-F787-4A3B-8086-60F452B17BE1}"/>
                                            </p:graphicEl>
                                          </p:spTgt>
                                        </p:tgtEl>
                                        <p:attrNameLst>
                                          <p:attrName>ppt_w</p:attrName>
                                        </p:attrNameLst>
                                      </p:cBhvr>
                                      <p:tavLst>
                                        <p:tav tm="0">
                                          <p:val>
                                            <p:fltVal val="0"/>
                                          </p:val>
                                        </p:tav>
                                        <p:tav tm="100000">
                                          <p:val>
                                            <p:strVal val="#ppt_w"/>
                                          </p:val>
                                        </p:tav>
                                      </p:tavLst>
                                    </p:anim>
                                    <p:anim calcmode="lin" valueType="num">
                                      <p:cBhvr>
                                        <p:cTn id="22" dur="1000" fill="hold"/>
                                        <p:tgtEl>
                                          <p:spTgt spid="3">
                                            <p:graphicEl>
                                              <a:dgm id="{0DF6399C-F787-4A3B-8086-60F452B17BE1}"/>
                                            </p:graphicEl>
                                          </p:spTgt>
                                        </p:tgtEl>
                                        <p:attrNameLst>
                                          <p:attrName>ppt_h</p:attrName>
                                        </p:attrNameLst>
                                      </p:cBhvr>
                                      <p:tavLst>
                                        <p:tav tm="0">
                                          <p:val>
                                            <p:fltVal val="0"/>
                                          </p:val>
                                        </p:tav>
                                        <p:tav tm="100000">
                                          <p:val>
                                            <p:strVal val="#ppt_h"/>
                                          </p:val>
                                        </p:tav>
                                      </p:tavLst>
                                    </p:anim>
                                    <p:anim calcmode="lin" valueType="num">
                                      <p:cBhvr>
                                        <p:cTn id="23" dur="1000" fill="hold"/>
                                        <p:tgtEl>
                                          <p:spTgt spid="3">
                                            <p:graphicEl>
                                              <a:dgm id="{0DF6399C-F787-4A3B-8086-60F452B17BE1}"/>
                                            </p:graphicEl>
                                          </p:spTgt>
                                        </p:tgtEl>
                                        <p:attrNameLst>
                                          <p:attrName>style.rotation</p:attrName>
                                        </p:attrNameLst>
                                      </p:cBhvr>
                                      <p:tavLst>
                                        <p:tav tm="0">
                                          <p:val>
                                            <p:fltVal val="90"/>
                                          </p:val>
                                        </p:tav>
                                        <p:tav tm="100000">
                                          <p:val>
                                            <p:fltVal val="0"/>
                                          </p:val>
                                        </p:tav>
                                      </p:tavLst>
                                    </p:anim>
                                    <p:animEffect transition="in" filter="fade">
                                      <p:cBhvr>
                                        <p:cTn id="24" dur="1000"/>
                                        <p:tgtEl>
                                          <p:spTgt spid="3">
                                            <p:graphicEl>
                                              <a:dgm id="{0DF6399C-F787-4A3B-8086-60F452B17BE1}"/>
                                            </p:graphicEl>
                                          </p:spTgt>
                                        </p:tgtEl>
                                      </p:cBhvr>
                                    </p:animEffect>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grpId="0" nodeType="clickEffect">
                                  <p:stCondLst>
                                    <p:cond delay="0"/>
                                  </p:stCondLst>
                                  <p:childTnLst>
                                    <p:set>
                                      <p:cBhvr>
                                        <p:cTn id="28" dur="1" fill="hold">
                                          <p:stCondLst>
                                            <p:cond delay="0"/>
                                          </p:stCondLst>
                                        </p:cTn>
                                        <p:tgtEl>
                                          <p:spTgt spid="3">
                                            <p:graphicEl>
                                              <a:dgm id="{8AFCB27D-E3C8-4E1F-B706-4C33EC81E433}"/>
                                            </p:graphicEl>
                                          </p:spTgt>
                                        </p:tgtEl>
                                        <p:attrNameLst>
                                          <p:attrName>style.visibility</p:attrName>
                                        </p:attrNameLst>
                                      </p:cBhvr>
                                      <p:to>
                                        <p:strVal val="visible"/>
                                      </p:to>
                                    </p:set>
                                    <p:anim calcmode="lin" valueType="num">
                                      <p:cBhvr>
                                        <p:cTn id="29" dur="1000" fill="hold"/>
                                        <p:tgtEl>
                                          <p:spTgt spid="3">
                                            <p:graphicEl>
                                              <a:dgm id="{8AFCB27D-E3C8-4E1F-B706-4C33EC81E433}"/>
                                            </p:graphicEl>
                                          </p:spTgt>
                                        </p:tgtEl>
                                        <p:attrNameLst>
                                          <p:attrName>ppt_w</p:attrName>
                                        </p:attrNameLst>
                                      </p:cBhvr>
                                      <p:tavLst>
                                        <p:tav tm="0">
                                          <p:val>
                                            <p:fltVal val="0"/>
                                          </p:val>
                                        </p:tav>
                                        <p:tav tm="100000">
                                          <p:val>
                                            <p:strVal val="#ppt_w"/>
                                          </p:val>
                                        </p:tav>
                                      </p:tavLst>
                                    </p:anim>
                                    <p:anim calcmode="lin" valueType="num">
                                      <p:cBhvr>
                                        <p:cTn id="30" dur="1000" fill="hold"/>
                                        <p:tgtEl>
                                          <p:spTgt spid="3">
                                            <p:graphicEl>
                                              <a:dgm id="{8AFCB27D-E3C8-4E1F-B706-4C33EC81E433}"/>
                                            </p:graphicEl>
                                          </p:spTgt>
                                        </p:tgtEl>
                                        <p:attrNameLst>
                                          <p:attrName>ppt_h</p:attrName>
                                        </p:attrNameLst>
                                      </p:cBhvr>
                                      <p:tavLst>
                                        <p:tav tm="0">
                                          <p:val>
                                            <p:fltVal val="0"/>
                                          </p:val>
                                        </p:tav>
                                        <p:tav tm="100000">
                                          <p:val>
                                            <p:strVal val="#ppt_h"/>
                                          </p:val>
                                        </p:tav>
                                      </p:tavLst>
                                    </p:anim>
                                    <p:anim calcmode="lin" valueType="num">
                                      <p:cBhvr>
                                        <p:cTn id="31" dur="1000" fill="hold"/>
                                        <p:tgtEl>
                                          <p:spTgt spid="3">
                                            <p:graphicEl>
                                              <a:dgm id="{8AFCB27D-E3C8-4E1F-B706-4C33EC81E433}"/>
                                            </p:graphicEl>
                                          </p:spTgt>
                                        </p:tgtEl>
                                        <p:attrNameLst>
                                          <p:attrName>style.rotation</p:attrName>
                                        </p:attrNameLst>
                                      </p:cBhvr>
                                      <p:tavLst>
                                        <p:tav tm="0">
                                          <p:val>
                                            <p:fltVal val="90"/>
                                          </p:val>
                                        </p:tav>
                                        <p:tav tm="100000">
                                          <p:val>
                                            <p:fltVal val="0"/>
                                          </p:val>
                                        </p:tav>
                                      </p:tavLst>
                                    </p:anim>
                                    <p:animEffect transition="in" filter="fade">
                                      <p:cBhvr>
                                        <p:cTn id="32" dur="1000"/>
                                        <p:tgtEl>
                                          <p:spTgt spid="3">
                                            <p:graphicEl>
                                              <a:dgm id="{8AFCB27D-E3C8-4E1F-B706-4C33EC81E433}"/>
                                            </p:graphicEl>
                                          </p:spTgt>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3">
                                            <p:graphicEl>
                                              <a:dgm id="{4BDB4D14-4DDA-4A91-8109-53492576CB12}"/>
                                            </p:graphicEl>
                                          </p:spTgt>
                                        </p:tgtEl>
                                        <p:attrNameLst>
                                          <p:attrName>style.visibility</p:attrName>
                                        </p:attrNameLst>
                                      </p:cBhvr>
                                      <p:to>
                                        <p:strVal val="visible"/>
                                      </p:to>
                                    </p:set>
                                    <p:anim calcmode="lin" valueType="num">
                                      <p:cBhvr>
                                        <p:cTn id="35" dur="1000" fill="hold"/>
                                        <p:tgtEl>
                                          <p:spTgt spid="3">
                                            <p:graphicEl>
                                              <a:dgm id="{4BDB4D14-4DDA-4A91-8109-53492576CB12}"/>
                                            </p:graphicEl>
                                          </p:spTgt>
                                        </p:tgtEl>
                                        <p:attrNameLst>
                                          <p:attrName>ppt_w</p:attrName>
                                        </p:attrNameLst>
                                      </p:cBhvr>
                                      <p:tavLst>
                                        <p:tav tm="0">
                                          <p:val>
                                            <p:fltVal val="0"/>
                                          </p:val>
                                        </p:tav>
                                        <p:tav tm="100000">
                                          <p:val>
                                            <p:strVal val="#ppt_w"/>
                                          </p:val>
                                        </p:tav>
                                      </p:tavLst>
                                    </p:anim>
                                    <p:anim calcmode="lin" valueType="num">
                                      <p:cBhvr>
                                        <p:cTn id="36" dur="1000" fill="hold"/>
                                        <p:tgtEl>
                                          <p:spTgt spid="3">
                                            <p:graphicEl>
                                              <a:dgm id="{4BDB4D14-4DDA-4A91-8109-53492576CB12}"/>
                                            </p:graphicEl>
                                          </p:spTgt>
                                        </p:tgtEl>
                                        <p:attrNameLst>
                                          <p:attrName>ppt_h</p:attrName>
                                        </p:attrNameLst>
                                      </p:cBhvr>
                                      <p:tavLst>
                                        <p:tav tm="0">
                                          <p:val>
                                            <p:fltVal val="0"/>
                                          </p:val>
                                        </p:tav>
                                        <p:tav tm="100000">
                                          <p:val>
                                            <p:strVal val="#ppt_h"/>
                                          </p:val>
                                        </p:tav>
                                      </p:tavLst>
                                    </p:anim>
                                    <p:anim calcmode="lin" valueType="num">
                                      <p:cBhvr>
                                        <p:cTn id="37" dur="1000" fill="hold"/>
                                        <p:tgtEl>
                                          <p:spTgt spid="3">
                                            <p:graphicEl>
                                              <a:dgm id="{4BDB4D14-4DDA-4A91-8109-53492576CB12}"/>
                                            </p:graphicEl>
                                          </p:spTgt>
                                        </p:tgtEl>
                                        <p:attrNameLst>
                                          <p:attrName>style.rotation</p:attrName>
                                        </p:attrNameLst>
                                      </p:cBhvr>
                                      <p:tavLst>
                                        <p:tav tm="0">
                                          <p:val>
                                            <p:fltVal val="90"/>
                                          </p:val>
                                        </p:tav>
                                        <p:tav tm="100000">
                                          <p:val>
                                            <p:fltVal val="0"/>
                                          </p:val>
                                        </p:tav>
                                      </p:tavLst>
                                    </p:anim>
                                    <p:animEffect transition="in" filter="fade">
                                      <p:cBhvr>
                                        <p:cTn id="38" dur="1000"/>
                                        <p:tgtEl>
                                          <p:spTgt spid="3">
                                            <p:graphicEl>
                                              <a:dgm id="{4BDB4D14-4DDA-4A91-8109-53492576CB12}"/>
                                            </p:graphicEl>
                                          </p:spTgt>
                                        </p:tgtEl>
                                      </p:cBhvr>
                                    </p:animEffect>
                                  </p:childTnLst>
                                </p:cTn>
                              </p:par>
                            </p:childTnLst>
                          </p:cTn>
                        </p:par>
                      </p:childTnLst>
                    </p:cTn>
                  </p:par>
                  <p:par>
                    <p:cTn id="39" fill="hold">
                      <p:stCondLst>
                        <p:cond delay="indefinite"/>
                      </p:stCondLst>
                      <p:childTnLst>
                        <p:par>
                          <p:cTn id="40" fill="hold">
                            <p:stCondLst>
                              <p:cond delay="0"/>
                            </p:stCondLst>
                            <p:childTnLst>
                              <p:par>
                                <p:cTn id="41" presetID="31" presetClass="entr" presetSubtype="0" fill="hold" grpId="0" nodeType="clickEffect">
                                  <p:stCondLst>
                                    <p:cond delay="0"/>
                                  </p:stCondLst>
                                  <p:childTnLst>
                                    <p:set>
                                      <p:cBhvr>
                                        <p:cTn id="42" dur="1" fill="hold">
                                          <p:stCondLst>
                                            <p:cond delay="0"/>
                                          </p:stCondLst>
                                        </p:cTn>
                                        <p:tgtEl>
                                          <p:spTgt spid="3">
                                            <p:graphicEl>
                                              <a:dgm id="{CA88B9D9-144B-4CCE-B0DC-2A18EFFFFBE3}"/>
                                            </p:graphicEl>
                                          </p:spTgt>
                                        </p:tgtEl>
                                        <p:attrNameLst>
                                          <p:attrName>style.visibility</p:attrName>
                                        </p:attrNameLst>
                                      </p:cBhvr>
                                      <p:to>
                                        <p:strVal val="visible"/>
                                      </p:to>
                                    </p:set>
                                    <p:anim calcmode="lin" valueType="num">
                                      <p:cBhvr>
                                        <p:cTn id="43" dur="1000" fill="hold"/>
                                        <p:tgtEl>
                                          <p:spTgt spid="3">
                                            <p:graphicEl>
                                              <a:dgm id="{CA88B9D9-144B-4CCE-B0DC-2A18EFFFFBE3}"/>
                                            </p:graphicEl>
                                          </p:spTgt>
                                        </p:tgtEl>
                                        <p:attrNameLst>
                                          <p:attrName>ppt_w</p:attrName>
                                        </p:attrNameLst>
                                      </p:cBhvr>
                                      <p:tavLst>
                                        <p:tav tm="0">
                                          <p:val>
                                            <p:fltVal val="0"/>
                                          </p:val>
                                        </p:tav>
                                        <p:tav tm="100000">
                                          <p:val>
                                            <p:strVal val="#ppt_w"/>
                                          </p:val>
                                        </p:tav>
                                      </p:tavLst>
                                    </p:anim>
                                    <p:anim calcmode="lin" valueType="num">
                                      <p:cBhvr>
                                        <p:cTn id="44" dur="1000" fill="hold"/>
                                        <p:tgtEl>
                                          <p:spTgt spid="3">
                                            <p:graphicEl>
                                              <a:dgm id="{CA88B9D9-144B-4CCE-B0DC-2A18EFFFFBE3}"/>
                                            </p:graphicEl>
                                          </p:spTgt>
                                        </p:tgtEl>
                                        <p:attrNameLst>
                                          <p:attrName>ppt_h</p:attrName>
                                        </p:attrNameLst>
                                      </p:cBhvr>
                                      <p:tavLst>
                                        <p:tav tm="0">
                                          <p:val>
                                            <p:fltVal val="0"/>
                                          </p:val>
                                        </p:tav>
                                        <p:tav tm="100000">
                                          <p:val>
                                            <p:strVal val="#ppt_h"/>
                                          </p:val>
                                        </p:tav>
                                      </p:tavLst>
                                    </p:anim>
                                    <p:anim calcmode="lin" valueType="num">
                                      <p:cBhvr>
                                        <p:cTn id="45" dur="1000" fill="hold"/>
                                        <p:tgtEl>
                                          <p:spTgt spid="3">
                                            <p:graphicEl>
                                              <a:dgm id="{CA88B9D9-144B-4CCE-B0DC-2A18EFFFFBE3}"/>
                                            </p:graphicEl>
                                          </p:spTgt>
                                        </p:tgtEl>
                                        <p:attrNameLst>
                                          <p:attrName>style.rotation</p:attrName>
                                        </p:attrNameLst>
                                      </p:cBhvr>
                                      <p:tavLst>
                                        <p:tav tm="0">
                                          <p:val>
                                            <p:fltVal val="90"/>
                                          </p:val>
                                        </p:tav>
                                        <p:tav tm="100000">
                                          <p:val>
                                            <p:fltVal val="0"/>
                                          </p:val>
                                        </p:tav>
                                      </p:tavLst>
                                    </p:anim>
                                    <p:animEffect transition="in" filter="fade">
                                      <p:cBhvr>
                                        <p:cTn id="46" dur="1000"/>
                                        <p:tgtEl>
                                          <p:spTgt spid="3">
                                            <p:graphicEl>
                                              <a:dgm id="{CA88B9D9-144B-4CCE-B0DC-2A18EFFFFBE3}"/>
                                            </p:graphicEl>
                                          </p:spTgt>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3">
                                            <p:graphicEl>
                                              <a:dgm id="{0675AC69-38D2-4029-A4C8-08F95B551E07}"/>
                                            </p:graphicEl>
                                          </p:spTgt>
                                        </p:tgtEl>
                                        <p:attrNameLst>
                                          <p:attrName>style.visibility</p:attrName>
                                        </p:attrNameLst>
                                      </p:cBhvr>
                                      <p:to>
                                        <p:strVal val="visible"/>
                                      </p:to>
                                    </p:set>
                                    <p:anim calcmode="lin" valueType="num">
                                      <p:cBhvr>
                                        <p:cTn id="49" dur="1000" fill="hold"/>
                                        <p:tgtEl>
                                          <p:spTgt spid="3">
                                            <p:graphicEl>
                                              <a:dgm id="{0675AC69-38D2-4029-A4C8-08F95B551E07}"/>
                                            </p:graphicEl>
                                          </p:spTgt>
                                        </p:tgtEl>
                                        <p:attrNameLst>
                                          <p:attrName>ppt_w</p:attrName>
                                        </p:attrNameLst>
                                      </p:cBhvr>
                                      <p:tavLst>
                                        <p:tav tm="0">
                                          <p:val>
                                            <p:fltVal val="0"/>
                                          </p:val>
                                        </p:tav>
                                        <p:tav tm="100000">
                                          <p:val>
                                            <p:strVal val="#ppt_w"/>
                                          </p:val>
                                        </p:tav>
                                      </p:tavLst>
                                    </p:anim>
                                    <p:anim calcmode="lin" valueType="num">
                                      <p:cBhvr>
                                        <p:cTn id="50" dur="1000" fill="hold"/>
                                        <p:tgtEl>
                                          <p:spTgt spid="3">
                                            <p:graphicEl>
                                              <a:dgm id="{0675AC69-38D2-4029-A4C8-08F95B551E07}"/>
                                            </p:graphicEl>
                                          </p:spTgt>
                                        </p:tgtEl>
                                        <p:attrNameLst>
                                          <p:attrName>ppt_h</p:attrName>
                                        </p:attrNameLst>
                                      </p:cBhvr>
                                      <p:tavLst>
                                        <p:tav tm="0">
                                          <p:val>
                                            <p:fltVal val="0"/>
                                          </p:val>
                                        </p:tav>
                                        <p:tav tm="100000">
                                          <p:val>
                                            <p:strVal val="#ppt_h"/>
                                          </p:val>
                                        </p:tav>
                                      </p:tavLst>
                                    </p:anim>
                                    <p:anim calcmode="lin" valueType="num">
                                      <p:cBhvr>
                                        <p:cTn id="51" dur="1000" fill="hold"/>
                                        <p:tgtEl>
                                          <p:spTgt spid="3">
                                            <p:graphicEl>
                                              <a:dgm id="{0675AC69-38D2-4029-A4C8-08F95B551E07}"/>
                                            </p:graphicEl>
                                          </p:spTgt>
                                        </p:tgtEl>
                                        <p:attrNameLst>
                                          <p:attrName>style.rotation</p:attrName>
                                        </p:attrNameLst>
                                      </p:cBhvr>
                                      <p:tavLst>
                                        <p:tav tm="0">
                                          <p:val>
                                            <p:fltVal val="90"/>
                                          </p:val>
                                        </p:tav>
                                        <p:tav tm="100000">
                                          <p:val>
                                            <p:fltVal val="0"/>
                                          </p:val>
                                        </p:tav>
                                      </p:tavLst>
                                    </p:anim>
                                    <p:animEffect transition="in" filter="fade">
                                      <p:cBhvr>
                                        <p:cTn id="52" dur="1000"/>
                                        <p:tgtEl>
                                          <p:spTgt spid="3">
                                            <p:graphicEl>
                                              <a:dgm id="{0675AC69-38D2-4029-A4C8-08F95B551E07}"/>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idx="4294967295"/>
          </p:nvPr>
        </p:nvSpPr>
        <p:spPr>
          <a:xfrm>
            <a:off x="0" y="0"/>
            <a:ext cx="8824913" cy="708025"/>
          </a:xfrm>
        </p:spPr>
        <p:txBody>
          <a:bodyPr/>
          <a:lstStyle/>
          <a:p>
            <a:r>
              <a:rPr lang="fr-FR" dirty="0" smtClean="0">
                <a:solidFill>
                  <a:srgbClr val="002060"/>
                </a:solidFill>
              </a:rPr>
              <a:t>L’homme de plume</a:t>
            </a:r>
            <a:endParaRPr lang="fr-FR" dirty="0">
              <a:solidFill>
                <a:srgbClr val="002060"/>
              </a:solidFill>
            </a:endParaRPr>
          </a:p>
        </p:txBody>
      </p:sp>
      <p:sp>
        <p:nvSpPr>
          <p:cNvPr id="4" name="Rectangle 3"/>
          <p:cNvSpPr/>
          <p:nvPr/>
        </p:nvSpPr>
        <p:spPr>
          <a:xfrm>
            <a:off x="333588" y="835268"/>
            <a:ext cx="4371415" cy="2246769"/>
          </a:xfrm>
          <a:prstGeom prst="rect">
            <a:avLst/>
          </a:prstGeom>
        </p:spPr>
        <p:txBody>
          <a:bodyPr wrap="square">
            <a:spAutoFit/>
          </a:bodyPr>
          <a:lstStyle/>
          <a:p>
            <a:r>
              <a:rPr lang="fr-FR" sz="2000" dirty="0" smtClean="0"/>
              <a:t>Des essais, puis quatre romans : </a:t>
            </a:r>
            <a:r>
              <a:rPr lang="fr-FR" sz="2000" i="1" dirty="0" err="1" smtClean="0"/>
              <a:t>Badawi</a:t>
            </a:r>
            <a:r>
              <a:rPr lang="fr-FR" sz="2000" dirty="0"/>
              <a:t>, </a:t>
            </a:r>
            <a:r>
              <a:rPr lang="fr-FR" sz="2000" dirty="0" smtClean="0"/>
              <a:t>récit </a:t>
            </a:r>
            <a:r>
              <a:rPr lang="fr-FR" sz="2000" dirty="0"/>
              <a:t>autobiographique publié </a:t>
            </a:r>
            <a:r>
              <a:rPr lang="fr-FR" sz="2000" dirty="0" smtClean="0"/>
              <a:t>en 1994</a:t>
            </a:r>
            <a:r>
              <a:rPr lang="fr-FR" sz="2000" dirty="0"/>
              <a:t> </a:t>
            </a:r>
            <a:r>
              <a:rPr lang="fr-FR" sz="2000" dirty="0" smtClean="0"/>
              <a:t>par</a:t>
            </a:r>
            <a:r>
              <a:rPr lang="fr-FR" sz="2000" dirty="0" smtClean="0"/>
              <a:t> </a:t>
            </a:r>
            <a:r>
              <a:rPr lang="fr-FR" sz="2000" dirty="0" smtClean="0"/>
              <a:t>L’Harmattan</a:t>
            </a:r>
            <a:r>
              <a:rPr lang="fr-FR" sz="2000" dirty="0"/>
              <a:t>, </a:t>
            </a:r>
            <a:r>
              <a:rPr lang="fr-FR" sz="2000" dirty="0" smtClean="0"/>
              <a:t>réédité par Actes </a:t>
            </a:r>
            <a:r>
              <a:rPr lang="fr-FR" sz="2000" dirty="0"/>
              <a:t>Sud en 2002 </a:t>
            </a:r>
            <a:r>
              <a:rPr lang="fr-FR" sz="2000" i="1" dirty="0" smtClean="0"/>
              <a:t>Éden </a:t>
            </a:r>
            <a:r>
              <a:rPr lang="fr-FR" sz="2000" dirty="0"/>
              <a:t>(L’Harmattan, 1998), </a:t>
            </a:r>
            <a:r>
              <a:rPr lang="fr-FR" sz="2000" dirty="0" smtClean="0"/>
              <a:t>la Promesse d’</a:t>
            </a:r>
            <a:r>
              <a:rPr lang="fr-FR" sz="2000" dirty="0" err="1" smtClean="0"/>
              <a:t>Annah</a:t>
            </a:r>
            <a:r>
              <a:rPr lang="fr-FR" sz="2000" dirty="0" smtClean="0"/>
              <a:t>, </a:t>
            </a:r>
            <a:r>
              <a:rPr lang="fr-FR" sz="2000" i="1" dirty="0" smtClean="0"/>
              <a:t>L’Hypothèse </a:t>
            </a:r>
            <a:r>
              <a:rPr lang="fr-FR" sz="2000" i="1" dirty="0"/>
              <a:t>de Dieu </a:t>
            </a:r>
            <a:r>
              <a:rPr lang="fr-FR" sz="2000" dirty="0"/>
              <a:t>(Actes Sud</a:t>
            </a:r>
            <a:r>
              <a:rPr lang="fr-FR" sz="2000" dirty="0" smtClean="0"/>
              <a:t>, 2006). </a:t>
            </a:r>
            <a:endParaRPr lang="fr-FR" sz="2000" dirty="0"/>
          </a:p>
        </p:txBody>
      </p:sp>
      <p:pic>
        <p:nvPicPr>
          <p:cNvPr id="5" name="Image 4" descr="L'hypothèse De Dieu de Mohed Altrad">
            <a:hlinkClick r:id="rId2"/>
          </p:cNvPr>
          <p:cNvPicPr/>
          <p:nvPr/>
        </p:nvPicPr>
        <p:blipFill rotWithShape="1">
          <a:blip r:embed="rId3" cstate="email">
            <a:extLst>
              <a:ext uri="{28A0092B-C50C-407E-A947-70E740481C1C}">
                <a14:useLocalDpi xmlns:a14="http://schemas.microsoft.com/office/drawing/2010/main"/>
              </a:ext>
            </a:extLst>
          </a:blip>
          <a:srcRect/>
          <a:stretch/>
        </p:blipFill>
        <p:spPr bwMode="auto">
          <a:xfrm>
            <a:off x="10452329" y="0"/>
            <a:ext cx="1720014" cy="2528272"/>
          </a:xfrm>
          <a:prstGeom prst="rect">
            <a:avLst/>
          </a:prstGeom>
          <a:noFill/>
          <a:ln>
            <a:noFill/>
          </a:ln>
        </p:spPr>
      </p:pic>
      <p:pic>
        <p:nvPicPr>
          <p:cNvPr id="4097" name="Picture 1" descr="http://ecx.images-amazon.com/images/I/41qjjPulLOL._SX347_BO1,204,203,200_.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054137" y="34827"/>
            <a:ext cx="1752345" cy="2505501"/>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8" descr="http://ecx.images-amazon.com/images/I/41oOmnrITsL._SX310_BO1,204,203,200_.jpg"/>
          <p:cNvPicPr/>
          <p:nvPr/>
        </p:nvPicPr>
        <p:blipFill>
          <a:blip r:embed="rId5" cstate="email">
            <a:extLst>
              <a:ext uri="{28A0092B-C50C-407E-A947-70E740481C1C}">
                <a14:useLocalDpi xmlns:a14="http://schemas.microsoft.com/office/drawing/2010/main"/>
              </a:ext>
            </a:extLst>
          </a:blip>
          <a:srcRect/>
          <a:stretch>
            <a:fillRect/>
          </a:stretch>
        </p:blipFill>
        <p:spPr bwMode="auto">
          <a:xfrm>
            <a:off x="6994649" y="1"/>
            <a:ext cx="1604212" cy="2528272"/>
          </a:xfrm>
          <a:prstGeom prst="rect">
            <a:avLst/>
          </a:prstGeom>
          <a:noFill/>
          <a:ln>
            <a:noFill/>
          </a:ln>
        </p:spPr>
      </p:pic>
      <p:pic>
        <p:nvPicPr>
          <p:cNvPr id="10" name="Image 9" descr="La Promesse d'Annah">
            <a:hlinkClick r:id="rId6"/>
          </p:cNvPr>
          <p:cNvPicPr/>
          <p:nvPr/>
        </p:nvPicPr>
        <p:blipFill>
          <a:blip r:embed="rId7">
            <a:extLst>
              <a:ext uri="{28A0092B-C50C-407E-A947-70E740481C1C}">
                <a14:useLocalDpi xmlns:a14="http://schemas.microsoft.com/office/drawing/2010/main"/>
              </a:ext>
            </a:extLst>
          </a:blip>
          <a:srcRect/>
          <a:stretch>
            <a:fillRect/>
          </a:stretch>
        </p:blipFill>
        <p:spPr bwMode="auto">
          <a:xfrm>
            <a:off x="8787690" y="0"/>
            <a:ext cx="1446297" cy="2528273"/>
          </a:xfrm>
          <a:prstGeom prst="rect">
            <a:avLst/>
          </a:prstGeom>
          <a:noFill/>
          <a:ln>
            <a:noFill/>
          </a:ln>
        </p:spPr>
      </p:pic>
      <p:sp>
        <p:nvSpPr>
          <p:cNvPr id="6" name="Rectangle à coins arrondis 5"/>
          <p:cNvSpPr/>
          <p:nvPr/>
        </p:nvSpPr>
        <p:spPr>
          <a:xfrm>
            <a:off x="5054135" y="2681112"/>
            <a:ext cx="6938355" cy="242793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r>
              <a:rPr lang="fr-FR" sz="2400" i="1" dirty="0">
                <a:latin typeface="Garamond" pitchFamily="18" charset="0"/>
              </a:rPr>
              <a:t>« </a:t>
            </a:r>
            <a:r>
              <a:rPr lang="fr-FR" sz="2400" i="1" dirty="0" err="1">
                <a:latin typeface="Garamond" pitchFamily="18" charset="0"/>
              </a:rPr>
              <a:t>Mohed</a:t>
            </a:r>
            <a:r>
              <a:rPr lang="fr-FR" sz="2400" i="1" dirty="0">
                <a:latin typeface="Garamond" pitchFamily="18" charset="0"/>
              </a:rPr>
              <a:t> </a:t>
            </a:r>
            <a:r>
              <a:rPr lang="fr-FR" sz="2400" i="1" dirty="0" err="1">
                <a:latin typeface="Garamond" pitchFamily="18" charset="0"/>
              </a:rPr>
              <a:t>Altrad</a:t>
            </a:r>
            <a:r>
              <a:rPr lang="fr-FR" sz="2400" i="1" dirty="0">
                <a:latin typeface="Garamond" pitchFamily="18" charset="0"/>
              </a:rPr>
              <a:t> n’est pas un industriel qui fait de la littérature pour se reposer</a:t>
            </a:r>
            <a:r>
              <a:rPr lang="fr-FR" sz="2400" dirty="0">
                <a:latin typeface="Garamond" pitchFamily="18" charset="0"/>
              </a:rPr>
              <a:t>, </a:t>
            </a:r>
            <a:r>
              <a:rPr lang="fr-FR" sz="2400" i="1" dirty="0" smtClean="0">
                <a:latin typeface="Garamond" pitchFamily="18" charset="0"/>
              </a:rPr>
              <a:t>c’est </a:t>
            </a:r>
            <a:r>
              <a:rPr lang="fr-FR" sz="2400" i="1" dirty="0">
                <a:latin typeface="Garamond" pitchFamily="18" charset="0"/>
              </a:rPr>
              <a:t>un écrivain et un penseur qui est aussi chef d’entreprise. Un homme d’action sensible, c’est assez rare ! Je ne sais pas comment il fait les </a:t>
            </a:r>
            <a:r>
              <a:rPr lang="fr-FR" sz="2400" i="1" dirty="0" smtClean="0">
                <a:latin typeface="Garamond" pitchFamily="18" charset="0"/>
              </a:rPr>
              <a:t>aller-retour.</a:t>
            </a:r>
            <a:r>
              <a:rPr lang="fr-FR" sz="2400" i="1" dirty="0">
                <a:latin typeface="Garamond" pitchFamily="18" charset="0"/>
              </a:rPr>
              <a:t> </a:t>
            </a:r>
            <a:r>
              <a:rPr lang="fr-FR" sz="2400" i="1" dirty="0" smtClean="0">
                <a:latin typeface="Garamond" pitchFamily="18" charset="0"/>
              </a:rPr>
              <a:t>» </a:t>
            </a:r>
            <a:endParaRPr lang="fr-FR" sz="2400" i="1" dirty="0" smtClean="0">
              <a:latin typeface="Garamond" pitchFamily="18" charset="0"/>
            </a:endParaRPr>
          </a:p>
          <a:p>
            <a:r>
              <a:rPr lang="fr-FR" sz="2400" dirty="0" smtClean="0">
                <a:latin typeface="Garamond" pitchFamily="18" charset="0"/>
              </a:rPr>
              <a:t>Henri </a:t>
            </a:r>
            <a:r>
              <a:rPr lang="fr-FR" sz="2400" dirty="0" err="1">
                <a:latin typeface="Garamond" pitchFamily="18" charset="0"/>
              </a:rPr>
              <a:t>Pujol</a:t>
            </a:r>
            <a:r>
              <a:rPr lang="fr-FR" sz="2400" dirty="0">
                <a:latin typeface="Garamond" pitchFamily="18" charset="0"/>
              </a:rPr>
              <a:t>, cancérologue</a:t>
            </a:r>
          </a:p>
        </p:txBody>
      </p:sp>
      <p:sp>
        <p:nvSpPr>
          <p:cNvPr id="7" name="Rectangle 6"/>
          <p:cNvSpPr/>
          <p:nvPr/>
        </p:nvSpPr>
        <p:spPr>
          <a:xfrm>
            <a:off x="333587" y="5109042"/>
            <a:ext cx="11658903" cy="1569660"/>
          </a:xfrm>
          <a:prstGeom prst="rect">
            <a:avLst/>
          </a:prstGeom>
        </p:spPr>
        <p:txBody>
          <a:bodyPr wrap="square">
            <a:spAutoFit/>
          </a:bodyPr>
          <a:lstStyle/>
          <a:p>
            <a:pPr lvl="0"/>
            <a:r>
              <a:rPr lang="fr-FR" sz="2400" dirty="0" smtClean="0">
                <a:solidFill>
                  <a:prstClr val="black"/>
                </a:solidFill>
              </a:rPr>
              <a:t>Il n’a pas seulement fait ses preuves professionnelles dans les affaires, ses livres figurent au programme des classes du Languedoc, il est devenu écrivain dans une nation d’auteurs. Être reconnu comme un parent a plus de poids que d’être reconnu comme un aîné</a:t>
            </a:r>
            <a:endParaRPr lang="fr-FR" sz="2400" dirty="0">
              <a:solidFill>
                <a:prstClr val="black"/>
              </a:solidFill>
            </a:endParaRPr>
          </a:p>
        </p:txBody>
      </p:sp>
      <p:sp>
        <p:nvSpPr>
          <p:cNvPr id="8" name="Rectangle 7"/>
          <p:cNvSpPr/>
          <p:nvPr/>
        </p:nvSpPr>
        <p:spPr>
          <a:xfrm>
            <a:off x="333588" y="3180229"/>
            <a:ext cx="4371415" cy="1938992"/>
          </a:xfrm>
          <a:prstGeom prst="rect">
            <a:avLst/>
          </a:prstGeom>
        </p:spPr>
        <p:txBody>
          <a:bodyPr wrap="square">
            <a:spAutoFit/>
          </a:bodyPr>
          <a:lstStyle/>
          <a:p>
            <a:pPr lvl="0"/>
            <a:r>
              <a:rPr lang="fr-FR" sz="2400" dirty="0" err="1">
                <a:solidFill>
                  <a:prstClr val="black"/>
                </a:solidFill>
              </a:rPr>
              <a:t>Mohed</a:t>
            </a:r>
            <a:r>
              <a:rPr lang="fr-FR" sz="2400" dirty="0">
                <a:solidFill>
                  <a:prstClr val="black"/>
                </a:solidFill>
              </a:rPr>
              <a:t> </a:t>
            </a:r>
            <a:r>
              <a:rPr lang="fr-FR" sz="2400" dirty="0" err="1">
                <a:solidFill>
                  <a:prstClr val="black"/>
                </a:solidFill>
              </a:rPr>
              <a:t>Altrad</a:t>
            </a:r>
            <a:r>
              <a:rPr lang="fr-FR" sz="2400" dirty="0">
                <a:solidFill>
                  <a:prstClr val="black"/>
                </a:solidFill>
              </a:rPr>
              <a:t> aime répéter que ses romans et essais lui donnent désormais un rôle de sage et de père </a:t>
            </a:r>
            <a:r>
              <a:rPr lang="fr-FR" sz="2400" dirty="0" smtClean="0">
                <a:solidFill>
                  <a:prstClr val="black"/>
                </a:solidFill>
              </a:rPr>
              <a:t>pour </a:t>
            </a:r>
            <a:r>
              <a:rPr lang="fr-FR" sz="2400" dirty="0">
                <a:solidFill>
                  <a:prstClr val="black"/>
                </a:solidFill>
              </a:rPr>
              <a:t>les plus jeunes dans sa région. </a:t>
            </a:r>
            <a:endParaRPr lang="fr-FR" sz="2400" dirty="0"/>
          </a:p>
        </p:txBody>
      </p:sp>
    </p:spTree>
    <p:extLst>
      <p:ext uri="{BB962C8B-B14F-4D97-AF65-F5344CB8AC3E}">
        <p14:creationId xmlns:p14="http://schemas.microsoft.com/office/powerpoint/2010/main" val="404824213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5548" y="2669524"/>
            <a:ext cx="6233831" cy="3416320"/>
          </a:xfrm>
          <a:prstGeom prst="rect">
            <a:avLst/>
          </a:prstGeom>
        </p:spPr>
        <p:txBody>
          <a:bodyPr wrap="square">
            <a:spAutoFit/>
          </a:bodyPr>
          <a:lstStyle/>
          <a:p>
            <a:r>
              <a:rPr lang="fr-FR" dirty="0" smtClean="0"/>
              <a:t>En 2011, </a:t>
            </a:r>
            <a:r>
              <a:rPr lang="fr-FR" dirty="0" err="1" smtClean="0"/>
              <a:t>Mohed</a:t>
            </a:r>
            <a:r>
              <a:rPr lang="fr-FR" dirty="0" smtClean="0"/>
              <a:t> </a:t>
            </a:r>
            <a:r>
              <a:rPr lang="fr-FR" dirty="0" err="1" smtClean="0"/>
              <a:t>Altrad</a:t>
            </a:r>
            <a:r>
              <a:rPr lang="fr-FR" dirty="0" smtClean="0"/>
              <a:t> décide de racheter le Montpellier Hérault Rugby Club (MHRC). Il dame le pion à Louis </a:t>
            </a:r>
            <a:r>
              <a:rPr lang="fr-FR" dirty="0" err="1" smtClean="0"/>
              <a:t>Nicolin</a:t>
            </a:r>
            <a:r>
              <a:rPr lang="fr-FR" dirty="0" smtClean="0"/>
              <a:t>, autre très gros entrepreneur de la région, et président du club de football de Montpellier</a:t>
            </a:r>
          </a:p>
          <a:p>
            <a:r>
              <a:rPr lang="fr-FR" dirty="0" smtClean="0"/>
              <a:t>« </a:t>
            </a:r>
            <a:r>
              <a:rPr lang="fr-FR" i="1" dirty="0" smtClean="0"/>
              <a:t>On </a:t>
            </a:r>
            <a:r>
              <a:rPr lang="fr-FR" i="1" dirty="0"/>
              <a:t>ne </a:t>
            </a:r>
            <a:r>
              <a:rPr lang="fr-FR" i="1" dirty="0" smtClean="0"/>
              <a:t>pourra pas </a:t>
            </a:r>
            <a:r>
              <a:rPr lang="fr-FR" i="1" dirty="0"/>
              <a:t>me dire que j’ai profité de la </a:t>
            </a:r>
            <a:r>
              <a:rPr lang="fr-FR" i="1" dirty="0" smtClean="0"/>
              <a:t>nation » </a:t>
            </a:r>
            <a:endParaRPr lang="fr-FR" dirty="0" smtClean="0"/>
          </a:p>
          <a:p>
            <a:r>
              <a:rPr lang="fr-FR" dirty="0" smtClean="0"/>
              <a:t>La </a:t>
            </a:r>
            <a:r>
              <a:rPr lang="fr-FR" dirty="0"/>
              <a:t>soif de reconnaissance a -t-elle conduit </a:t>
            </a:r>
            <a:r>
              <a:rPr lang="fr-FR" dirty="0" err="1"/>
              <a:t>Mohed</a:t>
            </a:r>
            <a:r>
              <a:rPr lang="fr-FR" dirty="0"/>
              <a:t> </a:t>
            </a:r>
            <a:r>
              <a:rPr lang="fr-FR" dirty="0" err="1"/>
              <a:t>Altrad</a:t>
            </a:r>
            <a:r>
              <a:rPr lang="fr-FR" dirty="0"/>
              <a:t> sur les terrains de rugby ? Sans doute.</a:t>
            </a:r>
          </a:p>
          <a:p>
            <a:r>
              <a:rPr lang="fr-FR" dirty="0" smtClean="0"/>
              <a:t>« </a:t>
            </a:r>
            <a:r>
              <a:rPr lang="fr-FR" dirty="0" smtClean="0"/>
              <a:t> </a:t>
            </a:r>
            <a:r>
              <a:rPr lang="fr-FR" i="1" dirty="0"/>
              <a:t>Je me sentais </a:t>
            </a:r>
            <a:r>
              <a:rPr lang="fr-FR" i="1" dirty="0" smtClean="0"/>
              <a:t>redevable. </a:t>
            </a:r>
            <a:r>
              <a:rPr lang="fr-FR" i="1" dirty="0"/>
              <a:t>Je voulais faire quelque chose pour cette région qui </a:t>
            </a:r>
            <a:r>
              <a:rPr lang="fr-FR" i="1" dirty="0" smtClean="0"/>
              <a:t>m’a permis </a:t>
            </a:r>
            <a:r>
              <a:rPr lang="fr-FR" i="1" dirty="0"/>
              <a:t>de réaliser des choses que je n’avais pas pu faire dans mon pays</a:t>
            </a:r>
            <a:r>
              <a:rPr lang="fr-FR" dirty="0" smtClean="0"/>
              <a:t>. »</a:t>
            </a:r>
            <a:endParaRPr lang="fr-FR" dirty="0"/>
          </a:p>
        </p:txBody>
      </p:sp>
      <p:pic>
        <p:nvPicPr>
          <p:cNvPr id="5122"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251355" y="2337440"/>
            <a:ext cx="3458516" cy="23743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re 2"/>
          <p:cNvSpPr>
            <a:spLocks noGrp="1"/>
          </p:cNvSpPr>
          <p:nvPr>
            <p:ph type="title"/>
          </p:nvPr>
        </p:nvSpPr>
        <p:spPr/>
        <p:txBody>
          <a:bodyPr/>
          <a:lstStyle/>
          <a:p>
            <a:r>
              <a:rPr lang="fr-FR" dirty="0" smtClean="0"/>
              <a:t>Une autre consécration : le sport</a:t>
            </a:r>
            <a:endParaRPr lang="fr-FR" dirty="0"/>
          </a:p>
        </p:txBody>
      </p:sp>
      <p:pic>
        <p:nvPicPr>
          <p:cNvPr id="6" name="Picture 3" descr="Altrad Stadium : échange de bons procédé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901560" y="4218045"/>
            <a:ext cx="3836583" cy="25477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1083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97306" y="476364"/>
            <a:ext cx="9930062" cy="706964"/>
          </a:xfrm>
        </p:spPr>
        <p:txBody>
          <a:bodyPr/>
          <a:lstStyle/>
          <a:p>
            <a:r>
              <a:rPr lang="fr-FR" sz="2400" dirty="0" smtClean="0"/>
              <a:t>Quel type d’homme d’affaires est </a:t>
            </a:r>
            <a:r>
              <a:rPr lang="fr-FR" sz="2400" dirty="0" err="1" smtClean="0"/>
              <a:t>Mohed</a:t>
            </a:r>
            <a:r>
              <a:rPr lang="fr-FR" sz="2400" dirty="0" smtClean="0"/>
              <a:t> </a:t>
            </a:r>
            <a:r>
              <a:rPr lang="fr-FR" sz="2400" dirty="0" err="1" smtClean="0"/>
              <a:t>Altrad</a:t>
            </a:r>
            <a:r>
              <a:rPr lang="fr-FR" sz="2400" dirty="0" smtClean="0"/>
              <a:t> ? </a:t>
            </a:r>
            <a:endParaRPr lang="fr-FR" sz="2400" dirty="0"/>
          </a:p>
        </p:txBody>
      </p:sp>
      <p:sp>
        <p:nvSpPr>
          <p:cNvPr id="3" name="Espace réservé du contenu 2"/>
          <p:cNvSpPr>
            <a:spLocks noGrp="1"/>
          </p:cNvSpPr>
          <p:nvPr>
            <p:ph idx="1"/>
          </p:nvPr>
        </p:nvSpPr>
        <p:spPr>
          <a:xfrm>
            <a:off x="529390" y="2386739"/>
            <a:ext cx="11149264" cy="4190523"/>
          </a:xfrm>
        </p:spPr>
        <p:txBody>
          <a:bodyPr>
            <a:normAutofit/>
          </a:bodyPr>
          <a:lstStyle/>
          <a:p>
            <a:r>
              <a:rPr lang="fr-FR" b="1" dirty="0" smtClean="0"/>
              <a:t>un </a:t>
            </a:r>
            <a:r>
              <a:rPr lang="fr-FR" b="1" dirty="0" smtClean="0"/>
              <a:t>battant</a:t>
            </a:r>
            <a:r>
              <a:rPr lang="fr-FR" dirty="0"/>
              <a:t> </a:t>
            </a:r>
            <a:r>
              <a:rPr lang="fr-FR" dirty="0" smtClean="0"/>
              <a:t>: se</a:t>
            </a:r>
            <a:r>
              <a:rPr lang="fr-FR" dirty="0" smtClean="0"/>
              <a:t> sort de </a:t>
            </a:r>
            <a:r>
              <a:rPr lang="fr-FR" dirty="0" smtClean="0"/>
              <a:t>situations </a:t>
            </a:r>
            <a:r>
              <a:rPr lang="fr-FR" dirty="0" smtClean="0"/>
              <a:t>impossibles, n’envisage que la réussite.</a:t>
            </a:r>
            <a:endParaRPr lang="fr-FR" dirty="0" smtClean="0"/>
          </a:p>
          <a:p>
            <a:r>
              <a:rPr lang="fr-FR" dirty="0" smtClean="0"/>
              <a:t>Sa réussite </a:t>
            </a:r>
            <a:r>
              <a:rPr lang="fr-FR" dirty="0" smtClean="0"/>
              <a:t>: un </a:t>
            </a:r>
            <a:r>
              <a:rPr lang="fr-FR" dirty="0" smtClean="0"/>
              <a:t>mélange de volonté, un goût </a:t>
            </a:r>
            <a:r>
              <a:rPr lang="fr-FR" dirty="0" smtClean="0"/>
              <a:t>du savoir et </a:t>
            </a:r>
            <a:r>
              <a:rPr lang="fr-FR" dirty="0" smtClean="0"/>
              <a:t>de l’éducation, perçue comme le sésame de la réussite, une soif très forte </a:t>
            </a:r>
            <a:r>
              <a:rPr lang="fr-FR" dirty="0" smtClean="0"/>
              <a:t>de reconnaissance. </a:t>
            </a:r>
            <a:r>
              <a:rPr lang="fr-FR" dirty="0" smtClean="0"/>
              <a:t>Il a eu de la chance, il l’a saisie et il veut le faire savoir.</a:t>
            </a:r>
          </a:p>
          <a:p>
            <a:r>
              <a:rPr lang="fr-FR" dirty="0"/>
              <a:t>R</a:t>
            </a:r>
            <a:r>
              <a:rPr lang="fr-FR" dirty="0" smtClean="0"/>
              <a:t>éussite d’abord </a:t>
            </a:r>
            <a:r>
              <a:rPr lang="fr-FR" dirty="0" smtClean="0"/>
              <a:t>économique. </a:t>
            </a:r>
            <a:r>
              <a:rPr lang="fr-FR" dirty="0"/>
              <a:t>A</a:t>
            </a:r>
            <a:r>
              <a:rPr lang="fr-FR" dirty="0" smtClean="0"/>
              <a:t> </a:t>
            </a:r>
            <a:r>
              <a:rPr lang="fr-FR" dirty="0" smtClean="0"/>
              <a:t>mené vers le succès différentes affaires, mais n’est pas lié à un produit ou un secteur particulier. C’est un </a:t>
            </a:r>
            <a:r>
              <a:rPr lang="fr-FR" dirty="0" smtClean="0"/>
              <a:t>fonceur </a:t>
            </a:r>
            <a:r>
              <a:rPr lang="fr-FR" dirty="0" smtClean="0"/>
              <a:t>plutôt éclectique, voire franc-tireur et touche-à-tout. Selon les points de vue, il passera pour un très bon dirigeant, un meneur d’hommes, un opportuniste qui sent les bonnes affaires et les coups à faire, un ambitieux qui veut se faire un </a:t>
            </a:r>
            <a:r>
              <a:rPr lang="fr-FR" dirty="0" smtClean="0"/>
              <a:t>nom. Longtemps, sa réussite a semblé trop atypique. </a:t>
            </a:r>
            <a:endParaRPr lang="fr-FR" dirty="0" smtClean="0"/>
          </a:p>
          <a:p>
            <a:r>
              <a:rPr lang="fr-FR" dirty="0" smtClean="0"/>
              <a:t>Sa réussite économique ne lui suffit pas. </a:t>
            </a:r>
            <a:r>
              <a:rPr lang="fr-FR" b="1" dirty="0" smtClean="0"/>
              <a:t>Il vise aussi la réussite sociale</a:t>
            </a:r>
            <a:r>
              <a:rPr lang="fr-FR" dirty="0" smtClean="0"/>
              <a:t>, a investi dans le sport, c’est aussi un </a:t>
            </a:r>
            <a:r>
              <a:rPr lang="fr-FR" b="1" dirty="0" smtClean="0"/>
              <a:t>narrateur qui entend romancer sa vie et inspirer les autres</a:t>
            </a:r>
            <a:r>
              <a:rPr lang="fr-FR" dirty="0" smtClean="0"/>
              <a:t>. Certains voient parfois en lui une sorte de mentor, de coach, voire de </a:t>
            </a:r>
            <a:r>
              <a:rPr lang="fr-FR" b="1" dirty="0" smtClean="0"/>
              <a:t>gourou des affaires</a:t>
            </a:r>
            <a:r>
              <a:rPr lang="fr-FR" dirty="0" smtClean="0"/>
              <a:t>. Il a écrit des romans, des essais, et son </a:t>
            </a:r>
            <a:r>
              <a:rPr lang="fr-FR" b="1" dirty="0" smtClean="0"/>
              <a:t>rapport à la parole est une partie de son personnage. </a:t>
            </a:r>
            <a:endParaRPr lang="fr-FR" b="1" dirty="0"/>
          </a:p>
        </p:txBody>
      </p:sp>
    </p:spTree>
    <p:extLst>
      <p:ext uri="{BB962C8B-B14F-4D97-AF65-F5344CB8AC3E}">
        <p14:creationId xmlns:p14="http://schemas.microsoft.com/office/powerpoint/2010/main" val="65003348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7734" y="459319"/>
            <a:ext cx="9905677" cy="706964"/>
          </a:xfrm>
        </p:spPr>
        <p:txBody>
          <a:bodyPr/>
          <a:lstStyle/>
          <a:p>
            <a:pPr algn="ctr"/>
            <a:r>
              <a:rPr lang="fr-FR" sz="4000" b="1" dirty="0" smtClean="0">
                <a:solidFill>
                  <a:srgbClr val="FFC000"/>
                </a:solidFill>
              </a:rPr>
              <a:t>Le profil </a:t>
            </a:r>
            <a:r>
              <a:rPr lang="fr-FR" sz="4000" b="1" i="1" dirty="0" err="1" smtClean="0">
                <a:solidFill>
                  <a:srgbClr val="FFC000"/>
                </a:solidFill>
              </a:rPr>
              <a:t>from</a:t>
            </a:r>
            <a:r>
              <a:rPr lang="fr-FR" sz="4000" b="1" i="1" dirty="0" smtClean="0">
                <a:solidFill>
                  <a:srgbClr val="FFC000"/>
                </a:solidFill>
              </a:rPr>
              <a:t> </a:t>
            </a:r>
            <a:r>
              <a:rPr lang="fr-FR" sz="4000" b="1" i="1" dirty="0" err="1" smtClean="0">
                <a:solidFill>
                  <a:srgbClr val="FFC000"/>
                </a:solidFill>
              </a:rPr>
              <a:t>rags</a:t>
            </a:r>
            <a:r>
              <a:rPr lang="fr-FR" sz="4000" b="1" i="1" dirty="0" smtClean="0">
                <a:solidFill>
                  <a:srgbClr val="FFC000"/>
                </a:solidFill>
              </a:rPr>
              <a:t> to riches</a:t>
            </a:r>
            <a:endParaRPr lang="fr-FR" sz="4000" b="1" i="1" dirty="0">
              <a:solidFill>
                <a:srgbClr val="FFC000"/>
              </a:solidFill>
            </a:endParaRPr>
          </a:p>
        </p:txBody>
      </p:sp>
      <p:sp>
        <p:nvSpPr>
          <p:cNvPr id="3" name="Espace réservé du contenu 2"/>
          <p:cNvSpPr>
            <a:spLocks noGrp="1"/>
          </p:cNvSpPr>
          <p:nvPr>
            <p:ph idx="1"/>
          </p:nvPr>
        </p:nvSpPr>
        <p:spPr>
          <a:xfrm>
            <a:off x="537734" y="2454441"/>
            <a:ext cx="11132296" cy="4150895"/>
          </a:xfrm>
        </p:spPr>
        <p:txBody>
          <a:bodyPr>
            <a:normAutofit fontScale="92500"/>
          </a:bodyPr>
          <a:lstStyle/>
          <a:p>
            <a:r>
              <a:rPr lang="fr-FR" sz="2000" dirty="0" err="1" smtClean="0"/>
              <a:t>Mohed</a:t>
            </a:r>
            <a:r>
              <a:rPr lang="fr-FR" sz="2000" dirty="0" smtClean="0"/>
              <a:t> </a:t>
            </a:r>
            <a:r>
              <a:rPr lang="fr-FR" sz="2000" dirty="0" err="1" smtClean="0"/>
              <a:t>Altrad</a:t>
            </a:r>
            <a:r>
              <a:rPr lang="fr-FR" sz="2000" dirty="0" smtClean="0"/>
              <a:t> a le profil d’un immigré, parti de rien, et qui a tiré le meilleur profit de ses talents et se son mérite dans une terre d’opportunité qui a facilité son ascension et la célèbre aujourd’hui, mais ne lui a pas non plus fait de cadeau.</a:t>
            </a:r>
          </a:p>
          <a:p>
            <a:r>
              <a:rPr lang="fr-FR" sz="2000" dirty="0" smtClean="0"/>
              <a:t>La langue anglaise parle de </a:t>
            </a:r>
            <a:r>
              <a:rPr lang="fr-FR" sz="2000" i="1" dirty="0" smtClean="0"/>
              <a:t>self-made man </a:t>
            </a:r>
            <a:r>
              <a:rPr lang="fr-FR" sz="2000" dirty="0" smtClean="0"/>
              <a:t>(homme qui s’est fait tout seul) et affectionne aussi l’expression </a:t>
            </a:r>
            <a:r>
              <a:rPr lang="fr-FR" sz="2000" dirty="0" err="1" smtClean="0"/>
              <a:t>from</a:t>
            </a:r>
            <a:r>
              <a:rPr lang="fr-FR" sz="2000" dirty="0" smtClean="0"/>
              <a:t> </a:t>
            </a:r>
            <a:r>
              <a:rPr lang="fr-FR" sz="2000" dirty="0" err="1" smtClean="0"/>
              <a:t>rags</a:t>
            </a:r>
            <a:r>
              <a:rPr lang="fr-FR" sz="2000" dirty="0" smtClean="0"/>
              <a:t> to riches (littéralement : des haillons à l’opulence). </a:t>
            </a:r>
          </a:p>
          <a:p>
            <a:r>
              <a:rPr lang="fr-FR" sz="2000" dirty="0" smtClean="0"/>
              <a:t>L’expression </a:t>
            </a:r>
            <a:r>
              <a:rPr lang="fr-FR" sz="2000" i="1" dirty="0" err="1" smtClean="0"/>
              <a:t>from</a:t>
            </a:r>
            <a:r>
              <a:rPr lang="fr-FR" sz="2000" i="1" dirty="0" smtClean="0"/>
              <a:t> </a:t>
            </a:r>
            <a:r>
              <a:rPr lang="fr-FR" sz="2000" i="1" dirty="0" err="1" smtClean="0"/>
              <a:t>rags</a:t>
            </a:r>
            <a:r>
              <a:rPr lang="fr-FR" sz="2000" i="1" dirty="0" smtClean="0"/>
              <a:t> to riches </a:t>
            </a:r>
            <a:r>
              <a:rPr lang="fr-FR" sz="2000" dirty="0" smtClean="0"/>
              <a:t>est née pour célébrer les vertus du « rêve américain » : une terre d’opportunités, dans laquelle des personnes qui partent de rien (du bas de l’échelle), peuvent faire fortune à force de dur travail, de ténacité, de sens des affaires, d’audace.</a:t>
            </a:r>
          </a:p>
          <a:p>
            <a:r>
              <a:rPr lang="fr-FR" sz="2000" dirty="0" smtClean="0"/>
              <a:t>Les thèmes de l’exil, de la réussite des immigrés, de </a:t>
            </a:r>
            <a:r>
              <a:rPr lang="fr-FR" sz="2000" i="1" dirty="0" err="1" smtClean="0"/>
              <a:t>from</a:t>
            </a:r>
            <a:r>
              <a:rPr lang="fr-FR" sz="2000" i="1" dirty="0" smtClean="0"/>
              <a:t> </a:t>
            </a:r>
            <a:r>
              <a:rPr lang="fr-FR" sz="2000" i="1" dirty="0" err="1" smtClean="0"/>
              <a:t>rags</a:t>
            </a:r>
            <a:r>
              <a:rPr lang="fr-FR" sz="2000" i="1" dirty="0" smtClean="0"/>
              <a:t> to riches </a:t>
            </a:r>
            <a:r>
              <a:rPr lang="fr-FR" sz="2000" dirty="0" smtClean="0"/>
              <a:t>ont une résonance bien plus universelle que la simple saga de la prospérité économique. </a:t>
            </a:r>
            <a:endParaRPr lang="fr-FR" sz="2000" dirty="0" smtClean="0"/>
          </a:p>
          <a:p>
            <a:r>
              <a:rPr lang="fr-FR" sz="2000" dirty="0" smtClean="0"/>
              <a:t>L’itinéraire d’</a:t>
            </a:r>
            <a:r>
              <a:rPr lang="fr-FR" sz="2000" dirty="0" err="1" smtClean="0"/>
              <a:t>Altrad</a:t>
            </a:r>
            <a:r>
              <a:rPr lang="fr-FR" sz="2000" dirty="0" smtClean="0"/>
              <a:t> </a:t>
            </a:r>
            <a:r>
              <a:rPr lang="fr-FR" sz="2000" dirty="0" smtClean="0"/>
              <a:t>est </a:t>
            </a:r>
            <a:r>
              <a:rPr lang="fr-FR" sz="2000" dirty="0" smtClean="0"/>
              <a:t>une parabole de la réhabilitation progressive et du salut de l’être humain après sa </a:t>
            </a:r>
            <a:r>
              <a:rPr lang="fr-FR" sz="2000" dirty="0" smtClean="0"/>
              <a:t>déchéance. </a:t>
            </a:r>
            <a:endParaRPr lang="fr-FR" sz="2000" dirty="0"/>
          </a:p>
        </p:txBody>
      </p:sp>
    </p:spTree>
    <p:extLst>
      <p:ext uri="{BB962C8B-B14F-4D97-AF65-F5344CB8AC3E}">
        <p14:creationId xmlns:p14="http://schemas.microsoft.com/office/powerpoint/2010/main" val="22108351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63329" y="518741"/>
            <a:ext cx="8861964" cy="731724"/>
          </a:xfrm>
        </p:spPr>
        <p:txBody>
          <a:bodyPr>
            <a:noAutofit/>
          </a:bodyPr>
          <a:lstStyle/>
          <a:p>
            <a:pPr algn="ctr"/>
            <a:r>
              <a:rPr lang="fr-FR" sz="4400" b="1" dirty="0">
                <a:effectLst>
                  <a:outerShdw blurRad="38100" dist="38100" dir="2700000" algn="tl">
                    <a:srgbClr val="000000">
                      <a:alpha val="43137"/>
                    </a:srgbClr>
                  </a:outerShdw>
                </a:effectLst>
              </a:rPr>
              <a:t>S</a:t>
            </a:r>
            <a:r>
              <a:rPr lang="fr-FR" sz="4400" b="1" dirty="0" smtClean="0">
                <a:effectLst>
                  <a:outerShdw blurRad="38100" dist="38100" dir="2700000" algn="tl">
                    <a:srgbClr val="000000">
                      <a:alpha val="43137"/>
                    </a:srgbClr>
                  </a:outerShdw>
                </a:effectLst>
              </a:rPr>
              <a:t>ynonymes de prospérité</a:t>
            </a:r>
            <a:endParaRPr lang="fr-FR" sz="4400" b="1" dirty="0">
              <a:effectLst>
                <a:outerShdw blurRad="38100" dist="38100" dir="2700000" algn="tl">
                  <a:srgbClr val="000000">
                    <a:alpha val="43137"/>
                  </a:srgbClr>
                </a:outerShdw>
              </a:effectLst>
            </a:endParaRPr>
          </a:p>
        </p:txBody>
      </p:sp>
      <p:graphicFrame>
        <p:nvGraphicFramePr>
          <p:cNvPr id="5" name="Espace réservé du contenu 4"/>
          <p:cNvGraphicFramePr>
            <a:graphicFrameLocks noGrp="1"/>
          </p:cNvGraphicFramePr>
          <p:nvPr>
            <p:ph idx="1"/>
            <p:extLst/>
          </p:nvPr>
        </p:nvGraphicFramePr>
        <p:xfrm>
          <a:off x="480569" y="2614108"/>
          <a:ext cx="11266781" cy="39803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93034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graphicEl>
                                              <a:dgm id="{FFEF6625-5CFD-4D02-9A75-E75E4F4D5CB7}"/>
                                            </p:graphicEl>
                                          </p:spTgt>
                                        </p:tgtEl>
                                        <p:attrNameLst>
                                          <p:attrName>style.visibility</p:attrName>
                                        </p:attrNameLst>
                                      </p:cBhvr>
                                      <p:to>
                                        <p:strVal val="visible"/>
                                      </p:to>
                                    </p:set>
                                    <p:anim calcmode="lin" valueType="num">
                                      <p:cBhvr>
                                        <p:cTn id="7" dur="1000" fill="hold"/>
                                        <p:tgtEl>
                                          <p:spTgt spid="5">
                                            <p:graphicEl>
                                              <a:dgm id="{FFEF6625-5CFD-4D02-9A75-E75E4F4D5CB7}"/>
                                            </p:graphicEl>
                                          </p:spTgt>
                                        </p:tgtEl>
                                        <p:attrNameLst>
                                          <p:attrName>ppt_w</p:attrName>
                                        </p:attrNameLst>
                                      </p:cBhvr>
                                      <p:tavLst>
                                        <p:tav tm="0">
                                          <p:val>
                                            <p:fltVal val="0"/>
                                          </p:val>
                                        </p:tav>
                                        <p:tav tm="100000">
                                          <p:val>
                                            <p:strVal val="#ppt_w"/>
                                          </p:val>
                                        </p:tav>
                                      </p:tavLst>
                                    </p:anim>
                                    <p:anim calcmode="lin" valueType="num">
                                      <p:cBhvr>
                                        <p:cTn id="8" dur="1000" fill="hold"/>
                                        <p:tgtEl>
                                          <p:spTgt spid="5">
                                            <p:graphicEl>
                                              <a:dgm id="{FFEF6625-5CFD-4D02-9A75-E75E4F4D5CB7}"/>
                                            </p:graphicEl>
                                          </p:spTgt>
                                        </p:tgtEl>
                                        <p:attrNameLst>
                                          <p:attrName>ppt_h</p:attrName>
                                        </p:attrNameLst>
                                      </p:cBhvr>
                                      <p:tavLst>
                                        <p:tav tm="0">
                                          <p:val>
                                            <p:fltVal val="0"/>
                                          </p:val>
                                        </p:tav>
                                        <p:tav tm="100000">
                                          <p:val>
                                            <p:strVal val="#ppt_h"/>
                                          </p:val>
                                        </p:tav>
                                      </p:tavLst>
                                    </p:anim>
                                    <p:anim calcmode="lin" valueType="num">
                                      <p:cBhvr>
                                        <p:cTn id="9" dur="1000" fill="hold"/>
                                        <p:tgtEl>
                                          <p:spTgt spid="5">
                                            <p:graphicEl>
                                              <a:dgm id="{FFEF6625-5CFD-4D02-9A75-E75E4F4D5CB7}"/>
                                            </p:graphicEl>
                                          </p:spTgt>
                                        </p:tgtEl>
                                        <p:attrNameLst>
                                          <p:attrName>style.rotation</p:attrName>
                                        </p:attrNameLst>
                                      </p:cBhvr>
                                      <p:tavLst>
                                        <p:tav tm="0">
                                          <p:val>
                                            <p:fltVal val="90"/>
                                          </p:val>
                                        </p:tav>
                                        <p:tav tm="100000">
                                          <p:val>
                                            <p:fltVal val="0"/>
                                          </p:val>
                                        </p:tav>
                                      </p:tavLst>
                                    </p:anim>
                                    <p:animEffect transition="in" filter="fade">
                                      <p:cBhvr>
                                        <p:cTn id="10" dur="1000"/>
                                        <p:tgtEl>
                                          <p:spTgt spid="5">
                                            <p:graphicEl>
                                              <a:dgm id="{FFEF6625-5CFD-4D02-9A75-E75E4F4D5CB7}"/>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5">
                                            <p:graphicEl>
                                              <a:dgm id="{203204B9-3EEC-4801-9BA9-1E4CFA929E10}"/>
                                            </p:graphicEl>
                                          </p:spTgt>
                                        </p:tgtEl>
                                        <p:attrNameLst>
                                          <p:attrName>style.visibility</p:attrName>
                                        </p:attrNameLst>
                                      </p:cBhvr>
                                      <p:to>
                                        <p:strVal val="visible"/>
                                      </p:to>
                                    </p:set>
                                    <p:anim calcmode="lin" valueType="num">
                                      <p:cBhvr>
                                        <p:cTn id="15" dur="1000" fill="hold"/>
                                        <p:tgtEl>
                                          <p:spTgt spid="5">
                                            <p:graphicEl>
                                              <a:dgm id="{203204B9-3EEC-4801-9BA9-1E4CFA929E10}"/>
                                            </p:graphicEl>
                                          </p:spTgt>
                                        </p:tgtEl>
                                        <p:attrNameLst>
                                          <p:attrName>ppt_w</p:attrName>
                                        </p:attrNameLst>
                                      </p:cBhvr>
                                      <p:tavLst>
                                        <p:tav tm="0">
                                          <p:val>
                                            <p:fltVal val="0"/>
                                          </p:val>
                                        </p:tav>
                                        <p:tav tm="100000">
                                          <p:val>
                                            <p:strVal val="#ppt_w"/>
                                          </p:val>
                                        </p:tav>
                                      </p:tavLst>
                                    </p:anim>
                                    <p:anim calcmode="lin" valueType="num">
                                      <p:cBhvr>
                                        <p:cTn id="16" dur="1000" fill="hold"/>
                                        <p:tgtEl>
                                          <p:spTgt spid="5">
                                            <p:graphicEl>
                                              <a:dgm id="{203204B9-3EEC-4801-9BA9-1E4CFA929E10}"/>
                                            </p:graphicEl>
                                          </p:spTgt>
                                        </p:tgtEl>
                                        <p:attrNameLst>
                                          <p:attrName>ppt_h</p:attrName>
                                        </p:attrNameLst>
                                      </p:cBhvr>
                                      <p:tavLst>
                                        <p:tav tm="0">
                                          <p:val>
                                            <p:fltVal val="0"/>
                                          </p:val>
                                        </p:tav>
                                        <p:tav tm="100000">
                                          <p:val>
                                            <p:strVal val="#ppt_h"/>
                                          </p:val>
                                        </p:tav>
                                      </p:tavLst>
                                    </p:anim>
                                    <p:anim calcmode="lin" valueType="num">
                                      <p:cBhvr>
                                        <p:cTn id="17" dur="1000" fill="hold"/>
                                        <p:tgtEl>
                                          <p:spTgt spid="5">
                                            <p:graphicEl>
                                              <a:dgm id="{203204B9-3EEC-4801-9BA9-1E4CFA929E10}"/>
                                            </p:graphicEl>
                                          </p:spTgt>
                                        </p:tgtEl>
                                        <p:attrNameLst>
                                          <p:attrName>style.rotation</p:attrName>
                                        </p:attrNameLst>
                                      </p:cBhvr>
                                      <p:tavLst>
                                        <p:tav tm="0">
                                          <p:val>
                                            <p:fltVal val="90"/>
                                          </p:val>
                                        </p:tav>
                                        <p:tav tm="100000">
                                          <p:val>
                                            <p:fltVal val="0"/>
                                          </p:val>
                                        </p:tav>
                                      </p:tavLst>
                                    </p:anim>
                                    <p:animEffect transition="in" filter="fade">
                                      <p:cBhvr>
                                        <p:cTn id="18" dur="1000"/>
                                        <p:tgtEl>
                                          <p:spTgt spid="5">
                                            <p:graphicEl>
                                              <a:dgm id="{203204B9-3EEC-4801-9BA9-1E4CFA929E10}"/>
                                            </p:graphic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5">
                                            <p:graphicEl>
                                              <a:dgm id="{3CEFADF2-7302-4C99-8C6F-3247ED6A6D5D}"/>
                                            </p:graphicEl>
                                          </p:spTgt>
                                        </p:tgtEl>
                                        <p:attrNameLst>
                                          <p:attrName>style.visibility</p:attrName>
                                        </p:attrNameLst>
                                      </p:cBhvr>
                                      <p:to>
                                        <p:strVal val="visible"/>
                                      </p:to>
                                    </p:set>
                                    <p:anim calcmode="lin" valueType="num">
                                      <p:cBhvr>
                                        <p:cTn id="23" dur="1000" fill="hold"/>
                                        <p:tgtEl>
                                          <p:spTgt spid="5">
                                            <p:graphicEl>
                                              <a:dgm id="{3CEFADF2-7302-4C99-8C6F-3247ED6A6D5D}"/>
                                            </p:graphicEl>
                                          </p:spTgt>
                                        </p:tgtEl>
                                        <p:attrNameLst>
                                          <p:attrName>ppt_w</p:attrName>
                                        </p:attrNameLst>
                                      </p:cBhvr>
                                      <p:tavLst>
                                        <p:tav tm="0">
                                          <p:val>
                                            <p:fltVal val="0"/>
                                          </p:val>
                                        </p:tav>
                                        <p:tav tm="100000">
                                          <p:val>
                                            <p:strVal val="#ppt_w"/>
                                          </p:val>
                                        </p:tav>
                                      </p:tavLst>
                                    </p:anim>
                                    <p:anim calcmode="lin" valueType="num">
                                      <p:cBhvr>
                                        <p:cTn id="24" dur="1000" fill="hold"/>
                                        <p:tgtEl>
                                          <p:spTgt spid="5">
                                            <p:graphicEl>
                                              <a:dgm id="{3CEFADF2-7302-4C99-8C6F-3247ED6A6D5D}"/>
                                            </p:graphicEl>
                                          </p:spTgt>
                                        </p:tgtEl>
                                        <p:attrNameLst>
                                          <p:attrName>ppt_h</p:attrName>
                                        </p:attrNameLst>
                                      </p:cBhvr>
                                      <p:tavLst>
                                        <p:tav tm="0">
                                          <p:val>
                                            <p:fltVal val="0"/>
                                          </p:val>
                                        </p:tav>
                                        <p:tav tm="100000">
                                          <p:val>
                                            <p:strVal val="#ppt_h"/>
                                          </p:val>
                                        </p:tav>
                                      </p:tavLst>
                                    </p:anim>
                                    <p:anim calcmode="lin" valueType="num">
                                      <p:cBhvr>
                                        <p:cTn id="25" dur="1000" fill="hold"/>
                                        <p:tgtEl>
                                          <p:spTgt spid="5">
                                            <p:graphicEl>
                                              <a:dgm id="{3CEFADF2-7302-4C99-8C6F-3247ED6A6D5D}"/>
                                            </p:graphicEl>
                                          </p:spTgt>
                                        </p:tgtEl>
                                        <p:attrNameLst>
                                          <p:attrName>style.rotation</p:attrName>
                                        </p:attrNameLst>
                                      </p:cBhvr>
                                      <p:tavLst>
                                        <p:tav tm="0">
                                          <p:val>
                                            <p:fltVal val="90"/>
                                          </p:val>
                                        </p:tav>
                                        <p:tav tm="100000">
                                          <p:val>
                                            <p:fltVal val="0"/>
                                          </p:val>
                                        </p:tav>
                                      </p:tavLst>
                                    </p:anim>
                                    <p:animEffect transition="in" filter="fade">
                                      <p:cBhvr>
                                        <p:cTn id="26" dur="1000"/>
                                        <p:tgtEl>
                                          <p:spTgt spid="5">
                                            <p:graphicEl>
                                              <a:dgm id="{3CEFADF2-7302-4C99-8C6F-3247ED6A6D5D}"/>
                                            </p:graphic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5">
                                            <p:graphicEl>
                                              <a:dgm id="{CE0749A2-DFC2-43FE-9062-A6ADABC2A933}"/>
                                            </p:graphicEl>
                                          </p:spTgt>
                                        </p:tgtEl>
                                        <p:attrNameLst>
                                          <p:attrName>style.visibility</p:attrName>
                                        </p:attrNameLst>
                                      </p:cBhvr>
                                      <p:to>
                                        <p:strVal val="visible"/>
                                      </p:to>
                                    </p:set>
                                    <p:anim calcmode="lin" valueType="num">
                                      <p:cBhvr>
                                        <p:cTn id="31" dur="1000" fill="hold"/>
                                        <p:tgtEl>
                                          <p:spTgt spid="5">
                                            <p:graphicEl>
                                              <a:dgm id="{CE0749A2-DFC2-43FE-9062-A6ADABC2A933}"/>
                                            </p:graphicEl>
                                          </p:spTgt>
                                        </p:tgtEl>
                                        <p:attrNameLst>
                                          <p:attrName>ppt_w</p:attrName>
                                        </p:attrNameLst>
                                      </p:cBhvr>
                                      <p:tavLst>
                                        <p:tav tm="0">
                                          <p:val>
                                            <p:fltVal val="0"/>
                                          </p:val>
                                        </p:tav>
                                        <p:tav tm="100000">
                                          <p:val>
                                            <p:strVal val="#ppt_w"/>
                                          </p:val>
                                        </p:tav>
                                      </p:tavLst>
                                    </p:anim>
                                    <p:anim calcmode="lin" valueType="num">
                                      <p:cBhvr>
                                        <p:cTn id="32" dur="1000" fill="hold"/>
                                        <p:tgtEl>
                                          <p:spTgt spid="5">
                                            <p:graphicEl>
                                              <a:dgm id="{CE0749A2-DFC2-43FE-9062-A6ADABC2A933}"/>
                                            </p:graphicEl>
                                          </p:spTgt>
                                        </p:tgtEl>
                                        <p:attrNameLst>
                                          <p:attrName>ppt_h</p:attrName>
                                        </p:attrNameLst>
                                      </p:cBhvr>
                                      <p:tavLst>
                                        <p:tav tm="0">
                                          <p:val>
                                            <p:fltVal val="0"/>
                                          </p:val>
                                        </p:tav>
                                        <p:tav tm="100000">
                                          <p:val>
                                            <p:strVal val="#ppt_h"/>
                                          </p:val>
                                        </p:tav>
                                      </p:tavLst>
                                    </p:anim>
                                    <p:anim calcmode="lin" valueType="num">
                                      <p:cBhvr>
                                        <p:cTn id="33" dur="1000" fill="hold"/>
                                        <p:tgtEl>
                                          <p:spTgt spid="5">
                                            <p:graphicEl>
                                              <a:dgm id="{CE0749A2-DFC2-43FE-9062-A6ADABC2A933}"/>
                                            </p:graphicEl>
                                          </p:spTgt>
                                        </p:tgtEl>
                                        <p:attrNameLst>
                                          <p:attrName>style.rotation</p:attrName>
                                        </p:attrNameLst>
                                      </p:cBhvr>
                                      <p:tavLst>
                                        <p:tav tm="0">
                                          <p:val>
                                            <p:fltVal val="90"/>
                                          </p:val>
                                        </p:tav>
                                        <p:tav tm="100000">
                                          <p:val>
                                            <p:fltVal val="0"/>
                                          </p:val>
                                        </p:tav>
                                      </p:tavLst>
                                    </p:anim>
                                    <p:animEffect transition="in" filter="fade">
                                      <p:cBhvr>
                                        <p:cTn id="34" dur="1000"/>
                                        <p:tgtEl>
                                          <p:spTgt spid="5">
                                            <p:graphicEl>
                                              <a:dgm id="{CE0749A2-DFC2-43FE-9062-A6ADABC2A933}"/>
                                            </p:graphic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5">
                                            <p:graphicEl>
                                              <a:dgm id="{B39DA3D9-A3AF-42A0-9FA8-993676DE14FE}"/>
                                            </p:graphicEl>
                                          </p:spTgt>
                                        </p:tgtEl>
                                        <p:attrNameLst>
                                          <p:attrName>style.visibility</p:attrName>
                                        </p:attrNameLst>
                                      </p:cBhvr>
                                      <p:to>
                                        <p:strVal val="visible"/>
                                      </p:to>
                                    </p:set>
                                    <p:anim calcmode="lin" valueType="num">
                                      <p:cBhvr>
                                        <p:cTn id="39" dur="1000" fill="hold"/>
                                        <p:tgtEl>
                                          <p:spTgt spid="5">
                                            <p:graphicEl>
                                              <a:dgm id="{B39DA3D9-A3AF-42A0-9FA8-993676DE14FE}"/>
                                            </p:graphicEl>
                                          </p:spTgt>
                                        </p:tgtEl>
                                        <p:attrNameLst>
                                          <p:attrName>ppt_w</p:attrName>
                                        </p:attrNameLst>
                                      </p:cBhvr>
                                      <p:tavLst>
                                        <p:tav tm="0">
                                          <p:val>
                                            <p:fltVal val="0"/>
                                          </p:val>
                                        </p:tav>
                                        <p:tav tm="100000">
                                          <p:val>
                                            <p:strVal val="#ppt_w"/>
                                          </p:val>
                                        </p:tav>
                                      </p:tavLst>
                                    </p:anim>
                                    <p:anim calcmode="lin" valueType="num">
                                      <p:cBhvr>
                                        <p:cTn id="40" dur="1000" fill="hold"/>
                                        <p:tgtEl>
                                          <p:spTgt spid="5">
                                            <p:graphicEl>
                                              <a:dgm id="{B39DA3D9-A3AF-42A0-9FA8-993676DE14FE}"/>
                                            </p:graphicEl>
                                          </p:spTgt>
                                        </p:tgtEl>
                                        <p:attrNameLst>
                                          <p:attrName>ppt_h</p:attrName>
                                        </p:attrNameLst>
                                      </p:cBhvr>
                                      <p:tavLst>
                                        <p:tav tm="0">
                                          <p:val>
                                            <p:fltVal val="0"/>
                                          </p:val>
                                        </p:tav>
                                        <p:tav tm="100000">
                                          <p:val>
                                            <p:strVal val="#ppt_h"/>
                                          </p:val>
                                        </p:tav>
                                      </p:tavLst>
                                    </p:anim>
                                    <p:anim calcmode="lin" valueType="num">
                                      <p:cBhvr>
                                        <p:cTn id="41" dur="1000" fill="hold"/>
                                        <p:tgtEl>
                                          <p:spTgt spid="5">
                                            <p:graphicEl>
                                              <a:dgm id="{B39DA3D9-A3AF-42A0-9FA8-993676DE14FE}"/>
                                            </p:graphicEl>
                                          </p:spTgt>
                                        </p:tgtEl>
                                        <p:attrNameLst>
                                          <p:attrName>style.rotation</p:attrName>
                                        </p:attrNameLst>
                                      </p:cBhvr>
                                      <p:tavLst>
                                        <p:tav tm="0">
                                          <p:val>
                                            <p:fltVal val="90"/>
                                          </p:val>
                                        </p:tav>
                                        <p:tav tm="100000">
                                          <p:val>
                                            <p:fltVal val="0"/>
                                          </p:val>
                                        </p:tav>
                                      </p:tavLst>
                                    </p:anim>
                                    <p:animEffect transition="in" filter="fade">
                                      <p:cBhvr>
                                        <p:cTn id="42" dur="1000"/>
                                        <p:tgtEl>
                                          <p:spTgt spid="5">
                                            <p:graphicEl>
                                              <a:dgm id="{B39DA3D9-A3AF-42A0-9FA8-993676DE14FE}"/>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lvlOne"/>
        </p:bldSub>
      </p:bldGraphic>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sz="4800" b="1" dirty="0" smtClean="0">
                <a:solidFill>
                  <a:srgbClr val="FFC000"/>
                </a:solidFill>
                <a:effectLst>
                  <a:outerShdw blurRad="38100" dist="38100" dir="2700000" algn="tl">
                    <a:srgbClr val="000000">
                      <a:alpha val="43137"/>
                    </a:srgbClr>
                  </a:outerShdw>
                </a:effectLst>
              </a:rPr>
              <a:t>Le souverain bien est, de toute évidence, quelque chose de parfait.</a:t>
            </a:r>
            <a:endParaRPr lang="fr-FR" sz="4800" b="1" dirty="0">
              <a:solidFill>
                <a:srgbClr val="FFC000"/>
              </a:solidFill>
              <a:effectLst>
                <a:outerShdw blurRad="38100" dist="38100" dir="2700000" algn="tl">
                  <a:srgbClr val="000000">
                    <a:alpha val="43137"/>
                  </a:srgbClr>
                </a:outerShdw>
              </a:effectLst>
            </a:endParaRPr>
          </a:p>
        </p:txBody>
      </p:sp>
      <p:sp>
        <p:nvSpPr>
          <p:cNvPr id="3" name="Espace réservé du texte 2"/>
          <p:cNvSpPr>
            <a:spLocks noGrp="1"/>
          </p:cNvSpPr>
          <p:nvPr>
            <p:ph type="body" sz="half" idx="14"/>
          </p:nvPr>
        </p:nvSpPr>
        <p:spPr>
          <a:xfrm>
            <a:off x="1693697" y="3499945"/>
            <a:ext cx="7725772" cy="679871"/>
          </a:xfrm>
        </p:spPr>
        <p:txBody>
          <a:bodyPr>
            <a:noAutofit/>
          </a:bodyPr>
          <a:lstStyle/>
          <a:p>
            <a:r>
              <a:rPr lang="fr-FR" sz="3600" dirty="0" smtClean="0"/>
              <a:t>Aristote</a:t>
            </a:r>
            <a:endParaRPr lang="fr-FR" sz="3600" dirty="0"/>
          </a:p>
        </p:txBody>
      </p:sp>
      <p:sp>
        <p:nvSpPr>
          <p:cNvPr id="7" name="Espace réservé du texte 6"/>
          <p:cNvSpPr>
            <a:spLocks noGrp="1"/>
          </p:cNvSpPr>
          <p:nvPr>
            <p:ph type="body" sz="half" idx="2"/>
          </p:nvPr>
        </p:nvSpPr>
        <p:spPr/>
        <p:txBody>
          <a:bodyPr>
            <a:normAutofit/>
          </a:bodyPr>
          <a:lstStyle/>
          <a:p>
            <a:r>
              <a:rPr lang="fr-FR" sz="3200" dirty="0" smtClean="0"/>
              <a:t>Une vision </a:t>
            </a:r>
            <a:r>
              <a:rPr lang="fr-FR" sz="3200" dirty="0" err="1" smtClean="0"/>
              <a:t>unificationniste</a:t>
            </a:r>
            <a:r>
              <a:rPr lang="fr-FR" sz="3200" dirty="0" smtClean="0"/>
              <a:t> de la prospérité</a:t>
            </a:r>
            <a:endParaRPr lang="fr-FR" sz="3200" dirty="0"/>
          </a:p>
        </p:txBody>
      </p:sp>
    </p:spTree>
    <p:extLst>
      <p:ext uri="{BB962C8B-B14F-4D97-AF65-F5344CB8AC3E}">
        <p14:creationId xmlns:p14="http://schemas.microsoft.com/office/powerpoint/2010/main" val="385522549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sz="2400" dirty="0"/>
              <a:t>Une vision </a:t>
            </a:r>
            <a:r>
              <a:rPr lang="fr-FR" sz="2400" dirty="0" err="1"/>
              <a:t>unificationniste</a:t>
            </a:r>
            <a:r>
              <a:rPr lang="fr-FR" sz="2400" dirty="0"/>
              <a:t> de la </a:t>
            </a:r>
            <a:r>
              <a:rPr lang="fr-FR" sz="2400" dirty="0" smtClean="0"/>
              <a:t>personne prospère</a:t>
            </a:r>
            <a:endParaRPr lang="fr-FR" sz="2400" dirty="0"/>
          </a:p>
        </p:txBody>
      </p:sp>
      <p:sp>
        <p:nvSpPr>
          <p:cNvPr id="7" name="Espace réservé du texte 5"/>
          <p:cNvSpPr>
            <a:spLocks noGrp="1"/>
          </p:cNvSpPr>
          <p:nvPr>
            <p:ph idx="1"/>
          </p:nvPr>
        </p:nvSpPr>
        <p:spPr>
          <a:xfrm>
            <a:off x="492802" y="2713858"/>
            <a:ext cx="9896674" cy="3416300"/>
          </a:xfrm>
        </p:spPr>
        <p:txBody>
          <a:bodyPr>
            <a:normAutofit fontScale="92500" lnSpcReduction="10000"/>
          </a:bodyPr>
          <a:lstStyle/>
          <a:p>
            <a:r>
              <a:rPr lang="fr-FR" sz="2800" dirty="0" smtClean="0"/>
              <a:t>Que cherchons-nous ? La quête du souverain bien</a:t>
            </a:r>
          </a:p>
          <a:p>
            <a:r>
              <a:rPr lang="fr-FR" sz="2800" dirty="0" smtClean="0"/>
              <a:t>Buts de la vie et moyens d’existence</a:t>
            </a:r>
          </a:p>
          <a:p>
            <a:r>
              <a:rPr lang="fr-FR" sz="2800" dirty="0" smtClean="0"/>
              <a:t>L’Arbre de Vie et les titres originels de l’être humain</a:t>
            </a:r>
          </a:p>
          <a:p>
            <a:r>
              <a:rPr lang="fr-FR" sz="2800" dirty="0" smtClean="0"/>
              <a:t>La chute et la perte de l’Arbre de Vie</a:t>
            </a:r>
          </a:p>
          <a:p>
            <a:r>
              <a:rPr lang="fr-FR" sz="2800" dirty="0" smtClean="0"/>
              <a:t>Qu’est-ce que « le désert » ? Pourquoi partir de rien ? </a:t>
            </a:r>
          </a:p>
          <a:p>
            <a:r>
              <a:rPr lang="fr-FR" sz="2800" dirty="0" smtClean="0"/>
              <a:t>L’échelle de Jacob</a:t>
            </a:r>
          </a:p>
          <a:p>
            <a:r>
              <a:rPr lang="fr-FR" sz="2800" dirty="0" smtClean="0"/>
              <a:t>Restaurer les positions d’aîné, de parent et de roi</a:t>
            </a:r>
            <a:endParaRPr lang="fr-FR" sz="2800" dirty="0"/>
          </a:p>
        </p:txBody>
      </p:sp>
    </p:spTree>
    <p:extLst>
      <p:ext uri="{BB962C8B-B14F-4D97-AF65-F5344CB8AC3E}">
        <p14:creationId xmlns:p14="http://schemas.microsoft.com/office/powerpoint/2010/main" val="215755216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07657" y="484938"/>
            <a:ext cx="9313349" cy="706964"/>
          </a:xfrm>
        </p:spPr>
        <p:txBody>
          <a:bodyPr/>
          <a:lstStyle/>
          <a:p>
            <a:r>
              <a:rPr lang="fr-FR" sz="2800" dirty="0"/>
              <a:t>Que cherchons-nous ? La quête du souverain </a:t>
            </a:r>
            <a:r>
              <a:rPr lang="fr-FR" sz="2800" dirty="0" smtClean="0"/>
              <a:t>bien</a:t>
            </a:r>
            <a:endParaRPr lang="fr-FR" dirty="0"/>
          </a:p>
        </p:txBody>
      </p:sp>
      <p:sp>
        <p:nvSpPr>
          <p:cNvPr id="3" name="Espace réservé du contenu 2"/>
          <p:cNvSpPr>
            <a:spLocks noGrp="1"/>
          </p:cNvSpPr>
          <p:nvPr>
            <p:ph idx="1"/>
          </p:nvPr>
        </p:nvSpPr>
        <p:spPr>
          <a:xfrm>
            <a:off x="570055" y="3216165"/>
            <a:ext cx="5442126" cy="1445830"/>
          </a:xfrm>
        </p:spPr>
        <p:txBody>
          <a:bodyPr>
            <a:normAutofit/>
          </a:bodyPr>
          <a:lstStyle/>
          <a:p>
            <a:r>
              <a:rPr lang="fr-FR" sz="2400" dirty="0" smtClean="0">
                <a:solidFill>
                  <a:srgbClr val="0070C0"/>
                </a:solidFill>
              </a:rPr>
              <a:t>Il a longtemps cherché le savoir </a:t>
            </a:r>
          </a:p>
          <a:p>
            <a:r>
              <a:rPr lang="fr-FR" sz="2400" dirty="0" smtClean="0">
                <a:solidFill>
                  <a:srgbClr val="0070C0"/>
                </a:solidFill>
              </a:rPr>
              <a:t>Il a longtemps cherché à avoir </a:t>
            </a:r>
          </a:p>
          <a:p>
            <a:r>
              <a:rPr lang="fr-FR" sz="2400" dirty="0" smtClean="0">
                <a:solidFill>
                  <a:srgbClr val="0070C0"/>
                </a:solidFill>
              </a:rPr>
              <a:t>Il veut accroître son pouvoir </a:t>
            </a:r>
          </a:p>
        </p:txBody>
      </p:sp>
      <p:sp>
        <p:nvSpPr>
          <p:cNvPr id="4" name="Rectangle 3"/>
          <p:cNvSpPr/>
          <p:nvPr/>
        </p:nvSpPr>
        <p:spPr>
          <a:xfrm>
            <a:off x="6183630" y="3205655"/>
            <a:ext cx="5337810" cy="378372"/>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fr-FR" sz="2400" dirty="0" smtClean="0">
                <a:solidFill>
                  <a:schemeClr val="bg1"/>
                </a:solidFill>
              </a:rPr>
              <a:t>il </a:t>
            </a:r>
            <a:r>
              <a:rPr lang="fr-FR" sz="2400" dirty="0">
                <a:solidFill>
                  <a:schemeClr val="bg1"/>
                </a:solidFill>
              </a:rPr>
              <a:t>a un </a:t>
            </a:r>
            <a:r>
              <a:rPr lang="fr-FR" sz="2400" dirty="0" smtClean="0">
                <a:solidFill>
                  <a:schemeClr val="bg1"/>
                </a:solidFill>
              </a:rPr>
              <a:t>doctorat, il </a:t>
            </a:r>
            <a:r>
              <a:rPr lang="fr-FR" sz="2400" dirty="0" smtClean="0">
                <a:solidFill>
                  <a:schemeClr val="bg1"/>
                </a:solidFill>
              </a:rPr>
              <a:t>écrit</a:t>
            </a:r>
            <a:endParaRPr lang="fr-FR" sz="2400" dirty="0">
              <a:solidFill>
                <a:schemeClr val="bg1"/>
              </a:solidFill>
            </a:endParaRPr>
          </a:p>
        </p:txBody>
      </p:sp>
      <p:sp>
        <p:nvSpPr>
          <p:cNvPr id="5" name="Rectangle 4"/>
          <p:cNvSpPr/>
          <p:nvPr/>
        </p:nvSpPr>
        <p:spPr>
          <a:xfrm>
            <a:off x="6183630" y="3694130"/>
            <a:ext cx="5337810" cy="378372"/>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fr-FR" sz="2400" dirty="0">
                <a:solidFill>
                  <a:schemeClr val="bg1"/>
                </a:solidFill>
              </a:rPr>
              <a:t>il a une grosse </a:t>
            </a:r>
            <a:r>
              <a:rPr lang="fr-FR" sz="2400" dirty="0" smtClean="0">
                <a:solidFill>
                  <a:schemeClr val="bg1"/>
                </a:solidFill>
              </a:rPr>
              <a:t>fortune </a:t>
            </a:r>
            <a:endParaRPr lang="fr-FR" sz="2400" dirty="0"/>
          </a:p>
        </p:txBody>
      </p:sp>
      <p:sp>
        <p:nvSpPr>
          <p:cNvPr id="6" name="Rectangle 5"/>
          <p:cNvSpPr/>
          <p:nvPr/>
        </p:nvSpPr>
        <p:spPr>
          <a:xfrm>
            <a:off x="6183630" y="4237634"/>
            <a:ext cx="5337810" cy="378372"/>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fr-FR" sz="2400" dirty="0" smtClean="0">
                <a:solidFill>
                  <a:schemeClr val="bg1"/>
                </a:solidFill>
              </a:rPr>
              <a:t>puissant, respecté </a:t>
            </a:r>
            <a:r>
              <a:rPr lang="fr-FR" sz="2400" dirty="0" smtClean="0">
                <a:solidFill>
                  <a:schemeClr val="bg1"/>
                </a:solidFill>
              </a:rPr>
              <a:t>courtisé</a:t>
            </a:r>
            <a:endParaRPr lang="fr-FR" sz="2400" dirty="0"/>
          </a:p>
        </p:txBody>
      </p:sp>
      <p:sp>
        <p:nvSpPr>
          <p:cNvPr id="8" name="Rogner un rectangle avec un coin diagonal 7"/>
          <p:cNvSpPr/>
          <p:nvPr/>
        </p:nvSpPr>
        <p:spPr>
          <a:xfrm>
            <a:off x="488734" y="5597780"/>
            <a:ext cx="11032705" cy="959278"/>
          </a:xfrm>
          <a:prstGeom prst="snip2DiagRect">
            <a:avLst/>
          </a:prstGeom>
        </p:spPr>
        <p:style>
          <a:lnRef idx="0">
            <a:schemeClr val="accent4"/>
          </a:lnRef>
          <a:fillRef idx="3">
            <a:schemeClr val="accent4"/>
          </a:fillRef>
          <a:effectRef idx="3">
            <a:schemeClr val="accent4"/>
          </a:effectRef>
          <a:fontRef idx="minor">
            <a:schemeClr val="lt1"/>
          </a:fontRef>
        </p:style>
        <p:txBody>
          <a:bodyPr rtlCol="0" anchor="ctr"/>
          <a:lstStyle/>
          <a:p>
            <a:r>
              <a:rPr lang="fr-FR" sz="2400" dirty="0"/>
              <a:t>Seul le souverain bien peut combler un être humain. Mais qu’y a-t-il de plus précieux que de savoir, d’avoir et de pouvoir ? </a:t>
            </a:r>
          </a:p>
        </p:txBody>
      </p:sp>
      <p:sp>
        <p:nvSpPr>
          <p:cNvPr id="9" name="Rectangle 8"/>
          <p:cNvSpPr/>
          <p:nvPr/>
        </p:nvSpPr>
        <p:spPr>
          <a:xfrm>
            <a:off x="488735" y="2433423"/>
            <a:ext cx="9932271" cy="461665"/>
          </a:xfrm>
          <a:prstGeom prst="rect">
            <a:avLst/>
          </a:prstGeom>
        </p:spPr>
        <p:txBody>
          <a:bodyPr wrap="square">
            <a:spAutoFit/>
          </a:bodyPr>
          <a:lstStyle/>
          <a:p>
            <a:r>
              <a:rPr lang="fr-FR" sz="2400" b="1" dirty="0">
                <a:solidFill>
                  <a:srgbClr val="0070C0"/>
                </a:solidFill>
              </a:rPr>
              <a:t>Qu’a recherché </a:t>
            </a:r>
            <a:r>
              <a:rPr lang="fr-FR" sz="2400" b="1" dirty="0" err="1">
                <a:solidFill>
                  <a:srgbClr val="0070C0"/>
                </a:solidFill>
              </a:rPr>
              <a:t>Mohed</a:t>
            </a:r>
            <a:r>
              <a:rPr lang="fr-FR" sz="2400" b="1" dirty="0">
                <a:solidFill>
                  <a:srgbClr val="0070C0"/>
                </a:solidFill>
              </a:rPr>
              <a:t> </a:t>
            </a:r>
            <a:r>
              <a:rPr lang="fr-FR" sz="2400" b="1" dirty="0" err="1">
                <a:solidFill>
                  <a:srgbClr val="0070C0"/>
                </a:solidFill>
              </a:rPr>
              <a:t>Altrad</a:t>
            </a:r>
            <a:r>
              <a:rPr lang="fr-FR" sz="2400" b="1" dirty="0">
                <a:solidFill>
                  <a:srgbClr val="0070C0"/>
                </a:solidFill>
              </a:rPr>
              <a:t> tout au long de sa vie ? </a:t>
            </a:r>
          </a:p>
        </p:txBody>
      </p:sp>
      <p:sp>
        <p:nvSpPr>
          <p:cNvPr id="10" name="Rectangle 9"/>
          <p:cNvSpPr/>
          <p:nvPr/>
        </p:nvSpPr>
        <p:spPr>
          <a:xfrm>
            <a:off x="488734" y="4720781"/>
            <a:ext cx="8980729" cy="461665"/>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r>
              <a:rPr lang="fr-FR" sz="2400" b="1" dirty="0" smtClean="0"/>
              <a:t>Il a donc le profil d’un </a:t>
            </a:r>
            <a:r>
              <a:rPr lang="fr-FR" sz="2400" b="1" dirty="0"/>
              <a:t>homme parfaitement </a:t>
            </a:r>
            <a:r>
              <a:rPr lang="fr-FR" sz="2400" b="1" dirty="0" smtClean="0"/>
              <a:t>heureux ?????</a:t>
            </a:r>
            <a:endParaRPr lang="fr-FR" sz="2400" b="1" dirty="0"/>
          </a:p>
        </p:txBody>
      </p:sp>
      <p:sp>
        <p:nvSpPr>
          <p:cNvPr id="11" name="Rectangle 10"/>
          <p:cNvSpPr/>
          <p:nvPr/>
        </p:nvSpPr>
        <p:spPr>
          <a:xfrm>
            <a:off x="488734" y="5205447"/>
            <a:ext cx="9741769" cy="369332"/>
          </a:xfrm>
          <a:prstGeom prst="rect">
            <a:avLst/>
          </a:prstGeom>
        </p:spPr>
        <p:txBody>
          <a:bodyPr wrap="none">
            <a:spAutoFit/>
          </a:bodyPr>
          <a:lstStyle/>
          <a:p>
            <a:r>
              <a:rPr lang="fr-FR" dirty="0"/>
              <a:t>“ </a:t>
            </a:r>
            <a:r>
              <a:rPr lang="fr-FR" i="1" dirty="0"/>
              <a:t>Son ambition est immense, </a:t>
            </a:r>
            <a:r>
              <a:rPr lang="fr-FR" i="1" dirty="0" smtClean="0"/>
              <a:t>dit un banquier qui le connaît bien. Presque </a:t>
            </a:r>
            <a:r>
              <a:rPr lang="fr-FR" i="1" dirty="0"/>
              <a:t>sans limite. </a:t>
            </a:r>
            <a:r>
              <a:rPr lang="fr-FR" dirty="0"/>
              <a:t>”</a:t>
            </a:r>
          </a:p>
        </p:txBody>
      </p:sp>
    </p:spTree>
    <p:extLst>
      <p:ext uri="{BB962C8B-B14F-4D97-AF65-F5344CB8AC3E}">
        <p14:creationId xmlns:p14="http://schemas.microsoft.com/office/powerpoint/2010/main" val="1190034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500" fill="hold"/>
                                        <p:tgtEl>
                                          <p:spTgt spid="4"/>
                                        </p:tgtEl>
                                        <p:attrNameLst>
                                          <p:attrName>ppt_x</p:attrName>
                                        </p:attrNameLst>
                                      </p:cBhvr>
                                      <p:tavLst>
                                        <p:tav tm="0">
                                          <p:val>
                                            <p:strVal val="#ppt_x"/>
                                          </p:val>
                                        </p:tav>
                                        <p:tav tm="100000">
                                          <p:val>
                                            <p:strVal val="#ppt_x"/>
                                          </p:val>
                                        </p:tav>
                                      </p:tavLst>
                                    </p:anim>
                                    <p:anim calcmode="lin" valueType="num">
                                      <p:cBhvr additive="base">
                                        <p:cTn id="3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additive="base">
                                        <p:cTn id="37" dur="500" fill="hold"/>
                                        <p:tgtEl>
                                          <p:spTgt spid="5"/>
                                        </p:tgtEl>
                                        <p:attrNameLst>
                                          <p:attrName>ppt_x</p:attrName>
                                        </p:attrNameLst>
                                      </p:cBhvr>
                                      <p:tavLst>
                                        <p:tav tm="0">
                                          <p:val>
                                            <p:strVal val="#ppt_x"/>
                                          </p:val>
                                        </p:tav>
                                        <p:tav tm="100000">
                                          <p:val>
                                            <p:strVal val="#ppt_x"/>
                                          </p:val>
                                        </p:tav>
                                      </p:tavLst>
                                    </p:anim>
                                    <p:anim calcmode="lin" valueType="num">
                                      <p:cBhvr additive="base">
                                        <p:cTn id="3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additive="base">
                                        <p:cTn id="43" dur="500" fill="hold"/>
                                        <p:tgtEl>
                                          <p:spTgt spid="6"/>
                                        </p:tgtEl>
                                        <p:attrNameLst>
                                          <p:attrName>ppt_x</p:attrName>
                                        </p:attrNameLst>
                                      </p:cBhvr>
                                      <p:tavLst>
                                        <p:tav tm="0">
                                          <p:val>
                                            <p:strVal val="#ppt_x"/>
                                          </p:val>
                                        </p:tav>
                                        <p:tav tm="100000">
                                          <p:val>
                                            <p:strVal val="#ppt_x"/>
                                          </p:val>
                                        </p:tav>
                                      </p:tavLst>
                                    </p:anim>
                                    <p:anim calcmode="lin" valueType="num">
                                      <p:cBhvr additive="base">
                                        <p:cTn id="4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fade">
                                      <p:cBhvr>
                                        <p:cTn id="49" dur="1000"/>
                                        <p:tgtEl>
                                          <p:spTgt spid="10"/>
                                        </p:tgtEl>
                                      </p:cBhvr>
                                    </p:animEffect>
                                    <p:anim calcmode="lin" valueType="num">
                                      <p:cBhvr>
                                        <p:cTn id="50" dur="1000" fill="hold"/>
                                        <p:tgtEl>
                                          <p:spTgt spid="10"/>
                                        </p:tgtEl>
                                        <p:attrNameLst>
                                          <p:attrName>ppt_x</p:attrName>
                                        </p:attrNameLst>
                                      </p:cBhvr>
                                      <p:tavLst>
                                        <p:tav tm="0">
                                          <p:val>
                                            <p:strVal val="#ppt_x"/>
                                          </p:val>
                                        </p:tav>
                                        <p:tav tm="100000">
                                          <p:val>
                                            <p:strVal val="#ppt_x"/>
                                          </p:val>
                                        </p:tav>
                                      </p:tavLst>
                                    </p:anim>
                                    <p:anim calcmode="lin" valueType="num">
                                      <p:cBhvr>
                                        <p:cTn id="5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fade">
                                      <p:cBhvr>
                                        <p:cTn id="56" dur="1000"/>
                                        <p:tgtEl>
                                          <p:spTgt spid="11"/>
                                        </p:tgtEl>
                                      </p:cBhvr>
                                    </p:animEffect>
                                    <p:anim calcmode="lin" valueType="num">
                                      <p:cBhvr>
                                        <p:cTn id="57" dur="1000" fill="hold"/>
                                        <p:tgtEl>
                                          <p:spTgt spid="11"/>
                                        </p:tgtEl>
                                        <p:attrNameLst>
                                          <p:attrName>ppt_x</p:attrName>
                                        </p:attrNameLst>
                                      </p:cBhvr>
                                      <p:tavLst>
                                        <p:tav tm="0">
                                          <p:val>
                                            <p:strVal val="#ppt_x"/>
                                          </p:val>
                                        </p:tav>
                                        <p:tav tm="100000">
                                          <p:val>
                                            <p:strVal val="#ppt_x"/>
                                          </p:val>
                                        </p:tav>
                                      </p:tavLst>
                                    </p:anim>
                                    <p:anim calcmode="lin" valueType="num">
                                      <p:cBhvr>
                                        <p:cTn id="5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8"/>
                                        </p:tgtEl>
                                        <p:attrNameLst>
                                          <p:attrName>style.visibility</p:attrName>
                                        </p:attrNameLst>
                                      </p:cBhvr>
                                      <p:to>
                                        <p:strVal val="visible"/>
                                      </p:to>
                                    </p:set>
                                    <p:animEffect transition="in" filter="fade">
                                      <p:cBhvr>
                                        <p:cTn id="63" dur="1000"/>
                                        <p:tgtEl>
                                          <p:spTgt spid="8"/>
                                        </p:tgtEl>
                                      </p:cBhvr>
                                    </p:animEffect>
                                    <p:anim calcmode="lin" valueType="num">
                                      <p:cBhvr>
                                        <p:cTn id="64" dur="1000" fill="hold"/>
                                        <p:tgtEl>
                                          <p:spTgt spid="8"/>
                                        </p:tgtEl>
                                        <p:attrNameLst>
                                          <p:attrName>ppt_x</p:attrName>
                                        </p:attrNameLst>
                                      </p:cBhvr>
                                      <p:tavLst>
                                        <p:tav tm="0">
                                          <p:val>
                                            <p:strVal val="#ppt_x"/>
                                          </p:val>
                                        </p:tav>
                                        <p:tav tm="100000">
                                          <p:val>
                                            <p:strVal val="#ppt_x"/>
                                          </p:val>
                                        </p:tav>
                                      </p:tavLst>
                                    </p:anim>
                                    <p:anim calcmode="lin" valueType="num">
                                      <p:cBhvr>
                                        <p:cTn id="6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P spid="5" grpId="0" animBg="1"/>
      <p:bldP spid="6" grpId="0" animBg="1"/>
      <p:bldP spid="8" grpId="0" animBg="1"/>
      <p:bldP spid="10" grpId="0" animBg="1"/>
      <p:bldP spid="11"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idx="4294967295"/>
          </p:nvPr>
        </p:nvSpPr>
        <p:spPr>
          <a:xfrm>
            <a:off x="0" y="0"/>
            <a:ext cx="10401465" cy="703262"/>
          </a:xfrm>
        </p:spPr>
        <p:txBody>
          <a:bodyPr/>
          <a:lstStyle/>
          <a:p>
            <a:pPr algn="ctr"/>
            <a:r>
              <a:rPr lang="fr-FR" b="1" dirty="0" smtClean="0">
                <a:solidFill>
                  <a:srgbClr val="002060"/>
                </a:solidFill>
              </a:rPr>
              <a:t>Buts de la vie et moyens d’existence</a:t>
            </a:r>
            <a:endParaRPr lang="fr-FR" b="1" dirty="0">
              <a:solidFill>
                <a:srgbClr val="002060"/>
              </a:solidFill>
            </a:endParaRPr>
          </a:p>
        </p:txBody>
      </p:sp>
      <p:graphicFrame>
        <p:nvGraphicFramePr>
          <p:cNvPr id="8" name="Espace réservé du contenu 7"/>
          <p:cNvGraphicFramePr>
            <a:graphicFrameLocks noGrp="1"/>
          </p:cNvGraphicFramePr>
          <p:nvPr>
            <p:ph sz="half" idx="4294967295"/>
            <p:extLst>
              <p:ext uri="{D42A27DB-BD31-4B8C-83A1-F6EECF244321}">
                <p14:modId xmlns:p14="http://schemas.microsoft.com/office/powerpoint/2010/main" val="598331236"/>
              </p:ext>
            </p:extLst>
          </p:nvPr>
        </p:nvGraphicFramePr>
        <p:xfrm>
          <a:off x="6567295" y="1671582"/>
          <a:ext cx="4827588" cy="44769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Espace réservé du contenu 6"/>
          <p:cNvGraphicFramePr>
            <a:graphicFrameLocks noGrp="1"/>
          </p:cNvGraphicFramePr>
          <p:nvPr>
            <p:ph sz="quarter" idx="4294967295"/>
            <p:extLst>
              <p:ext uri="{D42A27DB-BD31-4B8C-83A1-F6EECF244321}">
                <p14:modId xmlns:p14="http://schemas.microsoft.com/office/powerpoint/2010/main" val="779228002"/>
              </p:ext>
            </p:extLst>
          </p:nvPr>
        </p:nvGraphicFramePr>
        <p:xfrm>
          <a:off x="367942" y="1600418"/>
          <a:ext cx="5613400" cy="457156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9" name="Espace réservé du texte 8"/>
          <p:cNvSpPr>
            <a:spLocks noGrp="1"/>
          </p:cNvSpPr>
          <p:nvPr>
            <p:ph type="body" idx="4294967295"/>
          </p:nvPr>
        </p:nvSpPr>
        <p:spPr>
          <a:xfrm>
            <a:off x="6566501" y="872413"/>
            <a:ext cx="5163044" cy="576262"/>
          </a:xfrm>
        </p:spPr>
        <p:style>
          <a:lnRef idx="0">
            <a:schemeClr val="accent1"/>
          </a:lnRef>
          <a:fillRef idx="3">
            <a:schemeClr val="accent1"/>
          </a:fillRef>
          <a:effectRef idx="3">
            <a:schemeClr val="accent1"/>
          </a:effectRef>
          <a:fontRef idx="minor">
            <a:schemeClr val="lt1"/>
          </a:fontRef>
        </p:style>
        <p:txBody>
          <a:bodyPr>
            <a:normAutofit/>
          </a:bodyPr>
          <a:lstStyle/>
          <a:p>
            <a:pPr marL="0" indent="0">
              <a:buNone/>
            </a:pPr>
            <a:r>
              <a:rPr lang="fr-FR" sz="2800" dirty="0" smtClean="0">
                <a:solidFill>
                  <a:schemeClr val="bg1"/>
                </a:solidFill>
              </a:rPr>
              <a:t>Accomplissement intérieur</a:t>
            </a:r>
            <a:endParaRPr lang="fr-FR" sz="2800" dirty="0">
              <a:solidFill>
                <a:schemeClr val="bg1"/>
              </a:solidFill>
            </a:endParaRPr>
          </a:p>
        </p:txBody>
      </p:sp>
      <p:sp>
        <p:nvSpPr>
          <p:cNvPr id="10" name="Espace réservé du texte 9"/>
          <p:cNvSpPr>
            <a:spLocks noGrp="1"/>
          </p:cNvSpPr>
          <p:nvPr>
            <p:ph type="body" sz="quarter" idx="4294967295"/>
          </p:nvPr>
        </p:nvSpPr>
        <p:spPr>
          <a:xfrm>
            <a:off x="425669" y="903835"/>
            <a:ext cx="5470634" cy="576262"/>
          </a:xfrm>
        </p:spPr>
        <p:style>
          <a:lnRef idx="0">
            <a:schemeClr val="accent2"/>
          </a:lnRef>
          <a:fillRef idx="3">
            <a:schemeClr val="accent2"/>
          </a:fillRef>
          <a:effectRef idx="3">
            <a:schemeClr val="accent2"/>
          </a:effectRef>
          <a:fontRef idx="minor">
            <a:schemeClr val="lt1"/>
          </a:fontRef>
        </p:style>
        <p:txBody>
          <a:bodyPr>
            <a:noAutofit/>
          </a:bodyPr>
          <a:lstStyle/>
          <a:p>
            <a:pPr marL="0" indent="0" algn="ctr">
              <a:buNone/>
            </a:pPr>
            <a:r>
              <a:rPr lang="fr-FR" sz="2800" dirty="0" smtClean="0">
                <a:solidFill>
                  <a:schemeClr val="bg1"/>
                </a:solidFill>
              </a:rPr>
              <a:t>Accomplissement extérieur</a:t>
            </a:r>
            <a:endParaRPr lang="fr-FR" sz="2800" dirty="0">
              <a:solidFill>
                <a:schemeClr val="bg1"/>
              </a:solidFill>
            </a:endParaRPr>
          </a:p>
        </p:txBody>
      </p:sp>
      <p:sp>
        <p:nvSpPr>
          <p:cNvPr id="11" name="Ellipse 10"/>
          <p:cNvSpPr/>
          <p:nvPr/>
        </p:nvSpPr>
        <p:spPr>
          <a:xfrm>
            <a:off x="8523889" y="3452649"/>
            <a:ext cx="914400" cy="867103"/>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fr-FR" dirty="0" smtClean="0">
                <a:latin typeface="Bodoni MT Condensed" pitchFamily="18" charset="0"/>
              </a:rPr>
              <a:t>Amour Vrai</a:t>
            </a:r>
            <a:endParaRPr lang="fr-FR" dirty="0">
              <a:latin typeface="Bodoni MT Condensed" pitchFamily="18" charset="0"/>
            </a:endParaRPr>
          </a:p>
        </p:txBody>
      </p:sp>
      <p:sp>
        <p:nvSpPr>
          <p:cNvPr id="12" name="Ellipse 11"/>
          <p:cNvSpPr/>
          <p:nvPr/>
        </p:nvSpPr>
        <p:spPr>
          <a:xfrm>
            <a:off x="2657268" y="3326526"/>
            <a:ext cx="1034750" cy="993226"/>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fr-FR" dirty="0" smtClean="0">
                <a:latin typeface="Bodoni MT Condensed" pitchFamily="18" charset="0"/>
              </a:rPr>
              <a:t>Lutte</a:t>
            </a:r>
          </a:p>
          <a:p>
            <a:pPr algn="ctr"/>
            <a:r>
              <a:rPr lang="fr-FR" dirty="0" smtClean="0">
                <a:latin typeface="Bodoni MT Condensed" pitchFamily="18" charset="0"/>
              </a:rPr>
              <a:t>Fortune</a:t>
            </a:r>
            <a:endParaRPr lang="fr-FR" dirty="0">
              <a:latin typeface="Bodoni MT Condensed" pitchFamily="18" charset="0"/>
            </a:endParaRPr>
          </a:p>
        </p:txBody>
      </p:sp>
      <p:sp>
        <p:nvSpPr>
          <p:cNvPr id="13" name="Rectangle 12"/>
          <p:cNvSpPr/>
          <p:nvPr/>
        </p:nvSpPr>
        <p:spPr>
          <a:xfrm>
            <a:off x="1105806" y="6187249"/>
            <a:ext cx="4137671" cy="646331"/>
          </a:xfrm>
          <a:prstGeom prst="rect">
            <a:avLst/>
          </a:prstGeom>
        </p:spPr>
        <p:style>
          <a:lnRef idx="0">
            <a:schemeClr val="accent2"/>
          </a:lnRef>
          <a:fillRef idx="3">
            <a:schemeClr val="accent2"/>
          </a:fillRef>
          <a:effectRef idx="3">
            <a:schemeClr val="accent2"/>
          </a:effectRef>
          <a:fontRef idx="minor">
            <a:schemeClr val="lt1"/>
          </a:fontRef>
        </p:style>
        <p:txBody>
          <a:bodyPr wrap="none">
            <a:spAutoFit/>
          </a:bodyPr>
          <a:lstStyle/>
          <a:p>
            <a:pPr algn="ctr"/>
            <a:r>
              <a:rPr lang="fr-FR" dirty="0" smtClean="0"/>
              <a:t>Reconnaissance extérieure, sociale</a:t>
            </a:r>
          </a:p>
          <a:p>
            <a:pPr algn="ctr"/>
            <a:r>
              <a:rPr lang="fr-FR" dirty="0" smtClean="0"/>
              <a:t>Prospérité au sens profane</a:t>
            </a:r>
            <a:endParaRPr lang="fr-FR" dirty="0"/>
          </a:p>
        </p:txBody>
      </p:sp>
      <p:sp>
        <p:nvSpPr>
          <p:cNvPr id="14" name="Rectangle 13"/>
          <p:cNvSpPr/>
          <p:nvPr/>
        </p:nvSpPr>
        <p:spPr>
          <a:xfrm>
            <a:off x="6832904" y="6166853"/>
            <a:ext cx="4296369" cy="646331"/>
          </a:xfrm>
          <a:prstGeom prst="rect">
            <a:avLst/>
          </a:prstGeom>
        </p:spPr>
        <p:style>
          <a:lnRef idx="0">
            <a:schemeClr val="accent1"/>
          </a:lnRef>
          <a:fillRef idx="3">
            <a:schemeClr val="accent1"/>
          </a:fillRef>
          <a:effectRef idx="3">
            <a:schemeClr val="accent1"/>
          </a:effectRef>
          <a:fontRef idx="minor">
            <a:schemeClr val="lt1"/>
          </a:fontRef>
        </p:style>
        <p:txBody>
          <a:bodyPr wrap="none">
            <a:spAutoFit/>
          </a:bodyPr>
          <a:lstStyle/>
          <a:p>
            <a:pPr algn="ctr"/>
            <a:r>
              <a:rPr lang="fr-FR" dirty="0" smtClean="0"/>
              <a:t>Reconnaissance intérieure, spirituelle</a:t>
            </a:r>
          </a:p>
          <a:p>
            <a:pPr algn="ctr"/>
            <a:r>
              <a:rPr lang="fr-FR" dirty="0" smtClean="0"/>
              <a:t>Plénitude, réalisation</a:t>
            </a:r>
            <a:endParaRPr lang="fr-FR" dirty="0"/>
          </a:p>
        </p:txBody>
      </p:sp>
    </p:spTree>
    <p:extLst>
      <p:ext uri="{BB962C8B-B14F-4D97-AF65-F5344CB8AC3E}">
        <p14:creationId xmlns:p14="http://schemas.microsoft.com/office/powerpoint/2010/main" val="327339332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77549" y="516469"/>
            <a:ext cx="9234522" cy="706964"/>
          </a:xfrm>
        </p:spPr>
        <p:txBody>
          <a:bodyPr/>
          <a:lstStyle/>
          <a:p>
            <a:r>
              <a:rPr lang="fr-FR" sz="2800" dirty="0" smtClean="0"/>
              <a:t>L’Arbre de Vie et les titres originels de l’être humain</a:t>
            </a:r>
            <a:endParaRPr lang="fr-FR" sz="2800" dirty="0"/>
          </a:p>
        </p:txBody>
      </p:sp>
      <p:sp>
        <p:nvSpPr>
          <p:cNvPr id="3" name="Espace réservé du contenu 2"/>
          <p:cNvSpPr>
            <a:spLocks noGrp="1"/>
          </p:cNvSpPr>
          <p:nvPr>
            <p:ph idx="1"/>
          </p:nvPr>
        </p:nvSpPr>
        <p:spPr>
          <a:xfrm>
            <a:off x="508568" y="2397967"/>
            <a:ext cx="7515760" cy="4320074"/>
          </a:xfrm>
        </p:spPr>
        <p:txBody>
          <a:bodyPr>
            <a:normAutofit fontScale="85000" lnSpcReduction="10000"/>
          </a:bodyPr>
          <a:lstStyle/>
          <a:p>
            <a:r>
              <a:rPr lang="fr-FR" sz="2400" dirty="0" smtClean="0"/>
              <a:t>Dans la Genèse, Dieu place l’être humain dans un jardin idéal de prospérité. Deux arbres y poussent : l’Arbre de la Connaissance du bien et du mal, et </a:t>
            </a:r>
            <a:r>
              <a:rPr lang="fr-FR" sz="2400" dirty="0"/>
              <a:t>l’Arbre de Vie</a:t>
            </a:r>
            <a:r>
              <a:rPr lang="fr-FR" sz="2400" dirty="0" smtClean="0"/>
              <a:t>. Ce dernier représente tout ce qui peut combler l’homme.</a:t>
            </a:r>
            <a:endParaRPr lang="fr-FR" sz="2400" dirty="0"/>
          </a:p>
          <a:p>
            <a:r>
              <a:rPr lang="fr-FR" sz="2400" dirty="0" smtClean="0"/>
              <a:t>Il désigne le souverain bien sur la terre, une synthèse de la plénitude intérieure atteinte avec la Bénédiction de Dieu et de l’accomplissement extérieur accompli par le mérite, le travail, la responsabilité humaine</a:t>
            </a:r>
          </a:p>
          <a:p>
            <a:r>
              <a:rPr lang="fr-FR" sz="2400" dirty="0" smtClean="0"/>
              <a:t>Dieu donne à Adam et Eve trois Bénédictions : « Soyez féconds, multipliez, soumettez la terre et dominez-la ». Accomplir les Trois Bénédictions, c’est devenir un Arbre de Vie. C’est aussi gagner le droit d’aînesse, la position de parent et de roi.</a:t>
            </a:r>
            <a:endParaRPr lang="fr-FR" sz="2400" dirty="0"/>
          </a:p>
        </p:txBody>
      </p:sp>
      <p:pic>
        <p:nvPicPr>
          <p:cNvPr id="2050" name="Picture 2" descr="arbre-de-vie-NB-CC bb">
            <a:hlinkClick r:id="rId2"/>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286161" y="2556586"/>
            <a:ext cx="3390957" cy="33683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552552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Espace réservé du texte 12"/>
          <p:cNvSpPr>
            <a:spLocks noGrp="1"/>
          </p:cNvSpPr>
          <p:nvPr>
            <p:ph type="body" idx="4294967295"/>
          </p:nvPr>
        </p:nvSpPr>
        <p:spPr>
          <a:xfrm>
            <a:off x="0" y="0"/>
            <a:ext cx="3936124" cy="1497945"/>
          </a:xfrm>
        </p:spPr>
        <p:style>
          <a:lnRef idx="0">
            <a:schemeClr val="accent1"/>
          </a:lnRef>
          <a:fillRef idx="3">
            <a:schemeClr val="accent1"/>
          </a:fillRef>
          <a:effectRef idx="3">
            <a:schemeClr val="accent1"/>
          </a:effectRef>
          <a:fontRef idx="minor">
            <a:schemeClr val="lt1"/>
          </a:fontRef>
        </p:style>
        <p:txBody>
          <a:bodyPr>
            <a:normAutofit/>
          </a:bodyPr>
          <a:lstStyle/>
          <a:p>
            <a:pPr marL="0" indent="0" algn="ctr">
              <a:buNone/>
            </a:pPr>
            <a:r>
              <a:rPr lang="fr-FR" sz="2400" b="1" dirty="0" smtClean="0"/>
              <a:t>Première Bénédiction</a:t>
            </a:r>
          </a:p>
          <a:p>
            <a:pPr marL="0" indent="0" algn="ctr">
              <a:buNone/>
            </a:pPr>
            <a:r>
              <a:rPr lang="fr-FR" sz="2400" b="1" dirty="0" smtClean="0"/>
              <a:t>Soyez féconds</a:t>
            </a:r>
          </a:p>
          <a:p>
            <a:pPr marL="0" indent="0" algn="ctr">
              <a:buNone/>
            </a:pPr>
            <a:r>
              <a:rPr lang="fr-FR" sz="2400" b="1" dirty="0" smtClean="0"/>
              <a:t>Être</a:t>
            </a:r>
            <a:endParaRPr lang="fr-FR" sz="2400" b="1" dirty="0"/>
          </a:p>
        </p:txBody>
      </p:sp>
      <p:sp>
        <p:nvSpPr>
          <p:cNvPr id="14" name="Espace réservé du texte 13"/>
          <p:cNvSpPr>
            <a:spLocks noGrp="1"/>
          </p:cNvSpPr>
          <p:nvPr>
            <p:ph type="body" sz="quarter" idx="4294967295"/>
          </p:nvPr>
        </p:nvSpPr>
        <p:spPr>
          <a:xfrm>
            <a:off x="3936124" y="1"/>
            <a:ext cx="4527605" cy="1497724"/>
          </a:xfrm>
        </p:spPr>
        <p:style>
          <a:lnRef idx="0">
            <a:schemeClr val="accent2"/>
          </a:lnRef>
          <a:fillRef idx="3">
            <a:schemeClr val="accent2"/>
          </a:fillRef>
          <a:effectRef idx="3">
            <a:schemeClr val="accent2"/>
          </a:effectRef>
          <a:fontRef idx="minor">
            <a:schemeClr val="lt1"/>
          </a:fontRef>
        </p:style>
        <p:txBody>
          <a:bodyPr>
            <a:noAutofit/>
          </a:bodyPr>
          <a:lstStyle/>
          <a:p>
            <a:pPr marL="0" indent="0" algn="ctr">
              <a:buNone/>
            </a:pPr>
            <a:r>
              <a:rPr lang="fr-FR" sz="2400" b="1" dirty="0" smtClean="0"/>
              <a:t>Deuxième Bénédiction </a:t>
            </a:r>
          </a:p>
          <a:p>
            <a:pPr marL="0" indent="0" algn="ctr">
              <a:buNone/>
            </a:pPr>
            <a:r>
              <a:rPr lang="fr-FR" sz="2400" b="1" dirty="0" smtClean="0"/>
              <a:t>Multipliez</a:t>
            </a:r>
          </a:p>
          <a:p>
            <a:pPr marL="0" indent="0" algn="ctr">
              <a:buNone/>
            </a:pPr>
            <a:r>
              <a:rPr lang="fr-FR" sz="2400" b="1" dirty="0" smtClean="0"/>
              <a:t>Aimer</a:t>
            </a:r>
            <a:endParaRPr lang="fr-FR" sz="2400" b="1" dirty="0"/>
          </a:p>
        </p:txBody>
      </p:sp>
      <p:sp>
        <p:nvSpPr>
          <p:cNvPr id="15" name="Espace réservé du texte 14"/>
          <p:cNvSpPr>
            <a:spLocks noGrp="1"/>
          </p:cNvSpPr>
          <p:nvPr>
            <p:ph type="body" sz="quarter" idx="4294967295"/>
          </p:nvPr>
        </p:nvSpPr>
        <p:spPr>
          <a:xfrm>
            <a:off x="8463730" y="0"/>
            <a:ext cx="3728270" cy="1497724"/>
          </a:xfrm>
        </p:spPr>
        <p:style>
          <a:lnRef idx="0">
            <a:schemeClr val="accent3"/>
          </a:lnRef>
          <a:fillRef idx="3">
            <a:schemeClr val="accent3"/>
          </a:fillRef>
          <a:effectRef idx="3">
            <a:schemeClr val="accent3"/>
          </a:effectRef>
          <a:fontRef idx="minor">
            <a:schemeClr val="lt1"/>
          </a:fontRef>
        </p:style>
        <p:txBody>
          <a:bodyPr>
            <a:noAutofit/>
          </a:bodyPr>
          <a:lstStyle/>
          <a:p>
            <a:pPr marL="0" indent="0" algn="ctr">
              <a:buNone/>
            </a:pPr>
            <a:r>
              <a:rPr lang="fr-FR" sz="2400" dirty="0" smtClean="0"/>
              <a:t>Troisième Bénédiction</a:t>
            </a:r>
          </a:p>
          <a:p>
            <a:pPr marL="0" indent="0" algn="ctr">
              <a:buNone/>
            </a:pPr>
            <a:r>
              <a:rPr lang="fr-FR" sz="2400" dirty="0" smtClean="0"/>
              <a:t>Soumettez la terre</a:t>
            </a:r>
          </a:p>
          <a:p>
            <a:pPr marL="0" indent="0" algn="ctr">
              <a:buNone/>
            </a:pPr>
            <a:r>
              <a:rPr lang="fr-FR" sz="2400" dirty="0" smtClean="0"/>
              <a:t>Créer</a:t>
            </a:r>
            <a:endParaRPr lang="fr-FR" sz="2400" dirty="0"/>
          </a:p>
        </p:txBody>
      </p:sp>
      <p:graphicFrame>
        <p:nvGraphicFramePr>
          <p:cNvPr id="19" name="Espace réservé du contenu 3"/>
          <p:cNvGraphicFramePr>
            <a:graphicFrameLocks/>
          </p:cNvGraphicFramePr>
          <p:nvPr>
            <p:extLst>
              <p:ext uri="{D42A27DB-BD31-4B8C-83A1-F6EECF244321}">
                <p14:modId xmlns:p14="http://schemas.microsoft.com/office/powerpoint/2010/main" val="3644720538"/>
              </p:ext>
            </p:extLst>
          </p:nvPr>
        </p:nvGraphicFramePr>
        <p:xfrm>
          <a:off x="15765" y="1523999"/>
          <a:ext cx="3920359" cy="40412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20" name="Espace réservé du contenu 3"/>
          <p:cNvGraphicFramePr>
            <a:graphicFrameLocks/>
          </p:cNvGraphicFramePr>
          <p:nvPr>
            <p:extLst>
              <p:ext uri="{D42A27DB-BD31-4B8C-83A1-F6EECF244321}">
                <p14:modId xmlns:p14="http://schemas.microsoft.com/office/powerpoint/2010/main" val="3352857600"/>
              </p:ext>
            </p:extLst>
          </p:nvPr>
        </p:nvGraphicFramePr>
        <p:xfrm>
          <a:off x="3936124" y="1545021"/>
          <a:ext cx="4508939" cy="402020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21" name="Espace réservé du contenu 3"/>
          <p:cNvGraphicFramePr>
            <a:graphicFrameLocks/>
          </p:cNvGraphicFramePr>
          <p:nvPr>
            <p:extLst>
              <p:ext uri="{D42A27DB-BD31-4B8C-83A1-F6EECF244321}">
                <p14:modId xmlns:p14="http://schemas.microsoft.com/office/powerpoint/2010/main" val="3162543781"/>
              </p:ext>
            </p:extLst>
          </p:nvPr>
        </p:nvGraphicFramePr>
        <p:xfrm>
          <a:off x="8463730" y="1513491"/>
          <a:ext cx="3728270" cy="3857296"/>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16" name="Espace réservé du texte 12"/>
          <p:cNvSpPr txBox="1">
            <a:spLocks/>
          </p:cNvSpPr>
          <p:nvPr/>
        </p:nvSpPr>
        <p:spPr>
          <a:xfrm>
            <a:off x="-1" y="5565228"/>
            <a:ext cx="3936125" cy="1292772"/>
          </a:xfrm>
          <a:prstGeom prst="rect">
            <a:avLst/>
          </a:prstGeom>
        </p:spPr>
        <p:style>
          <a:lnRef idx="0">
            <a:schemeClr val="accent1"/>
          </a:lnRef>
          <a:fillRef idx="3">
            <a:schemeClr val="accent1"/>
          </a:fillRef>
          <a:effectRef idx="3">
            <a:schemeClr val="accent1"/>
          </a:effectRef>
          <a:fontRef idx="minor">
            <a:schemeClr val="lt1"/>
          </a:fontRef>
        </p:style>
        <p:txBody>
          <a:bodyPr vert="horz" lIns="91440" tIns="45720" rIns="91440" bIns="45720" rtlCol="0">
            <a:normAutofit fontScale="92500" lnSpcReduction="1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dk1"/>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dk1"/>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dk1"/>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dk1"/>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dk1"/>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dk1"/>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dk1"/>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dk1"/>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dk1"/>
                </a:solidFill>
                <a:latin typeface="+mn-lt"/>
                <a:ea typeface="+mn-ea"/>
                <a:cs typeface="+mn-cs"/>
              </a:defRPr>
            </a:lvl9pPr>
          </a:lstStyle>
          <a:p>
            <a:pPr marL="0" indent="0" algn="ctr">
              <a:buFont typeface="Wingdings 3" charset="2"/>
              <a:buNone/>
            </a:pPr>
            <a:r>
              <a:rPr lang="fr-FR" sz="2400" b="1" dirty="0" smtClean="0">
                <a:solidFill>
                  <a:schemeClr val="bg1"/>
                </a:solidFill>
              </a:rPr>
              <a:t>Guide (enseignant)</a:t>
            </a:r>
          </a:p>
          <a:p>
            <a:pPr marL="0" indent="0" algn="ctr">
              <a:buFont typeface="Wingdings 3" charset="2"/>
              <a:buNone/>
            </a:pPr>
            <a:r>
              <a:rPr lang="fr-FR" sz="2400" b="1" dirty="0" smtClean="0">
                <a:solidFill>
                  <a:schemeClr val="bg1"/>
                </a:solidFill>
              </a:rPr>
              <a:t>Droit d’aînesse</a:t>
            </a:r>
          </a:p>
          <a:p>
            <a:pPr marL="0" indent="0" algn="ctr">
              <a:buFont typeface="Wingdings 3" charset="2"/>
              <a:buNone/>
            </a:pPr>
            <a:r>
              <a:rPr lang="fr-FR" sz="2400" b="1" dirty="0">
                <a:solidFill>
                  <a:schemeClr val="bg1"/>
                </a:solidFill>
              </a:rPr>
              <a:t>S</a:t>
            </a:r>
            <a:r>
              <a:rPr lang="fr-FR" sz="2400" b="1" dirty="0" smtClean="0">
                <a:solidFill>
                  <a:schemeClr val="bg1"/>
                </a:solidFill>
              </a:rPr>
              <a:t>avoir et diplômes</a:t>
            </a:r>
            <a:endParaRPr lang="fr-FR" sz="2400" b="1" dirty="0">
              <a:solidFill>
                <a:schemeClr val="bg1"/>
              </a:solidFill>
            </a:endParaRPr>
          </a:p>
        </p:txBody>
      </p:sp>
      <p:sp>
        <p:nvSpPr>
          <p:cNvPr id="18" name="Espace réservé du texte 13"/>
          <p:cNvSpPr txBox="1">
            <a:spLocks/>
          </p:cNvSpPr>
          <p:nvPr/>
        </p:nvSpPr>
        <p:spPr>
          <a:xfrm>
            <a:off x="3936124" y="5565228"/>
            <a:ext cx="4527606" cy="1271752"/>
          </a:xfrm>
          <a:prstGeom prst="rect">
            <a:avLst/>
          </a:prstGeom>
        </p:spPr>
        <p:style>
          <a:lnRef idx="0">
            <a:schemeClr val="accent2"/>
          </a:lnRef>
          <a:fillRef idx="3">
            <a:schemeClr val="accent2"/>
          </a:fillRef>
          <a:effectRef idx="3">
            <a:schemeClr val="accent2"/>
          </a:effectRef>
          <a:fontRef idx="minor">
            <a:schemeClr val="lt1"/>
          </a:fontRef>
        </p:style>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dk1"/>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dk1"/>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dk1"/>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dk1"/>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dk1"/>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dk1"/>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dk1"/>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dk1"/>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dk1"/>
                </a:solidFill>
                <a:latin typeface="+mn-lt"/>
                <a:ea typeface="+mn-ea"/>
                <a:cs typeface="+mn-cs"/>
              </a:defRPr>
            </a:lvl9pPr>
          </a:lstStyle>
          <a:p>
            <a:pPr marL="0" indent="0" algn="ctr">
              <a:buFont typeface="Wingdings 3" charset="2"/>
              <a:buNone/>
            </a:pPr>
            <a:r>
              <a:rPr lang="fr-FR" sz="2400" b="1" dirty="0" smtClean="0">
                <a:solidFill>
                  <a:schemeClr val="bg1"/>
                </a:solidFill>
              </a:rPr>
              <a:t>Parent – Chef</a:t>
            </a:r>
          </a:p>
          <a:p>
            <a:pPr marL="0" indent="0" algn="ctr">
              <a:buFont typeface="Wingdings 3" charset="2"/>
              <a:buNone/>
            </a:pPr>
            <a:r>
              <a:rPr lang="fr-FR" sz="2400" b="1" dirty="0">
                <a:solidFill>
                  <a:schemeClr val="bg1"/>
                </a:solidFill>
              </a:rPr>
              <a:t>P</a:t>
            </a:r>
            <a:r>
              <a:rPr lang="fr-FR" sz="2400" b="1" dirty="0" smtClean="0">
                <a:solidFill>
                  <a:schemeClr val="bg1"/>
                </a:solidFill>
              </a:rPr>
              <a:t>ouvoir et honneurs</a:t>
            </a:r>
            <a:endParaRPr lang="fr-FR" sz="2400" b="1" dirty="0">
              <a:solidFill>
                <a:schemeClr val="bg1"/>
              </a:solidFill>
            </a:endParaRPr>
          </a:p>
        </p:txBody>
      </p:sp>
      <p:sp>
        <p:nvSpPr>
          <p:cNvPr id="22" name="Espace réservé du texte 14"/>
          <p:cNvSpPr txBox="1">
            <a:spLocks/>
          </p:cNvSpPr>
          <p:nvPr/>
        </p:nvSpPr>
        <p:spPr>
          <a:xfrm>
            <a:off x="8463730" y="5370786"/>
            <a:ext cx="3728270" cy="1497724"/>
          </a:xfrm>
          <a:prstGeom prst="rect">
            <a:avLst/>
          </a:prstGeom>
        </p:spPr>
        <p:style>
          <a:lnRef idx="0">
            <a:schemeClr val="accent3"/>
          </a:lnRef>
          <a:fillRef idx="3">
            <a:schemeClr val="accent3"/>
          </a:fillRef>
          <a:effectRef idx="3">
            <a:schemeClr val="accent3"/>
          </a:effectRef>
          <a:fontRef idx="minor">
            <a:schemeClr val="lt1"/>
          </a:fontRef>
        </p:style>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lt1"/>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lt1"/>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lt1"/>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lt1"/>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lt1"/>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lt1"/>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lt1"/>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lt1"/>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lt1"/>
                </a:solidFill>
                <a:latin typeface="+mn-lt"/>
                <a:ea typeface="+mn-ea"/>
                <a:cs typeface="+mn-cs"/>
              </a:defRPr>
            </a:lvl9pPr>
          </a:lstStyle>
          <a:p>
            <a:pPr marL="0" indent="0" algn="ctr">
              <a:buFont typeface="Wingdings 3" charset="2"/>
              <a:buNone/>
            </a:pPr>
            <a:r>
              <a:rPr lang="fr-FR" sz="2400" b="1" dirty="0" smtClean="0"/>
              <a:t>Maître</a:t>
            </a:r>
          </a:p>
          <a:p>
            <a:pPr marL="0" indent="0" algn="ctr">
              <a:buFont typeface="Wingdings 3" charset="2"/>
              <a:buNone/>
            </a:pPr>
            <a:r>
              <a:rPr lang="fr-FR" sz="2400" b="1" dirty="0" smtClean="0"/>
              <a:t>Roi</a:t>
            </a:r>
          </a:p>
          <a:p>
            <a:pPr marL="0" indent="0" algn="ctr">
              <a:buFont typeface="Wingdings 3" charset="2"/>
              <a:buNone/>
            </a:pPr>
            <a:r>
              <a:rPr lang="fr-FR" sz="2400" b="1" dirty="0" smtClean="0"/>
              <a:t>Avoir et prospérité</a:t>
            </a:r>
            <a:endParaRPr lang="fr-FR" sz="2400" b="1" dirty="0"/>
          </a:p>
        </p:txBody>
      </p:sp>
    </p:spTree>
    <p:extLst>
      <p:ext uri="{BB962C8B-B14F-4D97-AF65-F5344CB8AC3E}">
        <p14:creationId xmlns:p14="http://schemas.microsoft.com/office/powerpoint/2010/main" val="314948095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73029" y="462225"/>
            <a:ext cx="9972829" cy="994616"/>
          </a:xfrm>
        </p:spPr>
        <p:txBody>
          <a:bodyPr/>
          <a:lstStyle/>
          <a:p>
            <a:pPr algn="ctr"/>
            <a:r>
              <a:rPr lang="fr-FR" sz="4800" b="1" dirty="0" smtClean="0">
                <a:effectLst>
                  <a:outerShdw blurRad="38100" dist="38100" dir="2700000" algn="tl">
                    <a:srgbClr val="000000">
                      <a:alpha val="43137"/>
                    </a:srgbClr>
                  </a:outerShdw>
                </a:effectLst>
              </a:rPr>
              <a:t>L’Arbre de Vie</a:t>
            </a:r>
            <a:endParaRPr lang="fr-FR" sz="4800" b="1" dirty="0">
              <a:effectLst>
                <a:outerShdw blurRad="38100" dist="38100" dir="2700000" algn="tl">
                  <a:srgbClr val="000000">
                    <a:alpha val="43137"/>
                  </a:srgbClr>
                </a:outerShdw>
              </a:effectLst>
            </a:endParaRPr>
          </a:p>
        </p:txBody>
      </p:sp>
      <p:sp>
        <p:nvSpPr>
          <p:cNvPr id="3" name="Espace réservé du contenu 2"/>
          <p:cNvSpPr>
            <a:spLocks noGrp="1"/>
          </p:cNvSpPr>
          <p:nvPr>
            <p:ph idx="1"/>
          </p:nvPr>
        </p:nvSpPr>
        <p:spPr>
          <a:xfrm>
            <a:off x="477039" y="2650797"/>
            <a:ext cx="5691286" cy="3997976"/>
          </a:xfrm>
        </p:spPr>
        <p:txBody>
          <a:bodyPr>
            <a:normAutofit/>
          </a:bodyPr>
          <a:lstStyle/>
          <a:p>
            <a:r>
              <a:rPr lang="fr-FR" sz="2400" dirty="0" smtClean="0"/>
              <a:t>Plénitude </a:t>
            </a:r>
            <a:r>
              <a:rPr lang="fr-FR" sz="2400" dirty="0" smtClean="0"/>
              <a:t>désirée par </a:t>
            </a:r>
            <a:r>
              <a:rPr lang="fr-FR" sz="2400" dirty="0" smtClean="0"/>
              <a:t>Adam</a:t>
            </a:r>
            <a:endParaRPr lang="fr-FR" sz="2400" dirty="0" smtClean="0"/>
          </a:p>
          <a:p>
            <a:r>
              <a:rPr lang="fr-FR" sz="2400" dirty="0" smtClean="0"/>
              <a:t>Eden</a:t>
            </a:r>
            <a:r>
              <a:rPr lang="fr-FR" sz="2400" dirty="0" smtClean="0"/>
              <a:t>, </a:t>
            </a:r>
            <a:r>
              <a:rPr lang="fr-FR" sz="2400" dirty="0" smtClean="0"/>
              <a:t>patrie originelle</a:t>
            </a:r>
          </a:p>
          <a:p>
            <a:r>
              <a:rPr lang="fr-FR" sz="2400" dirty="0" smtClean="0"/>
              <a:t>Terre </a:t>
            </a:r>
            <a:r>
              <a:rPr lang="fr-FR" sz="2400" dirty="0" smtClean="0"/>
              <a:t>promise</a:t>
            </a:r>
          </a:p>
          <a:p>
            <a:r>
              <a:rPr lang="fr-FR" sz="2400" dirty="0" smtClean="0"/>
              <a:t>Âg</a:t>
            </a:r>
            <a:r>
              <a:rPr lang="fr-FR" sz="2400" dirty="0" smtClean="0"/>
              <a:t>e </a:t>
            </a:r>
            <a:r>
              <a:rPr lang="fr-FR" sz="2400" dirty="0" smtClean="0"/>
              <a:t>d’or</a:t>
            </a:r>
          </a:p>
          <a:p>
            <a:r>
              <a:rPr lang="fr-FR" sz="2400" dirty="0" smtClean="0"/>
              <a:t>Par métonymie, la terre entière où coulent le lait et le miel, promise à tous les êtres humains qui seront redevenus des êtres </a:t>
            </a:r>
            <a:r>
              <a:rPr lang="fr-FR" sz="2400" dirty="0" smtClean="0"/>
              <a:t>originels</a:t>
            </a:r>
          </a:p>
        </p:txBody>
      </p:sp>
      <p:pic>
        <p:nvPicPr>
          <p:cNvPr id="1026" name="Picture 2" descr="http://kerrydarlington.co.uk/content/sized/content/portfolio/tree-of-life-mural-920x467.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363525" y="2558807"/>
            <a:ext cx="5401036" cy="274161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6399531" y="5433289"/>
            <a:ext cx="5383205" cy="461665"/>
          </a:xfrm>
          <a:prstGeom prst="rect">
            <a:avLst/>
          </a:prstGeom>
        </p:spPr>
        <p:txBody>
          <a:bodyPr wrap="none">
            <a:spAutoFit/>
          </a:bodyPr>
          <a:lstStyle/>
          <a:p>
            <a:pPr marL="342900" lvl="0" indent="-342900">
              <a:spcBef>
                <a:spcPts val="1000"/>
              </a:spcBef>
              <a:buClr>
                <a:srgbClr val="4F81BD"/>
              </a:buClr>
              <a:buSzPct val="80000"/>
              <a:buFont typeface="Wingdings 3" charset="2"/>
              <a:buChar char=""/>
            </a:pPr>
            <a:r>
              <a:rPr lang="fr-FR" sz="2400" dirty="0">
                <a:solidFill>
                  <a:prstClr val="black">
                    <a:lumMod val="75000"/>
                    <a:lumOff val="25000"/>
                  </a:prstClr>
                </a:solidFill>
              </a:rPr>
              <a:t>L’Arbre de </a:t>
            </a:r>
            <a:r>
              <a:rPr lang="fr-FR" sz="2400" dirty="0" smtClean="0">
                <a:solidFill>
                  <a:prstClr val="black">
                    <a:lumMod val="75000"/>
                    <a:lumOff val="25000"/>
                  </a:prstClr>
                </a:solidFill>
              </a:rPr>
              <a:t>Vie, Kenny Darlington</a:t>
            </a:r>
            <a:endParaRPr lang="fr-FR" sz="2400" dirty="0">
              <a:solidFill>
                <a:prstClr val="black">
                  <a:lumMod val="75000"/>
                  <a:lumOff val="25000"/>
                </a:prstClr>
              </a:solidFill>
            </a:endParaRPr>
          </a:p>
        </p:txBody>
      </p:sp>
    </p:spTree>
    <p:extLst>
      <p:ext uri="{BB962C8B-B14F-4D97-AF65-F5344CB8AC3E}">
        <p14:creationId xmlns:p14="http://schemas.microsoft.com/office/powerpoint/2010/main" val="376194877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18181" y="500704"/>
            <a:ext cx="9965888" cy="706964"/>
          </a:xfrm>
        </p:spPr>
        <p:txBody>
          <a:bodyPr/>
          <a:lstStyle/>
          <a:p>
            <a:r>
              <a:rPr lang="fr-FR" sz="4000" b="1" dirty="0">
                <a:solidFill>
                  <a:srgbClr val="FFC000"/>
                </a:solidFill>
                <a:effectLst>
                  <a:outerShdw blurRad="38100" dist="38100" dir="2700000" algn="tl">
                    <a:srgbClr val="000000">
                      <a:alpha val="43137"/>
                    </a:srgbClr>
                  </a:outerShdw>
                </a:effectLst>
              </a:rPr>
              <a:t>La chute et la perte de l’Arbre de </a:t>
            </a:r>
            <a:r>
              <a:rPr lang="fr-FR" sz="4000" b="1" dirty="0" smtClean="0">
                <a:solidFill>
                  <a:srgbClr val="FFC000"/>
                </a:solidFill>
                <a:effectLst>
                  <a:outerShdw blurRad="38100" dist="38100" dir="2700000" algn="tl">
                    <a:srgbClr val="000000">
                      <a:alpha val="43137"/>
                    </a:srgbClr>
                  </a:outerShdw>
                </a:effectLst>
              </a:rPr>
              <a:t>Vie</a:t>
            </a:r>
            <a:endParaRPr lang="fr-FR" sz="4000" b="1" dirty="0">
              <a:solidFill>
                <a:srgbClr val="FFC000"/>
              </a:solidFill>
              <a:effectLst>
                <a:outerShdw blurRad="38100" dist="38100" dir="2700000" algn="tl">
                  <a:srgbClr val="000000">
                    <a:alpha val="43137"/>
                  </a:srgbClr>
                </a:outerShdw>
              </a:effectLst>
            </a:endParaRPr>
          </a:p>
        </p:txBody>
      </p:sp>
      <p:sp>
        <p:nvSpPr>
          <p:cNvPr id="3" name="Espace réservé du contenu 2"/>
          <p:cNvSpPr>
            <a:spLocks noGrp="1"/>
          </p:cNvSpPr>
          <p:nvPr>
            <p:ph idx="1"/>
          </p:nvPr>
        </p:nvSpPr>
        <p:spPr>
          <a:xfrm>
            <a:off x="2916621" y="2441136"/>
            <a:ext cx="5139558" cy="4211911"/>
          </a:xfrm>
        </p:spPr>
        <p:txBody>
          <a:bodyPr>
            <a:normAutofit lnSpcReduction="10000"/>
          </a:bodyPr>
          <a:lstStyle/>
          <a:p>
            <a:r>
              <a:rPr lang="fr-FR" dirty="0" smtClean="0"/>
              <a:t>« Il </a:t>
            </a:r>
            <a:r>
              <a:rPr lang="fr-FR" dirty="0"/>
              <a:t>bannit l'homme et il posta devant le jardin d'Éden les chérubins et la flamme du glaive fulgurant pour garder le chemin de l'arbre de </a:t>
            </a:r>
            <a:r>
              <a:rPr lang="fr-FR" dirty="0" smtClean="0"/>
              <a:t>vie. » </a:t>
            </a:r>
          </a:p>
          <a:p>
            <a:r>
              <a:rPr lang="fr-FR" dirty="0" smtClean="0"/>
              <a:t>Arbre de Vie =  Eden perdu de l’être humain déchu condamné à l’exil et à l’errance. </a:t>
            </a:r>
          </a:p>
          <a:p>
            <a:r>
              <a:rPr lang="fr-FR" dirty="0" smtClean="0"/>
              <a:t>Être humain  = roi déchu, dépossédé de ses titres, « faux arbre de vie » (moins que rien) même s’il est comblé d’honneurs. </a:t>
            </a:r>
          </a:p>
          <a:p>
            <a:r>
              <a:rPr lang="fr-FR" dirty="0" smtClean="0"/>
              <a:t>Mais la quête de plénitude chez un homme sincère peut déboucher sur une quête plus fondamentale, celle de l’Arbre de Vie originel</a:t>
            </a:r>
            <a:endParaRPr lang="fr-FR" dirty="0"/>
          </a:p>
        </p:txBody>
      </p:sp>
      <p:pic>
        <p:nvPicPr>
          <p:cNvPr id="3074" name="Picture 2" descr="http://marcel-mercier.com/expulsiondeden.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18181" y="2441137"/>
            <a:ext cx="2352675" cy="296227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marcel-mercier.com/eden7_fichiers/image006.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110811" y="2441137"/>
            <a:ext cx="3638550" cy="31623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18181" y="5600074"/>
            <a:ext cx="2040943" cy="461665"/>
          </a:xfrm>
          <a:prstGeom prst="rect">
            <a:avLst/>
          </a:prstGeom>
        </p:spPr>
        <p:txBody>
          <a:bodyPr wrap="none">
            <a:spAutoFit/>
          </a:bodyPr>
          <a:lstStyle/>
          <a:p>
            <a:r>
              <a:rPr lang="fr-FR" sz="2400" dirty="0"/>
              <a:t>Genèse 3.24</a:t>
            </a:r>
          </a:p>
        </p:txBody>
      </p:sp>
    </p:spTree>
    <p:extLst>
      <p:ext uri="{BB962C8B-B14F-4D97-AF65-F5344CB8AC3E}">
        <p14:creationId xmlns:p14="http://schemas.microsoft.com/office/powerpoint/2010/main" val="219354080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04042" y="484938"/>
            <a:ext cx="9601200" cy="706964"/>
          </a:xfrm>
        </p:spPr>
        <p:txBody>
          <a:bodyPr/>
          <a:lstStyle/>
          <a:p>
            <a:r>
              <a:rPr lang="fr-FR" sz="2800" b="1" dirty="0">
                <a:solidFill>
                  <a:srgbClr val="FFC000"/>
                </a:solidFill>
                <a:effectLst>
                  <a:outerShdw blurRad="38100" dist="38100" dir="2700000" algn="tl">
                    <a:srgbClr val="000000">
                      <a:alpha val="43137"/>
                    </a:srgbClr>
                  </a:outerShdw>
                </a:effectLst>
              </a:rPr>
              <a:t>Qu’est-ce que « le désert » ? Pourquoi partir de rien </a:t>
            </a:r>
            <a:r>
              <a:rPr lang="fr-FR" sz="2800" b="1" dirty="0" smtClean="0">
                <a:solidFill>
                  <a:srgbClr val="FFC000"/>
                </a:solidFill>
                <a:effectLst>
                  <a:outerShdw blurRad="38100" dist="38100" dir="2700000" algn="tl">
                    <a:srgbClr val="000000">
                      <a:alpha val="43137"/>
                    </a:srgbClr>
                  </a:outerShdw>
                </a:effectLst>
              </a:rPr>
              <a:t>?</a:t>
            </a:r>
            <a:endParaRPr lang="fr-FR" sz="2800" b="1" dirty="0">
              <a:solidFill>
                <a:srgbClr val="FFC000"/>
              </a:solidFill>
              <a:effectLst>
                <a:outerShdw blurRad="38100" dist="38100" dir="2700000" algn="tl">
                  <a:srgbClr val="000000">
                    <a:alpha val="43137"/>
                  </a:srgbClr>
                </a:outerShdw>
              </a:effectLst>
            </a:endParaRPr>
          </a:p>
        </p:txBody>
      </p:sp>
      <p:sp>
        <p:nvSpPr>
          <p:cNvPr id="3" name="Espace réservé du contenu 2"/>
          <p:cNvSpPr>
            <a:spLocks noGrp="1"/>
          </p:cNvSpPr>
          <p:nvPr>
            <p:ph idx="1"/>
          </p:nvPr>
        </p:nvSpPr>
        <p:spPr>
          <a:xfrm>
            <a:off x="524334" y="2698093"/>
            <a:ext cx="11142149" cy="3416300"/>
          </a:xfrm>
        </p:spPr>
        <p:txBody>
          <a:bodyPr/>
          <a:lstStyle/>
          <a:p>
            <a:r>
              <a:rPr lang="fr-FR" sz="2800" dirty="0" smtClean="0"/>
              <a:t>La Bible montre l’action d’un Dieu qui arrache ses « élus » à leur milieu d’origine, les dépossède quasiment de tout et leur promet une prospérité saine et même sainte, s’ils s’unissent à Son dessein. </a:t>
            </a:r>
          </a:p>
          <a:p>
            <a:r>
              <a:rPr lang="fr-FR" sz="2800" dirty="0" smtClean="0"/>
              <a:t>C’est le cas d’Abraham, parti d’Ur en Chaldée vers la terre promise de Canaan. Dieu le met souvent à l’épreuve, et lui fait des promesses paradoxales</a:t>
            </a:r>
          </a:p>
          <a:p>
            <a:endParaRPr lang="fr-FR" dirty="0"/>
          </a:p>
        </p:txBody>
      </p:sp>
    </p:spTree>
    <p:extLst>
      <p:ext uri="{BB962C8B-B14F-4D97-AF65-F5344CB8AC3E}">
        <p14:creationId xmlns:p14="http://schemas.microsoft.com/office/powerpoint/2010/main" val="11851030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idx="4294967295"/>
          </p:nvPr>
        </p:nvSpPr>
        <p:spPr>
          <a:xfrm>
            <a:off x="3113690" y="0"/>
            <a:ext cx="6227379" cy="708025"/>
          </a:xfrm>
        </p:spPr>
        <p:txBody>
          <a:bodyPr/>
          <a:lstStyle/>
          <a:p>
            <a:r>
              <a:rPr lang="fr-FR" sz="4000" b="1" dirty="0" smtClean="0">
                <a:solidFill>
                  <a:srgbClr val="002060"/>
                </a:solidFill>
                <a:effectLst>
                  <a:outerShdw blurRad="38100" dist="38100" dir="2700000" algn="tl">
                    <a:srgbClr val="000000">
                      <a:alpha val="43137"/>
                    </a:srgbClr>
                  </a:outerShdw>
                </a:effectLst>
              </a:rPr>
              <a:t>L’échelle de Jacob</a:t>
            </a:r>
            <a:endParaRPr lang="fr-FR" sz="4000" b="1" dirty="0">
              <a:solidFill>
                <a:srgbClr val="002060"/>
              </a:solidFill>
              <a:effectLst>
                <a:outerShdw blurRad="38100" dist="38100" dir="2700000" algn="tl">
                  <a:srgbClr val="000000">
                    <a:alpha val="43137"/>
                  </a:srgbClr>
                </a:outerShdw>
              </a:effectLst>
            </a:endParaRPr>
          </a:p>
        </p:txBody>
      </p:sp>
      <p:sp>
        <p:nvSpPr>
          <p:cNvPr id="3" name="Espace réservé du contenu 2"/>
          <p:cNvSpPr>
            <a:spLocks noGrp="1"/>
          </p:cNvSpPr>
          <p:nvPr>
            <p:ph idx="4294967295"/>
          </p:nvPr>
        </p:nvSpPr>
        <p:spPr>
          <a:xfrm>
            <a:off x="-1" y="2416036"/>
            <a:ext cx="7267904" cy="4335517"/>
          </a:xfrm>
        </p:spPr>
        <p:txBody>
          <a:bodyPr>
            <a:normAutofit/>
          </a:bodyPr>
          <a:lstStyle/>
          <a:p>
            <a:r>
              <a:rPr lang="fr-FR" dirty="0" smtClean="0"/>
              <a:t>Jacob </a:t>
            </a:r>
            <a:r>
              <a:rPr lang="fr-FR" dirty="0"/>
              <a:t>s'en alla à </a:t>
            </a:r>
            <a:r>
              <a:rPr lang="fr-FR" dirty="0" err="1"/>
              <a:t>H</a:t>
            </a:r>
            <a:r>
              <a:rPr lang="fr-FR" dirty="0" err="1" smtClean="0"/>
              <a:t>aran</a:t>
            </a:r>
            <a:r>
              <a:rPr lang="fr-FR" dirty="0" smtClean="0"/>
              <a:t>. Il </a:t>
            </a:r>
            <a:r>
              <a:rPr lang="fr-FR" dirty="0"/>
              <a:t>arriva dans un lieu où il passa la </a:t>
            </a:r>
            <a:r>
              <a:rPr lang="fr-FR" dirty="0" smtClean="0"/>
              <a:t>nuit. Il </a:t>
            </a:r>
            <a:r>
              <a:rPr lang="fr-FR" dirty="0"/>
              <a:t>eut un songe. Et voici, une échelle était appuyée sur la terre, et son sommet touchait au ciel. Et voici, les anges de Dieu montaient et descendaient par cette échelle</a:t>
            </a:r>
            <a:r>
              <a:rPr lang="fr-FR" dirty="0" smtClean="0"/>
              <a:t>. Et </a:t>
            </a:r>
            <a:r>
              <a:rPr lang="fr-FR" dirty="0"/>
              <a:t>voici, l'Éternel se tenait au-dessus d'elle; et il dit: Je suis l'Éternel, le Dieu d'Abraham, ton père, et le Dieu d'Isaac. La terre sur laquelle tu es couché, je la donnerai à toi et à ta postérité</a:t>
            </a:r>
            <a:r>
              <a:rPr lang="fr-FR" dirty="0" smtClean="0"/>
              <a:t>. Ta </a:t>
            </a:r>
            <a:r>
              <a:rPr lang="fr-FR" dirty="0"/>
              <a:t>postérité sera comme la poussière de la terre; tu t'étendras à l'occident et à l'orient, au septentrion et au midi; et toutes les familles de la terre seront bénies en toi et en ta postérité</a:t>
            </a:r>
            <a:r>
              <a:rPr lang="fr-FR" dirty="0" smtClean="0"/>
              <a:t>. Voici</a:t>
            </a:r>
            <a:r>
              <a:rPr lang="fr-FR" dirty="0"/>
              <a:t>, je suis avec toi, je te garderai partout où tu iras, et je te ramènerai dans ce pays; car je ne t'abandonnerai point, que je n'aie exécuté ce que je te dis</a:t>
            </a:r>
            <a:r>
              <a:rPr lang="fr-FR" dirty="0" smtClean="0"/>
              <a:t>.</a:t>
            </a:r>
            <a:endParaRPr lang="fr-FR" dirty="0"/>
          </a:p>
        </p:txBody>
      </p:sp>
      <p:sp>
        <p:nvSpPr>
          <p:cNvPr id="4" name="Rectangle 3"/>
          <p:cNvSpPr/>
          <p:nvPr/>
        </p:nvSpPr>
        <p:spPr>
          <a:xfrm>
            <a:off x="145629" y="833396"/>
            <a:ext cx="7830207" cy="1477328"/>
          </a:xfrm>
          <a:prstGeom prst="rect">
            <a:avLst/>
          </a:prstGeom>
        </p:spPr>
        <p:txBody>
          <a:bodyPr wrap="square">
            <a:spAutoFit/>
          </a:bodyPr>
          <a:lstStyle/>
          <a:p>
            <a:r>
              <a:rPr lang="fr-FR" dirty="0"/>
              <a:t>Son petit-fils Jacob est l’exemple même d’un homme « parti de rien ». Il n’a qu’une seule chose dans la vie : la certitude d’être béni par Dieu. </a:t>
            </a:r>
            <a:r>
              <a:rPr lang="fr-FR" dirty="0" smtClean="0"/>
              <a:t>Il </a:t>
            </a:r>
            <a:r>
              <a:rPr lang="fr-FR" dirty="0"/>
              <a:t>prend le droit d’aînesse à son frère Esaü, est béni par son père à la place de ce dernier, va vivre 21 ans d’exil chez son oncle Laban, qui l’exploitera. </a:t>
            </a:r>
            <a:r>
              <a:rPr lang="fr-FR" dirty="0" smtClean="0"/>
              <a:t>Mais c’est là, en exil, qu’il fait fortune. </a:t>
            </a:r>
            <a:endParaRPr lang="fr-FR" dirty="0"/>
          </a:p>
        </p:txBody>
      </p:sp>
      <p:pic>
        <p:nvPicPr>
          <p:cNvPr id="5124" name="Picture 4" descr="http://itineraireiconographique.files.wordpress.com/2012/10/chapelle-palatine-reve-de-jacob.jpg?w=480&amp;h=496">
            <a:hlinkClick r:id="rId2"/>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342185" y="2108088"/>
            <a:ext cx="3849815" cy="397814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L’échelle de Jacob selon une peinture de 1490 de l’Ecole d’Avignon.&#10;&#10;"/>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8342185" y="1572060"/>
            <a:ext cx="3849815" cy="5065546"/>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http://itineraireiconographique.files.wordpress.com/2012/10/blake-echelle-de-jacob.jpg?w=480&amp;h=609">
            <a:hlinkClick r:id="rId5"/>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958012" y="1265733"/>
            <a:ext cx="4233988" cy="53718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2214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51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idx="4294967295"/>
          </p:nvPr>
        </p:nvSpPr>
        <p:spPr>
          <a:xfrm>
            <a:off x="0" y="0"/>
            <a:ext cx="12192000" cy="1450428"/>
          </a:xfrm>
        </p:spPr>
        <p:style>
          <a:lnRef idx="0">
            <a:schemeClr val="accent1"/>
          </a:lnRef>
          <a:fillRef idx="3">
            <a:schemeClr val="accent1"/>
          </a:fillRef>
          <a:effectRef idx="3">
            <a:schemeClr val="accent1"/>
          </a:effectRef>
          <a:fontRef idx="minor">
            <a:schemeClr val="lt1"/>
          </a:fontRef>
        </p:style>
        <p:txBody>
          <a:bodyPr/>
          <a:lstStyle/>
          <a:p>
            <a:pPr algn="ctr"/>
            <a:r>
              <a:rPr lang="fr-FR" sz="8000" b="1" dirty="0" smtClean="0">
                <a:latin typeface="Bodoni MT Condensed" pitchFamily="18" charset="0"/>
              </a:rPr>
              <a:t>7 paramètres de prospérité</a:t>
            </a:r>
            <a:endParaRPr lang="fr-FR" sz="8000" b="1" dirty="0">
              <a:latin typeface="Bodoni MT Condensed" pitchFamily="18" charset="0"/>
            </a:endParaRPr>
          </a:p>
        </p:txBody>
      </p:sp>
      <p:sp>
        <p:nvSpPr>
          <p:cNvPr id="3" name="Espace réservé du contenu 2"/>
          <p:cNvSpPr>
            <a:spLocks noGrp="1"/>
          </p:cNvSpPr>
          <p:nvPr>
            <p:ph idx="4294967295"/>
          </p:nvPr>
        </p:nvSpPr>
        <p:spPr>
          <a:xfrm>
            <a:off x="-1" y="1529255"/>
            <a:ext cx="9232531" cy="5328745"/>
          </a:xfrm>
        </p:spPr>
        <p:style>
          <a:lnRef idx="1">
            <a:schemeClr val="accent1"/>
          </a:lnRef>
          <a:fillRef idx="2">
            <a:schemeClr val="accent1"/>
          </a:fillRef>
          <a:effectRef idx="1">
            <a:schemeClr val="accent1"/>
          </a:effectRef>
          <a:fontRef idx="minor">
            <a:schemeClr val="dk1"/>
          </a:fontRef>
        </p:style>
        <p:txBody>
          <a:bodyPr>
            <a:noAutofit/>
          </a:bodyPr>
          <a:lstStyle/>
          <a:p>
            <a:r>
              <a:rPr lang="fr-FR" sz="2000" b="1" dirty="0" smtClean="0">
                <a:solidFill>
                  <a:srgbClr val="00B0F0"/>
                </a:solidFill>
              </a:rPr>
              <a:t>Pourquoi vouloir devenir prospère ? (motifs, mobiles, motivations) </a:t>
            </a:r>
          </a:p>
          <a:p>
            <a:r>
              <a:rPr lang="fr-FR" sz="2000" b="1" dirty="0" smtClean="0">
                <a:solidFill>
                  <a:srgbClr val="0070C0"/>
                </a:solidFill>
              </a:rPr>
              <a:t>Pour quoi veut-on atteindre la prospérité ? (Objectifs, buts)</a:t>
            </a:r>
          </a:p>
          <a:p>
            <a:endParaRPr lang="fr-FR" sz="2000" b="1" dirty="0" smtClean="0"/>
          </a:p>
          <a:p>
            <a:r>
              <a:rPr lang="fr-FR" sz="2000" b="1" dirty="0" smtClean="0">
                <a:solidFill>
                  <a:srgbClr val="FF0000"/>
                </a:solidFill>
              </a:rPr>
              <a:t>Qui devient prospère ? Avec qui ? (profil</a:t>
            </a:r>
            <a:r>
              <a:rPr lang="fr-FR" sz="2000" b="1" dirty="0">
                <a:solidFill>
                  <a:srgbClr val="FF0000"/>
                </a:solidFill>
              </a:rPr>
              <a:t> </a:t>
            </a:r>
            <a:r>
              <a:rPr lang="fr-FR" sz="2000" b="1" dirty="0" smtClean="0">
                <a:solidFill>
                  <a:srgbClr val="FF0000"/>
                </a:solidFill>
              </a:rPr>
              <a:t>des gagnants. (implique le travail sur soi et le changement, le savoir-être, savoir-vivre)</a:t>
            </a:r>
          </a:p>
          <a:p>
            <a:endParaRPr lang="fr-FR" sz="2000" b="1" dirty="0" smtClean="0">
              <a:solidFill>
                <a:srgbClr val="FF0000"/>
              </a:solidFill>
            </a:endParaRPr>
          </a:p>
          <a:p>
            <a:r>
              <a:rPr lang="fr-FR" sz="2000" b="1" dirty="0" smtClean="0">
                <a:solidFill>
                  <a:srgbClr val="7030A0"/>
                </a:solidFill>
              </a:rPr>
              <a:t>Quoi ? Quelles actions assurent la prospérité (savoir-faire)</a:t>
            </a:r>
          </a:p>
          <a:p>
            <a:endParaRPr lang="fr-FR" sz="2000" b="1" dirty="0" smtClean="0">
              <a:solidFill>
                <a:srgbClr val="92D050"/>
              </a:solidFill>
            </a:endParaRPr>
          </a:p>
          <a:p>
            <a:r>
              <a:rPr lang="fr-FR" sz="2000" b="1" dirty="0" smtClean="0">
                <a:solidFill>
                  <a:srgbClr val="00B050"/>
                </a:solidFill>
              </a:rPr>
              <a:t>Comment ? Méthodes et techniques de prospérité</a:t>
            </a:r>
          </a:p>
          <a:p>
            <a:endParaRPr lang="fr-FR" sz="2000" b="1" dirty="0" smtClean="0"/>
          </a:p>
          <a:p>
            <a:r>
              <a:rPr lang="fr-FR" sz="2000" b="1" dirty="0" smtClean="0">
                <a:solidFill>
                  <a:schemeClr val="accent3">
                    <a:lumMod val="75000"/>
                  </a:schemeClr>
                </a:solidFill>
              </a:rPr>
              <a:t>Quand ? Gestion du temps pour atteindre la prospérité </a:t>
            </a:r>
          </a:p>
          <a:p>
            <a:r>
              <a:rPr lang="fr-FR" sz="2000" b="1" dirty="0" smtClean="0">
                <a:solidFill>
                  <a:schemeClr val="accent3">
                    <a:lumMod val="50000"/>
                  </a:schemeClr>
                </a:solidFill>
              </a:rPr>
              <a:t>Où ? </a:t>
            </a:r>
            <a:r>
              <a:rPr lang="fr-FR" sz="2000" b="1" dirty="0">
                <a:solidFill>
                  <a:schemeClr val="accent3">
                    <a:lumMod val="50000"/>
                  </a:schemeClr>
                </a:solidFill>
              </a:rPr>
              <a:t>G</a:t>
            </a:r>
            <a:r>
              <a:rPr lang="fr-FR" sz="2000" b="1" dirty="0" smtClean="0">
                <a:solidFill>
                  <a:schemeClr val="accent3">
                    <a:lumMod val="50000"/>
                  </a:schemeClr>
                </a:solidFill>
              </a:rPr>
              <a:t>éographie et </a:t>
            </a:r>
            <a:r>
              <a:rPr lang="fr-FR" sz="2000" b="1" dirty="0">
                <a:solidFill>
                  <a:schemeClr val="accent3">
                    <a:lumMod val="50000"/>
                  </a:schemeClr>
                </a:solidFill>
              </a:rPr>
              <a:t>e</a:t>
            </a:r>
            <a:r>
              <a:rPr lang="fr-FR" sz="2000" b="1" dirty="0" smtClean="0">
                <a:solidFill>
                  <a:schemeClr val="accent3">
                    <a:lumMod val="50000"/>
                  </a:schemeClr>
                </a:solidFill>
              </a:rPr>
              <a:t>spaces favorables à la prospérité</a:t>
            </a:r>
            <a:endParaRPr lang="fr-FR" sz="2000" b="1" dirty="0">
              <a:solidFill>
                <a:schemeClr val="accent3">
                  <a:lumMod val="50000"/>
                </a:schemeClr>
              </a:solidFill>
            </a:endParaRPr>
          </a:p>
        </p:txBody>
      </p:sp>
      <p:sp>
        <p:nvSpPr>
          <p:cNvPr id="4" name="Rectangle 3"/>
          <p:cNvSpPr/>
          <p:nvPr/>
        </p:nvSpPr>
        <p:spPr>
          <a:xfrm>
            <a:off x="9232535" y="1768807"/>
            <a:ext cx="2959465" cy="400110"/>
          </a:xfrm>
          <a:prstGeom prst="rect">
            <a:avLst/>
          </a:prstGeom>
        </p:spPr>
        <p:style>
          <a:lnRef idx="1">
            <a:schemeClr val="accent1"/>
          </a:lnRef>
          <a:fillRef idx="2">
            <a:schemeClr val="accent1"/>
          </a:fillRef>
          <a:effectRef idx="1">
            <a:schemeClr val="accent1"/>
          </a:effectRef>
          <a:fontRef idx="minor">
            <a:schemeClr val="dk1"/>
          </a:fontRef>
        </p:style>
        <p:txBody>
          <a:bodyPr wrap="none">
            <a:spAutoFit/>
          </a:bodyPr>
          <a:lstStyle/>
          <a:p>
            <a:pPr lvl="0" algn="ctr">
              <a:spcBef>
                <a:spcPct val="0"/>
              </a:spcBef>
            </a:pPr>
            <a:r>
              <a:rPr lang="fr-FR" sz="2000" b="1" dirty="0">
                <a:solidFill>
                  <a:srgbClr val="002060"/>
                </a:solidFill>
              </a:rPr>
              <a:t>Parole Donnée N° 218 </a:t>
            </a:r>
          </a:p>
        </p:txBody>
      </p:sp>
      <p:sp>
        <p:nvSpPr>
          <p:cNvPr id="5" name="Rectangle 4"/>
          <p:cNvSpPr/>
          <p:nvPr/>
        </p:nvSpPr>
        <p:spPr>
          <a:xfrm>
            <a:off x="9232534" y="3012389"/>
            <a:ext cx="2959465" cy="400110"/>
          </a:xfrm>
          <a:prstGeom prst="rect">
            <a:avLst/>
          </a:prstGeom>
        </p:spPr>
        <p:style>
          <a:lnRef idx="1">
            <a:schemeClr val="accent2"/>
          </a:lnRef>
          <a:fillRef idx="2">
            <a:schemeClr val="accent2"/>
          </a:fillRef>
          <a:effectRef idx="1">
            <a:schemeClr val="accent2"/>
          </a:effectRef>
          <a:fontRef idx="minor">
            <a:schemeClr val="dk1"/>
          </a:fontRef>
        </p:style>
        <p:txBody>
          <a:bodyPr wrap="none">
            <a:spAutoFit/>
          </a:bodyPr>
          <a:lstStyle/>
          <a:p>
            <a:pPr lvl="0" algn="ctr">
              <a:spcBef>
                <a:spcPct val="0"/>
              </a:spcBef>
            </a:pPr>
            <a:r>
              <a:rPr lang="fr-FR" sz="2000" b="1" dirty="0">
                <a:solidFill>
                  <a:srgbClr val="FF0000"/>
                </a:solidFill>
              </a:rPr>
              <a:t>Parole Donnée N° </a:t>
            </a:r>
            <a:r>
              <a:rPr lang="fr-FR" sz="2000" b="1" dirty="0" smtClean="0">
                <a:solidFill>
                  <a:srgbClr val="FF0000"/>
                </a:solidFill>
              </a:rPr>
              <a:t>219 </a:t>
            </a:r>
            <a:endParaRPr lang="fr-FR" sz="2000" b="1" dirty="0">
              <a:solidFill>
                <a:srgbClr val="FF0000"/>
              </a:solidFill>
            </a:endParaRPr>
          </a:p>
        </p:txBody>
      </p:sp>
      <p:sp>
        <p:nvSpPr>
          <p:cNvPr id="6" name="Rectangle 5"/>
          <p:cNvSpPr/>
          <p:nvPr/>
        </p:nvSpPr>
        <p:spPr>
          <a:xfrm>
            <a:off x="9232533" y="3943932"/>
            <a:ext cx="2959465" cy="400110"/>
          </a:xfrm>
          <a:prstGeom prst="rect">
            <a:avLst/>
          </a:prstGeom>
          <a:solidFill>
            <a:srgbClr val="C198E0"/>
          </a:solidFill>
        </p:spPr>
        <p:style>
          <a:lnRef idx="1">
            <a:schemeClr val="accent5"/>
          </a:lnRef>
          <a:fillRef idx="2">
            <a:schemeClr val="accent5"/>
          </a:fillRef>
          <a:effectRef idx="1">
            <a:schemeClr val="accent5"/>
          </a:effectRef>
          <a:fontRef idx="minor">
            <a:schemeClr val="dk1"/>
          </a:fontRef>
        </p:style>
        <p:txBody>
          <a:bodyPr wrap="none">
            <a:spAutoFit/>
          </a:bodyPr>
          <a:lstStyle/>
          <a:p>
            <a:pPr lvl="0" algn="ctr">
              <a:spcBef>
                <a:spcPct val="0"/>
              </a:spcBef>
            </a:pPr>
            <a:r>
              <a:rPr lang="fr-FR" sz="2000" b="1" dirty="0">
                <a:solidFill>
                  <a:srgbClr val="7030A0"/>
                </a:solidFill>
              </a:rPr>
              <a:t>Parole Donnée N° </a:t>
            </a:r>
            <a:r>
              <a:rPr lang="fr-FR" sz="2000" b="1" dirty="0" smtClean="0">
                <a:solidFill>
                  <a:srgbClr val="7030A0"/>
                </a:solidFill>
              </a:rPr>
              <a:t>220 </a:t>
            </a:r>
            <a:endParaRPr lang="fr-FR" sz="2000" b="1" dirty="0">
              <a:solidFill>
                <a:srgbClr val="7030A0"/>
              </a:solidFill>
            </a:endParaRPr>
          </a:p>
        </p:txBody>
      </p:sp>
      <p:sp>
        <p:nvSpPr>
          <p:cNvPr id="7" name="Rectangle 6"/>
          <p:cNvSpPr/>
          <p:nvPr/>
        </p:nvSpPr>
        <p:spPr>
          <a:xfrm>
            <a:off x="9232532" y="4882262"/>
            <a:ext cx="2959465" cy="400110"/>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lvl="0" algn="ctr">
              <a:spcBef>
                <a:spcPct val="0"/>
              </a:spcBef>
            </a:pPr>
            <a:r>
              <a:rPr lang="fr-FR" sz="2000" b="1" dirty="0">
                <a:solidFill>
                  <a:srgbClr val="00B050"/>
                </a:solidFill>
              </a:rPr>
              <a:t>Parole Donnée N° </a:t>
            </a:r>
            <a:r>
              <a:rPr lang="fr-FR" sz="2000" b="1" dirty="0" smtClean="0">
                <a:solidFill>
                  <a:srgbClr val="00B050"/>
                </a:solidFill>
              </a:rPr>
              <a:t>221 </a:t>
            </a:r>
            <a:endParaRPr lang="fr-FR" sz="2000" b="1" dirty="0">
              <a:solidFill>
                <a:srgbClr val="00B050"/>
              </a:solidFill>
            </a:endParaRPr>
          </a:p>
        </p:txBody>
      </p:sp>
      <p:sp>
        <p:nvSpPr>
          <p:cNvPr id="8" name="Rectangle 7"/>
          <p:cNvSpPr/>
          <p:nvPr/>
        </p:nvSpPr>
        <p:spPr>
          <a:xfrm>
            <a:off x="9232531" y="5980592"/>
            <a:ext cx="2959465" cy="400110"/>
          </a:xfrm>
          <a:prstGeom prst="rect">
            <a:avLst/>
          </a:prstGeom>
        </p:spPr>
        <p:style>
          <a:lnRef idx="1">
            <a:schemeClr val="accent4"/>
          </a:lnRef>
          <a:fillRef idx="2">
            <a:schemeClr val="accent4"/>
          </a:fillRef>
          <a:effectRef idx="1">
            <a:schemeClr val="accent4"/>
          </a:effectRef>
          <a:fontRef idx="minor">
            <a:schemeClr val="dk1"/>
          </a:fontRef>
        </p:style>
        <p:txBody>
          <a:bodyPr wrap="none">
            <a:spAutoFit/>
          </a:bodyPr>
          <a:lstStyle/>
          <a:p>
            <a:pPr lvl="0" algn="ctr">
              <a:spcBef>
                <a:spcPct val="0"/>
              </a:spcBef>
            </a:pPr>
            <a:r>
              <a:rPr lang="fr-FR" sz="2000" b="1" dirty="0">
                <a:solidFill>
                  <a:schemeClr val="accent2">
                    <a:lumMod val="75000"/>
                  </a:schemeClr>
                </a:solidFill>
              </a:rPr>
              <a:t>Parole Donnée N° </a:t>
            </a:r>
            <a:r>
              <a:rPr lang="fr-FR" sz="2000" b="1" dirty="0" smtClean="0">
                <a:solidFill>
                  <a:schemeClr val="accent2">
                    <a:lumMod val="75000"/>
                  </a:schemeClr>
                </a:solidFill>
              </a:rPr>
              <a:t>222 </a:t>
            </a:r>
            <a:endParaRPr lang="fr-FR" sz="2000" b="1" dirty="0">
              <a:solidFill>
                <a:schemeClr val="accent2">
                  <a:lumMod val="75000"/>
                </a:schemeClr>
              </a:solidFill>
            </a:endParaRPr>
          </a:p>
        </p:txBody>
      </p:sp>
    </p:spTree>
    <p:extLst>
      <p:ext uri="{BB962C8B-B14F-4D97-AF65-F5344CB8AC3E}">
        <p14:creationId xmlns:p14="http://schemas.microsoft.com/office/powerpoint/2010/main" val="337843087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508568" y="469172"/>
            <a:ext cx="10029148" cy="706964"/>
          </a:xfrm>
        </p:spPr>
        <p:txBody>
          <a:bodyPr/>
          <a:lstStyle/>
          <a:p>
            <a:r>
              <a:rPr lang="fr-FR" dirty="0" smtClean="0"/>
              <a:t>Le « cours de Jacob », la lutte avec l’Ange</a:t>
            </a:r>
            <a:endParaRPr lang="fr-FR" dirty="0"/>
          </a:p>
        </p:txBody>
      </p:sp>
      <p:sp>
        <p:nvSpPr>
          <p:cNvPr id="3" name="Espace réservé du contenu 2"/>
          <p:cNvSpPr>
            <a:spLocks noGrp="1"/>
          </p:cNvSpPr>
          <p:nvPr>
            <p:ph idx="1"/>
          </p:nvPr>
        </p:nvSpPr>
        <p:spPr>
          <a:xfrm>
            <a:off x="3616572" y="2560172"/>
            <a:ext cx="4004442" cy="4035973"/>
          </a:xfrm>
        </p:spPr>
        <p:txBody>
          <a:bodyPr>
            <a:normAutofit fontScale="92500" lnSpcReduction="20000"/>
          </a:bodyPr>
          <a:lstStyle/>
          <a:p>
            <a:r>
              <a:rPr lang="fr-FR" dirty="0" smtClean="0"/>
              <a:t>Il </a:t>
            </a:r>
            <a:r>
              <a:rPr lang="fr-FR" dirty="0"/>
              <a:t>revient chez Esaü comblé par la vie, spirituellement, affectivement, matériellement, prêt à tout donner à son frère ennemi. Il recevra de Dieu le titre </a:t>
            </a:r>
            <a:r>
              <a:rPr lang="fr-FR" dirty="0" smtClean="0"/>
              <a:t>d’Israël</a:t>
            </a:r>
          </a:p>
          <a:p>
            <a:r>
              <a:rPr lang="fr-FR" dirty="0" smtClean="0"/>
              <a:t>Dans sa vie, on voit Jacob rétablir, avec la bénédiction de Dieu et à un niveau modeste les positions d’aîné, de parent et de roi. Il est le premier être humain à rayonner par sa capacité à être, à aimer, à créer avec la bénédiction de Dieu, et finit par être reconnu comme tel, après des années de soupçons sur sa personnalité et sa fortune. </a:t>
            </a:r>
            <a:endParaRPr lang="fr-FR" dirty="0"/>
          </a:p>
          <a:p>
            <a:endParaRPr lang="fr-FR" dirty="0"/>
          </a:p>
        </p:txBody>
      </p:sp>
      <p:pic>
        <p:nvPicPr>
          <p:cNvPr id="4099" name="Picture 3" descr="Description de cette image, également commentée ci-après">
            <a:hlinkClick r:id="rId2"/>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504495" y="2565782"/>
            <a:ext cx="3112077" cy="2936383"/>
          </a:xfrm>
          <a:prstGeom prst="rect">
            <a:avLst/>
          </a:prstGeom>
          <a:noFill/>
          <a:extLst>
            <a:ext uri="{909E8E84-426E-40DD-AFC4-6F175D3DCCD1}">
              <a14:hiddenFill xmlns:a14="http://schemas.microsoft.com/office/drawing/2010/main">
                <a:solidFill>
                  <a:srgbClr val="FFFFFF"/>
                </a:solidFill>
              </a14:hiddenFill>
            </a:ext>
          </a:extLst>
        </p:spPr>
      </p:pic>
      <p:pic>
        <p:nvPicPr>
          <p:cNvPr id="4101" name="Picture 5" descr="File:Raffaellino Bottalla - Meeting between Esau and Jacob - Google Art Project.jpg">
            <a:hlinkClick r:id="rId4"/>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868582" y="2469576"/>
            <a:ext cx="3882859" cy="27859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203873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3200" dirty="0" smtClean="0"/>
              <a:t>Un « Jacob » moderne : Andrew Carnegie</a:t>
            </a:r>
            <a:endParaRPr lang="fr-FR" sz="3200" dirty="0"/>
          </a:p>
        </p:txBody>
      </p:sp>
      <p:sp>
        <p:nvSpPr>
          <p:cNvPr id="3" name="Espace réservé du contenu 2"/>
          <p:cNvSpPr>
            <a:spLocks noGrp="1"/>
          </p:cNvSpPr>
          <p:nvPr>
            <p:ph idx="1"/>
          </p:nvPr>
        </p:nvSpPr>
        <p:spPr>
          <a:xfrm>
            <a:off x="3223647" y="2557005"/>
            <a:ext cx="8399788" cy="3905788"/>
          </a:xfrm>
        </p:spPr>
        <p:txBody>
          <a:bodyPr/>
          <a:lstStyle/>
          <a:p>
            <a:r>
              <a:rPr lang="fr-FR" dirty="0" smtClean="0"/>
              <a:t>Né en1835 en </a:t>
            </a:r>
            <a:r>
              <a:rPr lang="fr-FR" dirty="0"/>
              <a:t>Écosse et mort </a:t>
            </a:r>
            <a:r>
              <a:rPr lang="fr-FR" dirty="0" smtClean="0"/>
              <a:t>en1919 dans </a:t>
            </a:r>
            <a:r>
              <a:rPr lang="fr-FR" dirty="0"/>
              <a:t>le </a:t>
            </a:r>
            <a:r>
              <a:rPr lang="fr-FR" dirty="0" smtClean="0"/>
              <a:t>Massachusetts</a:t>
            </a:r>
            <a:endParaRPr lang="fr-FR" dirty="0"/>
          </a:p>
          <a:p>
            <a:r>
              <a:rPr lang="fr-FR" dirty="0" smtClean="0"/>
              <a:t>Famille émigre aux Etats-Unis en 1848. Fils de mineur, ouvrier dans le textile, puis se forme et étudie.</a:t>
            </a:r>
          </a:p>
          <a:p>
            <a:r>
              <a:rPr lang="fr-FR" dirty="0" smtClean="0"/>
              <a:t>Industriel </a:t>
            </a:r>
            <a:r>
              <a:rPr lang="fr-FR" dirty="0"/>
              <a:t>et philanthrope écossais naturalisé américain. </a:t>
            </a:r>
            <a:endParaRPr lang="fr-FR" dirty="0" smtClean="0"/>
          </a:p>
          <a:p>
            <a:r>
              <a:rPr lang="fr-FR" dirty="0" smtClean="0"/>
              <a:t>Roi de l’acier, homme le plus riche du monde à </a:t>
            </a:r>
            <a:r>
              <a:rPr lang="fr-FR" dirty="0"/>
              <a:t>la fin du XIXe siècle</a:t>
            </a:r>
            <a:r>
              <a:rPr lang="fr-FR" dirty="0" smtClean="0"/>
              <a:t>.</a:t>
            </a:r>
          </a:p>
          <a:p>
            <a:r>
              <a:rPr lang="fr-FR" dirty="0" smtClean="0"/>
              <a:t>Le symbole même du rêve américain : un immigré parti de rien, ayant fait fortune et ayant donné toute sa fortune</a:t>
            </a:r>
          </a:p>
          <a:p>
            <a:r>
              <a:rPr lang="fr-FR" dirty="0" smtClean="0"/>
              <a:t>Carnegie, une </a:t>
            </a:r>
            <a:r>
              <a:rPr lang="fr-FR" dirty="0" smtClean="0"/>
              <a:t>figure à part de l’histoire des Etats-Unis. Certains l’appellent l’apôtre de « l’Evangile de la Prospérité »</a:t>
            </a:r>
            <a:endParaRPr lang="fr-FR" dirty="0"/>
          </a:p>
        </p:txBody>
      </p:sp>
      <p:pic>
        <p:nvPicPr>
          <p:cNvPr id="2050" name="Picture 2" descr="Scanned portrait &#10;photograph of Andrew Carnegie."/>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l="8855" r="8285" b="19810"/>
          <a:stretch/>
        </p:blipFill>
        <p:spPr bwMode="auto">
          <a:xfrm>
            <a:off x="495945" y="2512379"/>
            <a:ext cx="2510726" cy="302889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654093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85951" y="508719"/>
            <a:ext cx="8825659" cy="1180596"/>
          </a:xfrm>
        </p:spPr>
        <p:txBody>
          <a:bodyPr/>
          <a:lstStyle/>
          <a:p>
            <a:r>
              <a:rPr lang="fr-FR" dirty="0" smtClean="0"/>
              <a:t>Andrew Carnegie, homme le plus riche du monde et philanthrope</a:t>
            </a:r>
            <a:endParaRPr lang="fr-FR" dirty="0"/>
          </a:p>
        </p:txBody>
      </p:sp>
      <p:sp>
        <p:nvSpPr>
          <p:cNvPr id="3" name="Espace réservé du contenu 2"/>
          <p:cNvSpPr>
            <a:spLocks noGrp="1"/>
          </p:cNvSpPr>
          <p:nvPr>
            <p:ph idx="1"/>
          </p:nvPr>
        </p:nvSpPr>
        <p:spPr>
          <a:xfrm>
            <a:off x="536028" y="2459421"/>
            <a:ext cx="11083158" cy="4272455"/>
          </a:xfrm>
        </p:spPr>
        <p:txBody>
          <a:bodyPr>
            <a:normAutofit fontScale="92500" lnSpcReduction="10000"/>
          </a:bodyPr>
          <a:lstStyle/>
          <a:p>
            <a:r>
              <a:rPr lang="fr-FR" dirty="0"/>
              <a:t>« J’ai connu des millionnaires manquant cruellement d’une nourriture qui à elle seule peut entretenir tout ce qui est humain dans l’homme, et je connais des travailleurs, et nombre de ceux qu’on appelle pauvres, qui connaissent des plaisirs inatteignables par ces mêmes millionnaires. C’est l’esprit qui enrichit le corps. »</a:t>
            </a:r>
          </a:p>
          <a:p>
            <a:r>
              <a:rPr lang="fr-FR" dirty="0"/>
              <a:t>« Il n’est pas de catégorie sociale plus misérable que celle qui possède uniquement l’argent. L’argent ne peut être qu'une bête de somme au service de quelque chose qui le dépasse </a:t>
            </a:r>
            <a:r>
              <a:rPr lang="fr-FR" dirty="0" smtClean="0"/>
              <a:t>infiniment. Mes </a:t>
            </a:r>
            <a:r>
              <a:rPr lang="fr-FR" dirty="0"/>
              <a:t>aspirations me portent plus haut. »</a:t>
            </a:r>
          </a:p>
          <a:p>
            <a:r>
              <a:rPr lang="fr-FR" dirty="0" smtClean="0"/>
              <a:t>«</a:t>
            </a:r>
            <a:r>
              <a:rPr lang="fr-FR" dirty="0"/>
              <a:t> La question de notre époque est la répartition adéquate des fortunes afin que les liens de fraternité puissent continuer à maintenir ensemble les riches et les pauvres en relations harmonieuses. » ( </a:t>
            </a:r>
            <a:r>
              <a:rPr lang="fr-FR" i="1" dirty="0"/>
              <a:t>L’Évangile de la Richesse</a:t>
            </a:r>
            <a:r>
              <a:rPr lang="fr-FR" dirty="0"/>
              <a:t>, A. Carnegie, 1889 )</a:t>
            </a:r>
          </a:p>
          <a:p>
            <a:r>
              <a:rPr lang="fr-FR" dirty="0" smtClean="0"/>
              <a:t>«</a:t>
            </a:r>
            <a:r>
              <a:rPr lang="fr-FR" dirty="0"/>
              <a:t> Toute vie qui n'a pour but que de ramasser de l'argent est une piètre vie. »</a:t>
            </a:r>
          </a:p>
          <a:p>
            <a:r>
              <a:rPr lang="fr-FR" dirty="0" smtClean="0"/>
              <a:t>«</a:t>
            </a:r>
            <a:r>
              <a:rPr lang="fr-FR" dirty="0"/>
              <a:t> Le travail d'équipe permet à des personnes ordinaires de faire des choses extraordinaires. »</a:t>
            </a:r>
          </a:p>
          <a:p>
            <a:r>
              <a:rPr lang="fr-FR" dirty="0"/>
              <a:t>« Ma définition du succès est la suivante : le pouvoir qui permet d'acquérir ce que l'on attend de la vie sans violer les droits des autres. </a:t>
            </a:r>
            <a:r>
              <a:rPr lang="fr-FR" dirty="0" smtClean="0"/>
              <a:t>»</a:t>
            </a:r>
            <a:endParaRPr lang="fr-FR" dirty="0"/>
          </a:p>
        </p:txBody>
      </p:sp>
    </p:spTree>
    <p:extLst>
      <p:ext uri="{BB962C8B-B14F-4D97-AF65-F5344CB8AC3E}">
        <p14:creationId xmlns:p14="http://schemas.microsoft.com/office/powerpoint/2010/main" val="11326398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2920" y="470749"/>
            <a:ext cx="9934893" cy="706964"/>
          </a:xfrm>
        </p:spPr>
        <p:txBody>
          <a:bodyPr/>
          <a:lstStyle/>
          <a:p>
            <a:pPr algn="ctr"/>
            <a:r>
              <a:rPr lang="fr-FR" sz="3200" b="1" dirty="0" smtClean="0">
                <a:solidFill>
                  <a:srgbClr val="FFC000"/>
                </a:solidFill>
                <a:effectLst>
                  <a:outerShdw blurRad="38100" dist="38100" dir="2700000" algn="tl">
                    <a:srgbClr val="000000">
                      <a:alpha val="43137"/>
                    </a:srgbClr>
                  </a:outerShdw>
                </a:effectLst>
              </a:rPr>
              <a:t>Problématiques de Parole Donnée N° 219</a:t>
            </a:r>
            <a:endParaRPr lang="fr-FR" sz="3200" b="1" dirty="0">
              <a:solidFill>
                <a:srgbClr val="FFC000"/>
              </a:solidFill>
              <a:effectLst>
                <a:outerShdw blurRad="38100" dist="38100" dir="2700000" algn="tl">
                  <a:srgbClr val="000000">
                    <a:alpha val="43137"/>
                  </a:srgbClr>
                </a:outerShdw>
              </a:effectLst>
            </a:endParaRPr>
          </a:p>
        </p:txBody>
      </p:sp>
      <p:sp>
        <p:nvSpPr>
          <p:cNvPr id="5" name="Espace réservé du contenu 4"/>
          <p:cNvSpPr>
            <a:spLocks noGrp="1"/>
          </p:cNvSpPr>
          <p:nvPr>
            <p:ph idx="1"/>
          </p:nvPr>
        </p:nvSpPr>
        <p:spPr>
          <a:xfrm>
            <a:off x="472966" y="2603499"/>
            <a:ext cx="11290248" cy="3907659"/>
          </a:xfrm>
        </p:spPr>
        <p:txBody>
          <a:bodyPr>
            <a:normAutofit/>
          </a:bodyPr>
          <a:lstStyle/>
          <a:p>
            <a:r>
              <a:rPr lang="fr-FR" sz="2400" dirty="0" smtClean="0"/>
              <a:t>Qui dois-je être pour attirer et accroître la prospérité ? </a:t>
            </a:r>
          </a:p>
          <a:p>
            <a:r>
              <a:rPr lang="fr-FR" sz="2400" dirty="0" smtClean="0"/>
              <a:t>Y </a:t>
            </a:r>
            <a:r>
              <a:rPr lang="fr-FR" sz="2400" dirty="0"/>
              <a:t>a-t-il un profil des personnes prospères ? </a:t>
            </a:r>
            <a:endParaRPr lang="fr-FR" sz="2400" dirty="0" smtClean="0"/>
          </a:p>
          <a:p>
            <a:r>
              <a:rPr lang="fr-FR" sz="2400" dirty="0" smtClean="0"/>
              <a:t>Le « profil de la personne prospère » évoque d’abord un environnement favorable. Le milieu familial, le milieu social et le milieu culturel, jouent un rôle dans la formation de la personne prospère. Les élites économiques tendent à se reproduire.</a:t>
            </a:r>
          </a:p>
          <a:p>
            <a:r>
              <a:rPr lang="fr-FR" sz="2400" dirty="0" smtClean="0"/>
              <a:t>Mais la prospérité est surtout une affaire de capital humain : que va faire la personne de ses dispositions, ses talents, ses ressources humaines ? Quel caractère permet de devenir un battant et un gagnant ?</a:t>
            </a:r>
            <a:endParaRPr lang="fr-FR" sz="2400" dirty="0"/>
          </a:p>
          <a:p>
            <a:endParaRPr lang="fr-FR" sz="2400" dirty="0"/>
          </a:p>
        </p:txBody>
      </p:sp>
    </p:spTree>
    <p:extLst>
      <p:ext uri="{BB962C8B-B14F-4D97-AF65-F5344CB8AC3E}">
        <p14:creationId xmlns:p14="http://schemas.microsoft.com/office/powerpoint/2010/main" val="32232724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p:cNvGraphicFramePr>
            <a:graphicFrameLocks noGrp="1"/>
          </p:cNvGraphicFramePr>
          <p:nvPr>
            <p:ph idx="4294967295"/>
            <p:extLst>
              <p:ext uri="{D42A27DB-BD31-4B8C-83A1-F6EECF244321}">
                <p14:modId xmlns:p14="http://schemas.microsoft.com/office/powerpoint/2010/main" val="2384777242"/>
              </p:ext>
            </p:extLst>
          </p:nvPr>
        </p:nvGraphicFramePr>
        <p:xfrm>
          <a:off x="0" y="-59176"/>
          <a:ext cx="12192000" cy="68278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AutoShape 2" descr="Mohed Altrad, président du Montpellier Hérault Rugby"/>
          <p:cNvSpPr>
            <a:spLocks noChangeAspect="1" noChangeArrowheads="1"/>
          </p:cNvSpPr>
          <p:nvPr/>
        </p:nvSpPr>
        <p:spPr bwMode="auto">
          <a:xfrm>
            <a:off x="155575" y="-2746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Tree>
    <p:extLst>
      <p:ext uri="{BB962C8B-B14F-4D97-AF65-F5344CB8AC3E}">
        <p14:creationId xmlns:p14="http://schemas.microsoft.com/office/powerpoint/2010/main" val="15676692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88841" y="433945"/>
            <a:ext cx="10495893" cy="1741695"/>
          </a:xfrm>
        </p:spPr>
        <p:txBody>
          <a:bodyPr>
            <a:noAutofit/>
          </a:bodyPr>
          <a:lstStyle/>
          <a:p>
            <a:pPr algn="ctr"/>
            <a:r>
              <a:rPr lang="fr-FR" sz="9600" dirty="0" smtClean="0">
                <a:solidFill>
                  <a:srgbClr val="FFC000"/>
                </a:solidFill>
                <a:effectLst>
                  <a:outerShdw blurRad="38100" dist="38100" dir="2700000" algn="tl">
                    <a:srgbClr val="000000">
                      <a:alpha val="43137"/>
                    </a:srgbClr>
                  </a:outerShdw>
                </a:effectLst>
              </a:rPr>
              <a:t>Première partie</a:t>
            </a:r>
            <a:endParaRPr lang="fr-FR" sz="9600" dirty="0">
              <a:solidFill>
                <a:srgbClr val="FFC000"/>
              </a:solidFill>
              <a:effectLst>
                <a:outerShdw blurRad="38100" dist="38100" dir="2700000" algn="tl">
                  <a:srgbClr val="000000">
                    <a:alpha val="43137"/>
                  </a:srgbClr>
                </a:outerShdw>
              </a:effectLst>
            </a:endParaRPr>
          </a:p>
        </p:txBody>
      </p:sp>
      <p:sp>
        <p:nvSpPr>
          <p:cNvPr id="3" name="Espace réservé du texte 2"/>
          <p:cNvSpPr>
            <a:spLocks noGrp="1"/>
          </p:cNvSpPr>
          <p:nvPr>
            <p:ph type="body" sz="half" idx="2"/>
          </p:nvPr>
        </p:nvSpPr>
        <p:spPr>
          <a:xfrm>
            <a:off x="456685" y="4171620"/>
            <a:ext cx="4982418" cy="838200"/>
          </a:xfrm>
        </p:spPr>
        <p:txBody>
          <a:bodyPr>
            <a:normAutofit/>
          </a:bodyPr>
          <a:lstStyle/>
          <a:p>
            <a:pPr algn="ctr"/>
            <a:r>
              <a:rPr lang="fr-FR" sz="3600" b="1"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Discussion par tables</a:t>
            </a:r>
            <a:endParaRPr lang="fr-FR" sz="36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pic>
        <p:nvPicPr>
          <p:cNvPr id="6" name="Imag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439103" y="2514993"/>
            <a:ext cx="5535273" cy="415145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7266679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noFill/>
        </p:spPr>
        <p:style>
          <a:lnRef idx="0">
            <a:schemeClr val="accent1"/>
          </a:lnRef>
          <a:fillRef idx="3">
            <a:schemeClr val="accent1"/>
          </a:fillRef>
          <a:effectRef idx="3">
            <a:schemeClr val="accent1"/>
          </a:effectRef>
          <a:fontRef idx="minor">
            <a:schemeClr val="lt1"/>
          </a:fontRef>
        </p:style>
        <p:txBody>
          <a:bodyPr/>
          <a:lstStyle/>
          <a:p>
            <a:r>
              <a:rPr lang="fr-FR" sz="5400" dirty="0" smtClean="0"/>
              <a:t>Table 1</a:t>
            </a:r>
            <a:endParaRPr lang="fr-FR" sz="5400" dirty="0"/>
          </a:p>
        </p:txBody>
      </p:sp>
      <p:sp>
        <p:nvSpPr>
          <p:cNvPr id="2" name="Espace réservé du contenu 1"/>
          <p:cNvSpPr>
            <a:spLocks noGrp="1"/>
          </p:cNvSpPr>
          <p:nvPr>
            <p:ph idx="1"/>
          </p:nvPr>
        </p:nvSpPr>
        <p:spPr>
          <a:xfrm>
            <a:off x="4950372" y="1229710"/>
            <a:ext cx="6891107" cy="5155324"/>
          </a:xfrm>
        </p:spPr>
        <p:txBody>
          <a:bodyPr>
            <a:normAutofit/>
          </a:bodyPr>
          <a:lstStyle/>
          <a:p>
            <a:pPr lvl="0"/>
            <a:r>
              <a:rPr lang="fr-FR" sz="2400" b="1" dirty="0"/>
              <a:t>A cette table, chacun dira quels sont, dans son profil, les grands atouts pour atteindre la prospérité ? (3 réponses)</a:t>
            </a:r>
          </a:p>
          <a:p>
            <a:r>
              <a:rPr lang="fr-FR" sz="2000" dirty="0" smtClean="0">
                <a:sym typeface="Wingdings" panose="05000000000000000000" pitchFamily="2" charset="2"/>
              </a:rPr>
              <a:t></a:t>
            </a:r>
            <a:r>
              <a:rPr lang="fr-FR" sz="2000" dirty="0"/>
              <a:t>mon milieu familial </a:t>
            </a:r>
            <a:r>
              <a:rPr lang="fr-FR" sz="2000" dirty="0">
                <a:sym typeface="Wingdings" panose="05000000000000000000" pitchFamily="2" charset="2"/>
              </a:rPr>
              <a:t></a:t>
            </a:r>
            <a:r>
              <a:rPr lang="fr-FR" sz="2000" dirty="0"/>
              <a:t>mon milieu social </a:t>
            </a:r>
            <a:r>
              <a:rPr lang="fr-FR" sz="2000" dirty="0" smtClean="0"/>
              <a:t>            </a:t>
            </a:r>
            <a:r>
              <a:rPr lang="fr-FR" sz="2000" dirty="0" smtClean="0">
                <a:sym typeface="Wingdings" panose="05000000000000000000" pitchFamily="2" charset="2"/>
              </a:rPr>
              <a:t></a:t>
            </a:r>
            <a:r>
              <a:rPr lang="fr-FR" sz="2000" dirty="0"/>
              <a:t>mes bonnes </a:t>
            </a:r>
            <a:r>
              <a:rPr lang="fr-FR" sz="2000" dirty="0" smtClean="0"/>
              <a:t>études </a:t>
            </a:r>
            <a:r>
              <a:rPr lang="fr-FR" sz="2000" dirty="0" smtClean="0">
                <a:sym typeface="Wingdings" panose="05000000000000000000" pitchFamily="2" charset="2"/>
              </a:rPr>
              <a:t></a:t>
            </a:r>
            <a:r>
              <a:rPr lang="fr-FR" sz="2000" dirty="0"/>
              <a:t>mes talents </a:t>
            </a:r>
            <a:r>
              <a:rPr lang="fr-FR" sz="2000" dirty="0">
                <a:sym typeface="Wingdings" panose="05000000000000000000" pitchFamily="2" charset="2"/>
              </a:rPr>
              <a:t></a:t>
            </a:r>
            <a:r>
              <a:rPr lang="fr-FR" sz="2000" dirty="0"/>
              <a:t>mon ambition </a:t>
            </a:r>
            <a:r>
              <a:rPr lang="fr-FR" sz="2000" dirty="0" smtClean="0">
                <a:sym typeface="Wingdings" panose="05000000000000000000" pitchFamily="2" charset="2"/>
              </a:rPr>
              <a:t></a:t>
            </a:r>
            <a:r>
              <a:rPr lang="fr-FR" sz="2000" dirty="0"/>
              <a:t>des exemples autour de moi </a:t>
            </a:r>
            <a:r>
              <a:rPr lang="fr-FR" sz="2000" dirty="0" smtClean="0">
                <a:sym typeface="Wingdings" panose="05000000000000000000" pitchFamily="2" charset="2"/>
              </a:rPr>
              <a:t></a:t>
            </a:r>
            <a:r>
              <a:rPr lang="fr-FR" sz="2000" dirty="0"/>
              <a:t>mes principes </a:t>
            </a:r>
            <a:r>
              <a:rPr lang="fr-FR" sz="2000" dirty="0" smtClean="0"/>
              <a:t>       </a:t>
            </a:r>
            <a:r>
              <a:rPr lang="fr-FR" sz="2000" dirty="0" smtClean="0">
                <a:sym typeface="Wingdings" panose="05000000000000000000" pitchFamily="2" charset="2"/>
              </a:rPr>
              <a:t> </a:t>
            </a:r>
            <a:r>
              <a:rPr lang="fr-FR" sz="2000" dirty="0" smtClean="0"/>
              <a:t>mon </a:t>
            </a:r>
            <a:r>
              <a:rPr lang="fr-FR" sz="2000" dirty="0"/>
              <a:t>caractère </a:t>
            </a:r>
            <a:r>
              <a:rPr lang="fr-FR" sz="2000" dirty="0">
                <a:sym typeface="Wingdings" panose="05000000000000000000" pitchFamily="2" charset="2"/>
              </a:rPr>
              <a:t></a:t>
            </a:r>
            <a:r>
              <a:rPr lang="fr-FR" sz="2000" dirty="0"/>
              <a:t>ma créativité </a:t>
            </a:r>
            <a:r>
              <a:rPr lang="fr-FR" sz="2000" dirty="0" smtClean="0">
                <a:sym typeface="Wingdings" panose="05000000000000000000" pitchFamily="2" charset="2"/>
              </a:rPr>
              <a:t></a:t>
            </a:r>
            <a:r>
              <a:rPr lang="fr-FR" sz="2000" dirty="0" smtClean="0"/>
              <a:t> </a:t>
            </a:r>
            <a:r>
              <a:rPr lang="fr-FR" sz="2000" dirty="0"/>
              <a:t>ma foi </a:t>
            </a:r>
            <a:r>
              <a:rPr lang="fr-FR" sz="2000" dirty="0">
                <a:sym typeface="Wingdings" panose="05000000000000000000" pitchFamily="2" charset="2"/>
              </a:rPr>
              <a:t></a:t>
            </a:r>
            <a:r>
              <a:rPr lang="fr-FR" sz="2000" dirty="0"/>
              <a:t>autres</a:t>
            </a:r>
          </a:p>
          <a:p>
            <a:pPr lvl="0"/>
            <a:r>
              <a:rPr lang="fr-FR" b="1" dirty="0"/>
              <a:t>Vous direz ensuite comment vous arrivez à vous servir de ces </a:t>
            </a:r>
            <a:r>
              <a:rPr lang="fr-FR" b="1" dirty="0" smtClean="0"/>
              <a:t>atouts. Vous mettrez particulièrement l’accent sur tout ce qui touche au caractère.</a:t>
            </a:r>
            <a:endParaRPr lang="fr-FR" dirty="0"/>
          </a:p>
          <a:p>
            <a:endParaRPr lang="fr-FR" dirty="0"/>
          </a:p>
        </p:txBody>
      </p:sp>
      <p:sp>
        <p:nvSpPr>
          <p:cNvPr id="3" name="Espace réservé du texte 2"/>
          <p:cNvSpPr>
            <a:spLocks noGrp="1"/>
          </p:cNvSpPr>
          <p:nvPr>
            <p:ph type="body" sz="half" idx="2"/>
          </p:nvPr>
        </p:nvSpPr>
        <p:spPr>
          <a:xfrm>
            <a:off x="1154953" y="3129280"/>
            <a:ext cx="3384963" cy="2895599"/>
          </a:xfrm>
        </p:spPr>
        <p:txBody>
          <a:bodyPr>
            <a:normAutofit/>
          </a:bodyPr>
          <a:lstStyle/>
          <a:p>
            <a:r>
              <a:rPr lang="fr-FR" sz="1800" dirty="0" smtClean="0"/>
              <a:t>Autoportrait de la personne prospère</a:t>
            </a:r>
            <a:endParaRPr lang="fr-FR" sz="1800" dirty="0"/>
          </a:p>
        </p:txBody>
      </p:sp>
    </p:spTree>
    <p:extLst>
      <p:ext uri="{BB962C8B-B14F-4D97-AF65-F5344CB8AC3E}">
        <p14:creationId xmlns:p14="http://schemas.microsoft.com/office/powerpoint/2010/main" val="14565888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Rectangle 4"/>
          <p:cNvSpPr/>
          <p:nvPr/>
        </p:nvSpPr>
        <p:spPr>
          <a:xfrm rot="16200000">
            <a:off x="10120482" y="262251"/>
            <a:ext cx="1252266" cy="461665"/>
          </a:xfrm>
          <a:prstGeom prst="rect">
            <a:avLst/>
          </a:prstGeom>
        </p:spPr>
        <p:txBody>
          <a:bodyPr wrap="none">
            <a:spAutoFit/>
          </a:bodyPr>
          <a:lstStyle/>
          <a:p>
            <a:r>
              <a:rPr lang="fr-FR" sz="2400" b="1" dirty="0">
                <a:solidFill>
                  <a:srgbClr val="FFC000"/>
                </a:solidFill>
              </a:rPr>
              <a:t>Table 1</a:t>
            </a:r>
          </a:p>
        </p:txBody>
      </p:sp>
      <p:sp>
        <p:nvSpPr>
          <p:cNvPr id="6" name="Rectangle 5"/>
          <p:cNvSpPr/>
          <p:nvPr/>
        </p:nvSpPr>
        <p:spPr>
          <a:xfrm>
            <a:off x="0" y="0"/>
            <a:ext cx="10412730" cy="3416320"/>
          </a:xfrm>
          <a:prstGeom prst="rect">
            <a:avLst/>
          </a:prstGeom>
          <a:noFill/>
        </p:spPr>
        <p:style>
          <a:lnRef idx="0">
            <a:schemeClr val="accent1"/>
          </a:lnRef>
          <a:fillRef idx="3">
            <a:schemeClr val="accent1"/>
          </a:fillRef>
          <a:effectRef idx="3">
            <a:schemeClr val="accent1"/>
          </a:effectRef>
          <a:fontRef idx="minor">
            <a:schemeClr val="lt1"/>
          </a:fontRef>
        </p:style>
        <p:txBody>
          <a:bodyPr wrap="square">
            <a:spAutoFit/>
          </a:bodyPr>
          <a:lstStyle/>
          <a:p>
            <a:pPr marL="285750" indent="-285750">
              <a:buFont typeface="Arial" panose="020B0604020202020204" pitchFamily="34" charset="0"/>
              <a:buChar char="•"/>
            </a:pPr>
            <a:r>
              <a:rPr lang="fr-FR" sz="2400" dirty="0" smtClean="0">
                <a:solidFill>
                  <a:schemeClr val="tx1"/>
                </a:solidFill>
              </a:rPr>
              <a:t>1. Harriet : </a:t>
            </a:r>
            <a:r>
              <a:rPr lang="fr-FR" sz="2400" dirty="0" smtClean="0">
                <a:solidFill>
                  <a:schemeClr val="tx1"/>
                </a:solidFill>
              </a:rPr>
              <a:t>mes atouts sont ma créativité</a:t>
            </a:r>
            <a:r>
              <a:rPr lang="fr-FR" sz="2400" dirty="0" smtClean="0">
                <a:solidFill>
                  <a:schemeClr val="tx1"/>
                </a:solidFill>
              </a:rPr>
              <a:t>, </a:t>
            </a:r>
            <a:r>
              <a:rPr lang="fr-FR" sz="2400" dirty="0" smtClean="0">
                <a:solidFill>
                  <a:schemeClr val="tx1"/>
                </a:solidFill>
              </a:rPr>
              <a:t>mon caractère</a:t>
            </a:r>
            <a:r>
              <a:rPr lang="fr-FR" sz="2400" dirty="0" smtClean="0">
                <a:solidFill>
                  <a:schemeClr val="tx1"/>
                </a:solidFill>
              </a:rPr>
              <a:t>, </a:t>
            </a:r>
            <a:r>
              <a:rPr lang="fr-FR" sz="2400" dirty="0" smtClean="0">
                <a:solidFill>
                  <a:schemeClr val="tx1"/>
                </a:solidFill>
              </a:rPr>
              <a:t>mon ambition</a:t>
            </a:r>
            <a:r>
              <a:rPr lang="fr-FR" sz="2400" dirty="0" smtClean="0">
                <a:solidFill>
                  <a:schemeClr val="tx1"/>
                </a:solidFill>
              </a:rPr>
              <a:t>, </a:t>
            </a:r>
            <a:r>
              <a:rPr lang="fr-FR" sz="2400" dirty="0" smtClean="0">
                <a:solidFill>
                  <a:schemeClr val="tx1"/>
                </a:solidFill>
              </a:rPr>
              <a:t>et ma capacité d’évoluer.  Je suis une personne </a:t>
            </a:r>
            <a:r>
              <a:rPr lang="fr-FR" sz="2400" dirty="0" smtClean="0">
                <a:solidFill>
                  <a:schemeClr val="tx1"/>
                </a:solidFill>
              </a:rPr>
              <a:t>optimiste, persévérante, </a:t>
            </a:r>
            <a:r>
              <a:rPr lang="fr-FR" sz="2400" dirty="0" smtClean="0">
                <a:solidFill>
                  <a:schemeClr val="tx1"/>
                </a:solidFill>
              </a:rPr>
              <a:t>je me relève </a:t>
            </a:r>
            <a:r>
              <a:rPr lang="fr-FR" sz="2400" dirty="0" smtClean="0">
                <a:solidFill>
                  <a:schemeClr val="tx1"/>
                </a:solidFill>
              </a:rPr>
              <a:t>toujours, </a:t>
            </a:r>
            <a:r>
              <a:rPr lang="fr-FR" sz="2400" dirty="0" smtClean="0">
                <a:solidFill>
                  <a:schemeClr val="tx1"/>
                </a:solidFill>
              </a:rPr>
              <a:t>mon ambition est mon plus sûr moyen </a:t>
            </a:r>
            <a:r>
              <a:rPr lang="fr-FR" sz="2400" dirty="0" smtClean="0">
                <a:solidFill>
                  <a:schemeClr val="tx1"/>
                </a:solidFill>
              </a:rPr>
              <a:t>d’atteindre </a:t>
            </a:r>
            <a:r>
              <a:rPr lang="fr-FR" sz="2400" dirty="0" smtClean="0">
                <a:solidFill>
                  <a:schemeClr val="tx1"/>
                </a:solidFill>
              </a:rPr>
              <a:t>mon</a:t>
            </a:r>
            <a:r>
              <a:rPr lang="fr-FR" sz="2400" dirty="0" smtClean="0">
                <a:solidFill>
                  <a:schemeClr val="tx1"/>
                </a:solidFill>
              </a:rPr>
              <a:t> </a:t>
            </a:r>
            <a:r>
              <a:rPr lang="fr-FR" sz="2400" dirty="0" smtClean="0">
                <a:solidFill>
                  <a:schemeClr val="tx1"/>
                </a:solidFill>
              </a:rPr>
              <a:t>but</a:t>
            </a:r>
          </a:p>
          <a:p>
            <a:pPr marL="285750" indent="-285750">
              <a:buFont typeface="Arial" panose="020B0604020202020204" pitchFamily="34" charset="0"/>
              <a:buChar char="•"/>
            </a:pPr>
            <a:r>
              <a:rPr lang="fr-FR" sz="2400" dirty="0" smtClean="0">
                <a:solidFill>
                  <a:schemeClr val="tx1"/>
                </a:solidFill>
              </a:rPr>
              <a:t>Candice : </a:t>
            </a:r>
            <a:r>
              <a:rPr lang="fr-FR" sz="2400" dirty="0" smtClean="0">
                <a:solidFill>
                  <a:schemeClr val="tx1"/>
                </a:solidFill>
              </a:rPr>
              <a:t>mes atouts sont mes études</a:t>
            </a:r>
            <a:r>
              <a:rPr lang="fr-FR" sz="2400" dirty="0" smtClean="0">
                <a:solidFill>
                  <a:schemeClr val="tx1"/>
                </a:solidFill>
              </a:rPr>
              <a:t>, </a:t>
            </a:r>
            <a:r>
              <a:rPr lang="fr-FR" sz="2400" dirty="0" smtClean="0">
                <a:solidFill>
                  <a:schemeClr val="tx1"/>
                </a:solidFill>
              </a:rPr>
              <a:t>mes ambitions</a:t>
            </a:r>
            <a:r>
              <a:rPr lang="fr-FR" sz="2400" dirty="0" smtClean="0">
                <a:solidFill>
                  <a:schemeClr val="tx1"/>
                </a:solidFill>
              </a:rPr>
              <a:t>, </a:t>
            </a:r>
            <a:r>
              <a:rPr lang="fr-FR" sz="2400" dirty="0" smtClean="0">
                <a:solidFill>
                  <a:schemeClr val="tx1"/>
                </a:solidFill>
              </a:rPr>
              <a:t>ma motivation</a:t>
            </a:r>
            <a:r>
              <a:rPr lang="fr-FR" sz="2400" dirty="0" smtClean="0">
                <a:solidFill>
                  <a:schemeClr val="tx1"/>
                </a:solidFill>
              </a:rPr>
              <a:t>, </a:t>
            </a:r>
            <a:r>
              <a:rPr lang="fr-FR" sz="2400" dirty="0" smtClean="0">
                <a:solidFill>
                  <a:schemeClr val="tx1"/>
                </a:solidFill>
              </a:rPr>
              <a:t>ma bonne </a:t>
            </a:r>
            <a:r>
              <a:rPr lang="fr-FR" sz="2400" dirty="0" smtClean="0">
                <a:solidFill>
                  <a:schemeClr val="tx1"/>
                </a:solidFill>
              </a:rPr>
              <a:t>humeur. </a:t>
            </a:r>
            <a:r>
              <a:rPr lang="fr-FR" sz="2400" dirty="0" smtClean="0">
                <a:solidFill>
                  <a:schemeClr val="tx1"/>
                </a:solidFill>
              </a:rPr>
              <a:t>Je suis motivée </a:t>
            </a:r>
            <a:r>
              <a:rPr lang="fr-FR" sz="2400" dirty="0" smtClean="0">
                <a:solidFill>
                  <a:schemeClr val="tx1"/>
                </a:solidFill>
              </a:rPr>
              <a:t>par des causes, </a:t>
            </a:r>
            <a:r>
              <a:rPr lang="fr-FR" sz="2400" dirty="0" smtClean="0">
                <a:solidFill>
                  <a:schemeClr val="tx1"/>
                </a:solidFill>
              </a:rPr>
              <a:t>j’ai horreur </a:t>
            </a:r>
            <a:r>
              <a:rPr lang="fr-FR" sz="2400" dirty="0" smtClean="0">
                <a:solidFill>
                  <a:schemeClr val="tx1"/>
                </a:solidFill>
              </a:rPr>
              <a:t>du gaspillage alimentaire. </a:t>
            </a:r>
            <a:r>
              <a:rPr lang="fr-FR" sz="2400" dirty="0" smtClean="0">
                <a:solidFill>
                  <a:schemeClr val="tx1"/>
                </a:solidFill>
              </a:rPr>
              <a:t>En terminale, j’ai créé l’association « Pain Perdu » pour </a:t>
            </a:r>
            <a:r>
              <a:rPr lang="fr-FR" sz="2400" dirty="0" smtClean="0">
                <a:solidFill>
                  <a:schemeClr val="tx1"/>
                </a:solidFill>
              </a:rPr>
              <a:t>lutter contre cela. </a:t>
            </a:r>
            <a:r>
              <a:rPr lang="fr-FR" sz="2400" dirty="0" smtClean="0">
                <a:solidFill>
                  <a:schemeClr val="tx1"/>
                </a:solidFill>
              </a:rPr>
              <a:t>Les media en ont parlé, </a:t>
            </a:r>
            <a:r>
              <a:rPr lang="fr-FR" sz="2400" dirty="0" smtClean="0">
                <a:solidFill>
                  <a:schemeClr val="tx1"/>
                </a:solidFill>
              </a:rPr>
              <a:t>cela fait plaisir. </a:t>
            </a:r>
            <a:r>
              <a:rPr lang="fr-FR" sz="2400" dirty="0" smtClean="0">
                <a:solidFill>
                  <a:schemeClr val="tx1"/>
                </a:solidFill>
              </a:rPr>
              <a:t>Seul</a:t>
            </a:r>
            <a:r>
              <a:rPr lang="fr-FR" sz="2400" dirty="0" smtClean="0">
                <a:solidFill>
                  <a:schemeClr val="tx1"/>
                </a:solidFill>
              </a:rPr>
              <a:t>, on est insignifiant</a:t>
            </a:r>
            <a:r>
              <a:rPr lang="fr-FR" sz="2400" dirty="0" smtClean="0">
                <a:solidFill>
                  <a:schemeClr val="tx1"/>
                </a:solidFill>
              </a:rPr>
              <a:t>.</a:t>
            </a:r>
            <a:endParaRPr lang="fr-FR" sz="2400" dirty="0" smtClean="0">
              <a:solidFill>
                <a:schemeClr val="tx1"/>
              </a:solidFill>
            </a:endParaRPr>
          </a:p>
        </p:txBody>
      </p:sp>
    </p:spTree>
    <p:extLst>
      <p:ext uri="{BB962C8B-B14F-4D97-AF65-F5344CB8AC3E}">
        <p14:creationId xmlns:p14="http://schemas.microsoft.com/office/powerpoint/2010/main" val="105712469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irection 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irection 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otond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xmlns="" name="Ion Boardroom" id="{FC33163D-4339-46B1-8EED-24C834239D99}" vid="{EC7F02AD-9687-440F-A9DF-FAA6F22270D7}"/>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8688</TotalTime>
  <Words>2781</Words>
  <Application>Microsoft Office PowerPoint</Application>
  <PresentationFormat>Personnalisé</PresentationFormat>
  <Paragraphs>316</Paragraphs>
  <Slides>42</Slides>
  <Notes>1</Notes>
  <HiddenSlides>0</HiddenSlides>
  <MMClips>0</MMClips>
  <ScaleCrop>false</ScaleCrop>
  <HeadingPairs>
    <vt:vector size="4" baseType="variant">
      <vt:variant>
        <vt:lpstr>Thème</vt:lpstr>
      </vt:variant>
      <vt:variant>
        <vt:i4>1</vt:i4>
      </vt:variant>
      <vt:variant>
        <vt:lpstr>Titres des diapositives</vt:lpstr>
      </vt:variant>
      <vt:variant>
        <vt:i4>42</vt:i4>
      </vt:variant>
    </vt:vector>
  </HeadingPairs>
  <TitlesOfParts>
    <vt:vector size="43" baseType="lpstr">
      <vt:lpstr>Direction Ion</vt:lpstr>
      <vt:lpstr>Contre Mauvaise Fortune …</vt:lpstr>
      <vt:lpstr>Définir la prospérité</vt:lpstr>
      <vt:lpstr>Synonymes de prospérité</vt:lpstr>
      <vt:lpstr>7 paramètres de prospérité</vt:lpstr>
      <vt:lpstr>Problématiques de Parole Donnée N° 219</vt:lpstr>
      <vt:lpstr>Présentation PowerPoint</vt:lpstr>
      <vt:lpstr>Première partie</vt:lpstr>
      <vt:lpstr>Table 1</vt:lpstr>
      <vt:lpstr>Présentation PowerPoint</vt:lpstr>
      <vt:lpstr>Table 2</vt:lpstr>
      <vt:lpstr>Présentation PowerPoint</vt:lpstr>
      <vt:lpstr>Table 3 Résolutions Vision 2020</vt:lpstr>
      <vt:lpstr>Présentation PowerPoint</vt:lpstr>
      <vt:lpstr>Deuxième Partie</vt:lpstr>
      <vt:lpstr>Bonnes motivations (amour vrai) et objectifs sains (Parole Donnée N° 218)</vt:lpstr>
      <vt:lpstr>Mohed Altrad </vt:lpstr>
      <vt:lpstr>Présentation PowerPoint</vt:lpstr>
      <vt:lpstr>L’ascension d’Altrad : aîné, parent, roi</vt:lpstr>
      <vt:lpstr>Je ne suis pas parti de rien. Je suis parti de moins que rien</vt:lpstr>
      <vt:lpstr>Présentation PowerPoint</vt:lpstr>
      <vt:lpstr>Épisode 1 Années 50 – 60 Le désert syrien</vt:lpstr>
      <vt:lpstr>Episode 2 Nouvelle naissance dans la douleur Années 1960-1970</vt:lpstr>
      <vt:lpstr>Episode 3  L’ascension d’un battant Années 80 - 90</vt:lpstr>
      <vt:lpstr>Présentation PowerPoint</vt:lpstr>
      <vt:lpstr>Episode 4 Années 2000</vt:lpstr>
      <vt:lpstr>L’homme de plume</vt:lpstr>
      <vt:lpstr>Une autre consécration : le sport</vt:lpstr>
      <vt:lpstr>Quel type d’homme d’affaires est Mohed Altrad ? </vt:lpstr>
      <vt:lpstr>Le profil from rags to riches</vt:lpstr>
      <vt:lpstr>Le souverain bien est, de toute évidence, quelque chose de parfait.</vt:lpstr>
      <vt:lpstr>Une vision unificationniste de la personne prospère</vt:lpstr>
      <vt:lpstr>Que cherchons-nous ? La quête du souverain bien</vt:lpstr>
      <vt:lpstr>Buts de la vie et moyens d’existence</vt:lpstr>
      <vt:lpstr>L’Arbre de Vie et les titres originels de l’être humain</vt:lpstr>
      <vt:lpstr>Présentation PowerPoint</vt:lpstr>
      <vt:lpstr>L’Arbre de Vie</vt:lpstr>
      <vt:lpstr>La chute et la perte de l’Arbre de Vie</vt:lpstr>
      <vt:lpstr>Qu’est-ce que « le désert » ? Pourquoi partir de rien ?</vt:lpstr>
      <vt:lpstr>L’échelle de Jacob</vt:lpstr>
      <vt:lpstr>Le « cours de Jacob », la lutte avec l’Ange</vt:lpstr>
      <vt:lpstr>Un « Jacob » moderne : Andrew Carnegie</vt:lpstr>
      <vt:lpstr>Andrew Carnegie, homme le plus riche du monde et philanthrope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 semaines de la nature</dc:title>
  <dc:creator>laurent ladouce</dc:creator>
  <cp:lastModifiedBy>PC</cp:lastModifiedBy>
  <cp:revision>390</cp:revision>
  <dcterms:created xsi:type="dcterms:W3CDTF">2015-06-01T10:46:43Z</dcterms:created>
  <dcterms:modified xsi:type="dcterms:W3CDTF">2015-10-25T14:48:42Z</dcterms:modified>
</cp:coreProperties>
</file>