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Lst>
  <p:notesMasterIdLst>
    <p:notesMasterId r:id="rId48"/>
  </p:notesMasterIdLst>
  <p:sldIdLst>
    <p:sldId id="256" r:id="rId3"/>
    <p:sldId id="308" r:id="rId4"/>
    <p:sldId id="409" r:id="rId5"/>
    <p:sldId id="521" r:id="rId6"/>
    <p:sldId id="457" r:id="rId7"/>
    <p:sldId id="329" r:id="rId8"/>
    <p:sldId id="386" r:id="rId9"/>
    <p:sldId id="331" r:id="rId10"/>
    <p:sldId id="498" r:id="rId11"/>
    <p:sldId id="519" r:id="rId12"/>
    <p:sldId id="361" r:id="rId13"/>
    <p:sldId id="458" r:id="rId14"/>
    <p:sldId id="499" r:id="rId15"/>
    <p:sldId id="492" r:id="rId16"/>
    <p:sldId id="475" r:id="rId17"/>
    <p:sldId id="491" r:id="rId18"/>
    <p:sldId id="514" r:id="rId19"/>
    <p:sldId id="501" r:id="rId20"/>
    <p:sldId id="496" r:id="rId21"/>
    <p:sldId id="493" r:id="rId22"/>
    <p:sldId id="516" r:id="rId23"/>
    <p:sldId id="507" r:id="rId24"/>
    <p:sldId id="500" r:id="rId25"/>
    <p:sldId id="494" r:id="rId26"/>
    <p:sldId id="508" r:id="rId27"/>
    <p:sldId id="512" r:id="rId28"/>
    <p:sldId id="510" r:id="rId29"/>
    <p:sldId id="513" r:id="rId30"/>
    <p:sldId id="504" r:id="rId31"/>
    <p:sldId id="502" r:id="rId32"/>
    <p:sldId id="503" r:id="rId33"/>
    <p:sldId id="517" r:id="rId34"/>
    <p:sldId id="497" r:id="rId35"/>
    <p:sldId id="476" r:id="rId36"/>
    <p:sldId id="477" r:id="rId37"/>
    <p:sldId id="505" r:id="rId38"/>
    <p:sldId id="478" r:id="rId39"/>
    <p:sldId id="479" r:id="rId40"/>
    <p:sldId id="481" r:id="rId41"/>
    <p:sldId id="518" r:id="rId42"/>
    <p:sldId id="480" r:id="rId43"/>
    <p:sldId id="520" r:id="rId44"/>
    <p:sldId id="495" r:id="rId45"/>
    <p:sldId id="506" r:id="rId46"/>
    <p:sldId id="522"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96335" autoAdjust="0"/>
  </p:normalViewPr>
  <p:slideViewPr>
    <p:cSldViewPr>
      <p:cViewPr varScale="1">
        <p:scale>
          <a:sx n="72" d="100"/>
          <a:sy n="72" d="100"/>
        </p:scale>
        <p:origin x="-582" y="-102"/>
      </p:cViewPr>
      <p:guideLst>
        <p:guide orient="horz" pos="2160"/>
        <p:guide pos="2880"/>
      </p:guideLst>
    </p:cSldViewPr>
  </p:slideViewPr>
  <p:notesTextViewPr>
    <p:cViewPr>
      <p:scale>
        <a:sx n="1" d="1"/>
        <a:sy n="1" d="1"/>
      </p:scale>
      <p:origin x="0" y="0"/>
    </p:cViewPr>
  </p:notesTextViewPr>
  <p:sorterViewPr>
    <p:cViewPr>
      <p:scale>
        <a:sx n="70" d="100"/>
        <a:sy n="70" d="100"/>
      </p:scale>
      <p:origin x="0" y="3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5BC8B-EF0B-415A-86CC-EB0300F343EF}"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fr-FR"/>
        </a:p>
      </dgm:t>
    </dgm:pt>
    <dgm:pt modelId="{B6B866CF-3FD6-4205-AAE5-A17D13F97774}">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 quoi voulons-nous ressembler  ? (imprégnation)</a:t>
          </a:r>
          <a:endParaRPr lang="fr-FR" dirty="0"/>
        </a:p>
      </dgm:t>
    </dgm:pt>
    <dgm:pt modelId="{05291858-688C-44DB-8663-D12401CAB880}" type="parTrans" cxnId="{A3235580-486D-46A2-8EEC-546B5AAA51E6}">
      <dgm:prSet/>
      <dgm:spPr/>
      <dgm:t>
        <a:bodyPr/>
        <a:lstStyle/>
        <a:p>
          <a:endParaRPr lang="fr-FR"/>
        </a:p>
      </dgm:t>
    </dgm:pt>
    <dgm:pt modelId="{FD2468C0-55BD-4A0F-9B51-398B9DAD8770}" type="sibTrans" cxnId="{A3235580-486D-46A2-8EEC-546B5AAA51E6}">
      <dgm:prSet/>
      <dgm:spPr/>
      <dgm:t>
        <a:bodyPr/>
        <a:lstStyle/>
        <a:p>
          <a:endParaRPr lang="fr-FR"/>
        </a:p>
      </dgm:t>
    </dgm:pt>
    <dgm:pt modelId="{8288F416-D600-4C8E-B8CE-014EB1C0C8B7}">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 qui voulons-nous ressembler ? (personnification)</a:t>
          </a:r>
          <a:endParaRPr lang="fr-FR" dirty="0"/>
        </a:p>
      </dgm:t>
    </dgm:pt>
    <dgm:pt modelId="{A6A40380-9778-4621-A53D-6DBB291D46F4}" type="parTrans" cxnId="{3EB868C9-D5F3-4C73-AECF-B3364D19C0CD}">
      <dgm:prSet/>
      <dgm:spPr/>
      <dgm:t>
        <a:bodyPr/>
        <a:lstStyle/>
        <a:p>
          <a:endParaRPr lang="fr-FR"/>
        </a:p>
      </dgm:t>
    </dgm:pt>
    <dgm:pt modelId="{752449CB-6597-4719-B1EB-7175A7ABA378}" type="sibTrans" cxnId="{3EB868C9-D5F3-4C73-AECF-B3364D19C0CD}">
      <dgm:prSet/>
      <dgm:spPr/>
      <dgm:t>
        <a:bodyPr/>
        <a:lstStyle/>
        <a:p>
          <a:endParaRPr lang="fr-FR"/>
        </a:p>
      </dgm:t>
    </dgm:pt>
    <dgm:pt modelId="{486C4F3E-AEE6-48B0-90AF-9821862F811A}">
      <dgm:prSet phldrT="[Texte]"/>
      <dgm:spPr/>
      <dgm:t>
        <a:bodyPr/>
        <a:lstStyle/>
        <a:p>
          <a:r>
            <a:rPr lang="fr-FR" dirty="0" smtClean="0"/>
            <a:t>Comment ressembler et dépasser ? (intériorisation) </a:t>
          </a:r>
          <a:endParaRPr lang="fr-FR" dirty="0"/>
        </a:p>
      </dgm:t>
    </dgm:pt>
    <dgm:pt modelId="{8284C2D9-4D5E-4888-9E09-EEBF89177A33}" type="parTrans" cxnId="{263A5ACC-AC32-4269-BC9F-F9794B0255A6}">
      <dgm:prSet/>
      <dgm:spPr/>
      <dgm:t>
        <a:bodyPr/>
        <a:lstStyle/>
        <a:p>
          <a:endParaRPr lang="fr-FR"/>
        </a:p>
      </dgm:t>
    </dgm:pt>
    <dgm:pt modelId="{39621856-4C22-4A46-88CA-9EEF798D334A}" type="sibTrans" cxnId="{263A5ACC-AC32-4269-BC9F-F9794B0255A6}">
      <dgm:prSet/>
      <dgm:spPr/>
      <dgm:t>
        <a:bodyPr/>
        <a:lstStyle/>
        <a:p>
          <a:endParaRPr lang="fr-FR"/>
        </a:p>
      </dgm:t>
    </dgm:pt>
    <dgm:pt modelId="{62274917-AEB4-4555-B88B-BE6A984429B0}">
      <dgm:prSet/>
      <dgm:spPr/>
      <dgm:t>
        <a:bodyPr/>
        <a:lstStyle/>
        <a:p>
          <a:r>
            <a:rPr lang="fr-FR" dirty="0" smtClean="0"/>
            <a:t>Quand ? Combien de temps ? (appropriation)</a:t>
          </a:r>
          <a:endParaRPr lang="fr-FR" dirty="0"/>
        </a:p>
      </dgm:t>
    </dgm:pt>
    <dgm:pt modelId="{A4623019-BF13-4FA7-9211-53D38BB3A6BB}" type="parTrans" cxnId="{90D08D54-6C27-485E-B579-0162B2437B1F}">
      <dgm:prSet/>
      <dgm:spPr/>
      <dgm:t>
        <a:bodyPr/>
        <a:lstStyle/>
        <a:p>
          <a:endParaRPr lang="fr-FR"/>
        </a:p>
      </dgm:t>
    </dgm:pt>
    <dgm:pt modelId="{A3CAE4D8-6CC6-47DA-B854-7240C1F782EA}" type="sibTrans" cxnId="{90D08D54-6C27-485E-B579-0162B2437B1F}">
      <dgm:prSet/>
      <dgm:spPr/>
      <dgm:t>
        <a:bodyPr/>
        <a:lstStyle/>
        <a:p>
          <a:endParaRPr lang="fr-FR"/>
        </a:p>
      </dgm:t>
    </dgm:pt>
    <dgm:pt modelId="{EFC4A51C-5D7D-44A3-A568-23408157C97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latin typeface="+mj-lt"/>
            </a:rPr>
            <a:t>Pourquoi vouloir ressembler ? (identification)</a:t>
          </a:r>
        </a:p>
      </dgm:t>
    </dgm:pt>
    <dgm:pt modelId="{8CF9C695-0932-4680-A6B9-15D5E6301EF3}" type="parTrans" cxnId="{5EE70A54-8D00-42FD-BA52-0389239E178D}">
      <dgm:prSet/>
      <dgm:spPr/>
      <dgm:t>
        <a:bodyPr/>
        <a:lstStyle/>
        <a:p>
          <a:endParaRPr lang="fr-FR"/>
        </a:p>
      </dgm:t>
    </dgm:pt>
    <dgm:pt modelId="{301DB568-CB91-4BC6-B655-D53594A3A571}" type="sibTrans" cxnId="{5EE70A54-8D00-42FD-BA52-0389239E178D}">
      <dgm:prSet/>
      <dgm:spPr>
        <a:solidFill>
          <a:srgbClr val="FF0000"/>
        </a:solidFill>
        <a:ln>
          <a:solidFill>
            <a:srgbClr val="FF0000"/>
          </a:solidFill>
        </a:ln>
      </dgm:spPr>
      <dgm:t>
        <a:bodyPr/>
        <a:lstStyle/>
        <a:p>
          <a:endParaRPr lang="fr-FR"/>
        </a:p>
      </dgm:t>
    </dgm:pt>
    <dgm:pt modelId="{32FA5A88-D37B-42B8-BCD1-D5DC88102C0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latin typeface="+mj-lt"/>
            </a:rPr>
            <a:t>Pour quoi vouloir un reflet ? (projection)</a:t>
          </a:r>
        </a:p>
      </dgm:t>
    </dgm:pt>
    <dgm:pt modelId="{5C8CA7D9-0B52-4B30-AC7A-A06CCCE7E8C8}" type="parTrans" cxnId="{0D52810D-D5D6-4E41-B059-4522F04E34DE}">
      <dgm:prSet/>
      <dgm:spPr/>
      <dgm:t>
        <a:bodyPr/>
        <a:lstStyle/>
        <a:p>
          <a:endParaRPr lang="fr-FR"/>
        </a:p>
      </dgm:t>
    </dgm:pt>
    <dgm:pt modelId="{05CB2D18-C112-4D29-9B7F-D1E5B60DACA4}" type="sibTrans" cxnId="{0D52810D-D5D6-4E41-B059-4522F04E34DE}">
      <dgm:prSet/>
      <dgm:spPr/>
      <dgm:t>
        <a:bodyPr/>
        <a:lstStyle/>
        <a:p>
          <a:endParaRPr lang="fr-FR"/>
        </a:p>
      </dgm:t>
    </dgm:pt>
    <dgm:pt modelId="{76E87BA8-D831-496B-9FC6-AE7E829F4198}" type="pres">
      <dgm:prSet presAssocID="{B445BC8B-EF0B-415A-86CC-EB0300F343EF}" presName="Name0" presStyleCnt="0">
        <dgm:presLayoutVars>
          <dgm:chMax val="7"/>
          <dgm:chPref val="7"/>
          <dgm:dir/>
        </dgm:presLayoutVars>
      </dgm:prSet>
      <dgm:spPr/>
      <dgm:t>
        <a:bodyPr/>
        <a:lstStyle/>
        <a:p>
          <a:endParaRPr lang="fr-FR"/>
        </a:p>
      </dgm:t>
    </dgm:pt>
    <dgm:pt modelId="{8CC6C678-176B-4597-82CA-1B04CF3EB60D}" type="pres">
      <dgm:prSet presAssocID="{B445BC8B-EF0B-415A-86CC-EB0300F343EF}" presName="Name1" presStyleCnt="0"/>
      <dgm:spPr/>
    </dgm:pt>
    <dgm:pt modelId="{5906CD43-346A-4A85-B122-7CEF5F85C708}" type="pres">
      <dgm:prSet presAssocID="{B445BC8B-EF0B-415A-86CC-EB0300F343EF}" presName="cycle" presStyleCnt="0"/>
      <dgm:spPr/>
    </dgm:pt>
    <dgm:pt modelId="{B39F2E24-DFF9-4842-A6CB-1B2ECB134533}" type="pres">
      <dgm:prSet presAssocID="{B445BC8B-EF0B-415A-86CC-EB0300F343EF}" presName="srcNode" presStyleLbl="node1" presStyleIdx="0" presStyleCnt="6"/>
      <dgm:spPr/>
    </dgm:pt>
    <dgm:pt modelId="{AC3D48AF-FA0C-462F-A384-C8C450935425}" type="pres">
      <dgm:prSet presAssocID="{B445BC8B-EF0B-415A-86CC-EB0300F343EF}" presName="conn" presStyleLbl="parChTrans1D2" presStyleIdx="0" presStyleCnt="1"/>
      <dgm:spPr/>
      <dgm:t>
        <a:bodyPr/>
        <a:lstStyle/>
        <a:p>
          <a:endParaRPr lang="fr-FR"/>
        </a:p>
      </dgm:t>
    </dgm:pt>
    <dgm:pt modelId="{E4ABC9F9-F8AC-4524-B7FA-739A7B042F5B}" type="pres">
      <dgm:prSet presAssocID="{B445BC8B-EF0B-415A-86CC-EB0300F343EF}" presName="extraNode" presStyleLbl="node1" presStyleIdx="0" presStyleCnt="6"/>
      <dgm:spPr/>
    </dgm:pt>
    <dgm:pt modelId="{354234B4-82E1-4910-BA54-E53401AD4952}" type="pres">
      <dgm:prSet presAssocID="{B445BC8B-EF0B-415A-86CC-EB0300F343EF}" presName="dstNode" presStyleLbl="node1" presStyleIdx="0" presStyleCnt="6"/>
      <dgm:spPr/>
    </dgm:pt>
    <dgm:pt modelId="{9D872841-7A77-491C-A9E1-E0CC0FD3B0BE}" type="pres">
      <dgm:prSet presAssocID="{32FA5A88-D37B-42B8-BCD1-D5DC88102C02}" presName="text_1" presStyleLbl="node1" presStyleIdx="0" presStyleCnt="6">
        <dgm:presLayoutVars>
          <dgm:bulletEnabled val="1"/>
        </dgm:presLayoutVars>
      </dgm:prSet>
      <dgm:spPr/>
      <dgm:t>
        <a:bodyPr/>
        <a:lstStyle/>
        <a:p>
          <a:endParaRPr lang="fr-FR"/>
        </a:p>
      </dgm:t>
    </dgm:pt>
    <dgm:pt modelId="{6B7E1D84-C6AA-4CC5-ADC4-632E0ACA8C75}" type="pres">
      <dgm:prSet presAssocID="{32FA5A88-D37B-42B8-BCD1-D5DC88102C02}" presName="accent_1" presStyleCnt="0"/>
      <dgm:spPr/>
    </dgm:pt>
    <dgm:pt modelId="{B9EB3B09-8FD8-4070-A3B8-ACFB3101F556}" type="pres">
      <dgm:prSet presAssocID="{32FA5A88-D37B-42B8-BCD1-D5DC88102C02}" presName="accentRepeatNode" presStyleLbl="solidFgAcc1" presStyleIdx="0" presStyleCnt="6"/>
      <dgm:spPr/>
    </dgm:pt>
    <dgm:pt modelId="{9C7ADE0D-6DC2-405A-96F2-509023B65E09}" type="pres">
      <dgm:prSet presAssocID="{EFC4A51C-5D7D-44A3-A568-23408157C972}" presName="text_2" presStyleLbl="node1" presStyleIdx="1" presStyleCnt="6">
        <dgm:presLayoutVars>
          <dgm:bulletEnabled val="1"/>
        </dgm:presLayoutVars>
      </dgm:prSet>
      <dgm:spPr/>
      <dgm:t>
        <a:bodyPr/>
        <a:lstStyle/>
        <a:p>
          <a:endParaRPr lang="fr-FR"/>
        </a:p>
      </dgm:t>
    </dgm:pt>
    <dgm:pt modelId="{4381ACA9-6464-4AAE-AF8D-070414FCD83F}" type="pres">
      <dgm:prSet presAssocID="{EFC4A51C-5D7D-44A3-A568-23408157C972}" presName="accent_2" presStyleCnt="0"/>
      <dgm:spPr/>
    </dgm:pt>
    <dgm:pt modelId="{84F07A05-9825-4675-90CB-A52C5B9D9396}" type="pres">
      <dgm:prSet presAssocID="{EFC4A51C-5D7D-44A3-A568-23408157C972}" presName="accentRepeatNode" presStyleLbl="solidFgAcc1" presStyleIdx="1" presStyleCnt="6"/>
      <dgm:spPr/>
    </dgm:pt>
    <dgm:pt modelId="{25439A35-E8D9-4DAA-A475-8CAAA5C5DF98}" type="pres">
      <dgm:prSet presAssocID="{B6B866CF-3FD6-4205-AAE5-A17D13F97774}" presName="text_3" presStyleLbl="node1" presStyleIdx="2" presStyleCnt="6">
        <dgm:presLayoutVars>
          <dgm:bulletEnabled val="1"/>
        </dgm:presLayoutVars>
      </dgm:prSet>
      <dgm:spPr/>
      <dgm:t>
        <a:bodyPr/>
        <a:lstStyle/>
        <a:p>
          <a:endParaRPr lang="fr-FR"/>
        </a:p>
      </dgm:t>
    </dgm:pt>
    <dgm:pt modelId="{3458290D-8D09-4F94-9E29-1CABA2D2C0D2}" type="pres">
      <dgm:prSet presAssocID="{B6B866CF-3FD6-4205-AAE5-A17D13F97774}" presName="accent_3" presStyleCnt="0"/>
      <dgm:spPr/>
    </dgm:pt>
    <dgm:pt modelId="{BC170BFC-458D-4264-BFF6-E69901F8FFA6}" type="pres">
      <dgm:prSet presAssocID="{B6B866CF-3FD6-4205-AAE5-A17D13F97774}" presName="accentRepeatNode" presStyleLbl="solidFgAcc1" presStyleIdx="2" presStyleCnt="6"/>
      <dgm:spPr/>
    </dgm:pt>
    <dgm:pt modelId="{A0809B7C-7CE6-4F60-8A16-5D08A887176C}" type="pres">
      <dgm:prSet presAssocID="{8288F416-D600-4C8E-B8CE-014EB1C0C8B7}" presName="text_4" presStyleLbl="node1" presStyleIdx="3" presStyleCnt="6">
        <dgm:presLayoutVars>
          <dgm:bulletEnabled val="1"/>
        </dgm:presLayoutVars>
      </dgm:prSet>
      <dgm:spPr/>
      <dgm:t>
        <a:bodyPr/>
        <a:lstStyle/>
        <a:p>
          <a:endParaRPr lang="fr-FR"/>
        </a:p>
      </dgm:t>
    </dgm:pt>
    <dgm:pt modelId="{EC69770E-666E-4469-9B3F-C62B08290FC8}" type="pres">
      <dgm:prSet presAssocID="{8288F416-D600-4C8E-B8CE-014EB1C0C8B7}" presName="accent_4" presStyleCnt="0"/>
      <dgm:spPr/>
    </dgm:pt>
    <dgm:pt modelId="{A60C8087-46E6-45DA-AE68-9BBA5702FBED}" type="pres">
      <dgm:prSet presAssocID="{8288F416-D600-4C8E-B8CE-014EB1C0C8B7}" presName="accentRepeatNode" presStyleLbl="solidFgAcc1" presStyleIdx="3" presStyleCnt="6"/>
      <dgm:spPr/>
    </dgm:pt>
    <dgm:pt modelId="{72956900-9D76-4EE9-87A9-B32AB8F65319}" type="pres">
      <dgm:prSet presAssocID="{486C4F3E-AEE6-48B0-90AF-9821862F811A}" presName="text_5" presStyleLbl="node1" presStyleIdx="4" presStyleCnt="6">
        <dgm:presLayoutVars>
          <dgm:bulletEnabled val="1"/>
        </dgm:presLayoutVars>
      </dgm:prSet>
      <dgm:spPr/>
      <dgm:t>
        <a:bodyPr/>
        <a:lstStyle/>
        <a:p>
          <a:endParaRPr lang="fr-FR"/>
        </a:p>
      </dgm:t>
    </dgm:pt>
    <dgm:pt modelId="{34955DE3-A650-47E7-9E75-68B3820C05AB}" type="pres">
      <dgm:prSet presAssocID="{486C4F3E-AEE6-48B0-90AF-9821862F811A}" presName="accent_5" presStyleCnt="0"/>
      <dgm:spPr/>
    </dgm:pt>
    <dgm:pt modelId="{06569921-9792-4C0A-B639-62B0E59FFA6B}" type="pres">
      <dgm:prSet presAssocID="{486C4F3E-AEE6-48B0-90AF-9821862F811A}" presName="accentRepeatNode" presStyleLbl="solidFgAcc1" presStyleIdx="4" presStyleCnt="6"/>
      <dgm:spPr/>
    </dgm:pt>
    <dgm:pt modelId="{42029A7B-D0C8-47BC-9C5F-A599414E42E2}" type="pres">
      <dgm:prSet presAssocID="{62274917-AEB4-4555-B88B-BE6A984429B0}" presName="text_6" presStyleLbl="node1" presStyleIdx="5" presStyleCnt="6">
        <dgm:presLayoutVars>
          <dgm:bulletEnabled val="1"/>
        </dgm:presLayoutVars>
      </dgm:prSet>
      <dgm:spPr/>
      <dgm:t>
        <a:bodyPr/>
        <a:lstStyle/>
        <a:p>
          <a:endParaRPr lang="fr-FR"/>
        </a:p>
      </dgm:t>
    </dgm:pt>
    <dgm:pt modelId="{60DDB8DC-E38C-437D-9A2D-309F37285979}" type="pres">
      <dgm:prSet presAssocID="{62274917-AEB4-4555-B88B-BE6A984429B0}" presName="accent_6" presStyleCnt="0"/>
      <dgm:spPr/>
    </dgm:pt>
    <dgm:pt modelId="{6C92DBED-F57A-4A57-A394-ADBCFC018E5F}" type="pres">
      <dgm:prSet presAssocID="{62274917-AEB4-4555-B88B-BE6A984429B0}" presName="accentRepeatNode" presStyleLbl="solidFgAcc1" presStyleIdx="5" presStyleCnt="6"/>
      <dgm:spPr/>
    </dgm:pt>
  </dgm:ptLst>
  <dgm:cxnLst>
    <dgm:cxn modelId="{3BEE0C3E-2FEF-4EA0-B58F-DEA0762D9AC1}" type="presOf" srcId="{486C4F3E-AEE6-48B0-90AF-9821862F811A}" destId="{72956900-9D76-4EE9-87A9-B32AB8F65319}" srcOrd="0" destOrd="0" presId="urn:microsoft.com/office/officeart/2008/layout/VerticalCurvedList"/>
    <dgm:cxn modelId="{AC26DDFA-42E4-4110-903F-EBB721854039}" type="presOf" srcId="{05CB2D18-C112-4D29-9B7F-D1E5B60DACA4}" destId="{AC3D48AF-FA0C-462F-A384-C8C450935425}" srcOrd="0" destOrd="0" presId="urn:microsoft.com/office/officeart/2008/layout/VerticalCurvedList"/>
    <dgm:cxn modelId="{C4A1829F-EA9C-4007-9E41-7D9849218179}" type="presOf" srcId="{B6B866CF-3FD6-4205-AAE5-A17D13F97774}" destId="{25439A35-E8D9-4DAA-A475-8CAAA5C5DF98}" srcOrd="0" destOrd="0" presId="urn:microsoft.com/office/officeart/2008/layout/VerticalCurvedList"/>
    <dgm:cxn modelId="{C2651C33-8312-4066-B47F-1214D43E155E}" type="presOf" srcId="{EFC4A51C-5D7D-44A3-A568-23408157C972}" destId="{9C7ADE0D-6DC2-405A-96F2-509023B65E09}" srcOrd="0" destOrd="0" presId="urn:microsoft.com/office/officeart/2008/layout/VerticalCurvedList"/>
    <dgm:cxn modelId="{3EB868C9-D5F3-4C73-AECF-B3364D19C0CD}" srcId="{B445BC8B-EF0B-415A-86CC-EB0300F343EF}" destId="{8288F416-D600-4C8E-B8CE-014EB1C0C8B7}" srcOrd="3" destOrd="0" parTransId="{A6A40380-9778-4621-A53D-6DBB291D46F4}" sibTransId="{752449CB-6597-4719-B1EB-7175A7ABA378}"/>
    <dgm:cxn modelId="{5EE70A54-8D00-42FD-BA52-0389239E178D}" srcId="{B445BC8B-EF0B-415A-86CC-EB0300F343EF}" destId="{EFC4A51C-5D7D-44A3-A568-23408157C972}" srcOrd="1" destOrd="0" parTransId="{8CF9C695-0932-4680-A6B9-15D5E6301EF3}" sibTransId="{301DB568-CB91-4BC6-B655-D53594A3A571}"/>
    <dgm:cxn modelId="{0D52810D-D5D6-4E41-B059-4522F04E34DE}" srcId="{B445BC8B-EF0B-415A-86CC-EB0300F343EF}" destId="{32FA5A88-D37B-42B8-BCD1-D5DC88102C02}" srcOrd="0" destOrd="0" parTransId="{5C8CA7D9-0B52-4B30-AC7A-A06CCCE7E8C8}" sibTransId="{05CB2D18-C112-4D29-9B7F-D1E5B60DACA4}"/>
    <dgm:cxn modelId="{DAC1598E-63D7-44F3-88A6-052C7E9C8168}" type="presOf" srcId="{8288F416-D600-4C8E-B8CE-014EB1C0C8B7}" destId="{A0809B7C-7CE6-4F60-8A16-5D08A887176C}" srcOrd="0" destOrd="0" presId="urn:microsoft.com/office/officeart/2008/layout/VerticalCurvedList"/>
    <dgm:cxn modelId="{985573EC-FE81-402E-A43F-A997772BEAF2}" type="presOf" srcId="{32FA5A88-D37B-42B8-BCD1-D5DC88102C02}" destId="{9D872841-7A77-491C-A9E1-E0CC0FD3B0BE}" srcOrd="0" destOrd="0" presId="urn:microsoft.com/office/officeart/2008/layout/VerticalCurvedList"/>
    <dgm:cxn modelId="{263A5ACC-AC32-4269-BC9F-F9794B0255A6}" srcId="{B445BC8B-EF0B-415A-86CC-EB0300F343EF}" destId="{486C4F3E-AEE6-48B0-90AF-9821862F811A}" srcOrd="4" destOrd="0" parTransId="{8284C2D9-4D5E-4888-9E09-EEBF89177A33}" sibTransId="{39621856-4C22-4A46-88CA-9EEF798D334A}"/>
    <dgm:cxn modelId="{78E52216-025C-452B-AA4C-4D13A23640CB}" type="presOf" srcId="{62274917-AEB4-4555-B88B-BE6A984429B0}" destId="{42029A7B-D0C8-47BC-9C5F-A599414E42E2}" srcOrd="0" destOrd="0" presId="urn:microsoft.com/office/officeart/2008/layout/VerticalCurvedList"/>
    <dgm:cxn modelId="{777A2A9F-6F66-4233-8B65-F4BC27F75FDA}" type="presOf" srcId="{B445BC8B-EF0B-415A-86CC-EB0300F343EF}" destId="{76E87BA8-D831-496B-9FC6-AE7E829F4198}" srcOrd="0" destOrd="0" presId="urn:microsoft.com/office/officeart/2008/layout/VerticalCurvedList"/>
    <dgm:cxn modelId="{A3235580-486D-46A2-8EEC-546B5AAA51E6}" srcId="{B445BC8B-EF0B-415A-86CC-EB0300F343EF}" destId="{B6B866CF-3FD6-4205-AAE5-A17D13F97774}" srcOrd="2" destOrd="0" parTransId="{05291858-688C-44DB-8663-D12401CAB880}" sibTransId="{FD2468C0-55BD-4A0F-9B51-398B9DAD8770}"/>
    <dgm:cxn modelId="{90D08D54-6C27-485E-B579-0162B2437B1F}" srcId="{B445BC8B-EF0B-415A-86CC-EB0300F343EF}" destId="{62274917-AEB4-4555-B88B-BE6A984429B0}" srcOrd="5" destOrd="0" parTransId="{A4623019-BF13-4FA7-9211-53D38BB3A6BB}" sibTransId="{A3CAE4D8-6CC6-47DA-B854-7240C1F782EA}"/>
    <dgm:cxn modelId="{91A85301-080F-47B0-8A81-EB3B2D734193}" type="presParOf" srcId="{76E87BA8-D831-496B-9FC6-AE7E829F4198}" destId="{8CC6C678-176B-4597-82CA-1B04CF3EB60D}" srcOrd="0" destOrd="0" presId="urn:microsoft.com/office/officeart/2008/layout/VerticalCurvedList"/>
    <dgm:cxn modelId="{B6956283-76B4-46C6-83E9-69E5FC91F042}" type="presParOf" srcId="{8CC6C678-176B-4597-82CA-1B04CF3EB60D}" destId="{5906CD43-346A-4A85-B122-7CEF5F85C708}" srcOrd="0" destOrd="0" presId="urn:microsoft.com/office/officeart/2008/layout/VerticalCurvedList"/>
    <dgm:cxn modelId="{BD69690A-060B-465A-905E-CF2D23AB3A3D}" type="presParOf" srcId="{5906CD43-346A-4A85-B122-7CEF5F85C708}" destId="{B39F2E24-DFF9-4842-A6CB-1B2ECB134533}" srcOrd="0" destOrd="0" presId="urn:microsoft.com/office/officeart/2008/layout/VerticalCurvedList"/>
    <dgm:cxn modelId="{72A89B68-4DF2-4B8E-B0AD-9E6AB06B8DBE}" type="presParOf" srcId="{5906CD43-346A-4A85-B122-7CEF5F85C708}" destId="{AC3D48AF-FA0C-462F-A384-C8C450935425}" srcOrd="1" destOrd="0" presId="urn:microsoft.com/office/officeart/2008/layout/VerticalCurvedList"/>
    <dgm:cxn modelId="{2D8590B8-480C-418B-85A7-67A032BA792E}" type="presParOf" srcId="{5906CD43-346A-4A85-B122-7CEF5F85C708}" destId="{E4ABC9F9-F8AC-4524-B7FA-739A7B042F5B}" srcOrd="2" destOrd="0" presId="urn:microsoft.com/office/officeart/2008/layout/VerticalCurvedList"/>
    <dgm:cxn modelId="{7C7659E3-C4CC-44B2-B578-EDFACCE89EE9}" type="presParOf" srcId="{5906CD43-346A-4A85-B122-7CEF5F85C708}" destId="{354234B4-82E1-4910-BA54-E53401AD4952}" srcOrd="3" destOrd="0" presId="urn:microsoft.com/office/officeart/2008/layout/VerticalCurvedList"/>
    <dgm:cxn modelId="{1E2405BB-7A64-4E94-B615-D30B27539392}" type="presParOf" srcId="{8CC6C678-176B-4597-82CA-1B04CF3EB60D}" destId="{9D872841-7A77-491C-A9E1-E0CC0FD3B0BE}" srcOrd="1" destOrd="0" presId="urn:microsoft.com/office/officeart/2008/layout/VerticalCurvedList"/>
    <dgm:cxn modelId="{3F72C2CC-54D6-4C37-8A6E-10373B7818EF}" type="presParOf" srcId="{8CC6C678-176B-4597-82CA-1B04CF3EB60D}" destId="{6B7E1D84-C6AA-4CC5-ADC4-632E0ACA8C75}" srcOrd="2" destOrd="0" presId="urn:microsoft.com/office/officeart/2008/layout/VerticalCurvedList"/>
    <dgm:cxn modelId="{BCF2A32F-15E6-44C9-AD9A-1B63FC96C6BE}" type="presParOf" srcId="{6B7E1D84-C6AA-4CC5-ADC4-632E0ACA8C75}" destId="{B9EB3B09-8FD8-4070-A3B8-ACFB3101F556}" srcOrd="0" destOrd="0" presId="urn:microsoft.com/office/officeart/2008/layout/VerticalCurvedList"/>
    <dgm:cxn modelId="{58D394B4-9B0D-4785-9D72-E5451BF246D2}" type="presParOf" srcId="{8CC6C678-176B-4597-82CA-1B04CF3EB60D}" destId="{9C7ADE0D-6DC2-405A-96F2-509023B65E09}" srcOrd="3" destOrd="0" presId="urn:microsoft.com/office/officeart/2008/layout/VerticalCurvedList"/>
    <dgm:cxn modelId="{9AAEDC16-D07A-47FD-9240-983DEA46B752}" type="presParOf" srcId="{8CC6C678-176B-4597-82CA-1B04CF3EB60D}" destId="{4381ACA9-6464-4AAE-AF8D-070414FCD83F}" srcOrd="4" destOrd="0" presId="urn:microsoft.com/office/officeart/2008/layout/VerticalCurvedList"/>
    <dgm:cxn modelId="{42817692-E324-4419-B79D-D0FEBE4EED7E}" type="presParOf" srcId="{4381ACA9-6464-4AAE-AF8D-070414FCD83F}" destId="{84F07A05-9825-4675-90CB-A52C5B9D9396}" srcOrd="0" destOrd="0" presId="urn:microsoft.com/office/officeart/2008/layout/VerticalCurvedList"/>
    <dgm:cxn modelId="{AE27F974-C470-45DE-8F67-56B1D6413412}" type="presParOf" srcId="{8CC6C678-176B-4597-82CA-1B04CF3EB60D}" destId="{25439A35-E8D9-4DAA-A475-8CAAA5C5DF98}" srcOrd="5" destOrd="0" presId="urn:microsoft.com/office/officeart/2008/layout/VerticalCurvedList"/>
    <dgm:cxn modelId="{BA60949A-781E-4AD2-A8A0-5BD2244C00B5}" type="presParOf" srcId="{8CC6C678-176B-4597-82CA-1B04CF3EB60D}" destId="{3458290D-8D09-4F94-9E29-1CABA2D2C0D2}" srcOrd="6" destOrd="0" presId="urn:microsoft.com/office/officeart/2008/layout/VerticalCurvedList"/>
    <dgm:cxn modelId="{42A31D94-2491-4526-A8C9-B566992ABD3A}" type="presParOf" srcId="{3458290D-8D09-4F94-9E29-1CABA2D2C0D2}" destId="{BC170BFC-458D-4264-BFF6-E69901F8FFA6}" srcOrd="0" destOrd="0" presId="urn:microsoft.com/office/officeart/2008/layout/VerticalCurvedList"/>
    <dgm:cxn modelId="{6C77F5A7-C4AD-4B91-8750-93C9DAC5ECC7}" type="presParOf" srcId="{8CC6C678-176B-4597-82CA-1B04CF3EB60D}" destId="{A0809B7C-7CE6-4F60-8A16-5D08A887176C}" srcOrd="7" destOrd="0" presId="urn:microsoft.com/office/officeart/2008/layout/VerticalCurvedList"/>
    <dgm:cxn modelId="{252DF571-C87D-4F8B-8A0F-F54FB46B9133}" type="presParOf" srcId="{8CC6C678-176B-4597-82CA-1B04CF3EB60D}" destId="{EC69770E-666E-4469-9B3F-C62B08290FC8}" srcOrd="8" destOrd="0" presId="urn:microsoft.com/office/officeart/2008/layout/VerticalCurvedList"/>
    <dgm:cxn modelId="{4BC8F607-204D-482D-AAAF-D3B0E38B79F7}" type="presParOf" srcId="{EC69770E-666E-4469-9B3F-C62B08290FC8}" destId="{A60C8087-46E6-45DA-AE68-9BBA5702FBED}" srcOrd="0" destOrd="0" presId="urn:microsoft.com/office/officeart/2008/layout/VerticalCurvedList"/>
    <dgm:cxn modelId="{7022AC9A-4488-4785-83D1-266585C5C0D7}" type="presParOf" srcId="{8CC6C678-176B-4597-82CA-1B04CF3EB60D}" destId="{72956900-9D76-4EE9-87A9-B32AB8F65319}" srcOrd="9" destOrd="0" presId="urn:microsoft.com/office/officeart/2008/layout/VerticalCurvedList"/>
    <dgm:cxn modelId="{EB20133F-3183-4106-857C-F0FFCD91D1E1}" type="presParOf" srcId="{8CC6C678-176B-4597-82CA-1B04CF3EB60D}" destId="{34955DE3-A650-47E7-9E75-68B3820C05AB}" srcOrd="10" destOrd="0" presId="urn:microsoft.com/office/officeart/2008/layout/VerticalCurvedList"/>
    <dgm:cxn modelId="{6C785219-B86D-4BFF-8113-882531DCD3C7}" type="presParOf" srcId="{34955DE3-A650-47E7-9E75-68B3820C05AB}" destId="{06569921-9792-4C0A-B639-62B0E59FFA6B}" srcOrd="0" destOrd="0" presId="urn:microsoft.com/office/officeart/2008/layout/VerticalCurvedList"/>
    <dgm:cxn modelId="{141F8E06-DCE0-4C61-9240-DA774E0FD7FB}" type="presParOf" srcId="{8CC6C678-176B-4597-82CA-1B04CF3EB60D}" destId="{42029A7B-D0C8-47BC-9C5F-A599414E42E2}" srcOrd="11" destOrd="0" presId="urn:microsoft.com/office/officeart/2008/layout/VerticalCurvedList"/>
    <dgm:cxn modelId="{7E87F97D-B202-429C-B966-9CD706A22255}" type="presParOf" srcId="{8CC6C678-176B-4597-82CA-1B04CF3EB60D}" destId="{60DDB8DC-E38C-437D-9A2D-309F37285979}" srcOrd="12" destOrd="0" presId="urn:microsoft.com/office/officeart/2008/layout/VerticalCurvedList"/>
    <dgm:cxn modelId="{6AF1F47F-B11E-4C5F-8854-AF0FF5E9D20A}" type="presParOf" srcId="{60DDB8DC-E38C-437D-9A2D-309F37285979}" destId="{6C92DBED-F57A-4A57-A394-ADBCFC018E5F}" srcOrd="0" destOrd="0" presId="urn:microsoft.com/office/officeart/2008/layout/VerticalCurvedList"/>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accent2"/>
          </a:lnRef>
          <a:fillRef idx="3">
            <a:schemeClr val="accent2"/>
          </a:fillRef>
          <a:effectRef idx="3">
            <a:schemeClr val="accent2"/>
          </a:effectRef>
          <a:fontRef idx="minor">
            <a:schemeClr val="lt1"/>
          </a:fontRef>
        </dgm:style>
      </dgm:prSet>
      <dgm:spPr>
        <a:ln/>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1800" dirty="0" smtClean="0"/>
            <a:t>Femme</a:t>
          </a:r>
          <a:endParaRPr lang="fr-FR" sz="1800" dirty="0"/>
        </a:p>
      </dgm:t>
    </dgm:pt>
    <dgm:pt modelId="{437D44F8-F1CE-4D76-91F6-83F65084FE23}" type="parTrans" cxnId="{C4C56CFC-B2DE-472F-849A-28F4C9600809}">
      <dgm:prSet/>
      <dgm:spPr>
        <a:solidFill>
          <a:srgbClr val="FF0000"/>
        </a:solidFill>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b="1" dirty="0" smtClean="0">
              <a:solidFill>
                <a:schemeClr val="bg1">
                  <a:lumMod val="95000"/>
                  <a:lumOff val="5000"/>
                </a:schemeClr>
              </a:solidFill>
            </a:rPr>
            <a:t>Enfants</a:t>
          </a:r>
          <a:endParaRPr lang="fr-FR" b="1" dirty="0">
            <a:solidFill>
              <a:schemeClr val="bg1">
                <a:lumMod val="95000"/>
                <a:lumOff val="5000"/>
              </a:schemeClr>
            </a:solidFill>
          </a:endParaRPr>
        </a:p>
      </dgm:t>
    </dgm:pt>
    <dgm:pt modelId="{B8878DBE-FB58-44FB-B318-5F34127A1F23}" type="parTrans" cxnId="{2DCB3883-EECA-4134-9D5A-307224FE4ACF}">
      <dgm:prSet/>
      <dgm:spPr>
        <a:solidFill>
          <a:srgbClr val="FF0000"/>
        </a:solidFill>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r>
            <a:rPr lang="fr-FR" sz="1800" dirty="0" smtClean="0"/>
            <a:t>Homme</a:t>
          </a:r>
          <a:endParaRPr lang="fr-FR" sz="1800" dirty="0"/>
        </a:p>
      </dgm:t>
    </dgm:pt>
    <dgm:pt modelId="{3D5417B0-0701-4053-BDC1-7BD41D29C4DD}" type="parTrans" cxnId="{F98DC7A9-BBB5-4F39-8AC2-53A687460E69}">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25961" custScaleY="27573" custLinFactNeighborX="0" custLinFactNeighborY="1853"/>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76051" custLinFactNeighborX="100000" custLinFactNeighborY="-67500"/>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custRadScaleRad="98824" custRadScaleInc="-861">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35938" custLinFactY="-47824" custLinFactNeighborX="-1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17266" custLinFactY="-100000" custLinFactNeighborX="-61111" custLinFactNeighborY="-104248"/>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450632C8-533C-456A-990D-B2F5EE80F494}" type="presOf" srcId="{1C7360A4-1045-4CAE-98D4-D4F37FB69BE5}" destId="{4F110E73-C035-4B38-81BD-8394D72CE6F0}" srcOrd="0" destOrd="0" presId="urn:microsoft.com/office/officeart/2005/8/layout/radial5"/>
    <dgm:cxn modelId="{3649950E-52D7-4C26-B4CB-6A9C7E0AA882}" type="presOf" srcId="{CBB23116-0D5E-4A61-87B5-C43A4AEBB00B}" destId="{FAAA73D8-DF75-44E4-A999-ADAEFB7BE2F6}" srcOrd="0" destOrd="0" presId="urn:microsoft.com/office/officeart/2005/8/layout/radial5"/>
    <dgm:cxn modelId="{A1317832-A365-4194-85CB-C566AC172308}" type="presOf" srcId="{3D5417B0-0701-4053-BDC1-7BD41D29C4DD}" destId="{15247280-82C8-4F2F-9259-56A36D7FCC70}" srcOrd="0" destOrd="0" presId="urn:microsoft.com/office/officeart/2005/8/layout/radial5"/>
    <dgm:cxn modelId="{BC82E21A-CBA5-4EAB-BEC5-D048370BED1C}" type="presOf" srcId="{541E09E0-7B7A-4A58-B92F-F56383BD3ABC}" destId="{91CBABD5-80A9-4174-86A3-1A5E686D0311}" srcOrd="0" destOrd="0" presId="urn:microsoft.com/office/officeart/2005/8/layout/radial5"/>
    <dgm:cxn modelId="{0959D038-6213-482C-8751-0200C7353E72}" type="presOf" srcId="{F1FCD8E3-1BB8-4126-B04A-30994B8E9E73}" destId="{2D186892-24A1-445B-A8F2-35EA8DCE35FF}" srcOrd="0" destOrd="0" presId="urn:microsoft.com/office/officeart/2005/8/layout/radial5"/>
    <dgm:cxn modelId="{38789699-72AA-4AFD-B767-021F695DBC94}" type="presOf" srcId="{F7C28847-D3FE-40EF-B745-6C7C1769E439}" destId="{98952207-A1D1-4934-B66B-EA5FC221B0C6}" srcOrd="0" destOrd="0" presId="urn:microsoft.com/office/officeart/2005/8/layout/radial5"/>
    <dgm:cxn modelId="{2DE6B146-D9A9-4486-9B8C-60CD21711201}" type="presOf" srcId="{B8878DBE-FB58-44FB-B318-5F34127A1F23}" destId="{FE4B5DEF-C469-4C8C-8146-5D29E930F5AD}"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DF1524FA-381B-4FC5-A3FB-B6D326FF1DFB}" type="presOf" srcId="{B8878DBE-FB58-44FB-B318-5F34127A1F23}" destId="{E5B48716-805E-4021-8122-F4813D4F9B11}" srcOrd="1" destOrd="0" presId="urn:microsoft.com/office/officeart/2005/8/layout/radial5"/>
    <dgm:cxn modelId="{BA86CC8B-DA0D-4CF3-8A86-E32BF4DC51D2}" type="presOf" srcId="{0005DBBD-F831-4CE9-9025-A0D43B58474F}" destId="{62087467-4A4F-4B7A-9AD6-F21AD70F084C}" srcOrd="0" destOrd="0" presId="urn:microsoft.com/office/officeart/2005/8/layout/radial5"/>
    <dgm:cxn modelId="{47F5B697-2086-40B9-AAEF-3A4306754C3A}" type="presOf" srcId="{0005DBBD-F831-4CE9-9025-A0D43B58474F}" destId="{985F2DC4-6D81-4EA5-91D8-53E2302A92D9}" srcOrd="1" destOrd="0" presId="urn:microsoft.com/office/officeart/2005/8/layout/radial5"/>
    <dgm:cxn modelId="{3A9EBC6C-9D0B-4423-BAA6-120EDE5C9188}" type="presOf" srcId="{3D5417B0-0701-4053-BDC1-7BD41D29C4DD}" destId="{9C5F5A15-3535-469D-99C3-A8DDFD54EB92}" srcOrd="1"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154DD15E-471C-4C35-9E70-F9D965D696AE}" type="presOf" srcId="{CEACB018-A364-4340-8A58-87802085DC30}" destId="{E1255835-90C1-4801-B306-78B86B141254}" srcOrd="0" destOrd="0" presId="urn:microsoft.com/office/officeart/2005/8/layout/radial5"/>
    <dgm:cxn modelId="{DB40BE3E-1A8E-47FA-9A56-E0BB375D3393}" type="presOf" srcId="{437D44F8-F1CE-4D76-91F6-83F65084FE23}" destId="{5E275400-496A-4B97-BC0E-9DEEB61719BC}"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47A8A8E7-155B-46C0-8A0B-98B4FA4F03E6}" type="presOf" srcId="{437D44F8-F1CE-4D76-91F6-83F65084FE23}" destId="{2293278E-8F23-4B93-B876-EDAC65B24DBE}" srcOrd="1" destOrd="0" presId="urn:microsoft.com/office/officeart/2005/8/layout/radial5"/>
    <dgm:cxn modelId="{2E49E991-BADB-40E3-985A-89F97B6079F2}" type="presParOf" srcId="{4F110E73-C035-4B38-81BD-8394D72CE6F0}" destId="{FAAA73D8-DF75-44E4-A999-ADAEFB7BE2F6}" srcOrd="0" destOrd="0" presId="urn:microsoft.com/office/officeart/2005/8/layout/radial5"/>
    <dgm:cxn modelId="{FBBA91F5-9E8B-4635-9A58-B05972D5C9F9}" type="presParOf" srcId="{4F110E73-C035-4B38-81BD-8394D72CE6F0}" destId="{62087467-4A4F-4B7A-9AD6-F21AD70F084C}" srcOrd="1" destOrd="0" presId="urn:microsoft.com/office/officeart/2005/8/layout/radial5"/>
    <dgm:cxn modelId="{60BD1C12-2E3C-4C0B-959E-BE5FD8808028}" type="presParOf" srcId="{62087467-4A4F-4B7A-9AD6-F21AD70F084C}" destId="{985F2DC4-6D81-4EA5-91D8-53E2302A92D9}" srcOrd="0" destOrd="0" presId="urn:microsoft.com/office/officeart/2005/8/layout/radial5"/>
    <dgm:cxn modelId="{118FD140-22DB-4FA0-8FF7-89FB3E0BB74E}" type="presParOf" srcId="{4F110E73-C035-4B38-81BD-8394D72CE6F0}" destId="{91CBABD5-80A9-4174-86A3-1A5E686D0311}" srcOrd="2" destOrd="0" presId="urn:microsoft.com/office/officeart/2005/8/layout/radial5"/>
    <dgm:cxn modelId="{DC7FD239-6CD3-4BDF-A744-1DF1B0483A66}" type="presParOf" srcId="{4F110E73-C035-4B38-81BD-8394D72CE6F0}" destId="{5E275400-496A-4B97-BC0E-9DEEB61719BC}" srcOrd="3" destOrd="0" presId="urn:microsoft.com/office/officeart/2005/8/layout/radial5"/>
    <dgm:cxn modelId="{0D718F23-2C7E-4BCD-B056-74B3DB0CA3F3}" type="presParOf" srcId="{5E275400-496A-4B97-BC0E-9DEEB61719BC}" destId="{2293278E-8F23-4B93-B876-EDAC65B24DBE}" srcOrd="0" destOrd="0" presId="urn:microsoft.com/office/officeart/2005/8/layout/radial5"/>
    <dgm:cxn modelId="{5198FB75-D5AC-404D-9CB9-E1385BF678FE}" type="presParOf" srcId="{4F110E73-C035-4B38-81BD-8394D72CE6F0}" destId="{98952207-A1D1-4934-B66B-EA5FC221B0C6}" srcOrd="4" destOrd="0" presId="urn:microsoft.com/office/officeart/2005/8/layout/radial5"/>
    <dgm:cxn modelId="{17C92D96-A9DA-417A-9F61-DC48A5D4BBF0}" type="presParOf" srcId="{4F110E73-C035-4B38-81BD-8394D72CE6F0}" destId="{FE4B5DEF-C469-4C8C-8146-5D29E930F5AD}" srcOrd="5" destOrd="0" presId="urn:microsoft.com/office/officeart/2005/8/layout/radial5"/>
    <dgm:cxn modelId="{78033F6F-7AB7-4A62-BC23-283C80082EAF}" type="presParOf" srcId="{FE4B5DEF-C469-4C8C-8146-5D29E930F5AD}" destId="{E5B48716-805E-4021-8122-F4813D4F9B11}" srcOrd="0" destOrd="0" presId="urn:microsoft.com/office/officeart/2005/8/layout/radial5"/>
    <dgm:cxn modelId="{BE5D5AAF-8922-408C-B73B-EC10624D7ECA}" type="presParOf" srcId="{4F110E73-C035-4B38-81BD-8394D72CE6F0}" destId="{E1255835-90C1-4801-B306-78B86B141254}" srcOrd="6" destOrd="0" presId="urn:microsoft.com/office/officeart/2005/8/layout/radial5"/>
    <dgm:cxn modelId="{241CC34A-A244-446D-98C3-E272595504FD}" type="presParOf" srcId="{4F110E73-C035-4B38-81BD-8394D72CE6F0}" destId="{15247280-82C8-4F2F-9259-56A36D7FCC70}" srcOrd="7" destOrd="0" presId="urn:microsoft.com/office/officeart/2005/8/layout/radial5"/>
    <dgm:cxn modelId="{8BEFE867-25D2-4CFF-B2C8-079653A2D530}" type="presParOf" srcId="{15247280-82C8-4F2F-9259-56A36D7FCC70}" destId="{9C5F5A15-3535-469D-99C3-A8DDFD54EB92}" srcOrd="0" destOrd="0" presId="urn:microsoft.com/office/officeart/2005/8/layout/radial5"/>
    <dgm:cxn modelId="{9D5A0ABA-DF94-4D76-A5EE-41E985DBA6B1}"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417BC-44C1-4CB2-BCD2-8AA23E25D90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384AAD42-7417-46B2-9700-0B9DA65F8050}">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image</a:t>
          </a:r>
          <a:endParaRPr lang="fr-FR" dirty="0"/>
        </a:p>
      </dgm:t>
    </dgm:pt>
    <dgm:pt modelId="{396A9A89-137B-4520-9B97-49FEC0EDA098}" type="parTrans" cxnId="{5851EF26-7BE3-4277-8719-4D5FACDA8865}">
      <dgm:prSet/>
      <dgm:spPr/>
      <dgm:t>
        <a:bodyPr/>
        <a:lstStyle/>
        <a:p>
          <a:endParaRPr lang="fr-FR"/>
        </a:p>
      </dgm:t>
    </dgm:pt>
    <dgm:pt modelId="{76B92B44-B050-4709-ABBE-5963F79BF391}" type="sibTrans" cxnId="{5851EF26-7BE3-4277-8719-4D5FACDA8865}">
      <dgm:prSet/>
      <dgm:spPr/>
      <dgm:t>
        <a:bodyPr/>
        <a:lstStyle/>
        <a:p>
          <a:endParaRPr lang="fr-FR"/>
        </a:p>
      </dgm:t>
    </dgm:pt>
    <dgm:pt modelId="{64B9FE57-25D2-427B-B4A8-D1357F852A5D}">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Sujet</a:t>
          </a:r>
          <a:endParaRPr lang="fr-FR" dirty="0"/>
        </a:p>
      </dgm:t>
    </dgm:pt>
    <dgm:pt modelId="{EE562226-2CFE-4E5D-9579-9D5A47597702}" type="parTrans" cxnId="{A02C8F1C-DC99-4772-AE82-AD2481AF838E}">
      <dgm:prSet/>
      <dgm:spPr/>
      <dgm:t>
        <a:bodyPr/>
        <a:lstStyle/>
        <a:p>
          <a:endParaRPr lang="fr-FR"/>
        </a:p>
      </dgm:t>
    </dgm:pt>
    <dgm:pt modelId="{E1BB7D0A-745D-4B1D-9F92-62B41B7460EB}" type="sibTrans" cxnId="{A02C8F1C-DC99-4772-AE82-AD2481AF838E}">
      <dgm:prSet/>
      <dgm:spPr/>
      <dgm:t>
        <a:bodyPr/>
        <a:lstStyle/>
        <a:p>
          <a:endParaRPr lang="fr-FR"/>
        </a:p>
      </dgm:t>
    </dgm:pt>
    <dgm:pt modelId="{8B4C822D-45E6-44DF-B31F-B312FEE56171}">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Objet</a:t>
          </a:r>
        </a:p>
        <a:p>
          <a:r>
            <a:rPr lang="fr-FR" dirty="0" smtClean="0"/>
            <a:t>(réfléchit)</a:t>
          </a:r>
          <a:endParaRPr lang="fr-FR" dirty="0"/>
        </a:p>
      </dgm:t>
    </dgm:pt>
    <dgm:pt modelId="{1D9C9880-C158-4CB7-A526-0C7C0480564B}" type="parTrans" cxnId="{7BFA0940-5F63-4C26-B4CA-8F565CF06EF4}">
      <dgm:prSet/>
      <dgm:spPr/>
      <dgm:t>
        <a:bodyPr/>
        <a:lstStyle/>
        <a:p>
          <a:endParaRPr lang="fr-FR"/>
        </a:p>
      </dgm:t>
    </dgm:pt>
    <dgm:pt modelId="{F6BE7168-2DF9-4814-B05D-3A11B29BA2FB}" type="sibTrans" cxnId="{7BFA0940-5F63-4C26-B4CA-8F565CF06EF4}">
      <dgm:prSet/>
      <dgm:spPr/>
      <dgm:t>
        <a:bodyPr/>
        <a:lstStyle/>
        <a:p>
          <a:endParaRPr lang="fr-FR"/>
        </a:p>
      </dgm:t>
    </dgm:pt>
    <dgm:pt modelId="{7A345070-9860-474E-B0D9-34C4D259EBD1}" type="pres">
      <dgm:prSet presAssocID="{F87417BC-44C1-4CB2-BCD2-8AA23E25D901}" presName="Name0" presStyleCnt="0">
        <dgm:presLayoutVars>
          <dgm:chMax val="1"/>
          <dgm:dir/>
          <dgm:animLvl val="ctr"/>
          <dgm:resizeHandles val="exact"/>
        </dgm:presLayoutVars>
      </dgm:prSet>
      <dgm:spPr/>
      <dgm:t>
        <a:bodyPr/>
        <a:lstStyle/>
        <a:p>
          <a:endParaRPr lang="fr-FR"/>
        </a:p>
      </dgm:t>
    </dgm:pt>
    <dgm:pt modelId="{675E34D7-6AD0-4768-94AE-30A5EE1AD445}" type="pres">
      <dgm:prSet presAssocID="{384AAD42-7417-46B2-9700-0B9DA65F8050}" presName="centerShape" presStyleLbl="node0" presStyleIdx="0" presStyleCnt="1"/>
      <dgm:spPr/>
      <dgm:t>
        <a:bodyPr/>
        <a:lstStyle/>
        <a:p>
          <a:endParaRPr lang="fr-FR"/>
        </a:p>
      </dgm:t>
    </dgm:pt>
    <dgm:pt modelId="{0C4E3CE2-9152-4E15-978A-27532EDD9721}" type="pres">
      <dgm:prSet presAssocID="{EE562226-2CFE-4E5D-9579-9D5A47597702}" presName="parTrans" presStyleLbl="sibTrans2D1" presStyleIdx="0" presStyleCnt="2" custAng="10800000" custScaleX="195098"/>
      <dgm:spPr/>
      <dgm:t>
        <a:bodyPr/>
        <a:lstStyle/>
        <a:p>
          <a:endParaRPr lang="fr-FR"/>
        </a:p>
      </dgm:t>
    </dgm:pt>
    <dgm:pt modelId="{A7E1D2BD-DF23-4420-8401-8F9AAE59B9C3}" type="pres">
      <dgm:prSet presAssocID="{EE562226-2CFE-4E5D-9579-9D5A47597702}" presName="connectorText" presStyleLbl="sibTrans2D1" presStyleIdx="0" presStyleCnt="2"/>
      <dgm:spPr/>
      <dgm:t>
        <a:bodyPr/>
        <a:lstStyle/>
        <a:p>
          <a:endParaRPr lang="fr-FR"/>
        </a:p>
      </dgm:t>
    </dgm:pt>
    <dgm:pt modelId="{546AB32E-4EAF-481F-A9F9-4AF01DD8F474}" type="pres">
      <dgm:prSet presAssocID="{64B9FE57-25D2-427B-B4A8-D1357F852A5D}" presName="node" presStyleLbl="node1" presStyleIdx="0" presStyleCnt="2">
        <dgm:presLayoutVars>
          <dgm:bulletEnabled val="1"/>
        </dgm:presLayoutVars>
      </dgm:prSet>
      <dgm:spPr/>
      <dgm:t>
        <a:bodyPr/>
        <a:lstStyle/>
        <a:p>
          <a:endParaRPr lang="fr-FR"/>
        </a:p>
      </dgm:t>
    </dgm:pt>
    <dgm:pt modelId="{CB386859-E5BE-46E1-9AD2-3E47062265EF}" type="pres">
      <dgm:prSet presAssocID="{1D9C9880-C158-4CB7-A526-0C7C0480564B}" presName="parTrans" presStyleLbl="sibTrans2D1" presStyleIdx="1" presStyleCnt="2" custScaleX="210730" custScaleY="117534" custLinFactNeighborX="8606" custLinFactNeighborY="-30332"/>
      <dgm:spPr/>
      <dgm:t>
        <a:bodyPr/>
        <a:lstStyle/>
        <a:p>
          <a:endParaRPr lang="fr-FR"/>
        </a:p>
      </dgm:t>
    </dgm:pt>
    <dgm:pt modelId="{C5388F5C-25A6-4FFB-9FA3-6DFE9051DCE3}" type="pres">
      <dgm:prSet presAssocID="{1D9C9880-C158-4CB7-A526-0C7C0480564B}" presName="connectorText" presStyleLbl="sibTrans2D1" presStyleIdx="1" presStyleCnt="2"/>
      <dgm:spPr/>
      <dgm:t>
        <a:bodyPr/>
        <a:lstStyle/>
        <a:p>
          <a:endParaRPr lang="fr-FR"/>
        </a:p>
      </dgm:t>
    </dgm:pt>
    <dgm:pt modelId="{6CB282D3-F7EC-46AB-BD66-6A217960C013}" type="pres">
      <dgm:prSet presAssocID="{8B4C822D-45E6-44DF-B31F-B312FEE56171}" presName="node" presStyleLbl="node1" presStyleIdx="1" presStyleCnt="2">
        <dgm:presLayoutVars>
          <dgm:bulletEnabled val="1"/>
        </dgm:presLayoutVars>
      </dgm:prSet>
      <dgm:spPr/>
      <dgm:t>
        <a:bodyPr/>
        <a:lstStyle/>
        <a:p>
          <a:endParaRPr lang="fr-FR"/>
        </a:p>
      </dgm:t>
    </dgm:pt>
  </dgm:ptLst>
  <dgm:cxnLst>
    <dgm:cxn modelId="{1DEC1F84-C156-415B-BF6A-064681E3FFFF}" type="presOf" srcId="{EE562226-2CFE-4E5D-9579-9D5A47597702}" destId="{0C4E3CE2-9152-4E15-978A-27532EDD9721}" srcOrd="0" destOrd="0" presId="urn:microsoft.com/office/officeart/2005/8/layout/radial5"/>
    <dgm:cxn modelId="{A79AA112-506B-43D0-BB2F-F67233C8C902}" type="presOf" srcId="{64B9FE57-25D2-427B-B4A8-D1357F852A5D}" destId="{546AB32E-4EAF-481F-A9F9-4AF01DD8F474}" srcOrd="0" destOrd="0" presId="urn:microsoft.com/office/officeart/2005/8/layout/radial5"/>
    <dgm:cxn modelId="{4FA592C0-1D01-490E-BE17-07DAF415B403}" type="presOf" srcId="{384AAD42-7417-46B2-9700-0B9DA65F8050}" destId="{675E34D7-6AD0-4768-94AE-30A5EE1AD445}" srcOrd="0" destOrd="0" presId="urn:microsoft.com/office/officeart/2005/8/layout/radial5"/>
    <dgm:cxn modelId="{A02C8F1C-DC99-4772-AE82-AD2481AF838E}" srcId="{384AAD42-7417-46B2-9700-0B9DA65F8050}" destId="{64B9FE57-25D2-427B-B4A8-D1357F852A5D}" srcOrd="0" destOrd="0" parTransId="{EE562226-2CFE-4E5D-9579-9D5A47597702}" sibTransId="{E1BB7D0A-745D-4B1D-9F92-62B41B7460EB}"/>
    <dgm:cxn modelId="{716FA850-0296-4273-8021-7AEEEA85112E}" type="presOf" srcId="{8B4C822D-45E6-44DF-B31F-B312FEE56171}" destId="{6CB282D3-F7EC-46AB-BD66-6A217960C013}" srcOrd="0" destOrd="0" presId="urn:microsoft.com/office/officeart/2005/8/layout/radial5"/>
    <dgm:cxn modelId="{7BFA0940-5F63-4C26-B4CA-8F565CF06EF4}" srcId="{384AAD42-7417-46B2-9700-0B9DA65F8050}" destId="{8B4C822D-45E6-44DF-B31F-B312FEE56171}" srcOrd="1" destOrd="0" parTransId="{1D9C9880-C158-4CB7-A526-0C7C0480564B}" sibTransId="{F6BE7168-2DF9-4814-B05D-3A11B29BA2FB}"/>
    <dgm:cxn modelId="{08920875-931D-4FE3-991C-4325C580D3DB}" type="presOf" srcId="{1D9C9880-C158-4CB7-A526-0C7C0480564B}" destId="{C5388F5C-25A6-4FFB-9FA3-6DFE9051DCE3}" srcOrd="1" destOrd="0" presId="urn:microsoft.com/office/officeart/2005/8/layout/radial5"/>
    <dgm:cxn modelId="{7785A88D-2942-47FC-B7F4-1EECFED1F9C8}" type="presOf" srcId="{1D9C9880-C158-4CB7-A526-0C7C0480564B}" destId="{CB386859-E5BE-46E1-9AD2-3E47062265EF}" srcOrd="0" destOrd="0" presId="urn:microsoft.com/office/officeart/2005/8/layout/radial5"/>
    <dgm:cxn modelId="{5D85E02E-A7C0-495B-98E8-9BA265F64C52}" type="presOf" srcId="{EE562226-2CFE-4E5D-9579-9D5A47597702}" destId="{A7E1D2BD-DF23-4420-8401-8F9AAE59B9C3}" srcOrd="1" destOrd="0" presId="urn:microsoft.com/office/officeart/2005/8/layout/radial5"/>
    <dgm:cxn modelId="{A51518C9-C647-4795-9F3F-D03D0BD87829}" type="presOf" srcId="{F87417BC-44C1-4CB2-BCD2-8AA23E25D901}" destId="{7A345070-9860-474E-B0D9-34C4D259EBD1}" srcOrd="0" destOrd="0" presId="urn:microsoft.com/office/officeart/2005/8/layout/radial5"/>
    <dgm:cxn modelId="{5851EF26-7BE3-4277-8719-4D5FACDA8865}" srcId="{F87417BC-44C1-4CB2-BCD2-8AA23E25D901}" destId="{384AAD42-7417-46B2-9700-0B9DA65F8050}" srcOrd="0" destOrd="0" parTransId="{396A9A89-137B-4520-9B97-49FEC0EDA098}" sibTransId="{76B92B44-B050-4709-ABBE-5963F79BF391}"/>
    <dgm:cxn modelId="{B3268B81-C3FE-4A25-94EF-50C2B36A58AD}" type="presParOf" srcId="{7A345070-9860-474E-B0D9-34C4D259EBD1}" destId="{675E34D7-6AD0-4768-94AE-30A5EE1AD445}" srcOrd="0" destOrd="0" presId="urn:microsoft.com/office/officeart/2005/8/layout/radial5"/>
    <dgm:cxn modelId="{0F3917DD-CBD1-4525-B222-076EBD92DFBF}" type="presParOf" srcId="{7A345070-9860-474E-B0D9-34C4D259EBD1}" destId="{0C4E3CE2-9152-4E15-978A-27532EDD9721}" srcOrd="1" destOrd="0" presId="urn:microsoft.com/office/officeart/2005/8/layout/radial5"/>
    <dgm:cxn modelId="{1EC3B84F-AD9D-4C36-801F-A0C4845327E8}" type="presParOf" srcId="{0C4E3CE2-9152-4E15-978A-27532EDD9721}" destId="{A7E1D2BD-DF23-4420-8401-8F9AAE59B9C3}" srcOrd="0" destOrd="0" presId="urn:microsoft.com/office/officeart/2005/8/layout/radial5"/>
    <dgm:cxn modelId="{0522E8C7-22D5-4C2C-ACC5-A2D77B5F7B1D}" type="presParOf" srcId="{7A345070-9860-474E-B0D9-34C4D259EBD1}" destId="{546AB32E-4EAF-481F-A9F9-4AF01DD8F474}" srcOrd="2" destOrd="0" presId="urn:microsoft.com/office/officeart/2005/8/layout/radial5"/>
    <dgm:cxn modelId="{3B56E072-D086-4C0D-9179-19FEC496AF35}" type="presParOf" srcId="{7A345070-9860-474E-B0D9-34C4D259EBD1}" destId="{CB386859-E5BE-46E1-9AD2-3E47062265EF}" srcOrd="3" destOrd="0" presId="urn:microsoft.com/office/officeart/2005/8/layout/radial5"/>
    <dgm:cxn modelId="{0F5BC3A1-1378-4BED-ADD9-F8057BE6D2E1}" type="presParOf" srcId="{CB386859-E5BE-46E1-9AD2-3E47062265EF}" destId="{C5388F5C-25A6-4FFB-9FA3-6DFE9051DCE3}" srcOrd="0" destOrd="0" presId="urn:microsoft.com/office/officeart/2005/8/layout/radial5"/>
    <dgm:cxn modelId="{16C84A50-5CF6-4A26-B969-51765F66C283}" type="presParOf" srcId="{7A345070-9860-474E-B0D9-34C4D259EBD1}" destId="{6CB282D3-F7EC-46AB-BD66-6A217960C013}"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417BC-44C1-4CB2-BCD2-8AA23E25D90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384AAD42-7417-46B2-9700-0B9DA65F8050}">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image</a:t>
          </a:r>
          <a:endParaRPr lang="fr-FR" dirty="0"/>
        </a:p>
      </dgm:t>
    </dgm:pt>
    <dgm:pt modelId="{396A9A89-137B-4520-9B97-49FEC0EDA098}" type="parTrans" cxnId="{5851EF26-7BE3-4277-8719-4D5FACDA8865}">
      <dgm:prSet/>
      <dgm:spPr/>
      <dgm:t>
        <a:bodyPr/>
        <a:lstStyle/>
        <a:p>
          <a:endParaRPr lang="fr-FR"/>
        </a:p>
      </dgm:t>
    </dgm:pt>
    <dgm:pt modelId="{76B92B44-B050-4709-ABBE-5963F79BF391}" type="sibTrans" cxnId="{5851EF26-7BE3-4277-8719-4D5FACDA8865}">
      <dgm:prSet/>
      <dgm:spPr/>
      <dgm:t>
        <a:bodyPr/>
        <a:lstStyle/>
        <a:p>
          <a:endParaRPr lang="fr-FR"/>
        </a:p>
      </dgm:t>
    </dgm:pt>
    <dgm:pt modelId="{64B9FE57-25D2-427B-B4A8-D1357F852A5D}">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Sujet</a:t>
          </a:r>
          <a:endParaRPr lang="fr-FR" dirty="0"/>
        </a:p>
      </dgm:t>
    </dgm:pt>
    <dgm:pt modelId="{EE562226-2CFE-4E5D-9579-9D5A47597702}" type="parTrans" cxnId="{A02C8F1C-DC99-4772-AE82-AD2481AF838E}">
      <dgm:prSet/>
      <dgm:spPr/>
      <dgm:t>
        <a:bodyPr/>
        <a:lstStyle/>
        <a:p>
          <a:endParaRPr lang="fr-FR"/>
        </a:p>
      </dgm:t>
    </dgm:pt>
    <dgm:pt modelId="{E1BB7D0A-745D-4B1D-9F92-62B41B7460EB}" type="sibTrans" cxnId="{A02C8F1C-DC99-4772-AE82-AD2481AF838E}">
      <dgm:prSet/>
      <dgm:spPr/>
      <dgm:t>
        <a:bodyPr/>
        <a:lstStyle/>
        <a:p>
          <a:endParaRPr lang="fr-FR"/>
        </a:p>
      </dgm:t>
    </dgm:pt>
    <dgm:pt modelId="{8B4C822D-45E6-44DF-B31F-B312FEE56171}">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Objet</a:t>
          </a:r>
        </a:p>
        <a:p>
          <a:r>
            <a:rPr lang="fr-FR" dirty="0" smtClean="0"/>
            <a:t>(réfléchit)</a:t>
          </a:r>
          <a:endParaRPr lang="fr-FR" dirty="0"/>
        </a:p>
      </dgm:t>
    </dgm:pt>
    <dgm:pt modelId="{1D9C9880-C158-4CB7-A526-0C7C0480564B}" type="parTrans" cxnId="{7BFA0940-5F63-4C26-B4CA-8F565CF06EF4}">
      <dgm:prSet/>
      <dgm:spPr/>
      <dgm:t>
        <a:bodyPr/>
        <a:lstStyle/>
        <a:p>
          <a:endParaRPr lang="fr-FR"/>
        </a:p>
      </dgm:t>
    </dgm:pt>
    <dgm:pt modelId="{F6BE7168-2DF9-4814-B05D-3A11B29BA2FB}" type="sibTrans" cxnId="{7BFA0940-5F63-4C26-B4CA-8F565CF06EF4}">
      <dgm:prSet/>
      <dgm:spPr/>
      <dgm:t>
        <a:bodyPr/>
        <a:lstStyle/>
        <a:p>
          <a:endParaRPr lang="fr-FR"/>
        </a:p>
      </dgm:t>
    </dgm:pt>
    <dgm:pt modelId="{7A345070-9860-474E-B0D9-34C4D259EBD1}" type="pres">
      <dgm:prSet presAssocID="{F87417BC-44C1-4CB2-BCD2-8AA23E25D901}" presName="Name0" presStyleCnt="0">
        <dgm:presLayoutVars>
          <dgm:chMax val="1"/>
          <dgm:dir/>
          <dgm:animLvl val="ctr"/>
          <dgm:resizeHandles val="exact"/>
        </dgm:presLayoutVars>
      </dgm:prSet>
      <dgm:spPr/>
      <dgm:t>
        <a:bodyPr/>
        <a:lstStyle/>
        <a:p>
          <a:endParaRPr lang="fr-FR"/>
        </a:p>
      </dgm:t>
    </dgm:pt>
    <dgm:pt modelId="{675E34D7-6AD0-4768-94AE-30A5EE1AD445}" type="pres">
      <dgm:prSet presAssocID="{384AAD42-7417-46B2-9700-0B9DA65F8050}" presName="centerShape" presStyleLbl="node0" presStyleIdx="0" presStyleCnt="1"/>
      <dgm:spPr/>
      <dgm:t>
        <a:bodyPr/>
        <a:lstStyle/>
        <a:p>
          <a:endParaRPr lang="fr-FR"/>
        </a:p>
      </dgm:t>
    </dgm:pt>
    <dgm:pt modelId="{0C4E3CE2-9152-4E15-978A-27532EDD9721}" type="pres">
      <dgm:prSet presAssocID="{EE562226-2CFE-4E5D-9579-9D5A47597702}" presName="parTrans" presStyleLbl="sibTrans2D1" presStyleIdx="0" presStyleCnt="2" custAng="10800000" custScaleX="195098"/>
      <dgm:spPr/>
      <dgm:t>
        <a:bodyPr/>
        <a:lstStyle/>
        <a:p>
          <a:endParaRPr lang="fr-FR"/>
        </a:p>
      </dgm:t>
    </dgm:pt>
    <dgm:pt modelId="{A7E1D2BD-DF23-4420-8401-8F9AAE59B9C3}" type="pres">
      <dgm:prSet presAssocID="{EE562226-2CFE-4E5D-9579-9D5A47597702}" presName="connectorText" presStyleLbl="sibTrans2D1" presStyleIdx="0" presStyleCnt="2"/>
      <dgm:spPr/>
      <dgm:t>
        <a:bodyPr/>
        <a:lstStyle/>
        <a:p>
          <a:endParaRPr lang="fr-FR"/>
        </a:p>
      </dgm:t>
    </dgm:pt>
    <dgm:pt modelId="{546AB32E-4EAF-481F-A9F9-4AF01DD8F474}" type="pres">
      <dgm:prSet presAssocID="{64B9FE57-25D2-427B-B4A8-D1357F852A5D}" presName="node" presStyleLbl="node1" presStyleIdx="0" presStyleCnt="2">
        <dgm:presLayoutVars>
          <dgm:bulletEnabled val="1"/>
        </dgm:presLayoutVars>
      </dgm:prSet>
      <dgm:spPr/>
      <dgm:t>
        <a:bodyPr/>
        <a:lstStyle/>
        <a:p>
          <a:endParaRPr lang="fr-FR"/>
        </a:p>
      </dgm:t>
    </dgm:pt>
    <dgm:pt modelId="{CB386859-E5BE-46E1-9AD2-3E47062265EF}" type="pres">
      <dgm:prSet presAssocID="{1D9C9880-C158-4CB7-A526-0C7C0480564B}" presName="parTrans" presStyleLbl="sibTrans2D1" presStyleIdx="1" presStyleCnt="2" custScaleX="210730" custScaleY="117534" custLinFactNeighborX="3612" custLinFactNeighborY="-3350"/>
      <dgm:spPr/>
      <dgm:t>
        <a:bodyPr/>
        <a:lstStyle/>
        <a:p>
          <a:endParaRPr lang="fr-FR"/>
        </a:p>
      </dgm:t>
    </dgm:pt>
    <dgm:pt modelId="{C5388F5C-25A6-4FFB-9FA3-6DFE9051DCE3}" type="pres">
      <dgm:prSet presAssocID="{1D9C9880-C158-4CB7-A526-0C7C0480564B}" presName="connectorText" presStyleLbl="sibTrans2D1" presStyleIdx="1" presStyleCnt="2"/>
      <dgm:spPr/>
      <dgm:t>
        <a:bodyPr/>
        <a:lstStyle/>
        <a:p>
          <a:endParaRPr lang="fr-FR"/>
        </a:p>
      </dgm:t>
    </dgm:pt>
    <dgm:pt modelId="{6CB282D3-F7EC-46AB-BD66-6A217960C013}" type="pres">
      <dgm:prSet presAssocID="{8B4C822D-45E6-44DF-B31F-B312FEE56171}" presName="node" presStyleLbl="node1" presStyleIdx="1" presStyleCnt="2">
        <dgm:presLayoutVars>
          <dgm:bulletEnabled val="1"/>
        </dgm:presLayoutVars>
      </dgm:prSet>
      <dgm:spPr/>
      <dgm:t>
        <a:bodyPr/>
        <a:lstStyle/>
        <a:p>
          <a:endParaRPr lang="fr-FR"/>
        </a:p>
      </dgm:t>
    </dgm:pt>
  </dgm:ptLst>
  <dgm:cxnLst>
    <dgm:cxn modelId="{7BFA0940-5F63-4C26-B4CA-8F565CF06EF4}" srcId="{384AAD42-7417-46B2-9700-0B9DA65F8050}" destId="{8B4C822D-45E6-44DF-B31F-B312FEE56171}" srcOrd="1" destOrd="0" parTransId="{1D9C9880-C158-4CB7-A526-0C7C0480564B}" sibTransId="{F6BE7168-2DF9-4814-B05D-3A11B29BA2FB}"/>
    <dgm:cxn modelId="{00D95F46-9DE0-4D30-9BAA-F59F95215439}" type="presOf" srcId="{EE562226-2CFE-4E5D-9579-9D5A47597702}" destId="{0C4E3CE2-9152-4E15-978A-27532EDD9721}" srcOrd="0" destOrd="0" presId="urn:microsoft.com/office/officeart/2005/8/layout/radial5"/>
    <dgm:cxn modelId="{7687DE86-643B-49BB-AF6F-D2C9AC198D50}" type="presOf" srcId="{1D9C9880-C158-4CB7-A526-0C7C0480564B}" destId="{C5388F5C-25A6-4FFB-9FA3-6DFE9051DCE3}" srcOrd="1" destOrd="0" presId="urn:microsoft.com/office/officeart/2005/8/layout/radial5"/>
    <dgm:cxn modelId="{E4FCDFEB-2245-4CBE-8F3B-7521BA17A7F6}" type="presOf" srcId="{8B4C822D-45E6-44DF-B31F-B312FEE56171}" destId="{6CB282D3-F7EC-46AB-BD66-6A217960C013}" srcOrd="0" destOrd="0" presId="urn:microsoft.com/office/officeart/2005/8/layout/radial5"/>
    <dgm:cxn modelId="{A7251DEB-4BDF-4E36-8DC0-A46A76C6C175}" type="presOf" srcId="{F87417BC-44C1-4CB2-BCD2-8AA23E25D901}" destId="{7A345070-9860-474E-B0D9-34C4D259EBD1}" srcOrd="0" destOrd="0" presId="urn:microsoft.com/office/officeart/2005/8/layout/radial5"/>
    <dgm:cxn modelId="{C33D8F17-E029-4BCF-AC69-A5AE0028AF7F}" type="presOf" srcId="{1D9C9880-C158-4CB7-A526-0C7C0480564B}" destId="{CB386859-E5BE-46E1-9AD2-3E47062265EF}" srcOrd="0" destOrd="0" presId="urn:microsoft.com/office/officeart/2005/8/layout/radial5"/>
    <dgm:cxn modelId="{70E691E4-346C-4ED0-98F2-127F41125754}" type="presOf" srcId="{EE562226-2CFE-4E5D-9579-9D5A47597702}" destId="{A7E1D2BD-DF23-4420-8401-8F9AAE59B9C3}" srcOrd="1" destOrd="0" presId="urn:microsoft.com/office/officeart/2005/8/layout/radial5"/>
    <dgm:cxn modelId="{CADB8375-61BD-4E7B-9DE0-A2959888BC5B}" type="presOf" srcId="{384AAD42-7417-46B2-9700-0B9DA65F8050}" destId="{675E34D7-6AD0-4768-94AE-30A5EE1AD445}" srcOrd="0" destOrd="0" presId="urn:microsoft.com/office/officeart/2005/8/layout/radial5"/>
    <dgm:cxn modelId="{A02C8F1C-DC99-4772-AE82-AD2481AF838E}" srcId="{384AAD42-7417-46B2-9700-0B9DA65F8050}" destId="{64B9FE57-25D2-427B-B4A8-D1357F852A5D}" srcOrd="0" destOrd="0" parTransId="{EE562226-2CFE-4E5D-9579-9D5A47597702}" sibTransId="{E1BB7D0A-745D-4B1D-9F92-62B41B7460EB}"/>
    <dgm:cxn modelId="{CDAFBF42-A7AE-48A2-8250-F5491F384F53}" type="presOf" srcId="{64B9FE57-25D2-427B-B4A8-D1357F852A5D}" destId="{546AB32E-4EAF-481F-A9F9-4AF01DD8F474}" srcOrd="0" destOrd="0" presId="urn:microsoft.com/office/officeart/2005/8/layout/radial5"/>
    <dgm:cxn modelId="{5851EF26-7BE3-4277-8719-4D5FACDA8865}" srcId="{F87417BC-44C1-4CB2-BCD2-8AA23E25D901}" destId="{384AAD42-7417-46B2-9700-0B9DA65F8050}" srcOrd="0" destOrd="0" parTransId="{396A9A89-137B-4520-9B97-49FEC0EDA098}" sibTransId="{76B92B44-B050-4709-ABBE-5963F79BF391}"/>
    <dgm:cxn modelId="{4D2B9465-BC38-4386-9855-13946B17C830}" type="presParOf" srcId="{7A345070-9860-474E-B0D9-34C4D259EBD1}" destId="{675E34D7-6AD0-4768-94AE-30A5EE1AD445}" srcOrd="0" destOrd="0" presId="urn:microsoft.com/office/officeart/2005/8/layout/radial5"/>
    <dgm:cxn modelId="{A55D7264-A7C0-4A9D-9222-4BCF7A654CB2}" type="presParOf" srcId="{7A345070-9860-474E-B0D9-34C4D259EBD1}" destId="{0C4E3CE2-9152-4E15-978A-27532EDD9721}" srcOrd="1" destOrd="0" presId="urn:microsoft.com/office/officeart/2005/8/layout/radial5"/>
    <dgm:cxn modelId="{3D245B9B-09A9-4A0C-B1FF-F6322867BC6B}" type="presParOf" srcId="{0C4E3CE2-9152-4E15-978A-27532EDD9721}" destId="{A7E1D2BD-DF23-4420-8401-8F9AAE59B9C3}" srcOrd="0" destOrd="0" presId="urn:microsoft.com/office/officeart/2005/8/layout/radial5"/>
    <dgm:cxn modelId="{C9FBB06E-2117-4C21-96FE-863B7CD75D76}" type="presParOf" srcId="{7A345070-9860-474E-B0D9-34C4D259EBD1}" destId="{546AB32E-4EAF-481F-A9F9-4AF01DD8F474}" srcOrd="2" destOrd="0" presId="urn:microsoft.com/office/officeart/2005/8/layout/radial5"/>
    <dgm:cxn modelId="{A67F4073-A620-460D-9446-7C227C477E7F}" type="presParOf" srcId="{7A345070-9860-474E-B0D9-34C4D259EBD1}" destId="{CB386859-E5BE-46E1-9AD2-3E47062265EF}" srcOrd="3" destOrd="0" presId="urn:microsoft.com/office/officeart/2005/8/layout/radial5"/>
    <dgm:cxn modelId="{CF993B0E-D967-4AF8-839D-B009BCEB08FD}" type="presParOf" srcId="{CB386859-E5BE-46E1-9AD2-3E47062265EF}" destId="{C5388F5C-25A6-4FFB-9FA3-6DFE9051DCE3}" srcOrd="0" destOrd="0" presId="urn:microsoft.com/office/officeart/2005/8/layout/radial5"/>
    <dgm:cxn modelId="{C232AF74-0ADE-4C57-AD37-1419298ED9D3}" type="presParOf" srcId="{7A345070-9860-474E-B0D9-34C4D259EBD1}" destId="{6CB282D3-F7EC-46AB-BD66-6A217960C013}"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64E3B0-5933-4034-92A2-1E0B2A64BAC5}"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fr-FR"/>
        </a:p>
      </dgm:t>
    </dgm:pt>
    <dgm:pt modelId="{3BB72398-40E2-4459-B1E1-AE1CC42BD50E}">
      <dgm:prSet phldrT="[Text]"/>
      <dgm:spPr/>
      <dgm:t>
        <a:bodyPr/>
        <a:lstStyle/>
        <a:p>
          <a:r>
            <a:rPr lang="fr-FR" dirty="0" smtClean="0"/>
            <a:t>Parole</a:t>
          </a:r>
          <a:endParaRPr lang="fr-FR" dirty="0"/>
        </a:p>
      </dgm:t>
    </dgm:pt>
    <dgm:pt modelId="{1D6E52CF-FBAB-4B47-93F5-AAEC1062248A}" type="parTrans" cxnId="{4438DE4A-C964-4398-B1E4-5351C8794B49}">
      <dgm:prSet/>
      <dgm:spPr/>
      <dgm:t>
        <a:bodyPr/>
        <a:lstStyle/>
        <a:p>
          <a:endParaRPr lang="fr-FR"/>
        </a:p>
      </dgm:t>
    </dgm:pt>
    <dgm:pt modelId="{0B2DB799-57A9-46FA-AB4A-24F3D72311FA}" type="sibTrans" cxnId="{4438DE4A-C964-4398-B1E4-5351C8794B49}">
      <dgm:prSet/>
      <dgm:spPr/>
      <dgm:t>
        <a:bodyPr/>
        <a:lstStyle/>
        <a:p>
          <a:endParaRPr lang="fr-FR"/>
        </a:p>
      </dgm:t>
    </dgm:pt>
    <dgm:pt modelId="{8D2CE021-58C9-4214-B693-CE1023785DC8}">
      <dgm:prSet phldrT="[Text]" custT="1"/>
      <dgm:spPr/>
      <dgm:t>
        <a:bodyPr/>
        <a:lstStyle/>
        <a:p>
          <a:r>
            <a:rPr lang="fr-FR" sz="1600" dirty="0" err="1" smtClean="0"/>
            <a:t>Coeur</a:t>
          </a:r>
          <a:endParaRPr lang="fr-FR" sz="1600" dirty="0"/>
        </a:p>
      </dgm:t>
    </dgm:pt>
    <dgm:pt modelId="{35ED44E1-A7C7-4953-B722-D2113ECB4E6B}" type="parTrans" cxnId="{9B2BE4C5-7C82-4E23-86EE-19E05A0CCEE6}">
      <dgm:prSet/>
      <dgm:spPr/>
      <dgm:t>
        <a:bodyPr/>
        <a:lstStyle/>
        <a:p>
          <a:endParaRPr lang="fr-FR"/>
        </a:p>
      </dgm:t>
    </dgm:pt>
    <dgm:pt modelId="{10B5C6F8-1192-42F8-9A17-47AB022F3835}" type="sibTrans" cxnId="{9B2BE4C5-7C82-4E23-86EE-19E05A0CCEE6}">
      <dgm:prSet/>
      <dgm:spPr/>
      <dgm:t>
        <a:bodyPr/>
        <a:lstStyle/>
        <a:p>
          <a:endParaRPr lang="fr-FR"/>
        </a:p>
      </dgm:t>
    </dgm:pt>
    <dgm:pt modelId="{E788B916-F55C-4E3A-AF3C-F8719953EB57}">
      <dgm:prSet phldrT="[Text]"/>
      <dgm:spPr/>
      <dgm:t>
        <a:bodyPr/>
        <a:lstStyle/>
        <a:p>
          <a:r>
            <a:rPr lang="fr-FR" dirty="0" smtClean="0"/>
            <a:t>intellect</a:t>
          </a:r>
          <a:endParaRPr lang="fr-FR" dirty="0"/>
        </a:p>
      </dgm:t>
    </dgm:pt>
    <dgm:pt modelId="{731041AF-283D-46E7-8525-535FEB855C56}" type="parTrans" cxnId="{81AB2AB9-A25E-44BE-82D2-EFA5C06413DC}">
      <dgm:prSet/>
      <dgm:spPr/>
      <dgm:t>
        <a:bodyPr/>
        <a:lstStyle/>
        <a:p>
          <a:endParaRPr lang="fr-FR"/>
        </a:p>
      </dgm:t>
    </dgm:pt>
    <dgm:pt modelId="{C4B93690-E2BE-4C7E-9C44-96B5A94A230A}" type="sibTrans" cxnId="{81AB2AB9-A25E-44BE-82D2-EFA5C06413DC}">
      <dgm:prSet/>
      <dgm:spPr/>
      <dgm:t>
        <a:bodyPr/>
        <a:lstStyle/>
        <a:p>
          <a:endParaRPr lang="fr-FR"/>
        </a:p>
      </dgm:t>
    </dgm:pt>
    <dgm:pt modelId="{FBAFF491-1DC2-4986-B164-DBB524785873}">
      <dgm:prSet phldrT="[Text]"/>
      <dgm:spPr/>
      <dgm:t>
        <a:bodyPr/>
        <a:lstStyle/>
        <a:p>
          <a:r>
            <a:rPr lang="fr-FR" dirty="0" smtClean="0"/>
            <a:t>Modèle</a:t>
          </a:r>
        </a:p>
        <a:p>
          <a:r>
            <a:rPr lang="fr-FR" dirty="0" smtClean="0"/>
            <a:t>(action)</a:t>
          </a:r>
          <a:endParaRPr lang="fr-FR" dirty="0"/>
        </a:p>
      </dgm:t>
    </dgm:pt>
    <dgm:pt modelId="{A5AAEECE-FB73-4298-B8A9-57C031F09A86}" type="parTrans" cxnId="{964E01BD-8CBB-44A3-8E29-7C3D79B03B2D}">
      <dgm:prSet/>
      <dgm:spPr/>
      <dgm:t>
        <a:bodyPr/>
        <a:lstStyle/>
        <a:p>
          <a:endParaRPr lang="fr-FR"/>
        </a:p>
      </dgm:t>
    </dgm:pt>
    <dgm:pt modelId="{94DDA3AC-7CE6-4369-9EBF-778D3DF01684}" type="sibTrans" cxnId="{964E01BD-8CBB-44A3-8E29-7C3D79B03B2D}">
      <dgm:prSet/>
      <dgm:spPr/>
      <dgm:t>
        <a:bodyPr/>
        <a:lstStyle/>
        <a:p>
          <a:endParaRPr lang="fr-FR"/>
        </a:p>
      </dgm:t>
    </dgm:pt>
    <dgm:pt modelId="{A9BFA049-09F3-4621-ADB6-42B611A11B1D}">
      <dgm:prSet phldrT="[Text]"/>
      <dgm:spPr/>
      <dgm:t>
        <a:bodyPr/>
        <a:lstStyle/>
        <a:p>
          <a:r>
            <a:rPr lang="fr-FR" dirty="0" smtClean="0"/>
            <a:t>Emotion</a:t>
          </a:r>
          <a:endParaRPr lang="fr-FR" dirty="0"/>
        </a:p>
      </dgm:t>
    </dgm:pt>
    <dgm:pt modelId="{EA07D46E-D2BD-4A5E-87C6-46B5F1EE8C53}" type="parTrans" cxnId="{F9A06A58-FF58-4626-9224-97D7341BCB55}">
      <dgm:prSet/>
      <dgm:spPr/>
      <dgm:t>
        <a:bodyPr/>
        <a:lstStyle/>
        <a:p>
          <a:endParaRPr lang="fr-FR"/>
        </a:p>
      </dgm:t>
    </dgm:pt>
    <dgm:pt modelId="{0678632D-D6D8-485A-97B2-1DD482EC7D2E}" type="sibTrans" cxnId="{F9A06A58-FF58-4626-9224-97D7341BCB55}">
      <dgm:prSet/>
      <dgm:spPr/>
      <dgm:t>
        <a:bodyPr/>
        <a:lstStyle/>
        <a:p>
          <a:endParaRPr lang="fr-FR"/>
        </a:p>
      </dgm:t>
    </dgm:pt>
    <dgm:pt modelId="{A8E68B80-1D44-43E9-B60A-77715CE44783}" type="pres">
      <dgm:prSet presAssocID="{F864E3B0-5933-4034-92A2-1E0B2A64BAC5}" presName="Name0" presStyleCnt="0">
        <dgm:presLayoutVars>
          <dgm:chMax val="1"/>
          <dgm:dir/>
          <dgm:animLvl val="ctr"/>
          <dgm:resizeHandles val="exact"/>
        </dgm:presLayoutVars>
      </dgm:prSet>
      <dgm:spPr/>
      <dgm:t>
        <a:bodyPr/>
        <a:lstStyle/>
        <a:p>
          <a:endParaRPr lang="fr-FR"/>
        </a:p>
      </dgm:t>
    </dgm:pt>
    <dgm:pt modelId="{A3A874D7-18AE-4B8C-B8EF-C2FEC38A78ED}" type="pres">
      <dgm:prSet presAssocID="{3BB72398-40E2-4459-B1E1-AE1CC42BD50E}" presName="centerShape" presStyleLbl="node0" presStyleIdx="0" presStyleCnt="1"/>
      <dgm:spPr/>
      <dgm:t>
        <a:bodyPr/>
        <a:lstStyle/>
        <a:p>
          <a:endParaRPr lang="fr-FR"/>
        </a:p>
      </dgm:t>
    </dgm:pt>
    <dgm:pt modelId="{8F6CC504-1653-41E5-A4D7-83E81096018A}" type="pres">
      <dgm:prSet presAssocID="{35ED44E1-A7C7-4953-B722-D2113ECB4E6B}" presName="parTrans" presStyleLbl="sibTrans2D1" presStyleIdx="0" presStyleCnt="4"/>
      <dgm:spPr/>
      <dgm:t>
        <a:bodyPr/>
        <a:lstStyle/>
        <a:p>
          <a:endParaRPr lang="fr-FR"/>
        </a:p>
      </dgm:t>
    </dgm:pt>
    <dgm:pt modelId="{51FF9FE1-4CC3-4073-94F2-E981531B4DF6}" type="pres">
      <dgm:prSet presAssocID="{35ED44E1-A7C7-4953-B722-D2113ECB4E6B}" presName="connectorText" presStyleLbl="sibTrans2D1" presStyleIdx="0" presStyleCnt="4"/>
      <dgm:spPr/>
      <dgm:t>
        <a:bodyPr/>
        <a:lstStyle/>
        <a:p>
          <a:endParaRPr lang="fr-FR"/>
        </a:p>
      </dgm:t>
    </dgm:pt>
    <dgm:pt modelId="{B784F4F6-D237-498F-B26E-0AA6D05F3917}" type="pres">
      <dgm:prSet presAssocID="{8D2CE021-58C9-4214-B693-CE1023785DC8}" presName="node" presStyleLbl="node1" presStyleIdx="0" presStyleCnt="4">
        <dgm:presLayoutVars>
          <dgm:bulletEnabled val="1"/>
        </dgm:presLayoutVars>
      </dgm:prSet>
      <dgm:spPr/>
      <dgm:t>
        <a:bodyPr/>
        <a:lstStyle/>
        <a:p>
          <a:endParaRPr lang="fr-FR"/>
        </a:p>
      </dgm:t>
    </dgm:pt>
    <dgm:pt modelId="{87F589FF-BA59-4E3F-8BBB-7711BAA85EF8}" type="pres">
      <dgm:prSet presAssocID="{731041AF-283D-46E7-8525-535FEB855C56}" presName="parTrans" presStyleLbl="sibTrans2D1" presStyleIdx="1" presStyleCnt="4"/>
      <dgm:spPr/>
      <dgm:t>
        <a:bodyPr/>
        <a:lstStyle/>
        <a:p>
          <a:endParaRPr lang="fr-FR"/>
        </a:p>
      </dgm:t>
    </dgm:pt>
    <dgm:pt modelId="{18C460F6-4A56-4731-BC59-852DC5DDBF37}" type="pres">
      <dgm:prSet presAssocID="{731041AF-283D-46E7-8525-535FEB855C56}" presName="connectorText" presStyleLbl="sibTrans2D1" presStyleIdx="1" presStyleCnt="4"/>
      <dgm:spPr/>
      <dgm:t>
        <a:bodyPr/>
        <a:lstStyle/>
        <a:p>
          <a:endParaRPr lang="fr-FR"/>
        </a:p>
      </dgm:t>
    </dgm:pt>
    <dgm:pt modelId="{C3AF99F8-7819-4E64-B02D-EB3EF86DF33C}" type="pres">
      <dgm:prSet presAssocID="{E788B916-F55C-4E3A-AF3C-F8719953EB57}" presName="node" presStyleLbl="node1" presStyleIdx="1" presStyleCnt="4">
        <dgm:presLayoutVars>
          <dgm:bulletEnabled val="1"/>
        </dgm:presLayoutVars>
      </dgm:prSet>
      <dgm:spPr/>
      <dgm:t>
        <a:bodyPr/>
        <a:lstStyle/>
        <a:p>
          <a:endParaRPr lang="fr-FR"/>
        </a:p>
      </dgm:t>
    </dgm:pt>
    <dgm:pt modelId="{63880EFE-2C9A-4EFA-BFE1-F26A3472420E}" type="pres">
      <dgm:prSet presAssocID="{A5AAEECE-FB73-4298-B8A9-57C031F09A86}" presName="parTrans" presStyleLbl="sibTrans2D1" presStyleIdx="2" presStyleCnt="4"/>
      <dgm:spPr/>
      <dgm:t>
        <a:bodyPr/>
        <a:lstStyle/>
        <a:p>
          <a:endParaRPr lang="fr-FR"/>
        </a:p>
      </dgm:t>
    </dgm:pt>
    <dgm:pt modelId="{64F297B9-10CD-4AAA-9398-17989421734E}" type="pres">
      <dgm:prSet presAssocID="{A5AAEECE-FB73-4298-B8A9-57C031F09A86}" presName="connectorText" presStyleLbl="sibTrans2D1" presStyleIdx="2" presStyleCnt="4"/>
      <dgm:spPr/>
      <dgm:t>
        <a:bodyPr/>
        <a:lstStyle/>
        <a:p>
          <a:endParaRPr lang="fr-FR"/>
        </a:p>
      </dgm:t>
    </dgm:pt>
    <dgm:pt modelId="{6A856AC1-E021-4A33-A3A7-E9E372EA0199}" type="pres">
      <dgm:prSet presAssocID="{FBAFF491-1DC2-4986-B164-DBB524785873}" presName="node" presStyleLbl="node1" presStyleIdx="2" presStyleCnt="4">
        <dgm:presLayoutVars>
          <dgm:bulletEnabled val="1"/>
        </dgm:presLayoutVars>
      </dgm:prSet>
      <dgm:spPr/>
      <dgm:t>
        <a:bodyPr/>
        <a:lstStyle/>
        <a:p>
          <a:endParaRPr lang="fr-FR"/>
        </a:p>
      </dgm:t>
    </dgm:pt>
    <dgm:pt modelId="{09EB6161-DE01-423D-AC79-29E217D32A02}" type="pres">
      <dgm:prSet presAssocID="{EA07D46E-D2BD-4A5E-87C6-46B5F1EE8C53}" presName="parTrans" presStyleLbl="sibTrans2D1" presStyleIdx="3" presStyleCnt="4"/>
      <dgm:spPr/>
      <dgm:t>
        <a:bodyPr/>
        <a:lstStyle/>
        <a:p>
          <a:endParaRPr lang="fr-FR"/>
        </a:p>
      </dgm:t>
    </dgm:pt>
    <dgm:pt modelId="{FE49ED98-27CF-4399-8EF0-0F53FCD396FF}" type="pres">
      <dgm:prSet presAssocID="{EA07D46E-D2BD-4A5E-87C6-46B5F1EE8C53}" presName="connectorText" presStyleLbl="sibTrans2D1" presStyleIdx="3" presStyleCnt="4"/>
      <dgm:spPr/>
      <dgm:t>
        <a:bodyPr/>
        <a:lstStyle/>
        <a:p>
          <a:endParaRPr lang="fr-FR"/>
        </a:p>
      </dgm:t>
    </dgm:pt>
    <dgm:pt modelId="{142D2ADA-0655-4BFF-90E6-A29EE646891B}" type="pres">
      <dgm:prSet presAssocID="{A9BFA049-09F3-4621-ADB6-42B611A11B1D}" presName="node" presStyleLbl="node1" presStyleIdx="3" presStyleCnt="4">
        <dgm:presLayoutVars>
          <dgm:bulletEnabled val="1"/>
        </dgm:presLayoutVars>
      </dgm:prSet>
      <dgm:spPr/>
      <dgm:t>
        <a:bodyPr/>
        <a:lstStyle/>
        <a:p>
          <a:endParaRPr lang="fr-FR"/>
        </a:p>
      </dgm:t>
    </dgm:pt>
  </dgm:ptLst>
  <dgm:cxnLst>
    <dgm:cxn modelId="{8239521F-561B-41BC-8044-9AA1020BBE76}" type="presOf" srcId="{35ED44E1-A7C7-4953-B722-D2113ECB4E6B}" destId="{8F6CC504-1653-41E5-A4D7-83E81096018A}" srcOrd="0" destOrd="0" presId="urn:microsoft.com/office/officeart/2005/8/layout/radial5"/>
    <dgm:cxn modelId="{54C9B568-526D-4EC3-ACF2-45F4651D9F68}" type="presOf" srcId="{3BB72398-40E2-4459-B1E1-AE1CC42BD50E}" destId="{A3A874D7-18AE-4B8C-B8EF-C2FEC38A78ED}" srcOrd="0" destOrd="0" presId="urn:microsoft.com/office/officeart/2005/8/layout/radial5"/>
    <dgm:cxn modelId="{74FC5EF3-3881-4AB4-9442-27C0AB0F0407}" type="presOf" srcId="{A5AAEECE-FB73-4298-B8A9-57C031F09A86}" destId="{64F297B9-10CD-4AAA-9398-17989421734E}" srcOrd="1" destOrd="0" presId="urn:microsoft.com/office/officeart/2005/8/layout/radial5"/>
    <dgm:cxn modelId="{9B2BE4C5-7C82-4E23-86EE-19E05A0CCEE6}" srcId="{3BB72398-40E2-4459-B1E1-AE1CC42BD50E}" destId="{8D2CE021-58C9-4214-B693-CE1023785DC8}" srcOrd="0" destOrd="0" parTransId="{35ED44E1-A7C7-4953-B722-D2113ECB4E6B}" sibTransId="{10B5C6F8-1192-42F8-9A17-47AB022F3835}"/>
    <dgm:cxn modelId="{5446C8F0-E34B-4413-ABF3-F23B90C0833A}" type="presOf" srcId="{8D2CE021-58C9-4214-B693-CE1023785DC8}" destId="{B784F4F6-D237-498F-B26E-0AA6D05F3917}" srcOrd="0" destOrd="0" presId="urn:microsoft.com/office/officeart/2005/8/layout/radial5"/>
    <dgm:cxn modelId="{0420104A-C5A4-4AE8-8783-9FC019B17A27}" type="presOf" srcId="{FBAFF491-1DC2-4986-B164-DBB524785873}" destId="{6A856AC1-E021-4A33-A3A7-E9E372EA0199}" srcOrd="0" destOrd="0" presId="urn:microsoft.com/office/officeart/2005/8/layout/radial5"/>
    <dgm:cxn modelId="{81AB2AB9-A25E-44BE-82D2-EFA5C06413DC}" srcId="{3BB72398-40E2-4459-B1E1-AE1CC42BD50E}" destId="{E788B916-F55C-4E3A-AF3C-F8719953EB57}" srcOrd="1" destOrd="0" parTransId="{731041AF-283D-46E7-8525-535FEB855C56}" sibTransId="{C4B93690-E2BE-4C7E-9C44-96B5A94A230A}"/>
    <dgm:cxn modelId="{7876A108-F0BD-42EC-91EF-0D97CB3A2019}" type="presOf" srcId="{A9BFA049-09F3-4621-ADB6-42B611A11B1D}" destId="{142D2ADA-0655-4BFF-90E6-A29EE646891B}" srcOrd="0" destOrd="0" presId="urn:microsoft.com/office/officeart/2005/8/layout/radial5"/>
    <dgm:cxn modelId="{75D1BC6B-1458-4B78-8331-C58AA096E09A}" type="presOf" srcId="{731041AF-283D-46E7-8525-535FEB855C56}" destId="{18C460F6-4A56-4731-BC59-852DC5DDBF37}" srcOrd="1" destOrd="0" presId="urn:microsoft.com/office/officeart/2005/8/layout/radial5"/>
    <dgm:cxn modelId="{7CD00870-A22D-473F-AF1E-68256212F911}" type="presOf" srcId="{731041AF-283D-46E7-8525-535FEB855C56}" destId="{87F589FF-BA59-4E3F-8BBB-7711BAA85EF8}" srcOrd="0" destOrd="0" presId="urn:microsoft.com/office/officeart/2005/8/layout/radial5"/>
    <dgm:cxn modelId="{A8FEC107-D9D1-49A1-BD01-F5589F969625}" type="presOf" srcId="{F864E3B0-5933-4034-92A2-1E0B2A64BAC5}" destId="{A8E68B80-1D44-43E9-B60A-77715CE44783}" srcOrd="0" destOrd="0" presId="urn:microsoft.com/office/officeart/2005/8/layout/radial5"/>
    <dgm:cxn modelId="{44AF070C-DA8A-48F6-8213-92AE6DCCB457}" type="presOf" srcId="{EA07D46E-D2BD-4A5E-87C6-46B5F1EE8C53}" destId="{09EB6161-DE01-423D-AC79-29E217D32A02}" srcOrd="0" destOrd="0" presId="urn:microsoft.com/office/officeart/2005/8/layout/radial5"/>
    <dgm:cxn modelId="{FE49C105-2037-41C2-AB16-46FFEC8AFD1C}" type="presOf" srcId="{A5AAEECE-FB73-4298-B8A9-57C031F09A86}" destId="{63880EFE-2C9A-4EFA-BFE1-F26A3472420E}" srcOrd="0" destOrd="0" presId="urn:microsoft.com/office/officeart/2005/8/layout/radial5"/>
    <dgm:cxn modelId="{F9A06A58-FF58-4626-9224-97D7341BCB55}" srcId="{3BB72398-40E2-4459-B1E1-AE1CC42BD50E}" destId="{A9BFA049-09F3-4621-ADB6-42B611A11B1D}" srcOrd="3" destOrd="0" parTransId="{EA07D46E-D2BD-4A5E-87C6-46B5F1EE8C53}" sibTransId="{0678632D-D6D8-485A-97B2-1DD482EC7D2E}"/>
    <dgm:cxn modelId="{964E01BD-8CBB-44A3-8E29-7C3D79B03B2D}" srcId="{3BB72398-40E2-4459-B1E1-AE1CC42BD50E}" destId="{FBAFF491-1DC2-4986-B164-DBB524785873}" srcOrd="2" destOrd="0" parTransId="{A5AAEECE-FB73-4298-B8A9-57C031F09A86}" sibTransId="{94DDA3AC-7CE6-4369-9EBF-778D3DF01684}"/>
    <dgm:cxn modelId="{3E2009CD-C80B-4D49-8D98-1B4538E9051C}" type="presOf" srcId="{35ED44E1-A7C7-4953-B722-D2113ECB4E6B}" destId="{51FF9FE1-4CC3-4073-94F2-E981531B4DF6}" srcOrd="1" destOrd="0" presId="urn:microsoft.com/office/officeart/2005/8/layout/radial5"/>
    <dgm:cxn modelId="{BA61F7A9-A329-433A-93B0-4BE4F008762E}" type="presOf" srcId="{EA07D46E-D2BD-4A5E-87C6-46B5F1EE8C53}" destId="{FE49ED98-27CF-4399-8EF0-0F53FCD396FF}" srcOrd="1" destOrd="0" presId="urn:microsoft.com/office/officeart/2005/8/layout/radial5"/>
    <dgm:cxn modelId="{07D8BF56-ADBE-4B76-98AA-6CDBDD6BD38E}" type="presOf" srcId="{E788B916-F55C-4E3A-AF3C-F8719953EB57}" destId="{C3AF99F8-7819-4E64-B02D-EB3EF86DF33C}" srcOrd="0" destOrd="0" presId="urn:microsoft.com/office/officeart/2005/8/layout/radial5"/>
    <dgm:cxn modelId="{4438DE4A-C964-4398-B1E4-5351C8794B49}" srcId="{F864E3B0-5933-4034-92A2-1E0B2A64BAC5}" destId="{3BB72398-40E2-4459-B1E1-AE1CC42BD50E}" srcOrd="0" destOrd="0" parTransId="{1D6E52CF-FBAB-4B47-93F5-AAEC1062248A}" sibTransId="{0B2DB799-57A9-46FA-AB4A-24F3D72311FA}"/>
    <dgm:cxn modelId="{2291772F-6B9A-4640-B2C0-7ECA53DE50FF}" type="presParOf" srcId="{A8E68B80-1D44-43E9-B60A-77715CE44783}" destId="{A3A874D7-18AE-4B8C-B8EF-C2FEC38A78ED}" srcOrd="0" destOrd="0" presId="urn:microsoft.com/office/officeart/2005/8/layout/radial5"/>
    <dgm:cxn modelId="{9440599E-C7AF-42E8-AEE7-CBD645E8287C}" type="presParOf" srcId="{A8E68B80-1D44-43E9-B60A-77715CE44783}" destId="{8F6CC504-1653-41E5-A4D7-83E81096018A}" srcOrd="1" destOrd="0" presId="urn:microsoft.com/office/officeart/2005/8/layout/radial5"/>
    <dgm:cxn modelId="{FAB36531-0558-44F6-A786-9A5B3D4DFA15}" type="presParOf" srcId="{8F6CC504-1653-41E5-A4D7-83E81096018A}" destId="{51FF9FE1-4CC3-4073-94F2-E981531B4DF6}" srcOrd="0" destOrd="0" presId="urn:microsoft.com/office/officeart/2005/8/layout/radial5"/>
    <dgm:cxn modelId="{2330AECF-B53B-4368-8B1F-CAC53996A126}" type="presParOf" srcId="{A8E68B80-1D44-43E9-B60A-77715CE44783}" destId="{B784F4F6-D237-498F-B26E-0AA6D05F3917}" srcOrd="2" destOrd="0" presId="urn:microsoft.com/office/officeart/2005/8/layout/radial5"/>
    <dgm:cxn modelId="{1AAAC10B-6675-4CDB-9C69-441243717C8E}" type="presParOf" srcId="{A8E68B80-1D44-43E9-B60A-77715CE44783}" destId="{87F589FF-BA59-4E3F-8BBB-7711BAA85EF8}" srcOrd="3" destOrd="0" presId="urn:microsoft.com/office/officeart/2005/8/layout/radial5"/>
    <dgm:cxn modelId="{789366D5-FB17-4FBF-822E-CC4519842823}" type="presParOf" srcId="{87F589FF-BA59-4E3F-8BBB-7711BAA85EF8}" destId="{18C460F6-4A56-4731-BC59-852DC5DDBF37}" srcOrd="0" destOrd="0" presId="urn:microsoft.com/office/officeart/2005/8/layout/radial5"/>
    <dgm:cxn modelId="{FC35A352-6978-4F3A-8343-0C090DD87177}" type="presParOf" srcId="{A8E68B80-1D44-43E9-B60A-77715CE44783}" destId="{C3AF99F8-7819-4E64-B02D-EB3EF86DF33C}" srcOrd="4" destOrd="0" presId="urn:microsoft.com/office/officeart/2005/8/layout/radial5"/>
    <dgm:cxn modelId="{35B89229-8A50-4A67-9F37-896C373196E2}" type="presParOf" srcId="{A8E68B80-1D44-43E9-B60A-77715CE44783}" destId="{63880EFE-2C9A-4EFA-BFE1-F26A3472420E}" srcOrd="5" destOrd="0" presId="urn:microsoft.com/office/officeart/2005/8/layout/radial5"/>
    <dgm:cxn modelId="{631F7703-FBD5-4B71-9735-36DCD3C8670B}" type="presParOf" srcId="{63880EFE-2C9A-4EFA-BFE1-F26A3472420E}" destId="{64F297B9-10CD-4AAA-9398-17989421734E}" srcOrd="0" destOrd="0" presId="urn:microsoft.com/office/officeart/2005/8/layout/radial5"/>
    <dgm:cxn modelId="{DFE7BF5C-6CA4-4986-B436-2684CC464B42}" type="presParOf" srcId="{A8E68B80-1D44-43E9-B60A-77715CE44783}" destId="{6A856AC1-E021-4A33-A3A7-E9E372EA0199}" srcOrd="6" destOrd="0" presId="urn:microsoft.com/office/officeart/2005/8/layout/radial5"/>
    <dgm:cxn modelId="{36480FA2-731F-4220-836D-FB591A414DA0}" type="presParOf" srcId="{A8E68B80-1D44-43E9-B60A-77715CE44783}" destId="{09EB6161-DE01-423D-AC79-29E217D32A02}" srcOrd="7" destOrd="0" presId="urn:microsoft.com/office/officeart/2005/8/layout/radial5"/>
    <dgm:cxn modelId="{4F70218E-6AD4-4A56-853A-57F215604ADC}" type="presParOf" srcId="{09EB6161-DE01-423D-AC79-29E217D32A02}" destId="{FE49ED98-27CF-4399-8EF0-0F53FCD396FF}" srcOrd="0" destOrd="0" presId="urn:microsoft.com/office/officeart/2005/8/layout/radial5"/>
    <dgm:cxn modelId="{56063C20-FBC9-439F-B1F9-361E007C8B47}" type="presParOf" srcId="{A8E68B80-1D44-43E9-B60A-77715CE44783}" destId="{142D2ADA-0655-4BFF-90E6-A29EE646891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00" dirty="0" smtClean="0"/>
            <a:t>cons</a:t>
          </a:r>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dk1"/>
          </a:lnRef>
          <a:fillRef idx="3">
            <a:schemeClr val="dk1"/>
          </a:fillRef>
          <a:effectRef idx="3">
            <a:schemeClr val="dk1"/>
          </a:effectRef>
          <a:fontRef idx="minor">
            <a:schemeClr val="lt1"/>
          </a:fontRef>
        </dgm:style>
      </dgm:prSet>
      <dgm:spPr/>
      <dgm:t>
        <a:bodyPr/>
        <a:lstStyle/>
        <a:p>
          <a:r>
            <a:rPr lang="fr-FR" sz="3200" dirty="0" smtClean="0"/>
            <a:t>Corps</a:t>
          </a:r>
        </a:p>
        <a:p>
          <a:r>
            <a:rPr lang="fr-FR" sz="2000" dirty="0" smtClean="0">
              <a:latin typeface="Bodoni MT Condensed" pitchFamily="18" charset="0"/>
            </a:rPr>
            <a:t>(second esprit)</a:t>
          </a:r>
          <a:endParaRPr lang="fr-FR" sz="2000" dirty="0">
            <a:latin typeface="Bodoni MT Condensed" pitchFamily="18" charset="0"/>
          </a:endParaRPr>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4"/>
          </a:lnRef>
          <a:fillRef idx="3">
            <a:schemeClr val="accent4"/>
          </a:fillRef>
          <a:effectRef idx="3">
            <a:schemeClr val="accent4"/>
          </a:effectRef>
          <a:fontRef idx="minor">
            <a:schemeClr val="lt1"/>
          </a:fontRef>
        </dgm:style>
      </dgm:prSet>
      <dgm:spPr>
        <a:solidFill>
          <a:schemeClr val="bg1">
            <a:lumMod val="50000"/>
          </a:schemeClr>
        </a:solidFill>
      </dgm:spPr>
      <dgm:t>
        <a:bodyPr/>
        <a:lstStyle/>
        <a:p>
          <a:r>
            <a:rPr lang="fr-FR" b="1" dirty="0" smtClean="0">
              <a:solidFill>
                <a:schemeClr val="bg1">
                  <a:lumMod val="95000"/>
                  <a:lumOff val="5000"/>
                </a:schemeClr>
              </a:solidFill>
            </a:rPr>
            <a:t>Caractère parfait</a:t>
          </a:r>
        </a:p>
        <a:p>
          <a:r>
            <a:rPr lang="fr-FR" b="1" dirty="0" smtClean="0">
              <a:solidFill>
                <a:schemeClr val="bg1">
                  <a:lumMod val="95000"/>
                  <a:lumOff val="5000"/>
                </a:schemeClr>
              </a:solidFill>
            </a:rPr>
            <a:t>(imago dei)</a:t>
          </a:r>
          <a:endParaRPr lang="fr-FR" b="1" dirty="0">
            <a:solidFill>
              <a:schemeClr val="bg1">
                <a:lumMod val="95000"/>
                <a:lumOff val="5000"/>
              </a:schemeClr>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2">
            <a:schemeClr val="dk1"/>
          </a:lnRef>
          <a:fillRef idx="1">
            <a:schemeClr val="lt1"/>
          </a:fillRef>
          <a:effectRef idx="0">
            <a:schemeClr val="dk1"/>
          </a:effectRef>
          <a:fontRef idx="minor">
            <a:schemeClr val="dk1"/>
          </a:fontRef>
        </dgm:style>
      </dgm:prSet>
      <dgm:spPr/>
      <dgm:t>
        <a:bodyPr/>
        <a:lstStyle/>
        <a:p>
          <a:r>
            <a:rPr lang="fr-FR" sz="2800" dirty="0" smtClean="0"/>
            <a:t>esprit</a:t>
          </a:r>
          <a:endParaRPr lang="fr-FR" sz="2800" dirty="0"/>
        </a:p>
      </dgm:t>
    </dgm:pt>
    <dgm:pt modelId="{3D5417B0-0701-4053-BDC1-7BD41D29C4DD}" type="parTrans" cxnId="{F98DC7A9-BBB5-4F39-8AC2-53A687460E69}">
      <dgm:prSet>
        <dgm:style>
          <a:lnRef idx="2">
            <a:schemeClr val="dk1"/>
          </a:lnRef>
          <a:fillRef idx="1">
            <a:schemeClr val="lt1"/>
          </a:fillRef>
          <a:effectRef idx="0">
            <a:schemeClr val="dk1"/>
          </a:effectRef>
          <a:fontRef idx="minor">
            <a:schemeClr val="dk1"/>
          </a:fontRef>
        </dgm:style>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52061" custScaleY="47941"/>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100000" custLinFactNeighborX="100907" custLinFactNeighborY="-60962"/>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custLinFactX="100000" custLinFactNeighborX="105814" custLinFactNeighborY="-7805"/>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106608" custLinFactY="-49173" custLinFactNeighborX="-2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02120" custLinFactY="-100000" custLinFactNeighborX="-60535" custLinFactNeighborY="-125595"/>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8B1ADCF6-AE09-4134-AD70-AD5D667D8C51}" type="presOf" srcId="{437D44F8-F1CE-4D76-91F6-83F65084FE23}" destId="{5E275400-496A-4B97-BC0E-9DEEB61719BC}" srcOrd="0" destOrd="0" presId="urn:microsoft.com/office/officeart/2005/8/layout/radial5"/>
    <dgm:cxn modelId="{16B6EEE9-74A3-4C63-A5B4-24FF368C9EFD}" type="presOf" srcId="{CBB23116-0D5E-4A61-87B5-C43A4AEBB00B}" destId="{FAAA73D8-DF75-44E4-A999-ADAEFB7BE2F6}" srcOrd="0" destOrd="0" presId="urn:microsoft.com/office/officeart/2005/8/layout/radial5"/>
    <dgm:cxn modelId="{C2980ECF-8EEC-470B-A3FF-847888E8C8CD}" type="presOf" srcId="{1C7360A4-1045-4CAE-98D4-D4F37FB69BE5}" destId="{4F110E73-C035-4B38-81BD-8394D72CE6F0}" srcOrd="0" destOrd="0" presId="urn:microsoft.com/office/officeart/2005/8/layout/radial5"/>
    <dgm:cxn modelId="{2DB349BE-8462-4443-83C1-BE86D07D03DA}" type="presOf" srcId="{0005DBBD-F831-4CE9-9025-A0D43B58474F}" destId="{985F2DC4-6D81-4EA5-91D8-53E2302A92D9}" srcOrd="1" destOrd="0" presId="urn:microsoft.com/office/officeart/2005/8/layout/radial5"/>
    <dgm:cxn modelId="{EC932208-061A-4173-A5FA-0C9FF18920B9}" type="presOf" srcId="{437D44F8-F1CE-4D76-91F6-83F65084FE23}" destId="{2293278E-8F23-4B93-B876-EDAC65B24DBE}" srcOrd="1"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5B27AC4E-7A20-46C0-B06A-984F541B02BF}" type="presOf" srcId="{CEACB018-A364-4340-8A58-87802085DC30}" destId="{E1255835-90C1-4801-B306-78B86B141254}" srcOrd="0" destOrd="0" presId="urn:microsoft.com/office/officeart/2005/8/layout/radial5"/>
    <dgm:cxn modelId="{D52BFFAF-3A2C-4AA0-915A-F118F22459AF}" type="presOf" srcId="{541E09E0-7B7A-4A58-B92F-F56383BD3ABC}" destId="{91CBABD5-80A9-4174-86A3-1A5E686D0311}" srcOrd="0" destOrd="0" presId="urn:microsoft.com/office/officeart/2005/8/layout/radial5"/>
    <dgm:cxn modelId="{86C6CB42-3F33-462D-9C61-2ADD3A2FFADB}" type="presOf" srcId="{0005DBBD-F831-4CE9-9025-A0D43B58474F}" destId="{62087467-4A4F-4B7A-9AD6-F21AD70F084C}" srcOrd="0" destOrd="0" presId="urn:microsoft.com/office/officeart/2005/8/layout/radial5"/>
    <dgm:cxn modelId="{374411B9-9D7C-4BDB-9FE2-6BB98E8A39C3}" type="presOf" srcId="{F7C28847-D3FE-40EF-B745-6C7C1769E439}" destId="{98952207-A1D1-4934-B66B-EA5FC221B0C6}" srcOrd="0" destOrd="0" presId="urn:microsoft.com/office/officeart/2005/8/layout/radial5"/>
    <dgm:cxn modelId="{8CA8F1B6-2D79-457E-80FD-4ACA0735E85E}" type="presOf" srcId="{3D5417B0-0701-4053-BDC1-7BD41D29C4DD}" destId="{9C5F5A15-3535-469D-99C3-A8DDFD54EB92}" srcOrd="1"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71EB65F0-5CC5-4CD7-BF42-C3CD9D685201}" type="presOf" srcId="{F1FCD8E3-1BB8-4126-B04A-30994B8E9E73}" destId="{2D186892-24A1-445B-A8F2-35EA8DCE35FF}" srcOrd="0" destOrd="0" presId="urn:microsoft.com/office/officeart/2005/8/layout/radial5"/>
    <dgm:cxn modelId="{AD54ED87-3BCB-40D7-A1C0-40DB9C7D67A2}" type="presOf" srcId="{B8878DBE-FB58-44FB-B318-5F34127A1F23}" destId="{FE4B5DEF-C469-4C8C-8146-5D29E930F5AD}"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0D4BF145-20C9-49C0-A907-F7F04EB1EB37}" type="presOf" srcId="{3D5417B0-0701-4053-BDC1-7BD41D29C4DD}" destId="{15247280-82C8-4F2F-9259-56A36D7FCC70}" srcOrd="0" destOrd="0" presId="urn:microsoft.com/office/officeart/2005/8/layout/radial5"/>
    <dgm:cxn modelId="{AE3EEC42-45CA-4277-B21D-B75A5FCE223B}" type="presOf" srcId="{B8878DBE-FB58-44FB-B318-5F34127A1F23}" destId="{E5B48716-805E-4021-8122-F4813D4F9B11}" srcOrd="1" destOrd="0" presId="urn:microsoft.com/office/officeart/2005/8/layout/radial5"/>
    <dgm:cxn modelId="{744B2F0D-D73C-484A-984C-3DC72ED8A6D6}" type="presParOf" srcId="{4F110E73-C035-4B38-81BD-8394D72CE6F0}" destId="{FAAA73D8-DF75-44E4-A999-ADAEFB7BE2F6}" srcOrd="0" destOrd="0" presId="urn:microsoft.com/office/officeart/2005/8/layout/radial5"/>
    <dgm:cxn modelId="{85DA0BFB-19AD-4ABE-8538-A97B951AA6AF}" type="presParOf" srcId="{4F110E73-C035-4B38-81BD-8394D72CE6F0}" destId="{62087467-4A4F-4B7A-9AD6-F21AD70F084C}" srcOrd="1" destOrd="0" presId="urn:microsoft.com/office/officeart/2005/8/layout/radial5"/>
    <dgm:cxn modelId="{366C2CCA-B4F3-4854-9261-9672C500A783}" type="presParOf" srcId="{62087467-4A4F-4B7A-9AD6-F21AD70F084C}" destId="{985F2DC4-6D81-4EA5-91D8-53E2302A92D9}" srcOrd="0" destOrd="0" presId="urn:microsoft.com/office/officeart/2005/8/layout/radial5"/>
    <dgm:cxn modelId="{890DD959-B6BE-4CEA-9D25-D2A13BBE2ED2}" type="presParOf" srcId="{4F110E73-C035-4B38-81BD-8394D72CE6F0}" destId="{91CBABD5-80A9-4174-86A3-1A5E686D0311}" srcOrd="2" destOrd="0" presId="urn:microsoft.com/office/officeart/2005/8/layout/radial5"/>
    <dgm:cxn modelId="{2FDF4F47-5BB7-4E98-B04A-2B69AB59922F}" type="presParOf" srcId="{4F110E73-C035-4B38-81BD-8394D72CE6F0}" destId="{5E275400-496A-4B97-BC0E-9DEEB61719BC}" srcOrd="3" destOrd="0" presId="urn:microsoft.com/office/officeart/2005/8/layout/radial5"/>
    <dgm:cxn modelId="{A7F6DD09-A64D-4266-97D0-82C736256F0F}" type="presParOf" srcId="{5E275400-496A-4B97-BC0E-9DEEB61719BC}" destId="{2293278E-8F23-4B93-B876-EDAC65B24DBE}" srcOrd="0" destOrd="0" presId="urn:microsoft.com/office/officeart/2005/8/layout/radial5"/>
    <dgm:cxn modelId="{8A39B9DD-DCCA-4E8B-8A9A-10F8F06C8F5D}" type="presParOf" srcId="{4F110E73-C035-4B38-81BD-8394D72CE6F0}" destId="{98952207-A1D1-4934-B66B-EA5FC221B0C6}" srcOrd="4" destOrd="0" presId="urn:microsoft.com/office/officeart/2005/8/layout/radial5"/>
    <dgm:cxn modelId="{ED013437-97BD-4A3A-A70B-48FE596C62AC}" type="presParOf" srcId="{4F110E73-C035-4B38-81BD-8394D72CE6F0}" destId="{FE4B5DEF-C469-4C8C-8146-5D29E930F5AD}" srcOrd="5" destOrd="0" presId="urn:microsoft.com/office/officeart/2005/8/layout/radial5"/>
    <dgm:cxn modelId="{BD75034D-3268-4E71-9B8F-97E364E875DB}" type="presParOf" srcId="{FE4B5DEF-C469-4C8C-8146-5D29E930F5AD}" destId="{E5B48716-805E-4021-8122-F4813D4F9B11}" srcOrd="0" destOrd="0" presId="urn:microsoft.com/office/officeart/2005/8/layout/radial5"/>
    <dgm:cxn modelId="{37A8ACD2-594E-4880-907D-84F4F4032FA0}" type="presParOf" srcId="{4F110E73-C035-4B38-81BD-8394D72CE6F0}" destId="{E1255835-90C1-4801-B306-78B86B141254}" srcOrd="6" destOrd="0" presId="urn:microsoft.com/office/officeart/2005/8/layout/radial5"/>
    <dgm:cxn modelId="{C688EF96-2E74-47F8-9D60-9C1377B49F17}" type="presParOf" srcId="{4F110E73-C035-4B38-81BD-8394D72CE6F0}" destId="{15247280-82C8-4F2F-9259-56A36D7FCC70}" srcOrd="7" destOrd="0" presId="urn:microsoft.com/office/officeart/2005/8/layout/radial5"/>
    <dgm:cxn modelId="{E667FAB4-6E25-406C-8546-1EB21CD8A750}" type="presParOf" srcId="{15247280-82C8-4F2F-9259-56A36D7FCC70}" destId="{9C5F5A15-3535-469D-99C3-A8DDFD54EB92}" srcOrd="0" destOrd="0" presId="urn:microsoft.com/office/officeart/2005/8/layout/radial5"/>
    <dgm:cxn modelId="{84ED5F99-0D1E-40D7-BA17-C5C2BDB82CA9}"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00" dirty="0" smtClean="0"/>
            <a:t>cons</a:t>
          </a:r>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dk1"/>
          </a:lnRef>
          <a:fillRef idx="3">
            <a:schemeClr val="dk1"/>
          </a:fillRef>
          <a:effectRef idx="3">
            <a:schemeClr val="dk1"/>
          </a:effectRef>
          <a:fontRef idx="minor">
            <a:schemeClr val="lt1"/>
          </a:fontRef>
        </dgm:style>
      </dgm:prSet>
      <dgm:spPr/>
      <dgm:t>
        <a:bodyPr/>
        <a:lstStyle/>
        <a:p>
          <a:r>
            <a:rPr lang="fr-FR" sz="3200" dirty="0" smtClean="0"/>
            <a:t>Corps</a:t>
          </a:r>
        </a:p>
        <a:p>
          <a:r>
            <a:rPr lang="fr-FR" sz="2000" dirty="0" smtClean="0">
              <a:latin typeface="Bodoni MT Condensed" pitchFamily="18" charset="0"/>
            </a:rPr>
            <a:t>(second esprit)</a:t>
          </a:r>
          <a:endParaRPr lang="fr-FR" sz="2000" dirty="0">
            <a:latin typeface="Bodoni MT Condensed" pitchFamily="18" charset="0"/>
          </a:endParaRPr>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4"/>
          </a:lnRef>
          <a:fillRef idx="3">
            <a:schemeClr val="accent4"/>
          </a:fillRef>
          <a:effectRef idx="3">
            <a:schemeClr val="accent4"/>
          </a:effectRef>
          <a:fontRef idx="minor">
            <a:schemeClr val="lt1"/>
          </a:fontRef>
        </dgm:style>
      </dgm:prSet>
      <dgm:spPr>
        <a:solidFill>
          <a:schemeClr val="bg1">
            <a:lumMod val="50000"/>
          </a:schemeClr>
        </a:solidFill>
      </dgm:spPr>
      <dgm:t>
        <a:bodyPr/>
        <a:lstStyle/>
        <a:p>
          <a:r>
            <a:rPr lang="fr-FR" b="1" dirty="0" smtClean="0">
              <a:solidFill>
                <a:schemeClr val="bg1">
                  <a:lumMod val="95000"/>
                  <a:lumOff val="5000"/>
                </a:schemeClr>
              </a:solidFill>
            </a:rPr>
            <a:t>Caractère parfait</a:t>
          </a:r>
          <a:endParaRPr lang="fr-FR" b="1" dirty="0">
            <a:solidFill>
              <a:schemeClr val="bg1">
                <a:lumMod val="95000"/>
                <a:lumOff val="5000"/>
              </a:schemeClr>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2">
            <a:schemeClr val="dk1"/>
          </a:lnRef>
          <a:fillRef idx="1">
            <a:schemeClr val="lt1"/>
          </a:fillRef>
          <a:effectRef idx="0">
            <a:schemeClr val="dk1"/>
          </a:effectRef>
          <a:fontRef idx="minor">
            <a:schemeClr val="dk1"/>
          </a:fontRef>
        </dgm:style>
      </dgm:prSet>
      <dgm:spPr/>
      <dgm:t>
        <a:bodyPr/>
        <a:lstStyle/>
        <a:p>
          <a:r>
            <a:rPr lang="fr-FR" sz="2800" dirty="0" smtClean="0"/>
            <a:t>esprit</a:t>
          </a:r>
          <a:endParaRPr lang="fr-FR" sz="2800" dirty="0"/>
        </a:p>
      </dgm:t>
    </dgm:pt>
    <dgm:pt modelId="{3D5417B0-0701-4053-BDC1-7BD41D29C4DD}" type="parTrans" cxnId="{F98DC7A9-BBB5-4F39-8AC2-53A687460E69}">
      <dgm:prSet>
        <dgm:style>
          <a:lnRef idx="2">
            <a:schemeClr val="dk1"/>
          </a:lnRef>
          <a:fillRef idx="1">
            <a:schemeClr val="lt1"/>
          </a:fillRef>
          <a:effectRef idx="0">
            <a:schemeClr val="dk1"/>
          </a:effectRef>
          <a:fontRef idx="minor">
            <a:schemeClr val="dk1"/>
          </a:fontRef>
        </dgm:style>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52061" custScaleY="47941"/>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100000" custLinFactNeighborX="100907" custLinFactNeighborY="-60962"/>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custLinFactX="100000" custLinFactNeighborX="105814" custLinFactNeighborY="-7805"/>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106608" custLinFactY="-49173" custLinFactNeighborX="-2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02120" custLinFactY="-100000" custLinFactNeighborX="-60535" custLinFactNeighborY="-125595"/>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A43B9DBA-7FEB-4C90-9421-B8F30120BE2E}" type="presOf" srcId="{0005DBBD-F831-4CE9-9025-A0D43B58474F}" destId="{985F2DC4-6D81-4EA5-91D8-53E2302A92D9}" srcOrd="1" destOrd="0" presId="urn:microsoft.com/office/officeart/2005/8/layout/radial5"/>
    <dgm:cxn modelId="{F81FE14B-AEC2-463B-A46A-DFD974A5AD69}" type="presOf" srcId="{CEACB018-A364-4340-8A58-87802085DC30}" destId="{E1255835-90C1-4801-B306-78B86B141254}" srcOrd="0" destOrd="0" presId="urn:microsoft.com/office/officeart/2005/8/layout/radial5"/>
    <dgm:cxn modelId="{77636245-8641-4256-ABF9-254AB421B445}" type="presOf" srcId="{3D5417B0-0701-4053-BDC1-7BD41D29C4DD}" destId="{15247280-82C8-4F2F-9259-56A36D7FCC70}" srcOrd="0" destOrd="0" presId="urn:microsoft.com/office/officeart/2005/8/layout/radial5"/>
    <dgm:cxn modelId="{D8F7AE48-403B-4DF1-9B78-14D1F7D3A54B}" type="presOf" srcId="{1C7360A4-1045-4CAE-98D4-D4F37FB69BE5}" destId="{4F110E73-C035-4B38-81BD-8394D72CE6F0}" srcOrd="0" destOrd="0" presId="urn:microsoft.com/office/officeart/2005/8/layout/radial5"/>
    <dgm:cxn modelId="{5D973381-C4F9-4DEB-BFA0-336DC6F6D05E}" type="presOf" srcId="{3D5417B0-0701-4053-BDC1-7BD41D29C4DD}" destId="{9C5F5A15-3535-469D-99C3-A8DDFD54EB92}" srcOrd="1" destOrd="0" presId="urn:microsoft.com/office/officeart/2005/8/layout/radial5"/>
    <dgm:cxn modelId="{899DBAD4-ECA3-49BE-AA49-C2ED24D5AC45}" type="presOf" srcId="{541E09E0-7B7A-4A58-B92F-F56383BD3ABC}" destId="{91CBABD5-80A9-4174-86A3-1A5E686D0311}"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D94977C4-F7D7-4B7D-9103-C5721A49BD07}" type="presOf" srcId="{F1FCD8E3-1BB8-4126-B04A-30994B8E9E73}" destId="{2D186892-24A1-445B-A8F2-35EA8DCE35FF}" srcOrd="0" destOrd="0" presId="urn:microsoft.com/office/officeart/2005/8/layout/radial5"/>
    <dgm:cxn modelId="{04A39BE2-4459-4C23-AFA1-A0CAA67251D8}" type="presOf" srcId="{437D44F8-F1CE-4D76-91F6-83F65084FE23}" destId="{2293278E-8F23-4B93-B876-EDAC65B24DBE}" srcOrd="1" destOrd="0" presId="urn:microsoft.com/office/officeart/2005/8/layout/radial5"/>
    <dgm:cxn modelId="{F98DC7A9-BBB5-4F39-8AC2-53A687460E69}" srcId="{CBB23116-0D5E-4A61-87B5-C43A4AEBB00B}" destId="{F1FCD8E3-1BB8-4126-B04A-30994B8E9E73}" srcOrd="3" destOrd="0" parTransId="{3D5417B0-0701-4053-BDC1-7BD41D29C4DD}" sibTransId="{1E3CDF79-0A6C-40DA-AAE6-DC1B14315BD5}"/>
    <dgm:cxn modelId="{E543F461-EEBF-4923-87A8-05A4CD01BAD4}" type="presOf" srcId="{437D44F8-F1CE-4D76-91F6-83F65084FE23}" destId="{5E275400-496A-4B97-BC0E-9DEEB61719BC}" srcOrd="0" destOrd="0" presId="urn:microsoft.com/office/officeart/2005/8/layout/radial5"/>
    <dgm:cxn modelId="{A28CB733-1E40-4433-991C-3B20EE8B47CD}" type="presOf" srcId="{F7C28847-D3FE-40EF-B745-6C7C1769E439}" destId="{98952207-A1D1-4934-B66B-EA5FC221B0C6}" srcOrd="0" destOrd="0" presId="urn:microsoft.com/office/officeart/2005/8/layout/radial5"/>
    <dgm:cxn modelId="{0D8961A3-DF04-4F44-ACA0-9FE0C7243DAA}" type="presOf" srcId="{CBB23116-0D5E-4A61-87B5-C43A4AEBB00B}" destId="{FAAA73D8-DF75-44E4-A999-ADAEFB7BE2F6}" srcOrd="0"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FBEF78FE-019E-4F2F-878F-3CCE5B722517}" type="presOf" srcId="{B8878DBE-FB58-44FB-B318-5F34127A1F23}" destId="{FE4B5DEF-C469-4C8C-8146-5D29E930F5AD}"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64009494-F2B9-4DFC-855C-88A6EDB17444}" type="presOf" srcId="{B8878DBE-FB58-44FB-B318-5F34127A1F23}" destId="{E5B48716-805E-4021-8122-F4813D4F9B11}" srcOrd="1" destOrd="0" presId="urn:microsoft.com/office/officeart/2005/8/layout/radial5"/>
    <dgm:cxn modelId="{7621F3DE-FC82-423D-9D71-3F90AF035AE6}" type="presOf" srcId="{0005DBBD-F831-4CE9-9025-A0D43B58474F}" destId="{62087467-4A4F-4B7A-9AD6-F21AD70F084C}" srcOrd="0" destOrd="0" presId="urn:microsoft.com/office/officeart/2005/8/layout/radial5"/>
    <dgm:cxn modelId="{B972EA0E-2A7F-4ED4-8490-B1FEECB6B8E8}" type="presParOf" srcId="{4F110E73-C035-4B38-81BD-8394D72CE6F0}" destId="{FAAA73D8-DF75-44E4-A999-ADAEFB7BE2F6}" srcOrd="0" destOrd="0" presId="urn:microsoft.com/office/officeart/2005/8/layout/radial5"/>
    <dgm:cxn modelId="{3EA99E6F-271F-4326-BA3F-F28D8FD6FE9A}" type="presParOf" srcId="{4F110E73-C035-4B38-81BD-8394D72CE6F0}" destId="{62087467-4A4F-4B7A-9AD6-F21AD70F084C}" srcOrd="1" destOrd="0" presId="urn:microsoft.com/office/officeart/2005/8/layout/radial5"/>
    <dgm:cxn modelId="{5D1E7B93-5DBB-4322-8433-0D82C2089EE5}" type="presParOf" srcId="{62087467-4A4F-4B7A-9AD6-F21AD70F084C}" destId="{985F2DC4-6D81-4EA5-91D8-53E2302A92D9}" srcOrd="0" destOrd="0" presId="urn:microsoft.com/office/officeart/2005/8/layout/radial5"/>
    <dgm:cxn modelId="{A0FC98DC-CA6C-44B8-9719-5FC287BEBC76}" type="presParOf" srcId="{4F110E73-C035-4B38-81BD-8394D72CE6F0}" destId="{91CBABD5-80A9-4174-86A3-1A5E686D0311}" srcOrd="2" destOrd="0" presId="urn:microsoft.com/office/officeart/2005/8/layout/radial5"/>
    <dgm:cxn modelId="{E76819BA-3696-4F09-BFD9-B6B756B4CEDC}" type="presParOf" srcId="{4F110E73-C035-4B38-81BD-8394D72CE6F0}" destId="{5E275400-496A-4B97-BC0E-9DEEB61719BC}" srcOrd="3" destOrd="0" presId="urn:microsoft.com/office/officeart/2005/8/layout/radial5"/>
    <dgm:cxn modelId="{EBD9D7D8-A949-4A12-90AE-CEA2AEDDF12B}" type="presParOf" srcId="{5E275400-496A-4B97-BC0E-9DEEB61719BC}" destId="{2293278E-8F23-4B93-B876-EDAC65B24DBE}" srcOrd="0" destOrd="0" presId="urn:microsoft.com/office/officeart/2005/8/layout/radial5"/>
    <dgm:cxn modelId="{9D90D67F-DB38-4635-BD37-E91698AEC6F8}" type="presParOf" srcId="{4F110E73-C035-4B38-81BD-8394D72CE6F0}" destId="{98952207-A1D1-4934-B66B-EA5FC221B0C6}" srcOrd="4" destOrd="0" presId="urn:microsoft.com/office/officeart/2005/8/layout/radial5"/>
    <dgm:cxn modelId="{3B50EFA1-FB55-4194-A64D-81E29FCEC3BB}" type="presParOf" srcId="{4F110E73-C035-4B38-81BD-8394D72CE6F0}" destId="{FE4B5DEF-C469-4C8C-8146-5D29E930F5AD}" srcOrd="5" destOrd="0" presId="urn:microsoft.com/office/officeart/2005/8/layout/radial5"/>
    <dgm:cxn modelId="{42CEE482-E384-4574-91A6-7AF426988FE6}" type="presParOf" srcId="{FE4B5DEF-C469-4C8C-8146-5D29E930F5AD}" destId="{E5B48716-805E-4021-8122-F4813D4F9B11}" srcOrd="0" destOrd="0" presId="urn:microsoft.com/office/officeart/2005/8/layout/radial5"/>
    <dgm:cxn modelId="{AD355A49-5C7E-4B94-92C6-911DE39CDC61}" type="presParOf" srcId="{4F110E73-C035-4B38-81BD-8394D72CE6F0}" destId="{E1255835-90C1-4801-B306-78B86B141254}" srcOrd="6" destOrd="0" presId="urn:microsoft.com/office/officeart/2005/8/layout/radial5"/>
    <dgm:cxn modelId="{ED5EE040-629E-4700-BB43-4A9F09DC3358}" type="presParOf" srcId="{4F110E73-C035-4B38-81BD-8394D72CE6F0}" destId="{15247280-82C8-4F2F-9259-56A36D7FCC70}" srcOrd="7" destOrd="0" presId="urn:microsoft.com/office/officeart/2005/8/layout/radial5"/>
    <dgm:cxn modelId="{2258E703-911B-4F2A-9F2C-9C39A6E2BADC}" type="presParOf" srcId="{15247280-82C8-4F2F-9259-56A36D7FCC70}" destId="{9C5F5A15-3535-469D-99C3-A8DDFD54EB92}" srcOrd="0" destOrd="0" presId="urn:microsoft.com/office/officeart/2005/8/layout/radial5"/>
    <dgm:cxn modelId="{4F1A5A03-2FDC-4400-B9AE-D720BE18C9F7}"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B3FB7D-E83B-4C96-BD0D-87C7C30FF376}" type="doc">
      <dgm:prSet loTypeId="urn:microsoft.com/office/officeart/2005/8/layout/pyramid1" loCatId="pyramid" qsTypeId="urn:microsoft.com/office/officeart/2005/8/quickstyle/3d1" qsCatId="3D" csTypeId="urn:microsoft.com/office/officeart/2005/8/colors/colorful3" csCatId="colorful" phldr="1"/>
      <dgm:spPr/>
      <dgm:t>
        <a:bodyPr/>
        <a:lstStyle/>
        <a:p>
          <a:endParaRPr lang="fr-FR"/>
        </a:p>
      </dgm:t>
    </dgm:pt>
    <dgm:pt modelId="{AA1187A6-AB3B-4EE0-A5DC-79DFD4F9C640}">
      <dgm:prSet phldrT="[Texte]"/>
      <dgm:spPr/>
      <dgm:t>
        <a:bodyPr/>
        <a:lstStyle/>
        <a:p>
          <a:r>
            <a:rPr lang="fr-FR" dirty="0" smtClean="0"/>
            <a:t>F</a:t>
          </a:r>
          <a:endParaRPr lang="fr-FR" dirty="0"/>
        </a:p>
      </dgm:t>
    </dgm:pt>
    <dgm:pt modelId="{42653DE8-624A-4B00-94D7-D6AD73778597}" type="parTrans" cxnId="{A3124C21-39D0-42E3-BCA9-F808718E2253}">
      <dgm:prSet/>
      <dgm:spPr/>
      <dgm:t>
        <a:bodyPr/>
        <a:lstStyle/>
        <a:p>
          <a:endParaRPr lang="fr-FR"/>
        </a:p>
      </dgm:t>
    </dgm:pt>
    <dgm:pt modelId="{C5E17532-7888-4D97-BA8B-A3995D4D218F}" type="sibTrans" cxnId="{A3124C21-39D0-42E3-BCA9-F808718E2253}">
      <dgm:prSet/>
      <dgm:spPr/>
      <dgm:t>
        <a:bodyPr/>
        <a:lstStyle/>
        <a:p>
          <a:endParaRPr lang="fr-FR"/>
        </a:p>
      </dgm:t>
    </dgm:pt>
    <dgm:pt modelId="{E42615AB-0DBF-4A48-806A-3611C2BC48A4}">
      <dgm:prSet phldrT="[Texte]"/>
      <dgm:spPr/>
      <dgm:t>
        <a:bodyPr/>
        <a:lstStyle/>
        <a:p>
          <a:r>
            <a:rPr lang="fr-FR" dirty="0" smtClean="0"/>
            <a:t>Nation</a:t>
          </a:r>
          <a:endParaRPr lang="fr-FR" dirty="0"/>
        </a:p>
      </dgm:t>
    </dgm:pt>
    <dgm:pt modelId="{85B98855-7D4F-40E0-B0B2-C2798A2FB82A}" type="parTrans" cxnId="{8D97A22B-B592-4186-9686-B09F893AFBB7}">
      <dgm:prSet/>
      <dgm:spPr/>
      <dgm:t>
        <a:bodyPr/>
        <a:lstStyle/>
        <a:p>
          <a:endParaRPr lang="fr-FR"/>
        </a:p>
      </dgm:t>
    </dgm:pt>
    <dgm:pt modelId="{074E1CB5-DAEB-4C79-9028-9033950068AE}" type="sibTrans" cxnId="{8D97A22B-B592-4186-9686-B09F893AFBB7}">
      <dgm:prSet/>
      <dgm:spPr/>
      <dgm:t>
        <a:bodyPr/>
        <a:lstStyle/>
        <a:p>
          <a:endParaRPr lang="fr-FR"/>
        </a:p>
      </dgm:t>
    </dgm:pt>
    <dgm:pt modelId="{936EE43F-1286-4F86-BC75-48E58AD0A06A}">
      <dgm:prSet phldrT="[Texte]"/>
      <dgm:spPr/>
      <dgm:t>
        <a:bodyPr/>
        <a:lstStyle/>
        <a:p>
          <a:r>
            <a:rPr lang="fr-FR" dirty="0" smtClean="0"/>
            <a:t>monde</a:t>
          </a:r>
          <a:endParaRPr lang="fr-FR" dirty="0"/>
        </a:p>
      </dgm:t>
    </dgm:pt>
    <dgm:pt modelId="{A0186476-79B6-49FD-9B06-113A0D2B288E}" type="parTrans" cxnId="{EE8EADC4-3379-4AE7-9CAD-5F42BC833569}">
      <dgm:prSet/>
      <dgm:spPr/>
      <dgm:t>
        <a:bodyPr/>
        <a:lstStyle/>
        <a:p>
          <a:endParaRPr lang="fr-FR"/>
        </a:p>
      </dgm:t>
    </dgm:pt>
    <dgm:pt modelId="{EBF18190-152D-4661-AB69-8AB1059DAE35}" type="sibTrans" cxnId="{EE8EADC4-3379-4AE7-9CAD-5F42BC833569}">
      <dgm:prSet/>
      <dgm:spPr/>
      <dgm:t>
        <a:bodyPr/>
        <a:lstStyle/>
        <a:p>
          <a:endParaRPr lang="fr-FR"/>
        </a:p>
      </dgm:t>
    </dgm:pt>
    <dgm:pt modelId="{21153FEF-6D19-4487-A146-26F2869F779E}">
      <dgm:prSet/>
      <dgm:spPr/>
      <dgm:t>
        <a:bodyPr/>
        <a:lstStyle/>
        <a:p>
          <a:r>
            <a:rPr lang="fr-FR" dirty="0" smtClean="0"/>
            <a:t>Ciel et Terre</a:t>
          </a:r>
          <a:endParaRPr lang="fr-FR" dirty="0"/>
        </a:p>
      </dgm:t>
    </dgm:pt>
    <dgm:pt modelId="{A26F5399-7070-402E-82C0-C3C03B5E94DF}" type="parTrans" cxnId="{7EC27AD6-98BD-453E-91B0-5AB16A357045}">
      <dgm:prSet/>
      <dgm:spPr/>
      <dgm:t>
        <a:bodyPr/>
        <a:lstStyle/>
        <a:p>
          <a:endParaRPr lang="fr-FR"/>
        </a:p>
      </dgm:t>
    </dgm:pt>
    <dgm:pt modelId="{B12AD032-7A26-44C4-A601-BDF395A1F0E4}" type="sibTrans" cxnId="{7EC27AD6-98BD-453E-91B0-5AB16A357045}">
      <dgm:prSet/>
      <dgm:spPr/>
      <dgm:t>
        <a:bodyPr/>
        <a:lstStyle/>
        <a:p>
          <a:endParaRPr lang="fr-FR"/>
        </a:p>
      </dgm:t>
    </dgm:pt>
    <dgm:pt modelId="{F1F974EE-5BDA-42EA-9199-0ABB6116B865}" type="pres">
      <dgm:prSet presAssocID="{74B3FB7D-E83B-4C96-BD0D-87C7C30FF376}" presName="Name0" presStyleCnt="0">
        <dgm:presLayoutVars>
          <dgm:dir/>
          <dgm:animLvl val="lvl"/>
          <dgm:resizeHandles val="exact"/>
        </dgm:presLayoutVars>
      </dgm:prSet>
      <dgm:spPr/>
      <dgm:t>
        <a:bodyPr/>
        <a:lstStyle/>
        <a:p>
          <a:endParaRPr lang="fr-FR"/>
        </a:p>
      </dgm:t>
    </dgm:pt>
    <dgm:pt modelId="{A2604E03-01FB-44D1-9024-9362FFF41299}" type="pres">
      <dgm:prSet presAssocID="{AA1187A6-AB3B-4EE0-A5DC-79DFD4F9C640}" presName="Name8" presStyleCnt="0"/>
      <dgm:spPr/>
    </dgm:pt>
    <dgm:pt modelId="{51DF5D90-309C-409E-A80F-DDC340BE1120}" type="pres">
      <dgm:prSet presAssocID="{AA1187A6-AB3B-4EE0-A5DC-79DFD4F9C640}" presName="level" presStyleLbl="node1" presStyleIdx="0" presStyleCnt="4">
        <dgm:presLayoutVars>
          <dgm:chMax val="1"/>
          <dgm:bulletEnabled val="1"/>
        </dgm:presLayoutVars>
      </dgm:prSet>
      <dgm:spPr/>
      <dgm:t>
        <a:bodyPr/>
        <a:lstStyle/>
        <a:p>
          <a:endParaRPr lang="fr-FR"/>
        </a:p>
      </dgm:t>
    </dgm:pt>
    <dgm:pt modelId="{41DFBA9F-E1C3-4B82-9C06-4BCBA6D27B7E}" type="pres">
      <dgm:prSet presAssocID="{AA1187A6-AB3B-4EE0-A5DC-79DFD4F9C640}" presName="levelTx" presStyleLbl="revTx" presStyleIdx="0" presStyleCnt="0">
        <dgm:presLayoutVars>
          <dgm:chMax val="1"/>
          <dgm:bulletEnabled val="1"/>
        </dgm:presLayoutVars>
      </dgm:prSet>
      <dgm:spPr/>
      <dgm:t>
        <a:bodyPr/>
        <a:lstStyle/>
        <a:p>
          <a:endParaRPr lang="fr-FR"/>
        </a:p>
      </dgm:t>
    </dgm:pt>
    <dgm:pt modelId="{97297CA5-9BE4-40BC-A7EC-08C7FACA494C}" type="pres">
      <dgm:prSet presAssocID="{E42615AB-0DBF-4A48-806A-3611C2BC48A4}" presName="Name8" presStyleCnt="0"/>
      <dgm:spPr/>
    </dgm:pt>
    <dgm:pt modelId="{CAAC66F4-00E9-44E9-BBBD-4324E0630D7B}" type="pres">
      <dgm:prSet presAssocID="{E42615AB-0DBF-4A48-806A-3611C2BC48A4}" presName="level" presStyleLbl="node1" presStyleIdx="1" presStyleCnt="4">
        <dgm:presLayoutVars>
          <dgm:chMax val="1"/>
          <dgm:bulletEnabled val="1"/>
        </dgm:presLayoutVars>
      </dgm:prSet>
      <dgm:spPr/>
      <dgm:t>
        <a:bodyPr/>
        <a:lstStyle/>
        <a:p>
          <a:endParaRPr lang="fr-FR"/>
        </a:p>
      </dgm:t>
    </dgm:pt>
    <dgm:pt modelId="{1419A3E9-EED1-4162-9E8A-74E9B5C7C444}" type="pres">
      <dgm:prSet presAssocID="{E42615AB-0DBF-4A48-806A-3611C2BC48A4}" presName="levelTx" presStyleLbl="revTx" presStyleIdx="0" presStyleCnt="0">
        <dgm:presLayoutVars>
          <dgm:chMax val="1"/>
          <dgm:bulletEnabled val="1"/>
        </dgm:presLayoutVars>
      </dgm:prSet>
      <dgm:spPr/>
      <dgm:t>
        <a:bodyPr/>
        <a:lstStyle/>
        <a:p>
          <a:endParaRPr lang="fr-FR"/>
        </a:p>
      </dgm:t>
    </dgm:pt>
    <dgm:pt modelId="{9F05FB8B-9C53-4B11-B77E-F6092BF44118}" type="pres">
      <dgm:prSet presAssocID="{936EE43F-1286-4F86-BC75-48E58AD0A06A}" presName="Name8" presStyleCnt="0"/>
      <dgm:spPr/>
    </dgm:pt>
    <dgm:pt modelId="{145CE866-F5F3-4019-B3A2-127D0E7BBBEB}" type="pres">
      <dgm:prSet presAssocID="{936EE43F-1286-4F86-BC75-48E58AD0A06A}" presName="level" presStyleLbl="node1" presStyleIdx="2" presStyleCnt="4">
        <dgm:presLayoutVars>
          <dgm:chMax val="1"/>
          <dgm:bulletEnabled val="1"/>
        </dgm:presLayoutVars>
      </dgm:prSet>
      <dgm:spPr/>
      <dgm:t>
        <a:bodyPr/>
        <a:lstStyle/>
        <a:p>
          <a:endParaRPr lang="fr-FR"/>
        </a:p>
      </dgm:t>
    </dgm:pt>
    <dgm:pt modelId="{C64A6E93-5870-4C4C-A480-3B32DB94DB95}" type="pres">
      <dgm:prSet presAssocID="{936EE43F-1286-4F86-BC75-48E58AD0A06A}" presName="levelTx" presStyleLbl="revTx" presStyleIdx="0" presStyleCnt="0">
        <dgm:presLayoutVars>
          <dgm:chMax val="1"/>
          <dgm:bulletEnabled val="1"/>
        </dgm:presLayoutVars>
      </dgm:prSet>
      <dgm:spPr/>
      <dgm:t>
        <a:bodyPr/>
        <a:lstStyle/>
        <a:p>
          <a:endParaRPr lang="fr-FR"/>
        </a:p>
      </dgm:t>
    </dgm:pt>
    <dgm:pt modelId="{8B0FFB31-BAB6-4CD1-8A99-B6AB5B385F35}" type="pres">
      <dgm:prSet presAssocID="{21153FEF-6D19-4487-A146-26F2869F779E}" presName="Name8" presStyleCnt="0"/>
      <dgm:spPr/>
    </dgm:pt>
    <dgm:pt modelId="{C9F14A1A-FA38-44E5-A953-7BDD64DB0F7E}" type="pres">
      <dgm:prSet presAssocID="{21153FEF-6D19-4487-A146-26F2869F779E}" presName="level" presStyleLbl="node1" presStyleIdx="3" presStyleCnt="4">
        <dgm:presLayoutVars>
          <dgm:chMax val="1"/>
          <dgm:bulletEnabled val="1"/>
        </dgm:presLayoutVars>
      </dgm:prSet>
      <dgm:spPr/>
      <dgm:t>
        <a:bodyPr/>
        <a:lstStyle/>
        <a:p>
          <a:endParaRPr lang="fr-FR"/>
        </a:p>
      </dgm:t>
    </dgm:pt>
    <dgm:pt modelId="{F0826685-BAAB-46C4-BB6F-3AF6B2F3DCA4}" type="pres">
      <dgm:prSet presAssocID="{21153FEF-6D19-4487-A146-26F2869F779E}" presName="levelTx" presStyleLbl="revTx" presStyleIdx="0" presStyleCnt="0">
        <dgm:presLayoutVars>
          <dgm:chMax val="1"/>
          <dgm:bulletEnabled val="1"/>
        </dgm:presLayoutVars>
      </dgm:prSet>
      <dgm:spPr/>
      <dgm:t>
        <a:bodyPr/>
        <a:lstStyle/>
        <a:p>
          <a:endParaRPr lang="fr-FR"/>
        </a:p>
      </dgm:t>
    </dgm:pt>
  </dgm:ptLst>
  <dgm:cxnLst>
    <dgm:cxn modelId="{91646135-EC39-44C6-9F9C-E24D5780DD34}" type="presOf" srcId="{E42615AB-0DBF-4A48-806A-3611C2BC48A4}" destId="{1419A3E9-EED1-4162-9E8A-74E9B5C7C444}" srcOrd="1" destOrd="0" presId="urn:microsoft.com/office/officeart/2005/8/layout/pyramid1"/>
    <dgm:cxn modelId="{5678B815-1A80-4B4E-8FB5-261C80B9F6A8}" type="presOf" srcId="{74B3FB7D-E83B-4C96-BD0D-87C7C30FF376}" destId="{F1F974EE-5BDA-42EA-9199-0ABB6116B865}" srcOrd="0" destOrd="0" presId="urn:microsoft.com/office/officeart/2005/8/layout/pyramid1"/>
    <dgm:cxn modelId="{8D97A22B-B592-4186-9686-B09F893AFBB7}" srcId="{74B3FB7D-E83B-4C96-BD0D-87C7C30FF376}" destId="{E42615AB-0DBF-4A48-806A-3611C2BC48A4}" srcOrd="1" destOrd="0" parTransId="{85B98855-7D4F-40E0-B0B2-C2798A2FB82A}" sibTransId="{074E1CB5-DAEB-4C79-9028-9033950068AE}"/>
    <dgm:cxn modelId="{20C9B75E-315F-490D-85A3-3B3B89C651D1}" type="presOf" srcId="{AA1187A6-AB3B-4EE0-A5DC-79DFD4F9C640}" destId="{51DF5D90-309C-409E-A80F-DDC340BE1120}" srcOrd="0" destOrd="0" presId="urn:microsoft.com/office/officeart/2005/8/layout/pyramid1"/>
    <dgm:cxn modelId="{EE8EADC4-3379-4AE7-9CAD-5F42BC833569}" srcId="{74B3FB7D-E83B-4C96-BD0D-87C7C30FF376}" destId="{936EE43F-1286-4F86-BC75-48E58AD0A06A}" srcOrd="2" destOrd="0" parTransId="{A0186476-79B6-49FD-9B06-113A0D2B288E}" sibTransId="{EBF18190-152D-4661-AB69-8AB1059DAE35}"/>
    <dgm:cxn modelId="{A5F4C4C5-3F71-4E55-9FE5-860074B7B2A0}" type="presOf" srcId="{21153FEF-6D19-4487-A146-26F2869F779E}" destId="{C9F14A1A-FA38-44E5-A953-7BDD64DB0F7E}" srcOrd="0" destOrd="0" presId="urn:microsoft.com/office/officeart/2005/8/layout/pyramid1"/>
    <dgm:cxn modelId="{EB4896EC-8C47-47F2-A015-3C8102743A77}" type="presOf" srcId="{936EE43F-1286-4F86-BC75-48E58AD0A06A}" destId="{145CE866-F5F3-4019-B3A2-127D0E7BBBEB}" srcOrd="0" destOrd="0" presId="urn:microsoft.com/office/officeart/2005/8/layout/pyramid1"/>
    <dgm:cxn modelId="{6D435A20-7BD3-4E7F-8BA0-AB2FFDA9D421}" type="presOf" srcId="{21153FEF-6D19-4487-A146-26F2869F779E}" destId="{F0826685-BAAB-46C4-BB6F-3AF6B2F3DCA4}" srcOrd="1" destOrd="0" presId="urn:microsoft.com/office/officeart/2005/8/layout/pyramid1"/>
    <dgm:cxn modelId="{5835389B-9130-4E6F-A2C0-C1C8993983CB}" type="presOf" srcId="{E42615AB-0DBF-4A48-806A-3611C2BC48A4}" destId="{CAAC66F4-00E9-44E9-BBBD-4324E0630D7B}" srcOrd="0" destOrd="0" presId="urn:microsoft.com/office/officeart/2005/8/layout/pyramid1"/>
    <dgm:cxn modelId="{A3124C21-39D0-42E3-BCA9-F808718E2253}" srcId="{74B3FB7D-E83B-4C96-BD0D-87C7C30FF376}" destId="{AA1187A6-AB3B-4EE0-A5DC-79DFD4F9C640}" srcOrd="0" destOrd="0" parTransId="{42653DE8-624A-4B00-94D7-D6AD73778597}" sibTransId="{C5E17532-7888-4D97-BA8B-A3995D4D218F}"/>
    <dgm:cxn modelId="{7EC27AD6-98BD-453E-91B0-5AB16A357045}" srcId="{74B3FB7D-E83B-4C96-BD0D-87C7C30FF376}" destId="{21153FEF-6D19-4487-A146-26F2869F779E}" srcOrd="3" destOrd="0" parTransId="{A26F5399-7070-402E-82C0-C3C03B5E94DF}" sibTransId="{B12AD032-7A26-44C4-A601-BDF395A1F0E4}"/>
    <dgm:cxn modelId="{9D217F80-6E68-41A7-ABCF-D015E621DD1D}" type="presOf" srcId="{936EE43F-1286-4F86-BC75-48E58AD0A06A}" destId="{C64A6E93-5870-4C4C-A480-3B32DB94DB95}" srcOrd="1" destOrd="0" presId="urn:microsoft.com/office/officeart/2005/8/layout/pyramid1"/>
    <dgm:cxn modelId="{948C4AA9-E645-4D37-8514-5641BE902D3F}" type="presOf" srcId="{AA1187A6-AB3B-4EE0-A5DC-79DFD4F9C640}" destId="{41DFBA9F-E1C3-4B82-9C06-4BCBA6D27B7E}" srcOrd="1" destOrd="0" presId="urn:microsoft.com/office/officeart/2005/8/layout/pyramid1"/>
    <dgm:cxn modelId="{09CC971E-F2DD-42B7-8086-89CE84477146}" type="presParOf" srcId="{F1F974EE-5BDA-42EA-9199-0ABB6116B865}" destId="{A2604E03-01FB-44D1-9024-9362FFF41299}" srcOrd="0" destOrd="0" presId="urn:microsoft.com/office/officeart/2005/8/layout/pyramid1"/>
    <dgm:cxn modelId="{B8E74D25-EDAF-4353-826F-2782BBC60386}" type="presParOf" srcId="{A2604E03-01FB-44D1-9024-9362FFF41299}" destId="{51DF5D90-309C-409E-A80F-DDC340BE1120}" srcOrd="0" destOrd="0" presId="urn:microsoft.com/office/officeart/2005/8/layout/pyramid1"/>
    <dgm:cxn modelId="{9A08F7CE-1711-422E-97B2-368D91B1E7BA}" type="presParOf" srcId="{A2604E03-01FB-44D1-9024-9362FFF41299}" destId="{41DFBA9F-E1C3-4B82-9C06-4BCBA6D27B7E}" srcOrd="1" destOrd="0" presId="urn:microsoft.com/office/officeart/2005/8/layout/pyramid1"/>
    <dgm:cxn modelId="{BBF2EA5D-7CAF-44D6-8180-FC5D0F883E58}" type="presParOf" srcId="{F1F974EE-5BDA-42EA-9199-0ABB6116B865}" destId="{97297CA5-9BE4-40BC-A7EC-08C7FACA494C}" srcOrd="1" destOrd="0" presId="urn:microsoft.com/office/officeart/2005/8/layout/pyramid1"/>
    <dgm:cxn modelId="{DE9C72BF-25CB-41DC-861B-B94BC4050D28}" type="presParOf" srcId="{97297CA5-9BE4-40BC-A7EC-08C7FACA494C}" destId="{CAAC66F4-00E9-44E9-BBBD-4324E0630D7B}" srcOrd="0" destOrd="0" presId="urn:microsoft.com/office/officeart/2005/8/layout/pyramid1"/>
    <dgm:cxn modelId="{69459871-EB16-4488-91F7-EBEE7E853979}" type="presParOf" srcId="{97297CA5-9BE4-40BC-A7EC-08C7FACA494C}" destId="{1419A3E9-EED1-4162-9E8A-74E9B5C7C444}" srcOrd="1" destOrd="0" presId="urn:microsoft.com/office/officeart/2005/8/layout/pyramid1"/>
    <dgm:cxn modelId="{FD6A7C61-22FC-4903-8927-A38A3559C0FC}" type="presParOf" srcId="{F1F974EE-5BDA-42EA-9199-0ABB6116B865}" destId="{9F05FB8B-9C53-4B11-B77E-F6092BF44118}" srcOrd="2" destOrd="0" presId="urn:microsoft.com/office/officeart/2005/8/layout/pyramid1"/>
    <dgm:cxn modelId="{BCC0F640-D010-44CE-B1C1-E9FEBA11B87B}" type="presParOf" srcId="{9F05FB8B-9C53-4B11-B77E-F6092BF44118}" destId="{145CE866-F5F3-4019-B3A2-127D0E7BBBEB}" srcOrd="0" destOrd="0" presId="urn:microsoft.com/office/officeart/2005/8/layout/pyramid1"/>
    <dgm:cxn modelId="{094E7892-305B-44B0-A489-A0A8DD8874CB}" type="presParOf" srcId="{9F05FB8B-9C53-4B11-B77E-F6092BF44118}" destId="{C64A6E93-5870-4C4C-A480-3B32DB94DB95}" srcOrd="1" destOrd="0" presId="urn:microsoft.com/office/officeart/2005/8/layout/pyramid1"/>
    <dgm:cxn modelId="{15C6AFB2-4AA7-48CC-9042-7030DA0690D5}" type="presParOf" srcId="{F1F974EE-5BDA-42EA-9199-0ABB6116B865}" destId="{8B0FFB31-BAB6-4CD1-8A99-B6AB5B385F35}" srcOrd="3" destOrd="0" presId="urn:microsoft.com/office/officeart/2005/8/layout/pyramid1"/>
    <dgm:cxn modelId="{D91694FD-D73E-4B6E-B881-E5573808E4E9}" type="presParOf" srcId="{8B0FFB31-BAB6-4CD1-8A99-B6AB5B385F35}" destId="{C9F14A1A-FA38-44E5-A953-7BDD64DB0F7E}" srcOrd="0" destOrd="0" presId="urn:microsoft.com/office/officeart/2005/8/layout/pyramid1"/>
    <dgm:cxn modelId="{6B8D8A00-34BF-463D-853F-02A69FBF3642}" type="presParOf" srcId="{8B0FFB31-BAB6-4CD1-8A99-B6AB5B385F35}" destId="{F0826685-BAAB-46C4-BB6F-3AF6B2F3DCA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accent2"/>
          </a:lnRef>
          <a:fillRef idx="3">
            <a:schemeClr val="accent2"/>
          </a:fillRef>
          <a:effectRef idx="3">
            <a:schemeClr val="accent2"/>
          </a:effectRef>
          <a:fontRef idx="minor">
            <a:schemeClr val="lt1"/>
          </a:fontRef>
        </dgm:style>
      </dgm:prSet>
      <dgm:spPr>
        <a:ln/>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2000" dirty="0" smtClean="0"/>
            <a:t>femme</a:t>
          </a:r>
          <a:endParaRPr lang="fr-FR" sz="2000" dirty="0"/>
        </a:p>
      </dgm:t>
    </dgm:pt>
    <dgm:pt modelId="{437D44F8-F1CE-4D76-91F6-83F65084FE23}" type="parTrans" cxnId="{C4C56CFC-B2DE-472F-849A-28F4C9600809}">
      <dgm:prSet/>
      <dgm:spPr>
        <a:solidFill>
          <a:srgbClr val="FF0000"/>
        </a:solidFill>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4"/>
          </a:lnRef>
          <a:fillRef idx="3">
            <a:schemeClr val="accent4"/>
          </a:fillRef>
          <a:effectRef idx="3">
            <a:schemeClr val="accent4"/>
          </a:effectRef>
          <a:fontRef idx="minor">
            <a:schemeClr val="lt1"/>
          </a:fontRef>
        </dgm:style>
      </dgm:prSet>
      <dgm:spPr>
        <a:solidFill>
          <a:schemeClr val="accent4">
            <a:lumMod val="60000"/>
            <a:lumOff val="40000"/>
          </a:schemeClr>
        </a:solidFill>
      </dgm:spPr>
      <dgm:t>
        <a:bodyPr/>
        <a:lstStyle/>
        <a:p>
          <a:r>
            <a:rPr lang="fr-FR" b="1" dirty="0" smtClean="0">
              <a:solidFill>
                <a:schemeClr val="bg1">
                  <a:lumMod val="95000"/>
                  <a:lumOff val="5000"/>
                </a:schemeClr>
              </a:solidFill>
            </a:rPr>
            <a:t>enfants</a:t>
          </a:r>
          <a:endParaRPr lang="fr-FR" b="1" dirty="0">
            <a:solidFill>
              <a:schemeClr val="bg1">
                <a:lumMod val="95000"/>
                <a:lumOff val="5000"/>
              </a:schemeClr>
            </a:solidFill>
          </a:endParaRPr>
        </a:p>
      </dgm:t>
    </dgm:pt>
    <dgm:pt modelId="{B8878DBE-FB58-44FB-B318-5F34127A1F23}" type="parTrans" cxnId="{2DCB3883-EECA-4134-9D5A-307224FE4ACF}">
      <dgm:prSet/>
      <dgm:spPr>
        <a:solidFill>
          <a:srgbClr val="FF0000"/>
        </a:solidFill>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r>
            <a:rPr lang="fr-FR" sz="1800" dirty="0" smtClean="0"/>
            <a:t>homme</a:t>
          </a:r>
          <a:endParaRPr lang="fr-FR" sz="1800" dirty="0"/>
        </a:p>
      </dgm:t>
    </dgm:pt>
    <dgm:pt modelId="{3D5417B0-0701-4053-BDC1-7BD41D29C4DD}" type="parTrans" cxnId="{F98DC7A9-BBB5-4F39-8AC2-53A687460E69}">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25961" custScaleY="27573" custLinFactNeighborX="0" custLinFactNeighborY="1853"/>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76051" custLinFactNeighborX="100000" custLinFactNeighborY="-67500"/>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custRadScaleRad="98036" custRadScaleInc="680">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35938" custLinFactY="-47824" custLinFactNeighborX="-1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17266" custLinFactY="-100000" custLinFactNeighborX="-61111" custLinFactNeighborY="-104248"/>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9B217A6E-62F8-499F-9415-78D66F905E85}" type="presOf" srcId="{0005DBBD-F831-4CE9-9025-A0D43B58474F}" destId="{985F2DC4-6D81-4EA5-91D8-53E2302A92D9}" srcOrd="1" destOrd="0" presId="urn:microsoft.com/office/officeart/2005/8/layout/radial5"/>
    <dgm:cxn modelId="{1FF77B9D-D433-469B-84D3-5C0C2F4AD194}" type="presOf" srcId="{F7C28847-D3FE-40EF-B745-6C7C1769E439}" destId="{98952207-A1D1-4934-B66B-EA5FC221B0C6}" srcOrd="0" destOrd="0" presId="urn:microsoft.com/office/officeart/2005/8/layout/radial5"/>
    <dgm:cxn modelId="{7F4E77DC-4EA1-4B82-BE32-7BCADDFF9214}" type="presOf" srcId="{3D5417B0-0701-4053-BDC1-7BD41D29C4DD}" destId="{15247280-82C8-4F2F-9259-56A36D7FCC70}" srcOrd="0" destOrd="0" presId="urn:microsoft.com/office/officeart/2005/8/layout/radial5"/>
    <dgm:cxn modelId="{ED21C18B-AAFB-45A0-93BE-22FD98E986C8}" type="presOf" srcId="{541E09E0-7B7A-4A58-B92F-F56383BD3ABC}" destId="{91CBABD5-80A9-4174-86A3-1A5E686D0311}" srcOrd="0" destOrd="0" presId="urn:microsoft.com/office/officeart/2005/8/layout/radial5"/>
    <dgm:cxn modelId="{FD83942D-906F-4E6C-B413-F4FC708735DF}" type="presOf" srcId="{B8878DBE-FB58-44FB-B318-5F34127A1F23}" destId="{E5B48716-805E-4021-8122-F4813D4F9B11}" srcOrd="1" destOrd="0" presId="urn:microsoft.com/office/officeart/2005/8/layout/radial5"/>
    <dgm:cxn modelId="{78F2CD48-2AF7-43F2-8F6F-60D48E6D0981}" type="presOf" srcId="{437D44F8-F1CE-4D76-91F6-83F65084FE23}" destId="{2293278E-8F23-4B93-B876-EDAC65B24DBE}" srcOrd="1" destOrd="0" presId="urn:microsoft.com/office/officeart/2005/8/layout/radial5"/>
    <dgm:cxn modelId="{2A7D775A-4CB5-4D79-B674-B0AEE1D05BF6}" type="presOf" srcId="{CBB23116-0D5E-4A61-87B5-C43A4AEBB00B}" destId="{FAAA73D8-DF75-44E4-A999-ADAEFB7BE2F6}"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1FB5D915-8F7E-47A0-B6D8-DA063FDEF93D}" type="presOf" srcId="{CEACB018-A364-4340-8A58-87802085DC30}" destId="{E1255835-90C1-4801-B306-78B86B141254}" srcOrd="0" destOrd="0" presId="urn:microsoft.com/office/officeart/2005/8/layout/radial5"/>
    <dgm:cxn modelId="{F98DC7A9-BBB5-4F39-8AC2-53A687460E69}" srcId="{CBB23116-0D5E-4A61-87B5-C43A4AEBB00B}" destId="{F1FCD8E3-1BB8-4126-B04A-30994B8E9E73}" srcOrd="3" destOrd="0" parTransId="{3D5417B0-0701-4053-BDC1-7BD41D29C4DD}" sibTransId="{1E3CDF79-0A6C-40DA-AAE6-DC1B14315BD5}"/>
    <dgm:cxn modelId="{84538DD7-B943-44FF-ABC8-E6DCC2E7A81B}" type="presOf" srcId="{1C7360A4-1045-4CAE-98D4-D4F37FB69BE5}" destId="{4F110E73-C035-4B38-81BD-8394D72CE6F0}" srcOrd="0"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AF02CD71-952A-4EE9-96D0-AECE6D373C91}" type="presOf" srcId="{B8878DBE-FB58-44FB-B318-5F34127A1F23}" destId="{FE4B5DEF-C469-4C8C-8146-5D29E930F5AD}" srcOrd="0" destOrd="0" presId="urn:microsoft.com/office/officeart/2005/8/layout/radial5"/>
    <dgm:cxn modelId="{67C924D6-B7BE-44A7-A3B0-71FA35CFE9A3}" type="presOf" srcId="{0005DBBD-F831-4CE9-9025-A0D43B58474F}" destId="{62087467-4A4F-4B7A-9AD6-F21AD70F084C}" srcOrd="0" destOrd="0" presId="urn:microsoft.com/office/officeart/2005/8/layout/radial5"/>
    <dgm:cxn modelId="{595BD2F7-46BF-4545-BAB5-A9E6DE946ABB}" type="presOf" srcId="{3D5417B0-0701-4053-BDC1-7BD41D29C4DD}" destId="{9C5F5A15-3535-469D-99C3-A8DDFD54EB92}" srcOrd="1" destOrd="0" presId="urn:microsoft.com/office/officeart/2005/8/layout/radial5"/>
    <dgm:cxn modelId="{575D7DB6-97EC-482C-88F8-8CE2043F9E1D}" type="presOf" srcId="{F1FCD8E3-1BB8-4126-B04A-30994B8E9E73}" destId="{2D186892-24A1-445B-A8F2-35EA8DCE35FF}"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B437B39E-1E08-42BD-B1AE-3C82D9C10DF2}" type="presOf" srcId="{437D44F8-F1CE-4D76-91F6-83F65084FE23}" destId="{5E275400-496A-4B97-BC0E-9DEEB61719BC}" srcOrd="0" destOrd="0" presId="urn:microsoft.com/office/officeart/2005/8/layout/radial5"/>
    <dgm:cxn modelId="{C6024910-E71F-40F4-ADB0-E655BE25F388}" type="presParOf" srcId="{4F110E73-C035-4B38-81BD-8394D72CE6F0}" destId="{FAAA73D8-DF75-44E4-A999-ADAEFB7BE2F6}" srcOrd="0" destOrd="0" presId="urn:microsoft.com/office/officeart/2005/8/layout/radial5"/>
    <dgm:cxn modelId="{B4C33E52-180F-4825-92D5-7856476D3F7D}" type="presParOf" srcId="{4F110E73-C035-4B38-81BD-8394D72CE6F0}" destId="{62087467-4A4F-4B7A-9AD6-F21AD70F084C}" srcOrd="1" destOrd="0" presId="urn:microsoft.com/office/officeart/2005/8/layout/radial5"/>
    <dgm:cxn modelId="{5FF7E119-5DCF-4E62-9F61-9667FC5E8A00}" type="presParOf" srcId="{62087467-4A4F-4B7A-9AD6-F21AD70F084C}" destId="{985F2DC4-6D81-4EA5-91D8-53E2302A92D9}" srcOrd="0" destOrd="0" presId="urn:microsoft.com/office/officeart/2005/8/layout/radial5"/>
    <dgm:cxn modelId="{F3982CB6-F887-495B-996C-A6074DC06EC2}" type="presParOf" srcId="{4F110E73-C035-4B38-81BD-8394D72CE6F0}" destId="{91CBABD5-80A9-4174-86A3-1A5E686D0311}" srcOrd="2" destOrd="0" presId="urn:microsoft.com/office/officeart/2005/8/layout/radial5"/>
    <dgm:cxn modelId="{1CC34D1B-B663-42A9-937F-0F87EC93C69E}" type="presParOf" srcId="{4F110E73-C035-4B38-81BD-8394D72CE6F0}" destId="{5E275400-496A-4B97-BC0E-9DEEB61719BC}" srcOrd="3" destOrd="0" presId="urn:microsoft.com/office/officeart/2005/8/layout/radial5"/>
    <dgm:cxn modelId="{92EEE439-EEEC-45C4-9226-E05FD9179346}" type="presParOf" srcId="{5E275400-496A-4B97-BC0E-9DEEB61719BC}" destId="{2293278E-8F23-4B93-B876-EDAC65B24DBE}" srcOrd="0" destOrd="0" presId="urn:microsoft.com/office/officeart/2005/8/layout/radial5"/>
    <dgm:cxn modelId="{CEA0C000-5F11-4A1B-9243-777FB11EE540}" type="presParOf" srcId="{4F110E73-C035-4B38-81BD-8394D72CE6F0}" destId="{98952207-A1D1-4934-B66B-EA5FC221B0C6}" srcOrd="4" destOrd="0" presId="urn:microsoft.com/office/officeart/2005/8/layout/radial5"/>
    <dgm:cxn modelId="{762F841A-B1F1-49AF-8C2F-82A5EEADB346}" type="presParOf" srcId="{4F110E73-C035-4B38-81BD-8394D72CE6F0}" destId="{FE4B5DEF-C469-4C8C-8146-5D29E930F5AD}" srcOrd="5" destOrd="0" presId="urn:microsoft.com/office/officeart/2005/8/layout/radial5"/>
    <dgm:cxn modelId="{EBC7A864-BA73-49C2-BBDA-527CAE02D683}" type="presParOf" srcId="{FE4B5DEF-C469-4C8C-8146-5D29E930F5AD}" destId="{E5B48716-805E-4021-8122-F4813D4F9B11}" srcOrd="0" destOrd="0" presId="urn:microsoft.com/office/officeart/2005/8/layout/radial5"/>
    <dgm:cxn modelId="{D70B5B0F-D377-4C7A-9466-96C097C5A39F}" type="presParOf" srcId="{4F110E73-C035-4B38-81BD-8394D72CE6F0}" destId="{E1255835-90C1-4801-B306-78B86B141254}" srcOrd="6" destOrd="0" presId="urn:microsoft.com/office/officeart/2005/8/layout/radial5"/>
    <dgm:cxn modelId="{B28A0F4A-8F8E-4B3C-87B2-9E5BA856782A}" type="presParOf" srcId="{4F110E73-C035-4B38-81BD-8394D72CE6F0}" destId="{15247280-82C8-4F2F-9259-56A36D7FCC70}" srcOrd="7" destOrd="0" presId="urn:microsoft.com/office/officeart/2005/8/layout/radial5"/>
    <dgm:cxn modelId="{35695144-ACA6-4D3C-AB41-C9E231413324}" type="presParOf" srcId="{15247280-82C8-4F2F-9259-56A36D7FCC70}" destId="{9C5F5A15-3535-469D-99C3-A8DDFD54EB92}" srcOrd="0" destOrd="0" presId="urn:microsoft.com/office/officeart/2005/8/layout/radial5"/>
    <dgm:cxn modelId="{4BB9D3DD-59F0-4C03-87AB-785CAB24F6E0}"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B3FB7D-E83B-4C96-BD0D-87C7C30FF376}" type="doc">
      <dgm:prSet loTypeId="urn:microsoft.com/office/officeart/2005/8/layout/pyramid1" loCatId="pyramid" qsTypeId="urn:microsoft.com/office/officeart/2005/8/quickstyle/3d1" qsCatId="3D" csTypeId="urn:microsoft.com/office/officeart/2005/8/colors/colorful3" csCatId="colorful" phldr="1"/>
      <dgm:spPr/>
      <dgm:t>
        <a:bodyPr/>
        <a:lstStyle/>
        <a:p>
          <a:endParaRPr lang="fr-FR"/>
        </a:p>
      </dgm:t>
    </dgm:pt>
    <dgm:pt modelId="{AA1187A6-AB3B-4EE0-A5DC-79DFD4F9C640}">
      <dgm:prSet phldrT="[Texte]"/>
      <dgm:spPr/>
      <dgm:t>
        <a:bodyPr/>
        <a:lstStyle/>
        <a:p>
          <a:r>
            <a:rPr lang="fr-FR" dirty="0" smtClean="0"/>
            <a:t>F</a:t>
          </a:r>
          <a:endParaRPr lang="fr-FR" dirty="0"/>
        </a:p>
      </dgm:t>
    </dgm:pt>
    <dgm:pt modelId="{42653DE8-624A-4B00-94D7-D6AD73778597}" type="parTrans" cxnId="{A3124C21-39D0-42E3-BCA9-F808718E2253}">
      <dgm:prSet/>
      <dgm:spPr/>
      <dgm:t>
        <a:bodyPr/>
        <a:lstStyle/>
        <a:p>
          <a:endParaRPr lang="fr-FR"/>
        </a:p>
      </dgm:t>
    </dgm:pt>
    <dgm:pt modelId="{C5E17532-7888-4D97-BA8B-A3995D4D218F}" type="sibTrans" cxnId="{A3124C21-39D0-42E3-BCA9-F808718E2253}">
      <dgm:prSet/>
      <dgm:spPr/>
      <dgm:t>
        <a:bodyPr/>
        <a:lstStyle/>
        <a:p>
          <a:endParaRPr lang="fr-FR"/>
        </a:p>
      </dgm:t>
    </dgm:pt>
    <dgm:pt modelId="{E42615AB-0DBF-4A48-806A-3611C2BC48A4}">
      <dgm:prSet phldrT="[Texte]"/>
      <dgm:spPr/>
      <dgm:t>
        <a:bodyPr/>
        <a:lstStyle/>
        <a:p>
          <a:r>
            <a:rPr lang="fr-FR" dirty="0" smtClean="0"/>
            <a:t>Société</a:t>
          </a:r>
          <a:endParaRPr lang="fr-FR" dirty="0"/>
        </a:p>
      </dgm:t>
    </dgm:pt>
    <dgm:pt modelId="{85B98855-7D4F-40E0-B0B2-C2798A2FB82A}" type="parTrans" cxnId="{8D97A22B-B592-4186-9686-B09F893AFBB7}">
      <dgm:prSet/>
      <dgm:spPr/>
      <dgm:t>
        <a:bodyPr/>
        <a:lstStyle/>
        <a:p>
          <a:endParaRPr lang="fr-FR"/>
        </a:p>
      </dgm:t>
    </dgm:pt>
    <dgm:pt modelId="{074E1CB5-DAEB-4C79-9028-9033950068AE}" type="sibTrans" cxnId="{8D97A22B-B592-4186-9686-B09F893AFBB7}">
      <dgm:prSet/>
      <dgm:spPr/>
      <dgm:t>
        <a:bodyPr/>
        <a:lstStyle/>
        <a:p>
          <a:endParaRPr lang="fr-FR"/>
        </a:p>
      </dgm:t>
    </dgm:pt>
    <dgm:pt modelId="{936EE43F-1286-4F86-BC75-48E58AD0A06A}">
      <dgm:prSet phldrT="[Texte]"/>
      <dgm:spPr/>
      <dgm:t>
        <a:bodyPr/>
        <a:lstStyle/>
        <a:p>
          <a:r>
            <a:rPr lang="fr-FR" dirty="0" smtClean="0"/>
            <a:t>Nation</a:t>
          </a:r>
          <a:endParaRPr lang="fr-FR" dirty="0"/>
        </a:p>
      </dgm:t>
    </dgm:pt>
    <dgm:pt modelId="{A0186476-79B6-49FD-9B06-113A0D2B288E}" type="parTrans" cxnId="{EE8EADC4-3379-4AE7-9CAD-5F42BC833569}">
      <dgm:prSet/>
      <dgm:spPr/>
      <dgm:t>
        <a:bodyPr/>
        <a:lstStyle/>
        <a:p>
          <a:endParaRPr lang="fr-FR"/>
        </a:p>
      </dgm:t>
    </dgm:pt>
    <dgm:pt modelId="{EBF18190-152D-4661-AB69-8AB1059DAE35}" type="sibTrans" cxnId="{EE8EADC4-3379-4AE7-9CAD-5F42BC833569}">
      <dgm:prSet/>
      <dgm:spPr/>
      <dgm:t>
        <a:bodyPr/>
        <a:lstStyle/>
        <a:p>
          <a:endParaRPr lang="fr-FR"/>
        </a:p>
      </dgm:t>
    </dgm:pt>
    <dgm:pt modelId="{21153FEF-6D19-4487-A146-26F2869F779E}">
      <dgm:prSet/>
      <dgm:spPr/>
      <dgm:t>
        <a:bodyPr/>
        <a:lstStyle/>
        <a:p>
          <a:r>
            <a:rPr lang="fr-FR" dirty="0" smtClean="0"/>
            <a:t>Monde</a:t>
          </a:r>
          <a:endParaRPr lang="fr-FR" dirty="0"/>
        </a:p>
      </dgm:t>
    </dgm:pt>
    <dgm:pt modelId="{A26F5399-7070-402E-82C0-C3C03B5E94DF}" type="parTrans" cxnId="{7EC27AD6-98BD-453E-91B0-5AB16A357045}">
      <dgm:prSet/>
      <dgm:spPr/>
      <dgm:t>
        <a:bodyPr/>
        <a:lstStyle/>
        <a:p>
          <a:endParaRPr lang="fr-FR"/>
        </a:p>
      </dgm:t>
    </dgm:pt>
    <dgm:pt modelId="{B12AD032-7A26-44C4-A601-BDF395A1F0E4}" type="sibTrans" cxnId="{7EC27AD6-98BD-453E-91B0-5AB16A357045}">
      <dgm:prSet/>
      <dgm:spPr/>
      <dgm:t>
        <a:bodyPr/>
        <a:lstStyle/>
        <a:p>
          <a:endParaRPr lang="fr-FR"/>
        </a:p>
      </dgm:t>
    </dgm:pt>
    <dgm:pt modelId="{F1F974EE-5BDA-42EA-9199-0ABB6116B865}" type="pres">
      <dgm:prSet presAssocID="{74B3FB7D-E83B-4C96-BD0D-87C7C30FF376}" presName="Name0" presStyleCnt="0">
        <dgm:presLayoutVars>
          <dgm:dir/>
          <dgm:animLvl val="lvl"/>
          <dgm:resizeHandles val="exact"/>
        </dgm:presLayoutVars>
      </dgm:prSet>
      <dgm:spPr/>
      <dgm:t>
        <a:bodyPr/>
        <a:lstStyle/>
        <a:p>
          <a:endParaRPr lang="fr-FR"/>
        </a:p>
      </dgm:t>
    </dgm:pt>
    <dgm:pt modelId="{A2604E03-01FB-44D1-9024-9362FFF41299}" type="pres">
      <dgm:prSet presAssocID="{AA1187A6-AB3B-4EE0-A5DC-79DFD4F9C640}" presName="Name8" presStyleCnt="0"/>
      <dgm:spPr/>
    </dgm:pt>
    <dgm:pt modelId="{51DF5D90-309C-409E-A80F-DDC340BE1120}" type="pres">
      <dgm:prSet presAssocID="{AA1187A6-AB3B-4EE0-A5DC-79DFD4F9C640}" presName="level" presStyleLbl="node1" presStyleIdx="0" presStyleCnt="4">
        <dgm:presLayoutVars>
          <dgm:chMax val="1"/>
          <dgm:bulletEnabled val="1"/>
        </dgm:presLayoutVars>
      </dgm:prSet>
      <dgm:spPr/>
      <dgm:t>
        <a:bodyPr/>
        <a:lstStyle/>
        <a:p>
          <a:endParaRPr lang="fr-FR"/>
        </a:p>
      </dgm:t>
    </dgm:pt>
    <dgm:pt modelId="{41DFBA9F-E1C3-4B82-9C06-4BCBA6D27B7E}" type="pres">
      <dgm:prSet presAssocID="{AA1187A6-AB3B-4EE0-A5DC-79DFD4F9C640}" presName="levelTx" presStyleLbl="revTx" presStyleIdx="0" presStyleCnt="0">
        <dgm:presLayoutVars>
          <dgm:chMax val="1"/>
          <dgm:bulletEnabled val="1"/>
        </dgm:presLayoutVars>
      </dgm:prSet>
      <dgm:spPr/>
      <dgm:t>
        <a:bodyPr/>
        <a:lstStyle/>
        <a:p>
          <a:endParaRPr lang="fr-FR"/>
        </a:p>
      </dgm:t>
    </dgm:pt>
    <dgm:pt modelId="{97297CA5-9BE4-40BC-A7EC-08C7FACA494C}" type="pres">
      <dgm:prSet presAssocID="{E42615AB-0DBF-4A48-806A-3611C2BC48A4}" presName="Name8" presStyleCnt="0"/>
      <dgm:spPr/>
    </dgm:pt>
    <dgm:pt modelId="{CAAC66F4-00E9-44E9-BBBD-4324E0630D7B}" type="pres">
      <dgm:prSet presAssocID="{E42615AB-0DBF-4A48-806A-3611C2BC48A4}" presName="level" presStyleLbl="node1" presStyleIdx="1" presStyleCnt="4">
        <dgm:presLayoutVars>
          <dgm:chMax val="1"/>
          <dgm:bulletEnabled val="1"/>
        </dgm:presLayoutVars>
      </dgm:prSet>
      <dgm:spPr/>
      <dgm:t>
        <a:bodyPr/>
        <a:lstStyle/>
        <a:p>
          <a:endParaRPr lang="fr-FR"/>
        </a:p>
      </dgm:t>
    </dgm:pt>
    <dgm:pt modelId="{1419A3E9-EED1-4162-9E8A-74E9B5C7C444}" type="pres">
      <dgm:prSet presAssocID="{E42615AB-0DBF-4A48-806A-3611C2BC48A4}" presName="levelTx" presStyleLbl="revTx" presStyleIdx="0" presStyleCnt="0">
        <dgm:presLayoutVars>
          <dgm:chMax val="1"/>
          <dgm:bulletEnabled val="1"/>
        </dgm:presLayoutVars>
      </dgm:prSet>
      <dgm:spPr/>
      <dgm:t>
        <a:bodyPr/>
        <a:lstStyle/>
        <a:p>
          <a:endParaRPr lang="fr-FR"/>
        </a:p>
      </dgm:t>
    </dgm:pt>
    <dgm:pt modelId="{9F05FB8B-9C53-4B11-B77E-F6092BF44118}" type="pres">
      <dgm:prSet presAssocID="{936EE43F-1286-4F86-BC75-48E58AD0A06A}" presName="Name8" presStyleCnt="0"/>
      <dgm:spPr/>
    </dgm:pt>
    <dgm:pt modelId="{145CE866-F5F3-4019-B3A2-127D0E7BBBEB}" type="pres">
      <dgm:prSet presAssocID="{936EE43F-1286-4F86-BC75-48E58AD0A06A}" presName="level" presStyleLbl="node1" presStyleIdx="2" presStyleCnt="4">
        <dgm:presLayoutVars>
          <dgm:chMax val="1"/>
          <dgm:bulletEnabled val="1"/>
        </dgm:presLayoutVars>
      </dgm:prSet>
      <dgm:spPr/>
      <dgm:t>
        <a:bodyPr/>
        <a:lstStyle/>
        <a:p>
          <a:endParaRPr lang="fr-FR"/>
        </a:p>
      </dgm:t>
    </dgm:pt>
    <dgm:pt modelId="{C64A6E93-5870-4C4C-A480-3B32DB94DB95}" type="pres">
      <dgm:prSet presAssocID="{936EE43F-1286-4F86-BC75-48E58AD0A06A}" presName="levelTx" presStyleLbl="revTx" presStyleIdx="0" presStyleCnt="0">
        <dgm:presLayoutVars>
          <dgm:chMax val="1"/>
          <dgm:bulletEnabled val="1"/>
        </dgm:presLayoutVars>
      </dgm:prSet>
      <dgm:spPr/>
      <dgm:t>
        <a:bodyPr/>
        <a:lstStyle/>
        <a:p>
          <a:endParaRPr lang="fr-FR"/>
        </a:p>
      </dgm:t>
    </dgm:pt>
    <dgm:pt modelId="{8B0FFB31-BAB6-4CD1-8A99-B6AB5B385F35}" type="pres">
      <dgm:prSet presAssocID="{21153FEF-6D19-4487-A146-26F2869F779E}" presName="Name8" presStyleCnt="0"/>
      <dgm:spPr/>
    </dgm:pt>
    <dgm:pt modelId="{C9F14A1A-FA38-44E5-A953-7BDD64DB0F7E}" type="pres">
      <dgm:prSet presAssocID="{21153FEF-6D19-4487-A146-26F2869F779E}" presName="level" presStyleLbl="node1" presStyleIdx="3" presStyleCnt="4">
        <dgm:presLayoutVars>
          <dgm:chMax val="1"/>
          <dgm:bulletEnabled val="1"/>
        </dgm:presLayoutVars>
      </dgm:prSet>
      <dgm:spPr/>
      <dgm:t>
        <a:bodyPr/>
        <a:lstStyle/>
        <a:p>
          <a:endParaRPr lang="fr-FR"/>
        </a:p>
      </dgm:t>
    </dgm:pt>
    <dgm:pt modelId="{F0826685-BAAB-46C4-BB6F-3AF6B2F3DCA4}" type="pres">
      <dgm:prSet presAssocID="{21153FEF-6D19-4487-A146-26F2869F779E}" presName="levelTx" presStyleLbl="revTx" presStyleIdx="0" presStyleCnt="0">
        <dgm:presLayoutVars>
          <dgm:chMax val="1"/>
          <dgm:bulletEnabled val="1"/>
        </dgm:presLayoutVars>
      </dgm:prSet>
      <dgm:spPr/>
      <dgm:t>
        <a:bodyPr/>
        <a:lstStyle/>
        <a:p>
          <a:endParaRPr lang="fr-FR"/>
        </a:p>
      </dgm:t>
    </dgm:pt>
  </dgm:ptLst>
  <dgm:cxnLst>
    <dgm:cxn modelId="{74457852-F5B7-494F-9EA8-77710B7DEEDC}" type="presOf" srcId="{E42615AB-0DBF-4A48-806A-3611C2BC48A4}" destId="{1419A3E9-EED1-4162-9E8A-74E9B5C7C444}" srcOrd="1" destOrd="0" presId="urn:microsoft.com/office/officeart/2005/8/layout/pyramid1"/>
    <dgm:cxn modelId="{BDCC3880-E810-4526-B086-960685B86947}" type="presOf" srcId="{AA1187A6-AB3B-4EE0-A5DC-79DFD4F9C640}" destId="{41DFBA9F-E1C3-4B82-9C06-4BCBA6D27B7E}" srcOrd="1" destOrd="0" presId="urn:microsoft.com/office/officeart/2005/8/layout/pyramid1"/>
    <dgm:cxn modelId="{8464F4D2-DBC9-4119-BC80-2B6C82A83152}" type="presOf" srcId="{74B3FB7D-E83B-4C96-BD0D-87C7C30FF376}" destId="{F1F974EE-5BDA-42EA-9199-0ABB6116B865}" srcOrd="0" destOrd="0" presId="urn:microsoft.com/office/officeart/2005/8/layout/pyramid1"/>
    <dgm:cxn modelId="{8D97A22B-B592-4186-9686-B09F893AFBB7}" srcId="{74B3FB7D-E83B-4C96-BD0D-87C7C30FF376}" destId="{E42615AB-0DBF-4A48-806A-3611C2BC48A4}" srcOrd="1" destOrd="0" parTransId="{85B98855-7D4F-40E0-B0B2-C2798A2FB82A}" sibTransId="{074E1CB5-DAEB-4C79-9028-9033950068AE}"/>
    <dgm:cxn modelId="{BF8A33E7-B667-4763-8CBA-0166813F8E35}" type="presOf" srcId="{AA1187A6-AB3B-4EE0-A5DC-79DFD4F9C640}" destId="{51DF5D90-309C-409E-A80F-DDC340BE1120}" srcOrd="0" destOrd="0" presId="urn:microsoft.com/office/officeart/2005/8/layout/pyramid1"/>
    <dgm:cxn modelId="{8F16B83F-4A0A-401C-9FA9-F08A19CE62AB}" type="presOf" srcId="{21153FEF-6D19-4487-A146-26F2869F779E}" destId="{C9F14A1A-FA38-44E5-A953-7BDD64DB0F7E}" srcOrd="0" destOrd="0" presId="urn:microsoft.com/office/officeart/2005/8/layout/pyramid1"/>
    <dgm:cxn modelId="{EE8EADC4-3379-4AE7-9CAD-5F42BC833569}" srcId="{74B3FB7D-E83B-4C96-BD0D-87C7C30FF376}" destId="{936EE43F-1286-4F86-BC75-48E58AD0A06A}" srcOrd="2" destOrd="0" parTransId="{A0186476-79B6-49FD-9B06-113A0D2B288E}" sibTransId="{EBF18190-152D-4661-AB69-8AB1059DAE35}"/>
    <dgm:cxn modelId="{55B01324-A53A-4FE4-A29E-376B28A184BD}" type="presOf" srcId="{936EE43F-1286-4F86-BC75-48E58AD0A06A}" destId="{145CE866-F5F3-4019-B3A2-127D0E7BBBEB}" srcOrd="0" destOrd="0" presId="urn:microsoft.com/office/officeart/2005/8/layout/pyramid1"/>
    <dgm:cxn modelId="{75DCFFA0-BE48-41B3-83CD-B13724B909C9}" type="presOf" srcId="{21153FEF-6D19-4487-A146-26F2869F779E}" destId="{F0826685-BAAB-46C4-BB6F-3AF6B2F3DCA4}" srcOrd="1" destOrd="0" presId="urn:microsoft.com/office/officeart/2005/8/layout/pyramid1"/>
    <dgm:cxn modelId="{A3124C21-39D0-42E3-BCA9-F808718E2253}" srcId="{74B3FB7D-E83B-4C96-BD0D-87C7C30FF376}" destId="{AA1187A6-AB3B-4EE0-A5DC-79DFD4F9C640}" srcOrd="0" destOrd="0" parTransId="{42653DE8-624A-4B00-94D7-D6AD73778597}" sibTransId="{C5E17532-7888-4D97-BA8B-A3995D4D218F}"/>
    <dgm:cxn modelId="{FFB3D233-F19D-47BD-836A-0BA173B195BA}" type="presOf" srcId="{936EE43F-1286-4F86-BC75-48E58AD0A06A}" destId="{C64A6E93-5870-4C4C-A480-3B32DB94DB95}" srcOrd="1" destOrd="0" presId="urn:microsoft.com/office/officeart/2005/8/layout/pyramid1"/>
    <dgm:cxn modelId="{7A11DA54-0432-4BBE-8B88-C51B6D2C5A76}" type="presOf" srcId="{E42615AB-0DBF-4A48-806A-3611C2BC48A4}" destId="{CAAC66F4-00E9-44E9-BBBD-4324E0630D7B}" srcOrd="0" destOrd="0" presId="urn:microsoft.com/office/officeart/2005/8/layout/pyramid1"/>
    <dgm:cxn modelId="{7EC27AD6-98BD-453E-91B0-5AB16A357045}" srcId="{74B3FB7D-E83B-4C96-BD0D-87C7C30FF376}" destId="{21153FEF-6D19-4487-A146-26F2869F779E}" srcOrd="3" destOrd="0" parTransId="{A26F5399-7070-402E-82C0-C3C03B5E94DF}" sibTransId="{B12AD032-7A26-44C4-A601-BDF395A1F0E4}"/>
    <dgm:cxn modelId="{8A88D28F-D4B6-4221-B200-5136454BBFCB}" type="presParOf" srcId="{F1F974EE-5BDA-42EA-9199-0ABB6116B865}" destId="{A2604E03-01FB-44D1-9024-9362FFF41299}" srcOrd="0" destOrd="0" presId="urn:microsoft.com/office/officeart/2005/8/layout/pyramid1"/>
    <dgm:cxn modelId="{66C5EB78-5A9B-4AE3-8E95-DE3BA4B6757B}" type="presParOf" srcId="{A2604E03-01FB-44D1-9024-9362FFF41299}" destId="{51DF5D90-309C-409E-A80F-DDC340BE1120}" srcOrd="0" destOrd="0" presId="urn:microsoft.com/office/officeart/2005/8/layout/pyramid1"/>
    <dgm:cxn modelId="{21AC00D9-B995-4A00-B65A-686EAB87B0E7}" type="presParOf" srcId="{A2604E03-01FB-44D1-9024-9362FFF41299}" destId="{41DFBA9F-E1C3-4B82-9C06-4BCBA6D27B7E}" srcOrd="1" destOrd="0" presId="urn:microsoft.com/office/officeart/2005/8/layout/pyramid1"/>
    <dgm:cxn modelId="{6A08D647-4FEA-4CFE-8FFB-54E3E47A12B9}" type="presParOf" srcId="{F1F974EE-5BDA-42EA-9199-0ABB6116B865}" destId="{97297CA5-9BE4-40BC-A7EC-08C7FACA494C}" srcOrd="1" destOrd="0" presId="urn:microsoft.com/office/officeart/2005/8/layout/pyramid1"/>
    <dgm:cxn modelId="{50C8D440-DA5E-4B92-BF99-764910A0CCD8}" type="presParOf" srcId="{97297CA5-9BE4-40BC-A7EC-08C7FACA494C}" destId="{CAAC66F4-00E9-44E9-BBBD-4324E0630D7B}" srcOrd="0" destOrd="0" presId="urn:microsoft.com/office/officeart/2005/8/layout/pyramid1"/>
    <dgm:cxn modelId="{44460B77-813A-4E61-B155-F757A3793CB7}" type="presParOf" srcId="{97297CA5-9BE4-40BC-A7EC-08C7FACA494C}" destId="{1419A3E9-EED1-4162-9E8A-74E9B5C7C444}" srcOrd="1" destOrd="0" presId="urn:microsoft.com/office/officeart/2005/8/layout/pyramid1"/>
    <dgm:cxn modelId="{549B83DF-AF3C-4409-B511-54F0910FFBD2}" type="presParOf" srcId="{F1F974EE-5BDA-42EA-9199-0ABB6116B865}" destId="{9F05FB8B-9C53-4B11-B77E-F6092BF44118}" srcOrd="2" destOrd="0" presId="urn:microsoft.com/office/officeart/2005/8/layout/pyramid1"/>
    <dgm:cxn modelId="{C982D309-A006-4840-BF45-AE68C3D45767}" type="presParOf" srcId="{9F05FB8B-9C53-4B11-B77E-F6092BF44118}" destId="{145CE866-F5F3-4019-B3A2-127D0E7BBBEB}" srcOrd="0" destOrd="0" presId="urn:microsoft.com/office/officeart/2005/8/layout/pyramid1"/>
    <dgm:cxn modelId="{46ABAEE9-9CB7-4A69-9424-DB35807823A2}" type="presParOf" srcId="{9F05FB8B-9C53-4B11-B77E-F6092BF44118}" destId="{C64A6E93-5870-4C4C-A480-3B32DB94DB95}" srcOrd="1" destOrd="0" presId="urn:microsoft.com/office/officeart/2005/8/layout/pyramid1"/>
    <dgm:cxn modelId="{E42651F8-5B9C-4404-9C11-4C51F69344B5}" type="presParOf" srcId="{F1F974EE-5BDA-42EA-9199-0ABB6116B865}" destId="{8B0FFB31-BAB6-4CD1-8A99-B6AB5B385F35}" srcOrd="3" destOrd="0" presId="urn:microsoft.com/office/officeart/2005/8/layout/pyramid1"/>
    <dgm:cxn modelId="{DCA74A61-0919-4451-829B-24308DF59899}" type="presParOf" srcId="{8B0FFB31-BAB6-4CD1-8A99-B6AB5B385F35}" destId="{C9F14A1A-FA38-44E5-A953-7BDD64DB0F7E}" srcOrd="0" destOrd="0" presId="urn:microsoft.com/office/officeart/2005/8/layout/pyramid1"/>
    <dgm:cxn modelId="{DE71C95B-EEFF-416C-AA67-5AE3BFCE8BE3}" type="presParOf" srcId="{8B0FFB31-BAB6-4CD1-8A99-B6AB5B385F35}" destId="{F0826685-BAAB-46C4-BB6F-3AF6B2F3DCA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48AF-FA0C-462F-A384-C8C450935425}">
      <dsp:nvSpPr>
        <dsp:cNvPr id="0" name=""/>
        <dsp:cNvSpPr/>
      </dsp:nvSpPr>
      <dsp:spPr>
        <a:xfrm>
          <a:off x="-7753828" y="-1184976"/>
          <a:ext cx="9227952" cy="9227952"/>
        </a:xfrm>
        <a:prstGeom prst="blockArc">
          <a:avLst>
            <a:gd name="adj1" fmla="val 18900000"/>
            <a:gd name="adj2" fmla="val 2700000"/>
            <a:gd name="adj3" fmla="val 234"/>
          </a:avLst>
        </a:prstGeom>
        <a:noFill/>
        <a:ln w="55000" cap="flat" cmpd="thickThin"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872841-7A77-491C-A9E1-E0CC0FD3B0BE}">
      <dsp:nvSpPr>
        <dsp:cNvPr id="0" name=""/>
        <dsp:cNvSpPr/>
      </dsp:nvSpPr>
      <dsp:spPr>
        <a:xfrm>
          <a:off x="548982" y="361142"/>
          <a:ext cx="8497290" cy="722010"/>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3096"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latin typeface="+mj-lt"/>
            </a:rPr>
            <a:t>Pour quoi vouloir un reflet ? (projection)</a:t>
          </a:r>
        </a:p>
      </dsp:txBody>
      <dsp:txXfrm>
        <a:off x="548982" y="361142"/>
        <a:ext cx="8497290" cy="722010"/>
      </dsp:txXfrm>
    </dsp:sp>
    <dsp:sp modelId="{B9EB3B09-8FD8-4070-A3B8-ACFB3101F556}">
      <dsp:nvSpPr>
        <dsp:cNvPr id="0" name=""/>
        <dsp:cNvSpPr/>
      </dsp:nvSpPr>
      <dsp:spPr>
        <a:xfrm>
          <a:off x="97726" y="270891"/>
          <a:ext cx="902512" cy="902512"/>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C7ADE0D-6DC2-405A-96F2-509023B65E09}">
      <dsp:nvSpPr>
        <dsp:cNvPr id="0" name=""/>
        <dsp:cNvSpPr/>
      </dsp:nvSpPr>
      <dsp:spPr>
        <a:xfrm>
          <a:off x="1142885" y="1444020"/>
          <a:ext cx="7903387" cy="722010"/>
        </a:xfrm>
        <a:prstGeom prst="rect">
          <a:avLst/>
        </a:prstGeom>
        <a:gradFill rotWithShape="0">
          <a:gsLst>
            <a:gs pos="0">
              <a:schemeClr val="accent5">
                <a:hueOff val="1343711"/>
                <a:satOff val="1896"/>
                <a:lumOff val="-235"/>
                <a:alphaOff val="0"/>
                <a:shade val="15000"/>
                <a:satMod val="180000"/>
              </a:schemeClr>
            </a:gs>
            <a:gs pos="50000">
              <a:schemeClr val="accent5">
                <a:hueOff val="1343711"/>
                <a:satOff val="1896"/>
                <a:lumOff val="-235"/>
                <a:alphaOff val="0"/>
                <a:shade val="45000"/>
                <a:satMod val="170000"/>
              </a:schemeClr>
            </a:gs>
            <a:gs pos="70000">
              <a:schemeClr val="accent5">
                <a:hueOff val="1343711"/>
                <a:satOff val="1896"/>
                <a:lumOff val="-235"/>
                <a:alphaOff val="0"/>
                <a:tint val="99000"/>
                <a:shade val="65000"/>
                <a:satMod val="155000"/>
              </a:schemeClr>
            </a:gs>
            <a:gs pos="100000">
              <a:schemeClr val="accent5">
                <a:hueOff val="1343711"/>
                <a:satOff val="1896"/>
                <a:lumOff val="-23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3096"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latin typeface="+mj-lt"/>
            </a:rPr>
            <a:t>Pourquoi vouloir ressembler ? (identification)</a:t>
          </a:r>
        </a:p>
      </dsp:txBody>
      <dsp:txXfrm>
        <a:off x="1142885" y="1444020"/>
        <a:ext cx="7903387" cy="722010"/>
      </dsp:txXfrm>
    </dsp:sp>
    <dsp:sp modelId="{84F07A05-9825-4675-90CB-A52C5B9D9396}">
      <dsp:nvSpPr>
        <dsp:cNvPr id="0" name=""/>
        <dsp:cNvSpPr/>
      </dsp:nvSpPr>
      <dsp:spPr>
        <a:xfrm>
          <a:off x="691629" y="1353769"/>
          <a:ext cx="902512" cy="902512"/>
        </a:xfrm>
        <a:prstGeom prst="ellipse">
          <a:avLst/>
        </a:prstGeom>
        <a:solidFill>
          <a:schemeClr val="lt1">
            <a:hueOff val="0"/>
            <a:satOff val="0"/>
            <a:lumOff val="0"/>
            <a:alphaOff val="0"/>
          </a:schemeClr>
        </a:solidFill>
        <a:ln w="9525" cap="flat" cmpd="sng" algn="ctr">
          <a:solidFill>
            <a:schemeClr val="accent5">
              <a:hueOff val="1343711"/>
              <a:satOff val="1896"/>
              <a:lumOff val="-235"/>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5439A35-E8D9-4DAA-A475-8CAAA5C5DF98}">
      <dsp:nvSpPr>
        <dsp:cNvPr id="0" name=""/>
        <dsp:cNvSpPr/>
      </dsp:nvSpPr>
      <dsp:spPr>
        <a:xfrm>
          <a:off x="1414462" y="2526898"/>
          <a:ext cx="7631811" cy="722010"/>
        </a:xfrm>
        <a:prstGeom prst="rect">
          <a:avLst/>
        </a:prstGeom>
        <a:gradFill rotWithShape="0">
          <a:gsLst>
            <a:gs pos="0">
              <a:schemeClr val="accent5">
                <a:hueOff val="2687421"/>
                <a:satOff val="3792"/>
                <a:lumOff val="-470"/>
                <a:alphaOff val="0"/>
                <a:shade val="15000"/>
                <a:satMod val="180000"/>
              </a:schemeClr>
            </a:gs>
            <a:gs pos="50000">
              <a:schemeClr val="accent5">
                <a:hueOff val="2687421"/>
                <a:satOff val="3792"/>
                <a:lumOff val="-470"/>
                <a:alphaOff val="0"/>
                <a:shade val="45000"/>
                <a:satMod val="170000"/>
              </a:schemeClr>
            </a:gs>
            <a:gs pos="70000">
              <a:schemeClr val="accent5">
                <a:hueOff val="2687421"/>
                <a:satOff val="3792"/>
                <a:lumOff val="-470"/>
                <a:alphaOff val="0"/>
                <a:tint val="99000"/>
                <a:shade val="65000"/>
                <a:satMod val="155000"/>
              </a:schemeClr>
            </a:gs>
            <a:gs pos="100000">
              <a:schemeClr val="accent5">
                <a:hueOff val="2687421"/>
                <a:satOff val="3792"/>
                <a:lumOff val="-47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3096"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A quoi voulons-nous ressembler  ? (imprégnation)</a:t>
          </a:r>
          <a:endParaRPr lang="fr-FR" sz="2500" kern="1200" dirty="0"/>
        </a:p>
      </dsp:txBody>
      <dsp:txXfrm>
        <a:off x="1414462" y="2526898"/>
        <a:ext cx="7631811" cy="722010"/>
      </dsp:txXfrm>
    </dsp:sp>
    <dsp:sp modelId="{BC170BFC-458D-4264-BFF6-E69901F8FFA6}">
      <dsp:nvSpPr>
        <dsp:cNvPr id="0" name=""/>
        <dsp:cNvSpPr/>
      </dsp:nvSpPr>
      <dsp:spPr>
        <a:xfrm>
          <a:off x="963206" y="2436647"/>
          <a:ext cx="902512" cy="902512"/>
        </a:xfrm>
        <a:prstGeom prst="ellipse">
          <a:avLst/>
        </a:prstGeom>
        <a:solidFill>
          <a:schemeClr val="lt1">
            <a:hueOff val="0"/>
            <a:satOff val="0"/>
            <a:lumOff val="0"/>
            <a:alphaOff val="0"/>
          </a:schemeClr>
        </a:solidFill>
        <a:ln w="9525" cap="flat" cmpd="sng" algn="ctr">
          <a:solidFill>
            <a:schemeClr val="accent5">
              <a:hueOff val="2687421"/>
              <a:satOff val="3792"/>
              <a:lumOff val="-47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0809B7C-7CE6-4F60-8A16-5D08A887176C}">
      <dsp:nvSpPr>
        <dsp:cNvPr id="0" name=""/>
        <dsp:cNvSpPr/>
      </dsp:nvSpPr>
      <dsp:spPr>
        <a:xfrm>
          <a:off x="1414462" y="3609091"/>
          <a:ext cx="7631811" cy="722010"/>
        </a:xfrm>
        <a:prstGeom prst="rect">
          <a:avLst/>
        </a:prstGeom>
        <a:gradFill rotWithShape="0">
          <a:gsLst>
            <a:gs pos="0">
              <a:schemeClr val="accent5">
                <a:hueOff val="4031132"/>
                <a:satOff val="5687"/>
                <a:lumOff val="-706"/>
                <a:alphaOff val="0"/>
                <a:shade val="15000"/>
                <a:satMod val="180000"/>
              </a:schemeClr>
            </a:gs>
            <a:gs pos="50000">
              <a:schemeClr val="accent5">
                <a:hueOff val="4031132"/>
                <a:satOff val="5687"/>
                <a:lumOff val="-706"/>
                <a:alphaOff val="0"/>
                <a:shade val="45000"/>
                <a:satMod val="170000"/>
              </a:schemeClr>
            </a:gs>
            <a:gs pos="70000">
              <a:schemeClr val="accent5">
                <a:hueOff val="4031132"/>
                <a:satOff val="5687"/>
                <a:lumOff val="-706"/>
                <a:alphaOff val="0"/>
                <a:tint val="99000"/>
                <a:shade val="65000"/>
                <a:satMod val="155000"/>
              </a:schemeClr>
            </a:gs>
            <a:gs pos="100000">
              <a:schemeClr val="accent5">
                <a:hueOff val="4031132"/>
                <a:satOff val="5687"/>
                <a:lumOff val="-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3096"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A qui voulons-nous ressembler ? (personnification)</a:t>
          </a:r>
          <a:endParaRPr lang="fr-FR" sz="2500" kern="1200" dirty="0"/>
        </a:p>
      </dsp:txBody>
      <dsp:txXfrm>
        <a:off x="1414462" y="3609091"/>
        <a:ext cx="7631811" cy="722010"/>
      </dsp:txXfrm>
    </dsp:sp>
    <dsp:sp modelId="{A60C8087-46E6-45DA-AE68-9BBA5702FBED}">
      <dsp:nvSpPr>
        <dsp:cNvPr id="0" name=""/>
        <dsp:cNvSpPr/>
      </dsp:nvSpPr>
      <dsp:spPr>
        <a:xfrm>
          <a:off x="963206" y="3518839"/>
          <a:ext cx="902512" cy="902512"/>
        </a:xfrm>
        <a:prstGeom prst="ellipse">
          <a:avLst/>
        </a:prstGeom>
        <a:solidFill>
          <a:schemeClr val="lt1">
            <a:hueOff val="0"/>
            <a:satOff val="0"/>
            <a:lumOff val="0"/>
            <a:alphaOff val="0"/>
          </a:schemeClr>
        </a:solidFill>
        <a:ln w="9525" cap="flat" cmpd="sng" algn="ctr">
          <a:solidFill>
            <a:schemeClr val="accent5">
              <a:hueOff val="4031132"/>
              <a:satOff val="5687"/>
              <a:lumOff val="-706"/>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2956900-9D76-4EE9-87A9-B32AB8F65319}">
      <dsp:nvSpPr>
        <dsp:cNvPr id="0" name=""/>
        <dsp:cNvSpPr/>
      </dsp:nvSpPr>
      <dsp:spPr>
        <a:xfrm>
          <a:off x="1142885" y="4691969"/>
          <a:ext cx="7903387" cy="722010"/>
        </a:xfrm>
        <a:prstGeom prst="rect">
          <a:avLst/>
        </a:prstGeom>
        <a:gradFill rotWithShape="0">
          <a:gsLst>
            <a:gs pos="0">
              <a:schemeClr val="accent5">
                <a:hueOff val="5374843"/>
                <a:satOff val="7583"/>
                <a:lumOff val="-941"/>
                <a:alphaOff val="0"/>
                <a:shade val="15000"/>
                <a:satMod val="180000"/>
              </a:schemeClr>
            </a:gs>
            <a:gs pos="50000">
              <a:schemeClr val="accent5">
                <a:hueOff val="5374843"/>
                <a:satOff val="7583"/>
                <a:lumOff val="-941"/>
                <a:alphaOff val="0"/>
                <a:shade val="45000"/>
                <a:satMod val="170000"/>
              </a:schemeClr>
            </a:gs>
            <a:gs pos="70000">
              <a:schemeClr val="accent5">
                <a:hueOff val="5374843"/>
                <a:satOff val="7583"/>
                <a:lumOff val="-941"/>
                <a:alphaOff val="0"/>
                <a:tint val="99000"/>
                <a:shade val="65000"/>
                <a:satMod val="155000"/>
              </a:schemeClr>
            </a:gs>
            <a:gs pos="100000">
              <a:schemeClr val="accent5">
                <a:hueOff val="5374843"/>
                <a:satOff val="7583"/>
                <a:lumOff val="-94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3096"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Comment ressembler et dépasser ? (intériorisation) </a:t>
          </a:r>
          <a:endParaRPr lang="fr-FR" sz="2500" kern="1200" dirty="0"/>
        </a:p>
      </dsp:txBody>
      <dsp:txXfrm>
        <a:off x="1142885" y="4691969"/>
        <a:ext cx="7903387" cy="722010"/>
      </dsp:txXfrm>
    </dsp:sp>
    <dsp:sp modelId="{06569921-9792-4C0A-B639-62B0E59FFA6B}">
      <dsp:nvSpPr>
        <dsp:cNvPr id="0" name=""/>
        <dsp:cNvSpPr/>
      </dsp:nvSpPr>
      <dsp:spPr>
        <a:xfrm>
          <a:off x="691629" y="4601718"/>
          <a:ext cx="902512" cy="902512"/>
        </a:xfrm>
        <a:prstGeom prst="ellipse">
          <a:avLst/>
        </a:prstGeom>
        <a:solidFill>
          <a:schemeClr val="lt1">
            <a:hueOff val="0"/>
            <a:satOff val="0"/>
            <a:lumOff val="0"/>
            <a:alphaOff val="0"/>
          </a:schemeClr>
        </a:solidFill>
        <a:ln w="9525" cap="flat" cmpd="sng" algn="ctr">
          <a:solidFill>
            <a:schemeClr val="accent5">
              <a:hueOff val="5374843"/>
              <a:satOff val="7583"/>
              <a:lumOff val="-941"/>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2029A7B-D0C8-47BC-9C5F-A599414E42E2}">
      <dsp:nvSpPr>
        <dsp:cNvPr id="0" name=""/>
        <dsp:cNvSpPr/>
      </dsp:nvSpPr>
      <dsp:spPr>
        <a:xfrm>
          <a:off x="548982" y="5774847"/>
          <a:ext cx="8497290" cy="722010"/>
        </a:xfrm>
        <a:prstGeom prst="rect">
          <a:avLst/>
        </a:prstGeom>
        <a:gradFill rotWithShape="0">
          <a:gsLst>
            <a:gs pos="0">
              <a:schemeClr val="accent5">
                <a:hueOff val="6718553"/>
                <a:satOff val="9479"/>
                <a:lumOff val="-1176"/>
                <a:alphaOff val="0"/>
                <a:shade val="15000"/>
                <a:satMod val="180000"/>
              </a:schemeClr>
            </a:gs>
            <a:gs pos="50000">
              <a:schemeClr val="accent5">
                <a:hueOff val="6718553"/>
                <a:satOff val="9479"/>
                <a:lumOff val="-1176"/>
                <a:alphaOff val="0"/>
                <a:shade val="45000"/>
                <a:satMod val="170000"/>
              </a:schemeClr>
            </a:gs>
            <a:gs pos="70000">
              <a:schemeClr val="accent5">
                <a:hueOff val="6718553"/>
                <a:satOff val="9479"/>
                <a:lumOff val="-1176"/>
                <a:alphaOff val="0"/>
                <a:tint val="99000"/>
                <a:shade val="65000"/>
                <a:satMod val="155000"/>
              </a:schemeClr>
            </a:gs>
            <a:gs pos="100000">
              <a:schemeClr val="accent5">
                <a:hueOff val="6718553"/>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3096"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Quand ? Combien de temps ? (appropriation)</a:t>
          </a:r>
          <a:endParaRPr lang="fr-FR" sz="2500" kern="1200" dirty="0"/>
        </a:p>
      </dsp:txBody>
      <dsp:txXfrm>
        <a:off x="548982" y="5774847"/>
        <a:ext cx="8497290" cy="722010"/>
      </dsp:txXfrm>
    </dsp:sp>
    <dsp:sp modelId="{6C92DBED-F57A-4A57-A394-ADBCFC018E5F}">
      <dsp:nvSpPr>
        <dsp:cNvPr id="0" name=""/>
        <dsp:cNvSpPr/>
      </dsp:nvSpPr>
      <dsp:spPr>
        <a:xfrm>
          <a:off x="97726" y="5684596"/>
          <a:ext cx="902512" cy="902512"/>
        </a:xfrm>
        <a:prstGeom prst="ellipse">
          <a:avLst/>
        </a:prstGeom>
        <a:solidFill>
          <a:schemeClr val="lt1">
            <a:hueOff val="0"/>
            <a:satOff val="0"/>
            <a:lumOff val="0"/>
            <a:alphaOff val="0"/>
          </a:schemeClr>
        </a:solidFill>
        <a:ln w="9525" cap="flat" cmpd="sng" algn="ctr">
          <a:solidFill>
            <a:schemeClr val="accent5">
              <a:hueOff val="6718553"/>
              <a:satOff val="9479"/>
              <a:lumOff val="-1176"/>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A73D8-DF75-44E4-A999-ADAEFB7BE2F6}">
      <dsp:nvSpPr>
        <dsp:cNvPr id="0" name=""/>
        <dsp:cNvSpPr/>
      </dsp:nvSpPr>
      <dsp:spPr>
        <a:xfrm>
          <a:off x="2363079" y="2421532"/>
          <a:ext cx="345906" cy="367384"/>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endParaRPr lang="fr-FR" sz="100" kern="1200" dirty="0"/>
        </a:p>
      </dsp:txBody>
      <dsp:txXfrm>
        <a:off x="2413736" y="2475334"/>
        <a:ext cx="244592" cy="259780"/>
      </dsp:txXfrm>
    </dsp:sp>
    <dsp:sp modelId="{62087467-4A4F-4B7A-9AD6-F21AD70F084C}">
      <dsp:nvSpPr>
        <dsp:cNvPr id="0" name=""/>
        <dsp:cNvSpPr/>
      </dsp:nvSpPr>
      <dsp:spPr>
        <a:xfrm rot="2608063">
          <a:off x="2987443" y="1362424"/>
          <a:ext cx="1124196" cy="453018"/>
        </a:xfrm>
        <a:prstGeom prst="rightArrow">
          <a:avLst>
            <a:gd name="adj1" fmla="val 60000"/>
            <a:gd name="adj2" fmla="val 5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006078" y="1406280"/>
        <a:ext cx="988291" cy="271810"/>
      </dsp:txXfrm>
    </dsp:sp>
    <dsp:sp modelId="{91CBABD5-80A9-4174-86A3-1A5E686D0311}">
      <dsp:nvSpPr>
        <dsp:cNvPr id="0" name=""/>
        <dsp:cNvSpPr/>
      </dsp:nvSpPr>
      <dsp:spPr>
        <a:xfrm>
          <a:off x="1869829" y="2916"/>
          <a:ext cx="1332407" cy="133240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fr-FR" sz="2100" kern="1200" dirty="0"/>
        </a:p>
      </dsp:txBody>
      <dsp:txXfrm>
        <a:off x="2064955" y="198042"/>
        <a:ext cx="942155" cy="942155"/>
      </dsp:txXfrm>
    </dsp:sp>
    <dsp:sp modelId="{5E275400-496A-4B97-BC0E-9DEEB61719BC}">
      <dsp:nvSpPr>
        <dsp:cNvPr id="0" name=""/>
        <dsp:cNvSpPr/>
      </dsp:nvSpPr>
      <dsp:spPr>
        <a:xfrm rot="21447930">
          <a:off x="2930019" y="2349457"/>
          <a:ext cx="534001" cy="45301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930085" y="2443066"/>
        <a:ext cx="398096" cy="271810"/>
      </dsp:txXfrm>
    </dsp:sp>
    <dsp:sp modelId="{98952207-A1D1-4934-B66B-EA5FC221B0C6}">
      <dsp:nvSpPr>
        <dsp:cNvPr id="0" name=""/>
        <dsp:cNvSpPr/>
      </dsp:nvSpPr>
      <dsp:spPr>
        <a:xfrm>
          <a:off x="3714748" y="1857356"/>
          <a:ext cx="1332407" cy="1332407"/>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Femme</a:t>
          </a:r>
          <a:endParaRPr lang="fr-FR" sz="1800" kern="1200" dirty="0"/>
        </a:p>
      </dsp:txBody>
      <dsp:txXfrm>
        <a:off x="3909874" y="2052482"/>
        <a:ext cx="942155" cy="942155"/>
      </dsp:txXfrm>
    </dsp:sp>
    <dsp:sp modelId="{FE4B5DEF-C469-4C8C-8146-5D29E930F5AD}">
      <dsp:nvSpPr>
        <dsp:cNvPr id="0" name=""/>
        <dsp:cNvSpPr/>
      </dsp:nvSpPr>
      <dsp:spPr>
        <a:xfrm rot="10800000">
          <a:off x="1601971" y="2352436"/>
          <a:ext cx="502350" cy="45301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1737876" y="2443040"/>
        <a:ext cx="366445" cy="271810"/>
      </dsp:txXfrm>
    </dsp:sp>
    <dsp:sp modelId="{E1255835-90C1-4801-B306-78B86B141254}">
      <dsp:nvSpPr>
        <dsp:cNvPr id="0" name=""/>
        <dsp:cNvSpPr/>
      </dsp:nvSpPr>
      <dsp:spPr>
        <a:xfrm>
          <a:off x="1869829" y="3736749"/>
          <a:ext cx="1332407" cy="1332407"/>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dirty="0" smtClean="0">
              <a:solidFill>
                <a:schemeClr val="bg1">
                  <a:lumMod val="95000"/>
                  <a:lumOff val="5000"/>
                </a:schemeClr>
              </a:solidFill>
            </a:rPr>
            <a:t>Enfants</a:t>
          </a:r>
          <a:endParaRPr lang="fr-FR" sz="2100" b="1" kern="1200" dirty="0">
            <a:solidFill>
              <a:schemeClr val="bg1">
                <a:lumMod val="95000"/>
                <a:lumOff val="5000"/>
              </a:schemeClr>
            </a:solidFill>
          </a:endParaRPr>
        </a:p>
      </dsp:txBody>
      <dsp:txXfrm>
        <a:off x="2064955" y="3931875"/>
        <a:ext cx="942155" cy="942155"/>
      </dsp:txXfrm>
    </dsp:sp>
    <dsp:sp modelId="{15247280-82C8-4F2F-9259-56A36D7FCC70}">
      <dsp:nvSpPr>
        <dsp:cNvPr id="0" name=""/>
        <dsp:cNvSpPr/>
      </dsp:nvSpPr>
      <dsp:spPr>
        <a:xfrm rot="8129012">
          <a:off x="938691" y="1428545"/>
          <a:ext cx="1184934" cy="453018"/>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1055097" y="1471507"/>
        <a:ext cx="1049029" cy="271810"/>
      </dsp:txXfrm>
    </dsp:sp>
    <dsp:sp modelId="{2D186892-24A1-445B-A8F2-35EA8DCE35FF}">
      <dsp:nvSpPr>
        <dsp:cNvPr id="0" name=""/>
        <dsp:cNvSpPr/>
      </dsp:nvSpPr>
      <dsp:spPr>
        <a:xfrm>
          <a:off x="2912" y="1869833"/>
          <a:ext cx="1332407" cy="1332407"/>
        </a:xfrm>
        <a:prstGeom prst="ellipse">
          <a:avLst/>
        </a:prstGeom>
        <a:solidFill>
          <a:srgbClr val="00206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Homme</a:t>
          </a:r>
          <a:endParaRPr lang="fr-FR" sz="1800" kern="1200" dirty="0"/>
        </a:p>
      </dsp:txBody>
      <dsp:txXfrm>
        <a:off x="198038" y="2064959"/>
        <a:ext cx="942155" cy="942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F5D90-309C-409E-A80F-DDC340BE1120}">
      <dsp:nvSpPr>
        <dsp:cNvPr id="0" name=""/>
        <dsp:cNvSpPr/>
      </dsp:nvSpPr>
      <dsp:spPr>
        <a:xfrm>
          <a:off x="1607343" y="0"/>
          <a:ext cx="1071562" cy="464343"/>
        </a:xfrm>
        <a:prstGeom prst="trapezoid">
          <a:avLst>
            <a:gd name="adj" fmla="val 115385"/>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F</a:t>
          </a:r>
          <a:endParaRPr lang="fr-FR" sz="2900" kern="1200" dirty="0"/>
        </a:p>
      </dsp:txBody>
      <dsp:txXfrm>
        <a:off x="1607343" y="0"/>
        <a:ext cx="1071562" cy="464343"/>
      </dsp:txXfrm>
    </dsp:sp>
    <dsp:sp modelId="{CAAC66F4-00E9-44E9-BBBD-4324E0630D7B}">
      <dsp:nvSpPr>
        <dsp:cNvPr id="0" name=""/>
        <dsp:cNvSpPr/>
      </dsp:nvSpPr>
      <dsp:spPr>
        <a:xfrm>
          <a:off x="1071562" y="464343"/>
          <a:ext cx="2143124" cy="464343"/>
        </a:xfrm>
        <a:prstGeom prst="trapezoid">
          <a:avLst>
            <a:gd name="adj" fmla="val 115385"/>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Nation</a:t>
          </a:r>
          <a:endParaRPr lang="fr-FR" sz="2900" kern="1200" dirty="0"/>
        </a:p>
      </dsp:txBody>
      <dsp:txXfrm>
        <a:off x="1446609" y="464343"/>
        <a:ext cx="1393031" cy="464343"/>
      </dsp:txXfrm>
    </dsp:sp>
    <dsp:sp modelId="{145CE866-F5F3-4019-B3A2-127D0E7BBBEB}">
      <dsp:nvSpPr>
        <dsp:cNvPr id="0" name=""/>
        <dsp:cNvSpPr/>
      </dsp:nvSpPr>
      <dsp:spPr>
        <a:xfrm>
          <a:off x="535781" y="928687"/>
          <a:ext cx="3214687" cy="464343"/>
        </a:xfrm>
        <a:prstGeom prst="trapezoid">
          <a:avLst>
            <a:gd name="adj" fmla="val 115385"/>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monde</a:t>
          </a:r>
          <a:endParaRPr lang="fr-FR" sz="2900" kern="1200" dirty="0"/>
        </a:p>
      </dsp:txBody>
      <dsp:txXfrm>
        <a:off x="1098351" y="928687"/>
        <a:ext cx="2089546" cy="464343"/>
      </dsp:txXfrm>
    </dsp:sp>
    <dsp:sp modelId="{C9F14A1A-FA38-44E5-A953-7BDD64DB0F7E}">
      <dsp:nvSpPr>
        <dsp:cNvPr id="0" name=""/>
        <dsp:cNvSpPr/>
      </dsp:nvSpPr>
      <dsp:spPr>
        <a:xfrm>
          <a:off x="0" y="1393031"/>
          <a:ext cx="4286249" cy="464343"/>
        </a:xfrm>
        <a:prstGeom prst="trapezoid">
          <a:avLst>
            <a:gd name="adj" fmla="val 115385"/>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Ciel et Terre</a:t>
          </a:r>
          <a:endParaRPr lang="fr-FR" sz="2900" kern="1200" dirty="0"/>
        </a:p>
      </dsp:txBody>
      <dsp:txXfrm>
        <a:off x="750093" y="1393031"/>
        <a:ext cx="2786062" cy="4643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A73D8-DF75-44E4-A999-ADAEFB7BE2F6}">
      <dsp:nvSpPr>
        <dsp:cNvPr id="0" name=""/>
        <dsp:cNvSpPr/>
      </dsp:nvSpPr>
      <dsp:spPr>
        <a:xfrm>
          <a:off x="2363079" y="2421532"/>
          <a:ext cx="345906" cy="367384"/>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endParaRPr lang="fr-FR" sz="100" kern="1200" dirty="0"/>
        </a:p>
      </dsp:txBody>
      <dsp:txXfrm>
        <a:off x="2413736" y="2475334"/>
        <a:ext cx="244592" cy="259780"/>
      </dsp:txXfrm>
    </dsp:sp>
    <dsp:sp modelId="{62087467-4A4F-4B7A-9AD6-F21AD70F084C}">
      <dsp:nvSpPr>
        <dsp:cNvPr id="0" name=""/>
        <dsp:cNvSpPr/>
      </dsp:nvSpPr>
      <dsp:spPr>
        <a:xfrm rot="2608063">
          <a:off x="2987443" y="1362424"/>
          <a:ext cx="1124196" cy="453018"/>
        </a:xfrm>
        <a:prstGeom prst="rightArrow">
          <a:avLst>
            <a:gd name="adj1" fmla="val 60000"/>
            <a:gd name="adj2" fmla="val 5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006078" y="1406280"/>
        <a:ext cx="988291" cy="271810"/>
      </dsp:txXfrm>
    </dsp:sp>
    <dsp:sp modelId="{91CBABD5-80A9-4174-86A3-1A5E686D0311}">
      <dsp:nvSpPr>
        <dsp:cNvPr id="0" name=""/>
        <dsp:cNvSpPr/>
      </dsp:nvSpPr>
      <dsp:spPr>
        <a:xfrm>
          <a:off x="1869829" y="2916"/>
          <a:ext cx="1332407" cy="133240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fr-FR" sz="2100" kern="1200" dirty="0"/>
        </a:p>
      </dsp:txBody>
      <dsp:txXfrm>
        <a:off x="2064955" y="198042"/>
        <a:ext cx="942155" cy="942155"/>
      </dsp:txXfrm>
    </dsp:sp>
    <dsp:sp modelId="{5E275400-496A-4B97-BC0E-9DEEB61719BC}">
      <dsp:nvSpPr>
        <dsp:cNvPr id="0" name=""/>
        <dsp:cNvSpPr/>
      </dsp:nvSpPr>
      <dsp:spPr>
        <a:xfrm rot="21488442">
          <a:off x="2926896" y="2357493"/>
          <a:ext cx="525770" cy="45301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926932" y="2450302"/>
        <a:ext cx="389865" cy="271810"/>
      </dsp:txXfrm>
    </dsp:sp>
    <dsp:sp modelId="{98952207-A1D1-4934-B66B-EA5FC221B0C6}">
      <dsp:nvSpPr>
        <dsp:cNvPr id="0" name=""/>
        <dsp:cNvSpPr/>
      </dsp:nvSpPr>
      <dsp:spPr>
        <a:xfrm>
          <a:off x="3700052" y="1879607"/>
          <a:ext cx="1332407" cy="1332407"/>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femme</a:t>
          </a:r>
          <a:endParaRPr lang="fr-FR" sz="2000" kern="1200" dirty="0"/>
        </a:p>
      </dsp:txBody>
      <dsp:txXfrm>
        <a:off x="3895178" y="2074733"/>
        <a:ext cx="942155" cy="942155"/>
      </dsp:txXfrm>
    </dsp:sp>
    <dsp:sp modelId="{FE4B5DEF-C469-4C8C-8146-5D29E930F5AD}">
      <dsp:nvSpPr>
        <dsp:cNvPr id="0" name=""/>
        <dsp:cNvSpPr/>
      </dsp:nvSpPr>
      <dsp:spPr>
        <a:xfrm rot="10800000">
          <a:off x="1601971" y="2352436"/>
          <a:ext cx="502350" cy="45301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1737876" y="2443040"/>
        <a:ext cx="366445" cy="271810"/>
      </dsp:txXfrm>
    </dsp:sp>
    <dsp:sp modelId="{E1255835-90C1-4801-B306-78B86B141254}">
      <dsp:nvSpPr>
        <dsp:cNvPr id="0" name=""/>
        <dsp:cNvSpPr/>
      </dsp:nvSpPr>
      <dsp:spPr>
        <a:xfrm>
          <a:off x="1869829" y="3736749"/>
          <a:ext cx="1332407" cy="1332407"/>
        </a:xfrm>
        <a:prstGeom prst="ellipse">
          <a:avLst/>
        </a:prstGeom>
        <a:solidFill>
          <a:schemeClr val="accent4">
            <a:lumMod val="60000"/>
            <a:lumOff val="4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dirty="0" smtClean="0">
              <a:solidFill>
                <a:schemeClr val="bg1">
                  <a:lumMod val="95000"/>
                  <a:lumOff val="5000"/>
                </a:schemeClr>
              </a:solidFill>
            </a:rPr>
            <a:t>enfants</a:t>
          </a:r>
          <a:endParaRPr lang="fr-FR" sz="2100" b="1" kern="1200" dirty="0">
            <a:solidFill>
              <a:schemeClr val="bg1">
                <a:lumMod val="95000"/>
                <a:lumOff val="5000"/>
              </a:schemeClr>
            </a:solidFill>
          </a:endParaRPr>
        </a:p>
      </dsp:txBody>
      <dsp:txXfrm>
        <a:off x="2064955" y="3931875"/>
        <a:ext cx="942155" cy="942155"/>
      </dsp:txXfrm>
    </dsp:sp>
    <dsp:sp modelId="{15247280-82C8-4F2F-9259-56A36D7FCC70}">
      <dsp:nvSpPr>
        <dsp:cNvPr id="0" name=""/>
        <dsp:cNvSpPr/>
      </dsp:nvSpPr>
      <dsp:spPr>
        <a:xfrm rot="8129012">
          <a:off x="938691" y="1428545"/>
          <a:ext cx="1184934" cy="453018"/>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1055097" y="1471507"/>
        <a:ext cx="1049029" cy="271810"/>
      </dsp:txXfrm>
    </dsp:sp>
    <dsp:sp modelId="{2D186892-24A1-445B-A8F2-35EA8DCE35FF}">
      <dsp:nvSpPr>
        <dsp:cNvPr id="0" name=""/>
        <dsp:cNvSpPr/>
      </dsp:nvSpPr>
      <dsp:spPr>
        <a:xfrm>
          <a:off x="2912" y="1869833"/>
          <a:ext cx="1332407" cy="1332407"/>
        </a:xfrm>
        <a:prstGeom prst="ellipse">
          <a:avLst/>
        </a:prstGeom>
        <a:solidFill>
          <a:srgbClr val="00206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homme</a:t>
          </a:r>
          <a:endParaRPr lang="fr-FR" sz="1800" kern="1200" dirty="0"/>
        </a:p>
      </dsp:txBody>
      <dsp:txXfrm>
        <a:off x="198038" y="2064959"/>
        <a:ext cx="942155" cy="9421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F5D90-309C-409E-A80F-DDC340BE1120}">
      <dsp:nvSpPr>
        <dsp:cNvPr id="0" name=""/>
        <dsp:cNvSpPr/>
      </dsp:nvSpPr>
      <dsp:spPr>
        <a:xfrm>
          <a:off x="1607355" y="0"/>
          <a:ext cx="1071570" cy="464341"/>
        </a:xfrm>
        <a:prstGeom prst="trapezoid">
          <a:avLst>
            <a:gd name="adj" fmla="val 115386"/>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F</a:t>
          </a:r>
          <a:endParaRPr lang="fr-FR" sz="2900" kern="1200" dirty="0"/>
        </a:p>
      </dsp:txBody>
      <dsp:txXfrm>
        <a:off x="1607355" y="0"/>
        <a:ext cx="1071570" cy="464341"/>
      </dsp:txXfrm>
    </dsp:sp>
    <dsp:sp modelId="{CAAC66F4-00E9-44E9-BBBD-4324E0630D7B}">
      <dsp:nvSpPr>
        <dsp:cNvPr id="0" name=""/>
        <dsp:cNvSpPr/>
      </dsp:nvSpPr>
      <dsp:spPr>
        <a:xfrm>
          <a:off x="1071570" y="464340"/>
          <a:ext cx="2143140" cy="464341"/>
        </a:xfrm>
        <a:prstGeom prst="trapezoid">
          <a:avLst>
            <a:gd name="adj" fmla="val 115386"/>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Société</a:t>
          </a:r>
          <a:endParaRPr lang="fr-FR" sz="2900" kern="1200" dirty="0"/>
        </a:p>
      </dsp:txBody>
      <dsp:txXfrm>
        <a:off x="1446619" y="464340"/>
        <a:ext cx="1393041" cy="464341"/>
      </dsp:txXfrm>
    </dsp:sp>
    <dsp:sp modelId="{145CE866-F5F3-4019-B3A2-127D0E7BBBEB}">
      <dsp:nvSpPr>
        <dsp:cNvPr id="0" name=""/>
        <dsp:cNvSpPr/>
      </dsp:nvSpPr>
      <dsp:spPr>
        <a:xfrm>
          <a:off x="535785" y="928681"/>
          <a:ext cx="3214709" cy="464341"/>
        </a:xfrm>
        <a:prstGeom prst="trapezoid">
          <a:avLst>
            <a:gd name="adj" fmla="val 115386"/>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Nation</a:t>
          </a:r>
          <a:endParaRPr lang="fr-FR" sz="2900" kern="1200" dirty="0"/>
        </a:p>
      </dsp:txBody>
      <dsp:txXfrm>
        <a:off x="1098359" y="928681"/>
        <a:ext cx="2089561" cy="464341"/>
      </dsp:txXfrm>
    </dsp:sp>
    <dsp:sp modelId="{C9F14A1A-FA38-44E5-A953-7BDD64DB0F7E}">
      <dsp:nvSpPr>
        <dsp:cNvPr id="0" name=""/>
        <dsp:cNvSpPr/>
      </dsp:nvSpPr>
      <dsp:spPr>
        <a:xfrm>
          <a:off x="0" y="1393022"/>
          <a:ext cx="4286280" cy="464341"/>
        </a:xfrm>
        <a:prstGeom prst="trapezoid">
          <a:avLst>
            <a:gd name="adj" fmla="val 115386"/>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Monde</a:t>
          </a:r>
          <a:endParaRPr lang="fr-FR" sz="2900" kern="1200" dirty="0"/>
        </a:p>
      </dsp:txBody>
      <dsp:txXfrm>
        <a:off x="750098" y="1393022"/>
        <a:ext cx="2786082" cy="4643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6BA0-3BB4-4EE8-A65E-87F3058046F9}" type="datetimeFigureOut">
              <a:rPr lang="fr-FR" smtClean="0"/>
              <a:pPr/>
              <a:t>09/05/2014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36F26-3155-4B15-84EF-FE17CE1FC963}" type="slidenum">
              <a:rPr lang="fr-FR" smtClean="0"/>
              <a:pPr/>
              <a:t>‹N°›</a:t>
            </a:fld>
            <a:endParaRPr lang="fr-FR"/>
          </a:p>
        </p:txBody>
      </p:sp>
    </p:spTree>
    <p:extLst>
      <p:ext uri="{BB962C8B-B14F-4D97-AF65-F5344CB8AC3E}">
        <p14:creationId xmlns:p14="http://schemas.microsoft.com/office/powerpoint/2010/main" val="26781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136F26-3155-4B15-84EF-FE17CE1FC963}" type="slidenum">
              <a:rPr lang="fr-FR" smtClean="0"/>
              <a:pPr/>
              <a:t>16</a:t>
            </a:fld>
            <a:endParaRPr lang="fr-FR"/>
          </a:p>
        </p:txBody>
      </p:sp>
    </p:spTree>
    <p:extLst>
      <p:ext uri="{BB962C8B-B14F-4D97-AF65-F5344CB8AC3E}">
        <p14:creationId xmlns:p14="http://schemas.microsoft.com/office/powerpoint/2010/main" val="115240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31AA709-349D-422A-A382-0F15DFA3AF13}" type="slidenum">
              <a:rPr lang="fr-FR" smtClean="0"/>
              <a:pPr/>
              <a:t>‹N°›</a:t>
            </a:fld>
            <a:endParaRPr lang="fr-F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096000" y="6356350"/>
            <a:ext cx="762000" cy="365125"/>
          </a:xfrm>
        </p:spPr>
        <p:txBody>
          <a:bodyPr/>
          <a:lstStyle/>
          <a:p>
            <a:fld id="{531AA709-349D-422A-A382-0F15DFA3AF13}" type="slidenum">
              <a:rPr lang="fr-FR" smtClean="0"/>
              <a:pPr/>
              <a:t>‹N°›</a:t>
            </a:fld>
            <a:endParaRPr lang="fr-F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76250"/>
          </a:xfrm>
        </p:spPr>
        <p:txBody>
          <a:bodyPr/>
          <a:lstStyle>
            <a:lvl1pPr>
              <a:defRPr/>
            </a:lvl1pPr>
          </a:lstStyle>
          <a:p>
            <a:pPr>
              <a:defRPr/>
            </a:pPr>
            <a:fld id="{EA2BC8E3-C3A4-475F-B68E-5F43D478F718}" type="slidenum">
              <a:rPr lang="fr-FR"/>
              <a:pPr>
                <a:defRPr/>
              </a:pPr>
              <a:t>‹N°›</a:t>
            </a:fld>
            <a:endParaRPr lang="fr-FR"/>
          </a:p>
        </p:txBody>
      </p:sp>
      <p:sp>
        <p:nvSpPr>
          <p:cNvPr id="7" name="Espace réservé du pied de page 6"/>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338792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2869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2355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CF6E75-CB32-43FC-A9A6-40B857AE8AE8}" type="datetimeFigureOut">
              <a:rPr lang="fr-FR" smtClean="0"/>
              <a:t>09/05/2014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78855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CF6E75-CB32-43FC-A9A6-40B857AE8AE8}" type="datetimeFigureOut">
              <a:rPr lang="fr-FR" smtClean="0"/>
              <a:t>09/05/2014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25350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CF6E75-CB32-43FC-A9A6-40B857AE8AE8}" type="datetimeFigureOut">
              <a:rPr lang="fr-FR" smtClean="0"/>
              <a:t>09/05/2014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8912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CF6E75-CB32-43FC-A9A6-40B857AE8AE8}" type="datetimeFigureOut">
              <a:rPr lang="fr-FR" smtClean="0"/>
              <a:t>09/05/2014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973311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CF6E75-CB32-43FC-A9A6-40B857AE8AE8}" type="datetimeFigureOut">
              <a:rPr lang="fr-FR" smtClean="0"/>
              <a:t>09/05/2014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931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09/05/2014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7468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09/05/2014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43787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001687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185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5" name="Footer Placeholder 4"/>
          <p:cNvSpPr>
            <a:spLocks noGrp="1"/>
          </p:cNvSpPr>
          <p:nvPr>
            <p:ph type="ftr" sz="quarter" idx="11"/>
          </p:nvPr>
        </p:nvSpPr>
        <p:spPr>
          <a:xfrm>
            <a:off x="5791200" y="6356350"/>
            <a:ext cx="2895600" cy="365125"/>
          </a:xfrm>
        </p:spPr>
        <p:txBody>
          <a:bodyPr/>
          <a:lstStyle/>
          <a:p>
            <a:endParaRPr lang="fr-F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31AA709-349D-422A-A382-0F15DFA3AF13}" type="slidenum">
              <a:rPr lang="fr-FR" smtClean="0"/>
              <a:pPr/>
              <a:t>‹N°›</a:t>
            </a:fld>
            <a:endParaRPr lang="fr-F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09/05/2014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fr-FR" smtClean="0"/>
              <a:t>Modifiez le style du titre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07ECF63-AFA9-4E36-A615-4A585160CA5A}" type="datetimeFigureOut">
              <a:rPr lang="fr-FR" smtClean="0"/>
              <a:pPr/>
              <a:t>09/05/2014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31AA709-349D-422A-A382-0F15DFA3AF13}" type="slidenum">
              <a:rPr lang="fr-FR" smtClean="0"/>
              <a:pPr/>
              <a:t>‹N°›</a:t>
            </a:fld>
            <a:endParaRPr lang="fr-F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F6E75-CB32-43FC-A9A6-40B857AE8AE8}" type="datetimeFigureOut">
              <a:rPr lang="fr-FR" smtClean="0"/>
              <a:t>09/05/2014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51FFC-5A08-4C1E-B90F-6E12A60777F1}" type="slidenum">
              <a:rPr lang="fr-FR" smtClean="0"/>
              <a:t>‹N°›</a:t>
            </a:fld>
            <a:endParaRPr lang="fr-FR"/>
          </a:p>
        </p:txBody>
      </p:sp>
    </p:spTree>
    <p:extLst>
      <p:ext uri="{BB962C8B-B14F-4D97-AF65-F5344CB8AC3E}">
        <p14:creationId xmlns:p14="http://schemas.microsoft.com/office/powerpoint/2010/main" val="4924331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recoveringeden.net/wp-content/uploads/2011/03/Picture-4.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ontrepoints.org/2013/05/15/124388-mes-logiciels-mont-tuer-ou-les-logiciels-de-letatisme-francais/imgscan-contrepoints-2013806-logiciel-socialiste" TargetMode="Externa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d/dc/USA_orthographic.sv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1.bp.blogspot.com/_YCAtS9lif4k/TFxGb74XggI/AAAAAAAAEgk/iW69LE4B_Hs/s1600/large_John-F-Kennedy-Obama_A_New_Camelot_Meye.jp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pt.wikipedia.org/wiki/Ficheiro:JPK_Photo.jpg" TargetMode="External"/><Relationship Id="rId1" Type="http://schemas.openxmlformats.org/officeDocument/2006/relationships/slideLayout" Target="../slideLayouts/slideLayout2.xml"/><Relationship Id="rId6" Type="http://schemas.openxmlformats.org/officeDocument/2006/relationships/hyperlink" Target="http://penobscotdems.com/wp-content/uploads/2011/09/john_f_kennedy-749600.jpg" TargetMode="External"/><Relationship Id="rId5" Type="http://schemas.openxmlformats.org/officeDocument/2006/relationships/image" Target="../media/image23.jpeg"/><Relationship Id="rId4" Type="http://schemas.openxmlformats.org/officeDocument/2006/relationships/hyperlink" Target="http://www.jfklibrary.org/Asset-Viewer/DnqRcGZYTU6hn0nFED79RQ.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classicmoviekids.com/images/w/woodnatalie/nataliewood6.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vesnicolin.fr/Data_YN/downloads/Article/101_pompier-vs-flammes1.jpg" TargetMode="Externa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hyperlink" Target="http://sem.unige.ch/wp/valdarve/files/2011/04/aigle-royal-et-aiglon1.jpg" TargetMode="External"/><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6.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6.gi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37.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37.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demainjechange.com/wp-content/uploads/2013/04/prendre-de-l-assurance.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arclin.fr/blog/wp-content/uploads/2012/03/DSC_0050.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orient="vert"/>
          </p:nvPr>
        </p:nvSpPr>
        <p:spPr>
          <a:xfrm rot="16200000">
            <a:off x="6988649" y="1948458"/>
            <a:ext cx="2223493" cy="1728191"/>
          </a:xfrm>
        </p:spPr>
        <p:txBody>
          <a:bodyPr>
            <a:noAutofit/>
          </a:bodyPr>
          <a:lstStyle/>
          <a:p>
            <a:r>
              <a:rPr lang="fr-FR" sz="3600" dirty="0"/>
              <a:t>Les Semaines </a:t>
            </a:r>
            <a:r>
              <a:rPr lang="fr-FR" sz="3600" dirty="0" smtClean="0"/>
              <a:t/>
            </a:r>
            <a:br>
              <a:rPr lang="fr-FR" sz="3600" dirty="0" smtClean="0"/>
            </a:br>
            <a:r>
              <a:rPr lang="fr-FR" sz="3600" dirty="0" smtClean="0"/>
              <a:t>de l’image</a:t>
            </a:r>
            <a:endParaRPr lang="fr-FR" sz="36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0"/>
            <a:ext cx="5115973" cy="6821297"/>
          </a:xfrm>
          <a:prstGeom prst="rect">
            <a:avLst/>
          </a:prstGeom>
        </p:spPr>
      </p:pic>
      <p:sp>
        <p:nvSpPr>
          <p:cNvPr id="5" name="Rectangle 4"/>
          <p:cNvSpPr/>
          <p:nvPr/>
        </p:nvSpPr>
        <p:spPr>
          <a:xfrm>
            <a:off x="0" y="6273225"/>
            <a:ext cx="702027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b="1" dirty="0">
                <a:solidFill>
                  <a:srgbClr val="FFC000"/>
                </a:solidFill>
                <a:latin typeface="+mj-lt"/>
              </a:rPr>
              <a:t>Parole donnée N° </a:t>
            </a:r>
            <a:r>
              <a:rPr lang="fr-FR" sz="3200" b="1" dirty="0" smtClean="0">
                <a:solidFill>
                  <a:srgbClr val="FFC000"/>
                </a:solidFill>
                <a:latin typeface="+mj-lt"/>
              </a:rPr>
              <a:t>187 – Mercredi 9 avril 2014</a:t>
            </a:r>
            <a:endParaRPr lang="fr-FR" sz="3200" b="1" dirty="0">
              <a:solidFill>
                <a:srgbClr val="FFC000"/>
              </a:solidFill>
              <a:latin typeface="+mj-lt"/>
            </a:endParaRPr>
          </a:p>
        </p:txBody>
      </p:sp>
    </p:spTree>
    <p:extLst>
      <p:ext uri="{BB962C8B-B14F-4D97-AF65-F5344CB8AC3E}">
        <p14:creationId xmlns:p14="http://schemas.microsoft.com/office/powerpoint/2010/main" val="178775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Résolutions</a:t>
            </a:r>
            <a:endParaRPr lang="fr-FR" sz="7200" dirty="0"/>
          </a:p>
        </p:txBody>
      </p:sp>
      <p:sp>
        <p:nvSpPr>
          <p:cNvPr id="3" name="Espace réservé du contenu 2"/>
          <p:cNvSpPr>
            <a:spLocks noGrp="1"/>
          </p:cNvSpPr>
          <p:nvPr>
            <p:ph idx="1"/>
          </p:nvPr>
        </p:nvSpPr>
        <p:spPr>
          <a:xfrm>
            <a:off x="0" y="1556792"/>
            <a:ext cx="9144000" cy="5301208"/>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fr-FR" dirty="0" smtClean="0">
                <a:latin typeface="+mj-lt"/>
              </a:rPr>
              <a:t>Les parents veulent des enfants qui fassent mieux qu’eux. Nous avions un professeur à notre table. Un enseignant doit avoir une vision pour ses étudiants, ne pas se contenter de leur faire cours. Il faut des professeurs qui s’investissent, soient altruistes. Le bon enseignant, conscient d’être mortel, doit former ses successeurs, qui iront plus loin que lui. Le contre-exemple est le </a:t>
            </a:r>
            <a:r>
              <a:rPr lang="fr-FR" dirty="0">
                <a:latin typeface="+mj-lt"/>
              </a:rPr>
              <a:t>professeur qui bloque l’ascension des </a:t>
            </a:r>
            <a:r>
              <a:rPr lang="fr-FR" dirty="0" smtClean="0">
                <a:latin typeface="+mj-lt"/>
              </a:rPr>
              <a:t>élèves en se sachant pas les stimuler, en les écrasant. On doit passer </a:t>
            </a:r>
            <a:r>
              <a:rPr lang="fr-FR" dirty="0">
                <a:latin typeface="+mj-lt"/>
              </a:rPr>
              <a:t>du temps avec les étudiants, du temps personnalisé. </a:t>
            </a:r>
            <a:r>
              <a:rPr lang="fr-FR" dirty="0" smtClean="0">
                <a:latin typeface="+mj-lt"/>
              </a:rPr>
              <a:t>Être parent, être professeur, c’est être présent. Les relations </a:t>
            </a:r>
            <a:r>
              <a:rPr lang="fr-FR" dirty="0">
                <a:latin typeface="+mj-lt"/>
              </a:rPr>
              <a:t>de cœur entre professeurs et élèves, </a:t>
            </a:r>
            <a:r>
              <a:rPr lang="fr-FR" dirty="0" smtClean="0">
                <a:latin typeface="+mj-lt"/>
              </a:rPr>
              <a:t>entre parents </a:t>
            </a:r>
            <a:r>
              <a:rPr lang="fr-FR" dirty="0">
                <a:latin typeface="+mj-lt"/>
              </a:rPr>
              <a:t>et </a:t>
            </a:r>
            <a:r>
              <a:rPr lang="fr-FR" dirty="0" smtClean="0">
                <a:latin typeface="+mj-lt"/>
              </a:rPr>
              <a:t>enfants, sont cruciales. </a:t>
            </a:r>
          </a:p>
          <a:p>
            <a:r>
              <a:rPr lang="fr-FR" dirty="0" smtClean="0">
                <a:latin typeface="+mj-lt"/>
              </a:rPr>
              <a:t>Le professeur doit aider à l’élève à devenir utile aux autres. Montrer à l’étudiant qu’il a de la valeur. </a:t>
            </a:r>
          </a:p>
          <a:p>
            <a:r>
              <a:rPr lang="fr-FR" dirty="0" smtClean="0">
                <a:latin typeface="+mj-lt"/>
              </a:rPr>
              <a:t>Il faut étudier l’histoire et en tirer les leçons (que ce soit l’histoire familiale, nationale, ou bien mondiale)</a:t>
            </a:r>
          </a:p>
          <a:p>
            <a:r>
              <a:rPr lang="fr-FR" dirty="0" smtClean="0">
                <a:latin typeface="+mj-lt"/>
              </a:rPr>
              <a:t>D’autre part, on remarque que les étudiants comprennent encore mieux en expliquant bien aux autres. </a:t>
            </a:r>
          </a:p>
          <a:p>
            <a:r>
              <a:rPr lang="fr-FR" dirty="0" smtClean="0">
                <a:latin typeface="+mj-lt"/>
              </a:rPr>
              <a:t>La vocation de l’enseignement n’est pas d’apprendre – c’est d’apprendre à apprendre. </a:t>
            </a:r>
          </a:p>
          <a:p>
            <a:r>
              <a:rPr lang="fr-FR" dirty="0" smtClean="0">
                <a:latin typeface="+mj-lt"/>
              </a:rPr>
              <a:t>Il ne faut pas pousser mais attirer,  et tirer vers le haut. </a:t>
            </a:r>
          </a:p>
        </p:txBody>
      </p:sp>
    </p:spTree>
    <p:extLst>
      <p:ext uri="{BB962C8B-B14F-4D97-AF65-F5344CB8AC3E}">
        <p14:creationId xmlns:p14="http://schemas.microsoft.com/office/powerpoint/2010/main" val="42397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9600" dirty="0" smtClean="0"/>
              <a:t>Deuxième partie</a:t>
            </a:r>
            <a:endParaRPr lang="fr-FR" sz="9600" dirty="0"/>
          </a:p>
        </p:txBody>
      </p:sp>
      <p:sp>
        <p:nvSpPr>
          <p:cNvPr id="3" name="Espace réservé du texte 2"/>
          <p:cNvSpPr>
            <a:spLocks noGrp="1"/>
          </p:cNvSpPr>
          <p:nvPr>
            <p:ph type="body" idx="1"/>
          </p:nvPr>
        </p:nvSpPr>
        <p:spPr/>
        <p:txBody>
          <a:bodyPr/>
          <a:lstStyle/>
          <a:p>
            <a:r>
              <a:rPr lang="fr-FR" dirty="0" smtClean="0"/>
              <a:t>Exposé de Laurent </a:t>
            </a:r>
            <a:r>
              <a:rPr lang="fr-FR" dirty="0" err="1" smtClean="0"/>
              <a:t>Ladouce</a:t>
            </a:r>
            <a:endParaRPr lang="fr-FR" dirty="0"/>
          </a:p>
        </p:txBody>
      </p:sp>
    </p:spTree>
    <p:extLst>
      <p:ext uri="{BB962C8B-B14F-4D97-AF65-F5344CB8AC3E}">
        <p14:creationId xmlns:p14="http://schemas.microsoft.com/office/powerpoint/2010/main" val="1388747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D’où vient le mot image ?</a:t>
            </a:r>
            <a:endParaRPr lang="fr-FR" sz="7200" dirty="0"/>
          </a:p>
        </p:txBody>
      </p:sp>
      <p:sp>
        <p:nvSpPr>
          <p:cNvPr id="3" name="Espace réservé du contenu 2"/>
          <p:cNvSpPr>
            <a:spLocks noGrp="1"/>
          </p:cNvSpPr>
          <p:nvPr>
            <p:ph idx="1"/>
          </p:nvPr>
        </p:nvSpPr>
        <p:spPr>
          <a:xfrm>
            <a:off x="251520" y="1752600"/>
            <a:ext cx="8640960" cy="4373563"/>
          </a:xfrm>
        </p:spPr>
        <p:txBody>
          <a:bodyPr/>
          <a:lstStyle/>
          <a:p>
            <a:r>
              <a:rPr lang="fr-FR" dirty="0" smtClean="0"/>
              <a:t>Du latin </a:t>
            </a:r>
            <a:r>
              <a:rPr lang="fr-FR" i="1" dirty="0" smtClean="0"/>
              <a:t>imago</a:t>
            </a:r>
            <a:r>
              <a:rPr lang="fr-FR" dirty="0" smtClean="0"/>
              <a:t>, qui a essayé de concentrer en un seul sens plusieurs mots grecs</a:t>
            </a:r>
          </a:p>
          <a:p>
            <a:endParaRPr lang="fr-FR" dirty="0" smtClean="0"/>
          </a:p>
          <a:p>
            <a:r>
              <a:rPr lang="fr-FR" b="1" i="1" dirty="0" err="1" smtClean="0"/>
              <a:t>eidôlon</a:t>
            </a:r>
            <a:r>
              <a:rPr lang="fr-FR" dirty="0"/>
              <a:t> [</a:t>
            </a:r>
            <a:r>
              <a:rPr lang="fr-FR" dirty="0" err="1"/>
              <a:t>εἴδωλον</a:t>
            </a:r>
            <a:r>
              <a:rPr lang="fr-FR" dirty="0" smtClean="0"/>
              <a:t>] =&gt; idole</a:t>
            </a:r>
          </a:p>
          <a:p>
            <a:r>
              <a:rPr lang="fr-FR" b="1" i="1" dirty="0" err="1" smtClean="0"/>
              <a:t>eikôn</a:t>
            </a:r>
            <a:r>
              <a:rPr lang="fr-FR" dirty="0"/>
              <a:t> [</a:t>
            </a:r>
            <a:r>
              <a:rPr lang="fr-FR" dirty="0" err="1"/>
              <a:t>εἰκών</a:t>
            </a:r>
            <a:r>
              <a:rPr lang="fr-FR" dirty="0" smtClean="0"/>
              <a:t>] =&gt; icône, ce qui tient de, et rappelle</a:t>
            </a:r>
          </a:p>
          <a:p>
            <a:r>
              <a:rPr lang="fr-FR" b="1" i="1" dirty="0" err="1" smtClean="0"/>
              <a:t>phantasma</a:t>
            </a:r>
            <a:r>
              <a:rPr lang="fr-FR" dirty="0"/>
              <a:t> [</a:t>
            </a:r>
            <a:r>
              <a:rPr lang="fr-FR" dirty="0" err="1"/>
              <a:t>ϕάντ</a:t>
            </a:r>
            <a:r>
              <a:rPr lang="fr-FR" dirty="0"/>
              <a:t>αὓμα</a:t>
            </a:r>
            <a:r>
              <a:rPr lang="fr-FR" dirty="0" smtClean="0"/>
              <a:t>] =&gt; fantasme - simulacre</a:t>
            </a:r>
          </a:p>
          <a:p>
            <a:r>
              <a:rPr lang="fr-FR" b="1" i="1" dirty="0" err="1" smtClean="0"/>
              <a:t>emphasis</a:t>
            </a:r>
            <a:r>
              <a:rPr lang="fr-FR" dirty="0" smtClean="0"/>
              <a:t>[</a:t>
            </a:r>
            <a:r>
              <a:rPr lang="fr-FR" dirty="0" err="1" smtClean="0"/>
              <a:t>ἔμϕ</a:t>
            </a:r>
            <a:r>
              <a:rPr lang="fr-FR" dirty="0" smtClean="0"/>
              <a:t>αὓιὖ] =&gt; emphase (accentuer)</a:t>
            </a:r>
          </a:p>
          <a:p>
            <a:r>
              <a:rPr lang="fr-FR" b="1" i="1" dirty="0" err="1" smtClean="0"/>
              <a:t>tupos</a:t>
            </a:r>
            <a:r>
              <a:rPr lang="fr-FR" dirty="0"/>
              <a:t> [</a:t>
            </a:r>
            <a:r>
              <a:rPr lang="fr-FR" dirty="0" err="1"/>
              <a:t>τύ</a:t>
            </a:r>
            <a:r>
              <a:rPr lang="fr-FR" dirty="0"/>
              <a:t>ποὖ</a:t>
            </a:r>
            <a:r>
              <a:rPr lang="fr-FR" dirty="0" smtClean="0"/>
              <a:t>] =&gt; type</a:t>
            </a:r>
            <a:endParaRPr lang="fr-FR" dirty="0"/>
          </a:p>
        </p:txBody>
      </p:sp>
    </p:spTree>
    <p:extLst>
      <p:ext uri="{BB962C8B-B14F-4D97-AF65-F5344CB8AC3E}">
        <p14:creationId xmlns:p14="http://schemas.microsoft.com/office/powerpoint/2010/main" val="422746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Imiter les anciens, ou les dépasser ?</a:t>
            </a:r>
            <a:endParaRPr lang="fr-FR" dirty="0"/>
          </a:p>
        </p:txBody>
      </p:sp>
      <p:sp>
        <p:nvSpPr>
          <p:cNvPr id="3" name="Espace réservé du contenu 2"/>
          <p:cNvSpPr>
            <a:spLocks noGrp="1"/>
          </p:cNvSpPr>
          <p:nvPr>
            <p:ph idx="1"/>
          </p:nvPr>
        </p:nvSpPr>
        <p:spPr>
          <a:xfrm>
            <a:off x="395536" y="1600200"/>
            <a:ext cx="8291264" cy="5069160"/>
          </a:xfrm>
        </p:spPr>
        <p:txBody>
          <a:bodyPr>
            <a:normAutofit/>
          </a:bodyPr>
          <a:lstStyle/>
          <a:p>
            <a:r>
              <a:rPr lang="fr-FR" dirty="0" smtClean="0">
                <a:latin typeface="+mj-lt"/>
              </a:rPr>
              <a:t>Longtemps, les civilisations traditionnelles voulurent reproduire les figures et modèles du passé, réputés inégalables. </a:t>
            </a:r>
          </a:p>
          <a:p>
            <a:r>
              <a:rPr lang="fr-FR" dirty="0" smtClean="0">
                <a:latin typeface="+mj-lt"/>
              </a:rPr>
              <a:t>Aujourd’hui, on se projette, on s’imagine en mieux, dans l’avenir. L’actualité est sans cesse dépassée. </a:t>
            </a:r>
          </a:p>
          <a:p>
            <a:r>
              <a:rPr lang="fr-FR" dirty="0" smtClean="0">
                <a:latin typeface="+mj-lt"/>
              </a:rPr>
              <a:t>L’enfant dépassera ses parents, le disciple surpassera le maître</a:t>
            </a:r>
          </a:p>
          <a:p>
            <a:r>
              <a:rPr lang="fr-FR" dirty="0" smtClean="0">
                <a:latin typeface="+mj-lt"/>
              </a:rPr>
              <a:t>Le produit actuel est un brouillon du produit d’avenir, qui sera toujours mieux. L’homme d’aujourd’hui ne peut qu’envier l’homme de demain.</a:t>
            </a:r>
          </a:p>
          <a:p>
            <a:r>
              <a:rPr lang="fr-FR" dirty="0" smtClean="0">
                <a:latin typeface="+mj-lt"/>
              </a:rPr>
              <a:t>Cette projection dans l’avenir est une force de la civilisation actuelle mais peut devenir aussi une faiblesse, entraînant la perte de toute référence et norme stable. </a:t>
            </a:r>
          </a:p>
        </p:txBody>
      </p:sp>
    </p:spTree>
    <p:extLst>
      <p:ext uri="{BB962C8B-B14F-4D97-AF65-F5344CB8AC3E}">
        <p14:creationId xmlns:p14="http://schemas.microsoft.com/office/powerpoint/2010/main" val="389528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noGrp="1"/>
          </p:cNvGraphicFramePr>
          <p:nvPr>
            <p:ph idx="4294967295"/>
            <p:extLst>
              <p:ext uri="{D42A27DB-BD31-4B8C-83A1-F6EECF244321}">
                <p14:modId xmlns:p14="http://schemas.microsoft.com/office/powerpoint/2010/main" val="33687765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03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600" b="1" dirty="0" smtClean="0"/>
              <a:t>Pourquoi vouloir un reflet ?</a:t>
            </a:r>
            <a:endParaRPr lang="fr-FR" sz="6600" b="1" dirty="0"/>
          </a:p>
        </p:txBody>
      </p:sp>
      <p:sp>
        <p:nvSpPr>
          <p:cNvPr id="4" name="Espace réservé du texte 3"/>
          <p:cNvSpPr>
            <a:spLocks noGrp="1"/>
          </p:cNvSpPr>
          <p:nvPr>
            <p:ph type="body" idx="1"/>
          </p:nvPr>
        </p:nvSpPr>
        <p:spPr>
          <a:xfrm>
            <a:off x="467544" y="1628800"/>
            <a:ext cx="2808312" cy="639762"/>
          </a:xfrm>
        </p:spPr>
        <p:style>
          <a:lnRef idx="0">
            <a:schemeClr val="accent5"/>
          </a:lnRef>
          <a:fillRef idx="3">
            <a:schemeClr val="accent5"/>
          </a:fillRef>
          <a:effectRef idx="3">
            <a:schemeClr val="accent5"/>
          </a:effectRef>
          <a:fontRef idx="minor">
            <a:schemeClr val="lt1"/>
          </a:fontRef>
        </p:style>
        <p:txBody>
          <a:bodyPr>
            <a:normAutofit fontScale="92500"/>
          </a:bodyPr>
          <a:lstStyle/>
          <a:p>
            <a:r>
              <a:rPr lang="fr-FR" dirty="0" smtClean="0"/>
              <a:t>Pourquoi se projeter ?</a:t>
            </a:r>
            <a:endParaRPr lang="fr-FR" dirty="0"/>
          </a:p>
        </p:txBody>
      </p:sp>
      <p:sp>
        <p:nvSpPr>
          <p:cNvPr id="3" name="Espace réservé du contenu 2"/>
          <p:cNvSpPr>
            <a:spLocks noGrp="1"/>
          </p:cNvSpPr>
          <p:nvPr>
            <p:ph sz="half" idx="2"/>
          </p:nvPr>
        </p:nvSpPr>
        <p:spPr>
          <a:xfrm>
            <a:off x="457200" y="2348879"/>
            <a:ext cx="2818656" cy="4320481"/>
          </a:xfrm>
        </p:spPr>
        <p:style>
          <a:lnRef idx="1">
            <a:schemeClr val="accent5"/>
          </a:lnRef>
          <a:fillRef idx="2">
            <a:schemeClr val="accent5"/>
          </a:fillRef>
          <a:effectRef idx="1">
            <a:schemeClr val="accent5"/>
          </a:effectRef>
          <a:fontRef idx="minor">
            <a:schemeClr val="dk1"/>
          </a:fontRef>
        </p:style>
        <p:txBody>
          <a:bodyPr>
            <a:normAutofit/>
          </a:bodyPr>
          <a:lstStyle/>
          <a:p>
            <a:r>
              <a:rPr lang="fr-FR" dirty="0" smtClean="0">
                <a:latin typeface="+mj-lt"/>
              </a:rPr>
              <a:t>L’être humain est une personne, un sujet, un être réfléchi. </a:t>
            </a:r>
          </a:p>
          <a:p>
            <a:r>
              <a:rPr lang="fr-FR" dirty="0" smtClean="0">
                <a:latin typeface="+mj-lt"/>
              </a:rPr>
              <a:t>Qu’est-ce qui le pousse à vouloir se refléter dans un objet, et plus encore à se réfléchir dans un subordonné (enfant, élève) qui le dépassera ?</a:t>
            </a:r>
            <a:r>
              <a:rPr lang="fr-FR" dirty="0">
                <a:latin typeface="+mj-lt"/>
              </a:rPr>
              <a:t>	</a:t>
            </a:r>
          </a:p>
        </p:txBody>
      </p:sp>
      <p:sp>
        <p:nvSpPr>
          <p:cNvPr id="5" name="Espace réservé du texte 4"/>
          <p:cNvSpPr>
            <a:spLocks noGrp="1"/>
          </p:cNvSpPr>
          <p:nvPr>
            <p:ph type="body" sz="quarter" idx="3"/>
          </p:nvPr>
        </p:nvSpPr>
        <p:spPr>
          <a:xfrm>
            <a:off x="3563888" y="1628800"/>
            <a:ext cx="5256584" cy="639762"/>
          </a:xfrm>
        </p:spPr>
        <p:style>
          <a:lnRef idx="0">
            <a:schemeClr val="accent6"/>
          </a:lnRef>
          <a:fillRef idx="3">
            <a:schemeClr val="accent6"/>
          </a:fillRef>
          <a:effectRef idx="3">
            <a:schemeClr val="accent6"/>
          </a:effectRef>
          <a:fontRef idx="minor">
            <a:schemeClr val="lt1"/>
          </a:fontRef>
        </p:style>
        <p:txBody>
          <a:bodyPr>
            <a:normAutofit/>
          </a:bodyPr>
          <a:lstStyle/>
          <a:p>
            <a:r>
              <a:rPr lang="fr-FR" dirty="0"/>
              <a:t>R</a:t>
            </a:r>
            <a:r>
              <a:rPr lang="fr-FR" dirty="0" smtClean="0"/>
              <a:t>éponse des Principes de l’Unification</a:t>
            </a:r>
            <a:endParaRPr lang="fr-FR" dirty="0"/>
          </a:p>
        </p:txBody>
      </p:sp>
      <p:sp>
        <p:nvSpPr>
          <p:cNvPr id="6" name="Espace réservé du contenu 5"/>
          <p:cNvSpPr>
            <a:spLocks noGrp="1"/>
          </p:cNvSpPr>
          <p:nvPr>
            <p:ph sz="quarter" idx="4"/>
          </p:nvPr>
        </p:nvSpPr>
        <p:spPr>
          <a:xfrm>
            <a:off x="3563889" y="2348880"/>
            <a:ext cx="5256584" cy="432048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fr-FR" b="1" dirty="0">
                <a:latin typeface="+mj-lt"/>
              </a:rPr>
              <a:t>Comment naît la joie ? </a:t>
            </a:r>
            <a:r>
              <a:rPr lang="fr-FR" b="1" dirty="0">
                <a:solidFill>
                  <a:srgbClr val="FF0000"/>
                </a:solidFill>
                <a:latin typeface="+mj-lt"/>
              </a:rPr>
              <a:t>La joie n’est pas le fait d’un individu isolé. Elle naît lorsque nous avons un partenaire objet dans lequel notre nature intérieure et notre forme extérieure se reflètent. </a:t>
            </a:r>
          </a:p>
          <a:p>
            <a:r>
              <a:rPr lang="fr-FR" b="1" dirty="0">
                <a:latin typeface="+mj-lt"/>
              </a:rPr>
              <a:t>Notre partenaire objet nous aide à ressentir notre nature intérieure et notre forme extérieure par la stimulation qu’il nous apporte. Cet objet peut être immatériel ou bien substantiel. Par exemple, le partenaire objet d’un artiste peut être </a:t>
            </a:r>
            <a:r>
              <a:rPr lang="fr-FR" b="1" dirty="0">
                <a:solidFill>
                  <a:srgbClr val="FF0000"/>
                </a:solidFill>
                <a:latin typeface="+mj-lt"/>
              </a:rPr>
              <a:t>une idée dans son esprit ou bien la peinture ou la sculpture achevée qui concrétise cette image. </a:t>
            </a:r>
            <a:r>
              <a:rPr lang="fr-FR" b="1" dirty="0">
                <a:latin typeface="+mj-lt"/>
              </a:rPr>
              <a:t>La visualisation de son idée ou la contemplation de son ouvrage stimule en lui sa nature intérieure et sa forme extérieure qui s’y </a:t>
            </a:r>
            <a:r>
              <a:rPr lang="fr-FR" b="1" dirty="0">
                <a:solidFill>
                  <a:srgbClr val="FF0000"/>
                </a:solidFill>
                <a:latin typeface="+mj-lt"/>
              </a:rPr>
              <a:t>projettent</a:t>
            </a:r>
            <a:r>
              <a:rPr lang="fr-FR" b="1" dirty="0">
                <a:latin typeface="+mj-lt"/>
              </a:rPr>
              <a:t> ; il en éprouve de la joie et de la satisfaction. Quand le partenaire objet n’en est qu’au stade de l’idée, celle-ci ne procure pas une stimulation et une joie comparables à celles qu’apporte l’ouvrage achevé. </a:t>
            </a:r>
          </a:p>
          <a:p>
            <a:r>
              <a:rPr lang="fr-FR" b="1" dirty="0">
                <a:latin typeface="+mj-lt"/>
              </a:rPr>
              <a:t>Cet aspect de l’être humain provient de la nature de Dieu. Dieu éprouve la plénitude de la joie quand Sa nature intérieure et Sa forme extérieure originelles sont stimulées par Ses partenaires objets substantiels.</a:t>
            </a:r>
            <a:endParaRPr lang="fr-FR" dirty="0"/>
          </a:p>
        </p:txBody>
      </p:sp>
    </p:spTree>
    <p:extLst>
      <p:ext uri="{BB962C8B-B14F-4D97-AF65-F5344CB8AC3E}">
        <p14:creationId xmlns:p14="http://schemas.microsoft.com/office/powerpoint/2010/main" val="68534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La passion de ressembler</a:t>
            </a:r>
            <a:endParaRPr lang="fr-FR" sz="7200" dirty="0"/>
          </a:p>
        </p:txBody>
      </p:sp>
      <p:sp>
        <p:nvSpPr>
          <p:cNvPr id="4" name="Espace réservé du contenu 3"/>
          <p:cNvSpPr>
            <a:spLocks noGrp="1"/>
          </p:cNvSpPr>
          <p:nvPr>
            <p:ph sz="half" idx="1"/>
          </p:nvPr>
        </p:nvSpPr>
        <p:spPr>
          <a:xfrm>
            <a:off x="323528" y="1700808"/>
            <a:ext cx="3960440" cy="4853136"/>
          </a:xfrm>
        </p:spPr>
        <p:txBody>
          <a:bodyPr>
            <a:normAutofit fontScale="92500" lnSpcReduction="20000"/>
          </a:bodyPr>
          <a:lstStyle/>
          <a:p>
            <a:r>
              <a:rPr lang="fr-FR" dirty="0" smtClean="0">
                <a:latin typeface="+mj-lt"/>
              </a:rPr>
              <a:t>Genèse : passion créatrice d’un Dieu artiste et démiurge, qui Se projette partout (reflet </a:t>
            </a:r>
            <a:r>
              <a:rPr lang="fr-FR" dirty="0">
                <a:latin typeface="+mj-lt"/>
              </a:rPr>
              <a:t>symbolique </a:t>
            </a:r>
            <a:r>
              <a:rPr lang="fr-FR" dirty="0" smtClean="0">
                <a:latin typeface="+mj-lt"/>
              </a:rPr>
              <a:t>et indirect) Lui-même </a:t>
            </a:r>
            <a:r>
              <a:rPr lang="fr-FR" dirty="0">
                <a:latin typeface="+mj-lt"/>
              </a:rPr>
              <a:t>dans toutes Ses </a:t>
            </a:r>
            <a:r>
              <a:rPr lang="fr-FR" dirty="0" smtClean="0">
                <a:latin typeface="+mj-lt"/>
              </a:rPr>
              <a:t>créatures (Dieu vit que cela était bon)</a:t>
            </a:r>
          </a:p>
          <a:p>
            <a:r>
              <a:rPr lang="fr-FR" dirty="0" smtClean="0">
                <a:latin typeface="+mj-lt"/>
              </a:rPr>
              <a:t>Sa création aboutit logiquement à l’émergence d’un </a:t>
            </a:r>
            <a:r>
              <a:rPr lang="fr-FR" dirty="0" err="1" smtClean="0">
                <a:latin typeface="+mj-lt"/>
              </a:rPr>
              <a:t>co</a:t>
            </a:r>
            <a:r>
              <a:rPr lang="fr-FR" dirty="0" smtClean="0">
                <a:latin typeface="+mj-lt"/>
              </a:rPr>
              <a:t>-créateur (</a:t>
            </a:r>
            <a:r>
              <a:rPr lang="fr-FR" i="1" dirty="0" smtClean="0">
                <a:latin typeface="+mj-lt"/>
              </a:rPr>
              <a:t>imago dei</a:t>
            </a:r>
            <a:r>
              <a:rPr lang="fr-FR" dirty="0" smtClean="0">
                <a:latin typeface="+mj-lt"/>
              </a:rPr>
              <a:t>). Dieu et ce </a:t>
            </a:r>
            <a:r>
              <a:rPr lang="fr-FR" dirty="0" err="1" smtClean="0">
                <a:latin typeface="+mj-lt"/>
              </a:rPr>
              <a:t>co</a:t>
            </a:r>
            <a:r>
              <a:rPr lang="fr-FR" dirty="0" smtClean="0">
                <a:latin typeface="+mj-lt"/>
              </a:rPr>
              <a:t>-créateur sont en relation de guide  et disciple</a:t>
            </a:r>
            <a:r>
              <a:rPr lang="fr-FR" dirty="0">
                <a:latin typeface="+mj-lt"/>
              </a:rPr>
              <a:t> </a:t>
            </a:r>
            <a:r>
              <a:rPr lang="fr-FR" dirty="0" smtClean="0">
                <a:latin typeface="+mj-lt"/>
              </a:rPr>
              <a:t>et surtout parent et enfant (Dieu vit que cela était très bon)</a:t>
            </a:r>
          </a:p>
          <a:p>
            <a:r>
              <a:rPr lang="fr-FR" dirty="0" smtClean="0">
                <a:latin typeface="+mj-lt"/>
              </a:rPr>
              <a:t>Être humain = réflexion directe de Dieu, image = personne (Alter Ego)</a:t>
            </a:r>
            <a:endParaRPr lang="fr-FR" dirty="0">
              <a:latin typeface="+mj-lt"/>
            </a:endParaRPr>
          </a:p>
        </p:txBody>
      </p:sp>
      <p:pic>
        <p:nvPicPr>
          <p:cNvPr id="1026" name="Picture 2" descr="Imago Dei, A conference at Gordon College, April 16"/>
          <p:cNvPicPr>
            <a:picLocks noChangeAspect="1" noChangeArrowheads="1"/>
          </p:cNvPicPr>
          <p:nvPr/>
        </p:nvPicPr>
        <p:blipFill rotWithShape="1">
          <a:blip r:embed="rId3">
            <a:extLst>
              <a:ext uri="{28A0092B-C50C-407E-A947-70E740481C1C}">
                <a14:useLocalDpi xmlns:a14="http://schemas.microsoft.com/office/drawing/2010/main" val="0"/>
              </a:ext>
            </a:extLst>
          </a:blip>
          <a:srcRect b="20099"/>
          <a:stretch/>
        </p:blipFill>
        <p:spPr bwMode="auto">
          <a:xfrm>
            <a:off x="4338633" y="1700808"/>
            <a:ext cx="4373513" cy="1979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4 300x202 Imago De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2751138"/>
            <a:ext cx="28575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4 300x202 Imago De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2598738"/>
            <a:ext cx="28575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Picture 4 300x202 Imago Dei">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325329" y="3861048"/>
            <a:ext cx="4373513" cy="2808312"/>
          </a:xfrm>
          <a:prstGeom prst="rect">
            <a:avLst/>
          </a:prstGeom>
          <a:noFill/>
          <a:ln>
            <a:noFill/>
          </a:ln>
        </p:spPr>
      </p:pic>
    </p:spTree>
    <p:extLst>
      <p:ext uri="{BB962C8B-B14F-4D97-AF65-F5344CB8AC3E}">
        <p14:creationId xmlns:p14="http://schemas.microsoft.com/office/powerpoint/2010/main" val="1035503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6307" y="0"/>
            <a:ext cx="9331677" cy="68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026" name="Picture 2" descr="La création d'Adam, par Michel-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34" y="1628800"/>
            <a:ext cx="9340922"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Le </a:t>
            </a:r>
            <a:r>
              <a:rPr lang="fr-FR" sz="7200" i="1" dirty="0"/>
              <a:t>M</a:t>
            </a:r>
            <a:r>
              <a:rPr lang="fr-FR" sz="7200" i="1" dirty="0" smtClean="0"/>
              <a:t>ade in </a:t>
            </a:r>
            <a:r>
              <a:rPr lang="fr-FR" sz="7200" i="1" dirty="0" err="1" smtClean="0"/>
              <a:t>God</a:t>
            </a:r>
            <a:endParaRPr lang="fr-FR" sz="7200" i="1" dirty="0"/>
          </a:p>
        </p:txBody>
      </p:sp>
      <p:sp>
        <p:nvSpPr>
          <p:cNvPr id="3" name="Espace réservé du contenu 2"/>
          <p:cNvSpPr>
            <a:spLocks noGrp="1"/>
          </p:cNvSpPr>
          <p:nvPr>
            <p:ph idx="1"/>
          </p:nvPr>
        </p:nvSpPr>
        <p:spPr/>
        <p:txBody>
          <a:bodyPr>
            <a:normAutofit lnSpcReduction="10000"/>
          </a:bodyPr>
          <a:lstStyle/>
          <a:p>
            <a:r>
              <a:rPr lang="fr-FR" dirty="0" smtClean="0"/>
              <a:t>Le « </a:t>
            </a:r>
            <a:r>
              <a:rPr lang="fr-FR" dirty="0" err="1" smtClean="0"/>
              <a:t>blueprint</a:t>
            </a:r>
            <a:r>
              <a:rPr lang="fr-FR" dirty="0" smtClean="0"/>
              <a:t> » du Créateur dans toute sa Création</a:t>
            </a:r>
          </a:p>
          <a:p>
            <a:r>
              <a:rPr lang="fr-FR" dirty="0" smtClean="0"/>
              <a:t>Selon les Principes de l’Unification, Dieu a créé en projetant Ses caractéristiques dans tous les êtres créés. </a:t>
            </a:r>
          </a:p>
          <a:p>
            <a:r>
              <a:rPr lang="fr-FR" dirty="0" smtClean="0"/>
              <a:t>Ceux-ci ont donc un « air de famille » et sont des créatures labellisées, standardisées, même si chacune est un exemplaire ou un échantillon unique (variété infinie)</a:t>
            </a:r>
          </a:p>
          <a:p>
            <a:r>
              <a:rPr lang="fr-FR" dirty="0"/>
              <a:t>Le partenaire sujet veut transmettre une empreinte, un design, une idées, des principes, au partenaire objet. </a:t>
            </a:r>
          </a:p>
          <a:p>
            <a:r>
              <a:rPr lang="fr-FR" dirty="0"/>
              <a:t>On s’identifie mieux à une figure de chair, des visages, qu’à des idées abstraites</a:t>
            </a:r>
            <a:endParaRPr lang="fr-FR" dirty="0" smtClean="0"/>
          </a:p>
          <a:p>
            <a:r>
              <a:rPr lang="fr-FR" dirty="0" smtClean="0"/>
              <a:t>L’être humain aspire à refléter lui aussi l’image divine, mais cela devient son projet libre et volontaire.</a:t>
            </a:r>
          </a:p>
        </p:txBody>
      </p:sp>
    </p:spTree>
    <p:extLst>
      <p:ext uri="{BB962C8B-B14F-4D97-AF65-F5344CB8AC3E}">
        <p14:creationId xmlns:p14="http://schemas.microsoft.com/office/powerpoint/2010/main" val="3009420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8000" dirty="0" smtClean="0"/>
              <a:t>Créer un </a:t>
            </a:r>
            <a:r>
              <a:rPr lang="fr-FR" sz="8000" dirty="0" err="1" smtClean="0"/>
              <a:t>co</a:t>
            </a:r>
            <a:r>
              <a:rPr lang="fr-FR" sz="8000" dirty="0" smtClean="0"/>
              <a:t>-créateur</a:t>
            </a:r>
            <a:endParaRPr lang="fr-FR" sz="8000" dirty="0"/>
          </a:p>
        </p:txBody>
      </p:sp>
      <p:sp>
        <p:nvSpPr>
          <p:cNvPr id="6" name="Espace réservé du contenu 5"/>
          <p:cNvSpPr>
            <a:spLocks noGrp="1"/>
          </p:cNvSpPr>
          <p:nvPr>
            <p:ph idx="1"/>
          </p:nvPr>
        </p:nvSpPr>
        <p:spPr>
          <a:xfrm>
            <a:off x="611560" y="1600200"/>
            <a:ext cx="8280920" cy="4853136"/>
          </a:xfrm>
        </p:spPr>
        <p:txBody>
          <a:bodyPr>
            <a:noAutofit/>
          </a:bodyPr>
          <a:lstStyle/>
          <a:p>
            <a:r>
              <a:rPr lang="fr-FR" sz="3200" dirty="0" smtClean="0">
                <a:latin typeface="+mj-lt"/>
              </a:rPr>
              <a:t>Le Créateur Absolu ne veut pas, d’une figurine, d’une poupée. Il ne veut pas non plus </a:t>
            </a:r>
            <a:r>
              <a:rPr lang="fr-FR" sz="3200" dirty="0">
                <a:latin typeface="+mj-lt"/>
              </a:rPr>
              <a:t>d’un </a:t>
            </a:r>
            <a:r>
              <a:rPr lang="fr-FR" sz="3200" dirty="0" smtClean="0">
                <a:latin typeface="+mj-lt"/>
              </a:rPr>
              <a:t>robot exécutant</a:t>
            </a:r>
          </a:p>
          <a:p>
            <a:r>
              <a:rPr lang="fr-FR" sz="3200" dirty="0" smtClean="0">
                <a:latin typeface="+mj-lt"/>
              </a:rPr>
              <a:t>Il souhaite la « deuxième personne du singulier », d’une dignité égale, libre et autonome.</a:t>
            </a:r>
          </a:p>
          <a:p>
            <a:r>
              <a:rPr lang="fr-FR" sz="3200" dirty="0" smtClean="0">
                <a:latin typeface="+mj-lt"/>
              </a:rPr>
              <a:t>Cet être doit pouvoir s’identifier au désir du Créateur, se l’approprier, l’incarner, le transmettre. Dieu veut créer des créateurs de créateurs, des « alter ego » qui auront la même passion créatrice que Lui et propageront Son idéal partout et à jamais.</a:t>
            </a:r>
            <a:endParaRPr lang="fr-FR" sz="3200" dirty="0">
              <a:latin typeface="+mj-lt"/>
            </a:endParaRPr>
          </a:p>
        </p:txBody>
      </p:sp>
    </p:spTree>
    <p:extLst>
      <p:ext uri="{BB962C8B-B14F-4D97-AF65-F5344CB8AC3E}">
        <p14:creationId xmlns:p14="http://schemas.microsoft.com/office/powerpoint/2010/main" val="3372828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188640"/>
            <a:ext cx="7924800" cy="1152128"/>
          </a:xfrm>
        </p:spPr>
        <p:txBody>
          <a:bodyPr>
            <a:normAutofit/>
          </a:bodyPr>
          <a:lstStyle/>
          <a:p>
            <a:r>
              <a:rPr lang="fr-FR" dirty="0" smtClean="0"/>
              <a:t>Première partie : discussion par tables</a:t>
            </a:r>
            <a:endParaRPr lang="fr-FR" dirty="0"/>
          </a:p>
        </p:txBody>
      </p:sp>
      <p:pic>
        <p:nvPicPr>
          <p:cNvPr id="3" name="Espace réservé du contenu 2"/>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3484"/>
          <a:stretch/>
        </p:blipFill>
        <p:spPr>
          <a:xfrm>
            <a:off x="504619" y="1772816"/>
            <a:ext cx="8312964" cy="4770529"/>
          </a:xfrm>
        </p:spPr>
      </p:pic>
    </p:spTree>
    <p:extLst>
      <p:ext uri="{BB962C8B-B14F-4D97-AF65-F5344CB8AC3E}">
        <p14:creationId xmlns:p14="http://schemas.microsoft.com/office/powerpoint/2010/main" val="286411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2632" y="1771442"/>
            <a:ext cx="5841256" cy="649446"/>
          </a:xfrm>
        </p:spPr>
        <p:style>
          <a:lnRef idx="0">
            <a:schemeClr val="accent4"/>
          </a:lnRef>
          <a:fillRef idx="3">
            <a:schemeClr val="accent4"/>
          </a:fillRef>
          <a:effectRef idx="3">
            <a:schemeClr val="accent4"/>
          </a:effectRef>
          <a:fontRef idx="minor">
            <a:schemeClr val="lt1"/>
          </a:fontRef>
        </p:style>
        <p:txBody>
          <a:bodyPr>
            <a:noAutofit/>
          </a:bodyPr>
          <a:lstStyle/>
          <a:p>
            <a:r>
              <a:rPr lang="fr-FR" sz="4000" dirty="0" smtClean="0"/>
              <a:t>Projection et identification</a:t>
            </a:r>
            <a:endParaRPr lang="fr-FR" sz="4000" dirty="0"/>
          </a:p>
        </p:txBody>
      </p:sp>
      <p:sp>
        <p:nvSpPr>
          <p:cNvPr id="5" name="Espace réservé du texte 4"/>
          <p:cNvSpPr>
            <a:spLocks noGrp="1"/>
          </p:cNvSpPr>
          <p:nvPr>
            <p:ph type="body" idx="1"/>
          </p:nvPr>
        </p:nvSpPr>
        <p:spPr>
          <a:xfrm>
            <a:off x="99683" y="6218238"/>
            <a:ext cx="3384376" cy="639762"/>
          </a:xfrm>
        </p:spPr>
        <p:txBody>
          <a:bodyPr/>
          <a:lstStyle/>
          <a:p>
            <a:r>
              <a:rPr lang="fr-FR" dirty="0">
                <a:latin typeface="Arial Black" panose="020B0A04020102020204" pitchFamily="34" charset="0"/>
              </a:rPr>
              <a:t>A</a:t>
            </a:r>
            <a:r>
              <a:rPr lang="fr-FR" dirty="0" smtClean="0">
                <a:latin typeface="Arial Black" panose="020B0A04020102020204" pitchFamily="34" charset="0"/>
              </a:rPr>
              <a:t>lter Ego</a:t>
            </a:r>
            <a:endParaRPr lang="fr-FR" dirty="0">
              <a:latin typeface="Arial Black" panose="020B0A04020102020204" pitchFamily="34" charset="0"/>
            </a:endParaRPr>
          </a:p>
        </p:txBody>
      </p:sp>
      <p:graphicFrame>
        <p:nvGraphicFramePr>
          <p:cNvPr id="4" name="Espace réservé du contenu 3"/>
          <p:cNvGraphicFramePr>
            <a:graphicFrameLocks noGrp="1"/>
          </p:cNvGraphicFramePr>
          <p:nvPr>
            <p:ph sz="half" idx="2"/>
            <p:extLst>
              <p:ext uri="{D42A27DB-BD31-4B8C-83A1-F6EECF244321}">
                <p14:modId xmlns:p14="http://schemas.microsoft.com/office/powerpoint/2010/main" val="458867042"/>
              </p:ext>
            </p:extLst>
          </p:nvPr>
        </p:nvGraphicFramePr>
        <p:xfrm>
          <a:off x="395536" y="2004878"/>
          <a:ext cx="2890664" cy="4422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6"/>
          <p:cNvSpPr>
            <a:spLocks noGrp="1"/>
          </p:cNvSpPr>
          <p:nvPr>
            <p:ph sz="quarter" idx="4"/>
          </p:nvPr>
        </p:nvSpPr>
        <p:spPr>
          <a:xfrm>
            <a:off x="3484059" y="2564903"/>
            <a:ext cx="5213530" cy="4087113"/>
          </a:xfrm>
        </p:spPr>
        <p:txBody>
          <a:bodyPr>
            <a:normAutofit/>
          </a:bodyPr>
          <a:lstStyle/>
          <a:p>
            <a:r>
              <a:rPr lang="fr-FR" sz="2800" dirty="0" smtClean="0">
                <a:latin typeface="+mj-lt"/>
              </a:rPr>
              <a:t>Un lien vertical, absolu (de la première à la deuxième personne du singulier) ascendant, successoral, initiatique</a:t>
            </a:r>
          </a:p>
          <a:p>
            <a:r>
              <a:rPr lang="fr-FR" sz="2800" dirty="0">
                <a:latin typeface="+mj-lt"/>
              </a:rPr>
              <a:t>Autre moi-même (Alter Ego)</a:t>
            </a:r>
          </a:p>
          <a:p>
            <a:r>
              <a:rPr lang="fr-FR" sz="2800" dirty="0">
                <a:latin typeface="+mj-lt"/>
              </a:rPr>
              <a:t>L’objet ne reflète pas le sujet involontairement. Il le </a:t>
            </a:r>
            <a:r>
              <a:rPr lang="fr-FR" sz="2800" dirty="0" smtClean="0">
                <a:latin typeface="+mj-lt"/>
              </a:rPr>
              <a:t>réfléchit </a:t>
            </a:r>
            <a:r>
              <a:rPr lang="fr-FR" sz="2800" dirty="0">
                <a:latin typeface="+mj-lt"/>
              </a:rPr>
              <a:t>de son plein gré, </a:t>
            </a:r>
            <a:r>
              <a:rPr lang="fr-FR" sz="2800" dirty="0" smtClean="0">
                <a:latin typeface="+mj-lt"/>
              </a:rPr>
              <a:t>librement (Participation active)</a:t>
            </a:r>
            <a:endParaRPr lang="fr-FR" sz="2800" dirty="0">
              <a:latin typeface="+mj-lt"/>
            </a:endParaRPr>
          </a:p>
          <a:p>
            <a:r>
              <a:rPr lang="fr-FR" sz="2800" dirty="0" smtClean="0">
                <a:latin typeface="+mj-lt"/>
              </a:rPr>
              <a:t>Se perpétuer, assurer son lignage</a:t>
            </a:r>
          </a:p>
        </p:txBody>
      </p:sp>
      <p:sp>
        <p:nvSpPr>
          <p:cNvPr id="8" name="Arc 39"/>
          <p:cNvSpPr>
            <a:spLocks/>
          </p:cNvSpPr>
          <p:nvPr/>
        </p:nvSpPr>
        <p:spPr bwMode="auto">
          <a:xfrm rot="10206727" flipH="1" flipV="1">
            <a:off x="700171" y="3190461"/>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7030A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9" name="Arc 39"/>
          <p:cNvSpPr>
            <a:spLocks/>
          </p:cNvSpPr>
          <p:nvPr/>
        </p:nvSpPr>
        <p:spPr bwMode="auto">
          <a:xfrm rot="21108513" flipH="1" flipV="1">
            <a:off x="700171" y="3005795"/>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Rectangle 9"/>
          <p:cNvSpPr/>
          <p:nvPr/>
        </p:nvSpPr>
        <p:spPr>
          <a:xfrm>
            <a:off x="2391878" y="3779861"/>
            <a:ext cx="1061509" cy="83099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latin typeface="+mj-lt"/>
              </a:rPr>
              <a:t>Projection</a:t>
            </a:r>
          </a:p>
          <a:p>
            <a:r>
              <a:rPr lang="fr-FR" sz="2400" dirty="0" smtClean="0">
                <a:latin typeface="+mj-lt"/>
              </a:rPr>
              <a:t>Création</a:t>
            </a:r>
            <a:endParaRPr lang="fr-FR" sz="2400" dirty="0">
              <a:latin typeface="+mj-lt"/>
            </a:endParaRPr>
          </a:p>
        </p:txBody>
      </p:sp>
      <p:sp>
        <p:nvSpPr>
          <p:cNvPr id="11" name="Rectangle 10"/>
          <p:cNvSpPr/>
          <p:nvPr/>
        </p:nvSpPr>
        <p:spPr>
          <a:xfrm>
            <a:off x="0" y="3985283"/>
            <a:ext cx="1330814"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400" dirty="0">
                <a:latin typeface="+mj-lt"/>
              </a:rPr>
              <a:t>identification</a:t>
            </a:r>
          </a:p>
        </p:txBody>
      </p:sp>
      <p:sp>
        <p:nvSpPr>
          <p:cNvPr id="12" name="Rectangle 11"/>
          <p:cNvSpPr/>
          <p:nvPr/>
        </p:nvSpPr>
        <p:spPr>
          <a:xfrm>
            <a:off x="1502831" y="1571387"/>
            <a:ext cx="713657" cy="400110"/>
          </a:xfrm>
          <a:prstGeom prst="rect">
            <a:avLst/>
          </a:prstGeom>
        </p:spPr>
        <p:txBody>
          <a:bodyPr wrap="none">
            <a:spAutoFit/>
          </a:bodyPr>
          <a:lstStyle/>
          <a:p>
            <a:r>
              <a:rPr lang="fr-FR" sz="2000" dirty="0">
                <a:latin typeface="Arial Black" pitchFamily="34" charset="0"/>
              </a:rPr>
              <a:t>Ego</a:t>
            </a:r>
          </a:p>
        </p:txBody>
      </p:sp>
      <p:sp>
        <p:nvSpPr>
          <p:cNvPr id="3" name="Rectangle 2"/>
          <p:cNvSpPr/>
          <p:nvPr/>
        </p:nvSpPr>
        <p:spPr>
          <a:xfrm>
            <a:off x="539552" y="385257"/>
            <a:ext cx="8224336" cy="830997"/>
          </a:xfrm>
          <a:prstGeom prst="rect">
            <a:avLst/>
          </a:prstGeom>
        </p:spPr>
        <p:txBody>
          <a:bodyPr wrap="square">
            <a:spAutoFit/>
          </a:bodyPr>
          <a:lstStyle/>
          <a:p>
            <a:pPr lvl="0">
              <a:defRPr/>
            </a:pPr>
            <a:r>
              <a:rPr lang="fr-FR" sz="4800" dirty="0">
                <a:solidFill>
                  <a:schemeClr val="bg1"/>
                </a:solidFill>
                <a:latin typeface="+mj-lt"/>
              </a:rPr>
              <a:t>Pourquoi vouloir ressembler ? (identification)</a:t>
            </a:r>
          </a:p>
        </p:txBody>
      </p:sp>
    </p:spTree>
    <p:extLst>
      <p:ext uri="{BB962C8B-B14F-4D97-AF65-F5344CB8AC3E}">
        <p14:creationId xmlns:p14="http://schemas.microsoft.com/office/powerpoint/2010/main" val="7899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p:cTn id="3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p:cTn id="4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7" dur="10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 calcmode="lin" valueType="num">
                                      <p:cBhvr>
                                        <p:cTn id="52"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3"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4"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55" dur="10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 calcmode="lin" valueType="num">
                                      <p:cBhvr>
                                        <p:cTn id="6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6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63"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animBg="1"/>
      <p:bldP spid="9"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3"/>
          <p:cNvGraphicFramePr>
            <a:graphicFrameLocks/>
          </p:cNvGraphicFramePr>
          <p:nvPr>
            <p:extLst>
              <p:ext uri="{D42A27DB-BD31-4B8C-83A1-F6EECF244321}">
                <p14:modId xmlns:p14="http://schemas.microsoft.com/office/powerpoint/2010/main" val="3715499808"/>
              </p:ext>
            </p:extLst>
          </p:nvPr>
        </p:nvGraphicFramePr>
        <p:xfrm>
          <a:off x="509557" y="24472"/>
          <a:ext cx="2890664" cy="4556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texte 5"/>
          <p:cNvSpPr txBox="1">
            <a:spLocks/>
          </p:cNvSpPr>
          <p:nvPr/>
        </p:nvSpPr>
        <p:spPr>
          <a:xfrm>
            <a:off x="2771800" y="3543231"/>
            <a:ext cx="4041775" cy="432975"/>
          </a:xfrm>
          <a:prstGeom prst="rect">
            <a:avLst/>
          </a:prstGeom>
        </p:spPr>
        <p:txBody>
          <a:bodyPr>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r>
              <a:rPr lang="fr-FR" sz="2800" dirty="0" smtClean="0">
                <a:latin typeface="+mj-lt"/>
              </a:rPr>
              <a:t>Créateur de créateur</a:t>
            </a:r>
            <a:endParaRPr lang="fr-FR" sz="2800" dirty="0">
              <a:latin typeface="+mj-lt"/>
            </a:endParaRPr>
          </a:p>
        </p:txBody>
      </p:sp>
      <p:sp>
        <p:nvSpPr>
          <p:cNvPr id="12" name="Arc 39"/>
          <p:cNvSpPr>
            <a:spLocks/>
          </p:cNvSpPr>
          <p:nvPr/>
        </p:nvSpPr>
        <p:spPr bwMode="auto">
          <a:xfrm rot="10206727" flipH="1" flipV="1">
            <a:off x="695003" y="1093693"/>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7030A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21108513" flipH="1" flipV="1">
            <a:off x="900064" y="850525"/>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Rectangle 13"/>
          <p:cNvSpPr/>
          <p:nvPr/>
        </p:nvSpPr>
        <p:spPr>
          <a:xfrm>
            <a:off x="2447381" y="1844360"/>
            <a:ext cx="1061509" cy="83099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latin typeface="+mj-lt"/>
              </a:rPr>
              <a:t>Projection</a:t>
            </a:r>
          </a:p>
          <a:p>
            <a:r>
              <a:rPr lang="fr-FR" sz="2400" dirty="0" smtClean="0">
                <a:latin typeface="+mj-lt"/>
              </a:rPr>
              <a:t>Création</a:t>
            </a:r>
            <a:endParaRPr lang="fr-FR" sz="2400" dirty="0">
              <a:latin typeface="+mj-lt"/>
            </a:endParaRPr>
          </a:p>
        </p:txBody>
      </p:sp>
      <p:sp>
        <p:nvSpPr>
          <p:cNvPr id="15" name="Rectangle 14"/>
          <p:cNvSpPr/>
          <p:nvPr/>
        </p:nvSpPr>
        <p:spPr>
          <a:xfrm>
            <a:off x="94956" y="2009638"/>
            <a:ext cx="1330814"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400" dirty="0">
                <a:latin typeface="+mj-lt"/>
              </a:rPr>
              <a:t>identification</a:t>
            </a:r>
          </a:p>
        </p:txBody>
      </p:sp>
      <p:sp>
        <p:nvSpPr>
          <p:cNvPr id="18" name="Rectangle 17"/>
          <p:cNvSpPr/>
          <p:nvPr/>
        </p:nvSpPr>
        <p:spPr>
          <a:xfrm>
            <a:off x="3025785" y="274699"/>
            <a:ext cx="1135247" cy="584775"/>
          </a:xfrm>
          <a:prstGeom prst="rect">
            <a:avLst/>
          </a:prstGeom>
        </p:spPr>
        <p:txBody>
          <a:bodyPr wrap="none">
            <a:spAutoFit/>
          </a:bodyPr>
          <a:lstStyle/>
          <a:p>
            <a:r>
              <a:rPr lang="fr-FR" sz="3200" dirty="0">
                <a:latin typeface="+mj-lt"/>
              </a:rPr>
              <a:t>Créateur</a:t>
            </a:r>
          </a:p>
        </p:txBody>
      </p:sp>
      <p:grpSp>
        <p:nvGrpSpPr>
          <p:cNvPr id="11" name="Groupe 10"/>
          <p:cNvGrpSpPr/>
          <p:nvPr/>
        </p:nvGrpSpPr>
        <p:grpSpPr>
          <a:xfrm>
            <a:off x="1259632" y="5507409"/>
            <a:ext cx="1312903" cy="1312903"/>
            <a:chOff x="788880" y="3226010"/>
            <a:chExt cx="1312903" cy="1312903"/>
          </a:xfrm>
        </p:grpSpPr>
        <p:sp>
          <p:nvSpPr>
            <p:cNvPr id="16" name="Ellipse 15"/>
            <p:cNvSpPr/>
            <p:nvPr/>
          </p:nvSpPr>
          <p:spPr>
            <a:xfrm>
              <a:off x="788880" y="3226010"/>
              <a:ext cx="1312903" cy="1312903"/>
            </a:xfrm>
            <a:prstGeom prst="ellipse">
              <a:avLst/>
            </a:prstGeom>
          </p:spPr>
          <p:style>
            <a:lnRef idx="0">
              <a:schemeClr val="accent4"/>
            </a:lnRef>
            <a:fillRef idx="3">
              <a:schemeClr val="accent4"/>
            </a:fillRef>
            <a:effectRef idx="3">
              <a:schemeClr val="accent4"/>
            </a:effectRef>
            <a:fontRef idx="minor">
              <a:schemeClr val="lt1"/>
            </a:fontRef>
          </p:style>
        </p:sp>
        <p:sp>
          <p:nvSpPr>
            <p:cNvPr id="19" name="Ellipse 4"/>
            <p:cNvSpPr/>
            <p:nvPr/>
          </p:nvSpPr>
          <p:spPr>
            <a:xfrm>
              <a:off x="981150" y="3418280"/>
              <a:ext cx="928363" cy="928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Objet</a:t>
              </a:r>
            </a:p>
            <a:p>
              <a:pPr lvl="0" algn="ctr" defTabSz="755650">
                <a:lnSpc>
                  <a:spcPct val="90000"/>
                </a:lnSpc>
                <a:spcBef>
                  <a:spcPct val="0"/>
                </a:spcBef>
                <a:spcAft>
                  <a:spcPct val="35000"/>
                </a:spcAft>
              </a:pPr>
              <a:r>
                <a:rPr lang="fr-FR" sz="1700" kern="1200" dirty="0" smtClean="0"/>
                <a:t>(réfléchit)</a:t>
              </a:r>
              <a:endParaRPr lang="fr-FR" sz="1700" kern="1200" dirty="0"/>
            </a:p>
          </p:txBody>
        </p:sp>
      </p:grpSp>
      <p:sp>
        <p:nvSpPr>
          <p:cNvPr id="20" name="Arc 39"/>
          <p:cNvSpPr>
            <a:spLocks/>
          </p:cNvSpPr>
          <p:nvPr/>
        </p:nvSpPr>
        <p:spPr bwMode="auto">
          <a:xfrm rot="10206727" flipH="1" flipV="1">
            <a:off x="756594" y="3988726"/>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7030A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grpSp>
        <p:nvGrpSpPr>
          <p:cNvPr id="21" name="Groupe 20"/>
          <p:cNvGrpSpPr/>
          <p:nvPr/>
        </p:nvGrpSpPr>
        <p:grpSpPr>
          <a:xfrm>
            <a:off x="1294590" y="3255501"/>
            <a:ext cx="1312903" cy="1312903"/>
            <a:chOff x="788880" y="3226010"/>
            <a:chExt cx="1312903" cy="1312903"/>
          </a:xfrm>
        </p:grpSpPr>
        <p:sp>
          <p:nvSpPr>
            <p:cNvPr id="22" name="Ellipse 21"/>
            <p:cNvSpPr/>
            <p:nvPr/>
          </p:nvSpPr>
          <p:spPr>
            <a:xfrm>
              <a:off x="788880" y="3226010"/>
              <a:ext cx="1312903" cy="1312903"/>
            </a:xfrm>
            <a:prstGeom prst="ellipse">
              <a:avLst/>
            </a:prstGeom>
          </p:spPr>
          <p:style>
            <a:lnRef idx="0">
              <a:schemeClr val="accent6"/>
            </a:lnRef>
            <a:fillRef idx="3">
              <a:schemeClr val="accent6"/>
            </a:fillRef>
            <a:effectRef idx="3">
              <a:schemeClr val="accent6"/>
            </a:effectRef>
            <a:fontRef idx="minor">
              <a:schemeClr val="lt1"/>
            </a:fontRef>
          </p:style>
        </p:sp>
        <p:sp>
          <p:nvSpPr>
            <p:cNvPr id="23" name="Ellipse 4"/>
            <p:cNvSpPr/>
            <p:nvPr/>
          </p:nvSpPr>
          <p:spPr>
            <a:xfrm>
              <a:off x="981150" y="3418280"/>
              <a:ext cx="928363" cy="928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dirty="0" smtClean="0"/>
                <a:t>Sujet</a:t>
              </a:r>
              <a:endParaRPr lang="fr-FR" sz="1700" kern="1200" dirty="0"/>
            </a:p>
          </p:txBody>
        </p:sp>
      </p:grpSp>
      <p:sp>
        <p:nvSpPr>
          <p:cNvPr id="24" name="Arc 39"/>
          <p:cNvSpPr>
            <a:spLocks/>
          </p:cNvSpPr>
          <p:nvPr/>
        </p:nvSpPr>
        <p:spPr bwMode="auto">
          <a:xfrm rot="21108513" flipH="1" flipV="1">
            <a:off x="791552" y="3712814"/>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 name="Rectangle 1"/>
          <p:cNvSpPr/>
          <p:nvPr/>
        </p:nvSpPr>
        <p:spPr>
          <a:xfrm>
            <a:off x="3593408" y="1640305"/>
            <a:ext cx="5288612" cy="1200329"/>
          </a:xfrm>
          <a:prstGeom prst="rect">
            <a:avLst/>
          </a:prstGeom>
        </p:spPr>
        <p:txBody>
          <a:bodyPr wrap="square">
            <a:spAutoFit/>
          </a:bodyPr>
          <a:lstStyle/>
          <a:p>
            <a:r>
              <a:rPr lang="fr-FR" sz="2400" dirty="0" smtClean="0">
                <a:latin typeface="+mj-lt"/>
              </a:rPr>
              <a:t>Lorsque </a:t>
            </a:r>
            <a:r>
              <a:rPr lang="fr-FR" sz="2400" dirty="0">
                <a:latin typeface="+mj-lt"/>
              </a:rPr>
              <a:t>Dieu créa l'homme, il le fit à la ressemblance de Dieu</a:t>
            </a:r>
            <a:r>
              <a:rPr lang="fr-FR" sz="2400" dirty="0" smtClean="0">
                <a:latin typeface="+mj-lt"/>
              </a:rPr>
              <a:t>. Il </a:t>
            </a:r>
            <a:r>
              <a:rPr lang="fr-FR" sz="2400" dirty="0">
                <a:latin typeface="+mj-lt"/>
              </a:rPr>
              <a:t>créa l'homme et la femme, il les bénit, et il les appela du nom d'homme, lorsqu'ils furent créés</a:t>
            </a:r>
            <a:r>
              <a:rPr lang="fr-FR" sz="2400" dirty="0" smtClean="0">
                <a:latin typeface="+mj-lt"/>
              </a:rPr>
              <a:t>. </a:t>
            </a:r>
            <a:endParaRPr lang="fr-FR" sz="2400" dirty="0">
              <a:latin typeface="+mj-lt"/>
            </a:endParaRPr>
          </a:p>
        </p:txBody>
      </p:sp>
      <p:sp>
        <p:nvSpPr>
          <p:cNvPr id="3" name="Rectangle 2"/>
          <p:cNvSpPr/>
          <p:nvPr/>
        </p:nvSpPr>
        <p:spPr>
          <a:xfrm>
            <a:off x="3593408" y="4090606"/>
            <a:ext cx="5288612" cy="830997"/>
          </a:xfrm>
          <a:prstGeom prst="rect">
            <a:avLst/>
          </a:prstGeom>
        </p:spPr>
        <p:txBody>
          <a:bodyPr wrap="square">
            <a:spAutoFit/>
          </a:bodyPr>
          <a:lstStyle/>
          <a:p>
            <a:r>
              <a:rPr lang="fr-FR" sz="2400" dirty="0">
                <a:latin typeface="+mj-lt"/>
              </a:rPr>
              <a:t>Adam engendra un fils à sa ressemblance, selon son image, et il lui donna le nom de Seth</a:t>
            </a:r>
            <a:r>
              <a:rPr lang="fr-FR" sz="2400" dirty="0" smtClean="0">
                <a:latin typeface="+mj-lt"/>
              </a:rPr>
              <a:t>. (Genèse 5)</a:t>
            </a:r>
            <a:endParaRPr lang="fr-FR" sz="2400" dirty="0">
              <a:latin typeface="+mj-lt"/>
            </a:endParaRPr>
          </a:p>
        </p:txBody>
      </p:sp>
    </p:spTree>
    <p:extLst>
      <p:ext uri="{BB962C8B-B14F-4D97-AF65-F5344CB8AC3E}">
        <p14:creationId xmlns:p14="http://schemas.microsoft.com/office/powerpoint/2010/main" val="9135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2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6" descr="DSCN998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528" y="3413256"/>
            <a:ext cx="8025713" cy="2576304"/>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p:spPr>
      </p:pic>
      <p:sp>
        <p:nvSpPr>
          <p:cNvPr id="3" name="Rectangle 2"/>
          <p:cNvSpPr/>
          <p:nvPr/>
        </p:nvSpPr>
        <p:spPr>
          <a:xfrm>
            <a:off x="212466" y="116632"/>
            <a:ext cx="8496944" cy="3170099"/>
          </a:xfrm>
          <a:prstGeom prst="rect">
            <a:avLst/>
          </a:prstGeom>
        </p:spPr>
        <p:txBody>
          <a:bodyPr wrap="square">
            <a:spAutoFit/>
          </a:bodyPr>
          <a:lstStyle/>
          <a:p>
            <a:r>
              <a:rPr lang="fr-FR" sz="2000" dirty="0" smtClean="0">
                <a:latin typeface="+mj-lt"/>
              </a:rPr>
              <a:t>Au plus profond de son cœur, chaque être humain qui vient au monde aspire à ressembler à Dieu (l’Être Suprême) pour  deux raisons : </a:t>
            </a:r>
          </a:p>
          <a:p>
            <a:r>
              <a:rPr lang="fr-FR" sz="2000" dirty="0" smtClean="0">
                <a:latin typeface="+mj-lt"/>
              </a:rPr>
              <a:t>(1) Lui donner la plus grande joie </a:t>
            </a:r>
          </a:p>
          <a:p>
            <a:r>
              <a:rPr lang="fr-FR" sz="2000" dirty="0" smtClean="0">
                <a:latin typeface="+mj-lt"/>
              </a:rPr>
              <a:t>(2) recevoir la plus haute forme d’amour et de félicité.</a:t>
            </a:r>
          </a:p>
          <a:p>
            <a:endParaRPr lang="fr-FR" sz="2000" dirty="0">
              <a:latin typeface="+mj-lt"/>
            </a:endParaRPr>
          </a:p>
          <a:p>
            <a:r>
              <a:rPr lang="fr-FR" sz="2000" dirty="0" smtClean="0">
                <a:latin typeface="+mj-lt"/>
              </a:rPr>
              <a:t>Sur la route qui mène au Créateur, nous pouvons nous identifier à des figures intermédiaires : professeurs, parents, maîtres et développer à leur contact des vertus qui entrent dans la panoplie complète de l’image de Dieu. Parvenus à la maturité, nous devons former des disciples, des enfants, et des apprentis qui iront plus haut que nous. </a:t>
            </a:r>
          </a:p>
          <a:p>
            <a:endParaRPr lang="fr-FR" sz="2000" dirty="0">
              <a:latin typeface="+mj-lt"/>
            </a:endParaRPr>
          </a:p>
          <a:p>
            <a:r>
              <a:rPr lang="fr-FR" sz="2000" dirty="0" smtClean="0">
                <a:latin typeface="+mj-lt"/>
              </a:rPr>
              <a:t>On doit devenir un seul cœur, un seul esprit, un seul corps avec Dieu seul, en évitant les idolâtries</a:t>
            </a:r>
            <a:endParaRPr lang="fr-FR" sz="2000" dirty="0">
              <a:latin typeface="+mj-lt"/>
            </a:endParaRPr>
          </a:p>
        </p:txBody>
      </p:sp>
      <p:sp>
        <p:nvSpPr>
          <p:cNvPr id="4" name="Rectangle 3"/>
          <p:cNvSpPr/>
          <p:nvPr/>
        </p:nvSpPr>
        <p:spPr>
          <a:xfrm>
            <a:off x="246745" y="6102588"/>
            <a:ext cx="8586453" cy="369332"/>
          </a:xfrm>
          <a:prstGeom prst="rect">
            <a:avLst/>
          </a:prstGeom>
        </p:spPr>
        <p:txBody>
          <a:bodyPr wrap="none">
            <a:spAutoFit/>
          </a:bodyPr>
          <a:lstStyle/>
          <a:p>
            <a:r>
              <a:rPr lang="fr-FR" dirty="0"/>
              <a:t>un seul </a:t>
            </a:r>
            <a:r>
              <a:rPr lang="fr-FR" dirty="0" smtClean="0"/>
              <a:t>cœur                                      </a:t>
            </a:r>
            <a:r>
              <a:rPr lang="fr-FR" dirty="0"/>
              <a:t>un seul </a:t>
            </a:r>
            <a:r>
              <a:rPr lang="fr-FR" dirty="0" smtClean="0"/>
              <a:t>esprit                                       un </a:t>
            </a:r>
            <a:r>
              <a:rPr lang="fr-FR" dirty="0"/>
              <a:t>seul corps </a:t>
            </a:r>
          </a:p>
        </p:txBody>
      </p:sp>
    </p:spTree>
    <p:extLst>
      <p:ext uri="{BB962C8B-B14F-4D97-AF65-F5344CB8AC3E}">
        <p14:creationId xmlns:p14="http://schemas.microsoft.com/office/powerpoint/2010/main" val="2566149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À quoi voulons-nous ressembler ?</a:t>
            </a:r>
            <a:endParaRPr lang="fr-FR" dirty="0"/>
          </a:p>
        </p:txBody>
      </p:sp>
      <p:sp>
        <p:nvSpPr>
          <p:cNvPr id="3" name="Espace réservé du texte 2"/>
          <p:cNvSpPr>
            <a:spLocks noGrp="1"/>
          </p:cNvSpPr>
          <p:nvPr>
            <p:ph type="body" idx="1"/>
          </p:nvPr>
        </p:nvSpPr>
        <p:spPr/>
        <p:txBody>
          <a:bodyPr/>
          <a:lstStyle/>
          <a:p>
            <a:r>
              <a:rPr lang="fr-FR" dirty="0" smtClean="0"/>
              <a:t>imprégner</a:t>
            </a:r>
            <a:endParaRPr lang="fr-FR" dirty="0"/>
          </a:p>
        </p:txBody>
      </p:sp>
      <p:sp>
        <p:nvSpPr>
          <p:cNvPr id="7" name="Espace réservé du contenu 6"/>
          <p:cNvSpPr>
            <a:spLocks noGrp="1"/>
          </p:cNvSpPr>
          <p:nvPr>
            <p:ph sz="half" idx="2"/>
          </p:nvPr>
        </p:nvSpPr>
        <p:spPr/>
        <p:txBody>
          <a:bodyPr/>
          <a:lstStyle/>
          <a:p>
            <a:r>
              <a:rPr lang="fr-FR" dirty="0" smtClean="0"/>
              <a:t>Baigner </a:t>
            </a:r>
          </a:p>
          <a:p>
            <a:r>
              <a:rPr lang="fr-FR" dirty="0" smtClean="0"/>
              <a:t>Immerger</a:t>
            </a:r>
          </a:p>
          <a:p>
            <a:r>
              <a:rPr lang="fr-FR" dirty="0" smtClean="0"/>
              <a:t>Abreuver</a:t>
            </a:r>
          </a:p>
          <a:p>
            <a:r>
              <a:rPr lang="fr-FR" dirty="0" smtClean="0"/>
              <a:t>Déteindre</a:t>
            </a:r>
          </a:p>
          <a:p>
            <a:r>
              <a:rPr lang="fr-FR" dirty="0" smtClean="0"/>
              <a:t>Inculquer</a:t>
            </a:r>
          </a:p>
          <a:p>
            <a:r>
              <a:rPr lang="fr-FR" dirty="0" smtClean="0"/>
              <a:t>Insuffler</a:t>
            </a:r>
          </a:p>
          <a:p>
            <a:r>
              <a:rPr lang="fr-FR" dirty="0" smtClean="0"/>
              <a:t>pénétrer</a:t>
            </a:r>
          </a:p>
          <a:p>
            <a:endParaRPr lang="fr-FR" dirty="0"/>
          </a:p>
        </p:txBody>
      </p:sp>
      <p:sp>
        <p:nvSpPr>
          <p:cNvPr id="8" name="Espace réservé du texte 7"/>
          <p:cNvSpPr>
            <a:spLocks noGrp="1"/>
          </p:cNvSpPr>
          <p:nvPr>
            <p:ph type="body" sz="quarter" idx="3"/>
          </p:nvPr>
        </p:nvSpPr>
        <p:spPr/>
        <p:txBody>
          <a:bodyPr/>
          <a:lstStyle/>
          <a:p>
            <a:r>
              <a:rPr lang="fr-FR" dirty="0" smtClean="0"/>
              <a:t>imiter</a:t>
            </a:r>
            <a:endParaRPr lang="fr-FR" dirty="0"/>
          </a:p>
        </p:txBody>
      </p:sp>
      <p:sp>
        <p:nvSpPr>
          <p:cNvPr id="9" name="Espace réservé du contenu 8"/>
          <p:cNvSpPr>
            <a:spLocks noGrp="1"/>
          </p:cNvSpPr>
          <p:nvPr>
            <p:ph sz="quarter" idx="4"/>
          </p:nvPr>
        </p:nvSpPr>
        <p:spPr/>
        <p:txBody>
          <a:bodyPr/>
          <a:lstStyle/>
          <a:p>
            <a:r>
              <a:rPr lang="fr-FR" dirty="0" smtClean="0"/>
              <a:t>Reproduire</a:t>
            </a:r>
          </a:p>
          <a:p>
            <a:r>
              <a:rPr lang="fr-FR" dirty="0" smtClean="0"/>
              <a:t>Copier</a:t>
            </a:r>
          </a:p>
          <a:p>
            <a:r>
              <a:rPr lang="fr-FR" dirty="0" smtClean="0"/>
              <a:t>calquer</a:t>
            </a:r>
          </a:p>
          <a:p>
            <a:r>
              <a:rPr lang="fr-FR" dirty="0" smtClean="0"/>
              <a:t>Répéter</a:t>
            </a:r>
          </a:p>
          <a:p>
            <a:r>
              <a:rPr lang="fr-FR" dirty="0" smtClean="0"/>
              <a:t>singer</a:t>
            </a:r>
            <a:endParaRPr lang="fr-FR" dirty="0"/>
          </a:p>
        </p:txBody>
      </p:sp>
    </p:spTree>
    <p:extLst>
      <p:ext uri="{BB962C8B-B14F-4D97-AF65-F5344CB8AC3E}">
        <p14:creationId xmlns:p14="http://schemas.microsoft.com/office/powerpoint/2010/main" val="86106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A quoi voulons-nous ressembler ? (imprégnation)</a:t>
            </a:r>
            <a:endParaRPr lang="fr-FR" sz="4400" dirty="0"/>
          </a:p>
        </p:txBody>
      </p:sp>
      <p:sp>
        <p:nvSpPr>
          <p:cNvPr id="6" name="Espace réservé du texte 5"/>
          <p:cNvSpPr>
            <a:spLocks noGrp="1"/>
          </p:cNvSpPr>
          <p:nvPr>
            <p:ph type="body" sz="quarter" idx="3"/>
          </p:nvPr>
        </p:nvSpPr>
        <p:spPr>
          <a:xfrm>
            <a:off x="3563888" y="1700808"/>
            <a:ext cx="3278705" cy="639762"/>
          </a:xfrm>
        </p:spPr>
        <p:style>
          <a:lnRef idx="0">
            <a:schemeClr val="accent2"/>
          </a:lnRef>
          <a:fillRef idx="3">
            <a:schemeClr val="accent2"/>
          </a:fillRef>
          <a:effectRef idx="3">
            <a:schemeClr val="accent2"/>
          </a:effectRef>
          <a:fontRef idx="minor">
            <a:schemeClr val="lt1"/>
          </a:fontRef>
        </p:style>
        <p:txBody>
          <a:bodyPr>
            <a:normAutofit/>
          </a:bodyPr>
          <a:lstStyle/>
          <a:p>
            <a:r>
              <a:rPr lang="fr-FR" sz="2000" dirty="0" smtClean="0"/>
              <a:t>On en fera de bons français</a:t>
            </a:r>
            <a:endParaRPr lang="fr-FR" sz="2000" dirty="0"/>
          </a:p>
        </p:txBody>
      </p:sp>
      <p:sp>
        <p:nvSpPr>
          <p:cNvPr id="8" name="Espace réservé du contenu 7"/>
          <p:cNvSpPr>
            <a:spLocks noGrp="1"/>
          </p:cNvSpPr>
          <p:nvPr>
            <p:ph sz="quarter" idx="4"/>
          </p:nvPr>
        </p:nvSpPr>
        <p:spPr>
          <a:xfrm>
            <a:off x="3367466" y="2570518"/>
            <a:ext cx="3796821" cy="4054811"/>
          </a:xfrm>
        </p:spPr>
        <p:style>
          <a:lnRef idx="1">
            <a:schemeClr val="accent2"/>
          </a:lnRef>
          <a:fillRef idx="2">
            <a:schemeClr val="accent2"/>
          </a:fillRef>
          <a:effectRef idx="1">
            <a:schemeClr val="accent2"/>
          </a:effectRef>
          <a:fontRef idx="minor">
            <a:schemeClr val="dk1"/>
          </a:fontRef>
        </p:style>
        <p:txBody>
          <a:bodyPr>
            <a:normAutofit/>
          </a:bodyPr>
          <a:lstStyle/>
          <a:p>
            <a:r>
              <a:rPr lang="fr-FR" dirty="0" smtClean="0">
                <a:latin typeface="+mj-lt"/>
              </a:rPr>
              <a:t>L’école républicaine</a:t>
            </a:r>
          </a:p>
          <a:p>
            <a:r>
              <a:rPr lang="fr-FR" dirty="0" smtClean="0">
                <a:latin typeface="+mj-lt"/>
              </a:rPr>
              <a:t>La devise</a:t>
            </a:r>
          </a:p>
          <a:p>
            <a:r>
              <a:rPr lang="fr-FR" dirty="0" smtClean="0">
                <a:latin typeface="+mj-lt"/>
              </a:rPr>
              <a:t>Le penser-français, « être français »</a:t>
            </a:r>
          </a:p>
          <a:p>
            <a:r>
              <a:rPr lang="fr-FR" dirty="0" smtClean="0">
                <a:latin typeface="+mj-lt"/>
              </a:rPr>
              <a:t>Le « savoir-vivre » et les manières françaises</a:t>
            </a:r>
          </a:p>
          <a:p>
            <a:r>
              <a:rPr lang="fr-FR" dirty="0" smtClean="0">
                <a:latin typeface="+mj-lt"/>
              </a:rPr>
              <a:t>Le « savoir-faire » à la française</a:t>
            </a:r>
          </a:p>
          <a:p>
            <a:r>
              <a:rPr lang="fr-FR" dirty="0" smtClean="0">
                <a:latin typeface="+mj-lt"/>
              </a:rPr>
              <a:t>S’imprégner de culture française, baigner dedans (prendre la teinte)</a:t>
            </a:r>
            <a:endParaRPr lang="fr-FR" dirty="0">
              <a:latin typeface="+mj-lt"/>
            </a:endParaRPr>
          </a:p>
        </p:txBody>
      </p:sp>
      <p:pic>
        <p:nvPicPr>
          <p:cNvPr id="2052" name="Picture 4" descr="Marianne">
            <a:hlinkClick r:id="rId2" tooltip="Mariann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574103500"/>
            <a:ext cx="285750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rianne"/>
          <p:cNvPicPr>
            <a:picLocks noChangeAspect="1" noChangeArrowheads="1"/>
          </p:cNvPicPr>
          <p:nvPr/>
        </p:nvPicPr>
        <p:blipFill rotWithShape="1">
          <a:blip r:embed="rId4">
            <a:extLst>
              <a:ext uri="{28A0092B-C50C-407E-A947-70E740481C1C}">
                <a14:useLocalDpi xmlns:a14="http://schemas.microsoft.com/office/drawing/2010/main" val="0"/>
              </a:ext>
            </a:extLst>
          </a:blip>
          <a:srcRect l="9951" r="11810"/>
          <a:stretch/>
        </p:blipFill>
        <p:spPr bwMode="auto">
          <a:xfrm>
            <a:off x="6848138" y="1556792"/>
            <a:ext cx="2126577" cy="144016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Marianne">
            <a:hlinkClick r:id="rId2" tooltip="&quot;Mariann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67310" y="4379092"/>
            <a:ext cx="2088232" cy="2304256"/>
          </a:xfrm>
          <a:prstGeom prst="rect">
            <a:avLst/>
          </a:prstGeom>
          <a:noFill/>
          <a:ln>
            <a:noFill/>
          </a:ln>
        </p:spPr>
      </p:pic>
      <p:pic>
        <p:nvPicPr>
          <p:cNvPr id="15" name="Picture 6" descr="File:Eugène Delacroix - La liberté guidant le peupl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7" y="1902843"/>
            <a:ext cx="3115947" cy="2476249"/>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5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ile:USA orthographic.sv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04004"/>
            <a:ext cx="5976664" cy="5904656"/>
          </a:xfrm>
          <a:prstGeom prst="rect">
            <a:avLst/>
          </a:prstGeom>
          <a:noFill/>
          <a:ln>
            <a:noFill/>
          </a:ln>
        </p:spPr>
      </p:pic>
      <p:sp>
        <p:nvSpPr>
          <p:cNvPr id="5" name="Flèche vers le bas 4"/>
          <p:cNvSpPr/>
          <p:nvPr/>
        </p:nvSpPr>
        <p:spPr>
          <a:xfrm rot="8163417">
            <a:off x="7292899" y="4305911"/>
            <a:ext cx="341167" cy="80352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Flèche vers le bas 5"/>
          <p:cNvSpPr/>
          <p:nvPr/>
        </p:nvSpPr>
        <p:spPr>
          <a:xfrm rot="13678798">
            <a:off x="4738035" y="4037309"/>
            <a:ext cx="355361" cy="12241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Flèche vers le bas 6"/>
          <p:cNvSpPr/>
          <p:nvPr/>
        </p:nvSpPr>
        <p:spPr>
          <a:xfrm rot="10800000">
            <a:off x="6033546" y="2985473"/>
            <a:ext cx="355361" cy="720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55590" y="529359"/>
            <a:ext cx="3624322"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a:latin typeface="+mj-lt"/>
              </a:rPr>
              <a:t>Etats-Unis = nouveau monde, laboratoire d’invention permanente d’un « homme nouveau ». Prendre le meilleur de l’ancien monde, pour l’améliorer </a:t>
            </a:r>
            <a:r>
              <a:rPr lang="fr-FR" sz="2000" dirty="0" smtClean="0">
                <a:latin typeface="+mj-lt"/>
              </a:rPr>
              <a:t>et lui donner plus de pouvoir</a:t>
            </a:r>
            <a:r>
              <a:rPr lang="fr-FR" sz="2000" dirty="0">
                <a:latin typeface="+mj-lt"/>
              </a:rPr>
              <a:t>, </a:t>
            </a:r>
            <a:r>
              <a:rPr lang="fr-FR" sz="2000" dirty="0" smtClean="0">
                <a:latin typeface="+mj-lt"/>
              </a:rPr>
              <a:t>de savoir </a:t>
            </a:r>
            <a:r>
              <a:rPr lang="fr-FR" sz="2000" dirty="0">
                <a:latin typeface="+mj-lt"/>
              </a:rPr>
              <a:t>et </a:t>
            </a:r>
            <a:r>
              <a:rPr lang="fr-FR" sz="2000" dirty="0" smtClean="0">
                <a:latin typeface="+mj-lt"/>
              </a:rPr>
              <a:t>d’avoir</a:t>
            </a:r>
            <a:r>
              <a:rPr lang="fr-FR" sz="2000" dirty="0">
                <a:latin typeface="+mj-lt"/>
              </a:rPr>
              <a:t>. Le pays devient le théâtre de la mise en scène de toutes les </a:t>
            </a:r>
            <a:r>
              <a:rPr lang="fr-FR" sz="2000" dirty="0" smtClean="0">
                <a:latin typeface="+mj-lt"/>
              </a:rPr>
              <a:t>vies.</a:t>
            </a:r>
          </a:p>
          <a:p>
            <a:endParaRPr lang="fr-FR" sz="2000" dirty="0">
              <a:latin typeface="+mj-lt"/>
            </a:endParaRPr>
          </a:p>
          <a:p>
            <a:r>
              <a:rPr lang="fr-FR" sz="2000" dirty="0">
                <a:latin typeface="+mj-lt"/>
              </a:rPr>
              <a:t>Les Etats-Unis ont projeté une image très attirante </a:t>
            </a:r>
            <a:r>
              <a:rPr lang="fr-FR" sz="2000" dirty="0" smtClean="0">
                <a:latin typeface="+mj-lt"/>
              </a:rPr>
              <a:t>pour </a:t>
            </a:r>
            <a:r>
              <a:rPr lang="fr-FR" sz="2000" dirty="0">
                <a:latin typeface="+mj-lt"/>
              </a:rPr>
              <a:t>des millions d’immigrants, qui ont espéré devenir de « bons américains » et parfois de « meilleurs américains ». </a:t>
            </a:r>
            <a:endParaRPr lang="fr-FR" sz="2000" dirty="0" smtClean="0">
              <a:latin typeface="+mj-lt"/>
            </a:endParaRPr>
          </a:p>
          <a:p>
            <a:endParaRPr lang="fr-FR" sz="2000" dirty="0">
              <a:latin typeface="+mj-lt"/>
            </a:endParaRPr>
          </a:p>
          <a:p>
            <a:r>
              <a:rPr lang="fr-FR" sz="2000" dirty="0" smtClean="0">
                <a:latin typeface="+mj-lt"/>
              </a:rPr>
              <a:t>Cela </a:t>
            </a:r>
            <a:r>
              <a:rPr lang="fr-FR" sz="2000" dirty="0">
                <a:latin typeface="+mj-lt"/>
              </a:rPr>
              <a:t>a aussi ouvert la voie à beaucoup d’illusions et de mirages. Ce thème est le centre du mélodrame-testament de Douglas </a:t>
            </a:r>
            <a:r>
              <a:rPr lang="fr-FR" sz="2000" dirty="0" err="1">
                <a:latin typeface="+mj-lt"/>
              </a:rPr>
              <a:t>Sirk</a:t>
            </a:r>
            <a:r>
              <a:rPr lang="fr-FR" sz="2000" dirty="0">
                <a:latin typeface="+mj-lt"/>
              </a:rPr>
              <a:t> : </a:t>
            </a:r>
            <a:r>
              <a:rPr lang="fr-FR" sz="2000" i="1" dirty="0">
                <a:latin typeface="+mj-lt"/>
              </a:rPr>
              <a:t>imitation of life </a:t>
            </a:r>
            <a:r>
              <a:rPr lang="fr-FR" sz="2000" dirty="0">
                <a:latin typeface="+mj-lt"/>
              </a:rPr>
              <a:t>(1959</a:t>
            </a:r>
            <a:r>
              <a:rPr lang="fr-FR" sz="2000" dirty="0" smtClean="0">
                <a:latin typeface="+mj-lt"/>
              </a:rPr>
              <a:t>)</a:t>
            </a:r>
          </a:p>
          <a:p>
            <a:endParaRPr lang="fr-FR" sz="2000" dirty="0">
              <a:latin typeface="+mj-lt"/>
            </a:endParaRPr>
          </a:p>
          <a:p>
            <a:r>
              <a:rPr lang="fr-FR" sz="2000" dirty="0">
                <a:latin typeface="+mj-lt"/>
              </a:rPr>
              <a:t>Deux exemples : les Kennedy, Nathalie Wood</a:t>
            </a:r>
          </a:p>
        </p:txBody>
      </p:sp>
      <p:sp>
        <p:nvSpPr>
          <p:cNvPr id="3" name="Rectangle 2"/>
          <p:cNvSpPr/>
          <p:nvPr/>
        </p:nvSpPr>
        <p:spPr>
          <a:xfrm>
            <a:off x="5571467" y="4930663"/>
            <a:ext cx="1279517" cy="369332"/>
          </a:xfrm>
          <a:prstGeom prst="rect">
            <a:avLst/>
          </a:prstGeom>
        </p:spPr>
        <p:txBody>
          <a:bodyPr wrap="none">
            <a:spAutoFit/>
          </a:bodyPr>
          <a:lstStyle/>
          <a:p>
            <a:r>
              <a:rPr lang="fr-FR" dirty="0" smtClean="0"/>
              <a:t>immigrants</a:t>
            </a:r>
            <a:endParaRPr lang="fr-FR" dirty="0"/>
          </a:p>
        </p:txBody>
      </p:sp>
      <p:sp>
        <p:nvSpPr>
          <p:cNvPr id="8" name="Rectangle 7"/>
          <p:cNvSpPr/>
          <p:nvPr/>
        </p:nvSpPr>
        <p:spPr>
          <a:xfrm>
            <a:off x="5254952" y="2410168"/>
            <a:ext cx="1806905"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smtClean="0"/>
              <a:t>Bons américains</a:t>
            </a:r>
            <a:endParaRPr lang="fr-FR" dirty="0"/>
          </a:p>
        </p:txBody>
      </p:sp>
      <p:sp>
        <p:nvSpPr>
          <p:cNvPr id="9" name="Rectangle 8"/>
          <p:cNvSpPr/>
          <p:nvPr/>
        </p:nvSpPr>
        <p:spPr>
          <a:xfrm>
            <a:off x="5053101" y="971436"/>
            <a:ext cx="2345257"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dirty="0"/>
              <a:t>Meilleurs </a:t>
            </a:r>
            <a:r>
              <a:rPr lang="fr-FR" dirty="0" smtClean="0"/>
              <a:t>américains*</a:t>
            </a:r>
            <a:endParaRPr lang="fr-FR" dirty="0"/>
          </a:p>
        </p:txBody>
      </p:sp>
      <p:sp>
        <p:nvSpPr>
          <p:cNvPr id="10" name="Flèche vers le bas 9"/>
          <p:cNvSpPr/>
          <p:nvPr/>
        </p:nvSpPr>
        <p:spPr>
          <a:xfrm rot="10800000">
            <a:off x="6008265" y="1529239"/>
            <a:ext cx="355361" cy="720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82886" y="6408660"/>
            <a:ext cx="6726457" cy="369332"/>
          </a:xfrm>
          <a:prstGeom prst="rect">
            <a:avLst/>
          </a:prstGeom>
        </p:spPr>
        <p:txBody>
          <a:bodyPr wrap="none">
            <a:spAutoFit/>
          </a:bodyPr>
          <a:lstStyle/>
          <a:p>
            <a:r>
              <a:rPr lang="fr-FR" dirty="0" smtClean="0"/>
              <a:t>* </a:t>
            </a:r>
            <a:r>
              <a:rPr lang="fr-FR" dirty="0" smtClean="0">
                <a:latin typeface="+mj-lt"/>
              </a:rPr>
              <a:t>Je ne ressemble pas aux présidents américains qu’on voit sur les billets de banque (Barack Obama)</a:t>
            </a:r>
            <a:endParaRPr lang="fr-FR" dirty="0">
              <a:latin typeface="+mj-lt"/>
            </a:endParaRPr>
          </a:p>
        </p:txBody>
      </p:sp>
    </p:spTree>
    <p:extLst>
      <p:ext uri="{BB962C8B-B14F-4D97-AF65-F5344CB8AC3E}">
        <p14:creationId xmlns:p14="http://schemas.microsoft.com/office/powerpoint/2010/main" val="395627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4800" dirty="0" smtClean="0"/>
              <a:t>Les Kennedy : personnifier le rêve américain</a:t>
            </a:r>
            <a:endParaRPr lang="fr-FR" sz="4800" dirty="0"/>
          </a:p>
        </p:txBody>
      </p:sp>
      <p:sp>
        <p:nvSpPr>
          <p:cNvPr id="6" name="Espace réservé du contenu 5"/>
          <p:cNvSpPr>
            <a:spLocks noGrp="1"/>
          </p:cNvSpPr>
          <p:nvPr>
            <p:ph idx="1"/>
          </p:nvPr>
        </p:nvSpPr>
        <p:spPr>
          <a:xfrm>
            <a:off x="179512" y="1772816"/>
            <a:ext cx="6120680" cy="4525963"/>
          </a:xfrm>
        </p:spPr>
        <p:style>
          <a:lnRef idx="0">
            <a:schemeClr val="accent3"/>
          </a:lnRef>
          <a:fillRef idx="3">
            <a:schemeClr val="accent3"/>
          </a:fillRef>
          <a:effectRef idx="3">
            <a:schemeClr val="accent3"/>
          </a:effectRef>
          <a:fontRef idx="minor">
            <a:schemeClr val="lt1"/>
          </a:fontRef>
        </p:style>
        <p:txBody>
          <a:bodyPr>
            <a:noAutofit/>
          </a:bodyPr>
          <a:lstStyle/>
          <a:p>
            <a:r>
              <a:rPr lang="fr-FR" sz="3200" dirty="0" smtClean="0">
                <a:solidFill>
                  <a:schemeClr val="bg1">
                    <a:lumMod val="85000"/>
                  </a:schemeClr>
                </a:solidFill>
                <a:latin typeface="+mj-lt"/>
              </a:rPr>
              <a:t>Amener des Catholiques irlandais à la plus haute fonction sur terre, les présenter au monde entier comme la personnification du rêve américain </a:t>
            </a:r>
            <a:endParaRPr lang="fr-FR" sz="3200" dirty="0">
              <a:solidFill>
                <a:schemeClr val="bg1">
                  <a:lumMod val="85000"/>
                </a:schemeClr>
              </a:solidFill>
              <a:latin typeface="+mj-lt"/>
            </a:endParaRPr>
          </a:p>
          <a:p>
            <a:r>
              <a:rPr lang="fr-FR" sz="3200" dirty="0" smtClean="0">
                <a:solidFill>
                  <a:schemeClr val="bg1">
                    <a:lumMod val="85000"/>
                  </a:schemeClr>
                </a:solidFill>
                <a:latin typeface="+mj-lt"/>
              </a:rPr>
              <a:t>Image d’excellence (beauté, intelligence, vertus), de réussite totale (richesse, notoriété, pouvoir)</a:t>
            </a:r>
          </a:p>
          <a:p>
            <a:r>
              <a:rPr lang="fr-FR" sz="3200" dirty="0" smtClean="0">
                <a:solidFill>
                  <a:schemeClr val="bg1">
                    <a:lumMod val="85000"/>
                  </a:schemeClr>
                </a:solidFill>
                <a:latin typeface="+mj-lt"/>
              </a:rPr>
              <a:t>Icônes du « rêve américain », </a:t>
            </a:r>
            <a:r>
              <a:rPr lang="fr-FR" sz="3200" b="1" dirty="0" smtClean="0">
                <a:solidFill>
                  <a:schemeClr val="bg1">
                    <a:lumMod val="85000"/>
                  </a:schemeClr>
                </a:solidFill>
                <a:latin typeface="+mj-lt"/>
              </a:rPr>
              <a:t>les trois fils Kennedy étaient aussi en partie les idoles et les fantasmes de leur père.</a:t>
            </a:r>
          </a:p>
        </p:txBody>
      </p:sp>
      <p:pic>
        <p:nvPicPr>
          <p:cNvPr id="3074" name="Picture 2" descr="http://1.bp.blogspot.com/_YCAtS9lif4k/TFxGb74XggI/AAAAAAAAEgk/iW69LE4B_Hs/s400/large_John-F-Kennedy-Obama_A_New_Camelot_Mey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24" r="7572"/>
          <a:stretch/>
        </p:blipFill>
        <p:spPr bwMode="auto">
          <a:xfrm>
            <a:off x="6450690" y="1667110"/>
            <a:ext cx="2501753" cy="25539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_YCAtS9lif4k/TFxGbiL5u1I/AAAAAAAAEgc/BuumLPOfO2w/s400/JFK_and_family_in_Hyannis_Port,_04_August_1962.jpg"/>
          <p:cNvPicPr>
            <a:picLocks noChangeAspect="1" noChangeArrowheads="1"/>
          </p:cNvPicPr>
          <p:nvPr/>
        </p:nvPicPr>
        <p:blipFill rotWithShape="1">
          <a:blip r:embed="rId4">
            <a:extLst>
              <a:ext uri="{28A0092B-C50C-407E-A947-70E740481C1C}">
                <a14:useLocalDpi xmlns:a14="http://schemas.microsoft.com/office/drawing/2010/main" val="0"/>
              </a:ext>
            </a:extLst>
          </a:blip>
          <a:srcRect l="17595" t="23617" b="1"/>
          <a:stretch/>
        </p:blipFill>
        <p:spPr bwMode="auto">
          <a:xfrm>
            <a:off x="6450690" y="4293096"/>
            <a:ext cx="2496286" cy="23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8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908720"/>
          </a:xfrm>
        </p:spPr>
        <p:txBody>
          <a:bodyPr>
            <a:normAutofit fontScale="90000"/>
          </a:bodyPr>
          <a:lstStyle/>
          <a:p>
            <a:r>
              <a:rPr lang="fr-FR" dirty="0" smtClean="0"/>
              <a:t>Les trois images brisées de Joseph Kennedy</a:t>
            </a:r>
            <a:endParaRPr lang="fr-FR" dirty="0"/>
          </a:p>
        </p:txBody>
      </p:sp>
      <p:sp>
        <p:nvSpPr>
          <p:cNvPr id="4" name="Ellipse 3"/>
          <p:cNvSpPr/>
          <p:nvPr/>
        </p:nvSpPr>
        <p:spPr>
          <a:xfrm>
            <a:off x="2745173" y="1702580"/>
            <a:ext cx="1368152" cy="13681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Joseph</a:t>
            </a:r>
            <a:endParaRPr lang="fr-FR" dirty="0"/>
          </a:p>
        </p:txBody>
      </p:sp>
      <p:sp>
        <p:nvSpPr>
          <p:cNvPr id="5" name="Ellipse 4"/>
          <p:cNvSpPr/>
          <p:nvPr/>
        </p:nvSpPr>
        <p:spPr>
          <a:xfrm>
            <a:off x="971600" y="3765529"/>
            <a:ext cx="1353856" cy="132067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Joseph Jr</a:t>
            </a:r>
            <a:endParaRPr lang="fr-FR" dirty="0"/>
          </a:p>
        </p:txBody>
      </p:sp>
      <p:sp>
        <p:nvSpPr>
          <p:cNvPr id="6" name="Ellipse 5"/>
          <p:cNvSpPr/>
          <p:nvPr/>
        </p:nvSpPr>
        <p:spPr>
          <a:xfrm>
            <a:off x="5187196" y="1633230"/>
            <a:ext cx="1368152" cy="136815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Rose</a:t>
            </a:r>
            <a:endParaRPr lang="fr-FR" dirty="0"/>
          </a:p>
        </p:txBody>
      </p:sp>
      <p:sp>
        <p:nvSpPr>
          <p:cNvPr id="7" name="Ellipse 6"/>
          <p:cNvSpPr/>
          <p:nvPr/>
        </p:nvSpPr>
        <p:spPr>
          <a:xfrm>
            <a:off x="3276868" y="3831964"/>
            <a:ext cx="1285292" cy="132067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John</a:t>
            </a:r>
            <a:endParaRPr lang="fr-FR" dirty="0"/>
          </a:p>
        </p:txBody>
      </p:sp>
      <p:sp>
        <p:nvSpPr>
          <p:cNvPr id="8" name="Ellipse 7"/>
          <p:cNvSpPr/>
          <p:nvPr/>
        </p:nvSpPr>
        <p:spPr>
          <a:xfrm>
            <a:off x="7839853" y="3726273"/>
            <a:ext cx="1285292" cy="132067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Robert</a:t>
            </a:r>
            <a:endParaRPr lang="fr-FR" b="1" dirty="0"/>
          </a:p>
        </p:txBody>
      </p:sp>
      <p:sp>
        <p:nvSpPr>
          <p:cNvPr id="9" name="Ellipse 8"/>
          <p:cNvSpPr/>
          <p:nvPr/>
        </p:nvSpPr>
        <p:spPr>
          <a:xfrm>
            <a:off x="5378498" y="3756874"/>
            <a:ext cx="1285292" cy="132067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Jackie</a:t>
            </a:r>
            <a:endParaRPr lang="fr-FR" dirty="0"/>
          </a:p>
        </p:txBody>
      </p:sp>
      <p:sp>
        <p:nvSpPr>
          <p:cNvPr id="19" name="Rectangle 18"/>
          <p:cNvSpPr/>
          <p:nvPr/>
        </p:nvSpPr>
        <p:spPr>
          <a:xfrm>
            <a:off x="280380" y="5286783"/>
            <a:ext cx="1592103" cy="923330"/>
          </a:xfrm>
          <a:prstGeom prst="rect">
            <a:avLst/>
          </a:prstGeom>
        </p:spPr>
        <p:txBody>
          <a:bodyPr wrap="none">
            <a:spAutoFit/>
          </a:bodyPr>
          <a:lstStyle/>
          <a:p>
            <a:pPr algn="ctr"/>
            <a:r>
              <a:rPr lang="fr-FR" dirty="0" smtClean="0">
                <a:latin typeface="+mj-lt"/>
              </a:rPr>
              <a:t>Première image</a:t>
            </a:r>
          </a:p>
          <a:p>
            <a:pPr algn="ctr"/>
            <a:r>
              <a:rPr lang="fr-FR" dirty="0" smtClean="0">
                <a:latin typeface="+mj-lt"/>
              </a:rPr>
              <a:t>Tué en 1944</a:t>
            </a:r>
          </a:p>
          <a:p>
            <a:pPr algn="ctr"/>
            <a:r>
              <a:rPr lang="fr-FR" dirty="0" smtClean="0">
                <a:latin typeface="+mj-lt"/>
              </a:rPr>
              <a:t>(Opération Aphrodite)</a:t>
            </a:r>
            <a:endParaRPr lang="fr-FR" dirty="0">
              <a:latin typeface="+mj-lt"/>
            </a:endParaRPr>
          </a:p>
        </p:txBody>
      </p:sp>
      <p:sp>
        <p:nvSpPr>
          <p:cNvPr id="22" name="Rectangle 21"/>
          <p:cNvSpPr/>
          <p:nvPr/>
        </p:nvSpPr>
        <p:spPr>
          <a:xfrm>
            <a:off x="2372495" y="5312415"/>
            <a:ext cx="2793451" cy="923330"/>
          </a:xfrm>
          <a:prstGeom prst="rect">
            <a:avLst/>
          </a:prstGeom>
        </p:spPr>
        <p:txBody>
          <a:bodyPr wrap="square">
            <a:spAutoFit/>
          </a:bodyPr>
          <a:lstStyle/>
          <a:p>
            <a:pPr algn="ctr"/>
            <a:r>
              <a:rPr lang="fr-FR" dirty="0" smtClean="0">
                <a:latin typeface="+mj-lt"/>
              </a:rPr>
              <a:t>deuxième image</a:t>
            </a:r>
          </a:p>
          <a:p>
            <a:pPr algn="ctr"/>
            <a:r>
              <a:rPr lang="fr-FR" dirty="0" smtClean="0">
                <a:latin typeface="+mj-lt"/>
              </a:rPr>
              <a:t>Assassiné comme président </a:t>
            </a:r>
          </a:p>
          <a:p>
            <a:pPr algn="ctr"/>
            <a:r>
              <a:rPr lang="fr-FR" dirty="0" smtClean="0">
                <a:latin typeface="+mj-lt"/>
              </a:rPr>
              <a:t>en 1963 (Dallas)</a:t>
            </a:r>
          </a:p>
        </p:txBody>
      </p:sp>
      <p:sp>
        <p:nvSpPr>
          <p:cNvPr id="23" name="Rectangle 22"/>
          <p:cNvSpPr/>
          <p:nvPr/>
        </p:nvSpPr>
        <p:spPr>
          <a:xfrm>
            <a:off x="6156175" y="5173916"/>
            <a:ext cx="2795853" cy="923330"/>
          </a:xfrm>
          <a:prstGeom prst="rect">
            <a:avLst/>
          </a:prstGeom>
        </p:spPr>
        <p:txBody>
          <a:bodyPr wrap="square">
            <a:spAutoFit/>
          </a:bodyPr>
          <a:lstStyle/>
          <a:p>
            <a:pPr algn="ctr"/>
            <a:r>
              <a:rPr lang="fr-FR" dirty="0" smtClean="0">
                <a:latin typeface="+mj-lt"/>
              </a:rPr>
              <a:t>troisième image</a:t>
            </a:r>
          </a:p>
          <a:p>
            <a:pPr algn="ctr"/>
            <a:r>
              <a:rPr lang="fr-FR" dirty="0" smtClean="0">
                <a:latin typeface="+mj-lt"/>
              </a:rPr>
              <a:t>Assassiné comme candidat  à la</a:t>
            </a:r>
          </a:p>
          <a:p>
            <a:pPr algn="ctr"/>
            <a:r>
              <a:rPr lang="fr-FR" dirty="0" smtClean="0">
                <a:latin typeface="+mj-lt"/>
              </a:rPr>
              <a:t>Présidence en 1968 (Los Angeles)</a:t>
            </a:r>
          </a:p>
        </p:txBody>
      </p:sp>
      <p:sp>
        <p:nvSpPr>
          <p:cNvPr id="24" name="Arc 39"/>
          <p:cNvSpPr>
            <a:spLocks/>
          </p:cNvSpPr>
          <p:nvPr/>
        </p:nvSpPr>
        <p:spPr bwMode="auto">
          <a:xfrm rot="4841272" flipH="1" flipV="1">
            <a:off x="3805461" y="4033436"/>
            <a:ext cx="2120529" cy="1433711"/>
          </a:xfrm>
          <a:custGeom>
            <a:avLst/>
            <a:gdLst>
              <a:gd name="T0" fmla="*/ 120311806 w 21600"/>
              <a:gd name="T1" fmla="*/ 0 h 21600"/>
              <a:gd name="T2" fmla="*/ 97477832 w 21600"/>
              <a:gd name="T3" fmla="*/ 175619998 h 21600"/>
              <a:gd name="T4" fmla="*/ 0 w 21600"/>
              <a:gd name="T5" fmla="*/ 70092021 h 21600"/>
              <a:gd name="T6" fmla="*/ 0 60000 65536"/>
              <a:gd name="T7" fmla="*/ 0 60000 65536"/>
              <a:gd name="T8" fmla="*/ 0 60000 65536"/>
              <a:gd name="T9" fmla="*/ 0 w 21600"/>
              <a:gd name="T10" fmla="*/ 0 h 21600"/>
              <a:gd name="T11" fmla="*/ 21600 w 21600"/>
              <a:gd name="T12" fmla="*/ 24998 h 21600"/>
            </a:gdLst>
            <a:ahLst/>
            <a:cxnLst>
              <a:cxn ang="T6">
                <a:pos x="T0" y="T1"/>
              </a:cxn>
              <a:cxn ang="T7">
                <a:pos x="T2" y="T3"/>
              </a:cxn>
              <a:cxn ang="T8">
                <a:pos x="T4" y="T5"/>
              </a:cxn>
            </a:cxnLst>
            <a:rect l="T9" t="T10" r="T11" b="T12"/>
            <a:pathLst>
              <a:path w="21600" h="21600" fill="none" extrusionOk="0">
                <a:moveTo>
                  <a:pt x="19157" y="0"/>
                </a:moveTo>
                <a:cubicBezTo>
                  <a:pt x="20762" y="3080"/>
                  <a:pt x="21600" y="6503"/>
                  <a:pt x="21600" y="9977"/>
                </a:cubicBezTo>
                <a:cubicBezTo>
                  <a:pt x="21600" y="15583"/>
                  <a:pt x="19420" y="20969"/>
                  <a:pt x="15521" y="24997"/>
                </a:cubicBezTo>
              </a:path>
              <a:path w="21600" h="21600" stroke="0" extrusionOk="0">
                <a:moveTo>
                  <a:pt x="19157" y="0"/>
                </a:moveTo>
                <a:cubicBezTo>
                  <a:pt x="20762" y="3080"/>
                  <a:pt x="21600" y="6503"/>
                  <a:pt x="21600" y="9977"/>
                </a:cubicBezTo>
                <a:cubicBezTo>
                  <a:pt x="21600" y="15583"/>
                  <a:pt x="19420" y="20969"/>
                  <a:pt x="15521" y="24997"/>
                </a:cubicBezTo>
                <a:lnTo>
                  <a:pt x="0" y="9977"/>
                </a:lnTo>
                <a:lnTo>
                  <a:pt x="19157" y="0"/>
                </a:lnTo>
                <a:close/>
              </a:path>
            </a:pathLst>
          </a:custGeom>
          <a:noFill/>
          <a:ln w="38100">
            <a:solidFill>
              <a:srgbClr val="7030A0"/>
            </a:solidFill>
            <a:round/>
            <a:headEnd/>
            <a:tailEnd type="triangle" w="med" len="med"/>
          </a:ln>
          <a:effectLst>
            <a:outerShdw dist="35921" dir="2700000" algn="ctr" rotWithShape="0">
              <a:srgbClr val="EEECE1"/>
            </a:outerShdw>
          </a:effectLst>
        </p:spPr>
        <p:txBody>
          <a:bodyPr vert="horz" wrap="none" lIns="91440" tIns="45720" rIns="91440" bIns="45720" numCol="1" anchor="ctr" anchorCtr="0" compatLnSpc="1">
            <a:prstTxWarp prst="textNoShape">
              <a:avLst/>
            </a:prstTxWarp>
          </a:bodyPr>
          <a:lstStyle/>
          <a:p>
            <a:endParaRPr lang="fr-FR"/>
          </a:p>
        </p:txBody>
      </p:sp>
      <p:sp>
        <p:nvSpPr>
          <p:cNvPr id="26" name="Arc 39"/>
          <p:cNvSpPr>
            <a:spLocks/>
          </p:cNvSpPr>
          <p:nvPr/>
        </p:nvSpPr>
        <p:spPr bwMode="auto">
          <a:xfrm rot="15547436" flipH="1" flipV="1">
            <a:off x="3763285" y="3530356"/>
            <a:ext cx="2120529" cy="1433711"/>
          </a:xfrm>
          <a:custGeom>
            <a:avLst/>
            <a:gdLst>
              <a:gd name="T0" fmla="*/ 120311806 w 21600"/>
              <a:gd name="T1" fmla="*/ 0 h 21600"/>
              <a:gd name="T2" fmla="*/ 97477832 w 21600"/>
              <a:gd name="T3" fmla="*/ 175619998 h 21600"/>
              <a:gd name="T4" fmla="*/ 0 w 21600"/>
              <a:gd name="T5" fmla="*/ 70092021 h 21600"/>
              <a:gd name="T6" fmla="*/ 0 60000 65536"/>
              <a:gd name="T7" fmla="*/ 0 60000 65536"/>
              <a:gd name="T8" fmla="*/ 0 60000 65536"/>
              <a:gd name="T9" fmla="*/ 0 w 21600"/>
              <a:gd name="T10" fmla="*/ 0 h 21600"/>
              <a:gd name="T11" fmla="*/ 21600 w 21600"/>
              <a:gd name="T12" fmla="*/ 24998 h 21600"/>
            </a:gdLst>
            <a:ahLst/>
            <a:cxnLst>
              <a:cxn ang="T6">
                <a:pos x="T0" y="T1"/>
              </a:cxn>
              <a:cxn ang="T7">
                <a:pos x="T2" y="T3"/>
              </a:cxn>
              <a:cxn ang="T8">
                <a:pos x="T4" y="T5"/>
              </a:cxn>
            </a:cxnLst>
            <a:rect l="T9" t="T10" r="T11" b="T12"/>
            <a:pathLst>
              <a:path w="21600" h="21600" fill="none" extrusionOk="0">
                <a:moveTo>
                  <a:pt x="19157" y="0"/>
                </a:moveTo>
                <a:cubicBezTo>
                  <a:pt x="20762" y="3080"/>
                  <a:pt x="21600" y="6503"/>
                  <a:pt x="21600" y="9977"/>
                </a:cubicBezTo>
                <a:cubicBezTo>
                  <a:pt x="21600" y="15583"/>
                  <a:pt x="19420" y="20969"/>
                  <a:pt x="15521" y="24997"/>
                </a:cubicBezTo>
              </a:path>
              <a:path w="21600" h="21600" stroke="0" extrusionOk="0">
                <a:moveTo>
                  <a:pt x="19157" y="0"/>
                </a:moveTo>
                <a:cubicBezTo>
                  <a:pt x="20762" y="3080"/>
                  <a:pt x="21600" y="6503"/>
                  <a:pt x="21600" y="9977"/>
                </a:cubicBezTo>
                <a:cubicBezTo>
                  <a:pt x="21600" y="15583"/>
                  <a:pt x="19420" y="20969"/>
                  <a:pt x="15521" y="24997"/>
                </a:cubicBezTo>
                <a:lnTo>
                  <a:pt x="0" y="9977"/>
                </a:lnTo>
                <a:lnTo>
                  <a:pt x="19157" y="0"/>
                </a:lnTo>
                <a:close/>
              </a:path>
            </a:pathLst>
          </a:custGeom>
          <a:noFill/>
          <a:ln w="38100">
            <a:solidFill>
              <a:srgbClr val="7030A0"/>
            </a:solidFill>
            <a:round/>
            <a:headEnd/>
            <a:tailEnd type="triangle" w="med" len="med"/>
          </a:ln>
          <a:effectLst>
            <a:outerShdw dist="35921" dir="2700000" algn="ctr" rotWithShape="0">
              <a:srgbClr val="EEECE1"/>
            </a:outerShdw>
          </a:effectLst>
        </p:spPr>
        <p:txBody>
          <a:bodyPr vert="horz" wrap="none" lIns="91440" tIns="45720" rIns="91440" bIns="45720" numCol="1" anchor="ctr" anchorCtr="0" compatLnSpc="1">
            <a:prstTxWarp prst="textNoShape">
              <a:avLst/>
            </a:prstTxWarp>
          </a:bodyPr>
          <a:lstStyle/>
          <a:p>
            <a:endParaRPr lang="fr-FR"/>
          </a:p>
        </p:txBody>
      </p:sp>
      <p:pic>
        <p:nvPicPr>
          <p:cNvPr id="6147" name="Picture 3" descr="http://upload.wikimedia.org/wikipedia/commons/thumb/d/d1/JPK_Photo.jpg/260px-JPK_Pho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41" y="1629945"/>
            <a:ext cx="1890129" cy="1308551"/>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descr="Ensign Joseph P. Kennedy Jr., United States Navy, circa 1942.">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5" y="3726273"/>
            <a:ext cx="939355" cy="1320673"/>
          </a:xfrm>
          <a:prstGeom prst="rect">
            <a:avLst/>
          </a:prstGeom>
          <a:noFill/>
          <a:ln>
            <a:noFill/>
          </a:ln>
        </p:spPr>
      </p:pic>
      <p:pic>
        <p:nvPicPr>
          <p:cNvPr id="31" name="Image 30" descr="John F. Kennedy">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2362660" y="3751442"/>
            <a:ext cx="985204" cy="1295504"/>
          </a:xfrm>
          <a:prstGeom prst="rect">
            <a:avLst/>
          </a:prstGeom>
          <a:noFill/>
          <a:ln>
            <a:noFill/>
          </a:ln>
        </p:spPr>
      </p:pic>
      <p:pic>
        <p:nvPicPr>
          <p:cNvPr id="6150" name="Picture 6" descr="http://learningfromdogs.files.wordpress.com/2012/04/robert-kennedy.jpg?w=7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6853" y="3658691"/>
            <a:ext cx="1143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33" name="Arc 39"/>
          <p:cNvSpPr>
            <a:spLocks/>
          </p:cNvSpPr>
          <p:nvPr/>
        </p:nvSpPr>
        <p:spPr bwMode="auto">
          <a:xfrm rot="4841272" flipH="1" flipV="1">
            <a:off x="3619604" y="1987199"/>
            <a:ext cx="2133000" cy="1321771"/>
          </a:xfrm>
          <a:custGeom>
            <a:avLst/>
            <a:gdLst>
              <a:gd name="T0" fmla="*/ 120311806 w 21600"/>
              <a:gd name="T1" fmla="*/ 0 h 21600"/>
              <a:gd name="T2" fmla="*/ 97477832 w 21600"/>
              <a:gd name="T3" fmla="*/ 175619998 h 21600"/>
              <a:gd name="T4" fmla="*/ 0 w 21600"/>
              <a:gd name="T5" fmla="*/ 70092021 h 21600"/>
              <a:gd name="T6" fmla="*/ 0 60000 65536"/>
              <a:gd name="T7" fmla="*/ 0 60000 65536"/>
              <a:gd name="T8" fmla="*/ 0 60000 65536"/>
              <a:gd name="T9" fmla="*/ 0 w 21600"/>
              <a:gd name="T10" fmla="*/ 0 h 21600"/>
              <a:gd name="T11" fmla="*/ 21600 w 21600"/>
              <a:gd name="T12" fmla="*/ 24998 h 21600"/>
            </a:gdLst>
            <a:ahLst/>
            <a:cxnLst>
              <a:cxn ang="T6">
                <a:pos x="T0" y="T1"/>
              </a:cxn>
              <a:cxn ang="T7">
                <a:pos x="T2" y="T3"/>
              </a:cxn>
              <a:cxn ang="T8">
                <a:pos x="T4" y="T5"/>
              </a:cxn>
            </a:cxnLst>
            <a:rect l="T9" t="T10" r="T11" b="T12"/>
            <a:pathLst>
              <a:path w="21600" h="21600" fill="none" extrusionOk="0">
                <a:moveTo>
                  <a:pt x="19157" y="0"/>
                </a:moveTo>
                <a:cubicBezTo>
                  <a:pt x="20762" y="3080"/>
                  <a:pt x="21600" y="6503"/>
                  <a:pt x="21600" y="9977"/>
                </a:cubicBezTo>
                <a:cubicBezTo>
                  <a:pt x="21600" y="15583"/>
                  <a:pt x="19420" y="20969"/>
                  <a:pt x="15521" y="24997"/>
                </a:cubicBezTo>
              </a:path>
              <a:path w="21600" h="21600" stroke="0" extrusionOk="0">
                <a:moveTo>
                  <a:pt x="19157" y="0"/>
                </a:moveTo>
                <a:cubicBezTo>
                  <a:pt x="20762" y="3080"/>
                  <a:pt x="21600" y="6503"/>
                  <a:pt x="21600" y="9977"/>
                </a:cubicBezTo>
                <a:cubicBezTo>
                  <a:pt x="21600" y="15583"/>
                  <a:pt x="19420" y="20969"/>
                  <a:pt x="15521" y="24997"/>
                </a:cubicBezTo>
                <a:lnTo>
                  <a:pt x="0" y="9977"/>
                </a:lnTo>
                <a:lnTo>
                  <a:pt x="19157" y="0"/>
                </a:lnTo>
                <a:close/>
              </a:path>
            </a:pathLst>
          </a:custGeom>
          <a:noFill/>
          <a:ln w="38100">
            <a:solidFill>
              <a:srgbClr val="7030A0"/>
            </a:solidFill>
            <a:round/>
            <a:headEnd/>
            <a:tailEnd type="triangle" w="med" len="med"/>
          </a:ln>
          <a:effectLst>
            <a:outerShdw dist="35921" dir="2700000" algn="ctr" rotWithShape="0">
              <a:srgbClr val="EEECE1"/>
            </a:outerShdw>
          </a:effectLst>
        </p:spPr>
        <p:txBody>
          <a:bodyPr vert="horz" wrap="none" lIns="91440" tIns="45720" rIns="91440" bIns="45720" numCol="1" anchor="ctr" anchorCtr="0" compatLnSpc="1">
            <a:prstTxWarp prst="textNoShape">
              <a:avLst/>
            </a:prstTxWarp>
          </a:bodyPr>
          <a:lstStyle/>
          <a:p>
            <a:endParaRPr lang="fr-FR"/>
          </a:p>
        </p:txBody>
      </p:sp>
      <p:sp>
        <p:nvSpPr>
          <p:cNvPr id="34" name="Arc 39"/>
          <p:cNvSpPr>
            <a:spLocks/>
          </p:cNvSpPr>
          <p:nvPr/>
        </p:nvSpPr>
        <p:spPr bwMode="auto">
          <a:xfrm rot="15739389" flipH="1" flipV="1">
            <a:off x="3710401" y="1443079"/>
            <a:ext cx="1913987" cy="1198386"/>
          </a:xfrm>
          <a:custGeom>
            <a:avLst/>
            <a:gdLst>
              <a:gd name="T0" fmla="*/ 120311806 w 21600"/>
              <a:gd name="T1" fmla="*/ 0 h 21600"/>
              <a:gd name="T2" fmla="*/ 97477832 w 21600"/>
              <a:gd name="T3" fmla="*/ 175619998 h 21600"/>
              <a:gd name="T4" fmla="*/ 0 w 21600"/>
              <a:gd name="T5" fmla="*/ 70092021 h 21600"/>
              <a:gd name="T6" fmla="*/ 0 60000 65536"/>
              <a:gd name="T7" fmla="*/ 0 60000 65536"/>
              <a:gd name="T8" fmla="*/ 0 60000 65536"/>
              <a:gd name="T9" fmla="*/ 0 w 21600"/>
              <a:gd name="T10" fmla="*/ 0 h 21600"/>
              <a:gd name="T11" fmla="*/ 21600 w 21600"/>
              <a:gd name="T12" fmla="*/ 24998 h 21600"/>
            </a:gdLst>
            <a:ahLst/>
            <a:cxnLst>
              <a:cxn ang="T6">
                <a:pos x="T0" y="T1"/>
              </a:cxn>
              <a:cxn ang="T7">
                <a:pos x="T2" y="T3"/>
              </a:cxn>
              <a:cxn ang="T8">
                <a:pos x="T4" y="T5"/>
              </a:cxn>
            </a:cxnLst>
            <a:rect l="T9" t="T10" r="T11" b="T12"/>
            <a:pathLst>
              <a:path w="21600" h="21600" fill="none" extrusionOk="0">
                <a:moveTo>
                  <a:pt x="19157" y="0"/>
                </a:moveTo>
                <a:cubicBezTo>
                  <a:pt x="20762" y="3080"/>
                  <a:pt x="21600" y="6503"/>
                  <a:pt x="21600" y="9977"/>
                </a:cubicBezTo>
                <a:cubicBezTo>
                  <a:pt x="21600" y="15583"/>
                  <a:pt x="19420" y="20969"/>
                  <a:pt x="15521" y="24997"/>
                </a:cubicBezTo>
              </a:path>
              <a:path w="21600" h="21600" stroke="0" extrusionOk="0">
                <a:moveTo>
                  <a:pt x="19157" y="0"/>
                </a:moveTo>
                <a:cubicBezTo>
                  <a:pt x="20762" y="3080"/>
                  <a:pt x="21600" y="6503"/>
                  <a:pt x="21600" y="9977"/>
                </a:cubicBezTo>
                <a:cubicBezTo>
                  <a:pt x="21600" y="15583"/>
                  <a:pt x="19420" y="20969"/>
                  <a:pt x="15521" y="24997"/>
                </a:cubicBezTo>
                <a:lnTo>
                  <a:pt x="0" y="9977"/>
                </a:lnTo>
                <a:lnTo>
                  <a:pt x="19157" y="0"/>
                </a:lnTo>
                <a:close/>
              </a:path>
            </a:pathLst>
          </a:custGeom>
          <a:noFill/>
          <a:ln w="38100">
            <a:solidFill>
              <a:srgbClr val="7030A0"/>
            </a:solidFill>
            <a:round/>
            <a:headEnd/>
            <a:tailEnd type="triangle" w="med" len="med"/>
          </a:ln>
          <a:effectLst>
            <a:outerShdw dist="35921" dir="2700000" algn="ctr" rotWithShape="0">
              <a:srgbClr val="EEECE1"/>
            </a:outerShdw>
          </a:effectLst>
        </p:spPr>
        <p:txBody>
          <a:bodyPr vert="horz" wrap="none" lIns="91440" tIns="45720" rIns="91440" bIns="45720" numCol="1" anchor="ctr" anchorCtr="0" compatLnSpc="1">
            <a:prstTxWarp prst="textNoShape">
              <a:avLst/>
            </a:prstTxWarp>
          </a:bodyPr>
          <a:lstStyle/>
          <a:p>
            <a:endParaRPr lang="fr-FR"/>
          </a:p>
        </p:txBody>
      </p:sp>
    </p:spTree>
    <p:extLst>
      <p:ext uri="{BB962C8B-B14F-4D97-AF65-F5344CB8AC3E}">
        <p14:creationId xmlns:p14="http://schemas.microsoft.com/office/powerpoint/2010/main" val="265489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150"/>
                                        </p:tgtEl>
                                        <p:attrNameLst>
                                          <p:attrName>style.visibility</p:attrName>
                                        </p:attrNameLst>
                                      </p:cBhvr>
                                      <p:to>
                                        <p:strVal val="visible"/>
                                      </p:to>
                                    </p:set>
                                    <p:animEffect transition="in" filter="fade">
                                      <p:cBhvr>
                                        <p:cTn id="68" dur="500"/>
                                        <p:tgtEl>
                                          <p:spTgt spid="615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9" grpId="0"/>
      <p:bldP spid="22" grpId="0"/>
      <p:bldP spid="23" grpId="0"/>
      <p:bldP spid="24" grpId="0" animBg="1"/>
      <p:bldP spid="26"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Natalie Wood : incarner le rêve hollywoodien</a:t>
            </a:r>
            <a:endParaRPr lang="fr-FR" dirty="0"/>
          </a:p>
        </p:txBody>
      </p:sp>
      <p:pic>
        <p:nvPicPr>
          <p:cNvPr id="7170" name="Picture 2" descr="http://lisawallerrogers.files.wordpress.com/2011/01/natalie-wood-1946-tomorrow-is-forever.jpg?w=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39446"/>
            <a:ext cx="1879827" cy="23009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 ~ Natalie Wood in &quot;Pigtails&quot;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122" y="1772815"/>
            <a:ext cx="1487016" cy="23234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6 ~ Natalie Woo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772815"/>
            <a:ext cx="1932764" cy="23009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2.bp.blogspot.com/-cYxciVaEyhE/UGM22x9Oc7I/AAAAAAAAAno/O0PflFD4aNI/s640/West+Side+Story+Anita+and+Maria+mirr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772815"/>
            <a:ext cx="2816525" cy="21211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9" y="4273499"/>
            <a:ext cx="8649172" cy="2246769"/>
          </a:xfrm>
          <a:prstGeom prst="rect">
            <a:avLst/>
          </a:prstGeom>
        </p:spPr>
        <p:txBody>
          <a:bodyPr wrap="square">
            <a:spAutoFit/>
          </a:bodyPr>
          <a:lstStyle/>
          <a:p>
            <a:r>
              <a:rPr lang="fr-FR" sz="2000" b="1" dirty="0">
                <a:latin typeface="+mj-lt"/>
              </a:rPr>
              <a:t>Natalia </a:t>
            </a:r>
            <a:r>
              <a:rPr lang="fr-FR" sz="2000" b="1" dirty="0" err="1">
                <a:latin typeface="+mj-lt"/>
              </a:rPr>
              <a:t>Nikolaevna</a:t>
            </a:r>
            <a:r>
              <a:rPr lang="fr-FR" sz="2000" b="1" dirty="0">
                <a:latin typeface="+mj-lt"/>
              </a:rPr>
              <a:t> </a:t>
            </a:r>
            <a:r>
              <a:rPr lang="fr-FR" sz="2000" b="1" dirty="0" err="1">
                <a:latin typeface="+mj-lt"/>
              </a:rPr>
              <a:t>Zakharenko</a:t>
            </a:r>
            <a:r>
              <a:rPr lang="fr-FR" sz="2000" dirty="0">
                <a:latin typeface="+mj-lt"/>
              </a:rPr>
              <a:t> (</a:t>
            </a:r>
            <a:r>
              <a:rPr lang="az-Cyrl-AZ" sz="2000" dirty="0">
                <a:latin typeface="+mj-lt"/>
              </a:rPr>
              <a:t>Наталья Николаевна </a:t>
            </a:r>
            <a:r>
              <a:rPr lang="az-Cyrl-AZ" sz="2000" dirty="0" smtClean="0">
                <a:latin typeface="+mj-lt"/>
              </a:rPr>
              <a:t>Захаренко</a:t>
            </a:r>
            <a:r>
              <a:rPr lang="fr-FR" sz="2000" dirty="0" smtClean="0">
                <a:latin typeface="+mj-lt"/>
              </a:rPr>
              <a:t> née  en 1938</a:t>
            </a:r>
            <a:r>
              <a:rPr lang="fr-FR" sz="2000" dirty="0">
                <a:latin typeface="+mj-lt"/>
              </a:rPr>
              <a:t> à San Francisco </a:t>
            </a:r>
            <a:r>
              <a:rPr lang="fr-FR" sz="2000" dirty="0" smtClean="0">
                <a:latin typeface="+mj-lt"/>
              </a:rPr>
              <a:t>(et </a:t>
            </a:r>
            <a:r>
              <a:rPr lang="fr-FR" sz="2000" dirty="0">
                <a:latin typeface="+mj-lt"/>
              </a:rPr>
              <a:t>morte </a:t>
            </a:r>
            <a:r>
              <a:rPr lang="fr-FR" sz="2000" dirty="0" smtClean="0">
                <a:latin typeface="+mj-lt"/>
              </a:rPr>
              <a:t>en 1981</a:t>
            </a:r>
            <a:r>
              <a:rPr lang="fr-FR" sz="2000" dirty="0">
                <a:latin typeface="+mj-lt"/>
              </a:rPr>
              <a:t> près de l'île Santa Catalina (Californie</a:t>
            </a:r>
            <a:r>
              <a:rPr lang="fr-FR" sz="2000" dirty="0" smtClean="0">
                <a:latin typeface="+mj-lt"/>
              </a:rPr>
              <a:t>).</a:t>
            </a:r>
          </a:p>
          <a:p>
            <a:r>
              <a:rPr lang="fr-FR" sz="2000" dirty="0" smtClean="0">
                <a:latin typeface="+mj-lt"/>
              </a:rPr>
              <a:t>Programmée par sa mère russe, toute petite, pour devenir une star de cinéma, a tourné</a:t>
            </a:r>
          </a:p>
          <a:p>
            <a:r>
              <a:rPr lang="fr-FR" sz="2000" dirty="0" smtClean="0">
                <a:latin typeface="+mj-lt"/>
              </a:rPr>
              <a:t>Dès l’âge de 4 ans. Son destin semble avoir basculé quand elle fut violée à l’âge de 15 ans dans des studios. Épouse Robert Wagner. En découvrant son homosexualité, elle divorce puis se remariera avec lui. Déchirée entre son rêve profond de devenir mère à son tour et ses fantasmes jamais assouvis de star de cinéma. Morte dans des circonstances obscures. Le rôle de Wagner pose question. </a:t>
            </a:r>
            <a:endParaRPr lang="fr-FR" dirty="0">
              <a:latin typeface="+mj-lt"/>
            </a:endParaRPr>
          </a:p>
        </p:txBody>
      </p:sp>
    </p:spTree>
    <p:extLst>
      <p:ext uri="{BB962C8B-B14F-4D97-AF65-F5344CB8AC3E}">
        <p14:creationId xmlns:p14="http://schemas.microsoft.com/office/powerpoint/2010/main" val="1316946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Symbole, image et substance</a:t>
            </a:r>
            <a:endParaRPr lang="fr-FR" sz="7200" dirty="0"/>
          </a:p>
        </p:txBody>
      </p:sp>
      <p:pic>
        <p:nvPicPr>
          <p:cNvPr id="5122" name="Picture 2" descr="image gauch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11" r="11487"/>
          <a:stretch/>
        </p:blipFill>
        <p:spPr bwMode="auto">
          <a:xfrm>
            <a:off x="5888096" y="1592094"/>
            <a:ext cx="3050523" cy="3007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http://www.jeuxetjouetsenfolie.fr/image/50733/600x450/0/framboise-et-compagnie-caritan-59889-sapeur-pompier-3-4-ans-panoplies-en-coffret.jpg"/>
          <p:cNvPicPr>
            <a:picLocks noChangeAspect="1" noChangeArrowheads="1"/>
          </p:cNvPicPr>
          <p:nvPr/>
        </p:nvPicPr>
        <p:blipFill rotWithShape="1">
          <a:blip r:embed="rId4">
            <a:extLst>
              <a:ext uri="{28A0092B-C50C-407E-A947-70E740481C1C}">
                <a14:useLocalDpi xmlns:a14="http://schemas.microsoft.com/office/drawing/2010/main" val="0"/>
              </a:ext>
            </a:extLst>
          </a:blip>
          <a:srcRect l="31144" r="31793"/>
          <a:stretch/>
        </p:blipFill>
        <p:spPr bwMode="auto">
          <a:xfrm>
            <a:off x="3692930" y="1576594"/>
            <a:ext cx="1668790" cy="33769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STATUE - STATUETTE Figurine &quot;Pompier&quot; (tuyau sur l'épau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86" y="1700106"/>
            <a:ext cx="2791645" cy="2791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0" y="5971338"/>
            <a:ext cx="9144000" cy="923330"/>
          </a:xfrm>
          <a:prstGeom prst="rect">
            <a:avLst/>
          </a:prstGeom>
        </p:spPr>
        <p:txBody>
          <a:bodyPr wrap="square">
            <a:spAutoFit/>
          </a:bodyPr>
          <a:lstStyle/>
          <a:p>
            <a:r>
              <a:rPr lang="fr-FR" dirty="0" smtClean="0"/>
              <a:t>                  Symbole                                      image                                       substance</a:t>
            </a:r>
          </a:p>
          <a:p>
            <a:r>
              <a:rPr lang="fr-FR" dirty="0" smtClean="0"/>
              <a:t>          figurine, miniature                            panoplie                   pompier en action (pour de vrai)</a:t>
            </a:r>
          </a:p>
          <a:p>
            <a:r>
              <a:rPr lang="fr-FR" dirty="0" smtClean="0"/>
              <a:t>               Faire faire                                        faire                                               être</a:t>
            </a:r>
            <a:endParaRPr lang="fr-FR" dirty="0"/>
          </a:p>
        </p:txBody>
      </p:sp>
      <p:sp>
        <p:nvSpPr>
          <p:cNvPr id="10" name="Rectangle 9"/>
          <p:cNvSpPr/>
          <p:nvPr/>
        </p:nvSpPr>
        <p:spPr>
          <a:xfrm>
            <a:off x="38555" y="4780486"/>
            <a:ext cx="3241248" cy="923330"/>
          </a:xfrm>
          <a:prstGeom prst="rect">
            <a:avLst/>
          </a:prstGeom>
        </p:spPr>
        <p:txBody>
          <a:bodyPr wrap="square">
            <a:spAutoFit/>
          </a:bodyPr>
          <a:lstStyle/>
          <a:p>
            <a:pPr algn="ctr"/>
            <a:r>
              <a:rPr lang="fr-FR" dirty="0" smtClean="0"/>
              <a:t>Jouer avec des pompiers</a:t>
            </a:r>
          </a:p>
          <a:p>
            <a:pPr algn="ctr"/>
            <a:r>
              <a:rPr lang="fr-FR" dirty="0" smtClean="0"/>
              <a:t>miniatures, leur faire faire</a:t>
            </a:r>
          </a:p>
          <a:p>
            <a:pPr algn="ctr"/>
            <a:r>
              <a:rPr lang="fr-FR" dirty="0" smtClean="0"/>
              <a:t>des mouvements de pompier</a:t>
            </a:r>
            <a:endParaRPr lang="fr-FR" dirty="0"/>
          </a:p>
        </p:txBody>
      </p:sp>
      <p:sp>
        <p:nvSpPr>
          <p:cNvPr id="13" name="Rectangle 12"/>
          <p:cNvSpPr/>
          <p:nvPr/>
        </p:nvSpPr>
        <p:spPr>
          <a:xfrm>
            <a:off x="3531041" y="4923208"/>
            <a:ext cx="2081917" cy="923330"/>
          </a:xfrm>
          <a:prstGeom prst="rect">
            <a:avLst/>
          </a:prstGeom>
        </p:spPr>
        <p:txBody>
          <a:bodyPr wrap="none">
            <a:spAutoFit/>
          </a:bodyPr>
          <a:lstStyle/>
          <a:p>
            <a:r>
              <a:rPr lang="fr-FR" dirty="0" smtClean="0"/>
              <a:t>Jouer aux pompiers</a:t>
            </a:r>
          </a:p>
          <a:p>
            <a:r>
              <a:rPr lang="fr-FR" dirty="0" smtClean="0"/>
              <a:t>Porter la tenue</a:t>
            </a:r>
          </a:p>
          <a:p>
            <a:r>
              <a:rPr lang="fr-FR" dirty="0" smtClean="0"/>
              <a:t>Faire leurs gestes</a:t>
            </a:r>
            <a:endParaRPr lang="fr-FR" dirty="0"/>
          </a:p>
        </p:txBody>
      </p:sp>
      <p:sp>
        <p:nvSpPr>
          <p:cNvPr id="14" name="Rectangle 13"/>
          <p:cNvSpPr/>
          <p:nvPr/>
        </p:nvSpPr>
        <p:spPr>
          <a:xfrm>
            <a:off x="6804248" y="4599764"/>
            <a:ext cx="1493870" cy="369332"/>
          </a:xfrm>
          <a:prstGeom prst="rect">
            <a:avLst/>
          </a:prstGeom>
        </p:spPr>
        <p:txBody>
          <a:bodyPr wrap="none">
            <a:spAutoFit/>
          </a:bodyPr>
          <a:lstStyle/>
          <a:p>
            <a:r>
              <a:rPr lang="fr-FR" dirty="0" smtClean="0"/>
              <a:t>Être pompier </a:t>
            </a:r>
            <a:endParaRPr lang="fr-FR" dirty="0"/>
          </a:p>
        </p:txBody>
      </p:sp>
    </p:spTree>
    <p:extLst>
      <p:ext uri="{BB962C8B-B14F-4D97-AF65-F5344CB8AC3E}">
        <p14:creationId xmlns:p14="http://schemas.microsoft.com/office/powerpoint/2010/main" val="15939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heel(1)">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Problématiques de Parole Donnée N° 187</a:t>
            </a:r>
            <a:endParaRPr lang="fr-FR" sz="4800" dirty="0"/>
          </a:p>
        </p:txBody>
      </p:sp>
      <p:sp>
        <p:nvSpPr>
          <p:cNvPr id="4" name="Espace réservé du texte 3"/>
          <p:cNvSpPr>
            <a:spLocks noGrp="1"/>
          </p:cNvSpPr>
          <p:nvPr>
            <p:ph type="body" idx="1"/>
          </p:nvPr>
        </p:nvSpPr>
        <p:spPr>
          <a:xfrm>
            <a:off x="539552" y="1772816"/>
            <a:ext cx="2284176" cy="639762"/>
          </a:xfrm>
        </p:spPr>
        <p:txBody>
          <a:bodyPr>
            <a:normAutofit fontScale="92500"/>
          </a:bodyPr>
          <a:lstStyle/>
          <a:p>
            <a:r>
              <a:rPr lang="fr-FR" dirty="0" smtClean="0"/>
              <a:t>Copier - Décoller</a:t>
            </a:r>
            <a:endParaRPr lang="fr-FR" dirty="0"/>
          </a:p>
        </p:txBody>
      </p:sp>
      <p:sp>
        <p:nvSpPr>
          <p:cNvPr id="3" name="Espace réservé du contenu 2"/>
          <p:cNvSpPr>
            <a:spLocks noGrp="1"/>
          </p:cNvSpPr>
          <p:nvPr>
            <p:ph sz="half" idx="2"/>
          </p:nvPr>
        </p:nvSpPr>
        <p:spPr>
          <a:xfrm>
            <a:off x="3131840" y="1916832"/>
            <a:ext cx="5544616" cy="4464497"/>
          </a:xfrm>
          <a:blipFill>
            <a:blip r:embed="rId2"/>
            <a:tile tx="0" ty="0" sx="100000" sy="100000" flip="none" algn="tl"/>
          </a:blipFill>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92500"/>
          </a:bodyPr>
          <a:lstStyle/>
          <a:p>
            <a:r>
              <a:rPr lang="fr-FR" dirty="0" smtClean="0"/>
              <a:t>L’aiglon copie sa mère et reste collé à elle, mais un jour, il décollera et volera plus haut et plus loin, en ayant des aiglons plus forts. </a:t>
            </a:r>
          </a:p>
          <a:p>
            <a:r>
              <a:rPr lang="fr-FR" dirty="0" smtClean="0"/>
              <a:t>L’enfant copie (reproduit) </a:t>
            </a:r>
            <a:r>
              <a:rPr lang="fr-FR" dirty="0"/>
              <a:t>le modèle </a:t>
            </a:r>
            <a:r>
              <a:rPr lang="fr-FR" dirty="0" smtClean="0"/>
              <a:t>familial, </a:t>
            </a:r>
            <a:r>
              <a:rPr lang="fr-FR" dirty="0"/>
              <a:t>mais </a:t>
            </a:r>
            <a:r>
              <a:rPr lang="fr-FR" dirty="0" smtClean="0"/>
              <a:t>pour l’améliorer et donner  une plus belle image dont </a:t>
            </a:r>
            <a:r>
              <a:rPr lang="fr-FR" dirty="0"/>
              <a:t>ses parents seront fiers. Le disciple copie les tableaux du maître pour mieux le dépasser. </a:t>
            </a:r>
            <a:endParaRPr lang="fr-FR" dirty="0" smtClean="0"/>
          </a:p>
          <a:p>
            <a:r>
              <a:rPr lang="fr-FR" dirty="0" smtClean="0"/>
              <a:t>On </a:t>
            </a:r>
            <a:r>
              <a:rPr lang="fr-FR" dirty="0"/>
              <a:t>s’imprègne de modèles et de références, mais n’est-ce pas pour s’en défaire et les porter plus haut ? </a:t>
            </a:r>
            <a:endParaRPr lang="fr-FR" dirty="0">
              <a:latin typeface="+mj-lt"/>
            </a:endParaRPr>
          </a:p>
        </p:txBody>
      </p:sp>
      <p:pic>
        <p:nvPicPr>
          <p:cNvPr id="1026" name="Picture 2" descr="http://sem.unige.ch/wp/valdarve/files/2011/04/aigle-royal-et-aiglon1-150x1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29339"/>
            <a:ext cx="2284176" cy="2284176"/>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37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d’imprégnation, d’imitation</a:t>
            </a:r>
            <a:endParaRPr lang="fr-FR" dirty="0"/>
          </a:p>
        </p:txBody>
      </p:sp>
      <p:sp>
        <p:nvSpPr>
          <p:cNvPr id="5" name="Espace réservé du texte 4"/>
          <p:cNvSpPr>
            <a:spLocks noGrp="1"/>
          </p:cNvSpPr>
          <p:nvPr>
            <p:ph type="body" sz="quarter" idx="3"/>
          </p:nvPr>
        </p:nvSpPr>
        <p:spPr>
          <a:xfrm>
            <a:off x="2588455" y="1871369"/>
            <a:ext cx="3640909" cy="4144108"/>
          </a:xfrm>
        </p:spPr>
        <p:txBody>
          <a:bodyPr>
            <a:normAutofit lnSpcReduction="10000"/>
          </a:bodyPr>
          <a:lstStyle/>
          <a:p>
            <a:r>
              <a:rPr lang="fr-FR" dirty="0" smtClean="0">
                <a:solidFill>
                  <a:srgbClr val="FF0000"/>
                </a:solidFill>
              </a:rPr>
              <a:t>Panoplie et personnages</a:t>
            </a:r>
          </a:p>
          <a:p>
            <a:endParaRPr lang="fr-FR" dirty="0"/>
          </a:p>
          <a:p>
            <a:r>
              <a:rPr lang="fr-FR" dirty="0" smtClean="0"/>
              <a:t>Petit pompier, petit médecin, petit professeur </a:t>
            </a:r>
          </a:p>
          <a:p>
            <a:endParaRPr lang="fr-FR" dirty="0" smtClean="0"/>
          </a:p>
          <a:p>
            <a:r>
              <a:rPr lang="fr-FR" dirty="0" smtClean="0"/>
              <a:t>Pour s’identifier à son héros (héroïne), je vais m’imprégner de ses habits, ses gestes, son univers, je vais « faire » comme lui, comme elle</a:t>
            </a:r>
            <a:endParaRPr lang="fr-FR" dirty="0"/>
          </a:p>
        </p:txBody>
      </p:sp>
      <p:pic>
        <p:nvPicPr>
          <p:cNvPr id="4097" name="Picture 1" descr="http://www.jeuxetjouetsenfolie.fr/img/1pix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438" y="3327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jeuxetjouetsenfolie.fr/image/50733/600x450/0/framboise-et-compagnie-caritan-59889-sapeur-pompier-3-4-ans-panoplies-en-coffret.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44" r="31793"/>
          <a:stretch/>
        </p:blipFill>
        <p:spPr bwMode="auto">
          <a:xfrm>
            <a:off x="436728" y="1800298"/>
            <a:ext cx="2118137" cy="4286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0"/>
            <a:ext cx="69659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5851"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FFFFFF"/>
                </a:solidFill>
                <a:effectLst/>
                <a:latin typeface="Arial" pitchFamily="34" charset="0"/>
                <a:cs typeface="Arial" pitchFamily="34" charset="0"/>
              </a:rPr>
              <a:t>C le marché</a:t>
            </a:r>
            <a:endParaRPr kumimoji="0" lang="fr-FR" sz="7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0" i="0" u="none" strike="noStrike" cap="none" normalizeH="0" baseline="0" smtClean="0">
                <a:ln>
                  <a:noFill/>
                </a:ln>
                <a:solidFill>
                  <a:srgbClr val="FFFFFF"/>
                </a:solidFill>
                <a:effectLst/>
                <a:latin typeface="Arial" pitchFamily="34" charset="0"/>
                <a:cs typeface="Arial" pitchFamily="34" charset="0"/>
              </a:rPr>
              <a:t>Tout comprendre sur C le marché</a:t>
            </a:r>
            <a:endParaRPr kumimoji="0" lang="fr-FR" sz="7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Arial" pitchFamily="34" charset="0"/>
                <a:cs typeface="Arial" pitchFamily="34" charset="0"/>
              </a:rPr>
              <a:t>  </a:t>
            </a:r>
            <a:r>
              <a:rPr kumimoji="0" lang="fr-FR" sz="12000" b="0" i="0" u="none" strike="noStrike" cap="none" normalizeH="0" baseline="0" smtClean="0">
                <a:ln>
                  <a:noFill/>
                </a:ln>
                <a:solidFill>
                  <a:srgbClr val="000000"/>
                </a:solidFill>
                <a:effectLst/>
                <a:latin typeface="Arial" pitchFamily="34" charset="0"/>
                <a:cs typeface="Arial" pitchFamily="34" charset="0"/>
              </a:rPr>
              <a:t> </a:t>
            </a:r>
            <a:r>
              <a:rPr kumimoji="0" lang="fr-FR" sz="700" b="0" i="0" u="none" strike="noStrike" cap="none" normalizeH="0" baseline="0" smtClean="0">
                <a:ln>
                  <a:noFill/>
                </a:ln>
                <a:solidFill>
                  <a:srgbClr val="000000"/>
                </a:solidFill>
                <a:effectLst/>
                <a:latin typeface="Arial" pitchFamily="34" charset="0"/>
                <a:cs typeface="Arial" pitchFamily="34" charset="0"/>
              </a:rPr>
              <a:t>                                                                          </a:t>
            </a:r>
          </a:p>
        </p:txBody>
      </p:sp>
      <p:pic>
        <p:nvPicPr>
          <p:cNvPr id="4100" name="Picture 4" descr="DÉGUISEMENT - PANOPLIE Déguisement Docteur Enfant"/>
          <p:cNvPicPr>
            <a:picLocks noChangeAspect="1" noChangeArrowheads="1"/>
          </p:cNvPicPr>
          <p:nvPr/>
        </p:nvPicPr>
        <p:blipFill rotWithShape="1">
          <a:blip r:embed="rId4">
            <a:extLst>
              <a:ext uri="{28A0092B-C50C-407E-A947-70E740481C1C}">
                <a14:useLocalDpi xmlns:a14="http://schemas.microsoft.com/office/drawing/2010/main" val="0"/>
              </a:ext>
            </a:extLst>
          </a:blip>
          <a:srcRect l="14377" r="12759"/>
          <a:stretch/>
        </p:blipFill>
        <p:spPr bwMode="auto">
          <a:xfrm>
            <a:off x="6229364" y="1943377"/>
            <a:ext cx="2914636" cy="400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65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4400" dirty="0"/>
              <a:t>A qui voulons-nous ressembler </a:t>
            </a:r>
            <a:r>
              <a:rPr lang="fr-FR" sz="4400" dirty="0" smtClean="0"/>
              <a:t>? (</a:t>
            </a:r>
            <a:r>
              <a:rPr lang="fr-FR" sz="4400" dirty="0"/>
              <a:t>personnification</a:t>
            </a:r>
            <a:r>
              <a:rPr lang="fr-FR" sz="4400" dirty="0" smtClean="0"/>
              <a:t>)</a:t>
            </a:r>
            <a:endParaRPr lang="fr-FR" sz="4400" dirty="0"/>
          </a:p>
        </p:txBody>
      </p:sp>
      <p:sp>
        <p:nvSpPr>
          <p:cNvPr id="6" name="Espace réservé du contenu 5"/>
          <p:cNvSpPr>
            <a:spLocks noGrp="1"/>
          </p:cNvSpPr>
          <p:nvPr>
            <p:ph sz="quarter" idx="4"/>
          </p:nvPr>
        </p:nvSpPr>
        <p:spPr>
          <a:xfrm>
            <a:off x="251520" y="2780928"/>
            <a:ext cx="8640960" cy="3744416"/>
          </a:xfrm>
        </p:spPr>
        <p:txBody>
          <a:bodyPr>
            <a:normAutofit fontScale="92500" lnSpcReduction="20000"/>
          </a:bodyPr>
          <a:lstStyle/>
          <a:p>
            <a:r>
              <a:rPr lang="fr-FR" dirty="0" smtClean="0"/>
              <a:t>« Marianne » est un personnage imaginaire, emblème de traits généraux français. Tout autre est le rôle des grands hommes (ou femmes) qui ont personnifié la France et sont par exemple au Panthéon. </a:t>
            </a:r>
          </a:p>
          <a:p>
            <a:r>
              <a:rPr lang="fr-FR" dirty="0" smtClean="0"/>
              <a:t>Pour m’identifier </a:t>
            </a:r>
            <a:r>
              <a:rPr lang="fr-FR" dirty="0"/>
              <a:t>à </a:t>
            </a:r>
            <a:r>
              <a:rPr lang="fr-FR" dirty="0" smtClean="0"/>
              <a:t>mon </a:t>
            </a:r>
            <a:r>
              <a:rPr lang="fr-FR" dirty="0"/>
              <a:t>héros (héroïne), je vais </a:t>
            </a:r>
            <a:r>
              <a:rPr lang="fr-FR" dirty="0" smtClean="0"/>
              <a:t>me pénétrer de ses vertus, de son caractère, de sa vision, je </a:t>
            </a:r>
            <a:r>
              <a:rPr lang="fr-FR" dirty="0"/>
              <a:t>vais « </a:t>
            </a:r>
            <a:r>
              <a:rPr lang="fr-FR" dirty="0" smtClean="0"/>
              <a:t>être</a:t>
            </a:r>
            <a:r>
              <a:rPr lang="fr-FR" dirty="0"/>
              <a:t> » comme lui, comme </a:t>
            </a:r>
            <a:r>
              <a:rPr lang="fr-FR" dirty="0" smtClean="0"/>
              <a:t>elle, afin de personnifier les vertus que je prête à cette personne</a:t>
            </a:r>
          </a:p>
          <a:p>
            <a:r>
              <a:rPr lang="fr-FR" dirty="0" smtClean="0"/>
              <a:t>On s’identifie moins à une fonction idolâtrée qu’à une représentation d’épanouissement humain. Le pompier a longtemps symbolisé l’idéal masculin (courageux, protecteur, intrépide, héroïque, viril et noble), l’infirmière l’idéal féminin (dévouement, abnégation, soin, attention)</a:t>
            </a:r>
            <a:endParaRPr lang="fr-FR" dirty="0"/>
          </a:p>
          <a:p>
            <a:endParaRPr lang="fr-FR" dirty="0"/>
          </a:p>
        </p:txBody>
      </p:sp>
      <p:sp>
        <p:nvSpPr>
          <p:cNvPr id="3" name="Rectangle 2"/>
          <p:cNvSpPr/>
          <p:nvPr/>
        </p:nvSpPr>
        <p:spPr>
          <a:xfrm>
            <a:off x="251520" y="1678833"/>
            <a:ext cx="864096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r-FR" sz="5400" dirty="0">
                <a:ln w="13970" cmpd="sng">
                  <a:solidFill>
                    <a:srgbClr val="FFFFFF"/>
                  </a:solidFill>
                  <a:prstDash val="solid"/>
                </a:ln>
                <a:solidFill>
                  <a:srgbClr val="FFFFFF"/>
                </a:solidFill>
                <a:effectLst>
                  <a:outerShdw blurRad="63500" dir="3600000" algn="tl" rotWithShape="0">
                    <a:srgbClr val="000000">
                      <a:alpha val="70000"/>
                    </a:srgbClr>
                  </a:outerShdw>
                </a:effectLst>
                <a:latin typeface="Bodoni MT Condensed"/>
                <a:ea typeface="+mj-ea"/>
                <a:cs typeface="+mj-cs"/>
              </a:rPr>
              <a:t>Du personnage à la personnification</a:t>
            </a:r>
            <a:endParaRPr lang="fr-FR" dirty="0"/>
          </a:p>
        </p:txBody>
      </p:sp>
    </p:spTree>
    <p:extLst>
      <p:ext uri="{BB962C8B-B14F-4D97-AF65-F5344CB8AC3E}">
        <p14:creationId xmlns:p14="http://schemas.microsoft.com/office/powerpoint/2010/main" val="4106270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ulipemedia.com/wp-content/uploads/2012/03/imit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32744"/>
            <a:ext cx="3374644" cy="48843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4553" y="1535764"/>
            <a:ext cx="5177927" cy="5078313"/>
          </a:xfrm>
          <a:prstGeom prst="rect">
            <a:avLst/>
          </a:prstGeom>
        </p:spPr>
        <p:txBody>
          <a:bodyPr wrap="square">
            <a:spAutoFit/>
          </a:bodyPr>
          <a:lstStyle/>
          <a:p>
            <a:r>
              <a:rPr lang="fr-FR" dirty="0">
                <a:latin typeface="+mj-lt"/>
              </a:rPr>
              <a:t>Combien de fois ne nous sommes-nous pas surpris à </a:t>
            </a:r>
            <a:r>
              <a:rPr lang="fr-FR" b="1" dirty="0">
                <a:latin typeface="+mj-lt"/>
              </a:rPr>
              <a:t>imiter</a:t>
            </a:r>
            <a:r>
              <a:rPr lang="fr-FR" dirty="0">
                <a:latin typeface="+mj-lt"/>
              </a:rPr>
              <a:t>, mimer voire singer le comportement d’autrui, dans l’optique plus ou moins consciente </a:t>
            </a:r>
            <a:r>
              <a:rPr lang="fr-FR" b="1" dirty="0">
                <a:latin typeface="+mj-lt"/>
              </a:rPr>
              <a:t>d’arriver aux mêmes résultats</a:t>
            </a:r>
            <a:r>
              <a:rPr lang="fr-FR" dirty="0">
                <a:latin typeface="+mj-lt"/>
              </a:rPr>
              <a:t> ? </a:t>
            </a:r>
          </a:p>
          <a:p>
            <a:r>
              <a:rPr lang="fr-FR" b="1" dirty="0" smtClean="0">
                <a:latin typeface="+mj-lt"/>
              </a:rPr>
              <a:t>Imiter</a:t>
            </a:r>
            <a:r>
              <a:rPr lang="fr-FR" b="1" dirty="0">
                <a:latin typeface="+mj-lt"/>
              </a:rPr>
              <a:t>, c’est apprendre</a:t>
            </a:r>
            <a:r>
              <a:rPr lang="fr-FR" dirty="0">
                <a:latin typeface="+mj-lt"/>
              </a:rPr>
              <a:t>. Mais ce qu’il faut imiter n’est pas le résultat, ou le </a:t>
            </a:r>
            <a:r>
              <a:rPr lang="fr-FR" dirty="0" smtClean="0">
                <a:latin typeface="+mj-lt"/>
              </a:rPr>
              <a:t>comportement. I</a:t>
            </a:r>
            <a:r>
              <a:rPr lang="fr-FR" b="1" dirty="0" smtClean="0">
                <a:latin typeface="+mj-lt"/>
              </a:rPr>
              <a:t>l </a:t>
            </a:r>
            <a:r>
              <a:rPr lang="fr-FR" b="1" dirty="0">
                <a:latin typeface="+mj-lt"/>
              </a:rPr>
              <a:t>faut </a:t>
            </a:r>
            <a:r>
              <a:rPr lang="fr-FR" b="1" dirty="0" smtClean="0">
                <a:latin typeface="+mj-lt"/>
              </a:rPr>
              <a:t>imiter :</a:t>
            </a:r>
          </a:p>
          <a:p>
            <a:pPr marL="285750" indent="-285750">
              <a:buFontTx/>
              <a:buChar char="-"/>
            </a:pPr>
            <a:r>
              <a:rPr lang="fr-FR" b="1" dirty="0" smtClean="0">
                <a:latin typeface="+mj-lt"/>
              </a:rPr>
              <a:t>la </a:t>
            </a:r>
            <a:r>
              <a:rPr lang="fr-FR" b="1" dirty="0">
                <a:latin typeface="+mj-lt"/>
              </a:rPr>
              <a:t>méthode qui a amené au résultat, </a:t>
            </a:r>
            <a:endParaRPr lang="fr-FR" b="1" dirty="0" smtClean="0">
              <a:latin typeface="+mj-lt"/>
            </a:endParaRPr>
          </a:p>
          <a:p>
            <a:pPr marL="285750" indent="-285750">
              <a:buFontTx/>
              <a:buChar char="-"/>
            </a:pPr>
            <a:r>
              <a:rPr lang="fr-FR" b="1" dirty="0" smtClean="0">
                <a:latin typeface="+mj-lt"/>
              </a:rPr>
              <a:t>les </a:t>
            </a:r>
            <a:r>
              <a:rPr lang="fr-FR" b="1" dirty="0">
                <a:latin typeface="+mj-lt"/>
              </a:rPr>
              <a:t>ingrédients </a:t>
            </a:r>
          </a:p>
          <a:p>
            <a:pPr marL="285750" indent="-285750">
              <a:buFontTx/>
              <a:buChar char="-"/>
            </a:pPr>
            <a:r>
              <a:rPr lang="fr-FR" b="1" dirty="0" smtClean="0">
                <a:latin typeface="+mj-lt"/>
              </a:rPr>
              <a:t>le </a:t>
            </a:r>
            <a:r>
              <a:rPr lang="fr-FR" b="1" dirty="0">
                <a:latin typeface="+mj-lt"/>
              </a:rPr>
              <a:t>contexte qui ont permis à la méthode d’être appliquée avec succès</a:t>
            </a:r>
            <a:r>
              <a:rPr lang="fr-FR" dirty="0">
                <a:latin typeface="+mj-lt"/>
              </a:rPr>
              <a:t>. </a:t>
            </a:r>
            <a:endParaRPr lang="fr-FR" dirty="0" smtClean="0">
              <a:latin typeface="+mj-lt"/>
            </a:endParaRPr>
          </a:p>
          <a:p>
            <a:pPr marL="285750" indent="-285750">
              <a:buFontTx/>
              <a:buChar char="-"/>
            </a:pPr>
            <a:r>
              <a:rPr lang="fr-FR" b="1" dirty="0" smtClean="0">
                <a:latin typeface="+mj-lt"/>
              </a:rPr>
              <a:t>les </a:t>
            </a:r>
            <a:r>
              <a:rPr lang="fr-FR" b="1" dirty="0">
                <a:latin typeface="+mj-lt"/>
              </a:rPr>
              <a:t>transposer à votre cas</a:t>
            </a:r>
            <a:r>
              <a:rPr lang="fr-FR" b="1" dirty="0" smtClean="0">
                <a:latin typeface="+mj-lt"/>
              </a:rPr>
              <a:t>.</a:t>
            </a:r>
          </a:p>
          <a:p>
            <a:endParaRPr lang="fr-FR" dirty="0">
              <a:latin typeface="+mj-lt"/>
            </a:endParaRPr>
          </a:p>
          <a:p>
            <a:r>
              <a:rPr lang="fr-FR" dirty="0">
                <a:latin typeface="+mj-lt"/>
              </a:rPr>
              <a:t>Ce n’est donc pas en imitant </a:t>
            </a:r>
            <a:r>
              <a:rPr lang="fr-FR" dirty="0" smtClean="0">
                <a:latin typeface="+mj-lt"/>
              </a:rPr>
              <a:t>quelqu’un que </a:t>
            </a:r>
            <a:r>
              <a:rPr lang="fr-FR" dirty="0">
                <a:latin typeface="+mj-lt"/>
              </a:rPr>
              <a:t>vous vous accaparerez son passé (qui est la cause de son charisme), son réseau, l’image qu’il renvoie, l’archétype qu’il représente aux yeux des autres, bref, son personnage. Une fois que vous avez compris que </a:t>
            </a:r>
            <a:r>
              <a:rPr lang="fr-FR" b="1" dirty="0">
                <a:latin typeface="+mj-lt"/>
              </a:rPr>
              <a:t>c’est la méthodologie qu’il faut imiter</a:t>
            </a:r>
            <a:r>
              <a:rPr lang="fr-FR" dirty="0">
                <a:latin typeface="+mj-lt"/>
              </a:rPr>
              <a:t>, c’est-à-dire la </a:t>
            </a:r>
            <a:r>
              <a:rPr lang="fr-FR" b="1" dirty="0">
                <a:latin typeface="+mj-lt"/>
              </a:rPr>
              <a:t>construction d’une légende personnelle et d’un style de vie qui vous est propre, </a:t>
            </a:r>
            <a:r>
              <a:rPr lang="fr-FR" dirty="0">
                <a:latin typeface="+mj-lt"/>
              </a:rPr>
              <a:t>à travers un passé, un vécu, un personnage, un style vestimentaire et oral, une éloquence congruente à votre </a:t>
            </a:r>
            <a:r>
              <a:rPr lang="fr-FR" dirty="0" smtClean="0">
                <a:latin typeface="+mj-lt"/>
              </a:rPr>
              <a:t>personne. </a:t>
            </a:r>
            <a:endParaRPr lang="fr-FR" dirty="0">
              <a:latin typeface="+mj-lt"/>
            </a:endParaRPr>
          </a:p>
        </p:txBody>
      </p:sp>
      <p:sp>
        <p:nvSpPr>
          <p:cNvPr id="10" name="Titre 9"/>
          <p:cNvSpPr>
            <a:spLocks noGrp="1"/>
          </p:cNvSpPr>
          <p:nvPr>
            <p:ph type="title"/>
          </p:nvPr>
        </p:nvSpPr>
        <p:spPr>
          <a:xfrm>
            <a:off x="467544" y="188640"/>
            <a:ext cx="8229600" cy="1111664"/>
          </a:xfrm>
        </p:spPr>
        <p:txBody>
          <a:bodyPr>
            <a:normAutofit fontScale="90000"/>
          </a:bodyPr>
          <a:lstStyle/>
          <a:p>
            <a:r>
              <a:rPr lang="fr-FR" dirty="0" smtClean="0"/>
              <a:t>La légende personnelle qui vous est propre</a:t>
            </a:r>
            <a:endParaRPr lang="fr-FR" dirty="0"/>
          </a:p>
        </p:txBody>
      </p:sp>
      <p:sp>
        <p:nvSpPr>
          <p:cNvPr id="12" name="Rectangle 11"/>
          <p:cNvSpPr/>
          <p:nvPr/>
        </p:nvSpPr>
        <p:spPr>
          <a:xfrm>
            <a:off x="0" y="6488668"/>
            <a:ext cx="9144000" cy="369332"/>
          </a:xfrm>
          <a:prstGeom prst="rect">
            <a:avLst/>
          </a:prstGeom>
        </p:spPr>
        <p:txBody>
          <a:bodyPr wrap="square">
            <a:spAutoFit/>
          </a:bodyPr>
          <a:lstStyle/>
          <a:p>
            <a:r>
              <a:rPr lang="fr-FR" dirty="0"/>
              <a:t>http://tulipemedia.com/culte-du-cargo-informatique-entreprise/</a:t>
            </a:r>
          </a:p>
        </p:txBody>
      </p:sp>
      <p:pic>
        <p:nvPicPr>
          <p:cNvPr id="6" name="Picture 2" descr="http://tulipemedia.com/wp-content/uploads/2012/03/imitation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338" t="41279" r="29584" b="-252"/>
          <a:stretch/>
        </p:blipFill>
        <p:spPr bwMode="auto">
          <a:xfrm>
            <a:off x="971600" y="3636640"/>
            <a:ext cx="1656184" cy="288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7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smtClean="0"/>
              <a:t>À qui voulons-nous ressembler ? (appropriation)</a:t>
            </a:r>
            <a:endParaRPr lang="fr-FR" sz="4400" dirty="0"/>
          </a:p>
        </p:txBody>
      </p:sp>
      <p:sp>
        <p:nvSpPr>
          <p:cNvPr id="3" name="Espace réservé du contenu 2"/>
          <p:cNvSpPr>
            <a:spLocks noGrp="1"/>
          </p:cNvSpPr>
          <p:nvPr>
            <p:ph idx="1"/>
          </p:nvPr>
        </p:nvSpPr>
        <p:spPr/>
        <p:txBody>
          <a:bodyPr/>
          <a:lstStyle/>
          <a:p>
            <a:r>
              <a:rPr lang="fr-FR" dirty="0"/>
              <a:t>Le </a:t>
            </a:r>
            <a:r>
              <a:rPr lang="fr-FR" dirty="0" smtClean="0"/>
              <a:t>disciple ne veut pas rester disciple, mais enseigner à son tour, et former encore mieux et plus que son maître</a:t>
            </a:r>
            <a:endParaRPr lang="fr-FR" dirty="0"/>
          </a:p>
          <a:p>
            <a:r>
              <a:rPr lang="fr-FR" dirty="0" smtClean="0"/>
              <a:t>L’enfant ne souhaite pas rester enfant. Plus exactement, la perfection de sa piété filiale est de devenir parent à son tour, et meilleur parent qui amènera ses enfants encore plus haut et plus loin.</a:t>
            </a:r>
          </a:p>
          <a:p>
            <a:r>
              <a:rPr lang="fr-FR" dirty="0" smtClean="0"/>
              <a:t>L’apprenti ne veut pas rester apprenti mais seconder son patron, développer l’entreprise, l’implanter ailleurs, la diversifier</a:t>
            </a:r>
          </a:p>
        </p:txBody>
      </p:sp>
    </p:spTree>
    <p:extLst>
      <p:ext uri="{BB962C8B-B14F-4D97-AF65-F5344CB8AC3E}">
        <p14:creationId xmlns:p14="http://schemas.microsoft.com/office/powerpoint/2010/main" val="3474346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60648"/>
            <a:ext cx="9144000" cy="928694"/>
          </a:xfrm>
          <a:prstGeom prst="rect">
            <a:avLst/>
          </a:prstGeom>
        </p:spPr>
        <p:txBody>
          <a:bodyPr vert="horz" lIns="0" tIns="9144" rIns="0" bIns="9144"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graphicFrame>
        <p:nvGraphicFramePr>
          <p:cNvPr id="6" name="Content Placeholder 8"/>
          <p:cNvGraphicFramePr>
            <a:graphicFrameLocks/>
          </p:cNvGraphicFramePr>
          <p:nvPr/>
        </p:nvGraphicFramePr>
        <p:xfrm>
          <a:off x="0" y="2714620"/>
          <a:ext cx="3571868" cy="350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4"/>
          <p:cNvGrpSpPr/>
          <p:nvPr/>
        </p:nvGrpSpPr>
        <p:grpSpPr>
          <a:xfrm>
            <a:off x="5643569" y="2295557"/>
            <a:ext cx="1643074" cy="1643074"/>
            <a:chOff x="1247701" y="2645"/>
            <a:chExt cx="933597" cy="933597"/>
          </a:xfrm>
        </p:grpSpPr>
        <p:sp>
          <p:nvSpPr>
            <p:cNvPr id="9" name="Oval 15"/>
            <p:cNvSpPr/>
            <p:nvPr/>
          </p:nvSpPr>
          <p:spPr>
            <a:xfrm>
              <a:off x="1247701" y="2645"/>
              <a:ext cx="933597" cy="93359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Oval 4"/>
            <p:cNvSpPr/>
            <p:nvPr/>
          </p:nvSpPr>
          <p:spPr>
            <a:xfrm>
              <a:off x="1328883" y="139367"/>
              <a:ext cx="771232" cy="660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2800" kern="1200" dirty="0" smtClean="0"/>
                <a:t>Parent</a:t>
              </a:r>
              <a:endParaRPr lang="fr-FR" sz="2800" kern="1200" dirty="0"/>
            </a:p>
          </p:txBody>
        </p:sp>
      </p:grpSp>
      <p:grpSp>
        <p:nvGrpSpPr>
          <p:cNvPr id="11" name="Group 17"/>
          <p:cNvGrpSpPr/>
          <p:nvPr/>
        </p:nvGrpSpPr>
        <p:grpSpPr>
          <a:xfrm>
            <a:off x="3714744" y="2321865"/>
            <a:ext cx="1643074" cy="1643074"/>
            <a:chOff x="1247701" y="2645"/>
            <a:chExt cx="933597" cy="933597"/>
          </a:xfrm>
        </p:grpSpPr>
        <p:sp>
          <p:nvSpPr>
            <p:cNvPr id="12" name="Oval 18"/>
            <p:cNvSpPr/>
            <p:nvPr/>
          </p:nvSpPr>
          <p:spPr>
            <a:xfrm>
              <a:off x="1247701" y="2645"/>
              <a:ext cx="933597" cy="93359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3" name="Oval 4"/>
            <p:cNvSpPr/>
            <p:nvPr/>
          </p:nvSpPr>
          <p:spPr>
            <a:xfrm>
              <a:off x="1288292" y="124419"/>
              <a:ext cx="852415" cy="660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2000" kern="1200" dirty="0" smtClean="0"/>
                <a:t>Enseignant</a:t>
              </a:r>
              <a:endParaRPr lang="fr-FR" sz="2000" kern="1200" dirty="0"/>
            </a:p>
          </p:txBody>
        </p:sp>
      </p:grpSp>
      <p:grpSp>
        <p:nvGrpSpPr>
          <p:cNvPr id="14" name="Group 20"/>
          <p:cNvGrpSpPr/>
          <p:nvPr/>
        </p:nvGrpSpPr>
        <p:grpSpPr>
          <a:xfrm>
            <a:off x="7500926" y="2357430"/>
            <a:ext cx="1643074" cy="1643074"/>
            <a:chOff x="1247701" y="2645"/>
            <a:chExt cx="933597" cy="933597"/>
          </a:xfrm>
        </p:grpSpPr>
        <p:sp>
          <p:nvSpPr>
            <p:cNvPr id="15" name="Oval 21"/>
            <p:cNvSpPr/>
            <p:nvPr/>
          </p:nvSpPr>
          <p:spPr>
            <a:xfrm>
              <a:off x="1247701" y="2645"/>
              <a:ext cx="933597" cy="93359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6" name="Oval 4"/>
            <p:cNvSpPr/>
            <p:nvPr/>
          </p:nvSpPr>
          <p:spPr>
            <a:xfrm>
              <a:off x="1384423" y="139367"/>
              <a:ext cx="660153" cy="660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2400" kern="1200" dirty="0" smtClean="0"/>
                <a:t>Maître</a:t>
              </a:r>
              <a:endParaRPr lang="fr-FR" sz="2400" kern="1200" dirty="0"/>
            </a:p>
          </p:txBody>
        </p:sp>
      </p:grpSp>
      <p:grpSp>
        <p:nvGrpSpPr>
          <p:cNvPr id="17" name="Group 23"/>
          <p:cNvGrpSpPr/>
          <p:nvPr/>
        </p:nvGrpSpPr>
        <p:grpSpPr>
          <a:xfrm>
            <a:off x="5643570" y="4857760"/>
            <a:ext cx="1643074" cy="1428760"/>
            <a:chOff x="1247701" y="2645"/>
            <a:chExt cx="933597" cy="933597"/>
          </a:xfrm>
        </p:grpSpPr>
        <p:sp>
          <p:nvSpPr>
            <p:cNvPr id="18" name="Oval 24"/>
            <p:cNvSpPr/>
            <p:nvPr/>
          </p:nvSpPr>
          <p:spPr>
            <a:xfrm>
              <a:off x="1247701" y="2645"/>
              <a:ext cx="933597" cy="933597"/>
            </a:xfrm>
            <a:prstGeom prst="ellipse">
              <a:avLst/>
            </a:prstGeom>
          </p:spPr>
          <p:style>
            <a:lnRef idx="0">
              <a:schemeClr val="accent3"/>
            </a:lnRef>
            <a:fillRef idx="3">
              <a:schemeClr val="accent3"/>
            </a:fillRef>
            <a:effectRef idx="3">
              <a:schemeClr val="accent3"/>
            </a:effectRef>
            <a:fontRef idx="minor">
              <a:schemeClr val="lt1"/>
            </a:fontRef>
          </p:style>
        </p:sp>
        <p:sp>
          <p:nvSpPr>
            <p:cNvPr id="19" name="Oval 4"/>
            <p:cNvSpPr/>
            <p:nvPr/>
          </p:nvSpPr>
          <p:spPr>
            <a:xfrm>
              <a:off x="1384423" y="139367"/>
              <a:ext cx="660153" cy="660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2400" kern="1200" dirty="0" smtClean="0"/>
                <a:t>Enfant</a:t>
              </a:r>
              <a:endParaRPr lang="fr-FR" sz="2400" kern="1200" dirty="0"/>
            </a:p>
          </p:txBody>
        </p:sp>
      </p:grpSp>
      <p:sp>
        <p:nvSpPr>
          <p:cNvPr id="20" name="Oval 26"/>
          <p:cNvSpPr/>
          <p:nvPr/>
        </p:nvSpPr>
        <p:spPr>
          <a:xfrm>
            <a:off x="3714744" y="4788630"/>
            <a:ext cx="1643074" cy="1428760"/>
          </a:xfrm>
          <a:prstGeom prst="ellipse">
            <a:avLst/>
          </a:prstGeom>
        </p:spPr>
        <p:style>
          <a:lnRef idx="0">
            <a:schemeClr val="accent3"/>
          </a:lnRef>
          <a:fillRef idx="3">
            <a:schemeClr val="accent3"/>
          </a:fillRef>
          <a:effectRef idx="3">
            <a:schemeClr val="accent3"/>
          </a:effectRef>
          <a:fontRef idx="minor">
            <a:schemeClr val="lt1"/>
          </a:fontRef>
        </p:style>
        <p:txBody>
          <a:bodyPr/>
          <a:lstStyle/>
          <a:p>
            <a:endParaRPr lang="fr-FR" dirty="0" smtClean="0"/>
          </a:p>
          <a:p>
            <a:pPr algn="ctr"/>
            <a:r>
              <a:rPr lang="fr-FR" sz="2000" dirty="0" smtClean="0"/>
              <a:t>disciple</a:t>
            </a:r>
            <a:endParaRPr lang="fr-FR" sz="2000" dirty="0"/>
          </a:p>
        </p:txBody>
      </p:sp>
      <p:sp>
        <p:nvSpPr>
          <p:cNvPr id="21" name="Oval 27"/>
          <p:cNvSpPr/>
          <p:nvPr/>
        </p:nvSpPr>
        <p:spPr>
          <a:xfrm>
            <a:off x="7500926" y="4786322"/>
            <a:ext cx="1643074" cy="1428760"/>
          </a:xfrm>
          <a:prstGeom prst="ellipse">
            <a:avLst/>
          </a:prstGeom>
        </p:spPr>
        <p:style>
          <a:lnRef idx="0">
            <a:schemeClr val="accent3"/>
          </a:lnRef>
          <a:fillRef idx="3">
            <a:schemeClr val="accent3"/>
          </a:fillRef>
          <a:effectRef idx="3">
            <a:schemeClr val="accent3"/>
          </a:effectRef>
          <a:fontRef idx="minor">
            <a:schemeClr val="lt1"/>
          </a:fontRef>
        </p:style>
        <p:txBody>
          <a:bodyPr/>
          <a:lstStyle/>
          <a:p>
            <a:endParaRPr lang="fr-FR" dirty="0" smtClean="0"/>
          </a:p>
          <a:p>
            <a:r>
              <a:rPr lang="fr-FR" dirty="0" smtClean="0"/>
              <a:t>Apprenti</a:t>
            </a:r>
            <a:endParaRPr lang="fr-FR" dirty="0"/>
          </a:p>
        </p:txBody>
      </p:sp>
      <p:grpSp>
        <p:nvGrpSpPr>
          <p:cNvPr id="22" name="Group 28"/>
          <p:cNvGrpSpPr/>
          <p:nvPr/>
        </p:nvGrpSpPr>
        <p:grpSpPr>
          <a:xfrm>
            <a:off x="4644008" y="4048705"/>
            <a:ext cx="285752" cy="714380"/>
            <a:chOff x="1597799" y="2048205"/>
            <a:chExt cx="233399" cy="158602"/>
          </a:xfrm>
        </p:grpSpPr>
        <p:sp>
          <p:nvSpPr>
            <p:cNvPr id="23" name="Right Arrow 29"/>
            <p:cNvSpPr/>
            <p:nvPr/>
          </p:nvSpPr>
          <p:spPr>
            <a:xfrm rot="5400000">
              <a:off x="1635198" y="2010806"/>
              <a:ext cx="158602" cy="233399"/>
            </a:xfrm>
            <a:prstGeom prst="rightArrow">
              <a:avLst>
                <a:gd name="adj1" fmla="val 60000"/>
                <a:gd name="adj2" fmla="val 50000"/>
              </a:avLst>
            </a:prstGeom>
          </p:spPr>
          <p:style>
            <a:lnRef idx="0">
              <a:schemeClr val="lt1">
                <a:hueOff val="0"/>
                <a:satOff val="0"/>
                <a:lumOff val="0"/>
                <a:alphaOff val="0"/>
              </a:schemeClr>
            </a:lnRef>
            <a:fillRef idx="3">
              <a:schemeClr val="accent2">
                <a:hueOff val="6354464"/>
                <a:satOff val="13001"/>
                <a:lumOff val="4967"/>
                <a:alphaOff val="0"/>
              </a:schemeClr>
            </a:fillRef>
            <a:effectRef idx="3">
              <a:schemeClr val="accent2">
                <a:hueOff val="6354464"/>
                <a:satOff val="13001"/>
                <a:lumOff val="4967"/>
                <a:alphaOff val="0"/>
              </a:schemeClr>
            </a:effectRef>
            <a:fontRef idx="minor">
              <a:schemeClr val="lt1"/>
            </a:fontRef>
          </p:style>
        </p:sp>
        <p:sp>
          <p:nvSpPr>
            <p:cNvPr id="24" name="Right Arrow 4"/>
            <p:cNvSpPr/>
            <p:nvPr/>
          </p:nvSpPr>
          <p:spPr>
            <a:xfrm rot="5400000">
              <a:off x="1658989" y="2033696"/>
              <a:ext cx="111021" cy="140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p:txBody>
        </p:sp>
      </p:grpSp>
      <p:grpSp>
        <p:nvGrpSpPr>
          <p:cNvPr id="25" name="Group 31"/>
          <p:cNvGrpSpPr/>
          <p:nvPr/>
        </p:nvGrpSpPr>
        <p:grpSpPr>
          <a:xfrm rot="10800000">
            <a:off x="4074272" y="4000504"/>
            <a:ext cx="285752" cy="714380"/>
            <a:chOff x="1597799" y="2048205"/>
            <a:chExt cx="233399" cy="158602"/>
          </a:xfrm>
        </p:grpSpPr>
        <p:sp>
          <p:nvSpPr>
            <p:cNvPr id="26" name="Right Arrow 32"/>
            <p:cNvSpPr/>
            <p:nvPr/>
          </p:nvSpPr>
          <p:spPr>
            <a:xfrm rot="5400000">
              <a:off x="1635198" y="2010806"/>
              <a:ext cx="158602" cy="233399"/>
            </a:xfrm>
            <a:prstGeom prst="rightArrow">
              <a:avLst>
                <a:gd name="adj1" fmla="val 60000"/>
                <a:gd name="adj2" fmla="val 50000"/>
              </a:avLst>
            </a:prstGeom>
          </p:spPr>
          <p:style>
            <a:lnRef idx="0">
              <a:schemeClr val="lt1">
                <a:hueOff val="0"/>
                <a:satOff val="0"/>
                <a:lumOff val="0"/>
                <a:alphaOff val="0"/>
              </a:schemeClr>
            </a:lnRef>
            <a:fillRef idx="3">
              <a:schemeClr val="accent2">
                <a:hueOff val="6354464"/>
                <a:satOff val="13001"/>
                <a:lumOff val="4967"/>
                <a:alphaOff val="0"/>
              </a:schemeClr>
            </a:fillRef>
            <a:effectRef idx="3">
              <a:schemeClr val="accent2">
                <a:hueOff val="6354464"/>
                <a:satOff val="13001"/>
                <a:lumOff val="4967"/>
                <a:alphaOff val="0"/>
              </a:schemeClr>
            </a:effectRef>
            <a:fontRef idx="minor">
              <a:schemeClr val="lt1"/>
            </a:fontRef>
          </p:style>
        </p:sp>
        <p:sp>
          <p:nvSpPr>
            <p:cNvPr id="27" name="Right Arrow 4"/>
            <p:cNvSpPr/>
            <p:nvPr/>
          </p:nvSpPr>
          <p:spPr>
            <a:xfrm rot="5400000">
              <a:off x="1658989" y="2033696"/>
              <a:ext cx="111021" cy="140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p:txBody>
        </p:sp>
      </p:grpSp>
      <p:grpSp>
        <p:nvGrpSpPr>
          <p:cNvPr id="28" name="Group 40"/>
          <p:cNvGrpSpPr/>
          <p:nvPr/>
        </p:nvGrpSpPr>
        <p:grpSpPr>
          <a:xfrm>
            <a:off x="6015049" y="4044339"/>
            <a:ext cx="285752" cy="714380"/>
            <a:chOff x="1597799" y="2048205"/>
            <a:chExt cx="233399" cy="158602"/>
          </a:xfrm>
        </p:grpSpPr>
        <p:sp>
          <p:nvSpPr>
            <p:cNvPr id="29" name="Right Arrow 41"/>
            <p:cNvSpPr/>
            <p:nvPr/>
          </p:nvSpPr>
          <p:spPr>
            <a:xfrm rot="5400000">
              <a:off x="1635198" y="2010806"/>
              <a:ext cx="158602" cy="233399"/>
            </a:xfrm>
            <a:prstGeom prst="rightArrow">
              <a:avLst>
                <a:gd name="adj1" fmla="val 60000"/>
                <a:gd name="adj2" fmla="val 50000"/>
              </a:avLst>
            </a:prstGeom>
          </p:spPr>
          <p:style>
            <a:lnRef idx="0">
              <a:schemeClr val="lt1">
                <a:hueOff val="0"/>
                <a:satOff val="0"/>
                <a:lumOff val="0"/>
                <a:alphaOff val="0"/>
              </a:schemeClr>
            </a:lnRef>
            <a:fillRef idx="3">
              <a:schemeClr val="accent2">
                <a:hueOff val="6354464"/>
                <a:satOff val="13001"/>
                <a:lumOff val="4967"/>
                <a:alphaOff val="0"/>
              </a:schemeClr>
            </a:fillRef>
            <a:effectRef idx="3">
              <a:schemeClr val="accent2">
                <a:hueOff val="6354464"/>
                <a:satOff val="13001"/>
                <a:lumOff val="4967"/>
                <a:alphaOff val="0"/>
              </a:schemeClr>
            </a:effectRef>
            <a:fontRef idx="minor">
              <a:schemeClr val="lt1"/>
            </a:fontRef>
          </p:style>
        </p:sp>
        <p:sp>
          <p:nvSpPr>
            <p:cNvPr id="30" name="Right Arrow 4"/>
            <p:cNvSpPr/>
            <p:nvPr/>
          </p:nvSpPr>
          <p:spPr>
            <a:xfrm rot="5400000">
              <a:off x="1658989" y="2033696"/>
              <a:ext cx="111021" cy="140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p:txBody>
        </p:sp>
      </p:grpSp>
      <p:grpSp>
        <p:nvGrpSpPr>
          <p:cNvPr id="31" name="Group 43"/>
          <p:cNvGrpSpPr/>
          <p:nvPr/>
        </p:nvGrpSpPr>
        <p:grpSpPr>
          <a:xfrm>
            <a:off x="8501090" y="4071942"/>
            <a:ext cx="285752" cy="714380"/>
            <a:chOff x="1597799" y="2048205"/>
            <a:chExt cx="233399" cy="158602"/>
          </a:xfrm>
        </p:grpSpPr>
        <p:sp>
          <p:nvSpPr>
            <p:cNvPr id="32" name="Right Arrow 44"/>
            <p:cNvSpPr/>
            <p:nvPr/>
          </p:nvSpPr>
          <p:spPr>
            <a:xfrm rot="5400000">
              <a:off x="1635198" y="2010806"/>
              <a:ext cx="158602" cy="233399"/>
            </a:xfrm>
            <a:prstGeom prst="rightArrow">
              <a:avLst>
                <a:gd name="adj1" fmla="val 60000"/>
                <a:gd name="adj2" fmla="val 50000"/>
              </a:avLst>
            </a:prstGeom>
          </p:spPr>
          <p:style>
            <a:lnRef idx="0">
              <a:schemeClr val="lt1">
                <a:hueOff val="0"/>
                <a:satOff val="0"/>
                <a:lumOff val="0"/>
                <a:alphaOff val="0"/>
              </a:schemeClr>
            </a:lnRef>
            <a:fillRef idx="3">
              <a:schemeClr val="accent2">
                <a:hueOff val="6354464"/>
                <a:satOff val="13001"/>
                <a:lumOff val="4967"/>
                <a:alphaOff val="0"/>
              </a:schemeClr>
            </a:fillRef>
            <a:effectRef idx="3">
              <a:schemeClr val="accent2">
                <a:hueOff val="6354464"/>
                <a:satOff val="13001"/>
                <a:lumOff val="4967"/>
                <a:alphaOff val="0"/>
              </a:schemeClr>
            </a:effectRef>
            <a:fontRef idx="minor">
              <a:schemeClr val="lt1"/>
            </a:fontRef>
          </p:style>
        </p:sp>
        <p:sp>
          <p:nvSpPr>
            <p:cNvPr id="33" name="Right Arrow 4"/>
            <p:cNvSpPr/>
            <p:nvPr/>
          </p:nvSpPr>
          <p:spPr>
            <a:xfrm rot="5400000">
              <a:off x="1658989" y="2033696"/>
              <a:ext cx="111021" cy="140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p:txBody>
        </p:sp>
      </p:grpSp>
      <p:grpSp>
        <p:nvGrpSpPr>
          <p:cNvPr id="34" name="Group 46"/>
          <p:cNvGrpSpPr/>
          <p:nvPr/>
        </p:nvGrpSpPr>
        <p:grpSpPr>
          <a:xfrm rot="10800000">
            <a:off x="6588224" y="4000504"/>
            <a:ext cx="285752" cy="785822"/>
            <a:chOff x="1597799" y="2048205"/>
            <a:chExt cx="233399" cy="174463"/>
          </a:xfrm>
        </p:grpSpPr>
        <p:sp>
          <p:nvSpPr>
            <p:cNvPr id="35" name="Right Arrow 47"/>
            <p:cNvSpPr/>
            <p:nvPr/>
          </p:nvSpPr>
          <p:spPr>
            <a:xfrm rot="5400000">
              <a:off x="1635198" y="2026667"/>
              <a:ext cx="158602" cy="233399"/>
            </a:xfrm>
            <a:prstGeom prst="rightArrow">
              <a:avLst>
                <a:gd name="adj1" fmla="val 60000"/>
                <a:gd name="adj2" fmla="val 50000"/>
              </a:avLst>
            </a:prstGeom>
          </p:spPr>
          <p:style>
            <a:lnRef idx="0">
              <a:schemeClr val="lt1">
                <a:hueOff val="0"/>
                <a:satOff val="0"/>
                <a:lumOff val="0"/>
                <a:alphaOff val="0"/>
              </a:schemeClr>
            </a:lnRef>
            <a:fillRef idx="3">
              <a:schemeClr val="accent2">
                <a:hueOff val="6354464"/>
                <a:satOff val="13001"/>
                <a:lumOff val="4967"/>
                <a:alphaOff val="0"/>
              </a:schemeClr>
            </a:fillRef>
            <a:effectRef idx="3">
              <a:schemeClr val="accent2">
                <a:hueOff val="6354464"/>
                <a:satOff val="13001"/>
                <a:lumOff val="4967"/>
                <a:alphaOff val="0"/>
              </a:schemeClr>
            </a:effectRef>
            <a:fontRef idx="minor">
              <a:schemeClr val="lt1"/>
            </a:fontRef>
          </p:style>
        </p:sp>
        <p:sp>
          <p:nvSpPr>
            <p:cNvPr id="36" name="Right Arrow 4"/>
            <p:cNvSpPr/>
            <p:nvPr/>
          </p:nvSpPr>
          <p:spPr>
            <a:xfrm rot="5400000">
              <a:off x="1658989" y="2033696"/>
              <a:ext cx="111021" cy="140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p:txBody>
        </p:sp>
      </p:grpSp>
      <p:grpSp>
        <p:nvGrpSpPr>
          <p:cNvPr id="37" name="Group 49"/>
          <p:cNvGrpSpPr/>
          <p:nvPr/>
        </p:nvGrpSpPr>
        <p:grpSpPr>
          <a:xfrm rot="10800000">
            <a:off x="7932382" y="4044339"/>
            <a:ext cx="285752" cy="714380"/>
            <a:chOff x="1597799" y="2048205"/>
            <a:chExt cx="233399" cy="158602"/>
          </a:xfrm>
        </p:grpSpPr>
        <p:sp>
          <p:nvSpPr>
            <p:cNvPr id="38" name="Right Arrow 50"/>
            <p:cNvSpPr/>
            <p:nvPr/>
          </p:nvSpPr>
          <p:spPr>
            <a:xfrm rot="5400000">
              <a:off x="1635198" y="2010806"/>
              <a:ext cx="158602" cy="233399"/>
            </a:xfrm>
            <a:prstGeom prst="rightArrow">
              <a:avLst>
                <a:gd name="adj1" fmla="val 60000"/>
                <a:gd name="adj2" fmla="val 50000"/>
              </a:avLst>
            </a:prstGeom>
          </p:spPr>
          <p:style>
            <a:lnRef idx="0">
              <a:schemeClr val="lt1">
                <a:hueOff val="0"/>
                <a:satOff val="0"/>
                <a:lumOff val="0"/>
                <a:alphaOff val="0"/>
              </a:schemeClr>
            </a:lnRef>
            <a:fillRef idx="3">
              <a:schemeClr val="accent2">
                <a:hueOff val="6354464"/>
                <a:satOff val="13001"/>
                <a:lumOff val="4967"/>
                <a:alphaOff val="0"/>
              </a:schemeClr>
            </a:fillRef>
            <a:effectRef idx="3">
              <a:schemeClr val="accent2">
                <a:hueOff val="6354464"/>
                <a:satOff val="13001"/>
                <a:lumOff val="4967"/>
                <a:alphaOff val="0"/>
              </a:schemeClr>
            </a:effectRef>
            <a:fontRef idx="minor">
              <a:schemeClr val="lt1"/>
            </a:fontRef>
          </p:style>
        </p:sp>
        <p:sp>
          <p:nvSpPr>
            <p:cNvPr id="39" name="Right Arrow 4"/>
            <p:cNvSpPr/>
            <p:nvPr/>
          </p:nvSpPr>
          <p:spPr>
            <a:xfrm rot="5400000">
              <a:off x="1658989" y="2033696"/>
              <a:ext cx="111021" cy="140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p:txBody>
        </p:sp>
      </p:grpSp>
      <p:sp>
        <p:nvSpPr>
          <p:cNvPr id="40" name="Rectangle 39"/>
          <p:cNvSpPr/>
          <p:nvPr/>
        </p:nvSpPr>
        <p:spPr>
          <a:xfrm>
            <a:off x="5840262" y="6313116"/>
            <a:ext cx="1495922" cy="369332"/>
          </a:xfrm>
          <a:prstGeom prst="rect">
            <a:avLst/>
          </a:prstGeom>
        </p:spPr>
        <p:txBody>
          <a:bodyPr wrap="none">
            <a:spAutoFit/>
          </a:bodyPr>
          <a:lstStyle/>
          <a:p>
            <a:r>
              <a:rPr lang="fr-FR" dirty="0" smtClean="0"/>
              <a:t>Savoir vivre</a:t>
            </a:r>
            <a:endParaRPr lang="fr-FR" dirty="0"/>
          </a:p>
        </p:txBody>
      </p:sp>
      <p:sp>
        <p:nvSpPr>
          <p:cNvPr id="41" name="Rectangle 40"/>
          <p:cNvSpPr/>
          <p:nvPr/>
        </p:nvSpPr>
        <p:spPr>
          <a:xfrm>
            <a:off x="3838814" y="6286520"/>
            <a:ext cx="1394934" cy="369332"/>
          </a:xfrm>
          <a:prstGeom prst="rect">
            <a:avLst/>
          </a:prstGeom>
        </p:spPr>
        <p:txBody>
          <a:bodyPr wrap="none">
            <a:spAutoFit/>
          </a:bodyPr>
          <a:lstStyle/>
          <a:p>
            <a:r>
              <a:rPr lang="fr-FR" dirty="0" smtClean="0"/>
              <a:t>Savoir être</a:t>
            </a:r>
            <a:endParaRPr lang="fr-FR" dirty="0"/>
          </a:p>
        </p:txBody>
      </p:sp>
      <p:sp>
        <p:nvSpPr>
          <p:cNvPr id="42" name="Rectangle 41"/>
          <p:cNvSpPr/>
          <p:nvPr/>
        </p:nvSpPr>
        <p:spPr>
          <a:xfrm>
            <a:off x="7643834" y="6286520"/>
            <a:ext cx="1463862" cy="369332"/>
          </a:xfrm>
          <a:prstGeom prst="rect">
            <a:avLst/>
          </a:prstGeom>
        </p:spPr>
        <p:txBody>
          <a:bodyPr wrap="none">
            <a:spAutoFit/>
          </a:bodyPr>
          <a:lstStyle/>
          <a:p>
            <a:r>
              <a:rPr lang="fr-FR" dirty="0" smtClean="0"/>
              <a:t>Savoir faire</a:t>
            </a:r>
            <a:endParaRPr lang="fr-FR" dirty="0"/>
          </a:p>
        </p:txBody>
      </p:sp>
      <p:sp>
        <p:nvSpPr>
          <p:cNvPr id="2" name="Titre 1"/>
          <p:cNvSpPr>
            <a:spLocks noGrp="1"/>
          </p:cNvSpPr>
          <p:nvPr>
            <p:ph type="title"/>
          </p:nvPr>
        </p:nvSpPr>
        <p:spPr/>
        <p:txBody>
          <a:bodyPr>
            <a:noAutofit/>
          </a:bodyPr>
          <a:lstStyle/>
          <a:p>
            <a:pPr lvl="0"/>
            <a:r>
              <a:rPr lang="fr-FR" sz="4000" b="1" dirty="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effectLst>
              </a:rPr>
              <a:t>Quelle parole fait mûrir vers la ressemblance </a:t>
            </a:r>
            <a:r>
              <a:rPr lang="fr-FR" sz="4000" b="1" dirty="0" smtClean="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effectLst>
              </a:rPr>
              <a:t>?</a:t>
            </a:r>
            <a:endParaRPr lang="fr-FR" sz="4000" dirty="0">
              <a:solidFill>
                <a:schemeClr val="bg1"/>
              </a:solidFill>
            </a:endParaRPr>
          </a:p>
        </p:txBody>
      </p:sp>
    </p:spTree>
    <p:extLst>
      <p:ext uri="{BB962C8B-B14F-4D97-AF65-F5344CB8AC3E}">
        <p14:creationId xmlns:p14="http://schemas.microsoft.com/office/powerpoint/2010/main" val="3910110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687901"/>
            <a:ext cx="8712968" cy="286232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000" dirty="0" smtClean="0">
                <a:solidFill>
                  <a:schemeClr val="bg1"/>
                </a:solidFill>
                <a:latin typeface="Bodoni MT Condensed" pitchFamily="18" charset="0"/>
              </a:rPr>
              <a:t>De </a:t>
            </a:r>
            <a:r>
              <a:rPr lang="fr-FR" sz="2000" dirty="0">
                <a:solidFill>
                  <a:schemeClr val="bg1"/>
                </a:solidFill>
                <a:latin typeface="Bodoni MT Condensed" pitchFamily="18" charset="0"/>
              </a:rPr>
              <a:t>telles personnes deviennent des temples de Dieu, atteignent une unité complète avec </a:t>
            </a:r>
            <a:r>
              <a:rPr lang="fr-FR" sz="2000" dirty="0" smtClean="0">
                <a:solidFill>
                  <a:schemeClr val="bg1"/>
                </a:solidFill>
                <a:latin typeface="Bodoni MT Condensed" pitchFamily="18" charset="0"/>
              </a:rPr>
              <a:t>Lui </a:t>
            </a:r>
            <a:r>
              <a:rPr lang="fr-FR" sz="2000" dirty="0">
                <a:solidFill>
                  <a:schemeClr val="bg1"/>
                </a:solidFill>
                <a:latin typeface="Bodoni MT Condensed" pitchFamily="18" charset="0"/>
              </a:rPr>
              <a:t>et acquièrent une nature divine. Elles expérimentent le cœur de Dieu, comme si c’était le leur. À partir de là, elles comprennent Sa volonté et vivent en harmonie complète avec elle. Quand une personne a atteint le niveau de perfection individuelle, son corps existe en tant que partenaire objet substantiel de son esprit. Parce que le centre de son esprit est Dieu, cette personne vit aussi en tant que partenaire objet substantiel de Dieu. L’esprit et Dieu se réjouissent l’un et l’autre d’expérimenter leur nature intérieure et leur forme extérieure grâce à la stimulation que leur donnent leurs partenaires objets. Par conséquent, lorsqu’un être humain réalise la première bénédiction, il devient le partenaire objet bien-aimé de Dieu et Lui procure de la joie. En partageant tous les sentiments de Dieu comme si c’étaient les siens, jamais il ne commettra d’actes mauvais qui pourraient Lui causer de la peine. Cela signifie qu’il ne pourra jamais chuter. </a:t>
            </a:r>
            <a:r>
              <a:rPr lang="en-GB" sz="2000" dirty="0" smtClean="0">
                <a:solidFill>
                  <a:schemeClr val="bg1"/>
                </a:solidFill>
                <a:latin typeface="Bodoni MT Condensed" pitchFamily="18" charset="0"/>
              </a:rPr>
              <a:t>.</a:t>
            </a:r>
            <a:endParaRPr lang="fr-FR" sz="2000" dirty="0">
              <a:solidFill>
                <a:schemeClr val="bg1"/>
              </a:solidFill>
              <a:latin typeface="Bodoni MT Condensed" pitchFamily="18" charset="0"/>
            </a:endParaRPr>
          </a:p>
        </p:txBody>
      </p:sp>
      <p:sp>
        <p:nvSpPr>
          <p:cNvPr id="3" name="Rectangle 2"/>
          <p:cNvSpPr/>
          <p:nvPr/>
        </p:nvSpPr>
        <p:spPr>
          <a:xfrm>
            <a:off x="251520" y="1656576"/>
            <a:ext cx="8568952" cy="1938992"/>
          </a:xfrm>
          <a:prstGeom prst="rect">
            <a:avLst/>
          </a:prstGeom>
        </p:spPr>
        <p:txBody>
          <a:bodyPr wrap="square">
            <a:spAutoFit/>
          </a:bodyPr>
          <a:lstStyle/>
          <a:p>
            <a:r>
              <a:rPr lang="fr-FR" sz="2400" dirty="0">
                <a:solidFill>
                  <a:srgbClr val="FF0000"/>
                </a:solidFill>
                <a:latin typeface="Bodoni MT Condensed" pitchFamily="18" charset="0"/>
              </a:rPr>
              <a:t>La clé de la première bénédiction est la perfection de la personnalité individuelle. L’esprit et le corps d’un individu sont des projections particulières ainsi que des partenaires objets des caractéristiques duales de Dieu. Pour qu’un individu puisse parfaire sa personnalité, il doit former un fondement de quatre positions en lui-même, par lequel son esprit et son corps s’unissent grâce à l’action de donner et recevoir avec Dieu pour centre</a:t>
            </a:r>
            <a:r>
              <a:rPr lang="fr-FR" sz="2000" dirty="0">
                <a:solidFill>
                  <a:srgbClr val="FF0000"/>
                </a:solidFill>
                <a:latin typeface="Bodoni MT Condensed" pitchFamily="18" charset="0"/>
              </a:rPr>
              <a:t>.</a:t>
            </a:r>
            <a:r>
              <a:rPr lang="fr-FR" sz="2000" dirty="0">
                <a:latin typeface="Bodoni MT Condensed" pitchFamily="18" charset="0"/>
              </a:rPr>
              <a:t> </a:t>
            </a:r>
          </a:p>
        </p:txBody>
      </p:sp>
      <p:sp>
        <p:nvSpPr>
          <p:cNvPr id="4" name="Titre 3"/>
          <p:cNvSpPr>
            <a:spLocks noGrp="1"/>
          </p:cNvSpPr>
          <p:nvPr>
            <p:ph type="title"/>
          </p:nvPr>
        </p:nvSpPr>
        <p:spPr/>
        <p:txBody>
          <a:bodyPr/>
          <a:lstStyle/>
          <a:p>
            <a:r>
              <a:rPr lang="fr-FR" dirty="0" smtClean="0"/>
              <a:t>Le savoir-être (première bénédiction)</a:t>
            </a:r>
            <a:endParaRPr lang="fr-FR" dirty="0"/>
          </a:p>
        </p:txBody>
      </p:sp>
    </p:spTree>
    <p:extLst>
      <p:ext uri="{BB962C8B-B14F-4D97-AF65-F5344CB8AC3E}">
        <p14:creationId xmlns:p14="http://schemas.microsoft.com/office/powerpoint/2010/main" val="563882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8"/>
          <p:cNvGraphicFramePr>
            <a:graphicFrameLocks/>
          </p:cNvGraphicFramePr>
          <p:nvPr>
            <p:extLst>
              <p:ext uri="{D42A27DB-BD31-4B8C-83A1-F6EECF244321}">
                <p14:modId xmlns:p14="http://schemas.microsoft.com/office/powerpoint/2010/main" val="4268088932"/>
              </p:ext>
            </p:extLst>
          </p:nvPr>
        </p:nvGraphicFramePr>
        <p:xfrm>
          <a:off x="0" y="0"/>
          <a:ext cx="705802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6"/>
          <p:cNvSpPr txBox="1">
            <a:spLocks/>
          </p:cNvSpPr>
          <p:nvPr/>
        </p:nvSpPr>
        <p:spPr>
          <a:xfrm>
            <a:off x="5436097" y="0"/>
            <a:ext cx="37079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fr-FR" dirty="0" smtClean="0">
                <a:latin typeface="Bodoni MT Condensed" pitchFamily="18" charset="0"/>
              </a:rPr>
              <a:t>Caractère parfait (« Soyez parfaits, comme votre père céleste est parfait »)</a:t>
            </a:r>
          </a:p>
          <a:p>
            <a:r>
              <a:rPr lang="fr-FR" dirty="0" smtClean="0">
                <a:latin typeface="Bodoni MT Condensed" pitchFamily="18" charset="0"/>
              </a:rPr>
              <a:t>Refléter l’union harmonieuse entre le Sung Sang  et le </a:t>
            </a:r>
            <a:r>
              <a:rPr lang="fr-FR" dirty="0" err="1" smtClean="0">
                <a:latin typeface="Bodoni MT Condensed" pitchFamily="18" charset="0"/>
              </a:rPr>
              <a:t>Hyung</a:t>
            </a:r>
            <a:r>
              <a:rPr lang="fr-FR" dirty="0" smtClean="0">
                <a:latin typeface="Bodoni MT Condensed" pitchFamily="18" charset="0"/>
              </a:rPr>
              <a:t> Sang originels</a:t>
            </a:r>
          </a:p>
          <a:p>
            <a:endParaRPr lang="fr-FR" dirty="0" smtClean="0">
              <a:latin typeface="Bodoni MT Condensed" pitchFamily="18" charset="0"/>
            </a:endParaRPr>
          </a:p>
          <a:p>
            <a:endParaRPr lang="fr-FR" dirty="0" smtClean="0">
              <a:latin typeface="Bodoni MT Condensed" pitchFamily="18" charset="0"/>
            </a:endParaRPr>
          </a:p>
          <a:p>
            <a:endParaRPr lang="fr-FR" dirty="0">
              <a:latin typeface="Bodoni MT Condensed" pitchFamily="18" charset="0"/>
            </a:endParaRPr>
          </a:p>
          <a:p>
            <a:endParaRPr lang="fr-FR" dirty="0">
              <a:latin typeface="Bodoni MT Condensed" pitchFamily="18" charset="0"/>
            </a:endParaRPr>
          </a:p>
          <a:p>
            <a:endParaRPr lang="fr-FR" dirty="0" smtClean="0">
              <a:latin typeface="Bodoni MT Condensed" pitchFamily="18" charset="0"/>
            </a:endParaRPr>
          </a:p>
          <a:p>
            <a:endParaRPr lang="fr-FR" dirty="0">
              <a:latin typeface="Bodoni MT Condensed" pitchFamily="18" charset="0"/>
            </a:endParaRPr>
          </a:p>
          <a:p>
            <a:endParaRPr lang="fr-FR" dirty="0" smtClean="0">
              <a:latin typeface="Bodoni MT Condensed" pitchFamily="18" charset="0"/>
            </a:endParaRPr>
          </a:p>
          <a:p>
            <a:r>
              <a:rPr lang="fr-FR" dirty="0" smtClean="0">
                <a:latin typeface="Bodoni MT Condensed" pitchFamily="18" charset="0"/>
              </a:rPr>
              <a:t>Notions de centre et de justesse</a:t>
            </a:r>
          </a:p>
          <a:p>
            <a:r>
              <a:rPr lang="fr-FR" dirty="0" smtClean="0">
                <a:latin typeface="Bodoni MT Condensed" pitchFamily="18" charset="0"/>
              </a:rPr>
              <a:t>« Le visage est le reflet de l’âme » (Cicéron)</a:t>
            </a:r>
          </a:p>
          <a:p>
            <a:pPr>
              <a:buFont typeface="Wingdings" pitchFamily="2" charset="2"/>
              <a:buNone/>
            </a:pPr>
            <a:endParaRPr lang="fr-FR" dirty="0"/>
          </a:p>
        </p:txBody>
      </p:sp>
      <p:pic>
        <p:nvPicPr>
          <p:cNvPr id="7" name="Picture 2" descr="http://z.about.com/d/taoism/1/0/0/-/-/-/yinYang.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237429">
            <a:off x="2549750" y="-130468"/>
            <a:ext cx="1954246" cy="1954247"/>
          </a:xfrm>
          <a:prstGeom prst="rect">
            <a:avLst/>
          </a:prstGeom>
          <a:noFill/>
        </p:spPr>
      </p:pic>
      <p:grpSp>
        <p:nvGrpSpPr>
          <p:cNvPr id="8" name="Groupe 7"/>
          <p:cNvGrpSpPr/>
          <p:nvPr/>
        </p:nvGrpSpPr>
        <p:grpSpPr>
          <a:xfrm rot="16200000">
            <a:off x="1749310" y="4263214"/>
            <a:ext cx="726207" cy="1361643"/>
            <a:chOff x="1612254" y="1148466"/>
            <a:chExt cx="467831" cy="1136775"/>
          </a:xfrm>
        </p:grpSpPr>
        <p:sp>
          <p:nvSpPr>
            <p:cNvPr id="9" name="Flèche droite 8"/>
            <p:cNvSpPr/>
            <p:nvPr/>
          </p:nvSpPr>
          <p:spPr>
            <a:xfrm rot="8001667">
              <a:off x="1277782" y="1482938"/>
              <a:ext cx="1136775" cy="467831"/>
            </a:xfrm>
            <a:prstGeom prst="rightArrow">
              <a:avLst>
                <a:gd name="adj1" fmla="val 60000"/>
                <a:gd name="adj2" fmla="val 50000"/>
              </a:avLst>
            </a:prstGeom>
          </p:spPr>
          <p:style>
            <a:lnRef idx="2">
              <a:schemeClr val="dk1"/>
            </a:lnRef>
            <a:fillRef idx="1">
              <a:schemeClr val="lt1"/>
            </a:fillRef>
            <a:effectRef idx="0">
              <a:schemeClr val="dk1"/>
            </a:effectRef>
            <a:fontRef idx="minor">
              <a:schemeClr val="dk1"/>
            </a:fontRef>
          </p:style>
        </p:sp>
        <p:sp>
          <p:nvSpPr>
            <p:cNvPr id="10" name="Flèche droite 4"/>
            <p:cNvSpPr/>
            <p:nvPr/>
          </p:nvSpPr>
          <p:spPr>
            <a:xfrm rot="18801667">
              <a:off x="1396138" y="1525484"/>
              <a:ext cx="99642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grpSp>
        <p:nvGrpSpPr>
          <p:cNvPr id="11" name="Groupe 10"/>
          <p:cNvGrpSpPr/>
          <p:nvPr/>
        </p:nvGrpSpPr>
        <p:grpSpPr>
          <a:xfrm rot="5400000">
            <a:off x="4365617" y="4654192"/>
            <a:ext cx="1364624" cy="579689"/>
            <a:chOff x="3430749" y="1406687"/>
            <a:chExt cx="1160755" cy="467831"/>
          </a:xfrm>
        </p:grpSpPr>
        <p:sp>
          <p:nvSpPr>
            <p:cNvPr id="12" name="Flèche droite 11"/>
            <p:cNvSpPr/>
            <p:nvPr/>
          </p:nvSpPr>
          <p:spPr>
            <a:xfrm rot="2608063">
              <a:off x="3430749" y="1406687"/>
              <a:ext cx="1160755" cy="467831"/>
            </a:xfrm>
            <a:prstGeom prst="rightArrow">
              <a:avLst>
                <a:gd name="adj1" fmla="val 60000"/>
                <a:gd name="adj2" fmla="val 50000"/>
              </a:avLst>
            </a:prstGeom>
          </p:spPr>
          <p:style>
            <a:lnRef idx="0">
              <a:schemeClr val="dk1"/>
            </a:lnRef>
            <a:fillRef idx="3">
              <a:schemeClr val="dk1"/>
            </a:fillRef>
            <a:effectRef idx="3">
              <a:schemeClr val="dk1"/>
            </a:effectRef>
            <a:fontRef idx="minor">
              <a:schemeClr val="lt1"/>
            </a:fontRef>
          </p:style>
        </p:sp>
        <p:sp>
          <p:nvSpPr>
            <p:cNvPr id="13" name="Flèche droite 4"/>
            <p:cNvSpPr/>
            <p:nvPr/>
          </p:nvSpPr>
          <p:spPr>
            <a:xfrm rot="2608063">
              <a:off x="3449994" y="1451977"/>
              <a:ext cx="102040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4" name="Arc 39"/>
          <p:cNvSpPr>
            <a:spLocks/>
          </p:cNvSpPr>
          <p:nvPr/>
        </p:nvSpPr>
        <p:spPr bwMode="auto">
          <a:xfrm rot="4885492" flipH="1" flipV="1">
            <a:off x="2492365" y="2406721"/>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15633227" flipH="1" flipV="1">
            <a:off x="2237246" y="2057841"/>
            <a:ext cx="2384130" cy="237324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16" name="Connecteur droit 15"/>
          <p:cNvCxnSpPr/>
          <p:nvPr/>
        </p:nvCxnSpPr>
        <p:spPr>
          <a:xfrm>
            <a:off x="3523864" y="2046503"/>
            <a:ext cx="0" cy="2727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flipV="1">
            <a:off x="2051300" y="3410464"/>
            <a:ext cx="2860995" cy="22138"/>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70658" y="37308"/>
            <a:ext cx="912429" cy="369332"/>
          </a:xfrm>
          <a:prstGeom prst="rect">
            <a:avLst/>
          </a:prstGeom>
        </p:spPr>
        <p:txBody>
          <a:bodyPr wrap="none">
            <a:spAutoFit/>
          </a:bodyPr>
          <a:lstStyle/>
          <a:p>
            <a:r>
              <a:rPr lang="fr-FR" dirty="0">
                <a:latin typeface="Bodoni MT Condensed" pitchFamily="18" charset="0"/>
              </a:rPr>
              <a:t>Sung Sang </a:t>
            </a:r>
            <a:endParaRPr lang="fr-FR" dirty="0"/>
          </a:p>
        </p:txBody>
      </p:sp>
      <p:sp>
        <p:nvSpPr>
          <p:cNvPr id="18" name="Rectangle 17"/>
          <p:cNvSpPr/>
          <p:nvPr/>
        </p:nvSpPr>
        <p:spPr>
          <a:xfrm>
            <a:off x="2928212" y="1268760"/>
            <a:ext cx="1002197" cy="369332"/>
          </a:xfrm>
          <a:prstGeom prst="rect">
            <a:avLst/>
          </a:prstGeom>
        </p:spPr>
        <p:txBody>
          <a:bodyPr wrap="none">
            <a:spAutoFit/>
          </a:bodyPr>
          <a:lstStyle/>
          <a:p>
            <a:r>
              <a:rPr lang="fr-FR" dirty="0" err="1" smtClean="0">
                <a:solidFill>
                  <a:schemeClr val="bg1"/>
                </a:solidFill>
                <a:latin typeface="Bodoni MT Condensed" pitchFamily="18" charset="0"/>
              </a:rPr>
              <a:t>Hyung</a:t>
            </a:r>
            <a:r>
              <a:rPr lang="fr-FR" dirty="0" smtClean="0">
                <a:solidFill>
                  <a:schemeClr val="bg1"/>
                </a:solidFill>
                <a:latin typeface="Bodoni MT Condensed" pitchFamily="18" charset="0"/>
              </a:rPr>
              <a:t> </a:t>
            </a:r>
            <a:r>
              <a:rPr lang="fr-FR" dirty="0">
                <a:solidFill>
                  <a:schemeClr val="bg1"/>
                </a:solidFill>
                <a:latin typeface="Bodoni MT Condensed" pitchFamily="18" charset="0"/>
              </a:rPr>
              <a:t>Sang </a:t>
            </a:r>
            <a:endParaRPr lang="fr-FR" dirty="0">
              <a:solidFill>
                <a:schemeClr val="bg1"/>
              </a:solidFill>
            </a:endParaRPr>
          </a:p>
        </p:txBody>
      </p:sp>
    </p:spTree>
    <p:extLst>
      <p:ext uri="{BB962C8B-B14F-4D97-AF65-F5344CB8AC3E}">
        <p14:creationId xmlns:p14="http://schemas.microsoft.com/office/powerpoint/2010/main" val="11764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20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sz="half" idx="4294967295"/>
            <p:extLst>
              <p:ext uri="{D42A27DB-BD31-4B8C-83A1-F6EECF244321}">
                <p14:modId xmlns:p14="http://schemas.microsoft.com/office/powerpoint/2010/main" val="1410475311"/>
              </p:ext>
            </p:extLst>
          </p:nvPr>
        </p:nvGraphicFramePr>
        <p:xfrm>
          <a:off x="0" y="0"/>
          <a:ext cx="705802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6"/>
          <p:cNvSpPr>
            <a:spLocks noGrp="1"/>
          </p:cNvSpPr>
          <p:nvPr>
            <p:ph sz="half" idx="4294967295"/>
          </p:nvPr>
        </p:nvSpPr>
        <p:spPr>
          <a:xfrm>
            <a:off x="5729168" y="4301937"/>
            <a:ext cx="3391961" cy="2634809"/>
          </a:xfrm>
        </p:spPr>
        <p:txBody>
          <a:bodyPr>
            <a:normAutofit lnSpcReduction="10000"/>
          </a:bodyPr>
          <a:lstStyle/>
          <a:p>
            <a:r>
              <a:rPr lang="fr-FR" sz="2400" dirty="0">
                <a:latin typeface="Bodoni MT Condensed" pitchFamily="18" charset="0"/>
              </a:rPr>
              <a:t>F</a:t>
            </a:r>
            <a:r>
              <a:rPr lang="fr-FR" sz="2400" dirty="0" smtClean="0">
                <a:latin typeface="Bodoni MT Condensed" pitchFamily="18" charset="0"/>
              </a:rPr>
              <a:t>ondement de quatre positions individuel</a:t>
            </a:r>
          </a:p>
          <a:p>
            <a:r>
              <a:rPr lang="fr-FR" dirty="0" smtClean="0">
                <a:latin typeface="Bodoni MT Condensed" pitchFamily="18" charset="0"/>
              </a:rPr>
              <a:t>Interaction entre l’esprit et le corps</a:t>
            </a:r>
            <a:endParaRPr lang="fr-FR" sz="2400" dirty="0" smtClean="0">
              <a:latin typeface="Bodoni MT Condensed" pitchFamily="18" charset="0"/>
            </a:endParaRPr>
          </a:p>
          <a:p>
            <a:r>
              <a:rPr lang="fr-FR" sz="2400" dirty="0" smtClean="0">
                <a:latin typeface="Bodoni MT Condensed" pitchFamily="18" charset="0"/>
              </a:rPr>
              <a:t>Notions de centre et de justesse (cultiver le cœur et la conscience)</a:t>
            </a:r>
          </a:p>
          <a:p>
            <a:pPr>
              <a:buNone/>
            </a:pPr>
            <a:endParaRPr lang="fr-FR" dirty="0"/>
          </a:p>
        </p:txBody>
      </p:sp>
      <p:pic>
        <p:nvPicPr>
          <p:cNvPr id="8" name="Picture 2" descr="http://z.about.com/d/taoism/1/0/0/-/-/-/yinYang.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237429">
            <a:off x="2549750" y="-130468"/>
            <a:ext cx="1954246" cy="1954247"/>
          </a:xfrm>
          <a:prstGeom prst="rect">
            <a:avLst/>
          </a:prstGeom>
          <a:noFill/>
        </p:spPr>
      </p:pic>
      <p:grpSp>
        <p:nvGrpSpPr>
          <p:cNvPr id="10" name="Groupe 9"/>
          <p:cNvGrpSpPr/>
          <p:nvPr/>
        </p:nvGrpSpPr>
        <p:grpSpPr>
          <a:xfrm rot="16200000">
            <a:off x="1749310" y="4263214"/>
            <a:ext cx="726207" cy="1361643"/>
            <a:chOff x="1612254" y="1148466"/>
            <a:chExt cx="467831" cy="1136775"/>
          </a:xfrm>
        </p:grpSpPr>
        <p:sp>
          <p:nvSpPr>
            <p:cNvPr id="11" name="Flèche droite 10"/>
            <p:cNvSpPr/>
            <p:nvPr/>
          </p:nvSpPr>
          <p:spPr>
            <a:xfrm rot="8001667">
              <a:off x="1277782" y="1482938"/>
              <a:ext cx="1136775" cy="467831"/>
            </a:xfrm>
            <a:prstGeom prst="rightArrow">
              <a:avLst>
                <a:gd name="adj1" fmla="val 60000"/>
                <a:gd name="adj2" fmla="val 50000"/>
              </a:avLst>
            </a:prstGeom>
          </p:spPr>
          <p:style>
            <a:lnRef idx="2">
              <a:schemeClr val="dk1"/>
            </a:lnRef>
            <a:fillRef idx="1">
              <a:schemeClr val="lt1"/>
            </a:fillRef>
            <a:effectRef idx="0">
              <a:schemeClr val="dk1"/>
            </a:effectRef>
            <a:fontRef idx="minor">
              <a:schemeClr val="dk1"/>
            </a:fontRef>
          </p:style>
        </p:sp>
        <p:sp>
          <p:nvSpPr>
            <p:cNvPr id="12" name="Flèche droite 4"/>
            <p:cNvSpPr/>
            <p:nvPr/>
          </p:nvSpPr>
          <p:spPr>
            <a:xfrm rot="18801667">
              <a:off x="1396138" y="1525484"/>
              <a:ext cx="99642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grpSp>
        <p:nvGrpSpPr>
          <p:cNvPr id="13" name="Groupe 12"/>
          <p:cNvGrpSpPr/>
          <p:nvPr/>
        </p:nvGrpSpPr>
        <p:grpSpPr>
          <a:xfrm rot="5400000">
            <a:off x="4365617" y="4654192"/>
            <a:ext cx="1364624" cy="579689"/>
            <a:chOff x="3430749" y="1406687"/>
            <a:chExt cx="1160755" cy="467831"/>
          </a:xfrm>
        </p:grpSpPr>
        <p:sp>
          <p:nvSpPr>
            <p:cNvPr id="14" name="Flèche droite 13"/>
            <p:cNvSpPr/>
            <p:nvPr/>
          </p:nvSpPr>
          <p:spPr>
            <a:xfrm rot="2608063">
              <a:off x="3430749" y="1406687"/>
              <a:ext cx="1160755" cy="467831"/>
            </a:xfrm>
            <a:prstGeom prst="rightArrow">
              <a:avLst>
                <a:gd name="adj1" fmla="val 60000"/>
                <a:gd name="adj2" fmla="val 50000"/>
              </a:avLst>
            </a:prstGeom>
          </p:spPr>
          <p:style>
            <a:lnRef idx="0">
              <a:schemeClr val="dk1"/>
            </a:lnRef>
            <a:fillRef idx="3">
              <a:schemeClr val="dk1"/>
            </a:fillRef>
            <a:effectRef idx="3">
              <a:schemeClr val="dk1"/>
            </a:effectRef>
            <a:fontRef idx="minor">
              <a:schemeClr val="lt1"/>
            </a:fontRef>
          </p:style>
        </p:sp>
        <p:sp>
          <p:nvSpPr>
            <p:cNvPr id="15" name="Flèche droite 4"/>
            <p:cNvSpPr/>
            <p:nvPr/>
          </p:nvSpPr>
          <p:spPr>
            <a:xfrm rot="2608063">
              <a:off x="3449994" y="1451977"/>
              <a:ext cx="102040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6" name="Arc 39"/>
          <p:cNvSpPr>
            <a:spLocks/>
          </p:cNvSpPr>
          <p:nvPr/>
        </p:nvSpPr>
        <p:spPr bwMode="auto">
          <a:xfrm rot="4885492" flipH="1" flipV="1">
            <a:off x="2492365" y="2406721"/>
            <a:ext cx="2318978" cy="24206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Arc 39"/>
          <p:cNvSpPr>
            <a:spLocks/>
          </p:cNvSpPr>
          <p:nvPr/>
        </p:nvSpPr>
        <p:spPr bwMode="auto">
          <a:xfrm rot="15633227" flipH="1" flipV="1">
            <a:off x="2237246" y="2057841"/>
            <a:ext cx="2384130" cy="237324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5" name="Connecteur droit 4"/>
          <p:cNvCxnSpPr/>
          <p:nvPr/>
        </p:nvCxnSpPr>
        <p:spPr>
          <a:xfrm>
            <a:off x="3545409" y="2046503"/>
            <a:ext cx="0" cy="2727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2051300" y="3410464"/>
            <a:ext cx="2860995" cy="2213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64088" y="27153"/>
            <a:ext cx="3757042" cy="2585323"/>
          </a:xfrm>
          <a:prstGeom prst="rect">
            <a:avLst/>
          </a:prstGeom>
        </p:spPr>
        <p:txBody>
          <a:bodyPr wrap="square">
            <a:spAutoFit/>
          </a:bodyPr>
          <a:lstStyle/>
          <a:p>
            <a:r>
              <a:rPr lang="fr-FR" dirty="0">
                <a:latin typeface="Bodoni MT Condensed" pitchFamily="18" charset="0"/>
              </a:rPr>
              <a:t>L’être humain a été créé avec un esprit et un corps, à l’image des caractéristiques duales de Dieu. De même, la relation entre Dieu et une personne qui a parfait sa personnalité peut être comparée à la relation entre l’esprit et le corps d’un être humain. Tout comme le corps est créé à l’image de l’esprit immatériel pour être son partenaire objet substantiel, un être humain est créé à l’image du Dieu invisible pour être Son partenaire objet substantiel</a:t>
            </a:r>
          </a:p>
        </p:txBody>
      </p:sp>
      <p:sp>
        <p:nvSpPr>
          <p:cNvPr id="3" name="Rectangle 2"/>
          <p:cNvSpPr/>
          <p:nvPr/>
        </p:nvSpPr>
        <p:spPr>
          <a:xfrm>
            <a:off x="3106025" y="3109436"/>
            <a:ext cx="878767" cy="646331"/>
          </a:xfrm>
          <a:prstGeom prst="rect">
            <a:avLst/>
          </a:prstGeom>
        </p:spPr>
        <p:txBody>
          <a:bodyPr wrap="none">
            <a:spAutoFit/>
          </a:bodyPr>
          <a:lstStyle/>
          <a:p>
            <a:pPr algn="ctr"/>
            <a:r>
              <a:rPr lang="fr-FR" dirty="0" smtClean="0">
                <a:latin typeface="Bodoni MT Condensed" pitchFamily="18" charset="0"/>
              </a:rPr>
              <a:t>Cœur et </a:t>
            </a:r>
          </a:p>
          <a:p>
            <a:pPr algn="ctr"/>
            <a:r>
              <a:rPr lang="fr-FR" dirty="0" smtClean="0">
                <a:latin typeface="Bodoni MT Condensed" pitchFamily="18" charset="0"/>
              </a:rPr>
              <a:t>conscience</a:t>
            </a:r>
            <a:endParaRPr lang="fr-FR" dirty="0"/>
          </a:p>
        </p:txBody>
      </p:sp>
    </p:spTree>
    <p:extLst>
      <p:ext uri="{BB962C8B-B14F-4D97-AF65-F5344CB8AC3E}">
        <p14:creationId xmlns:p14="http://schemas.microsoft.com/office/powerpoint/2010/main" val="226944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5632311"/>
          </a:xfrm>
          <a:prstGeom prst="rect">
            <a:avLst/>
          </a:prstGeom>
        </p:spPr>
        <p:txBody>
          <a:bodyPr wrap="square">
            <a:spAutoFit/>
          </a:bodyPr>
          <a:lstStyle/>
          <a:p>
            <a:r>
              <a:rPr lang="fr-FR" sz="2000" b="1" dirty="0"/>
              <a:t>La deuxième bénédiction devait être réalisée par Adam et Ève après avoir atteint la perfection individuelle en tant que partenaires objets de Dieu, chacun manifestant un aspect des caractéristiques duales de Dieu. Pour construire un fondement de quatre positions dans leur famille, Adam et Ève auraient dû s’unir dans l’amour comme mari et femme, avoir des enfants et les élever. Cela aurait été l’accomplissement de la deuxième bénédiction. Une famille, ou une communauté, qui a réalisé un fondement de quatre positions en accord avec l’idéal de Dieu est modelée à l’image d’un individu parfait. Elle devient donc un partenaire objet substantiel de celui qui vit en union avec Dieu et elle devient par conséquent aussi un partenaire objet substantiel de Dieu. L’individu éprouve de la joie, et de même, Dieu éprouve de la joie quand chacun perçoit dans sa famille, ou sa communauté, la manifestation de sa nature intérieure et de sa forme extérieure. Quand la deuxième bénédiction est accomplie, cette famille, ou cette communauté, devient aussi un partenaire objet de bonté donnant de la joie à Dieu.</a:t>
            </a:r>
          </a:p>
        </p:txBody>
      </p:sp>
    </p:spTree>
    <p:extLst>
      <p:ext uri="{BB962C8B-B14F-4D97-AF65-F5344CB8AC3E}">
        <p14:creationId xmlns:p14="http://schemas.microsoft.com/office/powerpoint/2010/main" val="2854191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Espace réservé du contenu 25"/>
          <p:cNvGraphicFramePr>
            <a:graphicFrameLocks noGrp="1"/>
          </p:cNvGraphicFramePr>
          <p:nvPr>
            <p:ph sz="half" idx="4294967295"/>
            <p:extLst>
              <p:ext uri="{D42A27DB-BD31-4B8C-83A1-F6EECF244321}">
                <p14:modId xmlns:p14="http://schemas.microsoft.com/office/powerpoint/2010/main" val="3466696009"/>
              </p:ext>
            </p:extLst>
          </p:nvPr>
        </p:nvGraphicFramePr>
        <p:xfrm>
          <a:off x="464330" y="5000625"/>
          <a:ext cx="4286250" cy="185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Espace réservé du contenu 27"/>
          <p:cNvSpPr>
            <a:spLocks noGrp="1"/>
          </p:cNvSpPr>
          <p:nvPr>
            <p:ph sz="half" idx="4294967295"/>
          </p:nvPr>
        </p:nvSpPr>
        <p:spPr>
          <a:xfrm>
            <a:off x="5429250" y="2000250"/>
            <a:ext cx="3714750" cy="4071938"/>
          </a:xfrm>
        </p:spPr>
        <p:txBody>
          <a:bodyPr>
            <a:noAutofit/>
          </a:bodyPr>
          <a:lstStyle/>
          <a:p>
            <a:r>
              <a:rPr lang="fr-FR" sz="2400" dirty="0" smtClean="0"/>
              <a:t>Fondement de quatre positions familial</a:t>
            </a:r>
          </a:p>
          <a:p>
            <a:r>
              <a:rPr lang="fr-FR" sz="2400" dirty="0" smtClean="0"/>
              <a:t>Refléter l’harmonie du Yang et du yin originels</a:t>
            </a:r>
            <a:endParaRPr lang="fr-FR" sz="2400" dirty="0"/>
          </a:p>
        </p:txBody>
      </p:sp>
      <p:graphicFrame>
        <p:nvGraphicFramePr>
          <p:cNvPr id="6" name="Espace réservé du contenu 8"/>
          <p:cNvGraphicFramePr>
            <a:graphicFrameLocks/>
          </p:cNvGraphicFramePr>
          <p:nvPr>
            <p:extLst>
              <p:ext uri="{D42A27DB-BD31-4B8C-83A1-F6EECF244321}">
                <p14:modId xmlns:p14="http://schemas.microsoft.com/office/powerpoint/2010/main" val="2973654522"/>
              </p:ext>
            </p:extLst>
          </p:nvPr>
        </p:nvGraphicFramePr>
        <p:xfrm>
          <a:off x="0" y="0"/>
          <a:ext cx="5072066" cy="5072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e 8"/>
          <p:cNvGrpSpPr/>
          <p:nvPr/>
        </p:nvGrpSpPr>
        <p:grpSpPr>
          <a:xfrm rot="16200000">
            <a:off x="1334572" y="2951652"/>
            <a:ext cx="467831" cy="1136775"/>
            <a:chOff x="1612254" y="1148466"/>
            <a:chExt cx="467831" cy="1136775"/>
          </a:xfrm>
        </p:grpSpPr>
        <p:sp>
          <p:nvSpPr>
            <p:cNvPr id="10" name="Flèche droite 9"/>
            <p:cNvSpPr/>
            <p:nvPr/>
          </p:nvSpPr>
          <p:spPr>
            <a:xfrm rot="8001667">
              <a:off x="1277782" y="1482938"/>
              <a:ext cx="1136775" cy="467831"/>
            </a:xfrm>
            <a:prstGeom prst="rightArrow">
              <a:avLst>
                <a:gd name="adj1" fmla="val 60000"/>
                <a:gd name="adj2" fmla="val 50000"/>
              </a:avLst>
            </a:prstGeom>
          </p:spPr>
          <p:style>
            <a:lnRef idx="0">
              <a:schemeClr val="accent1"/>
            </a:lnRef>
            <a:fillRef idx="3">
              <a:schemeClr val="accent1"/>
            </a:fillRef>
            <a:effectRef idx="3">
              <a:schemeClr val="accent1"/>
            </a:effectRef>
            <a:fontRef idx="minor">
              <a:schemeClr val="lt1"/>
            </a:fontRef>
          </p:style>
        </p:sp>
        <p:sp>
          <p:nvSpPr>
            <p:cNvPr id="11" name="Flèche droite 4"/>
            <p:cNvSpPr/>
            <p:nvPr/>
          </p:nvSpPr>
          <p:spPr>
            <a:xfrm rot="18801667">
              <a:off x="1396138" y="1525484"/>
              <a:ext cx="996426" cy="2806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2" name="Arc 39"/>
          <p:cNvSpPr>
            <a:spLocks/>
          </p:cNvSpPr>
          <p:nvPr/>
        </p:nvSpPr>
        <p:spPr bwMode="auto">
          <a:xfrm rot="4885492" flipH="1" flipV="1">
            <a:off x="1525173" y="2074065"/>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506119" flipH="1" flipV="1">
            <a:off x="1217918" y="905598"/>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pic>
        <p:nvPicPr>
          <p:cNvPr id="24" name="Picture 3" descr="http://www.colorstereo.com/prtfolio/prtfolio.img/yngyin3d.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356" y="0"/>
            <a:ext cx="1500198"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9" name="Groupe 28"/>
          <p:cNvGrpSpPr/>
          <p:nvPr/>
        </p:nvGrpSpPr>
        <p:grpSpPr>
          <a:xfrm rot="5400000">
            <a:off x="2950527" y="3335961"/>
            <a:ext cx="1124196" cy="453018"/>
            <a:chOff x="2987443" y="1362424"/>
            <a:chExt cx="1124196" cy="453018"/>
          </a:xfrm>
        </p:grpSpPr>
        <p:sp>
          <p:nvSpPr>
            <p:cNvPr id="30" name="Flèche droite 29"/>
            <p:cNvSpPr/>
            <p:nvPr/>
          </p:nvSpPr>
          <p:spPr>
            <a:xfrm rot="2608063">
              <a:off x="2987443" y="1362424"/>
              <a:ext cx="1124196" cy="453018"/>
            </a:xfrm>
            <a:prstGeom prst="rightArrow">
              <a:avLst>
                <a:gd name="adj1" fmla="val 60000"/>
                <a:gd name="adj2" fmla="val 50000"/>
              </a:avLst>
            </a:prstGeom>
            <a:ln/>
          </p:spPr>
          <p:style>
            <a:lnRef idx="0">
              <a:schemeClr val="accent2"/>
            </a:lnRef>
            <a:fillRef idx="3">
              <a:schemeClr val="accent2"/>
            </a:fillRef>
            <a:effectRef idx="3">
              <a:schemeClr val="accent2"/>
            </a:effectRef>
            <a:fontRef idx="minor">
              <a:schemeClr val="lt1"/>
            </a:fontRef>
          </p:style>
        </p:sp>
        <p:sp>
          <p:nvSpPr>
            <p:cNvPr id="31" name="Flèche droite 4"/>
            <p:cNvSpPr/>
            <p:nvPr/>
          </p:nvSpPr>
          <p:spPr>
            <a:xfrm rot="2608063">
              <a:off x="3006078" y="1406280"/>
              <a:ext cx="988291" cy="271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p:txBody>
        </p:sp>
      </p:grpSp>
    </p:spTree>
    <p:extLst>
      <p:ext uri="{BB962C8B-B14F-4D97-AF65-F5344CB8AC3E}">
        <p14:creationId xmlns:p14="http://schemas.microsoft.com/office/powerpoint/2010/main" val="162250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Aide à la discussion </a:t>
            </a:r>
            <a:endParaRPr lang="fr-FR" sz="7200" dirty="0"/>
          </a:p>
        </p:txBody>
      </p:sp>
      <p:sp>
        <p:nvSpPr>
          <p:cNvPr id="6" name="Espace réservé du texte 5"/>
          <p:cNvSpPr>
            <a:spLocks noGrp="1"/>
          </p:cNvSpPr>
          <p:nvPr>
            <p:ph type="body" idx="1"/>
          </p:nvPr>
        </p:nvSpPr>
        <p:spPr>
          <a:xfrm>
            <a:off x="3995936" y="1700808"/>
            <a:ext cx="1152128" cy="2327500"/>
          </a:xfrm>
        </p:spPr>
        <p:style>
          <a:lnRef idx="0">
            <a:schemeClr val="accent5"/>
          </a:lnRef>
          <a:fillRef idx="3">
            <a:schemeClr val="accent5"/>
          </a:fillRef>
          <a:effectRef idx="3">
            <a:schemeClr val="accent5"/>
          </a:effectRef>
          <a:fontRef idx="minor">
            <a:schemeClr val="lt1"/>
          </a:fontRef>
        </p:style>
        <p:txBody>
          <a:bodyPr>
            <a:normAutofit/>
          </a:bodyPr>
          <a:lstStyle/>
          <a:p>
            <a:endParaRPr lang="fr-FR" dirty="0" smtClean="0"/>
          </a:p>
          <a:p>
            <a:r>
              <a:rPr lang="fr-FR" sz="2000" dirty="0" smtClean="0">
                <a:latin typeface="Garamond" pitchFamily="18" charset="0"/>
              </a:rPr>
              <a:t>Actualité du sujet</a:t>
            </a:r>
          </a:p>
          <a:p>
            <a:endParaRPr lang="fr-FR" dirty="0"/>
          </a:p>
          <a:p>
            <a:endParaRPr lang="fr-FR" dirty="0"/>
          </a:p>
        </p:txBody>
      </p:sp>
      <p:pic>
        <p:nvPicPr>
          <p:cNvPr id="2050" name="Picture 2" descr="Serguei Bubka congratule Renaud Lavillenie samedi 15 février au meeting de Donetsk après que le Français a battu le record mondial que le &quot;Tsar&quot; de la perche détenait depuis 199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40516" y="1700808"/>
            <a:ext cx="3463932" cy="2309288"/>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8"/>
          <p:cNvSpPr>
            <a:spLocks noGrp="1"/>
          </p:cNvSpPr>
          <p:nvPr>
            <p:ph type="body" sz="quarter" idx="3"/>
          </p:nvPr>
        </p:nvSpPr>
        <p:spPr>
          <a:xfrm>
            <a:off x="251520" y="1700808"/>
            <a:ext cx="3600400" cy="576064"/>
          </a:xfrm>
        </p:spPr>
        <p:style>
          <a:lnRef idx="0">
            <a:schemeClr val="accent6"/>
          </a:lnRef>
          <a:fillRef idx="3">
            <a:schemeClr val="accent6"/>
          </a:fillRef>
          <a:effectRef idx="3">
            <a:schemeClr val="accent6"/>
          </a:effectRef>
          <a:fontRef idx="minor">
            <a:schemeClr val="lt1"/>
          </a:fontRef>
        </p:style>
        <p:txBody>
          <a:bodyPr/>
          <a:lstStyle/>
          <a:p>
            <a:r>
              <a:rPr lang="fr-FR" dirty="0" smtClean="0"/>
              <a:t>Copier - décoller</a:t>
            </a:r>
            <a:endParaRPr lang="fr-FR" dirty="0"/>
          </a:p>
        </p:txBody>
      </p:sp>
      <p:sp>
        <p:nvSpPr>
          <p:cNvPr id="10" name="Espace réservé du contenu 9"/>
          <p:cNvSpPr>
            <a:spLocks noGrp="1"/>
          </p:cNvSpPr>
          <p:nvPr>
            <p:ph sz="quarter" idx="4"/>
          </p:nvPr>
        </p:nvSpPr>
        <p:spPr>
          <a:xfrm>
            <a:off x="251520" y="2288216"/>
            <a:ext cx="3600400" cy="4392488"/>
          </a:xfrm>
        </p:spPr>
        <p:style>
          <a:lnRef idx="1">
            <a:schemeClr val="accent6"/>
          </a:lnRef>
          <a:fillRef idx="2">
            <a:schemeClr val="accent6"/>
          </a:fillRef>
          <a:effectRef idx="1">
            <a:schemeClr val="accent6"/>
          </a:effectRef>
          <a:fontRef idx="minor">
            <a:schemeClr val="dk1"/>
          </a:fontRef>
        </p:style>
        <p:txBody>
          <a:bodyPr>
            <a:normAutofit fontScale="92500"/>
          </a:bodyPr>
          <a:lstStyle/>
          <a:p>
            <a:r>
              <a:rPr lang="fr-FR" dirty="0" smtClean="0">
                <a:latin typeface="+mj-lt"/>
              </a:rPr>
              <a:t>Venues du langage informatique, les expressions « copier-coller » ou « copié-collé » désignent la procédure rapide qui permet de sélectionner le passage d’un texte et de le reproduire d’un simple clic dans le même document ou dans un autre document. </a:t>
            </a:r>
          </a:p>
          <a:p>
            <a:r>
              <a:rPr lang="fr-FR" dirty="0" smtClean="0">
                <a:latin typeface="+mj-lt"/>
              </a:rPr>
              <a:t>Ici, il s’agira des mécanismes où l’on cherche à reproduire un modèle ou un exemple, non pas fidèlement, mais dans le but de l’améliorer</a:t>
            </a:r>
            <a:endParaRPr lang="fr-FR" dirty="0">
              <a:latin typeface="+mj-lt"/>
            </a:endParaRPr>
          </a:p>
        </p:txBody>
      </p:sp>
      <p:sp>
        <p:nvSpPr>
          <p:cNvPr id="8" name="Rectangle 7"/>
          <p:cNvSpPr/>
          <p:nvPr/>
        </p:nvSpPr>
        <p:spPr>
          <a:xfrm>
            <a:off x="3995936" y="4372380"/>
            <a:ext cx="4608512"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1600" dirty="0" smtClean="0">
                <a:latin typeface="Garamond" pitchFamily="18" charset="0"/>
              </a:rPr>
              <a:t>C’est le titre judicieux du quotidien </a:t>
            </a:r>
            <a:r>
              <a:rPr lang="fr-FR" sz="1600" i="1" dirty="0" smtClean="0">
                <a:latin typeface="Garamond" pitchFamily="18" charset="0"/>
              </a:rPr>
              <a:t>Le Monde</a:t>
            </a:r>
            <a:r>
              <a:rPr lang="fr-FR" sz="1600" dirty="0" smtClean="0">
                <a:latin typeface="Garamond" pitchFamily="18" charset="0"/>
              </a:rPr>
              <a:t> après que le Français Renaud </a:t>
            </a:r>
            <a:r>
              <a:rPr lang="fr-FR" sz="1600" dirty="0" err="1" smtClean="0">
                <a:latin typeface="Garamond" pitchFamily="18" charset="0"/>
              </a:rPr>
              <a:t>Lavilenie</a:t>
            </a:r>
            <a:r>
              <a:rPr lang="fr-FR" sz="1600" dirty="0" smtClean="0">
                <a:latin typeface="Garamond" pitchFamily="18" charset="0"/>
              </a:rPr>
              <a:t> (à gauche) ait battu le record du monde de saut à la perche à Donetsk. L’ancien record (6,15 m) était détenu depuis 1993 par l’Ukrainien Serguei Bubka (à droite), dans la même salle. </a:t>
            </a:r>
          </a:p>
          <a:p>
            <a:r>
              <a:rPr lang="fr-FR" sz="1600" dirty="0" smtClean="0">
                <a:latin typeface="Garamond" pitchFamily="18" charset="0"/>
              </a:rPr>
              <a:t>Bubka a assisté des gradins au dépassement de son record, désormais établi à 6,16 m. Sur le saut à la perche et les secrets de Renaud </a:t>
            </a:r>
            <a:r>
              <a:rPr lang="fr-FR" sz="1600" dirty="0" err="1" smtClean="0">
                <a:latin typeface="Garamond" pitchFamily="18" charset="0"/>
              </a:rPr>
              <a:t>Lavilenie</a:t>
            </a:r>
            <a:r>
              <a:rPr lang="fr-FR" sz="1600" dirty="0" smtClean="0">
                <a:latin typeface="Garamond" pitchFamily="18" charset="0"/>
              </a:rPr>
              <a:t>, voir </a:t>
            </a:r>
            <a:r>
              <a:rPr lang="fr-FR" sz="1600" i="1" dirty="0" smtClean="0">
                <a:latin typeface="Garamond" pitchFamily="18" charset="0"/>
              </a:rPr>
              <a:t>Parole Donnée </a:t>
            </a:r>
            <a:r>
              <a:rPr lang="fr-FR" sz="1600" dirty="0" smtClean="0">
                <a:latin typeface="Garamond" pitchFamily="18" charset="0"/>
              </a:rPr>
              <a:t>N° 146 et Parole Donnée N° 189</a:t>
            </a:r>
            <a:endParaRPr lang="fr-FR" sz="1600" dirty="0">
              <a:latin typeface="Garamond" pitchFamily="18" charset="0"/>
            </a:endParaRPr>
          </a:p>
        </p:txBody>
      </p:sp>
      <p:sp>
        <p:nvSpPr>
          <p:cNvPr id="11" name="Rectangle 10"/>
          <p:cNvSpPr/>
          <p:nvPr/>
        </p:nvSpPr>
        <p:spPr>
          <a:xfrm>
            <a:off x="3995936" y="3972270"/>
            <a:ext cx="460851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a:latin typeface="Garamond" pitchFamily="18" charset="0"/>
              </a:rPr>
              <a:t>«</a:t>
            </a:r>
            <a:r>
              <a:rPr lang="fr-FR" sz="2000" dirty="0">
                <a:latin typeface="Garamond" pitchFamily="18" charset="0"/>
              </a:rPr>
              <a:t> Le jour où l'élève a dépassé le maître »</a:t>
            </a:r>
          </a:p>
        </p:txBody>
      </p:sp>
    </p:spTree>
    <p:extLst>
      <p:ext uri="{BB962C8B-B14F-4D97-AF65-F5344CB8AC3E}">
        <p14:creationId xmlns:p14="http://schemas.microsoft.com/office/powerpoint/2010/main" val="1132452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Quatre sphères du cœur et trois souverainetés</a:t>
            </a:r>
            <a:endParaRPr lang="fr-FR" dirty="0"/>
          </a:p>
        </p:txBody>
      </p:sp>
      <p:sp>
        <p:nvSpPr>
          <p:cNvPr id="3" name="Espace réservé du contenu 2"/>
          <p:cNvSpPr>
            <a:spLocks noGrp="1"/>
          </p:cNvSpPr>
          <p:nvPr>
            <p:ph idx="1"/>
          </p:nvPr>
        </p:nvSpPr>
        <p:spPr/>
        <p:txBody>
          <a:bodyPr/>
          <a:lstStyle/>
          <a:p>
            <a:r>
              <a:rPr lang="fr-FR" dirty="0" smtClean="0"/>
              <a:t>Lignage : patrimoine génétique, mais aussi et surtout patrimoine spirituel (principes, valeurs, « blason familial »)</a:t>
            </a:r>
          </a:p>
          <a:p>
            <a:r>
              <a:rPr lang="fr-FR" dirty="0" smtClean="0"/>
              <a:t>La clé pour perpétuer son esprit et pas seulement sa chair est de créer des liens d’amour profonds entre mari et femme, parents et enfants, frères et sœurs </a:t>
            </a:r>
            <a:endParaRPr lang="fr-FR" dirty="0"/>
          </a:p>
        </p:txBody>
      </p:sp>
      <p:pic>
        <p:nvPicPr>
          <p:cNvPr id="1026" name="Picture 2" descr="http://img4.hostingpics.net/pics/555790tiboulo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96813"/>
            <a:ext cx="2466975"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4.hostingpics.net/pics/188975VicomtBellegar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77072"/>
            <a:ext cx="1143000"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alisation So Gendrot le 26 février 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96813"/>
            <a:ext cx="2143125"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84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25"/>
          <p:cNvGraphicFramePr>
            <a:graphicFrameLocks/>
          </p:cNvGraphicFramePr>
          <p:nvPr/>
        </p:nvGraphicFramePr>
        <p:xfrm>
          <a:off x="357158" y="5000636"/>
          <a:ext cx="4286280" cy="185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8"/>
          <p:cNvGraphicFramePr>
            <a:graphicFrameLocks/>
          </p:cNvGraphicFramePr>
          <p:nvPr/>
        </p:nvGraphicFramePr>
        <p:xfrm>
          <a:off x="0" y="0"/>
          <a:ext cx="5072066" cy="5072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e 7"/>
          <p:cNvGrpSpPr/>
          <p:nvPr/>
        </p:nvGrpSpPr>
        <p:grpSpPr>
          <a:xfrm rot="16200000">
            <a:off x="1334572" y="2951652"/>
            <a:ext cx="467831" cy="1136775"/>
            <a:chOff x="1612254" y="1148466"/>
            <a:chExt cx="467831" cy="1136775"/>
          </a:xfrm>
        </p:grpSpPr>
        <p:sp>
          <p:nvSpPr>
            <p:cNvPr id="9" name="Flèche droite 8"/>
            <p:cNvSpPr/>
            <p:nvPr/>
          </p:nvSpPr>
          <p:spPr>
            <a:xfrm rot="8001667">
              <a:off x="1277782" y="1482938"/>
              <a:ext cx="1136775" cy="467831"/>
            </a:xfrm>
            <a:prstGeom prst="rightArrow">
              <a:avLst>
                <a:gd name="adj1" fmla="val 60000"/>
                <a:gd name="adj2" fmla="val 50000"/>
              </a:avLst>
            </a:prstGeom>
          </p:spPr>
          <p:style>
            <a:lnRef idx="0">
              <a:schemeClr val="accent1"/>
            </a:lnRef>
            <a:fillRef idx="3">
              <a:schemeClr val="accent1"/>
            </a:fillRef>
            <a:effectRef idx="3">
              <a:schemeClr val="accent1"/>
            </a:effectRef>
            <a:fontRef idx="minor">
              <a:schemeClr val="lt1"/>
            </a:fontRef>
          </p:style>
        </p:sp>
        <p:sp>
          <p:nvSpPr>
            <p:cNvPr id="10" name="Flèche droite 4"/>
            <p:cNvSpPr/>
            <p:nvPr/>
          </p:nvSpPr>
          <p:spPr>
            <a:xfrm rot="18801667">
              <a:off x="1396138" y="1525484"/>
              <a:ext cx="996426" cy="2806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1" name="Arc 39"/>
          <p:cNvSpPr>
            <a:spLocks/>
          </p:cNvSpPr>
          <p:nvPr/>
        </p:nvSpPr>
        <p:spPr bwMode="auto">
          <a:xfrm rot="4885492" flipH="1" flipV="1">
            <a:off x="1525173" y="1970294"/>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4">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15506119" flipH="1" flipV="1">
            <a:off x="1217918" y="1014455"/>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pic>
        <p:nvPicPr>
          <p:cNvPr id="13" name="Picture 3" descr="http://www.colorstereo.com/prtfolio/prtfolio.img/yngyin3d.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356" y="0"/>
            <a:ext cx="1500198"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4" name="Groupe 13"/>
          <p:cNvGrpSpPr/>
          <p:nvPr/>
        </p:nvGrpSpPr>
        <p:grpSpPr>
          <a:xfrm rot="5400000">
            <a:off x="2950527" y="3335961"/>
            <a:ext cx="1124196" cy="453018"/>
            <a:chOff x="2987443" y="1362424"/>
            <a:chExt cx="1124196" cy="453018"/>
          </a:xfrm>
        </p:grpSpPr>
        <p:sp>
          <p:nvSpPr>
            <p:cNvPr id="15" name="Flèche droite 14"/>
            <p:cNvSpPr/>
            <p:nvPr/>
          </p:nvSpPr>
          <p:spPr>
            <a:xfrm rot="2608063">
              <a:off x="2987443" y="1362424"/>
              <a:ext cx="1124196" cy="453018"/>
            </a:xfrm>
            <a:prstGeom prst="rightArrow">
              <a:avLst>
                <a:gd name="adj1" fmla="val 60000"/>
                <a:gd name="adj2" fmla="val 50000"/>
              </a:avLst>
            </a:prstGeom>
            <a:ln/>
          </p:spPr>
          <p:style>
            <a:lnRef idx="0">
              <a:schemeClr val="accent2"/>
            </a:lnRef>
            <a:fillRef idx="3">
              <a:schemeClr val="accent2"/>
            </a:fillRef>
            <a:effectRef idx="3">
              <a:schemeClr val="accent2"/>
            </a:effectRef>
            <a:fontRef idx="minor">
              <a:schemeClr val="lt1"/>
            </a:fontRef>
          </p:style>
        </p:sp>
        <p:sp>
          <p:nvSpPr>
            <p:cNvPr id="16" name="Flèche droite 4"/>
            <p:cNvSpPr/>
            <p:nvPr/>
          </p:nvSpPr>
          <p:spPr>
            <a:xfrm rot="2608063">
              <a:off x="3006078" y="1406280"/>
              <a:ext cx="988291" cy="271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p:txBody>
        </p:sp>
      </p:grpSp>
      <p:sp>
        <p:nvSpPr>
          <p:cNvPr id="18" name="Rectangle 17"/>
          <p:cNvSpPr/>
          <p:nvPr/>
        </p:nvSpPr>
        <p:spPr>
          <a:xfrm>
            <a:off x="5076056" y="488489"/>
            <a:ext cx="4067944"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rPr>
              <a:t>Créateur (roi du passé)</a:t>
            </a:r>
            <a:endParaRPr lang="fr-FR" sz="2800" b="1" dirty="0">
              <a:effectLst>
                <a:outerShdw blurRad="38100" dist="38100" dir="2700000" algn="tl">
                  <a:srgbClr val="000000">
                    <a:alpha val="43137"/>
                  </a:srgbClr>
                </a:outerShdw>
              </a:effectLst>
            </a:endParaRPr>
          </a:p>
        </p:txBody>
      </p:sp>
      <p:sp>
        <p:nvSpPr>
          <p:cNvPr id="19" name="Rectangle 18"/>
          <p:cNvSpPr/>
          <p:nvPr/>
        </p:nvSpPr>
        <p:spPr>
          <a:xfrm>
            <a:off x="5220072" y="2118693"/>
            <a:ext cx="3600400" cy="954107"/>
          </a:xfrm>
          <a:prstGeom prst="rect">
            <a:avLst/>
          </a:prstGeom>
        </p:spPr>
        <p:txBody>
          <a:bodyPr wrap="square">
            <a:spAutoFit/>
          </a:bodyPr>
          <a:lstStyle/>
          <a:p>
            <a:pPr algn="ctr"/>
            <a:r>
              <a:rPr lang="fr-FR" sz="2800" b="1" dirty="0" smtClean="0">
                <a:effectLst>
                  <a:outerShdw blurRad="38100" dist="38100" dir="2700000" algn="tl">
                    <a:srgbClr val="000000">
                      <a:alpha val="43137"/>
                    </a:srgbClr>
                  </a:outerShdw>
                </a:effectLst>
              </a:rPr>
              <a:t>Deuxièmes Créateurs</a:t>
            </a:r>
          </a:p>
          <a:p>
            <a:pPr algn="ctr"/>
            <a:r>
              <a:rPr lang="fr-FR" sz="2800" b="1" dirty="0" smtClean="0">
                <a:effectLst>
                  <a:outerShdw blurRad="38100" dist="38100" dir="2700000" algn="tl">
                    <a:srgbClr val="000000">
                      <a:alpha val="43137"/>
                    </a:srgbClr>
                  </a:outerShdw>
                </a:effectLst>
              </a:rPr>
              <a:t>(rois du présent)</a:t>
            </a:r>
            <a:endParaRPr lang="fr-FR" sz="2800" b="1" dirty="0">
              <a:effectLst>
                <a:outerShdw blurRad="38100" dist="38100" dir="2700000" algn="tl">
                  <a:srgbClr val="000000">
                    <a:alpha val="43137"/>
                  </a:srgbClr>
                </a:outerShdw>
              </a:effectLst>
            </a:endParaRPr>
          </a:p>
        </p:txBody>
      </p:sp>
      <p:sp>
        <p:nvSpPr>
          <p:cNvPr id="20" name="Rectangle 19"/>
          <p:cNvSpPr/>
          <p:nvPr/>
        </p:nvSpPr>
        <p:spPr>
          <a:xfrm>
            <a:off x="5220072" y="3977328"/>
            <a:ext cx="3709798" cy="954107"/>
          </a:xfrm>
          <a:prstGeom prst="rect">
            <a:avLst/>
          </a:prstGeom>
        </p:spPr>
        <p:txBody>
          <a:bodyPr wrap="square">
            <a:spAutoFit/>
          </a:bodyPr>
          <a:lstStyle/>
          <a:p>
            <a:pPr algn="ctr"/>
            <a:r>
              <a:rPr lang="fr-FR" sz="2800" b="1" dirty="0" smtClean="0">
                <a:effectLst>
                  <a:outerShdw blurRad="38100" dist="38100" dir="2700000" algn="tl">
                    <a:srgbClr val="000000">
                      <a:alpha val="43137"/>
                    </a:srgbClr>
                  </a:outerShdw>
                </a:effectLst>
              </a:rPr>
              <a:t>Troisièmes  Créateurs</a:t>
            </a:r>
          </a:p>
          <a:p>
            <a:pPr algn="ctr"/>
            <a:r>
              <a:rPr lang="fr-FR" sz="2800" b="1" dirty="0" smtClean="0">
                <a:effectLst>
                  <a:outerShdw blurRad="38100" dist="38100" dir="2700000" algn="tl">
                    <a:srgbClr val="000000">
                      <a:alpha val="43137"/>
                    </a:srgbClr>
                  </a:outerShdw>
                </a:effectLst>
              </a:rPr>
              <a:t>(rois du futur)</a:t>
            </a:r>
            <a:endParaRPr lang="fr-F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1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Troisième Bénédiction</a:t>
            </a:r>
            <a:endParaRPr lang="fr-FR" dirty="0"/>
          </a:p>
        </p:txBody>
      </p:sp>
      <p:sp>
        <p:nvSpPr>
          <p:cNvPr id="3" name="Espace réservé du contenu 2"/>
          <p:cNvSpPr>
            <a:spLocks noGrp="1"/>
          </p:cNvSpPr>
          <p:nvPr>
            <p:ph idx="1"/>
          </p:nvPr>
        </p:nvSpPr>
        <p:spPr/>
        <p:txBody>
          <a:bodyPr/>
          <a:lstStyle/>
          <a:p>
            <a:r>
              <a:rPr lang="fr-FR" dirty="0" smtClean="0"/>
              <a:t>Toute entreprise créatrice repose sur un savoir-faire et le maintien d’une « image de marque ». L’esprit d’un produit doit se retrouver dans la finesse et la précision de l’exécution. </a:t>
            </a:r>
          </a:p>
          <a:p>
            <a:r>
              <a:rPr lang="fr-FR" dirty="0" smtClean="0"/>
              <a:t>Il doit y avoir une progression vers la nouveauté, tout en étant fidèle à l’esprit de </a:t>
            </a:r>
            <a:r>
              <a:rPr lang="fr-FR" smtClean="0"/>
              <a:t>la marque. </a:t>
            </a:r>
            <a:endParaRPr lang="fr-FR"/>
          </a:p>
        </p:txBody>
      </p:sp>
    </p:spTree>
    <p:extLst>
      <p:ext uri="{BB962C8B-B14F-4D97-AF65-F5344CB8AC3E}">
        <p14:creationId xmlns:p14="http://schemas.microsoft.com/office/powerpoint/2010/main" val="3518315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Comment ressembler et dépasser ? (l’intériorisation)</a:t>
            </a:r>
            <a:endParaRPr lang="fr-FR" sz="4000" dirty="0"/>
          </a:p>
        </p:txBody>
      </p:sp>
      <p:sp>
        <p:nvSpPr>
          <p:cNvPr id="3" name="Espace réservé du contenu 2"/>
          <p:cNvSpPr>
            <a:spLocks noGrp="1"/>
          </p:cNvSpPr>
          <p:nvPr>
            <p:ph idx="1"/>
          </p:nvPr>
        </p:nvSpPr>
        <p:spPr>
          <a:xfrm>
            <a:off x="611560" y="1700808"/>
            <a:ext cx="8229600" cy="4525963"/>
          </a:xfrm>
        </p:spPr>
        <p:txBody>
          <a:bodyPr>
            <a:normAutofit fontScale="92500" lnSpcReduction="10000"/>
          </a:bodyPr>
          <a:lstStyle/>
          <a:p>
            <a:r>
              <a:rPr lang="fr-FR" sz="3600" dirty="0" smtClean="0">
                <a:latin typeface="+mj-lt"/>
              </a:rPr>
              <a:t>L’intériorisation va beaucoup plus loin que la simple imprégnation et imitation qui caractérisent le monde animal.</a:t>
            </a:r>
          </a:p>
          <a:p>
            <a:r>
              <a:rPr lang="fr-FR" sz="3600" dirty="0" smtClean="0">
                <a:latin typeface="+mj-lt"/>
              </a:rPr>
              <a:t>Elle signifie que le partenaire objet a fait sien le projet du partenaire sujet et se projette à son tour.</a:t>
            </a:r>
          </a:p>
          <a:p>
            <a:r>
              <a:rPr lang="fr-FR" sz="3600" dirty="0" smtClean="0">
                <a:latin typeface="+mj-lt"/>
              </a:rPr>
              <a:t>Vivre avec, vivre pour</a:t>
            </a:r>
          </a:p>
          <a:p>
            <a:r>
              <a:rPr lang="fr-FR" sz="3600" dirty="0" smtClean="0">
                <a:latin typeface="+mj-lt"/>
              </a:rPr>
              <a:t>Interaction, Symbiose créative, échange permanent</a:t>
            </a:r>
          </a:p>
          <a:p>
            <a:r>
              <a:rPr lang="fr-FR" sz="3600" dirty="0" smtClean="0">
                <a:latin typeface="+mj-lt"/>
              </a:rPr>
              <a:t>Seconder (</a:t>
            </a:r>
            <a:r>
              <a:rPr lang="fr-FR" sz="3600" i="1" dirty="0" err="1" smtClean="0">
                <a:latin typeface="+mj-lt"/>
              </a:rPr>
              <a:t>attendance</a:t>
            </a:r>
            <a:r>
              <a:rPr lang="fr-FR" sz="3600" dirty="0" smtClean="0">
                <a:latin typeface="+mj-lt"/>
              </a:rPr>
              <a:t> en anglais)</a:t>
            </a:r>
          </a:p>
          <a:p>
            <a:r>
              <a:rPr lang="fr-FR" sz="3600" dirty="0" smtClean="0">
                <a:latin typeface="+mj-lt"/>
              </a:rPr>
              <a:t>Origine-division-union et fondement de quatre positions</a:t>
            </a:r>
            <a:endParaRPr lang="fr-FR" sz="3600" dirty="0">
              <a:latin typeface="+mj-lt"/>
            </a:endParaRPr>
          </a:p>
        </p:txBody>
      </p:sp>
    </p:spTree>
    <p:extLst>
      <p:ext uri="{BB962C8B-B14F-4D97-AF65-F5344CB8AC3E}">
        <p14:creationId xmlns:p14="http://schemas.microsoft.com/office/powerpoint/2010/main" val="4236162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82880"/>
            <a:ext cx="8229600" cy="1111664"/>
          </a:xfrm>
        </p:spPr>
        <p:txBody>
          <a:bodyPr>
            <a:normAutofit fontScale="90000"/>
          </a:bodyPr>
          <a:lstStyle/>
          <a:p>
            <a:r>
              <a:rPr lang="fr-FR" dirty="0" smtClean="0"/>
              <a:t>Un seul cœur, un seul esprit, un seul corps</a:t>
            </a:r>
            <a:endParaRPr lang="fr-FR" dirty="0"/>
          </a:p>
        </p:txBody>
      </p:sp>
      <p:pic>
        <p:nvPicPr>
          <p:cNvPr id="5" name="Espace réservé du contenu 6" descr="DSCN9988.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33772" y="1628800"/>
            <a:ext cx="8748464" cy="2808312"/>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p:spPr>
      </p:pic>
      <p:sp>
        <p:nvSpPr>
          <p:cNvPr id="6" name="Rectangle 5"/>
          <p:cNvSpPr/>
          <p:nvPr/>
        </p:nvSpPr>
        <p:spPr>
          <a:xfrm>
            <a:off x="251520" y="4335487"/>
            <a:ext cx="87129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400" b="1" dirty="0" smtClean="0">
                <a:solidFill>
                  <a:srgbClr val="FF0000"/>
                </a:solidFill>
              </a:rPr>
              <a:t>    </a:t>
            </a:r>
            <a:r>
              <a:rPr lang="fr-FR" sz="3200" b="1" dirty="0" smtClean="0">
                <a:solidFill>
                  <a:srgbClr val="FF0000"/>
                </a:solidFill>
                <a:latin typeface="+mj-lt"/>
              </a:rPr>
              <a:t>Un </a:t>
            </a:r>
            <a:r>
              <a:rPr lang="fr-FR" sz="3200" b="1" dirty="0">
                <a:solidFill>
                  <a:srgbClr val="FF0000"/>
                </a:solidFill>
                <a:latin typeface="+mj-lt"/>
              </a:rPr>
              <a:t>seul </a:t>
            </a:r>
            <a:r>
              <a:rPr lang="fr-FR" sz="3200" b="1" dirty="0" smtClean="0">
                <a:solidFill>
                  <a:srgbClr val="FF0000"/>
                </a:solidFill>
                <a:latin typeface="+mj-lt"/>
              </a:rPr>
              <a:t>cœur                  </a:t>
            </a:r>
            <a:r>
              <a:rPr lang="fr-FR" sz="3200" b="1" dirty="0" smtClean="0">
                <a:solidFill>
                  <a:srgbClr val="00B0F0"/>
                </a:solidFill>
                <a:latin typeface="+mj-lt"/>
              </a:rPr>
              <a:t>un </a:t>
            </a:r>
            <a:r>
              <a:rPr lang="fr-FR" sz="3200" b="1" dirty="0">
                <a:solidFill>
                  <a:srgbClr val="00B0F0"/>
                </a:solidFill>
                <a:latin typeface="+mj-lt"/>
              </a:rPr>
              <a:t>seul </a:t>
            </a:r>
            <a:r>
              <a:rPr lang="fr-FR" sz="3200" b="1" dirty="0" smtClean="0">
                <a:solidFill>
                  <a:srgbClr val="00B0F0"/>
                </a:solidFill>
                <a:latin typeface="+mj-lt"/>
              </a:rPr>
              <a:t>esprit              </a:t>
            </a:r>
            <a:r>
              <a:rPr lang="fr-FR" sz="3200" b="1" dirty="0" smtClean="0">
                <a:solidFill>
                  <a:srgbClr val="00B050"/>
                </a:solidFill>
                <a:latin typeface="+mj-lt"/>
              </a:rPr>
              <a:t>un </a:t>
            </a:r>
            <a:r>
              <a:rPr lang="fr-FR" sz="3200" b="1" dirty="0">
                <a:solidFill>
                  <a:srgbClr val="00B050"/>
                </a:solidFill>
                <a:latin typeface="+mj-lt"/>
              </a:rPr>
              <a:t>seul corps</a:t>
            </a:r>
            <a:endParaRPr lang="fr-FR" sz="2400" b="1" dirty="0">
              <a:solidFill>
                <a:srgbClr val="00B050"/>
              </a:solidFill>
              <a:latin typeface="+mj-lt"/>
            </a:endParaRPr>
          </a:p>
        </p:txBody>
      </p:sp>
    </p:spTree>
    <p:extLst>
      <p:ext uri="{BB962C8B-B14F-4D97-AF65-F5344CB8AC3E}">
        <p14:creationId xmlns:p14="http://schemas.microsoft.com/office/powerpoint/2010/main" val="2408954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a:t>Quand ? Combien de temps ? (appropriation</a:t>
            </a:r>
            <a:r>
              <a:rPr lang="fr-FR" dirty="0" smtClean="0"/>
              <a:t>)</a:t>
            </a:r>
            <a:endParaRPr lang="fr-FR" dirty="0"/>
          </a:p>
        </p:txBody>
      </p:sp>
      <p:sp>
        <p:nvSpPr>
          <p:cNvPr id="3" name="Espace réservé du contenu 2"/>
          <p:cNvSpPr>
            <a:spLocks noGrp="1"/>
          </p:cNvSpPr>
          <p:nvPr>
            <p:ph idx="1"/>
          </p:nvPr>
        </p:nvSpPr>
        <p:spPr>
          <a:xfrm>
            <a:off x="2627784" y="1772816"/>
            <a:ext cx="6059016" cy="2880320"/>
          </a:xfrm>
        </p:spPr>
        <p:style>
          <a:lnRef idx="1">
            <a:schemeClr val="accent4"/>
          </a:lnRef>
          <a:fillRef idx="2">
            <a:schemeClr val="accent4"/>
          </a:fillRef>
          <a:effectRef idx="1">
            <a:schemeClr val="accent4"/>
          </a:effectRef>
          <a:fontRef idx="minor">
            <a:schemeClr val="dk1"/>
          </a:fontRef>
        </p:style>
        <p:txBody>
          <a:bodyPr>
            <a:normAutofit/>
          </a:bodyPr>
          <a:lstStyle/>
          <a:p>
            <a:r>
              <a:rPr lang="fr-FR" dirty="0" smtClean="0">
                <a:latin typeface="+mj-lt"/>
              </a:rPr>
              <a:t>Appropriation peut avoir plusieurs sens. Dans le contexte de cette présentation, nous entendons un processus graduel impliquant acquisition, adaptation et assimilation. </a:t>
            </a:r>
          </a:p>
          <a:p>
            <a:r>
              <a:rPr lang="fr-FR" dirty="0" smtClean="0">
                <a:latin typeface="+mj-lt"/>
              </a:rPr>
              <a:t>Au départ, </a:t>
            </a:r>
            <a:r>
              <a:rPr lang="fr-FR" dirty="0">
                <a:latin typeface="+mj-lt"/>
              </a:rPr>
              <a:t>le disciple </a:t>
            </a:r>
            <a:r>
              <a:rPr lang="fr-FR" dirty="0" smtClean="0">
                <a:latin typeface="+mj-lt"/>
              </a:rPr>
              <a:t>se contente d’imiter un modèle extérieur à soi. Mais </a:t>
            </a:r>
            <a:r>
              <a:rPr lang="fr-FR" dirty="0" smtClean="0">
                <a:latin typeface="+mj-lt"/>
              </a:rPr>
              <a:t>peu </a:t>
            </a:r>
            <a:r>
              <a:rPr lang="fr-FR" dirty="0" smtClean="0">
                <a:latin typeface="+mj-lt"/>
              </a:rPr>
              <a:t>à peu, il devient son propre maître qui se façonne et </a:t>
            </a:r>
            <a:r>
              <a:rPr lang="fr-FR" dirty="0" smtClean="0">
                <a:latin typeface="+mj-lt"/>
              </a:rPr>
              <a:t>s’évalue, il s’approprie l’image de ce qu’il va devenir et maîtrise la durée du processus. </a:t>
            </a:r>
            <a:endParaRPr lang="fr-FR" dirty="0">
              <a:latin typeface="+mj-lt"/>
            </a:endParaRPr>
          </a:p>
        </p:txBody>
      </p:sp>
      <p:pic>
        <p:nvPicPr>
          <p:cNvPr id="4" name="Image 3" descr="http://www.lesechosdelafranchise.com/images/2010/07/12/13088_1278949489_2-s-approprier-savoir-faire-franchiseur.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2016224" cy="2880320"/>
          </a:xfrm>
          <a:prstGeom prst="rect">
            <a:avLst/>
          </a:prstGeom>
          <a:noFill/>
          <a:ln>
            <a:noFill/>
          </a:ln>
          <a:effectLst>
            <a:reflection blurRad="6350" stA="50000" endA="295" endPos="92000" dist="101600" dir="5400000" sy="-100000" algn="bl" rotWithShape="0"/>
          </a:effectLst>
        </p:spPr>
      </p:pic>
    </p:spTree>
    <p:extLst>
      <p:ext uri="{BB962C8B-B14F-4D97-AF65-F5344CB8AC3E}">
        <p14:creationId xmlns:p14="http://schemas.microsoft.com/office/powerpoint/2010/main" val="82839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Synonymes de image</a:t>
            </a:r>
            <a:endParaRPr lang="fr-FR" sz="7200" dirty="0"/>
          </a:p>
        </p:txBody>
      </p:sp>
      <p:sp>
        <p:nvSpPr>
          <p:cNvPr id="3" name="Espace réservé du contenu 2"/>
          <p:cNvSpPr>
            <a:spLocks noGrp="1"/>
          </p:cNvSpPr>
          <p:nvPr>
            <p:ph idx="1"/>
          </p:nvPr>
        </p:nvSpPr>
        <p:spPr>
          <a:xfrm>
            <a:off x="457200" y="2492896"/>
            <a:ext cx="8229600" cy="3960440"/>
          </a:xfrm>
          <a:blipFill>
            <a:blip r:embed="rId2"/>
            <a:tile tx="0" ty="0" sx="100000" sy="100000" flip="none" algn="tl"/>
          </a:blipFill>
        </p:spPr>
        <p:txBody>
          <a:bodyPr>
            <a:normAutofit/>
          </a:bodyPr>
          <a:lstStyle/>
          <a:p>
            <a:pPr lvl="0"/>
            <a:r>
              <a:rPr lang="fr-FR" b="1" dirty="0">
                <a:latin typeface="+mj-lt"/>
              </a:rPr>
              <a:t>allégorie, comparaison, </a:t>
            </a:r>
            <a:r>
              <a:rPr lang="fr-FR" b="1" dirty="0">
                <a:solidFill>
                  <a:srgbClr val="FF0000"/>
                </a:solidFill>
                <a:latin typeface="+mj-lt"/>
              </a:rPr>
              <a:t>exemple</a:t>
            </a:r>
            <a:r>
              <a:rPr lang="fr-FR" b="1" dirty="0">
                <a:latin typeface="+mj-lt"/>
              </a:rPr>
              <a:t>, métaphore, </a:t>
            </a:r>
            <a:r>
              <a:rPr lang="fr-FR" b="1" dirty="0" smtClean="0">
                <a:solidFill>
                  <a:srgbClr val="FF0000"/>
                </a:solidFill>
                <a:latin typeface="+mj-lt"/>
              </a:rPr>
              <a:t>reflet, réplique</a:t>
            </a:r>
            <a:r>
              <a:rPr lang="fr-FR" b="1" dirty="0">
                <a:solidFill>
                  <a:srgbClr val="FF0000"/>
                </a:solidFill>
                <a:latin typeface="+mj-lt"/>
              </a:rPr>
              <a:t>, reproduction, ressemblance, </a:t>
            </a:r>
            <a:r>
              <a:rPr lang="fr-FR" b="1" dirty="0">
                <a:solidFill>
                  <a:schemeClr val="tx1"/>
                </a:solidFill>
                <a:latin typeface="+mj-lt"/>
              </a:rPr>
              <a:t>symbole</a:t>
            </a:r>
          </a:p>
          <a:p>
            <a:pPr lvl="0"/>
            <a:r>
              <a:rPr lang="fr-FR" b="1" dirty="0">
                <a:latin typeface="+mj-lt"/>
              </a:rPr>
              <a:t>apparence, emblème, </a:t>
            </a:r>
            <a:r>
              <a:rPr lang="fr-FR" b="1" dirty="0">
                <a:solidFill>
                  <a:schemeClr val="tx1"/>
                </a:solidFill>
                <a:latin typeface="+mj-lt"/>
              </a:rPr>
              <a:t>expression</a:t>
            </a:r>
            <a:r>
              <a:rPr lang="fr-FR" b="1" dirty="0">
                <a:latin typeface="+mj-lt"/>
              </a:rPr>
              <a:t>, face, </a:t>
            </a:r>
            <a:r>
              <a:rPr lang="fr-FR" b="1" dirty="0">
                <a:solidFill>
                  <a:srgbClr val="FF0000"/>
                </a:solidFill>
                <a:latin typeface="+mj-lt"/>
              </a:rPr>
              <a:t>icône</a:t>
            </a:r>
            <a:r>
              <a:rPr lang="fr-FR" b="1" dirty="0">
                <a:latin typeface="+mj-lt"/>
              </a:rPr>
              <a:t>, </a:t>
            </a:r>
            <a:r>
              <a:rPr lang="fr-FR" b="1" dirty="0">
                <a:solidFill>
                  <a:srgbClr val="FF0000"/>
                </a:solidFill>
                <a:latin typeface="+mj-lt"/>
              </a:rPr>
              <a:t>incarnation, modèle, </a:t>
            </a:r>
            <a:r>
              <a:rPr lang="fr-FR" b="1" dirty="0">
                <a:solidFill>
                  <a:schemeClr val="tx1"/>
                </a:solidFill>
                <a:latin typeface="+mj-lt"/>
              </a:rPr>
              <a:t>tête, visage</a:t>
            </a:r>
          </a:p>
          <a:p>
            <a:pPr lvl="0"/>
            <a:r>
              <a:rPr lang="fr-FR" b="1" dirty="0">
                <a:solidFill>
                  <a:schemeClr val="tx1"/>
                </a:solidFill>
                <a:latin typeface="+mj-lt"/>
              </a:rPr>
              <a:t>buste, cliché, croquis, description, dessin, effigie, figuration, figure, figurine, photo, statue</a:t>
            </a:r>
          </a:p>
          <a:p>
            <a:pPr lvl="0"/>
            <a:r>
              <a:rPr lang="fr-FR" b="1" dirty="0">
                <a:solidFill>
                  <a:srgbClr val="FF0000"/>
                </a:solidFill>
                <a:latin typeface="+mj-lt"/>
              </a:rPr>
              <a:t>échantillon, </a:t>
            </a:r>
            <a:r>
              <a:rPr lang="fr-FR" b="1" dirty="0" smtClean="0">
                <a:solidFill>
                  <a:schemeClr val="tx1"/>
                </a:solidFill>
                <a:latin typeface="+mj-lt"/>
              </a:rPr>
              <a:t>modèle</a:t>
            </a:r>
            <a:r>
              <a:rPr lang="fr-FR" b="1" dirty="0">
                <a:solidFill>
                  <a:schemeClr val="tx1"/>
                </a:solidFill>
                <a:latin typeface="+mj-lt"/>
              </a:rPr>
              <a:t>, schéma, signe, </a:t>
            </a:r>
            <a:r>
              <a:rPr lang="fr-FR" b="1" dirty="0">
                <a:solidFill>
                  <a:srgbClr val="FF0000"/>
                </a:solidFill>
                <a:latin typeface="+mj-lt"/>
              </a:rPr>
              <a:t>spécimen, type </a:t>
            </a:r>
          </a:p>
          <a:p>
            <a:pPr lvl="0"/>
            <a:r>
              <a:rPr lang="fr-FR" b="1" dirty="0">
                <a:solidFill>
                  <a:schemeClr val="tx1"/>
                </a:solidFill>
                <a:latin typeface="+mj-lt"/>
              </a:rPr>
              <a:t>caricature, fantasme</a:t>
            </a:r>
            <a:r>
              <a:rPr lang="fr-FR" b="1" dirty="0">
                <a:solidFill>
                  <a:srgbClr val="FF0000"/>
                </a:solidFill>
                <a:latin typeface="+mj-lt"/>
              </a:rPr>
              <a:t>, </a:t>
            </a:r>
            <a:r>
              <a:rPr lang="fr-FR" b="1" dirty="0" smtClean="0">
                <a:solidFill>
                  <a:srgbClr val="FF0000"/>
                </a:solidFill>
                <a:latin typeface="+mj-lt"/>
              </a:rPr>
              <a:t>idole, </a:t>
            </a:r>
            <a:r>
              <a:rPr lang="fr-FR" b="1" dirty="0">
                <a:solidFill>
                  <a:schemeClr val="tx1"/>
                </a:solidFill>
                <a:latin typeface="+mj-lt"/>
              </a:rPr>
              <a:t>illusion</a:t>
            </a:r>
            <a:r>
              <a:rPr lang="fr-FR" b="1" dirty="0">
                <a:latin typeface="+mj-lt"/>
              </a:rPr>
              <a:t>, </a:t>
            </a:r>
            <a:r>
              <a:rPr lang="fr-FR" b="1" dirty="0">
                <a:solidFill>
                  <a:srgbClr val="FF0000"/>
                </a:solidFill>
                <a:latin typeface="+mj-lt"/>
              </a:rPr>
              <a:t>imitation</a:t>
            </a:r>
            <a:r>
              <a:rPr lang="fr-FR" b="1" dirty="0">
                <a:latin typeface="+mj-lt"/>
              </a:rPr>
              <a:t>, mirage, semblant, simulacre,  simulacre </a:t>
            </a:r>
            <a:endParaRPr lang="fr-FR" dirty="0"/>
          </a:p>
        </p:txBody>
      </p:sp>
      <p:sp>
        <p:nvSpPr>
          <p:cNvPr id="4" name="Rectangle 3"/>
          <p:cNvSpPr/>
          <p:nvPr/>
        </p:nvSpPr>
        <p:spPr>
          <a:xfrm>
            <a:off x="467544" y="1718618"/>
            <a:ext cx="6091924" cy="461665"/>
          </a:xfrm>
          <a:prstGeom prst="rect">
            <a:avLst/>
          </a:prstGeom>
        </p:spPr>
        <p:txBody>
          <a:bodyPr wrap="none">
            <a:spAutoFit/>
          </a:bodyPr>
          <a:lstStyle/>
          <a:p>
            <a:pPr lvl="0">
              <a:spcBef>
                <a:spcPct val="20000"/>
              </a:spcBef>
              <a:buClr>
                <a:srgbClr val="2DA2BF"/>
              </a:buClr>
              <a:buSzPct val="75000"/>
            </a:pPr>
            <a:r>
              <a:rPr lang="fr-FR" sz="2400" dirty="0">
                <a:solidFill>
                  <a:srgbClr val="464646"/>
                </a:solidFill>
                <a:latin typeface="Bodoni MT Condensed"/>
              </a:rPr>
              <a:t>En </a:t>
            </a:r>
            <a:r>
              <a:rPr lang="fr-FR" sz="2400" dirty="0" smtClean="0">
                <a:solidFill>
                  <a:srgbClr val="464646"/>
                </a:solidFill>
                <a:latin typeface="Bodoni MT Condensed"/>
              </a:rPr>
              <a:t>rouge, les synonymes qui sont pertinents dans cette présentation</a:t>
            </a:r>
            <a:endParaRPr lang="fr-FR" sz="2400" dirty="0">
              <a:solidFill>
                <a:srgbClr val="464646"/>
              </a:solidFill>
              <a:latin typeface="Bodoni MT Condensed"/>
            </a:endParaRPr>
          </a:p>
        </p:txBody>
      </p:sp>
    </p:spTree>
    <p:extLst>
      <p:ext uri="{BB962C8B-B14F-4D97-AF65-F5344CB8AC3E}">
        <p14:creationId xmlns:p14="http://schemas.microsoft.com/office/powerpoint/2010/main" val="3624398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600" dirty="0" smtClean="0"/>
              <a:t>Table 1 : je te ressemblerai</a:t>
            </a:r>
            <a:endParaRPr lang="fr-FR" sz="6600" dirty="0"/>
          </a:p>
        </p:txBody>
      </p:sp>
      <p:sp>
        <p:nvSpPr>
          <p:cNvPr id="3" name="Espace réservé du contenu 2"/>
          <p:cNvSpPr>
            <a:spLocks noGrp="1"/>
          </p:cNvSpPr>
          <p:nvPr>
            <p:ph idx="1"/>
          </p:nvPr>
        </p:nvSpPr>
        <p:spPr>
          <a:xfrm>
            <a:off x="3419872" y="1700808"/>
            <a:ext cx="5544616" cy="5040560"/>
          </a:xfrm>
        </p:spPr>
        <p:txBody>
          <a:bodyPr>
            <a:noAutofit/>
          </a:bodyPr>
          <a:lstStyle/>
          <a:p>
            <a:pPr lvl="0"/>
            <a:r>
              <a:rPr lang="fr-FR" dirty="0">
                <a:latin typeface="+mj-lt"/>
              </a:rPr>
              <a:t>A cette table, chacun évoquera une personne aimée qui a été un modèle pour lui/elle. Il peut s’agir d’un parent, d’un professeur, de toute personne ayant eu un ascendant sur vous. L’aspect essentiel est que le lien d’amour vous poussait à </a:t>
            </a:r>
            <a:r>
              <a:rPr lang="fr-FR" b="1" dirty="0">
                <a:latin typeface="+mj-lt"/>
              </a:rPr>
              <a:t>ressembler à quelqu’un de bien</a:t>
            </a:r>
            <a:r>
              <a:rPr lang="fr-FR" dirty="0">
                <a:latin typeface="+mj-lt"/>
              </a:rPr>
              <a:t>. Rappelez-vous la vertu de cette personne qui vous a touché et que vous avez voulu développer et parfaire en vous.</a:t>
            </a:r>
          </a:p>
          <a:p>
            <a:pPr lvl="0"/>
            <a:r>
              <a:rPr lang="fr-FR" dirty="0">
                <a:latin typeface="+mj-lt"/>
              </a:rPr>
              <a:t>Pourquoi cette personne était-elle un modèle ? Quelle vertu vous plaisait en elle, pourquoi et comment vous a-t-elle fait aimer cette vertu ? </a:t>
            </a:r>
          </a:p>
          <a:p>
            <a:pPr lvl="0"/>
            <a:r>
              <a:rPr lang="fr-FR" dirty="0">
                <a:latin typeface="+mj-lt"/>
              </a:rPr>
              <a:t>Avez-vous réussi à la dépasser ? ou bien en avez-vous l’espoir ? </a:t>
            </a:r>
          </a:p>
        </p:txBody>
      </p:sp>
      <p:pic>
        <p:nvPicPr>
          <p:cNvPr id="3074" name="Picture 2" descr="Suri Cruise ne cesse d'imiter sa jolie mam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245009575"/>
            <a:ext cx="9048750" cy="74009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Suri Cruise ne cesse d'imiter sa jolie maman !"/>
          <p:cNvPicPr/>
          <p:nvPr/>
        </p:nvPicPr>
        <p:blipFill>
          <a:blip r:embed="rId2">
            <a:extLst>
              <a:ext uri="{28A0092B-C50C-407E-A947-70E740481C1C}">
                <a14:useLocalDpi xmlns:a14="http://schemas.microsoft.com/office/drawing/2010/main" val="0"/>
              </a:ext>
            </a:extLst>
          </a:blip>
          <a:srcRect/>
          <a:stretch>
            <a:fillRect/>
          </a:stretch>
        </p:blipFill>
        <p:spPr bwMode="auto">
          <a:xfrm>
            <a:off x="-32618" y="1868053"/>
            <a:ext cx="3672408" cy="3024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0579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Table 1</a:t>
            </a:r>
            <a:endParaRPr lang="fr-FR" sz="7200" dirty="0"/>
          </a:p>
        </p:txBody>
      </p:sp>
      <p:sp>
        <p:nvSpPr>
          <p:cNvPr id="4" name="Espace réservé du contenu 3"/>
          <p:cNvSpPr>
            <a:spLocks noGrp="1"/>
          </p:cNvSpPr>
          <p:nvPr>
            <p:ph idx="1"/>
          </p:nvPr>
        </p:nvSpPr>
        <p:spPr>
          <a:xfrm>
            <a:off x="-36512" y="1484784"/>
            <a:ext cx="9180512" cy="5373216"/>
          </a:xfrm>
        </p:spPr>
        <p:txBody>
          <a:bodyPr>
            <a:normAutofit fontScale="85000" lnSpcReduction="20000"/>
          </a:bodyPr>
          <a:lstStyle/>
          <a:p>
            <a:r>
              <a:rPr lang="fr-FR" dirty="0" smtClean="0">
                <a:latin typeface="+mj-lt"/>
              </a:rPr>
              <a:t>Julia : je prends pour modèle ma Maman : cette mère de 8 enfants donne énormément aux autres, avec simplicité, elle reste jeune. Pour atteindre </a:t>
            </a:r>
            <a:r>
              <a:rPr lang="fr-FR" dirty="0">
                <a:latin typeface="+mj-lt"/>
              </a:rPr>
              <a:t>m</a:t>
            </a:r>
            <a:r>
              <a:rPr lang="fr-FR" dirty="0" smtClean="0">
                <a:latin typeface="+mj-lt"/>
              </a:rPr>
              <a:t>on but, je fréquente l’Espace C &amp; P, et d’autres associations. Plus tard, j’espère être une mère encore meilleure que ma Maman. </a:t>
            </a:r>
          </a:p>
          <a:p>
            <a:r>
              <a:rPr lang="fr-FR" dirty="0" smtClean="0">
                <a:latin typeface="+mj-lt"/>
              </a:rPr>
              <a:t>Zhang-</a:t>
            </a:r>
            <a:r>
              <a:rPr lang="fr-FR" dirty="0" err="1" smtClean="0">
                <a:latin typeface="+mj-lt"/>
              </a:rPr>
              <a:t>Shouan</a:t>
            </a:r>
            <a:r>
              <a:rPr lang="fr-FR" dirty="0" smtClean="0">
                <a:latin typeface="+mj-lt"/>
              </a:rPr>
              <a:t> : j’ai pour modèle mon professeur de français en Chine. C’est un homme discipliné, une figure d’autorité, mais proche de ses élèves, amical, attentif à leur épanouissement. Il me fait penser à Confucius qui disait : « Il </a:t>
            </a:r>
            <a:r>
              <a:rPr lang="fr-FR" dirty="0">
                <a:latin typeface="+mj-lt"/>
              </a:rPr>
              <a:t>reste toujours un peu de </a:t>
            </a:r>
            <a:r>
              <a:rPr lang="fr-FR" b="1" dirty="0">
                <a:latin typeface="+mj-lt"/>
              </a:rPr>
              <a:t>parfum</a:t>
            </a:r>
            <a:r>
              <a:rPr lang="fr-FR" dirty="0">
                <a:latin typeface="+mj-lt"/>
              </a:rPr>
              <a:t> à la </a:t>
            </a:r>
            <a:r>
              <a:rPr lang="fr-FR" b="1" dirty="0">
                <a:latin typeface="+mj-lt"/>
              </a:rPr>
              <a:t>main qui</a:t>
            </a:r>
            <a:r>
              <a:rPr lang="fr-FR" dirty="0">
                <a:latin typeface="+mj-lt"/>
              </a:rPr>
              <a:t> donne des </a:t>
            </a:r>
            <a:r>
              <a:rPr lang="fr-FR" dirty="0" smtClean="0">
                <a:latin typeface="+mj-lt"/>
              </a:rPr>
              <a:t>roses ». J’espère que ce parfum émanera aussi de moi quand je pourrai enseigner le français aussi bien et même mieux que mon maître. </a:t>
            </a:r>
          </a:p>
          <a:p>
            <a:r>
              <a:rPr lang="fr-FR" dirty="0" err="1" smtClean="0">
                <a:latin typeface="+mj-lt"/>
              </a:rPr>
              <a:t>Chouaïb</a:t>
            </a:r>
            <a:r>
              <a:rPr lang="fr-FR" dirty="0" smtClean="0">
                <a:latin typeface="+mj-lt"/>
              </a:rPr>
              <a:t> : je pense à mon professeur de lettres de Terminale. C’était un modèle de discipline et d’autorité. Elle était d’origine modeste (milieu ouvrier), elle est devenue maître de conférences. Elle nous a poussé à surpasser nos difficultés, en nous répétant sans cesse que notre origine sociale n’est pas une excuse. J’espère m’inspirer d’elle.</a:t>
            </a:r>
          </a:p>
          <a:p>
            <a:r>
              <a:rPr lang="fr-FR" dirty="0" smtClean="0">
                <a:latin typeface="+mj-lt"/>
              </a:rPr>
              <a:t>Christian : je ne pense pas à une personne en particulier, mais je suis touché par les êtres fraternels, à l’écoute des jeunes, des figures de grands-frères ou grandes sœurs, de guides) ; j’espère incarner ce genre de figure pour ma sœur aînée et mon frère cadet</a:t>
            </a:r>
          </a:p>
          <a:p>
            <a:r>
              <a:rPr lang="fr-FR" dirty="0" smtClean="0">
                <a:latin typeface="+mj-lt"/>
              </a:rPr>
              <a:t>Marie-Clémence : mon père ivoirien est un entrepreneur autoritaire, responsable mais altruiste, chaleureux. Il a solarisé tous ses enfants, nous a poussés dans les études. Je veux améliorer ma sociabilité, et rentrer au pays avec un bagage pour aider mes compatriotes, en me montrant digne de ce père respecté et admiré. </a:t>
            </a:r>
          </a:p>
          <a:p>
            <a:r>
              <a:rPr lang="fr-FR" dirty="0" err="1" smtClean="0">
                <a:latin typeface="+mj-lt"/>
              </a:rPr>
              <a:t>Hyang-shin</a:t>
            </a:r>
            <a:r>
              <a:rPr lang="fr-FR" dirty="0" smtClean="0">
                <a:latin typeface="+mj-lt"/>
              </a:rPr>
              <a:t> : je prends un peu modèle sur ma mère, elle est toujours en recherche, et veut apprendre tout (japonais, calligraphie, internet). À chaque jour sa découverte, elle est toujours aussi passionnée. Il faudrait que je lui ressemble.</a:t>
            </a:r>
          </a:p>
          <a:p>
            <a:r>
              <a:rPr lang="fr-FR" dirty="0" smtClean="0">
                <a:latin typeface="+mj-lt"/>
              </a:rPr>
              <a:t>Gabriela : pas encore de personne inspirante dans ma vie. Je cherche des liens avec mes frères en Argentine. Je voudrais, moi, les mener les gens de sa famille vers le savoir, l’épanouissement.</a:t>
            </a:r>
          </a:p>
          <a:p>
            <a:endParaRPr lang="fr-FR" dirty="0">
              <a:latin typeface="+mj-lt"/>
            </a:endParaRPr>
          </a:p>
        </p:txBody>
      </p:sp>
    </p:spTree>
    <p:extLst>
      <p:ext uri="{BB962C8B-B14F-4D97-AF65-F5344CB8AC3E}">
        <p14:creationId xmlns:p14="http://schemas.microsoft.com/office/powerpoint/2010/main" val="332356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600" dirty="0" smtClean="0"/>
              <a:t>TABLE 2 : tu n’imiteras point</a:t>
            </a:r>
            <a:endParaRPr lang="fr-FR" sz="6600" dirty="0"/>
          </a:p>
        </p:txBody>
      </p:sp>
      <p:sp>
        <p:nvSpPr>
          <p:cNvPr id="3" name="Espace réservé du contenu 2"/>
          <p:cNvSpPr>
            <a:spLocks noGrp="1"/>
          </p:cNvSpPr>
          <p:nvPr>
            <p:ph sz="half" idx="2"/>
          </p:nvPr>
        </p:nvSpPr>
        <p:spPr>
          <a:xfrm>
            <a:off x="3037012" y="1700808"/>
            <a:ext cx="5855468" cy="4536504"/>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fr-FR" dirty="0" smtClean="0">
                <a:solidFill>
                  <a:srgbClr val="002060"/>
                </a:solidFill>
                <a:latin typeface="+mj-lt"/>
              </a:rPr>
              <a:t>Vous avez admiré quelqu’un dont </a:t>
            </a:r>
            <a:r>
              <a:rPr lang="fr-FR" dirty="0" smtClean="0">
                <a:solidFill>
                  <a:srgbClr val="FF0000"/>
                </a:solidFill>
                <a:latin typeface="+mj-lt"/>
              </a:rPr>
              <a:t>« l’image » vous fascinait</a:t>
            </a:r>
            <a:r>
              <a:rPr lang="fr-FR" dirty="0" smtClean="0">
                <a:solidFill>
                  <a:srgbClr val="002060"/>
                </a:solidFill>
                <a:latin typeface="+mj-lt"/>
              </a:rPr>
              <a:t>, que vous mettiez sur un piédestal. Vous vouliez lui ressembler pour gagner son estime, ou faire partie de son cercle. Mais vous risquiez </a:t>
            </a:r>
            <a:r>
              <a:rPr lang="fr-FR" dirty="0">
                <a:solidFill>
                  <a:srgbClr val="002060"/>
                </a:solidFill>
                <a:latin typeface="+mj-lt"/>
              </a:rPr>
              <a:t>de </a:t>
            </a:r>
            <a:r>
              <a:rPr lang="fr-FR" dirty="0" smtClean="0">
                <a:solidFill>
                  <a:srgbClr val="FF0000"/>
                </a:solidFill>
                <a:latin typeface="+mj-lt"/>
              </a:rPr>
              <a:t>copier/imiter artificiellement </a:t>
            </a:r>
            <a:r>
              <a:rPr lang="fr-FR" dirty="0" smtClean="0">
                <a:solidFill>
                  <a:srgbClr val="002060"/>
                </a:solidFill>
                <a:latin typeface="+mj-lt"/>
              </a:rPr>
              <a:t>cette personne, au risque de </a:t>
            </a:r>
            <a:r>
              <a:rPr lang="fr-FR" dirty="0" smtClean="0">
                <a:solidFill>
                  <a:srgbClr val="FF0000"/>
                </a:solidFill>
                <a:latin typeface="+mj-lt"/>
              </a:rPr>
              <a:t>perdre votre propre identité</a:t>
            </a:r>
            <a:r>
              <a:rPr lang="fr-FR" dirty="0" smtClean="0">
                <a:solidFill>
                  <a:srgbClr val="002060"/>
                </a:solidFill>
                <a:latin typeface="+mj-lt"/>
              </a:rPr>
              <a:t>. </a:t>
            </a:r>
          </a:p>
          <a:p>
            <a:r>
              <a:rPr lang="fr-FR" dirty="0" smtClean="0">
                <a:solidFill>
                  <a:srgbClr val="002060"/>
                </a:solidFill>
                <a:latin typeface="+mj-lt"/>
              </a:rPr>
              <a:t>Comment avez-vous vu que cette imitation était illusoire, et que vous deviez établir une relation plus saine avec cette personne, ou prendre un autre modèle ? </a:t>
            </a:r>
          </a:p>
          <a:p>
            <a:r>
              <a:rPr lang="fr-FR" dirty="0" smtClean="0">
                <a:solidFill>
                  <a:srgbClr val="002060"/>
                </a:solidFill>
                <a:latin typeface="+mj-lt"/>
              </a:rPr>
              <a:t>Êtes-vous devenu plus sûr de vous et capable de ressembler à des modèles sans forcément les imiter de façon extérieure?* </a:t>
            </a:r>
          </a:p>
          <a:p>
            <a:endParaRPr lang="fr-FR" dirty="0"/>
          </a:p>
        </p:txBody>
      </p:sp>
      <p:pic>
        <p:nvPicPr>
          <p:cNvPr id="2050" name="Picture 2" descr="http://www.demainjechange.com/wp-content/uploads/2013/04/prendre-de-l-assurance-300x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emainjechange.com/wp-content/uploads/2013/04/prendre-de-l-assurance-300x300.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09" t="14543"/>
          <a:stretch/>
        </p:blipFill>
        <p:spPr bwMode="auto">
          <a:xfrm>
            <a:off x="1737100" y="2817663"/>
            <a:ext cx="1299912" cy="24419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23928" y="6453337"/>
            <a:ext cx="521148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solidFill>
                  <a:schemeClr val="bg1"/>
                </a:solidFill>
              </a:rPr>
              <a:t>* Le rapport de cette table n’a pas pu être publié. </a:t>
            </a:r>
            <a:endParaRPr lang="fr-FR" sz="2800" dirty="0">
              <a:solidFill>
                <a:schemeClr val="bg1"/>
              </a:solidFill>
            </a:endParaRPr>
          </a:p>
        </p:txBody>
      </p:sp>
    </p:spTree>
    <p:extLst>
      <p:ext uri="{BB962C8B-B14F-4D97-AF65-F5344CB8AC3E}">
        <p14:creationId xmlns:p14="http://schemas.microsoft.com/office/powerpoint/2010/main" val="24027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3 : « dépassez-moi » </a:t>
            </a:r>
            <a:endParaRPr lang="fr-FR" dirty="0"/>
          </a:p>
        </p:txBody>
      </p:sp>
      <p:sp>
        <p:nvSpPr>
          <p:cNvPr id="3" name="Espace réservé du contenu 2"/>
          <p:cNvSpPr>
            <a:spLocks noGrp="1"/>
          </p:cNvSpPr>
          <p:nvPr>
            <p:ph idx="1"/>
          </p:nvPr>
        </p:nvSpPr>
        <p:spPr>
          <a:xfrm>
            <a:off x="3635896" y="1759560"/>
            <a:ext cx="5256584" cy="4525963"/>
          </a:xfrm>
        </p:spPr>
        <p:txBody>
          <a:bodyPr>
            <a:normAutofit/>
          </a:bodyPr>
          <a:lstStyle/>
          <a:p>
            <a:r>
              <a:rPr lang="fr-FR" dirty="0" smtClean="0">
                <a:latin typeface="+mj-lt"/>
              </a:rPr>
              <a:t>Meilleures pratiques pour former des personnes dans le but qu’elles nous dépassent un jour. </a:t>
            </a:r>
          </a:p>
          <a:p>
            <a:r>
              <a:rPr lang="fr-FR" dirty="0" smtClean="0">
                <a:latin typeface="+mj-lt"/>
              </a:rPr>
              <a:t>Réfléchir surtout aux motivations, aux objectifs, et à la bonne méthode pour que les élèves surpassent les maîtres, et que les enfant fassent mieux que leurs parents.</a:t>
            </a:r>
            <a:endParaRPr lang="fr-FR" dirty="0">
              <a:latin typeface="+mj-lt"/>
            </a:endParaRPr>
          </a:p>
        </p:txBody>
      </p:sp>
      <p:pic>
        <p:nvPicPr>
          <p:cNvPr id="3074" name="Picture 2" descr="Dépasse moi si tu peux !">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53" t="17624" r="13944" b="25353"/>
          <a:stretch/>
        </p:blipFill>
        <p:spPr bwMode="auto">
          <a:xfrm>
            <a:off x="296625" y="1772816"/>
            <a:ext cx="3339271" cy="187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025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6623</TotalTime>
  <Words>2827</Words>
  <Application>Microsoft Office PowerPoint</Application>
  <PresentationFormat>Affichage à l'écran (4:3)</PresentationFormat>
  <Paragraphs>322</Paragraphs>
  <Slides>45</Slides>
  <Notes>1</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Decatur</vt:lpstr>
      <vt:lpstr>Conception personnalisée</vt:lpstr>
      <vt:lpstr>Les Semaines  de l’image</vt:lpstr>
      <vt:lpstr>Première partie : discussion par tables</vt:lpstr>
      <vt:lpstr>Problématiques de Parole Donnée N° 187</vt:lpstr>
      <vt:lpstr>Aide à la discussion </vt:lpstr>
      <vt:lpstr>Synonymes de image</vt:lpstr>
      <vt:lpstr>Table 1 : je te ressemblerai</vt:lpstr>
      <vt:lpstr>Table 1</vt:lpstr>
      <vt:lpstr>TABLE 2 : tu n’imiteras point</vt:lpstr>
      <vt:lpstr>Table 3 : « dépassez-moi » </vt:lpstr>
      <vt:lpstr>Résolutions</vt:lpstr>
      <vt:lpstr>Deuxième partie</vt:lpstr>
      <vt:lpstr>D’où vient le mot image ?</vt:lpstr>
      <vt:lpstr>Imiter les anciens, ou les dépasser ?</vt:lpstr>
      <vt:lpstr>Présentation PowerPoint</vt:lpstr>
      <vt:lpstr>Pourquoi vouloir un reflet ?</vt:lpstr>
      <vt:lpstr>La passion de ressembler</vt:lpstr>
      <vt:lpstr>Présentation PowerPoint</vt:lpstr>
      <vt:lpstr>Le Made in God</vt:lpstr>
      <vt:lpstr>Créer un co-créateur</vt:lpstr>
      <vt:lpstr>Projection et identification</vt:lpstr>
      <vt:lpstr>Présentation PowerPoint</vt:lpstr>
      <vt:lpstr>Présentation PowerPoint</vt:lpstr>
      <vt:lpstr>À quoi voulons-nous ressembler ?</vt:lpstr>
      <vt:lpstr>A quoi voulons-nous ressembler ? (imprégnation)</vt:lpstr>
      <vt:lpstr>Présentation PowerPoint</vt:lpstr>
      <vt:lpstr>Les Kennedy : personnifier le rêve américain</vt:lpstr>
      <vt:lpstr>Les trois images brisées de Joseph Kennedy</vt:lpstr>
      <vt:lpstr>Natalie Wood : incarner le rêve hollywoodien</vt:lpstr>
      <vt:lpstr>Symbole, image et substance</vt:lpstr>
      <vt:lpstr>Processus d’imprégnation, d’imitation</vt:lpstr>
      <vt:lpstr>A qui voulons-nous ressembler ? (personnification)</vt:lpstr>
      <vt:lpstr>La légende personnelle qui vous est propre</vt:lpstr>
      <vt:lpstr>À qui voulons-nous ressembler ? (appropriation)</vt:lpstr>
      <vt:lpstr>Quelle parole fait mûrir vers la ressemblance ?</vt:lpstr>
      <vt:lpstr>Le savoir-être (première bénédiction)</vt:lpstr>
      <vt:lpstr>Présentation PowerPoint</vt:lpstr>
      <vt:lpstr>Présentation PowerPoint</vt:lpstr>
      <vt:lpstr>Présentation PowerPoint</vt:lpstr>
      <vt:lpstr>Présentation PowerPoint</vt:lpstr>
      <vt:lpstr>Quatre sphères du cœur et trois souverainetés</vt:lpstr>
      <vt:lpstr>Présentation PowerPoint</vt:lpstr>
      <vt:lpstr>Troisième Bénédiction</vt:lpstr>
      <vt:lpstr>Comment ressembler et dépasser ? (l’intériorisation)</vt:lpstr>
      <vt:lpstr>Un seul cœur, un seul esprit, un seul corps</vt:lpstr>
      <vt:lpstr>Quand ? Combien de temps ? (appropriation)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 humanisme ?</dc:title>
  <dc:creator>PC</dc:creator>
  <cp:lastModifiedBy>PC</cp:lastModifiedBy>
  <cp:revision>401</cp:revision>
  <dcterms:created xsi:type="dcterms:W3CDTF">2014-01-27T18:51:38Z</dcterms:created>
  <dcterms:modified xsi:type="dcterms:W3CDTF">2014-05-09T16:21:12Z</dcterms:modified>
</cp:coreProperties>
</file>