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98" r:id="rId3"/>
    <p:sldId id="299" r:id="rId4"/>
    <p:sldId id="258" r:id="rId5"/>
    <p:sldId id="259" r:id="rId6"/>
    <p:sldId id="276" r:id="rId7"/>
    <p:sldId id="288" r:id="rId8"/>
    <p:sldId id="289" r:id="rId9"/>
    <p:sldId id="292" r:id="rId10"/>
    <p:sldId id="293" r:id="rId11"/>
    <p:sldId id="290" r:id="rId12"/>
    <p:sldId id="300" r:id="rId13"/>
    <p:sldId id="313" r:id="rId14"/>
    <p:sldId id="278" r:id="rId15"/>
    <p:sldId id="277" r:id="rId16"/>
    <p:sldId id="296" r:id="rId17"/>
    <p:sldId id="270" r:id="rId18"/>
    <p:sldId id="267" r:id="rId19"/>
    <p:sldId id="269" r:id="rId20"/>
    <p:sldId id="260" r:id="rId21"/>
    <p:sldId id="261" r:id="rId22"/>
    <p:sldId id="295" r:id="rId23"/>
    <p:sldId id="294" r:id="rId24"/>
    <p:sldId id="268" r:id="rId25"/>
    <p:sldId id="284" r:id="rId26"/>
    <p:sldId id="272" r:id="rId27"/>
    <p:sldId id="274" r:id="rId28"/>
    <p:sldId id="297" r:id="rId29"/>
    <p:sldId id="280" r:id="rId30"/>
    <p:sldId id="266" r:id="rId31"/>
    <p:sldId id="264" r:id="rId32"/>
    <p:sldId id="263" r:id="rId33"/>
    <p:sldId id="265" r:id="rId34"/>
    <p:sldId id="302" r:id="rId35"/>
    <p:sldId id="287" r:id="rId36"/>
    <p:sldId id="301" r:id="rId37"/>
    <p:sldId id="282" r:id="rId38"/>
    <p:sldId id="283" r:id="rId39"/>
    <p:sldId id="303" r:id="rId40"/>
    <p:sldId id="271" r:id="rId41"/>
    <p:sldId id="28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63" d="100"/>
          <a:sy n="63" d="100"/>
        </p:scale>
        <p:origin x="-132" y="-36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7" d="100"/>
          <a:sy n="57"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F62A0-E8CD-41DD-8080-C0A1C3C737F3}" type="doc">
      <dgm:prSet loTypeId="urn:microsoft.com/office/officeart/2005/8/layout/matrix1" loCatId="matrix" qsTypeId="urn:microsoft.com/office/officeart/2005/8/quickstyle/simple5" qsCatId="simple" csTypeId="urn:microsoft.com/office/officeart/2005/8/colors/colorful3" csCatId="colorful" phldr="1"/>
      <dgm:spPr/>
      <dgm:t>
        <a:bodyPr/>
        <a:lstStyle/>
        <a:p>
          <a:endParaRPr lang="fr-FR"/>
        </a:p>
      </dgm:t>
    </dgm:pt>
    <dgm:pt modelId="{0BDA77D9-CDAC-49C3-A551-63B36EF37045}">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rgbClr val="FFC000"/>
              </a:solidFill>
            </a:rPr>
            <a:t>Les semaines des confessions</a:t>
          </a:r>
          <a:endParaRPr lang="fr-FR" dirty="0">
            <a:solidFill>
              <a:srgbClr val="FFC000"/>
            </a:solidFill>
          </a:endParaRPr>
        </a:p>
      </dgm:t>
    </dgm:pt>
    <dgm:pt modelId="{33DB133A-A51A-4F43-8FFC-56ADDF74F0AF}" type="parTrans" cxnId="{DA28B1F7-D838-46AA-83E8-00B03448B17C}">
      <dgm:prSet/>
      <dgm:spPr/>
      <dgm:t>
        <a:bodyPr/>
        <a:lstStyle/>
        <a:p>
          <a:endParaRPr lang="fr-FR"/>
        </a:p>
      </dgm:t>
    </dgm:pt>
    <dgm:pt modelId="{CA3CB780-C330-41F3-873B-70584C938793}" type="sibTrans" cxnId="{DA28B1F7-D838-46AA-83E8-00B03448B17C}">
      <dgm:prSet/>
      <dgm:spPr/>
      <dgm:t>
        <a:bodyPr/>
        <a:lstStyle/>
        <a:p>
          <a:endParaRPr lang="fr-FR"/>
        </a:p>
      </dgm:t>
    </dgm:pt>
    <dgm:pt modelId="{4EE0283C-18EF-4B4F-B80D-CF76A33A1571}">
      <dgm:prSet phldrT="[Texte]" custT="1"/>
      <dgm:spPr/>
      <dgm:t>
        <a:bodyPr/>
        <a:lstStyle/>
        <a:p>
          <a:r>
            <a:rPr lang="fr-FR" sz="4800" dirty="0" smtClean="0"/>
            <a:t>Crier son espoir</a:t>
          </a:r>
        </a:p>
        <a:p>
          <a:r>
            <a:rPr lang="fr-FR" sz="3700" dirty="0" smtClean="0"/>
            <a:t>Parole Donnée N° 223</a:t>
          </a:r>
        </a:p>
        <a:p>
          <a:r>
            <a:rPr lang="fr-FR" sz="3700" dirty="0" smtClean="0"/>
            <a:t>Mercredi 7 octobre</a:t>
          </a:r>
          <a:endParaRPr lang="fr-FR" sz="3700" dirty="0"/>
        </a:p>
      </dgm:t>
    </dgm:pt>
    <dgm:pt modelId="{4559977F-D9AD-49C0-BD48-64412B84CA1E}" type="parTrans" cxnId="{92A463FE-D285-4922-9DB6-E999C7334643}">
      <dgm:prSet/>
      <dgm:spPr/>
      <dgm:t>
        <a:bodyPr/>
        <a:lstStyle/>
        <a:p>
          <a:endParaRPr lang="fr-FR"/>
        </a:p>
      </dgm:t>
    </dgm:pt>
    <dgm:pt modelId="{DB05411F-E417-4AAA-AAE7-27ABD6DAD364}" type="sibTrans" cxnId="{92A463FE-D285-4922-9DB6-E999C7334643}">
      <dgm:prSet/>
      <dgm:spPr/>
      <dgm:t>
        <a:bodyPr/>
        <a:lstStyle/>
        <a:p>
          <a:endParaRPr lang="fr-FR"/>
        </a:p>
      </dgm:t>
    </dgm:pt>
    <dgm:pt modelId="{934EC1B5-EC69-455D-ACCB-E49557EC7AA2}">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4000" dirty="0" smtClean="0"/>
            <a:t>Fais-ton connaître</a:t>
          </a:r>
        </a:p>
        <a:p>
          <a:r>
            <a:rPr lang="fr-FR" sz="3700" dirty="0" smtClean="0"/>
            <a:t>Parole Donnée N° 224</a:t>
          </a:r>
        </a:p>
        <a:p>
          <a:r>
            <a:rPr lang="fr-FR" sz="3700" dirty="0" smtClean="0"/>
            <a:t>Mercredi 14 octobre</a:t>
          </a:r>
          <a:endParaRPr lang="fr-FR" sz="3700" dirty="0"/>
        </a:p>
      </dgm:t>
    </dgm:pt>
    <dgm:pt modelId="{9E93264D-3B9D-498C-AD87-FA17035276D4}" type="parTrans" cxnId="{32EB455E-07B6-4F1C-8180-ACC198EA83C9}">
      <dgm:prSet/>
      <dgm:spPr/>
      <dgm:t>
        <a:bodyPr/>
        <a:lstStyle/>
        <a:p>
          <a:endParaRPr lang="fr-FR"/>
        </a:p>
      </dgm:t>
    </dgm:pt>
    <dgm:pt modelId="{887DC9EF-E553-4E13-AC2B-E162FACE5636}" type="sibTrans" cxnId="{32EB455E-07B6-4F1C-8180-ACC198EA83C9}">
      <dgm:prSet/>
      <dgm:spPr/>
      <dgm:t>
        <a:bodyPr/>
        <a:lstStyle/>
        <a:p>
          <a:endParaRPr lang="fr-FR"/>
        </a:p>
      </dgm:t>
    </dgm:pt>
    <dgm:pt modelId="{C20EF3BB-B1CB-4A36-ABB1-EA73E16EDB30}">
      <dgm:prSet phldrT="[Texte]" custT="1"/>
      <dgm:spPr/>
      <dgm:t>
        <a:bodyPr/>
        <a:lstStyle/>
        <a:p>
          <a:r>
            <a:rPr lang="fr-FR" sz="4000" dirty="0" smtClean="0"/>
            <a:t>Parler enfin et revivre </a:t>
          </a:r>
        </a:p>
        <a:p>
          <a:r>
            <a:rPr lang="fr-FR" sz="3700" dirty="0" smtClean="0"/>
            <a:t>Parole Donnée N° 225</a:t>
          </a:r>
        </a:p>
        <a:p>
          <a:r>
            <a:rPr lang="fr-FR" sz="3700" dirty="0" smtClean="0"/>
            <a:t>Mercredi 21 octobre</a:t>
          </a:r>
          <a:endParaRPr lang="fr-FR" sz="3700" dirty="0"/>
        </a:p>
      </dgm:t>
    </dgm:pt>
    <dgm:pt modelId="{C1878518-6E7D-40FE-B207-27589372B56E}" type="parTrans" cxnId="{97D62BBE-52E4-4441-9A41-1ED41D87C544}">
      <dgm:prSet/>
      <dgm:spPr/>
      <dgm:t>
        <a:bodyPr/>
        <a:lstStyle/>
        <a:p>
          <a:endParaRPr lang="fr-FR"/>
        </a:p>
      </dgm:t>
    </dgm:pt>
    <dgm:pt modelId="{D5DFF477-D3EF-4DDE-A516-6B82D4614060}" type="sibTrans" cxnId="{97D62BBE-52E4-4441-9A41-1ED41D87C544}">
      <dgm:prSet/>
      <dgm:spPr/>
      <dgm:t>
        <a:bodyPr/>
        <a:lstStyle/>
        <a:p>
          <a:endParaRPr lang="fr-FR"/>
        </a:p>
      </dgm:t>
    </dgm:pt>
    <dgm:pt modelId="{0B5D1C58-94A9-42B5-B226-B940EF489030}">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4000" dirty="0" smtClean="0"/>
            <a:t>Je voudrais te dire …</a:t>
          </a:r>
        </a:p>
        <a:p>
          <a:r>
            <a:rPr lang="fr-FR" sz="3700" dirty="0" smtClean="0"/>
            <a:t>Parole Donnée N° 226</a:t>
          </a:r>
        </a:p>
        <a:p>
          <a:r>
            <a:rPr lang="fr-FR" sz="3700" dirty="0" smtClean="0"/>
            <a:t>Mercredi 28 octobre</a:t>
          </a:r>
          <a:endParaRPr lang="fr-FR" sz="3700" dirty="0"/>
        </a:p>
      </dgm:t>
    </dgm:pt>
    <dgm:pt modelId="{2C306069-A126-4F20-AE31-B58B753A7840}" type="parTrans" cxnId="{4E214C3B-33CC-4B64-8845-B146EAF68386}">
      <dgm:prSet/>
      <dgm:spPr/>
      <dgm:t>
        <a:bodyPr/>
        <a:lstStyle/>
        <a:p>
          <a:endParaRPr lang="fr-FR"/>
        </a:p>
      </dgm:t>
    </dgm:pt>
    <dgm:pt modelId="{D6A73F1A-E13B-4E45-8954-D996B59EFCC4}" type="sibTrans" cxnId="{4E214C3B-33CC-4B64-8845-B146EAF68386}">
      <dgm:prSet/>
      <dgm:spPr/>
      <dgm:t>
        <a:bodyPr/>
        <a:lstStyle/>
        <a:p>
          <a:endParaRPr lang="fr-FR"/>
        </a:p>
      </dgm:t>
    </dgm:pt>
    <dgm:pt modelId="{DD4DF21B-FFA3-48B9-9F6E-DD792C09821A}" type="pres">
      <dgm:prSet presAssocID="{FDBF62A0-E8CD-41DD-8080-C0A1C3C737F3}" presName="diagram" presStyleCnt="0">
        <dgm:presLayoutVars>
          <dgm:chMax val="1"/>
          <dgm:dir/>
          <dgm:animLvl val="ctr"/>
          <dgm:resizeHandles val="exact"/>
        </dgm:presLayoutVars>
      </dgm:prSet>
      <dgm:spPr/>
      <dgm:t>
        <a:bodyPr/>
        <a:lstStyle/>
        <a:p>
          <a:endParaRPr lang="fr-FR"/>
        </a:p>
      </dgm:t>
    </dgm:pt>
    <dgm:pt modelId="{F9B1338F-01C3-4614-A33B-553639D31603}" type="pres">
      <dgm:prSet presAssocID="{FDBF62A0-E8CD-41DD-8080-C0A1C3C737F3}" presName="matrix" presStyleCnt="0"/>
      <dgm:spPr/>
    </dgm:pt>
    <dgm:pt modelId="{0E3E7EF3-46F1-4230-A431-7AC4308A3711}" type="pres">
      <dgm:prSet presAssocID="{FDBF62A0-E8CD-41DD-8080-C0A1C3C737F3}" presName="tile1" presStyleLbl="node1" presStyleIdx="0" presStyleCnt="4"/>
      <dgm:spPr/>
      <dgm:t>
        <a:bodyPr/>
        <a:lstStyle/>
        <a:p>
          <a:endParaRPr lang="fr-FR"/>
        </a:p>
      </dgm:t>
    </dgm:pt>
    <dgm:pt modelId="{46EF4526-1FE8-4679-A407-B310E8588C22}" type="pres">
      <dgm:prSet presAssocID="{FDBF62A0-E8CD-41DD-8080-C0A1C3C737F3}" presName="tile1text" presStyleLbl="node1" presStyleIdx="0" presStyleCnt="4">
        <dgm:presLayoutVars>
          <dgm:chMax val="0"/>
          <dgm:chPref val="0"/>
          <dgm:bulletEnabled val="1"/>
        </dgm:presLayoutVars>
      </dgm:prSet>
      <dgm:spPr/>
      <dgm:t>
        <a:bodyPr/>
        <a:lstStyle/>
        <a:p>
          <a:endParaRPr lang="fr-FR"/>
        </a:p>
      </dgm:t>
    </dgm:pt>
    <dgm:pt modelId="{D989181D-14DA-45F7-A0B1-68D711F56E69}" type="pres">
      <dgm:prSet presAssocID="{FDBF62A0-E8CD-41DD-8080-C0A1C3C737F3}" presName="tile2" presStyleLbl="node1" presStyleIdx="1" presStyleCnt="4"/>
      <dgm:spPr/>
      <dgm:t>
        <a:bodyPr/>
        <a:lstStyle/>
        <a:p>
          <a:endParaRPr lang="fr-FR"/>
        </a:p>
      </dgm:t>
    </dgm:pt>
    <dgm:pt modelId="{1A59AA02-6B8E-4677-AAE0-17624E75924E}" type="pres">
      <dgm:prSet presAssocID="{FDBF62A0-E8CD-41DD-8080-C0A1C3C737F3}" presName="tile2text" presStyleLbl="node1" presStyleIdx="1" presStyleCnt="4">
        <dgm:presLayoutVars>
          <dgm:chMax val="0"/>
          <dgm:chPref val="0"/>
          <dgm:bulletEnabled val="1"/>
        </dgm:presLayoutVars>
      </dgm:prSet>
      <dgm:spPr/>
      <dgm:t>
        <a:bodyPr/>
        <a:lstStyle/>
        <a:p>
          <a:endParaRPr lang="fr-FR"/>
        </a:p>
      </dgm:t>
    </dgm:pt>
    <dgm:pt modelId="{F5434E9E-090D-44B5-A4BF-C89DC348F105}" type="pres">
      <dgm:prSet presAssocID="{FDBF62A0-E8CD-41DD-8080-C0A1C3C737F3}" presName="tile3" presStyleLbl="node1" presStyleIdx="2" presStyleCnt="4"/>
      <dgm:spPr/>
      <dgm:t>
        <a:bodyPr/>
        <a:lstStyle/>
        <a:p>
          <a:endParaRPr lang="fr-FR"/>
        </a:p>
      </dgm:t>
    </dgm:pt>
    <dgm:pt modelId="{85BC2987-00C1-4525-BF46-A0098EBD2993}" type="pres">
      <dgm:prSet presAssocID="{FDBF62A0-E8CD-41DD-8080-C0A1C3C737F3}" presName="tile3text" presStyleLbl="node1" presStyleIdx="2" presStyleCnt="4">
        <dgm:presLayoutVars>
          <dgm:chMax val="0"/>
          <dgm:chPref val="0"/>
          <dgm:bulletEnabled val="1"/>
        </dgm:presLayoutVars>
      </dgm:prSet>
      <dgm:spPr/>
      <dgm:t>
        <a:bodyPr/>
        <a:lstStyle/>
        <a:p>
          <a:endParaRPr lang="fr-FR"/>
        </a:p>
      </dgm:t>
    </dgm:pt>
    <dgm:pt modelId="{3B191063-7DBC-49F9-8326-1B1667D93B40}" type="pres">
      <dgm:prSet presAssocID="{FDBF62A0-E8CD-41DD-8080-C0A1C3C737F3}" presName="tile4" presStyleLbl="node1" presStyleIdx="3" presStyleCnt="4"/>
      <dgm:spPr/>
      <dgm:t>
        <a:bodyPr/>
        <a:lstStyle/>
        <a:p>
          <a:endParaRPr lang="fr-FR"/>
        </a:p>
      </dgm:t>
    </dgm:pt>
    <dgm:pt modelId="{477E8779-4787-408B-8B56-182FFBD32419}" type="pres">
      <dgm:prSet presAssocID="{FDBF62A0-E8CD-41DD-8080-C0A1C3C737F3}" presName="tile4text" presStyleLbl="node1" presStyleIdx="3" presStyleCnt="4">
        <dgm:presLayoutVars>
          <dgm:chMax val="0"/>
          <dgm:chPref val="0"/>
          <dgm:bulletEnabled val="1"/>
        </dgm:presLayoutVars>
      </dgm:prSet>
      <dgm:spPr/>
      <dgm:t>
        <a:bodyPr/>
        <a:lstStyle/>
        <a:p>
          <a:endParaRPr lang="fr-FR"/>
        </a:p>
      </dgm:t>
    </dgm:pt>
    <dgm:pt modelId="{FFD815C0-8338-4F0B-81C1-4435A1080F5B}" type="pres">
      <dgm:prSet presAssocID="{FDBF62A0-E8CD-41DD-8080-C0A1C3C737F3}" presName="centerTile" presStyleLbl="fgShp" presStyleIdx="0" presStyleCnt="1" custScaleX="225098" custScaleY="72471">
        <dgm:presLayoutVars>
          <dgm:chMax val="0"/>
          <dgm:chPref val="0"/>
        </dgm:presLayoutVars>
      </dgm:prSet>
      <dgm:spPr/>
      <dgm:t>
        <a:bodyPr/>
        <a:lstStyle/>
        <a:p>
          <a:endParaRPr lang="fr-FR"/>
        </a:p>
      </dgm:t>
    </dgm:pt>
  </dgm:ptLst>
  <dgm:cxnLst>
    <dgm:cxn modelId="{1266E7D6-91F0-444C-A713-1F1059A69FB0}" type="presOf" srcId="{934EC1B5-EC69-455D-ACCB-E49557EC7AA2}" destId="{1A59AA02-6B8E-4677-AAE0-17624E75924E}" srcOrd="1" destOrd="0" presId="urn:microsoft.com/office/officeart/2005/8/layout/matrix1"/>
    <dgm:cxn modelId="{32BD1130-969D-4C32-8764-D0091B775886}" type="presOf" srcId="{0B5D1C58-94A9-42B5-B226-B940EF489030}" destId="{3B191063-7DBC-49F9-8326-1B1667D93B40}" srcOrd="0" destOrd="0" presId="urn:microsoft.com/office/officeart/2005/8/layout/matrix1"/>
    <dgm:cxn modelId="{8C20FA7F-8830-492D-BB10-80CD029F640E}" type="presOf" srcId="{4EE0283C-18EF-4B4F-B80D-CF76A33A1571}" destId="{46EF4526-1FE8-4679-A407-B310E8588C22}" srcOrd="1" destOrd="0" presId="urn:microsoft.com/office/officeart/2005/8/layout/matrix1"/>
    <dgm:cxn modelId="{9E245DAA-CF35-47CE-95F1-C4E27FF929E4}" type="presOf" srcId="{C20EF3BB-B1CB-4A36-ABB1-EA73E16EDB30}" destId="{85BC2987-00C1-4525-BF46-A0098EBD2993}" srcOrd="1" destOrd="0" presId="urn:microsoft.com/office/officeart/2005/8/layout/matrix1"/>
    <dgm:cxn modelId="{DA28B1F7-D838-46AA-83E8-00B03448B17C}" srcId="{FDBF62A0-E8CD-41DD-8080-C0A1C3C737F3}" destId="{0BDA77D9-CDAC-49C3-A551-63B36EF37045}" srcOrd="0" destOrd="0" parTransId="{33DB133A-A51A-4F43-8FFC-56ADDF74F0AF}" sibTransId="{CA3CB780-C330-41F3-873B-70584C938793}"/>
    <dgm:cxn modelId="{EE545038-3605-44BB-96BA-C17FA3F091F1}" type="presOf" srcId="{934EC1B5-EC69-455D-ACCB-E49557EC7AA2}" destId="{D989181D-14DA-45F7-A0B1-68D711F56E69}" srcOrd="0" destOrd="0" presId="urn:microsoft.com/office/officeart/2005/8/layout/matrix1"/>
    <dgm:cxn modelId="{48F8A9E3-E9B0-457F-9EEC-D7CA2B7EAD35}" type="presOf" srcId="{FDBF62A0-E8CD-41DD-8080-C0A1C3C737F3}" destId="{DD4DF21B-FFA3-48B9-9F6E-DD792C09821A}" srcOrd="0" destOrd="0" presId="urn:microsoft.com/office/officeart/2005/8/layout/matrix1"/>
    <dgm:cxn modelId="{5415B862-8052-4580-9F8E-00753BD43E07}" type="presOf" srcId="{0BDA77D9-CDAC-49C3-A551-63B36EF37045}" destId="{FFD815C0-8338-4F0B-81C1-4435A1080F5B}" srcOrd="0" destOrd="0" presId="urn:microsoft.com/office/officeart/2005/8/layout/matrix1"/>
    <dgm:cxn modelId="{0A77E5D1-1336-4C92-AF81-666DFF1C5367}" type="presOf" srcId="{4EE0283C-18EF-4B4F-B80D-CF76A33A1571}" destId="{0E3E7EF3-46F1-4230-A431-7AC4308A3711}" srcOrd="0" destOrd="0" presId="urn:microsoft.com/office/officeart/2005/8/layout/matrix1"/>
    <dgm:cxn modelId="{97D62BBE-52E4-4441-9A41-1ED41D87C544}" srcId="{0BDA77D9-CDAC-49C3-A551-63B36EF37045}" destId="{C20EF3BB-B1CB-4A36-ABB1-EA73E16EDB30}" srcOrd="2" destOrd="0" parTransId="{C1878518-6E7D-40FE-B207-27589372B56E}" sibTransId="{D5DFF477-D3EF-4DDE-A516-6B82D4614060}"/>
    <dgm:cxn modelId="{92A463FE-D285-4922-9DB6-E999C7334643}" srcId="{0BDA77D9-CDAC-49C3-A551-63B36EF37045}" destId="{4EE0283C-18EF-4B4F-B80D-CF76A33A1571}" srcOrd="0" destOrd="0" parTransId="{4559977F-D9AD-49C0-BD48-64412B84CA1E}" sibTransId="{DB05411F-E417-4AAA-AAE7-27ABD6DAD364}"/>
    <dgm:cxn modelId="{32EB455E-07B6-4F1C-8180-ACC198EA83C9}" srcId="{0BDA77D9-CDAC-49C3-A551-63B36EF37045}" destId="{934EC1B5-EC69-455D-ACCB-E49557EC7AA2}" srcOrd="1" destOrd="0" parTransId="{9E93264D-3B9D-498C-AD87-FA17035276D4}" sibTransId="{887DC9EF-E553-4E13-AC2B-E162FACE5636}"/>
    <dgm:cxn modelId="{ECC6E3C5-1C70-4EDE-B27C-A47DD1414D67}" type="presOf" srcId="{0B5D1C58-94A9-42B5-B226-B940EF489030}" destId="{477E8779-4787-408B-8B56-182FFBD32419}" srcOrd="1" destOrd="0" presId="urn:microsoft.com/office/officeart/2005/8/layout/matrix1"/>
    <dgm:cxn modelId="{8A824606-9C9E-4938-BA02-759F47600BAF}" type="presOf" srcId="{C20EF3BB-B1CB-4A36-ABB1-EA73E16EDB30}" destId="{F5434E9E-090D-44B5-A4BF-C89DC348F105}" srcOrd="0" destOrd="0" presId="urn:microsoft.com/office/officeart/2005/8/layout/matrix1"/>
    <dgm:cxn modelId="{4E214C3B-33CC-4B64-8845-B146EAF68386}" srcId="{0BDA77D9-CDAC-49C3-A551-63B36EF37045}" destId="{0B5D1C58-94A9-42B5-B226-B940EF489030}" srcOrd="3" destOrd="0" parTransId="{2C306069-A126-4F20-AE31-B58B753A7840}" sibTransId="{D6A73F1A-E13B-4E45-8954-D996B59EFCC4}"/>
    <dgm:cxn modelId="{A6F16A75-A53B-4FA2-927A-74C3CDC11A68}" type="presParOf" srcId="{DD4DF21B-FFA3-48B9-9F6E-DD792C09821A}" destId="{F9B1338F-01C3-4614-A33B-553639D31603}" srcOrd="0" destOrd="0" presId="urn:microsoft.com/office/officeart/2005/8/layout/matrix1"/>
    <dgm:cxn modelId="{0975AF25-9B7C-49F6-B6B1-33503F91BAAB}" type="presParOf" srcId="{F9B1338F-01C3-4614-A33B-553639D31603}" destId="{0E3E7EF3-46F1-4230-A431-7AC4308A3711}" srcOrd="0" destOrd="0" presId="urn:microsoft.com/office/officeart/2005/8/layout/matrix1"/>
    <dgm:cxn modelId="{E4B8F99D-F48A-4E6D-8EB0-B80D44184F0B}" type="presParOf" srcId="{F9B1338F-01C3-4614-A33B-553639D31603}" destId="{46EF4526-1FE8-4679-A407-B310E8588C22}" srcOrd="1" destOrd="0" presId="urn:microsoft.com/office/officeart/2005/8/layout/matrix1"/>
    <dgm:cxn modelId="{8C73CDB4-4219-4165-BD4F-AF3C9F1129DB}" type="presParOf" srcId="{F9B1338F-01C3-4614-A33B-553639D31603}" destId="{D989181D-14DA-45F7-A0B1-68D711F56E69}" srcOrd="2" destOrd="0" presId="urn:microsoft.com/office/officeart/2005/8/layout/matrix1"/>
    <dgm:cxn modelId="{68F2D9A5-FF4C-4F90-9A56-0A8B1FD3AD33}" type="presParOf" srcId="{F9B1338F-01C3-4614-A33B-553639D31603}" destId="{1A59AA02-6B8E-4677-AAE0-17624E75924E}" srcOrd="3" destOrd="0" presId="urn:microsoft.com/office/officeart/2005/8/layout/matrix1"/>
    <dgm:cxn modelId="{A99F1C2A-679E-41BC-B148-60227A631376}" type="presParOf" srcId="{F9B1338F-01C3-4614-A33B-553639D31603}" destId="{F5434E9E-090D-44B5-A4BF-C89DC348F105}" srcOrd="4" destOrd="0" presId="urn:microsoft.com/office/officeart/2005/8/layout/matrix1"/>
    <dgm:cxn modelId="{DD399480-9816-44C7-B3F4-AC892B17DB2A}" type="presParOf" srcId="{F9B1338F-01C3-4614-A33B-553639D31603}" destId="{85BC2987-00C1-4525-BF46-A0098EBD2993}" srcOrd="5" destOrd="0" presId="urn:microsoft.com/office/officeart/2005/8/layout/matrix1"/>
    <dgm:cxn modelId="{D82E9411-1B0E-4DE7-90F4-DED031EFACE6}" type="presParOf" srcId="{F9B1338F-01C3-4614-A33B-553639D31603}" destId="{3B191063-7DBC-49F9-8326-1B1667D93B40}" srcOrd="6" destOrd="0" presId="urn:microsoft.com/office/officeart/2005/8/layout/matrix1"/>
    <dgm:cxn modelId="{0F3A7D27-A13C-44C3-B89B-3CBD34354201}" type="presParOf" srcId="{F9B1338F-01C3-4614-A33B-553639D31603}" destId="{477E8779-4787-408B-8B56-182FFBD32419}" srcOrd="7" destOrd="0" presId="urn:microsoft.com/office/officeart/2005/8/layout/matrix1"/>
    <dgm:cxn modelId="{95CEB961-F50F-4575-B4C4-B395C705AA72}" type="presParOf" srcId="{DD4DF21B-FFA3-48B9-9F6E-DD792C09821A}" destId="{FFD815C0-8338-4F0B-81C1-4435A1080F5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D6BA8-0EA6-4A72-9495-3DC672656C9D}"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fr-FR"/>
        </a:p>
      </dgm:t>
    </dgm:pt>
    <dgm:pt modelId="{CB63757F-543E-4CEF-8955-32D5C6DABF07}">
      <dgm:prSet phldrT="[Texte]"/>
      <dgm:spPr/>
      <dgm:t>
        <a:bodyPr/>
        <a:lstStyle/>
        <a:p>
          <a:r>
            <a:rPr lang="fr-FR" dirty="0" smtClean="0"/>
            <a:t>Credo</a:t>
          </a:r>
        </a:p>
        <a:p>
          <a:r>
            <a:rPr lang="fr-FR" dirty="0" smtClean="0"/>
            <a:t>espérance</a:t>
          </a:r>
          <a:endParaRPr lang="fr-FR" dirty="0"/>
        </a:p>
      </dgm:t>
    </dgm:pt>
    <dgm:pt modelId="{7D0C7E47-FCB3-44F5-B3F9-23E1BA8C1EE6}" type="parTrans" cxnId="{E701F460-0D9B-45B9-AF0B-2F1BDAF47F75}">
      <dgm:prSet/>
      <dgm:spPr/>
      <dgm:t>
        <a:bodyPr/>
        <a:lstStyle/>
        <a:p>
          <a:endParaRPr lang="fr-FR"/>
        </a:p>
      </dgm:t>
    </dgm:pt>
    <dgm:pt modelId="{F9C8C444-1C72-4E4B-8817-AA88A58AEF48}" type="sibTrans" cxnId="{E701F460-0D9B-45B9-AF0B-2F1BDAF47F75}">
      <dgm:prSet/>
      <dgm:spPr/>
      <dgm:t>
        <a:bodyPr/>
        <a:lstStyle/>
        <a:p>
          <a:endParaRPr lang="fr-FR"/>
        </a:p>
      </dgm:t>
    </dgm:pt>
    <dgm:pt modelId="{7B339408-D936-4FCD-BECD-E0584E5BF13E}">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Contrition</a:t>
          </a:r>
        </a:p>
        <a:p>
          <a:r>
            <a:rPr lang="fr-FR" dirty="0" smtClean="0"/>
            <a:t>Pénitence</a:t>
          </a:r>
        </a:p>
        <a:p>
          <a:r>
            <a:rPr lang="fr-FR" dirty="0" smtClean="0"/>
            <a:t>repentir</a:t>
          </a:r>
          <a:endParaRPr lang="fr-FR" dirty="0"/>
        </a:p>
      </dgm:t>
    </dgm:pt>
    <dgm:pt modelId="{32B1FDC9-EA20-4C5C-B86C-EFC7B30F29A4}" type="parTrans" cxnId="{34A884BA-9305-4F1A-BD3A-AB31189DC607}">
      <dgm:prSet/>
      <dgm:spPr/>
      <dgm:t>
        <a:bodyPr/>
        <a:lstStyle/>
        <a:p>
          <a:endParaRPr lang="fr-FR"/>
        </a:p>
      </dgm:t>
    </dgm:pt>
    <dgm:pt modelId="{7C9E0733-1F23-4B52-8FCE-ED8EF28D49C2}" type="sibTrans" cxnId="{34A884BA-9305-4F1A-BD3A-AB31189DC607}">
      <dgm:prSet/>
      <dgm:spPr/>
      <dgm:t>
        <a:bodyPr/>
        <a:lstStyle/>
        <a:p>
          <a:endParaRPr lang="fr-FR"/>
        </a:p>
      </dgm:t>
    </dgm:pt>
    <dgm:pt modelId="{9814B802-347F-4A73-B981-AAEDA0670258}">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Mémoires</a:t>
          </a:r>
        </a:p>
        <a:p>
          <a:r>
            <a:rPr lang="fr-FR" dirty="0" smtClean="0"/>
            <a:t>Autobiographie</a:t>
          </a:r>
        </a:p>
        <a:p>
          <a:r>
            <a:rPr lang="fr-FR" dirty="0" smtClean="0"/>
            <a:t>Souvenirs</a:t>
          </a:r>
          <a:endParaRPr lang="fr-FR" dirty="0"/>
        </a:p>
      </dgm:t>
    </dgm:pt>
    <dgm:pt modelId="{6506620F-35AC-4BE2-8E30-99E7E6E54E68}" type="parTrans" cxnId="{9E7A2922-DA9A-4041-86E7-B000DCFD1EEA}">
      <dgm:prSet/>
      <dgm:spPr/>
      <dgm:t>
        <a:bodyPr/>
        <a:lstStyle/>
        <a:p>
          <a:endParaRPr lang="fr-FR"/>
        </a:p>
      </dgm:t>
    </dgm:pt>
    <dgm:pt modelId="{4229526F-A56F-4223-8004-9D73A55B4C49}" type="sibTrans" cxnId="{9E7A2922-DA9A-4041-86E7-B000DCFD1EEA}">
      <dgm:prSet/>
      <dgm:spPr/>
      <dgm:t>
        <a:bodyPr/>
        <a:lstStyle/>
        <a:p>
          <a:endParaRPr lang="fr-FR"/>
        </a:p>
      </dgm:t>
    </dgm:pt>
    <dgm:pt modelId="{B4841DCB-B7C5-41BF-94C6-A51DEDF15C4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Aveux</a:t>
          </a:r>
        </a:p>
        <a:p>
          <a:r>
            <a:rPr lang="fr-FR" dirty="0" smtClean="0"/>
            <a:t>Confidences</a:t>
          </a:r>
        </a:p>
        <a:p>
          <a:r>
            <a:rPr lang="fr-FR" dirty="0" smtClean="0"/>
            <a:t>Déballage</a:t>
          </a:r>
        </a:p>
        <a:p>
          <a:r>
            <a:rPr lang="fr-FR" dirty="0" smtClean="0"/>
            <a:t>Autocritique</a:t>
          </a:r>
          <a:endParaRPr lang="fr-FR" dirty="0"/>
        </a:p>
      </dgm:t>
    </dgm:pt>
    <dgm:pt modelId="{01D88A9D-C18C-4C24-987C-73BF3EC0C119}" type="parTrans" cxnId="{052B89CB-4484-4664-BB3B-D67EC8A37FD5}">
      <dgm:prSet/>
      <dgm:spPr/>
      <dgm:t>
        <a:bodyPr/>
        <a:lstStyle/>
        <a:p>
          <a:endParaRPr lang="fr-FR"/>
        </a:p>
      </dgm:t>
    </dgm:pt>
    <dgm:pt modelId="{44B41FA2-1E51-4E0B-94D3-6569D2F64C0F}" type="sibTrans" cxnId="{052B89CB-4484-4664-BB3B-D67EC8A37FD5}">
      <dgm:prSet/>
      <dgm:spPr/>
      <dgm:t>
        <a:bodyPr/>
        <a:lstStyle/>
        <a:p>
          <a:endParaRPr lang="fr-FR"/>
        </a:p>
      </dgm:t>
    </dgm:pt>
    <dgm:pt modelId="{B4580955-DA6E-4839-9E25-4B267F7F4159}" type="pres">
      <dgm:prSet presAssocID="{A5DD6BA8-0EA6-4A72-9495-3DC672656C9D}" presName="matrix" presStyleCnt="0">
        <dgm:presLayoutVars>
          <dgm:chMax val="1"/>
          <dgm:dir/>
          <dgm:resizeHandles val="exact"/>
        </dgm:presLayoutVars>
      </dgm:prSet>
      <dgm:spPr/>
      <dgm:t>
        <a:bodyPr/>
        <a:lstStyle/>
        <a:p>
          <a:endParaRPr lang="fr-FR"/>
        </a:p>
      </dgm:t>
    </dgm:pt>
    <dgm:pt modelId="{B0582E56-6C99-4795-A584-144CAF7A9753}" type="pres">
      <dgm:prSet presAssocID="{A5DD6BA8-0EA6-4A72-9495-3DC672656C9D}" presName="diamond" presStyleLbl="bgShp" presStyleIdx="0" presStyleCnt="1"/>
      <dgm:spPr/>
    </dgm:pt>
    <dgm:pt modelId="{E174869D-4852-4458-B8D0-FBE9239B8113}" type="pres">
      <dgm:prSet presAssocID="{A5DD6BA8-0EA6-4A72-9495-3DC672656C9D}" presName="quad1" presStyleLbl="node1" presStyleIdx="0" presStyleCnt="4">
        <dgm:presLayoutVars>
          <dgm:chMax val="0"/>
          <dgm:chPref val="0"/>
          <dgm:bulletEnabled val="1"/>
        </dgm:presLayoutVars>
      </dgm:prSet>
      <dgm:spPr/>
      <dgm:t>
        <a:bodyPr/>
        <a:lstStyle/>
        <a:p>
          <a:endParaRPr lang="fr-FR"/>
        </a:p>
      </dgm:t>
    </dgm:pt>
    <dgm:pt modelId="{B01D5324-17DB-40BE-BC86-D9DBBE429847}" type="pres">
      <dgm:prSet presAssocID="{A5DD6BA8-0EA6-4A72-9495-3DC672656C9D}" presName="quad2" presStyleLbl="node1" presStyleIdx="1" presStyleCnt="4">
        <dgm:presLayoutVars>
          <dgm:chMax val="0"/>
          <dgm:chPref val="0"/>
          <dgm:bulletEnabled val="1"/>
        </dgm:presLayoutVars>
      </dgm:prSet>
      <dgm:spPr/>
      <dgm:t>
        <a:bodyPr/>
        <a:lstStyle/>
        <a:p>
          <a:endParaRPr lang="fr-FR"/>
        </a:p>
      </dgm:t>
    </dgm:pt>
    <dgm:pt modelId="{02D7FBA7-DA78-47EB-AA85-5D2620704AB9}" type="pres">
      <dgm:prSet presAssocID="{A5DD6BA8-0EA6-4A72-9495-3DC672656C9D}" presName="quad3" presStyleLbl="node1" presStyleIdx="2" presStyleCnt="4">
        <dgm:presLayoutVars>
          <dgm:chMax val="0"/>
          <dgm:chPref val="0"/>
          <dgm:bulletEnabled val="1"/>
        </dgm:presLayoutVars>
      </dgm:prSet>
      <dgm:spPr/>
      <dgm:t>
        <a:bodyPr/>
        <a:lstStyle/>
        <a:p>
          <a:endParaRPr lang="fr-FR"/>
        </a:p>
      </dgm:t>
    </dgm:pt>
    <dgm:pt modelId="{76258F53-9C06-49D8-B1ED-4A1F665005A2}" type="pres">
      <dgm:prSet presAssocID="{A5DD6BA8-0EA6-4A72-9495-3DC672656C9D}" presName="quad4" presStyleLbl="node1" presStyleIdx="3" presStyleCnt="4">
        <dgm:presLayoutVars>
          <dgm:chMax val="0"/>
          <dgm:chPref val="0"/>
          <dgm:bulletEnabled val="1"/>
        </dgm:presLayoutVars>
      </dgm:prSet>
      <dgm:spPr/>
      <dgm:t>
        <a:bodyPr/>
        <a:lstStyle/>
        <a:p>
          <a:endParaRPr lang="fr-FR"/>
        </a:p>
      </dgm:t>
    </dgm:pt>
  </dgm:ptLst>
  <dgm:cxnLst>
    <dgm:cxn modelId="{E701F460-0D9B-45B9-AF0B-2F1BDAF47F75}" srcId="{A5DD6BA8-0EA6-4A72-9495-3DC672656C9D}" destId="{CB63757F-543E-4CEF-8955-32D5C6DABF07}" srcOrd="0" destOrd="0" parTransId="{7D0C7E47-FCB3-44F5-B3F9-23E1BA8C1EE6}" sibTransId="{F9C8C444-1C72-4E4B-8817-AA88A58AEF48}"/>
    <dgm:cxn modelId="{34A884BA-9305-4F1A-BD3A-AB31189DC607}" srcId="{A5DD6BA8-0EA6-4A72-9495-3DC672656C9D}" destId="{7B339408-D936-4FCD-BECD-E0584E5BF13E}" srcOrd="1" destOrd="0" parTransId="{32B1FDC9-EA20-4C5C-B86C-EFC7B30F29A4}" sibTransId="{7C9E0733-1F23-4B52-8FCE-ED8EF28D49C2}"/>
    <dgm:cxn modelId="{0C088B39-26D6-4301-A102-DD82E49152C8}" type="presOf" srcId="{A5DD6BA8-0EA6-4A72-9495-3DC672656C9D}" destId="{B4580955-DA6E-4839-9E25-4B267F7F4159}" srcOrd="0" destOrd="0" presId="urn:microsoft.com/office/officeart/2005/8/layout/matrix3"/>
    <dgm:cxn modelId="{D5B033D8-F461-4F62-9702-2DD8998EF7C3}" type="presOf" srcId="{CB63757F-543E-4CEF-8955-32D5C6DABF07}" destId="{E174869D-4852-4458-B8D0-FBE9239B8113}" srcOrd="0" destOrd="0" presId="urn:microsoft.com/office/officeart/2005/8/layout/matrix3"/>
    <dgm:cxn modelId="{CE08E03C-FD6C-4190-A3F8-0289B743CC83}" type="presOf" srcId="{B4841DCB-B7C5-41BF-94C6-A51DEDF15C43}" destId="{76258F53-9C06-49D8-B1ED-4A1F665005A2}" srcOrd="0" destOrd="0" presId="urn:microsoft.com/office/officeart/2005/8/layout/matrix3"/>
    <dgm:cxn modelId="{052B89CB-4484-4664-BB3B-D67EC8A37FD5}" srcId="{A5DD6BA8-0EA6-4A72-9495-3DC672656C9D}" destId="{B4841DCB-B7C5-41BF-94C6-A51DEDF15C43}" srcOrd="3" destOrd="0" parTransId="{01D88A9D-C18C-4C24-987C-73BF3EC0C119}" sibTransId="{44B41FA2-1E51-4E0B-94D3-6569D2F64C0F}"/>
    <dgm:cxn modelId="{6955B31C-97EF-4100-9CBE-44CCB075C653}" type="presOf" srcId="{7B339408-D936-4FCD-BECD-E0584E5BF13E}" destId="{B01D5324-17DB-40BE-BC86-D9DBBE429847}" srcOrd="0" destOrd="0" presId="urn:microsoft.com/office/officeart/2005/8/layout/matrix3"/>
    <dgm:cxn modelId="{9E7A2922-DA9A-4041-86E7-B000DCFD1EEA}" srcId="{A5DD6BA8-0EA6-4A72-9495-3DC672656C9D}" destId="{9814B802-347F-4A73-B981-AAEDA0670258}" srcOrd="2" destOrd="0" parTransId="{6506620F-35AC-4BE2-8E30-99E7E6E54E68}" sibTransId="{4229526F-A56F-4223-8004-9D73A55B4C49}"/>
    <dgm:cxn modelId="{1EB771F8-EFBA-404B-8DF6-53CD8D14F335}" type="presOf" srcId="{9814B802-347F-4A73-B981-AAEDA0670258}" destId="{02D7FBA7-DA78-47EB-AA85-5D2620704AB9}" srcOrd="0" destOrd="0" presId="urn:microsoft.com/office/officeart/2005/8/layout/matrix3"/>
    <dgm:cxn modelId="{9EF509FC-BB94-445B-A7C8-E12B03626D71}" type="presParOf" srcId="{B4580955-DA6E-4839-9E25-4B267F7F4159}" destId="{B0582E56-6C99-4795-A584-144CAF7A9753}" srcOrd="0" destOrd="0" presId="urn:microsoft.com/office/officeart/2005/8/layout/matrix3"/>
    <dgm:cxn modelId="{7281DD12-A69F-4303-9709-948C24FECF91}" type="presParOf" srcId="{B4580955-DA6E-4839-9E25-4B267F7F4159}" destId="{E174869D-4852-4458-B8D0-FBE9239B8113}" srcOrd="1" destOrd="0" presId="urn:microsoft.com/office/officeart/2005/8/layout/matrix3"/>
    <dgm:cxn modelId="{446B0438-9FBC-4B8F-A183-20EAE8A1FAA6}" type="presParOf" srcId="{B4580955-DA6E-4839-9E25-4B267F7F4159}" destId="{B01D5324-17DB-40BE-BC86-D9DBBE429847}" srcOrd="2" destOrd="0" presId="urn:microsoft.com/office/officeart/2005/8/layout/matrix3"/>
    <dgm:cxn modelId="{1334795A-C8FF-41D1-AB8F-2E527587296A}" type="presParOf" srcId="{B4580955-DA6E-4839-9E25-4B267F7F4159}" destId="{02D7FBA7-DA78-47EB-AA85-5D2620704AB9}" srcOrd="3" destOrd="0" presId="urn:microsoft.com/office/officeart/2005/8/layout/matrix3"/>
    <dgm:cxn modelId="{444E653F-51B1-48FD-9FE4-6489744D1631}" type="presParOf" srcId="{B4580955-DA6E-4839-9E25-4B267F7F4159}" destId="{76258F53-9C06-49D8-B1ED-4A1F665005A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7894E6-104B-47EA-B562-FBB8F154A39D}"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1F4D2F69-29A9-440C-9BA0-F13C0CC64382}">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solidFill>
                <a:schemeClr val="bg1"/>
              </a:solidFill>
            </a:rPr>
            <a:t>Réalité</a:t>
          </a:r>
          <a:endParaRPr lang="fr-FR" dirty="0">
            <a:solidFill>
              <a:schemeClr val="bg1"/>
            </a:solidFill>
          </a:endParaRPr>
        </a:p>
      </dgm:t>
    </dgm:pt>
    <dgm:pt modelId="{3093573F-EF84-4B51-8DCC-A644DB93D4FA}" type="parTrans" cxnId="{2841BFF0-8048-4F37-AF59-AFE680D70C6A}">
      <dgm:prSet/>
      <dgm:spPr/>
      <dgm:t>
        <a:bodyPr/>
        <a:lstStyle/>
        <a:p>
          <a:endParaRPr lang="fr-FR"/>
        </a:p>
      </dgm:t>
    </dgm:pt>
    <dgm:pt modelId="{59F2F445-AFF9-4197-8AA8-B78D2BC89E10}" type="sibTrans" cxnId="{2841BFF0-8048-4F37-AF59-AFE680D70C6A}">
      <dgm:prSet/>
      <dgm:spPr/>
      <dgm:t>
        <a:bodyPr/>
        <a:lstStyle/>
        <a:p>
          <a:endParaRPr lang="fr-FR"/>
        </a:p>
      </dgm:t>
    </dgm:pt>
    <dgm:pt modelId="{0007A892-0DA1-4DD3-B312-35E621176F73}">
      <dgm:prSet phldrT="[Texte]"/>
      <dgm:spPr/>
      <dgm:t>
        <a:bodyPr/>
        <a:lstStyle/>
        <a:p>
          <a:pPr algn="r"/>
          <a:r>
            <a:rPr lang="fr-FR" dirty="0" smtClean="0"/>
            <a:t>Idéal</a:t>
          </a:r>
          <a:endParaRPr lang="fr-FR" dirty="0"/>
        </a:p>
      </dgm:t>
    </dgm:pt>
    <dgm:pt modelId="{3810C32C-23A0-4500-B895-B5C33B78EDC0}" type="sibTrans" cxnId="{B71FC0A7-EBF7-49DD-964A-A81E1CC1CCE1}">
      <dgm:prSet/>
      <dgm:spPr/>
      <dgm:t>
        <a:bodyPr/>
        <a:lstStyle/>
        <a:p>
          <a:endParaRPr lang="fr-FR"/>
        </a:p>
      </dgm:t>
    </dgm:pt>
    <dgm:pt modelId="{B763C0C5-A129-4A0B-9E6F-AFC1CFA85270}" type="parTrans" cxnId="{B71FC0A7-EBF7-49DD-964A-A81E1CC1CCE1}">
      <dgm:prSet/>
      <dgm:spPr/>
      <dgm:t>
        <a:bodyPr/>
        <a:lstStyle/>
        <a:p>
          <a:endParaRPr lang="fr-FR"/>
        </a:p>
      </dgm:t>
    </dgm:pt>
    <dgm:pt modelId="{F8488323-C140-42D3-940D-BA4CFF4930E7}">
      <dgm:prSet/>
      <dgm:spPr/>
      <dgm:t>
        <a:bodyPr/>
        <a:lstStyle/>
        <a:p>
          <a:endParaRPr lang="fr-FR"/>
        </a:p>
      </dgm:t>
    </dgm:pt>
    <dgm:pt modelId="{3900F6EE-7EBA-4EC1-9F7B-FF88C275CB7F}" type="parTrans" cxnId="{9CA4E498-4260-4AAB-B9BF-A34D254BD87F}">
      <dgm:prSet/>
      <dgm:spPr/>
      <dgm:t>
        <a:bodyPr/>
        <a:lstStyle/>
        <a:p>
          <a:endParaRPr lang="fr-FR"/>
        </a:p>
      </dgm:t>
    </dgm:pt>
    <dgm:pt modelId="{C63ECDEA-B0FC-4400-BDEA-F61825973125}" type="sibTrans" cxnId="{9CA4E498-4260-4AAB-B9BF-A34D254BD87F}">
      <dgm:prSet/>
      <dgm:spPr/>
      <dgm:t>
        <a:bodyPr/>
        <a:lstStyle/>
        <a:p>
          <a:endParaRPr lang="fr-FR"/>
        </a:p>
      </dgm:t>
    </dgm:pt>
    <dgm:pt modelId="{6E70B61E-6905-4F35-AD24-6AD2886E8F31}" type="pres">
      <dgm:prSet presAssocID="{F27894E6-104B-47EA-B562-FBB8F154A39D}" presName="compositeShape" presStyleCnt="0">
        <dgm:presLayoutVars>
          <dgm:chMax val="2"/>
          <dgm:dir/>
          <dgm:resizeHandles val="exact"/>
        </dgm:presLayoutVars>
      </dgm:prSet>
      <dgm:spPr/>
      <dgm:t>
        <a:bodyPr/>
        <a:lstStyle/>
        <a:p>
          <a:endParaRPr lang="fr-FR"/>
        </a:p>
      </dgm:t>
    </dgm:pt>
    <dgm:pt modelId="{00436975-CA33-4573-BF99-75A01ABC760F}" type="pres">
      <dgm:prSet presAssocID="{0007A892-0DA1-4DD3-B312-35E621176F73}" presName="upArrow" presStyleLbl="node1" presStyleIdx="0" presStyleCnt="2" custScaleX="201002" custScaleY="62547" custLinFactNeighborX="8422" custLinFactNeighborY="-20561">
        <dgm:style>
          <a:lnRef idx="2">
            <a:schemeClr val="dk1"/>
          </a:lnRef>
          <a:fillRef idx="1">
            <a:schemeClr val="lt1"/>
          </a:fillRef>
          <a:effectRef idx="0">
            <a:schemeClr val="dk1"/>
          </a:effectRef>
          <a:fontRef idx="minor">
            <a:schemeClr val="dk1"/>
          </a:fontRef>
        </dgm:style>
      </dgm:prSet>
      <dgm:spPr/>
      <dgm:t>
        <a:bodyPr/>
        <a:lstStyle/>
        <a:p>
          <a:endParaRPr lang="fr-FR"/>
        </a:p>
      </dgm:t>
    </dgm:pt>
    <dgm:pt modelId="{53D08509-0679-48FC-B81F-A3A7D925FFD3}" type="pres">
      <dgm:prSet presAssocID="{0007A892-0DA1-4DD3-B312-35E621176F73}" presName="upArrowText" presStyleLbl="revTx" presStyleIdx="0" presStyleCnt="2" custScaleX="66894" custScaleY="56517" custLinFactNeighborX="14348" custLinFactNeighborY="-14997">
        <dgm:presLayoutVars>
          <dgm:chMax val="0"/>
          <dgm:bulletEnabled val="1"/>
        </dgm:presLayoutVars>
      </dgm:prSet>
      <dgm:spPr/>
      <dgm:t>
        <a:bodyPr/>
        <a:lstStyle/>
        <a:p>
          <a:endParaRPr lang="fr-FR"/>
        </a:p>
      </dgm:t>
    </dgm:pt>
    <dgm:pt modelId="{B162096B-BEC1-45F7-968B-1E3967994175}" type="pres">
      <dgm:prSet presAssocID="{1F4D2F69-29A9-440C-9BA0-F13C0CC64382}" presName="downArrow" presStyleLbl="node1" presStyleIdx="1" presStyleCnt="2" custAng="0" custScaleX="203073" custScaleY="55360" custLinFactNeighborX="-13797" custLinFactNeighborY="7364">
        <dgm:style>
          <a:lnRef idx="0">
            <a:schemeClr val="dk1"/>
          </a:lnRef>
          <a:fillRef idx="3">
            <a:schemeClr val="dk1"/>
          </a:fillRef>
          <a:effectRef idx="3">
            <a:schemeClr val="dk1"/>
          </a:effectRef>
          <a:fontRef idx="minor">
            <a:schemeClr val="lt1"/>
          </a:fontRef>
        </dgm:style>
      </dgm:prSet>
      <dgm:spPr/>
      <dgm:t>
        <a:bodyPr/>
        <a:lstStyle/>
        <a:p>
          <a:endParaRPr lang="fr-FR"/>
        </a:p>
      </dgm:t>
    </dgm:pt>
    <dgm:pt modelId="{3FBDAD3D-1C0C-4E40-BC20-C4E354A399AE}" type="pres">
      <dgm:prSet presAssocID="{1F4D2F69-29A9-440C-9BA0-F13C0CC64382}" presName="downArrowText" presStyleLbl="revTx" presStyleIdx="1" presStyleCnt="2" custScaleX="71627" custScaleY="46689" custLinFactNeighborX="4902" custLinFactNeighborY="13981">
        <dgm:presLayoutVars>
          <dgm:chMax val="0"/>
          <dgm:bulletEnabled val="1"/>
        </dgm:presLayoutVars>
      </dgm:prSet>
      <dgm:spPr/>
      <dgm:t>
        <a:bodyPr/>
        <a:lstStyle/>
        <a:p>
          <a:endParaRPr lang="fr-FR"/>
        </a:p>
      </dgm:t>
    </dgm:pt>
  </dgm:ptLst>
  <dgm:cxnLst>
    <dgm:cxn modelId="{9CA4E498-4260-4AAB-B9BF-A34D254BD87F}" srcId="{F27894E6-104B-47EA-B562-FBB8F154A39D}" destId="{F8488323-C140-42D3-940D-BA4CFF4930E7}" srcOrd="2" destOrd="0" parTransId="{3900F6EE-7EBA-4EC1-9F7B-FF88C275CB7F}" sibTransId="{C63ECDEA-B0FC-4400-BDEA-F61825973125}"/>
    <dgm:cxn modelId="{CCB49B87-D138-455D-B9A6-00A7C2DDAF87}" type="presOf" srcId="{F27894E6-104B-47EA-B562-FBB8F154A39D}" destId="{6E70B61E-6905-4F35-AD24-6AD2886E8F31}" srcOrd="0" destOrd="0" presId="urn:microsoft.com/office/officeart/2005/8/layout/arrow4"/>
    <dgm:cxn modelId="{B71FC0A7-EBF7-49DD-964A-A81E1CC1CCE1}" srcId="{F27894E6-104B-47EA-B562-FBB8F154A39D}" destId="{0007A892-0DA1-4DD3-B312-35E621176F73}" srcOrd="0" destOrd="0" parTransId="{B763C0C5-A129-4A0B-9E6F-AFC1CFA85270}" sibTransId="{3810C32C-23A0-4500-B895-B5C33B78EDC0}"/>
    <dgm:cxn modelId="{2841BFF0-8048-4F37-AF59-AFE680D70C6A}" srcId="{F27894E6-104B-47EA-B562-FBB8F154A39D}" destId="{1F4D2F69-29A9-440C-9BA0-F13C0CC64382}" srcOrd="1" destOrd="0" parTransId="{3093573F-EF84-4B51-8DCC-A644DB93D4FA}" sibTransId="{59F2F445-AFF9-4197-8AA8-B78D2BC89E10}"/>
    <dgm:cxn modelId="{FFD9667E-DA99-429C-A285-FE6C803D8FEB}" type="presOf" srcId="{1F4D2F69-29A9-440C-9BA0-F13C0CC64382}" destId="{3FBDAD3D-1C0C-4E40-BC20-C4E354A399AE}" srcOrd="0" destOrd="0" presId="urn:microsoft.com/office/officeart/2005/8/layout/arrow4"/>
    <dgm:cxn modelId="{29D01C2E-2887-454C-B130-E40801F84F87}" type="presOf" srcId="{0007A892-0DA1-4DD3-B312-35E621176F73}" destId="{53D08509-0679-48FC-B81F-A3A7D925FFD3}" srcOrd="0" destOrd="0" presId="urn:microsoft.com/office/officeart/2005/8/layout/arrow4"/>
    <dgm:cxn modelId="{91892115-A1D8-4016-B8EA-E5B026BFB1B1}" type="presParOf" srcId="{6E70B61E-6905-4F35-AD24-6AD2886E8F31}" destId="{00436975-CA33-4573-BF99-75A01ABC760F}" srcOrd="0" destOrd="0" presId="urn:microsoft.com/office/officeart/2005/8/layout/arrow4"/>
    <dgm:cxn modelId="{82E274E5-3B6F-478F-B922-211A16171CFC}" type="presParOf" srcId="{6E70B61E-6905-4F35-AD24-6AD2886E8F31}" destId="{53D08509-0679-48FC-B81F-A3A7D925FFD3}" srcOrd="1" destOrd="0" presId="urn:microsoft.com/office/officeart/2005/8/layout/arrow4"/>
    <dgm:cxn modelId="{E66A0D8F-2C16-4DBD-AFED-04648642B551}" type="presParOf" srcId="{6E70B61E-6905-4F35-AD24-6AD2886E8F31}" destId="{B162096B-BEC1-45F7-968B-1E3967994175}" srcOrd="2" destOrd="0" presId="urn:microsoft.com/office/officeart/2005/8/layout/arrow4"/>
    <dgm:cxn modelId="{105A79C7-23BA-43C9-8276-5F361BB256FC}" type="presParOf" srcId="{6E70B61E-6905-4F35-AD24-6AD2886E8F31}" destId="{3FBDAD3D-1C0C-4E40-BC20-C4E354A399A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E6D96-4124-4301-AD65-3AD451813D28}"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fr-FR"/>
        </a:p>
      </dgm:t>
    </dgm:pt>
    <dgm:pt modelId="{898B3E87-27B6-45AA-8D00-74AA9955E74F}">
      <dgm:prSet phldrT="[Texte]"/>
      <dgm:spPr/>
      <dgm:t>
        <a:bodyPr/>
        <a:lstStyle/>
        <a:p>
          <a:r>
            <a:rPr lang="fr-FR" dirty="0" smtClean="0"/>
            <a:t>Voix intérieure</a:t>
          </a:r>
        </a:p>
        <a:p>
          <a:r>
            <a:rPr lang="fr-FR" dirty="0" smtClean="0"/>
            <a:t>confession</a:t>
          </a:r>
          <a:endParaRPr lang="fr-FR" dirty="0"/>
        </a:p>
      </dgm:t>
    </dgm:pt>
    <dgm:pt modelId="{0C16B8A7-824F-495C-9D04-30371ABABC12}" type="parTrans" cxnId="{7D63C229-13B2-41B7-A055-A9D42E9B5237}">
      <dgm:prSet/>
      <dgm:spPr/>
      <dgm:t>
        <a:bodyPr/>
        <a:lstStyle/>
        <a:p>
          <a:endParaRPr lang="fr-FR"/>
        </a:p>
      </dgm:t>
    </dgm:pt>
    <dgm:pt modelId="{A1823081-84C4-4FA4-8F61-5204FAEC590C}" type="sibTrans" cxnId="{7D63C229-13B2-41B7-A055-A9D42E9B5237}">
      <dgm:prSet/>
      <dgm:spPr/>
      <dgm:t>
        <a:bodyPr/>
        <a:lstStyle/>
        <a:p>
          <a:endParaRPr lang="fr-FR"/>
        </a:p>
      </dgm:t>
    </dgm:pt>
    <dgm:pt modelId="{63D70A23-C596-40D9-A21D-2DB1F5D55BD5}">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t>Moi idéal</a:t>
          </a:r>
          <a:endParaRPr lang="fr-FR" sz="2400" dirty="0"/>
        </a:p>
      </dgm:t>
    </dgm:pt>
    <dgm:pt modelId="{861D2B64-834A-415F-B4FD-4F8947E28338}" type="parTrans" cxnId="{7FAFBEC5-FA89-4DE5-B176-674A1B203A1D}">
      <dgm:prSet/>
      <dgm:spPr/>
      <dgm:t>
        <a:bodyPr/>
        <a:lstStyle/>
        <a:p>
          <a:endParaRPr lang="fr-FR"/>
        </a:p>
      </dgm:t>
    </dgm:pt>
    <dgm:pt modelId="{239527EB-0BC4-4F44-94D2-4BF4E397C4FA}" type="sibTrans" cxnId="{7FAFBEC5-FA89-4DE5-B176-674A1B203A1D}">
      <dgm:prSet/>
      <dgm:spPr/>
      <dgm:t>
        <a:bodyPr/>
        <a:lstStyle/>
        <a:p>
          <a:endParaRPr lang="fr-FR"/>
        </a:p>
      </dgm:t>
    </dgm:pt>
    <dgm:pt modelId="{E59C213E-BE25-4EEC-A973-042C4DBEB9F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1800" dirty="0" smtClean="0"/>
            <a:t>Moi extérieur</a:t>
          </a:r>
        </a:p>
        <a:p>
          <a:r>
            <a:rPr lang="fr-FR" sz="1800" dirty="0" smtClean="0"/>
            <a:t>chair</a:t>
          </a:r>
          <a:endParaRPr lang="fr-FR" sz="1800" dirty="0"/>
        </a:p>
      </dgm:t>
    </dgm:pt>
    <dgm:pt modelId="{C90232F5-AB04-444E-825F-16F73627B604}" type="parTrans" cxnId="{4BA29CA1-B3DA-48B5-B159-AAA3651A2E3F}">
      <dgm:prSet/>
      <dgm:spPr/>
      <dgm:t>
        <a:bodyPr/>
        <a:lstStyle/>
        <a:p>
          <a:endParaRPr lang="fr-FR"/>
        </a:p>
      </dgm:t>
    </dgm:pt>
    <dgm:pt modelId="{32B78F18-EB70-459C-826F-D80749020589}" type="sibTrans" cxnId="{4BA29CA1-B3DA-48B5-B159-AAA3651A2E3F}">
      <dgm:prSet/>
      <dgm:spPr/>
      <dgm:t>
        <a:bodyPr/>
        <a:lstStyle/>
        <a:p>
          <a:endParaRPr lang="fr-FR"/>
        </a:p>
      </dgm:t>
    </dgm:pt>
    <dgm:pt modelId="{F55F6E8D-638D-4905-8A89-87C0B2C795A9}">
      <dgm:prSet phldrT="[Texte]" custT="1"/>
      <dgm:spPr/>
      <dgm:t>
        <a:bodyPr/>
        <a:lstStyle/>
        <a:p>
          <a:r>
            <a:rPr lang="fr-FR" sz="2400" dirty="0" smtClean="0"/>
            <a:t>Moi réel</a:t>
          </a:r>
          <a:endParaRPr lang="fr-FR" sz="2400" dirty="0"/>
        </a:p>
      </dgm:t>
    </dgm:pt>
    <dgm:pt modelId="{9E6D479F-0D88-49A9-ABDE-383E48CED2A5}" type="parTrans" cxnId="{CC7D729E-8657-439D-B90F-D19A2315C40D}">
      <dgm:prSet/>
      <dgm:spPr/>
      <dgm:t>
        <a:bodyPr/>
        <a:lstStyle/>
        <a:p>
          <a:endParaRPr lang="fr-FR"/>
        </a:p>
      </dgm:t>
    </dgm:pt>
    <dgm:pt modelId="{FBB2005E-C692-4FCC-B6AE-C59761038185}" type="sibTrans" cxnId="{CC7D729E-8657-439D-B90F-D19A2315C40D}">
      <dgm:prSet/>
      <dgm:spPr/>
      <dgm:t>
        <a:bodyPr/>
        <a:lstStyle/>
        <a:p>
          <a:endParaRPr lang="fr-FR"/>
        </a:p>
      </dgm:t>
    </dgm:pt>
    <dgm:pt modelId="{48135BDB-517D-494B-B3E5-123972EF5B91}">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800" dirty="0" smtClean="0"/>
            <a:t>Moi intérieur</a:t>
          </a:r>
        </a:p>
        <a:p>
          <a:r>
            <a:rPr lang="fr-FR" sz="1800" dirty="0" smtClean="0"/>
            <a:t>Liberté, projet</a:t>
          </a:r>
          <a:endParaRPr lang="fr-FR" sz="1800" dirty="0"/>
        </a:p>
      </dgm:t>
    </dgm:pt>
    <dgm:pt modelId="{746F489D-3952-4013-A108-9217144A4D2E}" type="parTrans" cxnId="{4C03DB75-80D2-4D30-A816-502CF23B6A05}">
      <dgm:prSet/>
      <dgm:spPr/>
      <dgm:t>
        <a:bodyPr/>
        <a:lstStyle/>
        <a:p>
          <a:endParaRPr lang="fr-FR"/>
        </a:p>
      </dgm:t>
    </dgm:pt>
    <dgm:pt modelId="{C4FC19C4-8D2D-4E45-A80D-68E6B7F93C48}" type="sibTrans" cxnId="{4C03DB75-80D2-4D30-A816-502CF23B6A05}">
      <dgm:prSet/>
      <dgm:spPr/>
      <dgm:t>
        <a:bodyPr/>
        <a:lstStyle/>
        <a:p>
          <a:endParaRPr lang="fr-FR"/>
        </a:p>
      </dgm:t>
    </dgm:pt>
    <dgm:pt modelId="{D82737D2-9376-4A65-A5DE-08BF498EAC03}" type="pres">
      <dgm:prSet presAssocID="{85EE6D96-4124-4301-AD65-3AD451813D28}" presName="Name0" presStyleCnt="0">
        <dgm:presLayoutVars>
          <dgm:chMax val="1"/>
          <dgm:dir/>
          <dgm:animLvl val="ctr"/>
          <dgm:resizeHandles val="exact"/>
        </dgm:presLayoutVars>
      </dgm:prSet>
      <dgm:spPr/>
      <dgm:t>
        <a:bodyPr/>
        <a:lstStyle/>
        <a:p>
          <a:endParaRPr lang="fr-FR"/>
        </a:p>
      </dgm:t>
    </dgm:pt>
    <dgm:pt modelId="{EE782912-FB03-4116-868E-39706D95BC95}" type="pres">
      <dgm:prSet presAssocID="{898B3E87-27B6-45AA-8D00-74AA9955E74F}" presName="centerShape" presStyleLbl="node0" presStyleIdx="0" presStyleCnt="1"/>
      <dgm:spPr/>
      <dgm:t>
        <a:bodyPr/>
        <a:lstStyle/>
        <a:p>
          <a:endParaRPr lang="fr-FR"/>
        </a:p>
      </dgm:t>
    </dgm:pt>
    <dgm:pt modelId="{A9A9E71D-6181-45DD-90BE-B7212AF93F3F}" type="pres">
      <dgm:prSet presAssocID="{861D2B64-834A-415F-B4FD-4F8947E28338}" presName="parTrans" presStyleLbl="sibTrans2D1" presStyleIdx="0" presStyleCnt="4"/>
      <dgm:spPr/>
      <dgm:t>
        <a:bodyPr/>
        <a:lstStyle/>
        <a:p>
          <a:endParaRPr lang="fr-FR"/>
        </a:p>
      </dgm:t>
    </dgm:pt>
    <dgm:pt modelId="{DBFF7E2C-C71F-4888-A510-5E5A70DF57DF}" type="pres">
      <dgm:prSet presAssocID="{861D2B64-834A-415F-B4FD-4F8947E28338}" presName="connectorText" presStyleLbl="sibTrans2D1" presStyleIdx="0" presStyleCnt="4"/>
      <dgm:spPr/>
      <dgm:t>
        <a:bodyPr/>
        <a:lstStyle/>
        <a:p>
          <a:endParaRPr lang="fr-FR"/>
        </a:p>
      </dgm:t>
    </dgm:pt>
    <dgm:pt modelId="{4131ED14-DD14-4BB0-83C7-70DD7123D231}" type="pres">
      <dgm:prSet presAssocID="{63D70A23-C596-40D9-A21D-2DB1F5D55BD5}" presName="node" presStyleLbl="node1" presStyleIdx="0" presStyleCnt="4">
        <dgm:presLayoutVars>
          <dgm:bulletEnabled val="1"/>
        </dgm:presLayoutVars>
      </dgm:prSet>
      <dgm:spPr/>
      <dgm:t>
        <a:bodyPr/>
        <a:lstStyle/>
        <a:p>
          <a:endParaRPr lang="fr-FR"/>
        </a:p>
      </dgm:t>
    </dgm:pt>
    <dgm:pt modelId="{80273B51-CD0D-44BF-A72C-DFBB1E9598F4}" type="pres">
      <dgm:prSet presAssocID="{C90232F5-AB04-444E-825F-16F73627B604}" presName="parTrans" presStyleLbl="sibTrans2D1" presStyleIdx="1" presStyleCnt="4"/>
      <dgm:spPr/>
      <dgm:t>
        <a:bodyPr/>
        <a:lstStyle/>
        <a:p>
          <a:endParaRPr lang="fr-FR"/>
        </a:p>
      </dgm:t>
    </dgm:pt>
    <dgm:pt modelId="{1EF9065D-52B0-41C4-A02D-4B2A77CEF1C9}" type="pres">
      <dgm:prSet presAssocID="{C90232F5-AB04-444E-825F-16F73627B604}" presName="connectorText" presStyleLbl="sibTrans2D1" presStyleIdx="1" presStyleCnt="4"/>
      <dgm:spPr/>
      <dgm:t>
        <a:bodyPr/>
        <a:lstStyle/>
        <a:p>
          <a:endParaRPr lang="fr-FR"/>
        </a:p>
      </dgm:t>
    </dgm:pt>
    <dgm:pt modelId="{0929663D-AEB1-4474-89D2-C9302EB73DCD}" type="pres">
      <dgm:prSet presAssocID="{E59C213E-BE25-4EEC-A973-042C4DBEB9F3}" presName="node" presStyleLbl="node1" presStyleIdx="1" presStyleCnt="4">
        <dgm:presLayoutVars>
          <dgm:bulletEnabled val="1"/>
        </dgm:presLayoutVars>
      </dgm:prSet>
      <dgm:spPr/>
      <dgm:t>
        <a:bodyPr/>
        <a:lstStyle/>
        <a:p>
          <a:endParaRPr lang="fr-FR"/>
        </a:p>
      </dgm:t>
    </dgm:pt>
    <dgm:pt modelId="{3008486E-7B88-4B00-801D-CE3BFA892279}" type="pres">
      <dgm:prSet presAssocID="{9E6D479F-0D88-49A9-ABDE-383E48CED2A5}" presName="parTrans" presStyleLbl="sibTrans2D1" presStyleIdx="2" presStyleCnt="4"/>
      <dgm:spPr/>
      <dgm:t>
        <a:bodyPr/>
        <a:lstStyle/>
        <a:p>
          <a:endParaRPr lang="fr-FR"/>
        </a:p>
      </dgm:t>
    </dgm:pt>
    <dgm:pt modelId="{D10C88FB-2715-46F7-B49A-B354D9631868}" type="pres">
      <dgm:prSet presAssocID="{9E6D479F-0D88-49A9-ABDE-383E48CED2A5}" presName="connectorText" presStyleLbl="sibTrans2D1" presStyleIdx="2" presStyleCnt="4"/>
      <dgm:spPr/>
      <dgm:t>
        <a:bodyPr/>
        <a:lstStyle/>
        <a:p>
          <a:endParaRPr lang="fr-FR"/>
        </a:p>
      </dgm:t>
    </dgm:pt>
    <dgm:pt modelId="{963FA2EB-0F17-424A-8A25-8C6897B6436C}" type="pres">
      <dgm:prSet presAssocID="{F55F6E8D-638D-4905-8A89-87C0B2C795A9}" presName="node" presStyleLbl="node1" presStyleIdx="2" presStyleCnt="4">
        <dgm:presLayoutVars>
          <dgm:bulletEnabled val="1"/>
        </dgm:presLayoutVars>
      </dgm:prSet>
      <dgm:spPr/>
      <dgm:t>
        <a:bodyPr/>
        <a:lstStyle/>
        <a:p>
          <a:endParaRPr lang="fr-FR"/>
        </a:p>
      </dgm:t>
    </dgm:pt>
    <dgm:pt modelId="{B95C4F1F-1BC6-4DEA-9E07-9CBF844E6715}" type="pres">
      <dgm:prSet presAssocID="{746F489D-3952-4013-A108-9217144A4D2E}" presName="parTrans" presStyleLbl="sibTrans2D1" presStyleIdx="3" presStyleCnt="4"/>
      <dgm:spPr/>
      <dgm:t>
        <a:bodyPr/>
        <a:lstStyle/>
        <a:p>
          <a:endParaRPr lang="fr-FR"/>
        </a:p>
      </dgm:t>
    </dgm:pt>
    <dgm:pt modelId="{65B837CE-6FBE-4DE9-B4FB-9B2FC26EBD2E}" type="pres">
      <dgm:prSet presAssocID="{746F489D-3952-4013-A108-9217144A4D2E}" presName="connectorText" presStyleLbl="sibTrans2D1" presStyleIdx="3" presStyleCnt="4"/>
      <dgm:spPr/>
      <dgm:t>
        <a:bodyPr/>
        <a:lstStyle/>
        <a:p>
          <a:endParaRPr lang="fr-FR"/>
        </a:p>
      </dgm:t>
    </dgm:pt>
    <dgm:pt modelId="{C226BD0B-40CE-4FC9-91AF-25FF0068F39C}" type="pres">
      <dgm:prSet presAssocID="{48135BDB-517D-494B-B3E5-123972EF5B91}" presName="node" presStyleLbl="node1" presStyleIdx="3" presStyleCnt="4">
        <dgm:presLayoutVars>
          <dgm:bulletEnabled val="1"/>
        </dgm:presLayoutVars>
      </dgm:prSet>
      <dgm:spPr/>
      <dgm:t>
        <a:bodyPr/>
        <a:lstStyle/>
        <a:p>
          <a:endParaRPr lang="fr-FR"/>
        </a:p>
      </dgm:t>
    </dgm:pt>
  </dgm:ptLst>
  <dgm:cxnLst>
    <dgm:cxn modelId="{94D05B69-A3C1-46C8-815A-61E8D04F5260}" type="presOf" srcId="{C90232F5-AB04-444E-825F-16F73627B604}" destId="{80273B51-CD0D-44BF-A72C-DFBB1E9598F4}" srcOrd="0" destOrd="0" presId="urn:microsoft.com/office/officeart/2005/8/layout/radial5"/>
    <dgm:cxn modelId="{CC7D729E-8657-439D-B90F-D19A2315C40D}" srcId="{898B3E87-27B6-45AA-8D00-74AA9955E74F}" destId="{F55F6E8D-638D-4905-8A89-87C0B2C795A9}" srcOrd="2" destOrd="0" parTransId="{9E6D479F-0D88-49A9-ABDE-383E48CED2A5}" sibTransId="{FBB2005E-C692-4FCC-B6AE-C59761038185}"/>
    <dgm:cxn modelId="{18817909-9188-4430-A35E-592BA74C6BF1}" type="presOf" srcId="{898B3E87-27B6-45AA-8D00-74AA9955E74F}" destId="{EE782912-FB03-4116-868E-39706D95BC95}" srcOrd="0" destOrd="0" presId="urn:microsoft.com/office/officeart/2005/8/layout/radial5"/>
    <dgm:cxn modelId="{267B06AE-E55C-418E-9AB8-C9FC93B83FA5}" type="presOf" srcId="{746F489D-3952-4013-A108-9217144A4D2E}" destId="{65B837CE-6FBE-4DE9-B4FB-9B2FC26EBD2E}" srcOrd="1" destOrd="0" presId="urn:microsoft.com/office/officeart/2005/8/layout/radial5"/>
    <dgm:cxn modelId="{B2BF6030-0FA9-4916-A2A8-7E40E5AC5A3E}" type="presOf" srcId="{63D70A23-C596-40D9-A21D-2DB1F5D55BD5}" destId="{4131ED14-DD14-4BB0-83C7-70DD7123D231}" srcOrd="0" destOrd="0" presId="urn:microsoft.com/office/officeart/2005/8/layout/radial5"/>
    <dgm:cxn modelId="{14E89262-2FDF-48E9-B729-43FA69307939}" type="presOf" srcId="{9E6D479F-0D88-49A9-ABDE-383E48CED2A5}" destId="{D10C88FB-2715-46F7-B49A-B354D9631868}" srcOrd="1" destOrd="0" presId="urn:microsoft.com/office/officeart/2005/8/layout/radial5"/>
    <dgm:cxn modelId="{7FAFBEC5-FA89-4DE5-B176-674A1B203A1D}" srcId="{898B3E87-27B6-45AA-8D00-74AA9955E74F}" destId="{63D70A23-C596-40D9-A21D-2DB1F5D55BD5}" srcOrd="0" destOrd="0" parTransId="{861D2B64-834A-415F-B4FD-4F8947E28338}" sibTransId="{239527EB-0BC4-4F44-94D2-4BF4E397C4FA}"/>
    <dgm:cxn modelId="{27856EBE-E237-456F-A58D-970F572DDCDA}" type="presOf" srcId="{861D2B64-834A-415F-B4FD-4F8947E28338}" destId="{A9A9E71D-6181-45DD-90BE-B7212AF93F3F}" srcOrd="0" destOrd="0" presId="urn:microsoft.com/office/officeart/2005/8/layout/radial5"/>
    <dgm:cxn modelId="{8020AE92-C666-4D74-B93A-516EEEEBC8BF}" type="presOf" srcId="{85EE6D96-4124-4301-AD65-3AD451813D28}" destId="{D82737D2-9376-4A65-A5DE-08BF498EAC03}" srcOrd="0" destOrd="0" presId="urn:microsoft.com/office/officeart/2005/8/layout/radial5"/>
    <dgm:cxn modelId="{01F22985-766D-47F6-BA9F-CF40951D3BA1}" type="presOf" srcId="{48135BDB-517D-494B-B3E5-123972EF5B91}" destId="{C226BD0B-40CE-4FC9-91AF-25FF0068F39C}" srcOrd="0" destOrd="0" presId="urn:microsoft.com/office/officeart/2005/8/layout/radial5"/>
    <dgm:cxn modelId="{E8DC2AB5-111B-4274-A9F7-D26C6F9B3F2D}" type="presOf" srcId="{F55F6E8D-638D-4905-8A89-87C0B2C795A9}" destId="{963FA2EB-0F17-424A-8A25-8C6897B6436C}" srcOrd="0" destOrd="0" presId="urn:microsoft.com/office/officeart/2005/8/layout/radial5"/>
    <dgm:cxn modelId="{4BA29CA1-B3DA-48B5-B159-AAA3651A2E3F}" srcId="{898B3E87-27B6-45AA-8D00-74AA9955E74F}" destId="{E59C213E-BE25-4EEC-A973-042C4DBEB9F3}" srcOrd="1" destOrd="0" parTransId="{C90232F5-AB04-444E-825F-16F73627B604}" sibTransId="{32B78F18-EB70-459C-826F-D80749020589}"/>
    <dgm:cxn modelId="{4C03DB75-80D2-4D30-A816-502CF23B6A05}" srcId="{898B3E87-27B6-45AA-8D00-74AA9955E74F}" destId="{48135BDB-517D-494B-B3E5-123972EF5B91}" srcOrd="3" destOrd="0" parTransId="{746F489D-3952-4013-A108-9217144A4D2E}" sibTransId="{C4FC19C4-8D2D-4E45-A80D-68E6B7F93C48}"/>
    <dgm:cxn modelId="{6104D6BA-FFDB-48FF-B4C6-1D64A00CD4E7}" type="presOf" srcId="{861D2B64-834A-415F-B4FD-4F8947E28338}" destId="{DBFF7E2C-C71F-4888-A510-5E5A70DF57DF}" srcOrd="1" destOrd="0" presId="urn:microsoft.com/office/officeart/2005/8/layout/radial5"/>
    <dgm:cxn modelId="{0769DF48-4728-4F5E-86D3-DD89CC6BB53E}" type="presOf" srcId="{746F489D-3952-4013-A108-9217144A4D2E}" destId="{B95C4F1F-1BC6-4DEA-9E07-9CBF844E6715}" srcOrd="0" destOrd="0" presId="urn:microsoft.com/office/officeart/2005/8/layout/radial5"/>
    <dgm:cxn modelId="{7D63C229-13B2-41B7-A055-A9D42E9B5237}" srcId="{85EE6D96-4124-4301-AD65-3AD451813D28}" destId="{898B3E87-27B6-45AA-8D00-74AA9955E74F}" srcOrd="0" destOrd="0" parTransId="{0C16B8A7-824F-495C-9D04-30371ABABC12}" sibTransId="{A1823081-84C4-4FA4-8F61-5204FAEC590C}"/>
    <dgm:cxn modelId="{9F409AF5-5AE9-491F-9D0D-6AFE47C609C7}" type="presOf" srcId="{E59C213E-BE25-4EEC-A973-042C4DBEB9F3}" destId="{0929663D-AEB1-4474-89D2-C9302EB73DCD}" srcOrd="0" destOrd="0" presId="urn:microsoft.com/office/officeart/2005/8/layout/radial5"/>
    <dgm:cxn modelId="{50EE8755-C15E-4946-B617-4340645F0411}" type="presOf" srcId="{9E6D479F-0D88-49A9-ABDE-383E48CED2A5}" destId="{3008486E-7B88-4B00-801D-CE3BFA892279}" srcOrd="0" destOrd="0" presId="urn:microsoft.com/office/officeart/2005/8/layout/radial5"/>
    <dgm:cxn modelId="{B4626C0F-25B1-490F-B784-5E6695902CAB}" type="presOf" srcId="{C90232F5-AB04-444E-825F-16F73627B604}" destId="{1EF9065D-52B0-41C4-A02D-4B2A77CEF1C9}" srcOrd="1" destOrd="0" presId="urn:microsoft.com/office/officeart/2005/8/layout/radial5"/>
    <dgm:cxn modelId="{58444D2E-8D72-44EB-86B6-CF1C9516127C}" type="presParOf" srcId="{D82737D2-9376-4A65-A5DE-08BF498EAC03}" destId="{EE782912-FB03-4116-868E-39706D95BC95}" srcOrd="0" destOrd="0" presId="urn:microsoft.com/office/officeart/2005/8/layout/radial5"/>
    <dgm:cxn modelId="{C7907DEC-B8AC-43AC-9146-8647442D6A5D}" type="presParOf" srcId="{D82737D2-9376-4A65-A5DE-08BF498EAC03}" destId="{A9A9E71D-6181-45DD-90BE-B7212AF93F3F}" srcOrd="1" destOrd="0" presId="urn:microsoft.com/office/officeart/2005/8/layout/radial5"/>
    <dgm:cxn modelId="{63C45FC1-F5A8-4E12-AE7A-045E7042A421}" type="presParOf" srcId="{A9A9E71D-6181-45DD-90BE-B7212AF93F3F}" destId="{DBFF7E2C-C71F-4888-A510-5E5A70DF57DF}" srcOrd="0" destOrd="0" presId="urn:microsoft.com/office/officeart/2005/8/layout/radial5"/>
    <dgm:cxn modelId="{B516996A-B775-495B-A426-5C41AD9154CB}" type="presParOf" srcId="{D82737D2-9376-4A65-A5DE-08BF498EAC03}" destId="{4131ED14-DD14-4BB0-83C7-70DD7123D231}" srcOrd="2" destOrd="0" presId="urn:microsoft.com/office/officeart/2005/8/layout/radial5"/>
    <dgm:cxn modelId="{0484D31D-6DA9-40A3-AB66-ECD23E146CB7}" type="presParOf" srcId="{D82737D2-9376-4A65-A5DE-08BF498EAC03}" destId="{80273B51-CD0D-44BF-A72C-DFBB1E9598F4}" srcOrd="3" destOrd="0" presId="urn:microsoft.com/office/officeart/2005/8/layout/radial5"/>
    <dgm:cxn modelId="{5E72D7A1-E998-4477-9F2B-A066C96A8DFF}" type="presParOf" srcId="{80273B51-CD0D-44BF-A72C-DFBB1E9598F4}" destId="{1EF9065D-52B0-41C4-A02D-4B2A77CEF1C9}" srcOrd="0" destOrd="0" presId="urn:microsoft.com/office/officeart/2005/8/layout/radial5"/>
    <dgm:cxn modelId="{A216EBB3-92CB-4324-B0BF-3FC781FCD24E}" type="presParOf" srcId="{D82737D2-9376-4A65-A5DE-08BF498EAC03}" destId="{0929663D-AEB1-4474-89D2-C9302EB73DCD}" srcOrd="4" destOrd="0" presId="urn:microsoft.com/office/officeart/2005/8/layout/radial5"/>
    <dgm:cxn modelId="{F8B017C7-B766-4763-8694-7E8A9EBE7C04}" type="presParOf" srcId="{D82737D2-9376-4A65-A5DE-08BF498EAC03}" destId="{3008486E-7B88-4B00-801D-CE3BFA892279}" srcOrd="5" destOrd="0" presId="urn:microsoft.com/office/officeart/2005/8/layout/radial5"/>
    <dgm:cxn modelId="{AC1F804C-1F54-439F-8B1B-810EA34D02C5}" type="presParOf" srcId="{3008486E-7B88-4B00-801D-CE3BFA892279}" destId="{D10C88FB-2715-46F7-B49A-B354D9631868}" srcOrd="0" destOrd="0" presId="urn:microsoft.com/office/officeart/2005/8/layout/radial5"/>
    <dgm:cxn modelId="{743181DA-C834-4ECF-9A99-3D9977C71E5F}" type="presParOf" srcId="{D82737D2-9376-4A65-A5DE-08BF498EAC03}" destId="{963FA2EB-0F17-424A-8A25-8C6897B6436C}" srcOrd="6" destOrd="0" presId="urn:microsoft.com/office/officeart/2005/8/layout/radial5"/>
    <dgm:cxn modelId="{247AE4DB-B837-4158-BE0C-C13C38636DB3}" type="presParOf" srcId="{D82737D2-9376-4A65-A5DE-08BF498EAC03}" destId="{B95C4F1F-1BC6-4DEA-9E07-9CBF844E6715}" srcOrd="7" destOrd="0" presId="urn:microsoft.com/office/officeart/2005/8/layout/radial5"/>
    <dgm:cxn modelId="{47B4F869-7F62-4626-A98D-732374E67AE4}" type="presParOf" srcId="{B95C4F1F-1BC6-4DEA-9E07-9CBF844E6715}" destId="{65B837CE-6FBE-4DE9-B4FB-9B2FC26EBD2E}" srcOrd="0" destOrd="0" presId="urn:microsoft.com/office/officeart/2005/8/layout/radial5"/>
    <dgm:cxn modelId="{36F15E5D-74FD-405D-8817-2A144DED5112}" type="presParOf" srcId="{D82737D2-9376-4A65-A5DE-08BF498EAC03}" destId="{C226BD0B-40CE-4FC9-91AF-25FF0068F39C}" srcOrd="8" destOrd="0" presId="urn:microsoft.com/office/officeart/2005/8/layout/radial5"/>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E6D96-4124-4301-AD65-3AD451813D28}"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898B3E87-27B6-45AA-8D00-74AA9955E74F}">
      <dgm:prSet phldrT="[Texte]"/>
      <dgm:spPr/>
      <dgm:t>
        <a:bodyPr/>
        <a:lstStyle/>
        <a:p>
          <a:r>
            <a:rPr lang="fr-FR" dirty="0" smtClean="0"/>
            <a:t>Amour Vrai</a:t>
          </a:r>
          <a:endParaRPr lang="fr-FR" dirty="0"/>
        </a:p>
      </dgm:t>
    </dgm:pt>
    <dgm:pt modelId="{0C16B8A7-824F-495C-9D04-30371ABABC12}" type="parTrans" cxnId="{7D63C229-13B2-41B7-A055-A9D42E9B5237}">
      <dgm:prSet/>
      <dgm:spPr/>
      <dgm:t>
        <a:bodyPr/>
        <a:lstStyle/>
        <a:p>
          <a:endParaRPr lang="fr-FR"/>
        </a:p>
      </dgm:t>
    </dgm:pt>
    <dgm:pt modelId="{A1823081-84C4-4FA4-8F61-5204FAEC590C}" type="sibTrans" cxnId="{7D63C229-13B2-41B7-A055-A9D42E9B5237}">
      <dgm:prSet/>
      <dgm:spPr/>
      <dgm:t>
        <a:bodyPr/>
        <a:lstStyle/>
        <a:p>
          <a:endParaRPr lang="fr-FR"/>
        </a:p>
      </dgm:t>
    </dgm:pt>
    <dgm:pt modelId="{63D70A23-C596-40D9-A21D-2DB1F5D55BD5}">
      <dgm:prSet phldrT="[Texte]"/>
      <dgm:spPr/>
      <dgm:t>
        <a:bodyPr/>
        <a:lstStyle/>
        <a:p>
          <a:r>
            <a:rPr lang="fr-FR" dirty="0" smtClean="0"/>
            <a:t>Moi idéal</a:t>
          </a:r>
          <a:endParaRPr lang="fr-FR" dirty="0"/>
        </a:p>
      </dgm:t>
    </dgm:pt>
    <dgm:pt modelId="{861D2B64-834A-415F-B4FD-4F8947E28338}" type="parTrans" cxnId="{7FAFBEC5-FA89-4DE5-B176-674A1B203A1D}">
      <dgm:prSet/>
      <dgm:spPr/>
      <dgm:t>
        <a:bodyPr/>
        <a:lstStyle/>
        <a:p>
          <a:endParaRPr lang="fr-FR"/>
        </a:p>
      </dgm:t>
    </dgm:pt>
    <dgm:pt modelId="{239527EB-0BC4-4F44-94D2-4BF4E397C4FA}" type="sibTrans" cxnId="{7FAFBEC5-FA89-4DE5-B176-674A1B203A1D}">
      <dgm:prSet/>
      <dgm:spPr/>
      <dgm:t>
        <a:bodyPr/>
        <a:lstStyle/>
        <a:p>
          <a:endParaRPr lang="fr-FR"/>
        </a:p>
      </dgm:t>
    </dgm:pt>
    <dgm:pt modelId="{E59C213E-BE25-4EEC-A973-042C4DBEB9F3}">
      <dgm:prSet phldrT="[Texte]"/>
      <dgm:spPr/>
      <dgm:t>
        <a:bodyPr/>
        <a:lstStyle/>
        <a:p>
          <a:r>
            <a:rPr lang="fr-FR" dirty="0" smtClean="0"/>
            <a:t>Moi extérieur</a:t>
          </a:r>
          <a:endParaRPr lang="fr-FR" dirty="0"/>
        </a:p>
      </dgm:t>
    </dgm:pt>
    <dgm:pt modelId="{C90232F5-AB04-444E-825F-16F73627B604}" type="parTrans" cxnId="{4BA29CA1-B3DA-48B5-B159-AAA3651A2E3F}">
      <dgm:prSet/>
      <dgm:spPr/>
      <dgm:t>
        <a:bodyPr/>
        <a:lstStyle/>
        <a:p>
          <a:endParaRPr lang="fr-FR"/>
        </a:p>
      </dgm:t>
    </dgm:pt>
    <dgm:pt modelId="{32B78F18-EB70-459C-826F-D80749020589}" type="sibTrans" cxnId="{4BA29CA1-B3DA-48B5-B159-AAA3651A2E3F}">
      <dgm:prSet/>
      <dgm:spPr/>
      <dgm:t>
        <a:bodyPr/>
        <a:lstStyle/>
        <a:p>
          <a:endParaRPr lang="fr-FR"/>
        </a:p>
      </dgm:t>
    </dgm:pt>
    <dgm:pt modelId="{F55F6E8D-638D-4905-8A89-87C0B2C795A9}">
      <dgm:prSet phldrT="[Texte]" custT="1"/>
      <dgm:spPr/>
      <dgm:t>
        <a:bodyPr/>
        <a:lstStyle/>
        <a:p>
          <a:r>
            <a:rPr lang="fr-FR" sz="1600" dirty="0" smtClean="0"/>
            <a:t>Moi réel</a:t>
          </a:r>
          <a:endParaRPr lang="fr-FR" sz="1600" dirty="0"/>
        </a:p>
      </dgm:t>
    </dgm:pt>
    <dgm:pt modelId="{9E6D479F-0D88-49A9-ABDE-383E48CED2A5}" type="parTrans" cxnId="{CC7D729E-8657-439D-B90F-D19A2315C40D}">
      <dgm:prSet/>
      <dgm:spPr/>
      <dgm:t>
        <a:bodyPr/>
        <a:lstStyle/>
        <a:p>
          <a:endParaRPr lang="fr-FR"/>
        </a:p>
      </dgm:t>
    </dgm:pt>
    <dgm:pt modelId="{FBB2005E-C692-4FCC-B6AE-C59761038185}" type="sibTrans" cxnId="{CC7D729E-8657-439D-B90F-D19A2315C40D}">
      <dgm:prSet/>
      <dgm:spPr/>
      <dgm:t>
        <a:bodyPr/>
        <a:lstStyle/>
        <a:p>
          <a:endParaRPr lang="fr-FR"/>
        </a:p>
      </dgm:t>
    </dgm:pt>
    <dgm:pt modelId="{48135BDB-517D-494B-B3E5-123972EF5B91}">
      <dgm:prSet phldrT="[Texte]"/>
      <dgm:spPr/>
      <dgm:t>
        <a:bodyPr/>
        <a:lstStyle/>
        <a:p>
          <a:r>
            <a:rPr lang="fr-FR" dirty="0" smtClean="0"/>
            <a:t>Moi intérieur</a:t>
          </a:r>
          <a:endParaRPr lang="fr-FR" dirty="0"/>
        </a:p>
      </dgm:t>
    </dgm:pt>
    <dgm:pt modelId="{746F489D-3952-4013-A108-9217144A4D2E}" type="parTrans" cxnId="{4C03DB75-80D2-4D30-A816-502CF23B6A05}">
      <dgm:prSet/>
      <dgm:spPr/>
      <dgm:t>
        <a:bodyPr/>
        <a:lstStyle/>
        <a:p>
          <a:endParaRPr lang="fr-FR"/>
        </a:p>
      </dgm:t>
    </dgm:pt>
    <dgm:pt modelId="{C4FC19C4-8D2D-4E45-A80D-68E6B7F93C48}" type="sibTrans" cxnId="{4C03DB75-80D2-4D30-A816-502CF23B6A05}">
      <dgm:prSet/>
      <dgm:spPr/>
      <dgm:t>
        <a:bodyPr/>
        <a:lstStyle/>
        <a:p>
          <a:endParaRPr lang="fr-FR"/>
        </a:p>
      </dgm:t>
    </dgm:pt>
    <dgm:pt modelId="{D82737D2-9376-4A65-A5DE-08BF498EAC03}" type="pres">
      <dgm:prSet presAssocID="{85EE6D96-4124-4301-AD65-3AD451813D28}" presName="Name0" presStyleCnt="0">
        <dgm:presLayoutVars>
          <dgm:chMax val="1"/>
          <dgm:dir/>
          <dgm:animLvl val="ctr"/>
          <dgm:resizeHandles val="exact"/>
        </dgm:presLayoutVars>
      </dgm:prSet>
      <dgm:spPr/>
      <dgm:t>
        <a:bodyPr/>
        <a:lstStyle/>
        <a:p>
          <a:endParaRPr lang="fr-FR"/>
        </a:p>
      </dgm:t>
    </dgm:pt>
    <dgm:pt modelId="{EE782912-FB03-4116-868E-39706D95BC95}" type="pres">
      <dgm:prSet presAssocID="{898B3E87-27B6-45AA-8D00-74AA9955E74F}" presName="centerShape" presStyleLbl="node0" presStyleIdx="0" presStyleCnt="1"/>
      <dgm:spPr/>
      <dgm:t>
        <a:bodyPr/>
        <a:lstStyle/>
        <a:p>
          <a:endParaRPr lang="fr-FR"/>
        </a:p>
      </dgm:t>
    </dgm:pt>
    <dgm:pt modelId="{A9A9E71D-6181-45DD-90BE-B7212AF93F3F}" type="pres">
      <dgm:prSet presAssocID="{861D2B64-834A-415F-B4FD-4F8947E28338}" presName="parTrans" presStyleLbl="sibTrans2D1" presStyleIdx="0" presStyleCnt="4"/>
      <dgm:spPr/>
      <dgm:t>
        <a:bodyPr/>
        <a:lstStyle/>
        <a:p>
          <a:endParaRPr lang="fr-FR"/>
        </a:p>
      </dgm:t>
    </dgm:pt>
    <dgm:pt modelId="{DBFF7E2C-C71F-4888-A510-5E5A70DF57DF}" type="pres">
      <dgm:prSet presAssocID="{861D2B64-834A-415F-B4FD-4F8947E28338}" presName="connectorText" presStyleLbl="sibTrans2D1" presStyleIdx="0" presStyleCnt="4"/>
      <dgm:spPr/>
      <dgm:t>
        <a:bodyPr/>
        <a:lstStyle/>
        <a:p>
          <a:endParaRPr lang="fr-FR"/>
        </a:p>
      </dgm:t>
    </dgm:pt>
    <dgm:pt modelId="{4131ED14-DD14-4BB0-83C7-70DD7123D231}" type="pres">
      <dgm:prSet presAssocID="{63D70A23-C596-40D9-A21D-2DB1F5D55BD5}" presName="node" presStyleLbl="node1" presStyleIdx="0" presStyleCnt="4">
        <dgm:presLayoutVars>
          <dgm:bulletEnabled val="1"/>
        </dgm:presLayoutVars>
      </dgm:prSet>
      <dgm:spPr/>
      <dgm:t>
        <a:bodyPr/>
        <a:lstStyle/>
        <a:p>
          <a:endParaRPr lang="fr-FR"/>
        </a:p>
      </dgm:t>
    </dgm:pt>
    <dgm:pt modelId="{80273B51-CD0D-44BF-A72C-DFBB1E9598F4}" type="pres">
      <dgm:prSet presAssocID="{C90232F5-AB04-444E-825F-16F73627B604}" presName="parTrans" presStyleLbl="sibTrans2D1" presStyleIdx="1" presStyleCnt="4"/>
      <dgm:spPr/>
      <dgm:t>
        <a:bodyPr/>
        <a:lstStyle/>
        <a:p>
          <a:endParaRPr lang="fr-FR"/>
        </a:p>
      </dgm:t>
    </dgm:pt>
    <dgm:pt modelId="{1EF9065D-52B0-41C4-A02D-4B2A77CEF1C9}" type="pres">
      <dgm:prSet presAssocID="{C90232F5-AB04-444E-825F-16F73627B604}" presName="connectorText" presStyleLbl="sibTrans2D1" presStyleIdx="1" presStyleCnt="4"/>
      <dgm:spPr/>
      <dgm:t>
        <a:bodyPr/>
        <a:lstStyle/>
        <a:p>
          <a:endParaRPr lang="fr-FR"/>
        </a:p>
      </dgm:t>
    </dgm:pt>
    <dgm:pt modelId="{0929663D-AEB1-4474-89D2-C9302EB73DCD}" type="pres">
      <dgm:prSet presAssocID="{E59C213E-BE25-4EEC-A973-042C4DBEB9F3}" presName="node" presStyleLbl="node1" presStyleIdx="1" presStyleCnt="4">
        <dgm:presLayoutVars>
          <dgm:bulletEnabled val="1"/>
        </dgm:presLayoutVars>
      </dgm:prSet>
      <dgm:spPr/>
      <dgm:t>
        <a:bodyPr/>
        <a:lstStyle/>
        <a:p>
          <a:endParaRPr lang="fr-FR"/>
        </a:p>
      </dgm:t>
    </dgm:pt>
    <dgm:pt modelId="{3008486E-7B88-4B00-801D-CE3BFA892279}" type="pres">
      <dgm:prSet presAssocID="{9E6D479F-0D88-49A9-ABDE-383E48CED2A5}" presName="parTrans" presStyleLbl="sibTrans2D1" presStyleIdx="2" presStyleCnt="4"/>
      <dgm:spPr/>
      <dgm:t>
        <a:bodyPr/>
        <a:lstStyle/>
        <a:p>
          <a:endParaRPr lang="fr-FR"/>
        </a:p>
      </dgm:t>
    </dgm:pt>
    <dgm:pt modelId="{D10C88FB-2715-46F7-B49A-B354D9631868}" type="pres">
      <dgm:prSet presAssocID="{9E6D479F-0D88-49A9-ABDE-383E48CED2A5}" presName="connectorText" presStyleLbl="sibTrans2D1" presStyleIdx="2" presStyleCnt="4"/>
      <dgm:spPr/>
      <dgm:t>
        <a:bodyPr/>
        <a:lstStyle/>
        <a:p>
          <a:endParaRPr lang="fr-FR"/>
        </a:p>
      </dgm:t>
    </dgm:pt>
    <dgm:pt modelId="{963FA2EB-0F17-424A-8A25-8C6897B6436C}" type="pres">
      <dgm:prSet presAssocID="{F55F6E8D-638D-4905-8A89-87C0B2C795A9}" presName="node" presStyleLbl="node1" presStyleIdx="2" presStyleCnt="4">
        <dgm:presLayoutVars>
          <dgm:bulletEnabled val="1"/>
        </dgm:presLayoutVars>
      </dgm:prSet>
      <dgm:spPr/>
      <dgm:t>
        <a:bodyPr/>
        <a:lstStyle/>
        <a:p>
          <a:endParaRPr lang="fr-FR"/>
        </a:p>
      </dgm:t>
    </dgm:pt>
    <dgm:pt modelId="{B95C4F1F-1BC6-4DEA-9E07-9CBF844E6715}" type="pres">
      <dgm:prSet presAssocID="{746F489D-3952-4013-A108-9217144A4D2E}" presName="parTrans" presStyleLbl="sibTrans2D1" presStyleIdx="3" presStyleCnt="4"/>
      <dgm:spPr/>
      <dgm:t>
        <a:bodyPr/>
        <a:lstStyle/>
        <a:p>
          <a:endParaRPr lang="fr-FR"/>
        </a:p>
      </dgm:t>
    </dgm:pt>
    <dgm:pt modelId="{65B837CE-6FBE-4DE9-B4FB-9B2FC26EBD2E}" type="pres">
      <dgm:prSet presAssocID="{746F489D-3952-4013-A108-9217144A4D2E}" presName="connectorText" presStyleLbl="sibTrans2D1" presStyleIdx="3" presStyleCnt="4"/>
      <dgm:spPr/>
      <dgm:t>
        <a:bodyPr/>
        <a:lstStyle/>
        <a:p>
          <a:endParaRPr lang="fr-FR"/>
        </a:p>
      </dgm:t>
    </dgm:pt>
    <dgm:pt modelId="{C226BD0B-40CE-4FC9-91AF-25FF0068F39C}" type="pres">
      <dgm:prSet presAssocID="{48135BDB-517D-494B-B3E5-123972EF5B91}" presName="node" presStyleLbl="node1" presStyleIdx="3" presStyleCnt="4">
        <dgm:presLayoutVars>
          <dgm:bulletEnabled val="1"/>
        </dgm:presLayoutVars>
      </dgm:prSet>
      <dgm:spPr/>
      <dgm:t>
        <a:bodyPr/>
        <a:lstStyle/>
        <a:p>
          <a:endParaRPr lang="fr-FR"/>
        </a:p>
      </dgm:t>
    </dgm:pt>
  </dgm:ptLst>
  <dgm:cxnLst>
    <dgm:cxn modelId="{38AEDA66-3C4F-4964-89F3-BD3998B4821D}" type="presOf" srcId="{9E6D479F-0D88-49A9-ABDE-383E48CED2A5}" destId="{D10C88FB-2715-46F7-B49A-B354D9631868}" srcOrd="1" destOrd="0" presId="urn:microsoft.com/office/officeart/2005/8/layout/radial5"/>
    <dgm:cxn modelId="{CC7D729E-8657-439D-B90F-D19A2315C40D}" srcId="{898B3E87-27B6-45AA-8D00-74AA9955E74F}" destId="{F55F6E8D-638D-4905-8A89-87C0B2C795A9}" srcOrd="2" destOrd="0" parTransId="{9E6D479F-0D88-49A9-ABDE-383E48CED2A5}" sibTransId="{FBB2005E-C692-4FCC-B6AE-C59761038185}"/>
    <dgm:cxn modelId="{960D9E86-82CA-4530-8A05-CA73F64590C0}" type="presOf" srcId="{861D2B64-834A-415F-B4FD-4F8947E28338}" destId="{A9A9E71D-6181-45DD-90BE-B7212AF93F3F}" srcOrd="0" destOrd="0" presId="urn:microsoft.com/office/officeart/2005/8/layout/radial5"/>
    <dgm:cxn modelId="{C9CF0596-A1A6-4B64-B785-8C5C9A999813}" type="presOf" srcId="{63D70A23-C596-40D9-A21D-2DB1F5D55BD5}" destId="{4131ED14-DD14-4BB0-83C7-70DD7123D231}" srcOrd="0" destOrd="0" presId="urn:microsoft.com/office/officeart/2005/8/layout/radial5"/>
    <dgm:cxn modelId="{99009619-4C2E-4EF0-99CD-A673B74643A2}" type="presOf" srcId="{85EE6D96-4124-4301-AD65-3AD451813D28}" destId="{D82737D2-9376-4A65-A5DE-08BF498EAC03}" srcOrd="0" destOrd="0" presId="urn:microsoft.com/office/officeart/2005/8/layout/radial5"/>
    <dgm:cxn modelId="{F6377BF1-C879-4551-AB58-3950DD3F326B}" type="presOf" srcId="{746F489D-3952-4013-A108-9217144A4D2E}" destId="{B95C4F1F-1BC6-4DEA-9E07-9CBF844E6715}" srcOrd="0" destOrd="0" presId="urn:microsoft.com/office/officeart/2005/8/layout/radial5"/>
    <dgm:cxn modelId="{2DB44503-5DD7-4F64-8532-16BA54443682}" type="presOf" srcId="{9E6D479F-0D88-49A9-ABDE-383E48CED2A5}" destId="{3008486E-7B88-4B00-801D-CE3BFA892279}" srcOrd="0" destOrd="0" presId="urn:microsoft.com/office/officeart/2005/8/layout/radial5"/>
    <dgm:cxn modelId="{07A15517-D619-40D9-AB3B-600942B84783}" type="presOf" srcId="{C90232F5-AB04-444E-825F-16F73627B604}" destId="{80273B51-CD0D-44BF-A72C-DFBB1E9598F4}" srcOrd="0" destOrd="0" presId="urn:microsoft.com/office/officeart/2005/8/layout/radial5"/>
    <dgm:cxn modelId="{8786898D-718D-4800-AB11-338F192E4F25}" type="presOf" srcId="{746F489D-3952-4013-A108-9217144A4D2E}" destId="{65B837CE-6FBE-4DE9-B4FB-9B2FC26EBD2E}" srcOrd="1" destOrd="0" presId="urn:microsoft.com/office/officeart/2005/8/layout/radial5"/>
    <dgm:cxn modelId="{B27CFB99-898B-4B95-8307-438414EC0E44}" type="presOf" srcId="{898B3E87-27B6-45AA-8D00-74AA9955E74F}" destId="{EE782912-FB03-4116-868E-39706D95BC95}" srcOrd="0" destOrd="0" presId="urn:microsoft.com/office/officeart/2005/8/layout/radial5"/>
    <dgm:cxn modelId="{7FAFBEC5-FA89-4DE5-B176-674A1B203A1D}" srcId="{898B3E87-27B6-45AA-8D00-74AA9955E74F}" destId="{63D70A23-C596-40D9-A21D-2DB1F5D55BD5}" srcOrd="0" destOrd="0" parTransId="{861D2B64-834A-415F-B4FD-4F8947E28338}" sibTransId="{239527EB-0BC4-4F44-94D2-4BF4E397C4FA}"/>
    <dgm:cxn modelId="{37C81FED-8065-418A-8180-6F60AF0C5FE6}" type="presOf" srcId="{F55F6E8D-638D-4905-8A89-87C0B2C795A9}" destId="{963FA2EB-0F17-424A-8A25-8C6897B6436C}" srcOrd="0" destOrd="0" presId="urn:microsoft.com/office/officeart/2005/8/layout/radial5"/>
    <dgm:cxn modelId="{75A6037F-8735-4582-A7A1-376E76B9FB08}" type="presOf" srcId="{861D2B64-834A-415F-B4FD-4F8947E28338}" destId="{DBFF7E2C-C71F-4888-A510-5E5A70DF57DF}" srcOrd="1" destOrd="0" presId="urn:microsoft.com/office/officeart/2005/8/layout/radial5"/>
    <dgm:cxn modelId="{2489CAFC-F6CC-49E3-A3D6-907C6B542C5F}" type="presOf" srcId="{48135BDB-517D-494B-B3E5-123972EF5B91}" destId="{C226BD0B-40CE-4FC9-91AF-25FF0068F39C}" srcOrd="0" destOrd="0" presId="urn:microsoft.com/office/officeart/2005/8/layout/radial5"/>
    <dgm:cxn modelId="{4BA29CA1-B3DA-48B5-B159-AAA3651A2E3F}" srcId="{898B3E87-27B6-45AA-8D00-74AA9955E74F}" destId="{E59C213E-BE25-4EEC-A973-042C4DBEB9F3}" srcOrd="1" destOrd="0" parTransId="{C90232F5-AB04-444E-825F-16F73627B604}" sibTransId="{32B78F18-EB70-459C-826F-D80749020589}"/>
    <dgm:cxn modelId="{4C03DB75-80D2-4D30-A816-502CF23B6A05}" srcId="{898B3E87-27B6-45AA-8D00-74AA9955E74F}" destId="{48135BDB-517D-494B-B3E5-123972EF5B91}" srcOrd="3" destOrd="0" parTransId="{746F489D-3952-4013-A108-9217144A4D2E}" sibTransId="{C4FC19C4-8D2D-4E45-A80D-68E6B7F93C48}"/>
    <dgm:cxn modelId="{203AC4C3-03EA-4FE1-91E6-3B48D1A99B62}" type="presOf" srcId="{C90232F5-AB04-444E-825F-16F73627B604}" destId="{1EF9065D-52B0-41C4-A02D-4B2A77CEF1C9}" srcOrd="1" destOrd="0" presId="urn:microsoft.com/office/officeart/2005/8/layout/radial5"/>
    <dgm:cxn modelId="{7D63C229-13B2-41B7-A055-A9D42E9B5237}" srcId="{85EE6D96-4124-4301-AD65-3AD451813D28}" destId="{898B3E87-27B6-45AA-8D00-74AA9955E74F}" srcOrd="0" destOrd="0" parTransId="{0C16B8A7-824F-495C-9D04-30371ABABC12}" sibTransId="{A1823081-84C4-4FA4-8F61-5204FAEC590C}"/>
    <dgm:cxn modelId="{ABA04D15-13F3-49EE-BA88-34C8D41E3ADE}" type="presOf" srcId="{E59C213E-BE25-4EEC-A973-042C4DBEB9F3}" destId="{0929663D-AEB1-4474-89D2-C9302EB73DCD}" srcOrd="0" destOrd="0" presId="urn:microsoft.com/office/officeart/2005/8/layout/radial5"/>
    <dgm:cxn modelId="{143E2BAB-C94D-4C44-9EE2-BE3F2591F4AB}" type="presParOf" srcId="{D82737D2-9376-4A65-A5DE-08BF498EAC03}" destId="{EE782912-FB03-4116-868E-39706D95BC95}" srcOrd="0" destOrd="0" presId="urn:microsoft.com/office/officeart/2005/8/layout/radial5"/>
    <dgm:cxn modelId="{2F206A06-4A3C-4304-8D57-B972CB1B32C4}" type="presParOf" srcId="{D82737D2-9376-4A65-A5DE-08BF498EAC03}" destId="{A9A9E71D-6181-45DD-90BE-B7212AF93F3F}" srcOrd="1" destOrd="0" presId="urn:microsoft.com/office/officeart/2005/8/layout/radial5"/>
    <dgm:cxn modelId="{F4FCC41C-C4A7-4656-A7F6-26F91EC509E7}" type="presParOf" srcId="{A9A9E71D-6181-45DD-90BE-B7212AF93F3F}" destId="{DBFF7E2C-C71F-4888-A510-5E5A70DF57DF}" srcOrd="0" destOrd="0" presId="urn:microsoft.com/office/officeart/2005/8/layout/radial5"/>
    <dgm:cxn modelId="{0D779DC6-C029-4008-9858-43C2132354B6}" type="presParOf" srcId="{D82737D2-9376-4A65-A5DE-08BF498EAC03}" destId="{4131ED14-DD14-4BB0-83C7-70DD7123D231}" srcOrd="2" destOrd="0" presId="urn:microsoft.com/office/officeart/2005/8/layout/radial5"/>
    <dgm:cxn modelId="{FE37A7C3-7FCA-4F5E-AA2A-9A6BBCBEC11F}" type="presParOf" srcId="{D82737D2-9376-4A65-A5DE-08BF498EAC03}" destId="{80273B51-CD0D-44BF-A72C-DFBB1E9598F4}" srcOrd="3" destOrd="0" presId="urn:microsoft.com/office/officeart/2005/8/layout/radial5"/>
    <dgm:cxn modelId="{58DCBB33-ACD0-4577-9202-EABB7388E6A9}" type="presParOf" srcId="{80273B51-CD0D-44BF-A72C-DFBB1E9598F4}" destId="{1EF9065D-52B0-41C4-A02D-4B2A77CEF1C9}" srcOrd="0" destOrd="0" presId="urn:microsoft.com/office/officeart/2005/8/layout/radial5"/>
    <dgm:cxn modelId="{BC648C7A-8995-406C-A840-224EAD00E0D9}" type="presParOf" srcId="{D82737D2-9376-4A65-A5DE-08BF498EAC03}" destId="{0929663D-AEB1-4474-89D2-C9302EB73DCD}" srcOrd="4" destOrd="0" presId="urn:microsoft.com/office/officeart/2005/8/layout/radial5"/>
    <dgm:cxn modelId="{8992D723-45A2-426E-96D4-05B8F8682190}" type="presParOf" srcId="{D82737D2-9376-4A65-A5DE-08BF498EAC03}" destId="{3008486E-7B88-4B00-801D-CE3BFA892279}" srcOrd="5" destOrd="0" presId="urn:microsoft.com/office/officeart/2005/8/layout/radial5"/>
    <dgm:cxn modelId="{7676EAB3-5E74-4B9A-8866-DD141F1F708A}" type="presParOf" srcId="{3008486E-7B88-4B00-801D-CE3BFA892279}" destId="{D10C88FB-2715-46F7-B49A-B354D9631868}" srcOrd="0" destOrd="0" presId="urn:microsoft.com/office/officeart/2005/8/layout/radial5"/>
    <dgm:cxn modelId="{AA9D608B-188E-4F70-B953-724E4BCD66F0}" type="presParOf" srcId="{D82737D2-9376-4A65-A5DE-08BF498EAC03}" destId="{963FA2EB-0F17-424A-8A25-8C6897B6436C}" srcOrd="6" destOrd="0" presId="urn:microsoft.com/office/officeart/2005/8/layout/radial5"/>
    <dgm:cxn modelId="{680913D5-0E2B-47EC-A7F8-B0673B4889E0}" type="presParOf" srcId="{D82737D2-9376-4A65-A5DE-08BF498EAC03}" destId="{B95C4F1F-1BC6-4DEA-9E07-9CBF844E6715}" srcOrd="7" destOrd="0" presId="urn:microsoft.com/office/officeart/2005/8/layout/radial5"/>
    <dgm:cxn modelId="{DD4C4D64-0967-4D04-B925-4D1D2600492C}" type="presParOf" srcId="{B95C4F1F-1BC6-4DEA-9E07-9CBF844E6715}" destId="{65B837CE-6FBE-4DE9-B4FB-9B2FC26EBD2E}" srcOrd="0" destOrd="0" presId="urn:microsoft.com/office/officeart/2005/8/layout/radial5"/>
    <dgm:cxn modelId="{E37655AC-7F92-4A14-8E41-1429066DCF2A}" type="presParOf" srcId="{D82737D2-9376-4A65-A5DE-08BF498EAC03}" destId="{C226BD0B-40CE-4FC9-91AF-25FF0068F39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Mon credo</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custT="1"/>
      <dgm:spPr/>
      <dgm:t>
        <a:bodyPr/>
        <a:lstStyle/>
        <a:p>
          <a:r>
            <a:rPr lang="fr-FR" sz="2400" b="1" dirty="0" smtClean="0"/>
            <a:t>Je tiens parole</a:t>
          </a:r>
          <a:endParaRPr lang="fr-FR" sz="2400" b="1"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EFE41DA7-0CDE-4ED7-A1EE-A4B2301DF488}">
      <dgm:prSet phldrT="[Texte]" custT="1"/>
      <dgm:spPr/>
      <dgm:t>
        <a:bodyPr/>
        <a:lstStyle/>
        <a:p>
          <a:pPr algn="ctr"/>
          <a:r>
            <a:rPr lang="fr-FR" sz="2400" b="1" dirty="0" smtClean="0"/>
            <a:t>Je tiens à toi</a:t>
          </a:r>
          <a:endParaRPr lang="fr-FR" sz="2400" dirty="0"/>
        </a:p>
      </dgm:t>
    </dgm:pt>
    <dgm:pt modelId="{58D8E775-6EA6-4DBC-8321-ACD2C47935A6}" type="parTrans" cxnId="{7057F2D9-B7F9-4F93-8191-6738135D10B8}">
      <dgm:prSet/>
      <dgm:spPr/>
      <dgm:t>
        <a:bodyPr/>
        <a:lstStyle/>
        <a:p>
          <a:endParaRPr lang="fr-FR"/>
        </a:p>
      </dgm:t>
    </dgm:pt>
    <dgm:pt modelId="{64226B67-96ED-4662-9F1A-F0DA53363229}" type="sibTrans" cxnId="{7057F2D9-B7F9-4F93-8191-6738135D10B8}">
      <dgm:prSet/>
      <dgm:spPr/>
      <dgm:t>
        <a:bodyPr/>
        <a:lstStyle/>
        <a:p>
          <a:endParaRPr lang="fr-FR"/>
        </a:p>
      </dgm:t>
    </dgm:pt>
    <dgm:pt modelId="{6F340930-8C25-47B7-A701-F82305397237}">
      <dgm:prSet phldrT="[Texte]" custT="1"/>
      <dgm:spPr/>
      <dgm:t>
        <a:bodyPr/>
        <a:lstStyle/>
        <a:p>
          <a:r>
            <a:rPr lang="fr-FR" sz="2000" b="1" dirty="0" smtClean="0"/>
            <a:t>Je tiens mes comptes</a:t>
          </a:r>
          <a:endParaRPr lang="fr-FR" sz="2000"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custT="1"/>
      <dgm:spPr/>
      <dgm:t>
        <a:bodyPr/>
        <a:lstStyle/>
        <a:p>
          <a:pPr algn="ctr"/>
          <a:r>
            <a:rPr lang="fr-FR" sz="1400" dirty="0" smtClean="0"/>
            <a:t>Je tiens mes engagements</a:t>
          </a:r>
          <a:endParaRPr lang="fr-FR" sz="1400"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985BCD3E-41A0-4A4F-841A-869AE50E0685}">
      <dgm:prSet/>
      <dgm:spPr/>
      <dgm:t>
        <a:bodyPr/>
        <a:lstStyle/>
        <a:p>
          <a:endParaRPr lang="fr-FR" b="0" i="0"/>
        </a:p>
      </dgm:t>
    </dgm:pt>
    <dgm:pt modelId="{6E2CFCC8-396A-4D15-AB90-3349B281D72C}" type="parTrans" cxnId="{B323B85E-06A7-4364-8849-ADD831728B3C}">
      <dgm:prSet/>
      <dgm:spPr/>
      <dgm:t>
        <a:bodyPr/>
        <a:lstStyle/>
        <a:p>
          <a:endParaRPr lang="fr-FR"/>
        </a:p>
      </dgm:t>
    </dgm:pt>
    <dgm:pt modelId="{AAC8C7A7-B46F-4278-8FC8-C906ED63A28D}" type="sibTrans" cxnId="{B323B85E-06A7-4364-8849-ADD831728B3C}">
      <dgm:prSet/>
      <dgm:spPr/>
      <dgm:t>
        <a:bodyPr/>
        <a:lstStyle/>
        <a:p>
          <a:endParaRPr lang="fr-FR"/>
        </a:p>
      </dgm:t>
    </dgm:pt>
    <dgm:pt modelId="{341DFD18-1290-4F26-85BA-465B91F0A8EF}">
      <dgm:prSet/>
      <dgm:spPr/>
      <dgm:t>
        <a:bodyPr/>
        <a:lstStyle/>
        <a:p>
          <a:endParaRPr lang="fr-FR"/>
        </a:p>
      </dgm:t>
    </dgm:pt>
    <dgm:pt modelId="{745AB7F7-AC11-469B-9507-955EBEED22FD}" type="parTrans" cxnId="{EAB264D7-7653-4654-BDEB-FB7181207091}">
      <dgm:prSet/>
      <dgm:spPr/>
      <dgm:t>
        <a:bodyPr/>
        <a:lstStyle/>
        <a:p>
          <a:endParaRPr lang="fr-FR"/>
        </a:p>
      </dgm:t>
    </dgm:pt>
    <dgm:pt modelId="{7753D6EF-E4F2-4251-9D36-89494960AB9E}" type="sibTrans" cxnId="{EAB264D7-7653-4654-BDEB-FB7181207091}">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custRadScaleRad="100112" custRadScaleInc="-672">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7057F2D9-B7F9-4F93-8191-6738135D10B8}" srcId="{6A9CCD58-A6A5-473A-867E-00E3FBA98A13}" destId="{EFE41DA7-0CDE-4ED7-A1EE-A4B2301DF488}" srcOrd="1" destOrd="0" parTransId="{58D8E775-6EA6-4DBC-8321-ACD2C47935A6}" sibTransId="{64226B67-96ED-4662-9F1A-F0DA53363229}"/>
    <dgm:cxn modelId="{FB21A4E4-7B1C-4634-B909-949DB821FDF4}" type="presOf" srcId="{E269F039-E751-448D-AEDB-7A2A6722659D}" destId="{CF3EF5F1-D9F9-46E6-ADBF-1CB7D253DC3B}" srcOrd="0" destOrd="0" presId="urn:microsoft.com/office/officeart/2005/8/layout/radial5"/>
    <dgm:cxn modelId="{8C1296E9-CE5B-4C67-9301-5C2E9544B7F9}" type="presOf" srcId="{EFE41DA7-0CDE-4ED7-A1EE-A4B2301DF488}" destId="{4741DB28-5784-4D5C-BFA4-F4FE117EF96C}" srcOrd="0" destOrd="0" presId="urn:microsoft.com/office/officeart/2005/8/layout/radial5"/>
    <dgm:cxn modelId="{8FD522C1-F0A1-4314-ACCB-E1A85E34DD32}" type="presOf" srcId="{6F340930-8C25-47B7-A701-F82305397237}" destId="{790C99C5-63CD-4906-9D55-5EFA99708192}" srcOrd="0" destOrd="0" presId="urn:microsoft.com/office/officeart/2005/8/layout/radial5"/>
    <dgm:cxn modelId="{CD3F7D38-EE29-40FA-B61C-C9BF5185D4AC}" type="presOf" srcId="{5757E3F5-4001-4657-8772-9537E9838176}" destId="{9446FB39-E0DD-4A55-9064-0ADB812DA209}" srcOrd="0" destOrd="0" presId="urn:microsoft.com/office/officeart/2005/8/layout/radial5"/>
    <dgm:cxn modelId="{1D489C36-2D6A-42D7-AF68-32D186BD4595}" type="presOf" srcId="{E269F039-E751-448D-AEDB-7A2A6722659D}" destId="{5B326682-C31E-4FAC-BC32-9564668FEEBF}" srcOrd="1" destOrd="0" presId="urn:microsoft.com/office/officeart/2005/8/layout/radial5"/>
    <dgm:cxn modelId="{1CDDF05D-F346-492C-A594-EEAAE3EA88F5}" type="presOf" srcId="{2920C762-3685-4075-99E8-2B5FCF8B73CE}" destId="{710D2FB5-786E-41D8-889E-CF18734422AA}" srcOrd="0" destOrd="0" presId="urn:microsoft.com/office/officeart/2005/8/layout/radial5"/>
    <dgm:cxn modelId="{EAB264D7-7653-4654-BDEB-FB7181207091}" srcId="{FA7155F9-146D-408A-889D-4E2FEDE8C8BC}" destId="{341DFD18-1290-4F26-85BA-465B91F0A8EF}" srcOrd="2" destOrd="0" parTransId="{745AB7F7-AC11-469B-9507-955EBEED22FD}" sibTransId="{7753D6EF-E4F2-4251-9D36-89494960AB9E}"/>
    <dgm:cxn modelId="{4B447DFC-7021-45B0-B743-78A76B768510}" type="presOf" srcId="{58D8E775-6EA6-4DBC-8321-ACD2C47935A6}" destId="{80C10543-CC63-494E-A813-F6FD97BDE817}" srcOrd="1" destOrd="0" presId="urn:microsoft.com/office/officeart/2005/8/layout/radial5"/>
    <dgm:cxn modelId="{E8A0CC8D-2CF8-42DA-96EC-CABC9D6AD627}" type="presOf" srcId="{5757E3F5-4001-4657-8772-9537E9838176}" destId="{66B6F8EA-0D91-40D4-9A43-F66E1B9AB721}" srcOrd="1" destOrd="0" presId="urn:microsoft.com/office/officeart/2005/8/layout/radial5"/>
    <dgm:cxn modelId="{A0380085-8C08-4958-8A5E-31DE8DBCE075}" type="presOf" srcId="{2920C762-3685-4075-99E8-2B5FCF8B73CE}" destId="{C2122556-3FCB-4A05-A0CA-F342846577A9}" srcOrd="1" destOrd="0" presId="urn:microsoft.com/office/officeart/2005/8/layout/radial5"/>
    <dgm:cxn modelId="{910A9DFE-10DE-4E3F-840F-3370A05228E2}" type="presOf" srcId="{6A9CCD58-A6A5-473A-867E-00E3FBA98A13}" destId="{C7B3DBEE-DCEB-4E6D-87BF-4BD55464B9DB}" srcOrd="0" destOrd="0" presId="urn:microsoft.com/office/officeart/2005/8/layout/radial5"/>
    <dgm:cxn modelId="{D46E2036-52F0-44CA-8D51-1E6C04959FD2}" type="presOf" srcId="{FA7155F9-146D-408A-889D-4E2FEDE8C8BC}" destId="{CC379FD8-5426-419F-99E9-4FDFF420ADA9}" srcOrd="0" destOrd="0" presId="urn:microsoft.com/office/officeart/2005/8/layout/radial5"/>
    <dgm:cxn modelId="{B323B85E-06A7-4364-8849-ADD831728B3C}" srcId="{FA7155F9-146D-408A-889D-4E2FEDE8C8BC}" destId="{985BCD3E-41A0-4A4F-841A-869AE50E0685}" srcOrd="1" destOrd="0" parTransId="{6E2CFCC8-396A-4D15-AB90-3349B281D72C}" sibTransId="{AAC8C7A7-B46F-4278-8FC8-C906ED63A28D}"/>
    <dgm:cxn modelId="{26144F41-84C2-4005-A6AD-A2A7893DF385}" srcId="{6A9CCD58-A6A5-473A-867E-00E3FBA98A13}" destId="{44789CB6-E9AB-4B06-B4DC-5492FF917CF6}" srcOrd="0" destOrd="0" parTransId="{5757E3F5-4001-4657-8772-9537E9838176}" sibTransId="{ABC8E4F5-A108-40A0-B254-00898D590B2F}"/>
    <dgm:cxn modelId="{9E1BF4A8-79F9-4660-B4AF-137CE53B20D8}" srcId="{6A9CCD58-A6A5-473A-867E-00E3FBA98A13}" destId="{4C1B136A-BDE8-4765-9474-0AA6064D71DB}" srcOrd="3" destOrd="0" parTransId="{E269F039-E751-448D-AEDB-7A2A6722659D}" sibTransId="{5DE2AFB0-533B-4B1F-A48D-7442D8D2FFCE}"/>
    <dgm:cxn modelId="{A293B0E6-500D-4549-89F7-C86B97A11ECE}" type="presOf" srcId="{58D8E775-6EA6-4DBC-8321-ACD2C47935A6}" destId="{FEBECA5A-766A-4EF4-B6A1-5CB56A0CE5EB}" srcOrd="0"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3819B8BF-9A63-47A7-85B6-E53031AD6883}" type="presOf" srcId="{44789CB6-E9AB-4B06-B4DC-5492FF917CF6}" destId="{73BAAB80-7888-41D8-BD0E-11F8A3658F01}" srcOrd="0" destOrd="0" presId="urn:microsoft.com/office/officeart/2005/8/layout/radial5"/>
    <dgm:cxn modelId="{16318776-DE97-4450-9B1E-DEBBA20F62C5}" type="presOf" srcId="{4C1B136A-BDE8-4765-9474-0AA6064D71DB}" destId="{7799E70A-D0A1-4D93-8EF9-5248031B9861}" srcOrd="0" destOrd="0" presId="urn:microsoft.com/office/officeart/2005/8/layout/radial5"/>
    <dgm:cxn modelId="{D05827B9-FF32-4885-A56C-B5B87C330333}" type="presParOf" srcId="{CC379FD8-5426-419F-99E9-4FDFF420ADA9}" destId="{C7B3DBEE-DCEB-4E6D-87BF-4BD55464B9DB}" srcOrd="0" destOrd="0" presId="urn:microsoft.com/office/officeart/2005/8/layout/radial5"/>
    <dgm:cxn modelId="{B118D531-2710-424C-B027-24544236368D}" type="presParOf" srcId="{CC379FD8-5426-419F-99E9-4FDFF420ADA9}" destId="{9446FB39-E0DD-4A55-9064-0ADB812DA209}" srcOrd="1" destOrd="0" presId="urn:microsoft.com/office/officeart/2005/8/layout/radial5"/>
    <dgm:cxn modelId="{859589D9-BCD9-4E99-9C23-05C75C9B2D26}" type="presParOf" srcId="{9446FB39-E0DD-4A55-9064-0ADB812DA209}" destId="{66B6F8EA-0D91-40D4-9A43-F66E1B9AB721}" srcOrd="0" destOrd="0" presId="urn:microsoft.com/office/officeart/2005/8/layout/radial5"/>
    <dgm:cxn modelId="{056704DD-F8C8-4CB7-B7B2-DFA76E3138F5}" type="presParOf" srcId="{CC379FD8-5426-419F-99E9-4FDFF420ADA9}" destId="{73BAAB80-7888-41D8-BD0E-11F8A3658F01}" srcOrd="2" destOrd="0" presId="urn:microsoft.com/office/officeart/2005/8/layout/radial5"/>
    <dgm:cxn modelId="{518074CE-06EA-4858-89B5-7EA4D2E3187E}" type="presParOf" srcId="{CC379FD8-5426-419F-99E9-4FDFF420ADA9}" destId="{FEBECA5A-766A-4EF4-B6A1-5CB56A0CE5EB}" srcOrd="3" destOrd="0" presId="urn:microsoft.com/office/officeart/2005/8/layout/radial5"/>
    <dgm:cxn modelId="{E958ADF0-50AB-4402-8C40-BAD33D5AAF87}" type="presParOf" srcId="{FEBECA5A-766A-4EF4-B6A1-5CB56A0CE5EB}" destId="{80C10543-CC63-494E-A813-F6FD97BDE817}" srcOrd="0" destOrd="0" presId="urn:microsoft.com/office/officeart/2005/8/layout/radial5"/>
    <dgm:cxn modelId="{61E396CE-6BBA-4B11-AFC2-9F8FB6CAA9F3}" type="presParOf" srcId="{CC379FD8-5426-419F-99E9-4FDFF420ADA9}" destId="{4741DB28-5784-4D5C-BFA4-F4FE117EF96C}" srcOrd="4" destOrd="0" presId="urn:microsoft.com/office/officeart/2005/8/layout/radial5"/>
    <dgm:cxn modelId="{EE04775C-200E-427E-9B9D-D202C5FFAB35}" type="presParOf" srcId="{CC379FD8-5426-419F-99E9-4FDFF420ADA9}" destId="{710D2FB5-786E-41D8-889E-CF18734422AA}" srcOrd="5" destOrd="0" presId="urn:microsoft.com/office/officeart/2005/8/layout/radial5"/>
    <dgm:cxn modelId="{EF97E747-82E1-4D00-8425-525B932C7193}" type="presParOf" srcId="{710D2FB5-786E-41D8-889E-CF18734422AA}" destId="{C2122556-3FCB-4A05-A0CA-F342846577A9}" srcOrd="0" destOrd="0" presId="urn:microsoft.com/office/officeart/2005/8/layout/radial5"/>
    <dgm:cxn modelId="{3E835F35-40D0-4BCC-B710-DC81741F450D}" type="presParOf" srcId="{CC379FD8-5426-419F-99E9-4FDFF420ADA9}" destId="{790C99C5-63CD-4906-9D55-5EFA99708192}" srcOrd="6" destOrd="0" presId="urn:microsoft.com/office/officeart/2005/8/layout/radial5"/>
    <dgm:cxn modelId="{3A350EE2-8BD3-444F-A78B-73C61033E06C}" type="presParOf" srcId="{CC379FD8-5426-419F-99E9-4FDFF420ADA9}" destId="{CF3EF5F1-D9F9-46E6-ADBF-1CB7D253DC3B}" srcOrd="7" destOrd="0" presId="urn:microsoft.com/office/officeart/2005/8/layout/radial5"/>
    <dgm:cxn modelId="{DA842E47-81FC-46A8-8818-506208B84086}" type="presParOf" srcId="{CF3EF5F1-D9F9-46E6-ADBF-1CB7D253DC3B}" destId="{5B326682-C31E-4FAC-BC32-9564668FEEBF}" srcOrd="0" destOrd="0" presId="urn:microsoft.com/office/officeart/2005/8/layout/radial5"/>
    <dgm:cxn modelId="{B7AB55C0-7D3D-4BD3-9E9A-F28042172C0D}"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Les mains sales</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Main du menteur</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6F340930-8C25-47B7-A701-F82305397237}">
      <dgm:prSet phldrT="[Texte]"/>
      <dgm:spPr/>
      <dgm:t>
        <a:bodyPr/>
        <a:lstStyle/>
        <a:p>
          <a:r>
            <a:rPr lang="fr-FR" dirty="0" smtClean="0"/>
            <a:t>main basse </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Main leste</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EFE41DA7-0CDE-4ED7-A1EE-A4B2301DF488}">
      <dgm:prSet phldrT="[Texte]"/>
      <dgm:spPr/>
      <dgm:t>
        <a:bodyPr/>
        <a:lstStyle/>
        <a:p>
          <a:pPr algn="ctr"/>
          <a:r>
            <a:rPr lang="fr-FR" b="1" dirty="0" smtClean="0"/>
            <a:t>Main lubrique</a:t>
          </a:r>
          <a:endParaRPr lang="fr-FR" dirty="0"/>
        </a:p>
      </dgm:t>
    </dgm:pt>
    <dgm:pt modelId="{64226B67-96ED-4662-9F1A-F0DA53363229}" type="sibTrans" cxnId="{7057F2D9-B7F9-4F93-8191-6738135D10B8}">
      <dgm:prSet/>
      <dgm:spPr/>
      <dgm:t>
        <a:bodyPr/>
        <a:lstStyle/>
        <a:p>
          <a:endParaRPr lang="fr-FR"/>
        </a:p>
      </dgm:t>
    </dgm:pt>
    <dgm:pt modelId="{58D8E775-6EA6-4DBC-8321-ACD2C47935A6}" type="parTrans" cxnId="{7057F2D9-B7F9-4F93-8191-6738135D10B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AB6030DC-3559-4FAE-8BE8-EF4B5AEBDE87}" type="presOf" srcId="{44789CB6-E9AB-4B06-B4DC-5492FF917CF6}" destId="{73BAAB80-7888-41D8-BD0E-11F8A3658F01}" srcOrd="0" destOrd="0" presId="urn:microsoft.com/office/officeart/2005/8/layout/radial5"/>
    <dgm:cxn modelId="{7057F2D9-B7F9-4F93-8191-6738135D10B8}" srcId="{6A9CCD58-A6A5-473A-867E-00E3FBA98A13}" destId="{EFE41DA7-0CDE-4ED7-A1EE-A4B2301DF488}" srcOrd="1" destOrd="0" parTransId="{58D8E775-6EA6-4DBC-8321-ACD2C47935A6}" sibTransId="{64226B67-96ED-4662-9F1A-F0DA53363229}"/>
    <dgm:cxn modelId="{BEBFCB89-4B9B-4A11-8148-F52B5C90F558}" type="presOf" srcId="{2920C762-3685-4075-99E8-2B5FCF8B73CE}" destId="{710D2FB5-786E-41D8-889E-CF18734422AA}" srcOrd="0" destOrd="0" presId="urn:microsoft.com/office/officeart/2005/8/layout/radial5"/>
    <dgm:cxn modelId="{9A8443A4-45A9-419B-BAE3-C0BEEA853002}" type="presOf" srcId="{6A9CCD58-A6A5-473A-867E-00E3FBA98A13}" destId="{C7B3DBEE-DCEB-4E6D-87BF-4BD55464B9DB}" srcOrd="0" destOrd="0" presId="urn:microsoft.com/office/officeart/2005/8/layout/radial5"/>
    <dgm:cxn modelId="{2F0673A7-FFA0-4F85-BD77-CF1C0A3E7F74}" type="presOf" srcId="{58D8E775-6EA6-4DBC-8321-ACD2C47935A6}" destId="{FEBECA5A-766A-4EF4-B6A1-5CB56A0CE5EB}" srcOrd="0" destOrd="0" presId="urn:microsoft.com/office/officeart/2005/8/layout/radial5"/>
    <dgm:cxn modelId="{0CF386B5-C6E3-4C85-AC94-BDC101BC2CD8}" type="presOf" srcId="{58D8E775-6EA6-4DBC-8321-ACD2C47935A6}" destId="{80C10543-CC63-494E-A813-F6FD97BDE817}" srcOrd="1" destOrd="0" presId="urn:microsoft.com/office/officeart/2005/8/layout/radial5"/>
    <dgm:cxn modelId="{0F347C59-8945-4A7D-BDC8-D2C8E2ADDE3C}" type="presOf" srcId="{E269F039-E751-448D-AEDB-7A2A6722659D}" destId="{5B326682-C31E-4FAC-BC32-9564668FEEBF}" srcOrd="1" destOrd="0" presId="urn:microsoft.com/office/officeart/2005/8/layout/radial5"/>
    <dgm:cxn modelId="{2EFDC26D-4B52-455F-A087-E0A436A2D398}" type="presOf" srcId="{FA7155F9-146D-408A-889D-4E2FEDE8C8BC}" destId="{CC379FD8-5426-419F-99E9-4FDFF420ADA9}" srcOrd="0" destOrd="0" presId="urn:microsoft.com/office/officeart/2005/8/layout/radial5"/>
    <dgm:cxn modelId="{9CB1BA20-F500-4190-AE99-A486252F701E}" type="presOf" srcId="{5757E3F5-4001-4657-8772-9537E9838176}" destId="{66B6F8EA-0D91-40D4-9A43-F66E1B9AB721}" srcOrd="1" destOrd="0" presId="urn:microsoft.com/office/officeart/2005/8/layout/radial5"/>
    <dgm:cxn modelId="{295FAE3E-5F70-4837-BC1A-34C853E5C205}" type="presOf" srcId="{6F340930-8C25-47B7-A701-F82305397237}" destId="{790C99C5-63CD-4906-9D55-5EFA99708192}" srcOrd="0" destOrd="0" presId="urn:microsoft.com/office/officeart/2005/8/layout/radial5"/>
    <dgm:cxn modelId="{71D2D57F-591C-4F60-B1C0-3574F7EB12A6}" type="presOf" srcId="{5757E3F5-4001-4657-8772-9537E9838176}" destId="{9446FB39-E0DD-4A55-9064-0ADB812DA209}" srcOrd="0" destOrd="0" presId="urn:microsoft.com/office/officeart/2005/8/layout/radial5"/>
    <dgm:cxn modelId="{E13DDBAA-6D64-49E2-A27F-DDE53EC72B8C}" type="presOf" srcId="{EFE41DA7-0CDE-4ED7-A1EE-A4B2301DF488}" destId="{4741DB28-5784-4D5C-BFA4-F4FE117EF96C}" srcOrd="0"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9E1BF4A8-79F9-4660-B4AF-137CE53B20D8}" srcId="{6A9CCD58-A6A5-473A-867E-00E3FBA98A13}" destId="{4C1B136A-BDE8-4765-9474-0AA6064D71DB}" srcOrd="3" destOrd="0" parTransId="{E269F039-E751-448D-AEDB-7A2A6722659D}" sibTransId="{5DE2AFB0-533B-4B1F-A48D-7442D8D2FFCE}"/>
    <dgm:cxn modelId="{7ED943DA-D4A1-48E6-98A3-8A810D28460A}" type="presOf" srcId="{4C1B136A-BDE8-4765-9474-0AA6064D71DB}" destId="{7799E70A-D0A1-4D93-8EF9-5248031B9861}" srcOrd="0"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5CCF74AF-3FAC-4363-9FCB-FFB57FAB0CB7}" type="presOf" srcId="{E269F039-E751-448D-AEDB-7A2A6722659D}" destId="{CF3EF5F1-D9F9-46E6-ADBF-1CB7D253DC3B}" srcOrd="0" destOrd="0" presId="urn:microsoft.com/office/officeart/2005/8/layout/radial5"/>
    <dgm:cxn modelId="{6BA9ECDA-049D-4ED0-9A0E-1B882F577E32}" type="presOf" srcId="{2920C762-3685-4075-99E8-2B5FCF8B73CE}" destId="{C2122556-3FCB-4A05-A0CA-F342846577A9}" srcOrd="1" destOrd="0" presId="urn:microsoft.com/office/officeart/2005/8/layout/radial5"/>
    <dgm:cxn modelId="{EF30A19D-195D-4620-9C4F-0B868050F167}" type="presParOf" srcId="{CC379FD8-5426-419F-99E9-4FDFF420ADA9}" destId="{C7B3DBEE-DCEB-4E6D-87BF-4BD55464B9DB}" srcOrd="0" destOrd="0" presId="urn:microsoft.com/office/officeart/2005/8/layout/radial5"/>
    <dgm:cxn modelId="{32C65D9C-971F-41DB-8F2A-A919A033D14E}" type="presParOf" srcId="{CC379FD8-5426-419F-99E9-4FDFF420ADA9}" destId="{9446FB39-E0DD-4A55-9064-0ADB812DA209}" srcOrd="1" destOrd="0" presId="urn:microsoft.com/office/officeart/2005/8/layout/radial5"/>
    <dgm:cxn modelId="{369E2AEF-BBDD-4A23-8EA6-2F9B3AFE1166}" type="presParOf" srcId="{9446FB39-E0DD-4A55-9064-0ADB812DA209}" destId="{66B6F8EA-0D91-40D4-9A43-F66E1B9AB721}" srcOrd="0" destOrd="0" presId="urn:microsoft.com/office/officeart/2005/8/layout/radial5"/>
    <dgm:cxn modelId="{3A10386F-8ABC-4119-AC9C-7DC9F2D538BB}" type="presParOf" srcId="{CC379FD8-5426-419F-99E9-4FDFF420ADA9}" destId="{73BAAB80-7888-41D8-BD0E-11F8A3658F01}" srcOrd="2" destOrd="0" presId="urn:microsoft.com/office/officeart/2005/8/layout/radial5"/>
    <dgm:cxn modelId="{A3BC2C56-19C5-4EE3-80A9-3658B53CEF0C}" type="presParOf" srcId="{CC379FD8-5426-419F-99E9-4FDFF420ADA9}" destId="{FEBECA5A-766A-4EF4-B6A1-5CB56A0CE5EB}" srcOrd="3" destOrd="0" presId="urn:microsoft.com/office/officeart/2005/8/layout/radial5"/>
    <dgm:cxn modelId="{8781D5B0-574C-4444-882F-C15741B3DA1B}" type="presParOf" srcId="{FEBECA5A-766A-4EF4-B6A1-5CB56A0CE5EB}" destId="{80C10543-CC63-494E-A813-F6FD97BDE817}" srcOrd="0" destOrd="0" presId="urn:microsoft.com/office/officeart/2005/8/layout/radial5"/>
    <dgm:cxn modelId="{47FF6FA4-5BA1-4D36-B231-B49C5A9B457D}" type="presParOf" srcId="{CC379FD8-5426-419F-99E9-4FDFF420ADA9}" destId="{4741DB28-5784-4D5C-BFA4-F4FE117EF96C}" srcOrd="4" destOrd="0" presId="urn:microsoft.com/office/officeart/2005/8/layout/radial5"/>
    <dgm:cxn modelId="{8B57B806-12DE-4721-980D-5B46F0ACE603}" type="presParOf" srcId="{CC379FD8-5426-419F-99E9-4FDFF420ADA9}" destId="{710D2FB5-786E-41D8-889E-CF18734422AA}" srcOrd="5" destOrd="0" presId="urn:microsoft.com/office/officeart/2005/8/layout/radial5"/>
    <dgm:cxn modelId="{0B591424-3CC0-41F5-8F42-FDCF56F6403C}" type="presParOf" srcId="{710D2FB5-786E-41D8-889E-CF18734422AA}" destId="{C2122556-3FCB-4A05-A0CA-F342846577A9}" srcOrd="0" destOrd="0" presId="urn:microsoft.com/office/officeart/2005/8/layout/radial5"/>
    <dgm:cxn modelId="{8FE0A64B-4F6A-44A9-8BE1-204017D62BFC}" type="presParOf" srcId="{CC379FD8-5426-419F-99E9-4FDFF420ADA9}" destId="{790C99C5-63CD-4906-9D55-5EFA99708192}" srcOrd="6" destOrd="0" presId="urn:microsoft.com/office/officeart/2005/8/layout/radial5"/>
    <dgm:cxn modelId="{D97C7E5F-9C6D-441B-BAE3-824AAA3B1CE8}" type="presParOf" srcId="{CC379FD8-5426-419F-99E9-4FDFF420ADA9}" destId="{CF3EF5F1-D9F9-46E6-ADBF-1CB7D253DC3B}" srcOrd="7" destOrd="0" presId="urn:microsoft.com/office/officeart/2005/8/layout/radial5"/>
    <dgm:cxn modelId="{9B259E33-5155-432C-9583-79E3220A16A1}" type="presParOf" srcId="{CF3EF5F1-D9F9-46E6-ADBF-1CB7D253DC3B}" destId="{5B326682-C31E-4FAC-BC32-9564668FEEBF}" srcOrd="0" destOrd="0" presId="urn:microsoft.com/office/officeart/2005/8/layout/radial5"/>
    <dgm:cxn modelId="{644CD485-6928-46E7-8FC8-25F98839BA24}"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7894E6-104B-47EA-B562-FBB8F154A39D}"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0007A892-0DA1-4DD3-B312-35E621176F73}">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4000" dirty="0" smtClean="0"/>
            <a:t>Gravité (attrait) du bien</a:t>
          </a:r>
          <a:endParaRPr lang="fr-FR" sz="4000" dirty="0"/>
        </a:p>
      </dgm:t>
    </dgm:pt>
    <dgm:pt modelId="{B763C0C5-A129-4A0B-9E6F-AFC1CFA85270}" type="parTrans" cxnId="{B71FC0A7-EBF7-49DD-964A-A81E1CC1CCE1}">
      <dgm:prSet/>
      <dgm:spPr/>
      <dgm:t>
        <a:bodyPr/>
        <a:lstStyle/>
        <a:p>
          <a:endParaRPr lang="fr-FR"/>
        </a:p>
      </dgm:t>
    </dgm:pt>
    <dgm:pt modelId="{3810C32C-23A0-4500-B895-B5C33B78EDC0}" type="sibTrans" cxnId="{B71FC0A7-EBF7-49DD-964A-A81E1CC1CCE1}">
      <dgm:prSet/>
      <dgm:spPr/>
      <dgm:t>
        <a:bodyPr/>
        <a:lstStyle/>
        <a:p>
          <a:endParaRPr lang="fr-FR"/>
        </a:p>
      </dgm:t>
    </dgm:pt>
    <dgm:pt modelId="{1F4D2F69-29A9-440C-9BA0-F13C0CC64382}">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4000" dirty="0" smtClean="0"/>
            <a:t>Gravité (attrait) du mal</a:t>
          </a:r>
          <a:endParaRPr lang="fr-FR" sz="4000" dirty="0"/>
        </a:p>
      </dgm:t>
    </dgm:pt>
    <dgm:pt modelId="{3093573F-EF84-4B51-8DCC-A644DB93D4FA}" type="parTrans" cxnId="{2841BFF0-8048-4F37-AF59-AFE680D70C6A}">
      <dgm:prSet/>
      <dgm:spPr/>
      <dgm:t>
        <a:bodyPr/>
        <a:lstStyle/>
        <a:p>
          <a:endParaRPr lang="fr-FR"/>
        </a:p>
      </dgm:t>
    </dgm:pt>
    <dgm:pt modelId="{59F2F445-AFF9-4197-8AA8-B78D2BC89E10}" type="sibTrans" cxnId="{2841BFF0-8048-4F37-AF59-AFE680D70C6A}">
      <dgm:prSet/>
      <dgm:spPr/>
      <dgm:t>
        <a:bodyPr/>
        <a:lstStyle/>
        <a:p>
          <a:endParaRPr lang="fr-FR"/>
        </a:p>
      </dgm:t>
    </dgm:pt>
    <dgm:pt modelId="{6E70B61E-6905-4F35-AD24-6AD2886E8F31}" type="pres">
      <dgm:prSet presAssocID="{F27894E6-104B-47EA-B562-FBB8F154A39D}" presName="compositeShape" presStyleCnt="0">
        <dgm:presLayoutVars>
          <dgm:chMax val="2"/>
          <dgm:dir/>
          <dgm:resizeHandles val="exact"/>
        </dgm:presLayoutVars>
      </dgm:prSet>
      <dgm:spPr/>
      <dgm:t>
        <a:bodyPr/>
        <a:lstStyle/>
        <a:p>
          <a:endParaRPr lang="fr-FR"/>
        </a:p>
      </dgm:t>
    </dgm:pt>
    <dgm:pt modelId="{00436975-CA33-4573-BF99-75A01ABC760F}" type="pres">
      <dgm:prSet presAssocID="{0007A892-0DA1-4DD3-B312-35E621176F73}" presName="upArrow" presStyleLbl="node1" presStyleIdx="0" presStyleCnt="2">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53D08509-0679-48FC-B81F-A3A7D925FFD3}" type="pres">
      <dgm:prSet presAssocID="{0007A892-0DA1-4DD3-B312-35E621176F73}" presName="upArrowText" presStyleLbl="revTx" presStyleIdx="0" presStyleCnt="2" custScaleX="126094" custScaleY="52249" custLinFactNeighborX="13685" custLinFactNeighborY="-21699">
        <dgm:presLayoutVars>
          <dgm:chMax val="0"/>
          <dgm:bulletEnabled val="1"/>
        </dgm:presLayoutVars>
      </dgm:prSet>
      <dgm:spPr/>
      <dgm:t>
        <a:bodyPr/>
        <a:lstStyle/>
        <a:p>
          <a:endParaRPr lang="fr-FR"/>
        </a:p>
      </dgm:t>
    </dgm:pt>
    <dgm:pt modelId="{B162096B-BEC1-45F7-968B-1E3967994175}" type="pres">
      <dgm:prSet presAssocID="{1F4D2F69-29A9-440C-9BA0-F13C0CC64382}" presName="downArrow" presStyleLbl="node1" presStyleIdx="1" presStyleCnt="2" custLinFactNeighborX="-28110" custLinFactNeighborY="914">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3FBDAD3D-1C0C-4E40-BC20-C4E354A399AE}" type="pres">
      <dgm:prSet presAssocID="{1F4D2F69-29A9-440C-9BA0-F13C0CC64382}" presName="downArrowText" presStyleLbl="revTx" presStyleIdx="1" presStyleCnt="2" custScaleX="126006" custScaleY="47660" custLinFactNeighborX="363" custLinFactNeighborY="23717">
        <dgm:presLayoutVars>
          <dgm:chMax val="0"/>
          <dgm:bulletEnabled val="1"/>
        </dgm:presLayoutVars>
      </dgm:prSet>
      <dgm:spPr/>
      <dgm:t>
        <a:bodyPr/>
        <a:lstStyle/>
        <a:p>
          <a:endParaRPr lang="fr-FR"/>
        </a:p>
      </dgm:t>
    </dgm:pt>
  </dgm:ptLst>
  <dgm:cxnLst>
    <dgm:cxn modelId="{3E37DCA6-F9A8-4952-B7BD-19A7821965FC}" type="presOf" srcId="{F27894E6-104B-47EA-B562-FBB8F154A39D}" destId="{6E70B61E-6905-4F35-AD24-6AD2886E8F31}" srcOrd="0" destOrd="0" presId="urn:microsoft.com/office/officeart/2005/8/layout/arrow4"/>
    <dgm:cxn modelId="{3B59E99D-CEDC-4A6D-AEAE-A7D8E3E08E88}" type="presOf" srcId="{0007A892-0DA1-4DD3-B312-35E621176F73}" destId="{53D08509-0679-48FC-B81F-A3A7D925FFD3}" srcOrd="0" destOrd="0" presId="urn:microsoft.com/office/officeart/2005/8/layout/arrow4"/>
    <dgm:cxn modelId="{B71FC0A7-EBF7-49DD-964A-A81E1CC1CCE1}" srcId="{F27894E6-104B-47EA-B562-FBB8F154A39D}" destId="{0007A892-0DA1-4DD3-B312-35E621176F73}" srcOrd="0" destOrd="0" parTransId="{B763C0C5-A129-4A0B-9E6F-AFC1CFA85270}" sibTransId="{3810C32C-23A0-4500-B895-B5C33B78EDC0}"/>
    <dgm:cxn modelId="{7A7808C6-DF69-4FCC-8175-5C5AEAE4FFEC}" type="presOf" srcId="{1F4D2F69-29A9-440C-9BA0-F13C0CC64382}" destId="{3FBDAD3D-1C0C-4E40-BC20-C4E354A399AE}" srcOrd="0" destOrd="0" presId="urn:microsoft.com/office/officeart/2005/8/layout/arrow4"/>
    <dgm:cxn modelId="{2841BFF0-8048-4F37-AF59-AFE680D70C6A}" srcId="{F27894E6-104B-47EA-B562-FBB8F154A39D}" destId="{1F4D2F69-29A9-440C-9BA0-F13C0CC64382}" srcOrd="1" destOrd="0" parTransId="{3093573F-EF84-4B51-8DCC-A644DB93D4FA}" sibTransId="{59F2F445-AFF9-4197-8AA8-B78D2BC89E10}"/>
    <dgm:cxn modelId="{2FD024AA-57B8-471B-AF07-F71519306DEC}" type="presParOf" srcId="{6E70B61E-6905-4F35-AD24-6AD2886E8F31}" destId="{00436975-CA33-4573-BF99-75A01ABC760F}" srcOrd="0" destOrd="0" presId="urn:microsoft.com/office/officeart/2005/8/layout/arrow4"/>
    <dgm:cxn modelId="{D8E79F07-712E-4BBE-99B5-4CF2AD7D8220}" type="presParOf" srcId="{6E70B61E-6905-4F35-AD24-6AD2886E8F31}" destId="{53D08509-0679-48FC-B81F-A3A7D925FFD3}" srcOrd="1" destOrd="0" presId="urn:microsoft.com/office/officeart/2005/8/layout/arrow4"/>
    <dgm:cxn modelId="{2A3B1E2B-6A2F-48F3-94F9-5B669633B9D5}" type="presParOf" srcId="{6E70B61E-6905-4F35-AD24-6AD2886E8F31}" destId="{B162096B-BEC1-45F7-968B-1E3967994175}" srcOrd="2" destOrd="0" presId="urn:microsoft.com/office/officeart/2005/8/layout/arrow4"/>
    <dgm:cxn modelId="{CB32A65D-5480-427D-A3B9-2C113BE178B4}" type="presParOf" srcId="{6E70B61E-6905-4F35-AD24-6AD2886E8F31}" destId="{3FBDAD3D-1C0C-4E40-BC20-C4E354A399A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7EF3-46F1-4230-A431-7AC4308A3711}">
      <dsp:nvSpPr>
        <dsp:cNvPr id="0" name=""/>
        <dsp:cNvSpPr/>
      </dsp:nvSpPr>
      <dsp:spPr>
        <a:xfrm rot="16200000">
          <a:off x="1333500" y="-1333500"/>
          <a:ext cx="3429000" cy="6096000"/>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fr-FR" sz="4800" kern="1200" dirty="0" smtClean="0"/>
            <a:t>Crier son espoir</a:t>
          </a:r>
        </a:p>
        <a:p>
          <a:pPr lvl="0" algn="ctr" defTabSz="2133600">
            <a:lnSpc>
              <a:spcPct val="90000"/>
            </a:lnSpc>
            <a:spcBef>
              <a:spcPct val="0"/>
            </a:spcBef>
            <a:spcAft>
              <a:spcPct val="35000"/>
            </a:spcAft>
          </a:pPr>
          <a:r>
            <a:rPr lang="fr-FR" sz="3700" kern="1200" dirty="0" smtClean="0"/>
            <a:t>Parole Donnée N° 223</a:t>
          </a:r>
        </a:p>
        <a:p>
          <a:pPr lvl="0" algn="ctr" defTabSz="2133600">
            <a:lnSpc>
              <a:spcPct val="90000"/>
            </a:lnSpc>
            <a:spcBef>
              <a:spcPct val="0"/>
            </a:spcBef>
            <a:spcAft>
              <a:spcPct val="35000"/>
            </a:spcAft>
          </a:pPr>
          <a:r>
            <a:rPr lang="fr-FR" sz="3700" kern="1200" dirty="0" smtClean="0"/>
            <a:t>Mercredi 7 octobre</a:t>
          </a:r>
          <a:endParaRPr lang="fr-FR" sz="3700" kern="1200" dirty="0"/>
        </a:p>
      </dsp:txBody>
      <dsp:txXfrm rot="5400000">
        <a:off x="0" y="0"/>
        <a:ext cx="6096000" cy="2571750"/>
      </dsp:txXfrm>
    </dsp:sp>
    <dsp:sp modelId="{D989181D-14DA-45F7-A0B1-68D711F56E69}">
      <dsp:nvSpPr>
        <dsp:cNvPr id="0" name=""/>
        <dsp:cNvSpPr/>
      </dsp:nvSpPr>
      <dsp:spPr>
        <a:xfrm>
          <a:off x="6096000" y="0"/>
          <a:ext cx="6096000" cy="3429000"/>
        </a:xfrm>
        <a:prstGeom prst="round1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Fais-ton connaître</a:t>
          </a:r>
        </a:p>
        <a:p>
          <a:pPr lvl="0" algn="ctr" defTabSz="1778000">
            <a:lnSpc>
              <a:spcPct val="90000"/>
            </a:lnSpc>
            <a:spcBef>
              <a:spcPct val="0"/>
            </a:spcBef>
            <a:spcAft>
              <a:spcPct val="35000"/>
            </a:spcAft>
          </a:pPr>
          <a:r>
            <a:rPr lang="fr-FR" sz="3700" kern="1200" dirty="0" smtClean="0"/>
            <a:t>Parole Donnée N° 224</a:t>
          </a:r>
        </a:p>
        <a:p>
          <a:pPr lvl="0" algn="ctr" defTabSz="1778000">
            <a:lnSpc>
              <a:spcPct val="90000"/>
            </a:lnSpc>
            <a:spcBef>
              <a:spcPct val="0"/>
            </a:spcBef>
            <a:spcAft>
              <a:spcPct val="35000"/>
            </a:spcAft>
          </a:pPr>
          <a:r>
            <a:rPr lang="fr-FR" sz="3700" kern="1200" dirty="0" smtClean="0"/>
            <a:t>Mercredi 14 octobre</a:t>
          </a:r>
          <a:endParaRPr lang="fr-FR" sz="3700" kern="1200" dirty="0"/>
        </a:p>
      </dsp:txBody>
      <dsp:txXfrm>
        <a:off x="6096000" y="0"/>
        <a:ext cx="6096000" cy="2571750"/>
      </dsp:txXfrm>
    </dsp:sp>
    <dsp:sp modelId="{F5434E9E-090D-44B5-A4BF-C89DC348F105}">
      <dsp:nvSpPr>
        <dsp:cNvPr id="0" name=""/>
        <dsp:cNvSpPr/>
      </dsp:nvSpPr>
      <dsp:spPr>
        <a:xfrm rot="10800000">
          <a:off x="0" y="3429000"/>
          <a:ext cx="6096000" cy="3429000"/>
        </a:xfrm>
        <a:prstGeom prst="round1Rect">
          <a:avLst/>
        </a:prstGeom>
        <a:gradFill rotWithShape="0">
          <a:gsLst>
            <a:gs pos="0">
              <a:schemeClr val="accent3">
                <a:hueOff val="-3720649"/>
                <a:satOff val="-20381"/>
                <a:lumOff val="6275"/>
                <a:alphaOff val="0"/>
                <a:shade val="15000"/>
                <a:satMod val="180000"/>
              </a:schemeClr>
            </a:gs>
            <a:gs pos="50000">
              <a:schemeClr val="accent3">
                <a:hueOff val="-3720649"/>
                <a:satOff val="-20381"/>
                <a:lumOff val="6275"/>
                <a:alphaOff val="0"/>
                <a:shade val="45000"/>
                <a:satMod val="170000"/>
              </a:schemeClr>
            </a:gs>
            <a:gs pos="70000">
              <a:schemeClr val="accent3">
                <a:hueOff val="-3720649"/>
                <a:satOff val="-20381"/>
                <a:lumOff val="6275"/>
                <a:alphaOff val="0"/>
                <a:tint val="99000"/>
                <a:shade val="65000"/>
                <a:satMod val="155000"/>
              </a:schemeClr>
            </a:gs>
            <a:gs pos="100000">
              <a:schemeClr val="accent3">
                <a:hueOff val="-3720649"/>
                <a:satOff val="-20381"/>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720649"/>
              <a:satOff val="-20381"/>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Parler enfin et revivre </a:t>
          </a:r>
        </a:p>
        <a:p>
          <a:pPr lvl="0" algn="ctr" defTabSz="1778000">
            <a:lnSpc>
              <a:spcPct val="90000"/>
            </a:lnSpc>
            <a:spcBef>
              <a:spcPct val="0"/>
            </a:spcBef>
            <a:spcAft>
              <a:spcPct val="35000"/>
            </a:spcAft>
          </a:pPr>
          <a:r>
            <a:rPr lang="fr-FR" sz="3700" kern="1200" dirty="0" smtClean="0"/>
            <a:t>Parole Donnée N° 225</a:t>
          </a:r>
        </a:p>
        <a:p>
          <a:pPr lvl="0" algn="ctr" defTabSz="1778000">
            <a:lnSpc>
              <a:spcPct val="90000"/>
            </a:lnSpc>
            <a:spcBef>
              <a:spcPct val="0"/>
            </a:spcBef>
            <a:spcAft>
              <a:spcPct val="35000"/>
            </a:spcAft>
          </a:pPr>
          <a:r>
            <a:rPr lang="fr-FR" sz="3700" kern="1200" dirty="0" smtClean="0"/>
            <a:t>Mercredi 21 octobre</a:t>
          </a:r>
          <a:endParaRPr lang="fr-FR" sz="3700" kern="1200" dirty="0"/>
        </a:p>
      </dsp:txBody>
      <dsp:txXfrm rot="10800000">
        <a:off x="0" y="4286249"/>
        <a:ext cx="6096000" cy="2571750"/>
      </dsp:txXfrm>
    </dsp:sp>
    <dsp:sp modelId="{3B191063-7DBC-49F9-8326-1B1667D93B40}">
      <dsp:nvSpPr>
        <dsp:cNvPr id="0" name=""/>
        <dsp:cNvSpPr/>
      </dsp:nvSpPr>
      <dsp:spPr>
        <a:xfrm rot="5400000">
          <a:off x="7429500" y="2095500"/>
          <a:ext cx="3429000" cy="6096000"/>
        </a:xfrm>
        <a:prstGeom prst="round1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Je voudrais te dire …</a:t>
          </a:r>
        </a:p>
        <a:p>
          <a:pPr lvl="0" algn="ctr" defTabSz="1778000">
            <a:lnSpc>
              <a:spcPct val="90000"/>
            </a:lnSpc>
            <a:spcBef>
              <a:spcPct val="0"/>
            </a:spcBef>
            <a:spcAft>
              <a:spcPct val="35000"/>
            </a:spcAft>
          </a:pPr>
          <a:r>
            <a:rPr lang="fr-FR" sz="3700" kern="1200" dirty="0" smtClean="0"/>
            <a:t>Parole Donnée N° 226</a:t>
          </a:r>
        </a:p>
        <a:p>
          <a:pPr lvl="0" algn="ctr" defTabSz="1778000">
            <a:lnSpc>
              <a:spcPct val="90000"/>
            </a:lnSpc>
            <a:spcBef>
              <a:spcPct val="0"/>
            </a:spcBef>
            <a:spcAft>
              <a:spcPct val="35000"/>
            </a:spcAft>
          </a:pPr>
          <a:r>
            <a:rPr lang="fr-FR" sz="3700" kern="1200" dirty="0" smtClean="0"/>
            <a:t>Mercredi 28 octobre</a:t>
          </a:r>
          <a:endParaRPr lang="fr-FR" sz="3700" kern="1200" dirty="0"/>
        </a:p>
      </dsp:txBody>
      <dsp:txXfrm rot="-5400000">
        <a:off x="6096000" y="4286249"/>
        <a:ext cx="6096000" cy="2571750"/>
      </dsp:txXfrm>
    </dsp:sp>
    <dsp:sp modelId="{FFD815C0-8338-4F0B-81C1-4435A1080F5B}">
      <dsp:nvSpPr>
        <dsp:cNvPr id="0" name=""/>
        <dsp:cNvSpPr/>
      </dsp:nvSpPr>
      <dsp:spPr>
        <a:xfrm>
          <a:off x="1979407" y="2807742"/>
          <a:ext cx="8233184" cy="1242515"/>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smtClean="0">
              <a:solidFill>
                <a:srgbClr val="FFC000"/>
              </a:solidFill>
            </a:rPr>
            <a:t>Les semaines des confessions</a:t>
          </a:r>
          <a:endParaRPr lang="fr-FR" sz="4300" kern="1200" dirty="0">
            <a:solidFill>
              <a:srgbClr val="FFC000"/>
            </a:solidFill>
          </a:endParaRPr>
        </a:p>
      </dsp:txBody>
      <dsp:txXfrm>
        <a:off x="2040062" y="2868397"/>
        <a:ext cx="8111874" cy="112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82E56-6C99-4795-A584-144CAF7A9753}">
      <dsp:nvSpPr>
        <dsp:cNvPr id="0" name=""/>
        <dsp:cNvSpPr/>
      </dsp:nvSpPr>
      <dsp:spPr>
        <a:xfrm>
          <a:off x="137343" y="0"/>
          <a:ext cx="6848994" cy="6848994"/>
        </a:xfrm>
        <a:prstGeom prst="diamond">
          <a:avLst/>
        </a:prstGeom>
        <a:gradFill rotWithShape="0">
          <a:gsLst>
            <a:gs pos="0">
              <a:schemeClr val="accent5">
                <a:tint val="40000"/>
                <a:hueOff val="0"/>
                <a:satOff val="0"/>
                <a:lumOff val="0"/>
                <a:alphaOff val="0"/>
                <a:shade val="15000"/>
                <a:satMod val="180000"/>
              </a:schemeClr>
            </a:gs>
            <a:gs pos="50000">
              <a:schemeClr val="accent5">
                <a:tint val="40000"/>
                <a:hueOff val="0"/>
                <a:satOff val="0"/>
                <a:lumOff val="0"/>
                <a:alphaOff val="0"/>
                <a:shade val="45000"/>
                <a:satMod val="170000"/>
              </a:schemeClr>
            </a:gs>
            <a:gs pos="70000">
              <a:schemeClr val="accent5">
                <a:tint val="40000"/>
                <a:hueOff val="0"/>
                <a:satOff val="0"/>
                <a:lumOff val="0"/>
                <a:alphaOff val="0"/>
                <a:tint val="99000"/>
                <a:shade val="65000"/>
                <a:satMod val="155000"/>
              </a:schemeClr>
            </a:gs>
            <a:gs pos="100000">
              <a:schemeClr val="accent5">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174869D-4852-4458-B8D0-FBE9239B8113}">
      <dsp:nvSpPr>
        <dsp:cNvPr id="0" name=""/>
        <dsp:cNvSpPr/>
      </dsp:nvSpPr>
      <dsp:spPr>
        <a:xfrm>
          <a:off x="787997" y="650654"/>
          <a:ext cx="2671107" cy="2671107"/>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Credo</a:t>
          </a:r>
        </a:p>
        <a:p>
          <a:pPr lvl="0" algn="ctr" defTabSz="977900">
            <a:lnSpc>
              <a:spcPct val="90000"/>
            </a:lnSpc>
            <a:spcBef>
              <a:spcPct val="0"/>
            </a:spcBef>
            <a:spcAft>
              <a:spcPct val="35000"/>
            </a:spcAft>
          </a:pPr>
          <a:r>
            <a:rPr lang="fr-FR" sz="2200" kern="1200" dirty="0" smtClean="0"/>
            <a:t>espérance</a:t>
          </a:r>
          <a:endParaRPr lang="fr-FR" sz="2200" kern="1200" dirty="0"/>
        </a:p>
      </dsp:txBody>
      <dsp:txXfrm>
        <a:off x="918390" y="781047"/>
        <a:ext cx="2410321" cy="2410321"/>
      </dsp:txXfrm>
    </dsp:sp>
    <dsp:sp modelId="{B01D5324-17DB-40BE-BC86-D9DBBE429847}">
      <dsp:nvSpPr>
        <dsp:cNvPr id="0" name=""/>
        <dsp:cNvSpPr/>
      </dsp:nvSpPr>
      <dsp:spPr>
        <a:xfrm>
          <a:off x="3664574" y="650654"/>
          <a:ext cx="2671107" cy="2671107"/>
        </a:xfrm>
        <a:prstGeom prst="roundRect">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Contrition</a:t>
          </a:r>
        </a:p>
        <a:p>
          <a:pPr lvl="0" algn="ctr" defTabSz="977900">
            <a:lnSpc>
              <a:spcPct val="90000"/>
            </a:lnSpc>
            <a:spcBef>
              <a:spcPct val="0"/>
            </a:spcBef>
            <a:spcAft>
              <a:spcPct val="35000"/>
            </a:spcAft>
          </a:pPr>
          <a:r>
            <a:rPr lang="fr-FR" sz="2200" kern="1200" dirty="0" smtClean="0"/>
            <a:t>Pénitence</a:t>
          </a:r>
        </a:p>
        <a:p>
          <a:pPr lvl="0" algn="ctr" defTabSz="977900">
            <a:lnSpc>
              <a:spcPct val="90000"/>
            </a:lnSpc>
            <a:spcBef>
              <a:spcPct val="0"/>
            </a:spcBef>
            <a:spcAft>
              <a:spcPct val="35000"/>
            </a:spcAft>
          </a:pPr>
          <a:r>
            <a:rPr lang="fr-FR" sz="2200" kern="1200" dirty="0" smtClean="0"/>
            <a:t>repentir</a:t>
          </a:r>
          <a:endParaRPr lang="fr-FR" sz="2200" kern="1200" dirty="0"/>
        </a:p>
      </dsp:txBody>
      <dsp:txXfrm>
        <a:off x="3794967" y="781047"/>
        <a:ext cx="2410321" cy="2410321"/>
      </dsp:txXfrm>
    </dsp:sp>
    <dsp:sp modelId="{02D7FBA7-DA78-47EB-AA85-5D2620704AB9}">
      <dsp:nvSpPr>
        <dsp:cNvPr id="0" name=""/>
        <dsp:cNvSpPr/>
      </dsp:nvSpPr>
      <dsp:spPr>
        <a:xfrm>
          <a:off x="787997" y="3527231"/>
          <a:ext cx="2671107" cy="2671107"/>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Mémoires</a:t>
          </a:r>
        </a:p>
        <a:p>
          <a:pPr lvl="0" algn="ctr" defTabSz="977900">
            <a:lnSpc>
              <a:spcPct val="90000"/>
            </a:lnSpc>
            <a:spcBef>
              <a:spcPct val="0"/>
            </a:spcBef>
            <a:spcAft>
              <a:spcPct val="35000"/>
            </a:spcAft>
          </a:pPr>
          <a:r>
            <a:rPr lang="fr-FR" sz="2200" kern="1200" dirty="0" smtClean="0"/>
            <a:t>Autobiographie</a:t>
          </a:r>
        </a:p>
        <a:p>
          <a:pPr lvl="0" algn="ctr" defTabSz="977900">
            <a:lnSpc>
              <a:spcPct val="90000"/>
            </a:lnSpc>
            <a:spcBef>
              <a:spcPct val="0"/>
            </a:spcBef>
            <a:spcAft>
              <a:spcPct val="35000"/>
            </a:spcAft>
          </a:pPr>
          <a:r>
            <a:rPr lang="fr-FR" sz="2200" kern="1200" dirty="0" smtClean="0"/>
            <a:t>Souvenirs</a:t>
          </a:r>
          <a:endParaRPr lang="fr-FR" sz="2200" kern="1200" dirty="0"/>
        </a:p>
      </dsp:txBody>
      <dsp:txXfrm>
        <a:off x="918390" y="3657624"/>
        <a:ext cx="2410321" cy="2410321"/>
      </dsp:txXfrm>
    </dsp:sp>
    <dsp:sp modelId="{76258F53-9C06-49D8-B1ED-4A1F665005A2}">
      <dsp:nvSpPr>
        <dsp:cNvPr id="0" name=""/>
        <dsp:cNvSpPr/>
      </dsp:nvSpPr>
      <dsp:spPr>
        <a:xfrm>
          <a:off x="3664574" y="3527231"/>
          <a:ext cx="2671107" cy="2671107"/>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Aveux</a:t>
          </a:r>
        </a:p>
        <a:p>
          <a:pPr lvl="0" algn="ctr" defTabSz="977900">
            <a:lnSpc>
              <a:spcPct val="90000"/>
            </a:lnSpc>
            <a:spcBef>
              <a:spcPct val="0"/>
            </a:spcBef>
            <a:spcAft>
              <a:spcPct val="35000"/>
            </a:spcAft>
          </a:pPr>
          <a:r>
            <a:rPr lang="fr-FR" sz="2200" kern="1200" dirty="0" smtClean="0"/>
            <a:t>Confidences</a:t>
          </a:r>
        </a:p>
        <a:p>
          <a:pPr lvl="0" algn="ctr" defTabSz="977900">
            <a:lnSpc>
              <a:spcPct val="90000"/>
            </a:lnSpc>
            <a:spcBef>
              <a:spcPct val="0"/>
            </a:spcBef>
            <a:spcAft>
              <a:spcPct val="35000"/>
            </a:spcAft>
          </a:pPr>
          <a:r>
            <a:rPr lang="fr-FR" sz="2200" kern="1200" dirty="0" smtClean="0"/>
            <a:t>Déballage</a:t>
          </a:r>
        </a:p>
        <a:p>
          <a:pPr lvl="0" algn="ctr" defTabSz="977900">
            <a:lnSpc>
              <a:spcPct val="90000"/>
            </a:lnSpc>
            <a:spcBef>
              <a:spcPct val="0"/>
            </a:spcBef>
            <a:spcAft>
              <a:spcPct val="35000"/>
            </a:spcAft>
          </a:pPr>
          <a:r>
            <a:rPr lang="fr-FR" sz="2200" kern="1200" dirty="0" smtClean="0"/>
            <a:t>Autocritique</a:t>
          </a:r>
          <a:endParaRPr lang="fr-FR" sz="2200" kern="1200" dirty="0"/>
        </a:p>
      </dsp:txBody>
      <dsp:txXfrm>
        <a:off x="3794967" y="3657624"/>
        <a:ext cx="2410321" cy="241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36975-CA33-4573-BF99-75A01ABC760F}">
      <dsp:nvSpPr>
        <dsp:cNvPr id="0" name=""/>
        <dsp:cNvSpPr/>
      </dsp:nvSpPr>
      <dsp:spPr>
        <a:xfrm>
          <a:off x="-78198" y="0"/>
          <a:ext cx="3398650" cy="1140046"/>
        </a:xfrm>
        <a:prstGeom prst="upArrow">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53D08509-0679-48FC-B81F-A3A7D925FFD3}">
      <dsp:nvSpPr>
        <dsp:cNvPr id="0" name=""/>
        <dsp:cNvSpPr/>
      </dsp:nvSpPr>
      <dsp:spPr>
        <a:xfrm>
          <a:off x="3204391" y="155681"/>
          <a:ext cx="1919408" cy="1030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r" defTabSz="1600200">
            <a:lnSpc>
              <a:spcPct val="90000"/>
            </a:lnSpc>
            <a:spcBef>
              <a:spcPct val="0"/>
            </a:spcBef>
            <a:spcAft>
              <a:spcPct val="35000"/>
            </a:spcAft>
          </a:pPr>
          <a:r>
            <a:rPr lang="fr-FR" sz="3600" kern="1200" dirty="0" smtClean="0"/>
            <a:t>Idéal</a:t>
          </a:r>
          <a:endParaRPr lang="fr-FR" sz="3600" kern="1200" dirty="0"/>
        </a:p>
      </dsp:txBody>
      <dsp:txXfrm>
        <a:off x="3204391" y="155681"/>
        <a:ext cx="1919408" cy="1030137"/>
      </dsp:txXfrm>
    </dsp:sp>
    <dsp:sp modelId="{B162096B-BEC1-45F7-968B-1E3967994175}">
      <dsp:nvSpPr>
        <dsp:cNvPr id="0" name=""/>
        <dsp:cNvSpPr/>
      </dsp:nvSpPr>
      <dsp:spPr>
        <a:xfrm>
          <a:off x="35857" y="2548397"/>
          <a:ext cx="3433667" cy="1009049"/>
        </a:xfrm>
        <a:prstGeom prst="downArrow">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sp>
    <dsp:sp modelId="{3FBDAD3D-1C0C-4E40-BC20-C4E354A399AE}">
      <dsp:nvSpPr>
        <dsp:cNvPr id="0" name=""/>
        <dsp:cNvSpPr/>
      </dsp:nvSpPr>
      <dsp:spPr>
        <a:xfrm>
          <a:off x="3289188" y="2748029"/>
          <a:ext cx="2055213" cy="851002"/>
        </a:xfrm>
        <a:prstGeom prst="rect">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56032" tIns="0" rIns="256032" bIns="256032" numCol="1" spcCol="1270" anchor="ctr" anchorCtr="0">
          <a:noAutofit/>
        </a:bodyPr>
        <a:lstStyle/>
        <a:p>
          <a:pPr lvl="0" algn="l" defTabSz="1600200">
            <a:lnSpc>
              <a:spcPct val="90000"/>
            </a:lnSpc>
            <a:spcBef>
              <a:spcPct val="0"/>
            </a:spcBef>
            <a:spcAft>
              <a:spcPct val="35000"/>
            </a:spcAft>
          </a:pPr>
          <a:r>
            <a:rPr lang="fr-FR" sz="3600" kern="1200" dirty="0" smtClean="0">
              <a:solidFill>
                <a:schemeClr val="bg1"/>
              </a:solidFill>
            </a:rPr>
            <a:t>Réalité</a:t>
          </a:r>
          <a:endParaRPr lang="fr-FR" sz="3600" kern="1200" dirty="0">
            <a:solidFill>
              <a:schemeClr val="bg1"/>
            </a:solidFill>
          </a:endParaRPr>
        </a:p>
      </dsp:txBody>
      <dsp:txXfrm>
        <a:off x="3289188" y="2748029"/>
        <a:ext cx="2055213" cy="85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82912-FB03-4116-868E-39706D95BC95}">
      <dsp:nvSpPr>
        <dsp:cNvPr id="0" name=""/>
        <dsp:cNvSpPr/>
      </dsp:nvSpPr>
      <dsp:spPr>
        <a:xfrm>
          <a:off x="2237477" y="2098071"/>
          <a:ext cx="1495538" cy="149553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Voix intérieure</a:t>
          </a:r>
        </a:p>
        <a:p>
          <a:pPr lvl="0" algn="ctr" defTabSz="666750">
            <a:lnSpc>
              <a:spcPct val="90000"/>
            </a:lnSpc>
            <a:spcBef>
              <a:spcPct val="0"/>
            </a:spcBef>
            <a:spcAft>
              <a:spcPct val="35000"/>
            </a:spcAft>
          </a:pPr>
          <a:r>
            <a:rPr lang="fr-FR" sz="1500" kern="1200" dirty="0" smtClean="0"/>
            <a:t>confession</a:t>
          </a:r>
          <a:endParaRPr lang="fr-FR" sz="1500" kern="1200" dirty="0"/>
        </a:p>
      </dsp:txBody>
      <dsp:txXfrm>
        <a:off x="2456493" y="2317087"/>
        <a:ext cx="1057506" cy="1057506"/>
      </dsp:txXfrm>
    </dsp:sp>
    <dsp:sp modelId="{A9A9E71D-6181-45DD-90BE-B7212AF93F3F}">
      <dsp:nvSpPr>
        <dsp:cNvPr id="0" name=""/>
        <dsp:cNvSpPr/>
      </dsp:nvSpPr>
      <dsp:spPr>
        <a:xfrm rot="16200000">
          <a:off x="2826613" y="1553500"/>
          <a:ext cx="317267" cy="508483"/>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874203" y="1702787"/>
        <a:ext cx="222087" cy="305089"/>
      </dsp:txXfrm>
    </dsp:sp>
    <dsp:sp modelId="{4131ED14-DD14-4BB0-83C7-70DD7123D231}">
      <dsp:nvSpPr>
        <dsp:cNvPr id="0" name=""/>
        <dsp:cNvSpPr/>
      </dsp:nvSpPr>
      <dsp:spPr>
        <a:xfrm>
          <a:off x="2237477" y="3915"/>
          <a:ext cx="1495538" cy="1495538"/>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Moi idéal</a:t>
          </a:r>
          <a:endParaRPr lang="fr-FR" sz="2400" kern="1200" dirty="0"/>
        </a:p>
      </dsp:txBody>
      <dsp:txXfrm>
        <a:off x="2456493" y="222931"/>
        <a:ext cx="1057506" cy="1057506"/>
      </dsp:txXfrm>
    </dsp:sp>
    <dsp:sp modelId="{80273B51-CD0D-44BF-A72C-DFBB1E9598F4}">
      <dsp:nvSpPr>
        <dsp:cNvPr id="0" name=""/>
        <dsp:cNvSpPr/>
      </dsp:nvSpPr>
      <dsp:spPr>
        <a:xfrm>
          <a:off x="3864712" y="2591599"/>
          <a:ext cx="317267" cy="508483"/>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864712" y="2693296"/>
        <a:ext cx="222087" cy="305089"/>
      </dsp:txXfrm>
    </dsp:sp>
    <dsp:sp modelId="{0929663D-AEB1-4474-89D2-C9302EB73DCD}">
      <dsp:nvSpPr>
        <dsp:cNvPr id="0" name=""/>
        <dsp:cNvSpPr/>
      </dsp:nvSpPr>
      <dsp:spPr>
        <a:xfrm>
          <a:off x="4331633" y="2098071"/>
          <a:ext cx="1495538" cy="1495538"/>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Moi extérieur</a:t>
          </a:r>
        </a:p>
        <a:p>
          <a:pPr lvl="0" algn="ctr" defTabSz="800100">
            <a:lnSpc>
              <a:spcPct val="90000"/>
            </a:lnSpc>
            <a:spcBef>
              <a:spcPct val="0"/>
            </a:spcBef>
            <a:spcAft>
              <a:spcPct val="35000"/>
            </a:spcAft>
          </a:pPr>
          <a:r>
            <a:rPr lang="fr-FR" sz="1800" kern="1200" dirty="0" smtClean="0"/>
            <a:t>chair</a:t>
          </a:r>
          <a:endParaRPr lang="fr-FR" sz="1800" kern="1200" dirty="0"/>
        </a:p>
      </dsp:txBody>
      <dsp:txXfrm>
        <a:off x="4550649" y="2317087"/>
        <a:ext cx="1057506" cy="1057506"/>
      </dsp:txXfrm>
    </dsp:sp>
    <dsp:sp modelId="{3008486E-7B88-4B00-801D-CE3BFA892279}">
      <dsp:nvSpPr>
        <dsp:cNvPr id="0" name=""/>
        <dsp:cNvSpPr/>
      </dsp:nvSpPr>
      <dsp:spPr>
        <a:xfrm rot="5400000">
          <a:off x="2826613" y="3629698"/>
          <a:ext cx="317267" cy="508483"/>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874203" y="3683805"/>
        <a:ext cx="222087" cy="305089"/>
      </dsp:txXfrm>
    </dsp:sp>
    <dsp:sp modelId="{963FA2EB-0F17-424A-8A25-8C6897B6436C}">
      <dsp:nvSpPr>
        <dsp:cNvPr id="0" name=""/>
        <dsp:cNvSpPr/>
      </dsp:nvSpPr>
      <dsp:spPr>
        <a:xfrm>
          <a:off x="2237477" y="4192227"/>
          <a:ext cx="1495538" cy="1495538"/>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Moi réel</a:t>
          </a:r>
          <a:endParaRPr lang="fr-FR" sz="2400" kern="1200" dirty="0"/>
        </a:p>
      </dsp:txBody>
      <dsp:txXfrm>
        <a:off x="2456493" y="4411243"/>
        <a:ext cx="1057506" cy="1057506"/>
      </dsp:txXfrm>
    </dsp:sp>
    <dsp:sp modelId="{B95C4F1F-1BC6-4DEA-9E07-9CBF844E6715}">
      <dsp:nvSpPr>
        <dsp:cNvPr id="0" name=""/>
        <dsp:cNvSpPr/>
      </dsp:nvSpPr>
      <dsp:spPr>
        <a:xfrm rot="10800000">
          <a:off x="1788514" y="2591599"/>
          <a:ext cx="317267" cy="508483"/>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883694" y="2693296"/>
        <a:ext cx="222087" cy="305089"/>
      </dsp:txXfrm>
    </dsp:sp>
    <dsp:sp modelId="{C226BD0B-40CE-4FC9-91AF-25FF0068F39C}">
      <dsp:nvSpPr>
        <dsp:cNvPr id="0" name=""/>
        <dsp:cNvSpPr/>
      </dsp:nvSpPr>
      <dsp:spPr>
        <a:xfrm>
          <a:off x="143321" y="2098071"/>
          <a:ext cx="1495538" cy="1495538"/>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Moi intérieur</a:t>
          </a:r>
        </a:p>
        <a:p>
          <a:pPr lvl="0" algn="ctr" defTabSz="800100">
            <a:lnSpc>
              <a:spcPct val="90000"/>
            </a:lnSpc>
            <a:spcBef>
              <a:spcPct val="0"/>
            </a:spcBef>
            <a:spcAft>
              <a:spcPct val="35000"/>
            </a:spcAft>
          </a:pPr>
          <a:r>
            <a:rPr lang="fr-FR" sz="1800" kern="1200" dirty="0" smtClean="0"/>
            <a:t>Liberté, projet</a:t>
          </a:r>
          <a:endParaRPr lang="fr-FR" sz="1800" kern="1200" dirty="0"/>
        </a:p>
      </dsp:txBody>
      <dsp:txXfrm>
        <a:off x="362337" y="2317087"/>
        <a:ext cx="1057506" cy="1057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82912-FB03-4116-868E-39706D95BC95}">
      <dsp:nvSpPr>
        <dsp:cNvPr id="0" name=""/>
        <dsp:cNvSpPr/>
      </dsp:nvSpPr>
      <dsp:spPr>
        <a:xfrm>
          <a:off x="1981697" y="1645226"/>
          <a:ext cx="995880" cy="99588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Amour Vrai</a:t>
          </a:r>
          <a:endParaRPr lang="fr-FR" sz="1600" kern="1200" dirty="0"/>
        </a:p>
      </dsp:txBody>
      <dsp:txXfrm>
        <a:off x="2127540" y="1791069"/>
        <a:ext cx="704194" cy="704194"/>
      </dsp:txXfrm>
    </dsp:sp>
    <dsp:sp modelId="{A9A9E71D-6181-45DD-90BE-B7212AF93F3F}">
      <dsp:nvSpPr>
        <dsp:cNvPr id="0" name=""/>
        <dsp:cNvSpPr/>
      </dsp:nvSpPr>
      <dsp:spPr>
        <a:xfrm rot="16200000">
          <a:off x="2373383" y="1281461"/>
          <a:ext cx="212507" cy="338599"/>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405259" y="1381057"/>
        <a:ext cx="148755" cy="203159"/>
      </dsp:txXfrm>
    </dsp:sp>
    <dsp:sp modelId="{4131ED14-DD14-4BB0-83C7-70DD7123D231}">
      <dsp:nvSpPr>
        <dsp:cNvPr id="0" name=""/>
        <dsp:cNvSpPr/>
      </dsp:nvSpPr>
      <dsp:spPr>
        <a:xfrm>
          <a:off x="1861102" y="7197"/>
          <a:ext cx="1237070" cy="1237070"/>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Moi idéal</a:t>
          </a:r>
          <a:endParaRPr lang="fr-FR" sz="1500" kern="1200" dirty="0"/>
        </a:p>
      </dsp:txBody>
      <dsp:txXfrm>
        <a:off x="2042267" y="188362"/>
        <a:ext cx="874740" cy="874740"/>
      </dsp:txXfrm>
    </dsp:sp>
    <dsp:sp modelId="{80273B51-CD0D-44BF-A72C-DFBB1E9598F4}">
      <dsp:nvSpPr>
        <dsp:cNvPr id="0" name=""/>
        <dsp:cNvSpPr/>
      </dsp:nvSpPr>
      <dsp:spPr>
        <a:xfrm>
          <a:off x="3065788" y="1973866"/>
          <a:ext cx="212507" cy="338599"/>
        </a:xfrm>
        <a:prstGeom prst="rightArrow">
          <a:avLst>
            <a:gd name="adj1" fmla="val 60000"/>
            <a:gd name="adj2" fmla="val 50000"/>
          </a:avLst>
        </a:prstGeom>
        <a:gradFill rotWithShape="0">
          <a:gsLst>
            <a:gs pos="0">
              <a:schemeClr val="accent2">
                <a:hueOff val="-3022401"/>
                <a:satOff val="1745"/>
                <a:lumOff val="-3202"/>
                <a:alphaOff val="0"/>
                <a:shade val="15000"/>
                <a:satMod val="180000"/>
              </a:schemeClr>
            </a:gs>
            <a:gs pos="50000">
              <a:schemeClr val="accent2">
                <a:hueOff val="-3022401"/>
                <a:satOff val="1745"/>
                <a:lumOff val="-3202"/>
                <a:alphaOff val="0"/>
                <a:shade val="45000"/>
                <a:satMod val="170000"/>
              </a:schemeClr>
            </a:gs>
            <a:gs pos="70000">
              <a:schemeClr val="accent2">
                <a:hueOff val="-3022401"/>
                <a:satOff val="1745"/>
                <a:lumOff val="-3202"/>
                <a:alphaOff val="0"/>
                <a:tint val="99000"/>
                <a:shade val="65000"/>
                <a:satMod val="155000"/>
              </a:schemeClr>
            </a:gs>
            <a:gs pos="100000">
              <a:schemeClr val="accent2">
                <a:hueOff val="-3022401"/>
                <a:satOff val="1745"/>
                <a:lumOff val="-320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022401"/>
              <a:satOff val="1745"/>
              <a:lumOff val="-320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065788" y="2041586"/>
        <a:ext cx="148755" cy="203159"/>
      </dsp:txXfrm>
    </dsp:sp>
    <dsp:sp modelId="{0929663D-AEB1-4474-89D2-C9302EB73DCD}">
      <dsp:nvSpPr>
        <dsp:cNvPr id="0" name=""/>
        <dsp:cNvSpPr/>
      </dsp:nvSpPr>
      <dsp:spPr>
        <a:xfrm>
          <a:off x="3378536" y="1524631"/>
          <a:ext cx="1237070" cy="1237070"/>
        </a:xfrm>
        <a:prstGeom prst="ellipse">
          <a:avLst/>
        </a:prstGeom>
        <a:gradFill rotWithShape="0">
          <a:gsLst>
            <a:gs pos="0">
              <a:schemeClr val="accent2">
                <a:hueOff val="-3022401"/>
                <a:satOff val="1745"/>
                <a:lumOff val="-3202"/>
                <a:alphaOff val="0"/>
                <a:shade val="15000"/>
                <a:satMod val="180000"/>
              </a:schemeClr>
            </a:gs>
            <a:gs pos="50000">
              <a:schemeClr val="accent2">
                <a:hueOff val="-3022401"/>
                <a:satOff val="1745"/>
                <a:lumOff val="-3202"/>
                <a:alphaOff val="0"/>
                <a:shade val="45000"/>
                <a:satMod val="170000"/>
              </a:schemeClr>
            </a:gs>
            <a:gs pos="70000">
              <a:schemeClr val="accent2">
                <a:hueOff val="-3022401"/>
                <a:satOff val="1745"/>
                <a:lumOff val="-3202"/>
                <a:alphaOff val="0"/>
                <a:tint val="99000"/>
                <a:shade val="65000"/>
                <a:satMod val="155000"/>
              </a:schemeClr>
            </a:gs>
            <a:gs pos="100000">
              <a:schemeClr val="accent2">
                <a:hueOff val="-3022401"/>
                <a:satOff val="1745"/>
                <a:lumOff val="-320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022401"/>
              <a:satOff val="1745"/>
              <a:lumOff val="-320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Moi extérieur</a:t>
          </a:r>
          <a:endParaRPr lang="fr-FR" sz="1500" kern="1200" dirty="0"/>
        </a:p>
      </dsp:txBody>
      <dsp:txXfrm>
        <a:off x="3559701" y="1705796"/>
        <a:ext cx="874740" cy="874740"/>
      </dsp:txXfrm>
    </dsp:sp>
    <dsp:sp modelId="{3008486E-7B88-4B00-801D-CE3BFA892279}">
      <dsp:nvSpPr>
        <dsp:cNvPr id="0" name=""/>
        <dsp:cNvSpPr/>
      </dsp:nvSpPr>
      <dsp:spPr>
        <a:xfrm rot="5400000">
          <a:off x="2373383" y="2666271"/>
          <a:ext cx="212507" cy="338599"/>
        </a:xfrm>
        <a:prstGeom prst="rightArrow">
          <a:avLst>
            <a:gd name="adj1" fmla="val 60000"/>
            <a:gd name="adj2" fmla="val 50000"/>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044802"/>
              <a:satOff val="3491"/>
              <a:lumOff val="-640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405259" y="2702115"/>
        <a:ext cx="148755" cy="203159"/>
      </dsp:txXfrm>
    </dsp:sp>
    <dsp:sp modelId="{963FA2EB-0F17-424A-8A25-8C6897B6436C}">
      <dsp:nvSpPr>
        <dsp:cNvPr id="0" name=""/>
        <dsp:cNvSpPr/>
      </dsp:nvSpPr>
      <dsp:spPr>
        <a:xfrm>
          <a:off x="1861102" y="3042065"/>
          <a:ext cx="1237070" cy="1237070"/>
        </a:xfrm>
        <a:prstGeom prst="ellipse">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044802"/>
              <a:satOff val="3491"/>
              <a:lumOff val="-640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Moi réel</a:t>
          </a:r>
          <a:endParaRPr lang="fr-FR" sz="1600" kern="1200" dirty="0"/>
        </a:p>
      </dsp:txBody>
      <dsp:txXfrm>
        <a:off x="2042267" y="3223230"/>
        <a:ext cx="874740" cy="874740"/>
      </dsp:txXfrm>
    </dsp:sp>
    <dsp:sp modelId="{B95C4F1F-1BC6-4DEA-9E07-9CBF844E6715}">
      <dsp:nvSpPr>
        <dsp:cNvPr id="0" name=""/>
        <dsp:cNvSpPr/>
      </dsp:nvSpPr>
      <dsp:spPr>
        <a:xfrm rot="10800000">
          <a:off x="1680978" y="1973866"/>
          <a:ext cx="212507" cy="338599"/>
        </a:xfrm>
        <a:prstGeom prst="rightArrow">
          <a:avLst>
            <a:gd name="adj1" fmla="val 60000"/>
            <a:gd name="adj2" fmla="val 50000"/>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744730" y="2041586"/>
        <a:ext cx="148755" cy="203159"/>
      </dsp:txXfrm>
    </dsp:sp>
    <dsp:sp modelId="{C226BD0B-40CE-4FC9-91AF-25FF0068F39C}">
      <dsp:nvSpPr>
        <dsp:cNvPr id="0" name=""/>
        <dsp:cNvSpPr/>
      </dsp:nvSpPr>
      <dsp:spPr>
        <a:xfrm>
          <a:off x="343668" y="1524631"/>
          <a:ext cx="1237070" cy="1237070"/>
        </a:xfrm>
        <a:prstGeom prst="ellipse">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Moi intérieur</a:t>
          </a:r>
          <a:endParaRPr lang="fr-FR" sz="1500" kern="1200" dirty="0"/>
        </a:p>
      </dsp:txBody>
      <dsp:txXfrm>
        <a:off x="524833" y="1705796"/>
        <a:ext cx="874740" cy="874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DBEE-DCEB-4E6D-87BF-4BD55464B9DB}">
      <dsp:nvSpPr>
        <dsp:cNvPr id="0" name=""/>
        <dsp:cNvSpPr/>
      </dsp:nvSpPr>
      <dsp:spPr>
        <a:xfrm>
          <a:off x="4871862" y="2204862"/>
          <a:ext cx="2448275" cy="244827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r-FR" sz="4200" kern="1200" dirty="0" smtClean="0"/>
            <a:t>Mon credo</a:t>
          </a:r>
          <a:endParaRPr lang="fr-FR" sz="4200" kern="1200" dirty="0"/>
        </a:p>
      </dsp:txBody>
      <dsp:txXfrm>
        <a:off x="5230404" y="2563404"/>
        <a:ext cx="1731191" cy="1731191"/>
      </dsp:txXfrm>
    </dsp:sp>
    <dsp:sp modelId="{9446FB39-E0DD-4A55-9064-0ADB812DA209}">
      <dsp:nvSpPr>
        <dsp:cNvPr id="0" name=""/>
        <dsp:cNvSpPr/>
      </dsp:nvSpPr>
      <dsp:spPr>
        <a:xfrm rot="16181856">
          <a:off x="5982224" y="1703709"/>
          <a:ext cx="21257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6014279" y="1858253"/>
        <a:ext cx="148803" cy="367974"/>
      </dsp:txXfrm>
    </dsp:sp>
    <dsp:sp modelId="{73BAAB80-7888-41D8-BD0E-11F8A3658F01}">
      <dsp:nvSpPr>
        <dsp:cNvPr id="0" name=""/>
        <dsp:cNvSpPr/>
      </dsp:nvSpPr>
      <dsp:spPr>
        <a:xfrm>
          <a:off x="5180763" y="12"/>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Je tiens parole</a:t>
          </a:r>
          <a:endParaRPr lang="fr-FR" sz="2400" b="1" kern="1200" dirty="0"/>
        </a:p>
      </dsp:txBody>
      <dsp:txXfrm>
        <a:off x="5444923" y="264172"/>
        <a:ext cx="1275476" cy="1275476"/>
      </dsp:txXfrm>
    </dsp:sp>
    <dsp:sp modelId="{FEBECA5A-766A-4EF4-B6A1-5CB56A0CE5EB}">
      <dsp:nvSpPr>
        <dsp:cNvPr id="0" name=""/>
        <dsp:cNvSpPr/>
      </dsp:nvSpPr>
      <dsp:spPr>
        <a:xfrm rot="21577590">
          <a:off x="7558499" y="3110948"/>
          <a:ext cx="57432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7558501" y="3234168"/>
        <a:ext cx="402028" cy="367974"/>
      </dsp:txXfrm>
    </dsp:sp>
    <dsp:sp modelId="{4741DB28-5784-4D5C-BFA4-F4FE117EF96C}">
      <dsp:nvSpPr>
        <dsp:cNvPr id="0" name=""/>
        <dsp:cNvSpPr/>
      </dsp:nvSpPr>
      <dsp:spPr>
        <a:xfrm>
          <a:off x="8403701" y="250617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Je tiens à toi</a:t>
          </a:r>
          <a:endParaRPr lang="fr-FR" sz="2400" kern="1200" dirty="0"/>
        </a:p>
      </dsp:txBody>
      <dsp:txXfrm>
        <a:off x="8667861" y="2770338"/>
        <a:ext cx="1275476" cy="1275476"/>
      </dsp:txXfrm>
    </dsp:sp>
    <dsp:sp modelId="{710D2FB5-786E-41D8-889E-CF18734422AA}">
      <dsp:nvSpPr>
        <dsp:cNvPr id="0" name=""/>
        <dsp:cNvSpPr/>
      </dsp:nvSpPr>
      <dsp:spPr>
        <a:xfrm rot="5400000">
          <a:off x="5990460" y="4539648"/>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6022122" y="4630645"/>
        <a:ext cx="147755" cy="367974"/>
      </dsp:txXfrm>
    </dsp:sp>
    <dsp:sp modelId="{790C99C5-63CD-4906-9D55-5EFA99708192}">
      <dsp:nvSpPr>
        <dsp:cNvPr id="0" name=""/>
        <dsp:cNvSpPr/>
      </dsp:nvSpPr>
      <dsp:spPr>
        <a:xfrm>
          <a:off x="5194101" y="505139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Je tiens mes comptes</a:t>
          </a:r>
          <a:endParaRPr lang="fr-FR" sz="2000" kern="1200" dirty="0"/>
        </a:p>
      </dsp:txBody>
      <dsp:txXfrm>
        <a:off x="5458261" y="5315558"/>
        <a:ext cx="1275476" cy="1275476"/>
      </dsp:txXfrm>
    </dsp:sp>
    <dsp:sp modelId="{CF3EF5F1-D9F9-46E6-ADBF-1CB7D253DC3B}">
      <dsp:nvSpPr>
        <dsp:cNvPr id="0" name=""/>
        <dsp:cNvSpPr/>
      </dsp:nvSpPr>
      <dsp:spPr>
        <a:xfrm rot="10781640">
          <a:off x="3893015" y="3132272"/>
          <a:ext cx="69173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4077001" y="3254439"/>
        <a:ext cx="507750" cy="367974"/>
      </dsp:txXfrm>
    </dsp:sp>
    <dsp:sp modelId="{7799E70A-D0A1-4D93-8EF9-5248031B9861}">
      <dsp:nvSpPr>
        <dsp:cNvPr id="0" name=""/>
        <dsp:cNvSpPr/>
      </dsp:nvSpPr>
      <dsp:spPr>
        <a:xfrm>
          <a:off x="1762949" y="2545426"/>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Je tiens mes engagements</a:t>
          </a:r>
          <a:endParaRPr lang="fr-FR" sz="1400" kern="1200" dirty="0"/>
        </a:p>
      </dsp:txBody>
      <dsp:txXfrm>
        <a:off x="2027109" y="2809586"/>
        <a:ext cx="1275476" cy="1275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DBEE-DCEB-4E6D-87BF-4BD55464B9DB}">
      <dsp:nvSpPr>
        <dsp:cNvPr id="0" name=""/>
        <dsp:cNvSpPr/>
      </dsp:nvSpPr>
      <dsp:spPr>
        <a:xfrm>
          <a:off x="4871862" y="2204862"/>
          <a:ext cx="2448275" cy="244827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Les mains sales</a:t>
          </a:r>
          <a:endParaRPr lang="fr-FR" sz="3700" kern="1200" dirty="0"/>
        </a:p>
      </dsp:txBody>
      <dsp:txXfrm>
        <a:off x="5230404" y="2563404"/>
        <a:ext cx="1731191" cy="1731191"/>
      </dsp:txXfrm>
    </dsp:sp>
    <dsp:sp modelId="{9446FB39-E0DD-4A55-9064-0ADB812DA209}">
      <dsp:nvSpPr>
        <dsp:cNvPr id="0" name=""/>
        <dsp:cNvSpPr/>
      </dsp:nvSpPr>
      <dsp:spPr>
        <a:xfrm rot="16200000">
          <a:off x="5990460" y="1705060"/>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22122" y="1859380"/>
        <a:ext cx="147755" cy="367974"/>
      </dsp:txXfrm>
    </dsp:sp>
    <dsp:sp modelId="{73BAAB80-7888-41D8-BD0E-11F8A3658F01}">
      <dsp:nvSpPr>
        <dsp:cNvPr id="0" name=""/>
        <dsp:cNvSpPr/>
      </dsp:nvSpPr>
      <dsp:spPr>
        <a:xfrm>
          <a:off x="5194101" y="2804"/>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du menteur</a:t>
          </a:r>
          <a:endParaRPr lang="fr-FR" sz="2300" kern="1200" dirty="0"/>
        </a:p>
      </dsp:txBody>
      <dsp:txXfrm>
        <a:off x="5458261" y="266964"/>
        <a:ext cx="1275476" cy="1275476"/>
      </dsp:txXfrm>
    </dsp:sp>
    <dsp:sp modelId="{FEBECA5A-766A-4EF4-B6A1-5CB56A0CE5EB}">
      <dsp:nvSpPr>
        <dsp:cNvPr id="0" name=""/>
        <dsp:cNvSpPr/>
      </dsp:nvSpPr>
      <dsp:spPr>
        <a:xfrm rot="21577590">
          <a:off x="7558499" y="3110948"/>
          <a:ext cx="57432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7558501" y="3234168"/>
        <a:ext cx="402028" cy="367974"/>
      </dsp:txXfrm>
    </dsp:sp>
    <dsp:sp modelId="{4741DB28-5784-4D5C-BFA4-F4FE117EF96C}">
      <dsp:nvSpPr>
        <dsp:cNvPr id="0" name=""/>
        <dsp:cNvSpPr/>
      </dsp:nvSpPr>
      <dsp:spPr>
        <a:xfrm>
          <a:off x="8403701" y="250617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lubrique</a:t>
          </a:r>
          <a:endParaRPr lang="fr-FR" sz="2300" kern="1200" dirty="0"/>
        </a:p>
      </dsp:txBody>
      <dsp:txXfrm>
        <a:off x="8667861" y="2770338"/>
        <a:ext cx="1275476" cy="1275476"/>
      </dsp:txXfrm>
    </dsp:sp>
    <dsp:sp modelId="{710D2FB5-786E-41D8-889E-CF18734422AA}">
      <dsp:nvSpPr>
        <dsp:cNvPr id="0" name=""/>
        <dsp:cNvSpPr/>
      </dsp:nvSpPr>
      <dsp:spPr>
        <a:xfrm rot="5400000">
          <a:off x="5990460" y="4539648"/>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22122" y="4630645"/>
        <a:ext cx="147755" cy="367974"/>
      </dsp:txXfrm>
    </dsp:sp>
    <dsp:sp modelId="{790C99C5-63CD-4906-9D55-5EFA99708192}">
      <dsp:nvSpPr>
        <dsp:cNvPr id="0" name=""/>
        <dsp:cNvSpPr/>
      </dsp:nvSpPr>
      <dsp:spPr>
        <a:xfrm>
          <a:off x="5194101" y="505139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main basse </a:t>
          </a:r>
          <a:endParaRPr lang="fr-FR" sz="2300" kern="1200" dirty="0"/>
        </a:p>
      </dsp:txBody>
      <dsp:txXfrm>
        <a:off x="5458261" y="5315558"/>
        <a:ext cx="1275476" cy="1275476"/>
      </dsp:txXfrm>
    </dsp:sp>
    <dsp:sp modelId="{CF3EF5F1-D9F9-46E6-ADBF-1CB7D253DC3B}">
      <dsp:nvSpPr>
        <dsp:cNvPr id="0" name=""/>
        <dsp:cNvSpPr/>
      </dsp:nvSpPr>
      <dsp:spPr>
        <a:xfrm rot="10781640">
          <a:off x="3893015" y="3132272"/>
          <a:ext cx="69173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4077001" y="3254439"/>
        <a:ext cx="507750" cy="367974"/>
      </dsp:txXfrm>
    </dsp:sp>
    <dsp:sp modelId="{7799E70A-D0A1-4D93-8EF9-5248031B9861}">
      <dsp:nvSpPr>
        <dsp:cNvPr id="0" name=""/>
        <dsp:cNvSpPr/>
      </dsp:nvSpPr>
      <dsp:spPr>
        <a:xfrm>
          <a:off x="1762949" y="2545426"/>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leste</a:t>
          </a:r>
          <a:endParaRPr lang="fr-FR" sz="2300" kern="1200" dirty="0"/>
        </a:p>
      </dsp:txBody>
      <dsp:txXfrm>
        <a:off x="2027109" y="2809586"/>
        <a:ext cx="1275476" cy="1275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36975-CA33-4573-BF99-75A01ABC760F}">
      <dsp:nvSpPr>
        <dsp:cNvPr id="0" name=""/>
        <dsp:cNvSpPr/>
      </dsp:nvSpPr>
      <dsp:spPr>
        <a:xfrm>
          <a:off x="9502" y="0"/>
          <a:ext cx="2545020" cy="1908765"/>
        </a:xfrm>
        <a:prstGeom prst="upArrow">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53D08509-0679-48FC-B81F-A3A7D925FFD3}">
      <dsp:nvSpPr>
        <dsp:cNvPr id="0" name=""/>
        <dsp:cNvSpPr/>
      </dsp:nvSpPr>
      <dsp:spPr>
        <a:xfrm>
          <a:off x="2663993" y="41544"/>
          <a:ext cx="6545970" cy="997310"/>
        </a:xfrm>
        <a:prstGeom prst="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4480" tIns="0" rIns="284480" bIns="284480" numCol="1" spcCol="1270" anchor="ctr" anchorCtr="0">
          <a:noAutofit/>
        </a:bodyPr>
        <a:lstStyle/>
        <a:p>
          <a:pPr lvl="0" algn="l" defTabSz="1778000">
            <a:lnSpc>
              <a:spcPct val="90000"/>
            </a:lnSpc>
            <a:spcBef>
              <a:spcPct val="0"/>
            </a:spcBef>
            <a:spcAft>
              <a:spcPct val="35000"/>
            </a:spcAft>
          </a:pPr>
          <a:r>
            <a:rPr lang="fr-FR" sz="4000" kern="1200" dirty="0" smtClean="0"/>
            <a:t>Gravité (attrait) du bien</a:t>
          </a:r>
          <a:endParaRPr lang="fr-FR" sz="4000" kern="1200" dirty="0"/>
        </a:p>
      </dsp:txBody>
      <dsp:txXfrm>
        <a:off x="2663993" y="41544"/>
        <a:ext cx="6545970" cy="997310"/>
      </dsp:txXfrm>
    </dsp:sp>
    <dsp:sp modelId="{B162096B-BEC1-45F7-968B-1E3967994175}">
      <dsp:nvSpPr>
        <dsp:cNvPr id="0" name=""/>
        <dsp:cNvSpPr/>
      </dsp:nvSpPr>
      <dsp:spPr>
        <a:xfrm>
          <a:off x="57603" y="2067828"/>
          <a:ext cx="2545020" cy="1908765"/>
        </a:xfrm>
        <a:prstGeom prst="downArrow">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3FBDAD3D-1C0C-4E40-BC20-C4E354A399AE}">
      <dsp:nvSpPr>
        <dsp:cNvPr id="0" name=""/>
        <dsp:cNvSpPr/>
      </dsp:nvSpPr>
      <dsp:spPr>
        <a:xfrm>
          <a:off x="2728851" y="3020054"/>
          <a:ext cx="6541401" cy="909717"/>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84480" tIns="0" rIns="284480" bIns="284480" numCol="1" spcCol="1270" anchor="ctr" anchorCtr="0">
          <a:noAutofit/>
        </a:bodyPr>
        <a:lstStyle/>
        <a:p>
          <a:pPr lvl="0" algn="l" defTabSz="1778000">
            <a:lnSpc>
              <a:spcPct val="90000"/>
            </a:lnSpc>
            <a:spcBef>
              <a:spcPct val="0"/>
            </a:spcBef>
            <a:spcAft>
              <a:spcPct val="35000"/>
            </a:spcAft>
          </a:pPr>
          <a:r>
            <a:rPr lang="fr-FR" sz="4000" kern="1200" dirty="0" smtClean="0"/>
            <a:t>Gravité (attrait) du mal</a:t>
          </a:r>
          <a:endParaRPr lang="fr-FR" sz="4000" kern="1200" dirty="0"/>
        </a:p>
      </dsp:txBody>
      <dsp:txXfrm>
        <a:off x="2728851" y="3020054"/>
        <a:ext cx="6541401" cy="9097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D04F2-BF4B-4A69-9B6E-5CE2923AEE18}" type="datetimeFigureOut">
              <a:rPr lang="fr-FR" smtClean="0"/>
              <a:t>12/11/2015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BE7EC-1928-43CE-80C7-ACF9FB7C81A7}" type="slidenum">
              <a:rPr lang="fr-FR" smtClean="0"/>
              <a:t>‹N°›</a:t>
            </a:fld>
            <a:endParaRPr lang="fr-FR"/>
          </a:p>
        </p:txBody>
      </p:sp>
    </p:spTree>
    <p:extLst>
      <p:ext uri="{BB962C8B-B14F-4D97-AF65-F5344CB8AC3E}">
        <p14:creationId xmlns:p14="http://schemas.microsoft.com/office/powerpoint/2010/main" val="426723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Toute personne lutte pour atteindre le bonheur et écarter le malheur. Depuis les banals faits divers individuels jusqu’aux grands événements qui façonnent le cours de l’histoire, tout exprime au fond l’aspiration humaine à un bonheur toujours plus grand.</a:t>
            </a:r>
          </a:p>
          <a:p>
            <a:r>
              <a:rPr lang="fr-FR" sz="1200" kern="1200" dirty="0" smtClean="0">
                <a:solidFill>
                  <a:schemeClr val="tx1"/>
                </a:solidFill>
                <a:effectLst/>
                <a:latin typeface="+mn-lt"/>
                <a:ea typeface="+mn-ea"/>
                <a:cs typeface="+mn-cs"/>
              </a:rPr>
              <a:t>	Comment, alors, atteindre le bonheur ? Les êtres humains éprouvent de la joie quand leurs désirs sont satisfaits. Il nous arrive souvent néanmoins de ne pas comprendre le mot « désir » en son sens originel car, dans les conditions actuelles, nos désirs ont tendance à s’orienter vers le mal plutôt que vers le bien. Les désirs qui se soldent par l’injustice n’émanent pas de l’âme originelle. De tels désirs conduisent au malheur, et l’âme originelle le sait bien. C’est pourquoi elle repousse les désirs mauvais et s’efforce de poursuivre le bien. Même au prix de leur vie, les êtres humains cherchent la joie qui peut enchanter leur âme originelle. Telle est la condition humaine : nous nous évertuons jusqu’à l’épuisement à repousser l’ombre de la mort et à rechercher la lumière de la vie.</a:t>
            </a:r>
          </a:p>
          <a:p>
            <a:r>
              <a:rPr lang="fr-FR" sz="1200" kern="1200" dirty="0" smtClean="0">
                <a:solidFill>
                  <a:schemeClr val="tx1"/>
                </a:solidFill>
                <a:effectLst/>
                <a:latin typeface="+mn-lt"/>
                <a:ea typeface="+mn-ea"/>
                <a:cs typeface="+mn-cs"/>
              </a:rPr>
              <a:t>	Quelqu’un a-t-il jamais atteint une joie comblant son âme originelle, tout en poursuivant de mauvais désirs ? Chaque fois que de tels désirs sont assouvis, nous ressentons le trouble de notre conscience et l’agonie de notre cœur. Un parent pourrait-il jamais enseigner à faire le mal à son propre enfant ? Un professeur enseignerait-il à dessein l’injustice à ses étudiants ? L’âme originelle que chacun possède est naturellement portée à avoir horreur du mal et à exalter le bien.</a:t>
            </a:r>
            <a:endParaRPr lang="fr-FR" dirty="0"/>
          </a:p>
        </p:txBody>
      </p:sp>
      <p:sp>
        <p:nvSpPr>
          <p:cNvPr id="4" name="Espace réservé du numéro de diapositive 3"/>
          <p:cNvSpPr>
            <a:spLocks noGrp="1"/>
          </p:cNvSpPr>
          <p:nvPr>
            <p:ph type="sldNum" sz="quarter" idx="10"/>
          </p:nvPr>
        </p:nvSpPr>
        <p:spPr/>
        <p:txBody>
          <a:bodyPr/>
          <a:lstStyle/>
          <a:p>
            <a:fld id="{86742ECD-2171-4DCC-973E-BDC04CC03AB0}" type="slidenum">
              <a:rPr lang="fr-FR" smtClean="0"/>
              <a:pPr/>
              <a:t>25</a:t>
            </a:fld>
            <a:endParaRPr lang="fr-FR"/>
          </a:p>
        </p:txBody>
      </p:sp>
    </p:spTree>
    <p:extLst>
      <p:ext uri="{BB962C8B-B14F-4D97-AF65-F5344CB8AC3E}">
        <p14:creationId xmlns:p14="http://schemas.microsoft.com/office/powerpoint/2010/main" val="295374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A6BE7EC-1928-43CE-80C7-ACF9FB7C81A7}" type="slidenum">
              <a:rPr lang="fr-FR" smtClean="0"/>
              <a:t>31</a:t>
            </a:fld>
            <a:endParaRPr lang="fr-FR"/>
          </a:p>
        </p:txBody>
      </p:sp>
    </p:spTree>
    <p:extLst>
      <p:ext uri="{BB962C8B-B14F-4D97-AF65-F5344CB8AC3E}">
        <p14:creationId xmlns:p14="http://schemas.microsoft.com/office/powerpoint/2010/main" val="3635764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11/12/2015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11/12/2015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fineartamerica.com/featured/play-of-conscience-tarak-mahadi.html?safefilter=off"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ethics-talk.blogspot.com/2012/08/moral-conscience-class.html"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uillaumehoogveld.net/wp-content/uploads/2012/07/cioran.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blog-gerer-ses-comptes.com/blog-gerer-ses-comptes"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hyperlink" Target="http://gosmellthecoffee.com/wp-content/uploads/2008/03/todd_oath.jpg" TargetMode="External"/><Relationship Id="rId5" Type="http://schemas.openxmlformats.org/officeDocument/2006/relationships/diagramQuickStyle" Target="../diagrams/quickStyle6.xml"/><Relationship Id="rId10" Type="http://schemas.openxmlformats.org/officeDocument/2006/relationships/image" Target="../media/image23.jpeg"/><Relationship Id="rId4" Type="http://schemas.openxmlformats.org/officeDocument/2006/relationships/diagramLayout" Target="../diagrams/layout6.xml"/><Relationship Id="rId9" Type="http://schemas.openxmlformats.org/officeDocument/2006/relationships/hyperlink" Target="http://www.geo.fr/var/geo/storage/images/photos/reportages-geo/mariages-monde-traditions-etonnantes/alliance-infini-italie/920422-1-fre-FR/a-deux-doigts-de-l-infini_940x705.jpg" TargetMode="External"/><Relationship Id="rId1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7.xml"/><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hyperlink" Target="http://thumbs.dreamstime.com/z/homme-menteur-serrant-la-main-aux-doigts-crois%C3%A9s-28243576.jpg" TargetMode="External"/><Relationship Id="rId5" Type="http://schemas.openxmlformats.org/officeDocument/2006/relationships/diagramColors" Target="../diagrams/colors7.xml"/><Relationship Id="rId10" Type="http://schemas.openxmlformats.org/officeDocument/2006/relationships/image" Target="../media/image29.jpeg"/><Relationship Id="rId4" Type="http://schemas.openxmlformats.org/officeDocument/2006/relationships/diagramQuickStyle" Target="../diagrams/quickStyle7.xml"/><Relationship Id="rId9"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travailetqualitedevie.files.wordpress.com/2015/06/le-manteau-de-la-conscience_anna-chromy_wikimc3a9dia-crative-commons.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annachromy.com/wp-content/uploads/2011/09/Cloak_06.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mmons.wikimedia.org/wiki/File:Artgate_Fondazione_Cariplo_-_Molteni_Giuseppe,_La_confessione.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larousse.fr/encyclopedie/images/Alfred_de_Musset_la_Confession_dun_enfant_du_si%C3%A8cle/1003645"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hyperlink" Target="http://forum.fr.herozerogame.com/"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4852" y="464571"/>
            <a:ext cx="9926825" cy="890893"/>
          </a:xfrm>
        </p:spPr>
        <p:txBody>
          <a:bodyPr/>
          <a:lstStyle/>
          <a:p>
            <a:pPr algn="ctr"/>
            <a:r>
              <a:rPr lang="fr-FR" sz="4800" dirty="0" smtClean="0"/>
              <a:t>Les semaines des confessions</a:t>
            </a:r>
            <a:endParaRPr lang="fr-FR" sz="4800" dirty="0"/>
          </a:p>
        </p:txBody>
      </p:sp>
      <p:sp>
        <p:nvSpPr>
          <p:cNvPr id="3" name="Sous-titre 2"/>
          <p:cNvSpPr>
            <a:spLocks noGrp="1"/>
          </p:cNvSpPr>
          <p:nvPr>
            <p:ph type="subTitle" idx="1"/>
          </p:nvPr>
        </p:nvSpPr>
        <p:spPr>
          <a:xfrm>
            <a:off x="3539266" y="6003752"/>
            <a:ext cx="4927002" cy="354017"/>
          </a:xfrm>
        </p:spPr>
        <p:txBody>
          <a:bodyPr>
            <a:normAutofit lnSpcReduction="10000"/>
          </a:bodyPr>
          <a:lstStyle/>
          <a:p>
            <a:r>
              <a:rPr lang="fr-FR" dirty="0" smtClean="0"/>
              <a:t>Un projet de l’Espace culture et paix</a:t>
            </a:r>
            <a:endParaRPr lang="fr-FR" dirty="0"/>
          </a:p>
        </p:txBody>
      </p:sp>
    </p:spTree>
    <p:extLst>
      <p:ext uri="{BB962C8B-B14F-4D97-AF65-F5344CB8AC3E}">
        <p14:creationId xmlns:p14="http://schemas.microsoft.com/office/powerpoint/2010/main" val="75713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9830306" y="594203"/>
            <a:ext cx="1882368" cy="693962"/>
          </a:xfrm>
        </p:spPr>
        <p:style>
          <a:lnRef idx="0">
            <a:schemeClr val="accent1"/>
          </a:lnRef>
          <a:fillRef idx="3">
            <a:schemeClr val="accent1"/>
          </a:fillRef>
          <a:effectRef idx="3">
            <a:schemeClr val="accent1"/>
          </a:effectRef>
          <a:fontRef idx="minor">
            <a:schemeClr val="lt1"/>
          </a:fontRef>
        </p:style>
        <p:txBody>
          <a:bodyPr/>
          <a:lstStyle/>
          <a:p>
            <a:r>
              <a:rPr lang="fr-FR" dirty="0" smtClean="0"/>
              <a:t>Table 1</a:t>
            </a:r>
            <a:endParaRPr lang="fr-FR" dirty="0"/>
          </a:p>
        </p:txBody>
      </p:sp>
      <p:sp>
        <p:nvSpPr>
          <p:cNvPr id="3" name="Espace réservé du contenu 2"/>
          <p:cNvSpPr>
            <a:spLocks noGrp="1"/>
          </p:cNvSpPr>
          <p:nvPr>
            <p:ph idx="1"/>
          </p:nvPr>
        </p:nvSpPr>
        <p:spPr>
          <a:xfrm>
            <a:off x="465406" y="2420471"/>
            <a:ext cx="11301873" cy="4238513"/>
          </a:xfrm>
        </p:spPr>
        <p:txBody>
          <a:bodyPr>
            <a:normAutofit/>
          </a:bodyPr>
          <a:lstStyle/>
          <a:p>
            <a:r>
              <a:rPr lang="fr-FR" b="1" dirty="0" smtClean="0"/>
              <a:t>Candice</a:t>
            </a:r>
            <a:r>
              <a:rPr lang="fr-FR" b="1" dirty="0"/>
              <a:t> :</a:t>
            </a:r>
            <a:r>
              <a:rPr lang="fr-FR" dirty="0"/>
              <a:t> </a:t>
            </a:r>
            <a:r>
              <a:rPr lang="fr-FR" dirty="0" smtClean="0"/>
              <a:t>j’ai un grand espoir se sauver </a:t>
            </a:r>
            <a:r>
              <a:rPr lang="fr-FR" dirty="0"/>
              <a:t>l’environnement </a:t>
            </a:r>
            <a:r>
              <a:rPr lang="fr-FR" dirty="0" smtClean="0"/>
              <a:t>– on pourrait donc me décrire comme une </a:t>
            </a:r>
            <a:r>
              <a:rPr lang="fr-FR" dirty="0"/>
              <a:t>« héroïne verte », irritée par le traitement </a:t>
            </a:r>
            <a:r>
              <a:rPr lang="fr-FR" dirty="0" smtClean="0"/>
              <a:t>irresponsable des ressources. L’année dernière, en Terminale, j’ai créé l’Association Pain </a:t>
            </a:r>
            <a:r>
              <a:rPr lang="fr-FR" dirty="0"/>
              <a:t>perdu (lutter contre le gaspillage alimentaire), </a:t>
            </a:r>
            <a:r>
              <a:rPr lang="fr-FR" dirty="0" smtClean="0"/>
              <a:t>et nous avons eu le premier prix de la ville de Bourg-la-Reine. Je milite aussi pour </a:t>
            </a:r>
            <a:r>
              <a:rPr lang="fr-FR" dirty="0" err="1" smtClean="0"/>
              <a:t>Avaaz</a:t>
            </a:r>
            <a:r>
              <a:rPr lang="fr-FR" dirty="0" smtClean="0"/>
              <a:t> </a:t>
            </a:r>
            <a:r>
              <a:rPr lang="fr-FR" dirty="0"/>
              <a:t>(environnement, droits de l’homme), </a:t>
            </a:r>
            <a:r>
              <a:rPr lang="fr-FR" dirty="0" smtClean="0"/>
              <a:t>et pour Greenpeace. J’ai beaucoup d’énergie que je voudrais </a:t>
            </a:r>
            <a:r>
              <a:rPr lang="fr-FR" dirty="0"/>
              <a:t>exprimer. </a:t>
            </a:r>
            <a:r>
              <a:rPr lang="fr-FR" dirty="0" smtClean="0"/>
              <a:t>Mais je me sens seule, très jeune, j’ai peu </a:t>
            </a:r>
            <a:r>
              <a:rPr lang="fr-FR" dirty="0"/>
              <a:t>de temps, </a:t>
            </a:r>
            <a:r>
              <a:rPr lang="fr-FR" dirty="0" smtClean="0"/>
              <a:t>c’est difficile, j’ai </a:t>
            </a:r>
            <a:r>
              <a:rPr lang="fr-FR" dirty="0"/>
              <a:t>beaucoup d’idées mais pas assez de poids et d’influence. </a:t>
            </a:r>
            <a:r>
              <a:rPr lang="fr-FR" dirty="0" smtClean="0"/>
              <a:t>Je voudrais m’orienter vers les Relations </a:t>
            </a:r>
            <a:r>
              <a:rPr lang="fr-FR" dirty="0"/>
              <a:t>I</a:t>
            </a:r>
            <a:r>
              <a:rPr lang="fr-FR" dirty="0" smtClean="0"/>
              <a:t>nternationales</a:t>
            </a:r>
            <a:endParaRPr lang="fr-FR" dirty="0"/>
          </a:p>
          <a:p>
            <a:r>
              <a:rPr lang="fr-FR" b="1" dirty="0"/>
              <a:t>Alain :</a:t>
            </a:r>
            <a:r>
              <a:rPr lang="fr-FR" dirty="0"/>
              <a:t> </a:t>
            </a:r>
            <a:r>
              <a:rPr lang="fr-FR" dirty="0" smtClean="0"/>
              <a:t>je sors d’un infarctus </a:t>
            </a:r>
            <a:r>
              <a:rPr lang="fr-FR" dirty="0"/>
              <a:t>récent. </a:t>
            </a:r>
            <a:r>
              <a:rPr lang="fr-FR" dirty="0" smtClean="0"/>
              <a:t>J’ai maintenant un nouveau </a:t>
            </a:r>
            <a:r>
              <a:rPr lang="fr-FR" dirty="0"/>
              <a:t>but : approfondir </a:t>
            </a:r>
            <a:r>
              <a:rPr lang="fr-FR" dirty="0" smtClean="0"/>
              <a:t>mes </a:t>
            </a:r>
            <a:r>
              <a:rPr lang="fr-FR" dirty="0"/>
              <a:t>connaissances en psychologie. </a:t>
            </a:r>
            <a:r>
              <a:rPr lang="fr-FR" dirty="0" smtClean="0"/>
              <a:t>Je veux </a:t>
            </a:r>
            <a:r>
              <a:rPr lang="fr-FR" dirty="0"/>
              <a:t>y </a:t>
            </a:r>
            <a:r>
              <a:rPr lang="fr-FR" dirty="0" smtClean="0"/>
              <a:t>travailler, avec l’idéal </a:t>
            </a:r>
            <a:r>
              <a:rPr lang="fr-FR" dirty="0"/>
              <a:t>d’aider les </a:t>
            </a:r>
            <a:r>
              <a:rPr lang="fr-FR" dirty="0" smtClean="0"/>
              <a:t>gens, d’apprendre </a:t>
            </a:r>
            <a:r>
              <a:rPr lang="fr-FR" dirty="0"/>
              <a:t>à mieux les comprendre. </a:t>
            </a:r>
            <a:r>
              <a:rPr lang="fr-FR" dirty="0" smtClean="0"/>
              <a:t>Mais je manque </a:t>
            </a:r>
            <a:r>
              <a:rPr lang="fr-FR" dirty="0"/>
              <a:t>de diplômes, </a:t>
            </a:r>
            <a:r>
              <a:rPr lang="fr-FR" dirty="0" smtClean="0"/>
              <a:t>je n’ai pas du tout la légitimité ni la crédibilité requise, et il peut m’arriver d’être maladroit, faute de comprendre le sens </a:t>
            </a:r>
            <a:r>
              <a:rPr lang="fr-FR" dirty="0"/>
              <a:t>des mots. </a:t>
            </a:r>
            <a:r>
              <a:rPr lang="fr-FR" dirty="0" smtClean="0"/>
              <a:t>Ce sont des handicaps que je confesse bien volontiers, mais qui ne me découragent pas.</a:t>
            </a:r>
            <a:endParaRPr lang="fr-FR" dirty="0"/>
          </a:p>
          <a:p>
            <a:endParaRPr lang="fr-FR" dirty="0"/>
          </a:p>
        </p:txBody>
      </p:sp>
    </p:spTree>
    <p:extLst>
      <p:ext uri="{BB962C8B-B14F-4D97-AF65-F5344CB8AC3E}">
        <p14:creationId xmlns:p14="http://schemas.microsoft.com/office/powerpoint/2010/main" val="1925792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9685" y="478993"/>
            <a:ext cx="9961337" cy="706964"/>
          </a:xfrm>
        </p:spPr>
        <p:txBody>
          <a:bodyPr/>
          <a:lstStyle/>
          <a:p>
            <a:r>
              <a:rPr lang="fr-FR" dirty="0" smtClean="0"/>
              <a:t>TABLE 3 : Résolutions, vision 2020</a:t>
            </a:r>
            <a:endParaRPr lang="fr-FR" dirty="0"/>
          </a:p>
        </p:txBody>
      </p:sp>
      <p:sp>
        <p:nvSpPr>
          <p:cNvPr id="3" name="Espace réservé du contenu 2"/>
          <p:cNvSpPr>
            <a:spLocks noGrp="1"/>
          </p:cNvSpPr>
          <p:nvPr>
            <p:ph idx="1"/>
          </p:nvPr>
        </p:nvSpPr>
        <p:spPr>
          <a:xfrm>
            <a:off x="440055" y="3297836"/>
            <a:ext cx="11312234" cy="2976797"/>
          </a:xfrm>
        </p:spPr>
        <p:txBody>
          <a:bodyPr>
            <a:normAutofit fontScale="92500"/>
          </a:bodyPr>
          <a:lstStyle/>
          <a:p>
            <a:pPr lvl="0"/>
            <a:r>
              <a:rPr lang="fr-FR" sz="2400" dirty="0"/>
              <a:t>Rappeler courageusement l’idéal, le rendre à nouveau crédible, attrayant pour tous</a:t>
            </a:r>
          </a:p>
          <a:p>
            <a:pPr lvl="0"/>
            <a:r>
              <a:rPr lang="fr-FR" sz="2400" dirty="0"/>
              <a:t>Saluer ceux qui n’y croient plus, rester ouvert à leur retour, leur permettre de réfléchir et de revenir s’ils le veulent</a:t>
            </a:r>
          </a:p>
          <a:p>
            <a:pPr lvl="0"/>
            <a:r>
              <a:rPr lang="fr-FR" sz="2400" dirty="0"/>
              <a:t>Laisser chacun des partenaires qui restent donner sa version des faits et proposer des remèdes</a:t>
            </a:r>
          </a:p>
          <a:p>
            <a:pPr lvl="0"/>
            <a:r>
              <a:rPr lang="fr-FR" sz="2400" dirty="0"/>
              <a:t>Ebaucher un début de solution pour retrouver, voire dépasser l’idéal originel</a:t>
            </a:r>
          </a:p>
          <a:p>
            <a:endParaRPr lang="fr-FR" dirty="0"/>
          </a:p>
          <a:p>
            <a:endParaRPr lang="fr-FR" dirty="0"/>
          </a:p>
        </p:txBody>
      </p:sp>
      <p:sp>
        <p:nvSpPr>
          <p:cNvPr id="4" name="Rectangle 3"/>
          <p:cNvSpPr/>
          <p:nvPr/>
        </p:nvSpPr>
        <p:spPr>
          <a:xfrm>
            <a:off x="649918" y="1301035"/>
            <a:ext cx="3318537" cy="369332"/>
          </a:xfrm>
          <a:prstGeom prst="rect">
            <a:avLst/>
          </a:prstGeom>
        </p:spPr>
        <p:txBody>
          <a:bodyPr wrap="none">
            <a:spAutoFit/>
          </a:bodyPr>
          <a:lstStyle/>
          <a:p>
            <a:r>
              <a:rPr lang="fr-FR" dirty="0" smtClean="0">
                <a:solidFill>
                  <a:schemeClr val="bg1"/>
                </a:solidFill>
              </a:rPr>
              <a:t>Stratégies de reconstruction</a:t>
            </a:r>
            <a:endParaRPr lang="fr-FR" dirty="0">
              <a:solidFill>
                <a:schemeClr val="bg1"/>
              </a:solidFill>
            </a:endParaRPr>
          </a:p>
        </p:txBody>
      </p:sp>
      <p:sp>
        <p:nvSpPr>
          <p:cNvPr id="5" name="Rectangle 4"/>
          <p:cNvSpPr/>
          <p:nvPr/>
        </p:nvSpPr>
        <p:spPr>
          <a:xfrm>
            <a:off x="499671" y="2411902"/>
            <a:ext cx="10008433" cy="707886"/>
          </a:xfrm>
          <a:prstGeom prst="rect">
            <a:avLst/>
          </a:prstGeom>
        </p:spPr>
        <p:txBody>
          <a:bodyPr wrap="square">
            <a:spAutoFit/>
          </a:bodyPr>
          <a:lstStyle/>
          <a:p>
            <a:r>
              <a:rPr lang="fr-FR" sz="2000" dirty="0"/>
              <a:t>Quand un idéal a été trahi par plusieurs personnes qui ont toutes commises différentes erreurs, quelles sont les meilleures </a:t>
            </a:r>
            <a:r>
              <a:rPr lang="fr-FR" sz="2000" dirty="0" smtClean="0"/>
              <a:t>stratégies pour </a:t>
            </a:r>
            <a:r>
              <a:rPr lang="fr-FR" sz="2000" dirty="0"/>
              <a:t>:</a:t>
            </a:r>
          </a:p>
        </p:txBody>
      </p:sp>
      <p:pic>
        <p:nvPicPr>
          <p:cNvPr id="5122" name="Picture 2" descr="Volkswagen logo 2012.sv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rot="10800000">
            <a:off x="8544393" y="253285"/>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5124" name="Picture 4" descr="Volkswagen logo 201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393" y="253286"/>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848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rot="16200000">
            <a:off x="9857404" y="594518"/>
            <a:ext cx="1882775" cy="693738"/>
          </a:xfrm>
        </p:spPr>
        <p:style>
          <a:lnRef idx="0">
            <a:schemeClr val="accent1"/>
          </a:lnRef>
          <a:fillRef idx="3">
            <a:schemeClr val="accent1"/>
          </a:fillRef>
          <a:effectRef idx="3">
            <a:schemeClr val="accent1"/>
          </a:effectRef>
          <a:fontRef idx="minor">
            <a:schemeClr val="lt1"/>
          </a:fontRef>
        </p:style>
        <p:txBody>
          <a:bodyPr/>
          <a:lstStyle/>
          <a:p>
            <a:r>
              <a:rPr lang="fr-FR" dirty="0" smtClean="0"/>
              <a:t>Table 2</a:t>
            </a:r>
            <a:endParaRPr lang="fr-FR" dirty="0"/>
          </a:p>
        </p:txBody>
      </p:sp>
      <p:sp>
        <p:nvSpPr>
          <p:cNvPr id="3" name="Espace réservé du contenu 2"/>
          <p:cNvSpPr>
            <a:spLocks noGrp="1"/>
          </p:cNvSpPr>
          <p:nvPr>
            <p:ph idx="4294967295"/>
          </p:nvPr>
        </p:nvSpPr>
        <p:spPr>
          <a:xfrm>
            <a:off x="1" y="-1"/>
            <a:ext cx="10451922" cy="3001385"/>
          </a:xfrm>
        </p:spPr>
        <p:txBody>
          <a:bodyPr>
            <a:noAutofit/>
          </a:bodyPr>
          <a:lstStyle/>
          <a:p>
            <a:pPr>
              <a:buFont typeface="Wingdings" panose="05000000000000000000" pitchFamily="2" charset="2"/>
              <a:buChar char="Ø"/>
            </a:pPr>
            <a:r>
              <a:rPr lang="fr-FR" sz="2000" dirty="0" smtClean="0">
                <a:solidFill>
                  <a:schemeClr val="tx1"/>
                </a:solidFill>
              </a:rPr>
              <a:t>Quand il y a eu une crise, il est important de rappeler </a:t>
            </a:r>
            <a:r>
              <a:rPr lang="fr-FR" sz="2000" dirty="0">
                <a:solidFill>
                  <a:schemeClr val="tx1"/>
                </a:solidFill>
              </a:rPr>
              <a:t>l’idéal, </a:t>
            </a:r>
            <a:r>
              <a:rPr lang="fr-FR" sz="2000" dirty="0" smtClean="0">
                <a:solidFill>
                  <a:schemeClr val="tx1"/>
                </a:solidFill>
              </a:rPr>
              <a:t>et de le </a:t>
            </a:r>
            <a:r>
              <a:rPr lang="fr-FR" sz="2000" dirty="0">
                <a:solidFill>
                  <a:schemeClr val="tx1"/>
                </a:solidFill>
              </a:rPr>
              <a:t>rendre attrayant. </a:t>
            </a:r>
            <a:r>
              <a:rPr lang="fr-FR" sz="2000" dirty="0" smtClean="0">
                <a:solidFill>
                  <a:schemeClr val="tx1"/>
                </a:solidFill>
              </a:rPr>
              <a:t>Une crise collective doit remettre en cause des pratiques déviantes, mais ne pas renier l’idéal fondateur, tant que celui-ci reste mobilisateur. Le meilleur moyen de rendre </a:t>
            </a:r>
            <a:r>
              <a:rPr lang="fr-FR" sz="2000" dirty="0">
                <a:solidFill>
                  <a:schemeClr val="tx1"/>
                </a:solidFill>
              </a:rPr>
              <a:t>l’idéal </a:t>
            </a:r>
            <a:r>
              <a:rPr lang="fr-FR" sz="2000" dirty="0" smtClean="0">
                <a:solidFill>
                  <a:schemeClr val="tx1"/>
                </a:solidFill>
              </a:rPr>
              <a:t>à nouveau crédible</a:t>
            </a:r>
            <a:r>
              <a:rPr lang="fr-FR" sz="2000" dirty="0">
                <a:solidFill>
                  <a:schemeClr val="tx1"/>
                </a:solidFill>
              </a:rPr>
              <a:t> </a:t>
            </a:r>
            <a:r>
              <a:rPr lang="fr-FR" sz="2000" dirty="0" smtClean="0">
                <a:solidFill>
                  <a:schemeClr val="tx1"/>
                </a:solidFill>
              </a:rPr>
              <a:t>est de prendre des mesures concrètes </a:t>
            </a:r>
            <a:r>
              <a:rPr lang="fr-FR" sz="2000" dirty="0">
                <a:solidFill>
                  <a:schemeClr val="tx1"/>
                </a:solidFill>
              </a:rPr>
              <a:t>et réalistes. </a:t>
            </a:r>
            <a:endParaRPr lang="fr-FR" sz="2000" dirty="0" smtClean="0">
              <a:solidFill>
                <a:schemeClr val="tx1"/>
              </a:solidFill>
            </a:endParaRPr>
          </a:p>
          <a:p>
            <a:pPr>
              <a:buFont typeface="Wingdings" panose="05000000000000000000" pitchFamily="2" charset="2"/>
              <a:buChar char="Ø"/>
            </a:pPr>
            <a:r>
              <a:rPr lang="fr-FR" sz="2000" dirty="0" smtClean="0">
                <a:solidFill>
                  <a:schemeClr val="tx1"/>
                </a:solidFill>
              </a:rPr>
              <a:t>Quand le discrédit a frappé une partie de la classe politique pour des malversations financières, il a été décidé de </a:t>
            </a:r>
            <a:r>
              <a:rPr lang="fr-FR" sz="2000" dirty="0">
                <a:solidFill>
                  <a:schemeClr val="tx1"/>
                </a:solidFill>
              </a:rPr>
              <a:t>publier le patrimoine pour </a:t>
            </a:r>
            <a:r>
              <a:rPr lang="fr-FR" sz="2000" dirty="0" err="1">
                <a:solidFill>
                  <a:schemeClr val="tx1"/>
                </a:solidFill>
              </a:rPr>
              <a:t>re</a:t>
            </a:r>
            <a:r>
              <a:rPr lang="fr-FR" sz="2000" dirty="0">
                <a:solidFill>
                  <a:schemeClr val="tx1"/>
                </a:solidFill>
              </a:rPr>
              <a:t>-crédibiliser. </a:t>
            </a:r>
            <a:r>
              <a:rPr lang="fr-FR" sz="2000" dirty="0" smtClean="0">
                <a:solidFill>
                  <a:schemeClr val="tx1"/>
                </a:solidFill>
              </a:rPr>
              <a:t>Il faut de la transparence</a:t>
            </a:r>
            <a:r>
              <a:rPr lang="fr-FR" sz="2000" dirty="0">
                <a:solidFill>
                  <a:schemeClr val="tx1"/>
                </a:solidFill>
              </a:rPr>
              <a:t>, accepter les </a:t>
            </a:r>
            <a:r>
              <a:rPr lang="fr-FR" sz="2000" dirty="0" smtClean="0">
                <a:solidFill>
                  <a:schemeClr val="tx1"/>
                </a:solidFill>
              </a:rPr>
              <a:t>faits humblement et avoir un comportement à la hauteur.</a:t>
            </a:r>
            <a:endParaRPr lang="fr-FR" sz="2000" dirty="0">
              <a:solidFill>
                <a:schemeClr val="tx1"/>
              </a:solidFill>
            </a:endParaRPr>
          </a:p>
        </p:txBody>
      </p:sp>
      <p:sp>
        <p:nvSpPr>
          <p:cNvPr id="4" name="Rectangle 3"/>
          <p:cNvSpPr/>
          <p:nvPr/>
        </p:nvSpPr>
        <p:spPr>
          <a:xfrm>
            <a:off x="89647" y="3091111"/>
            <a:ext cx="12102353" cy="2862322"/>
          </a:xfrm>
          <a:prstGeom prst="rect">
            <a:avLst/>
          </a:prstGeom>
        </p:spPr>
        <p:txBody>
          <a:bodyPr wrap="square">
            <a:spAutoFit/>
          </a:bodyPr>
          <a:lstStyle/>
          <a:p>
            <a:pPr marL="285750" indent="-285750">
              <a:buClr>
                <a:srgbClr val="FFC000"/>
              </a:buClr>
              <a:buFont typeface="Wingdings" panose="05000000000000000000" pitchFamily="2" charset="2"/>
              <a:buChar char="Ø"/>
            </a:pPr>
            <a:r>
              <a:rPr lang="fr-FR" sz="2000" dirty="0"/>
              <a:t>Une action rapide peut retenir les gens sceptiques et découragés. Dans une assemblée, il faut laisser sortir la colère. On se lave les mains non pas au sens de Pilate mais en un sens positif. Il faut donner la parole aux gens, les laisser exprimer leur colère et faire des propositions.</a:t>
            </a:r>
          </a:p>
          <a:p>
            <a:pPr marL="285750" indent="-285750">
              <a:buClr>
                <a:srgbClr val="FFC000"/>
              </a:buClr>
              <a:buFont typeface="Wingdings" panose="05000000000000000000" pitchFamily="2" charset="2"/>
              <a:buChar char="Ø"/>
            </a:pPr>
            <a:r>
              <a:rPr lang="fr-FR" sz="2000" dirty="0"/>
              <a:t>Parfois, la bonne solution est de faire appel à des personnes neutres, qui n’étaient pas « mouillées ».</a:t>
            </a:r>
          </a:p>
          <a:p>
            <a:pPr marL="285750" indent="-285750">
              <a:buClr>
                <a:srgbClr val="FFC000"/>
              </a:buClr>
              <a:buFont typeface="Wingdings" panose="05000000000000000000" pitchFamily="2" charset="2"/>
              <a:buChar char="Ø"/>
            </a:pPr>
            <a:r>
              <a:rPr lang="fr-FR" sz="2000" dirty="0"/>
              <a:t>Il faudra parfois changer la direction ou bien accompagner l’équipe ancienne. Cela dépend de la gravité des fautes : y </a:t>
            </a:r>
            <a:r>
              <a:rPr lang="fr-FR" sz="2000" dirty="0" err="1"/>
              <a:t>a-t-il</a:t>
            </a:r>
            <a:r>
              <a:rPr lang="fr-FR" sz="2000" dirty="0"/>
              <a:t> eu des erreurs ou alors de véritables fraudes et tromperies ? Dans le cas de certaines crises, (clergé pédophile), il faut aller parfois jusqu’à une discussion franche sur le bien-fondé du célibat des prêtres.</a:t>
            </a:r>
          </a:p>
        </p:txBody>
      </p:sp>
    </p:spTree>
    <p:extLst>
      <p:ext uri="{BB962C8B-B14F-4D97-AF65-F5344CB8AC3E}">
        <p14:creationId xmlns:p14="http://schemas.microsoft.com/office/powerpoint/2010/main" val="319392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200" dirty="0" smtClean="0"/>
              <a:t>Deuxième partie</a:t>
            </a:r>
            <a:endParaRPr lang="fr-FR" sz="3200" dirty="0"/>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normAutofit/>
          </a:bodyPr>
          <a:lstStyle/>
          <a:p>
            <a:pPr algn="ctr"/>
            <a:r>
              <a:rPr lang="fr-FR" sz="2000" dirty="0" smtClean="0"/>
              <a:t>Exposé de Laurent Ladouce, directeur de l’Espace Culture et Paix</a:t>
            </a:r>
            <a:endParaRPr lang="fr-FR" sz="2000" dirty="0"/>
          </a:p>
        </p:txBody>
      </p:sp>
    </p:spTree>
    <p:extLst>
      <p:ext uri="{BB962C8B-B14F-4D97-AF65-F5344CB8AC3E}">
        <p14:creationId xmlns:p14="http://schemas.microsoft.com/office/powerpoint/2010/main" val="13112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094" y="457301"/>
            <a:ext cx="9927126" cy="706964"/>
          </a:xfrm>
        </p:spPr>
        <p:txBody>
          <a:bodyPr/>
          <a:lstStyle/>
          <a:p>
            <a:pPr algn="ctr"/>
            <a:r>
              <a:rPr lang="fr-FR" dirty="0" smtClean="0"/>
              <a:t>Se confesser …</a:t>
            </a:r>
            <a:endParaRPr lang="fr-FR" dirty="0"/>
          </a:p>
        </p:txBody>
      </p:sp>
      <p:sp>
        <p:nvSpPr>
          <p:cNvPr id="7" name="Espace réservé du contenu 6"/>
          <p:cNvSpPr>
            <a:spLocks noGrp="1"/>
          </p:cNvSpPr>
          <p:nvPr>
            <p:ph idx="1"/>
          </p:nvPr>
        </p:nvSpPr>
        <p:spPr>
          <a:xfrm>
            <a:off x="484094" y="2603500"/>
            <a:ext cx="11166438" cy="3416300"/>
          </a:xfrm>
        </p:spPr>
        <p:txBody>
          <a:bodyPr>
            <a:normAutofit/>
          </a:bodyPr>
          <a:lstStyle/>
          <a:p>
            <a:r>
              <a:rPr lang="fr-FR" sz="2400" dirty="0" smtClean="0"/>
              <a:t>Pourquoi ? Pourquoi serais-je fautif et coupable ? </a:t>
            </a:r>
          </a:p>
          <a:p>
            <a:r>
              <a:rPr lang="fr-FR" sz="2400" dirty="0" smtClean="0"/>
              <a:t>Pour quoi ? A quoi sert de présenter des excuses ?</a:t>
            </a:r>
          </a:p>
          <a:p>
            <a:r>
              <a:rPr lang="fr-FR" sz="2400" dirty="0" smtClean="0"/>
              <a:t>Que dois-je confesser ?</a:t>
            </a:r>
            <a:r>
              <a:rPr lang="fr-FR" sz="2400" dirty="0"/>
              <a:t> Qu’ai-je fait de mal </a:t>
            </a:r>
            <a:r>
              <a:rPr lang="fr-FR" sz="2400" dirty="0" smtClean="0"/>
              <a:t>? Liste de mes fautes</a:t>
            </a:r>
            <a:endParaRPr lang="fr-FR" sz="2400" dirty="0"/>
          </a:p>
          <a:p>
            <a:r>
              <a:rPr lang="fr-FR" sz="2400" dirty="0" smtClean="0"/>
              <a:t>Qui, en moi, a offensé qui ? Suis-je un pécheur ? À qui l’avouer ?</a:t>
            </a:r>
          </a:p>
          <a:p>
            <a:r>
              <a:rPr lang="fr-FR" sz="2400" dirty="0" smtClean="0"/>
              <a:t>Comment me confesser et me libérer ?</a:t>
            </a:r>
          </a:p>
          <a:p>
            <a:r>
              <a:rPr lang="fr-FR" sz="2400" dirty="0" smtClean="0"/>
              <a:t>Où (en quel lieu sûr) puis-je confesser mes fautes ?</a:t>
            </a:r>
          </a:p>
          <a:p>
            <a:r>
              <a:rPr lang="fr-FR" sz="2400" dirty="0" smtClean="0"/>
              <a:t>Quand et combien de temps dois-je me confesser ?</a:t>
            </a:r>
            <a:endParaRPr lang="fr-FR" sz="2400" dirty="0"/>
          </a:p>
        </p:txBody>
      </p:sp>
    </p:spTree>
    <p:extLst>
      <p:ext uri="{BB962C8B-B14F-4D97-AF65-F5344CB8AC3E}">
        <p14:creationId xmlns:p14="http://schemas.microsoft.com/office/powerpoint/2010/main" val="962501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704" y="464696"/>
            <a:ext cx="3897443" cy="839448"/>
          </a:xfrm>
        </p:spPr>
        <p:txBody>
          <a:bodyPr/>
          <a:lstStyle/>
          <a:p>
            <a:pPr algn="ctr"/>
            <a:r>
              <a:rPr lang="fr-FR" dirty="0" smtClean="0"/>
              <a:t>Pourquoi se confesser ?</a:t>
            </a:r>
            <a:br>
              <a:rPr lang="fr-FR" dirty="0" smtClean="0"/>
            </a:b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802570773"/>
              </p:ext>
            </p:extLst>
          </p:nvPr>
        </p:nvGraphicFramePr>
        <p:xfrm>
          <a:off x="5497159" y="0"/>
          <a:ext cx="5970494" cy="56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texte 3"/>
          <p:cNvSpPr>
            <a:spLocks noGrp="1"/>
          </p:cNvSpPr>
          <p:nvPr>
            <p:ph type="body" sz="half" idx="2"/>
          </p:nvPr>
        </p:nvSpPr>
        <p:spPr>
          <a:xfrm>
            <a:off x="5497159" y="5707589"/>
            <a:ext cx="5970493" cy="633252"/>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r-FR" sz="2400" dirty="0"/>
              <a:t>L’être humain : l’être-qui-se confesse</a:t>
            </a:r>
          </a:p>
        </p:txBody>
      </p:sp>
      <p:sp>
        <p:nvSpPr>
          <p:cNvPr id="7" name="Espace réservé du contenu 6"/>
          <p:cNvSpPr>
            <a:spLocks noGrp="1"/>
          </p:cNvSpPr>
          <p:nvPr>
            <p:ph sz="quarter" idx="4294967295"/>
          </p:nvPr>
        </p:nvSpPr>
        <p:spPr>
          <a:xfrm>
            <a:off x="472111" y="3552669"/>
            <a:ext cx="4219809" cy="2788169"/>
          </a:xfrm>
        </p:spPr>
        <p:txBody>
          <a:bodyPr>
            <a:normAutofit lnSpcReduction="10000"/>
          </a:bodyPr>
          <a:lstStyle/>
          <a:p>
            <a:r>
              <a:rPr lang="fr-FR" dirty="0">
                <a:solidFill>
                  <a:schemeClr val="bg1"/>
                </a:solidFill>
              </a:rPr>
              <a:t>locution </a:t>
            </a:r>
            <a:r>
              <a:rPr lang="fr-FR" dirty="0" smtClean="0">
                <a:solidFill>
                  <a:schemeClr val="bg1"/>
                </a:solidFill>
              </a:rPr>
              <a:t>latine ouvrant Les </a:t>
            </a:r>
            <a:r>
              <a:rPr lang="fr-FR" i="1" dirty="0" smtClean="0">
                <a:solidFill>
                  <a:schemeClr val="bg1"/>
                </a:solidFill>
              </a:rPr>
              <a:t>Confessions </a:t>
            </a:r>
            <a:r>
              <a:rPr lang="fr-FR" dirty="0" smtClean="0">
                <a:solidFill>
                  <a:schemeClr val="bg1"/>
                </a:solidFill>
              </a:rPr>
              <a:t>de Jean-Jacques Rousseau : «</a:t>
            </a:r>
            <a:r>
              <a:rPr lang="fr-FR" dirty="0">
                <a:solidFill>
                  <a:schemeClr val="bg1"/>
                </a:solidFill>
              </a:rPr>
              <a:t> Dans ta vie intérieure et dans ta chair ».  Tiré d’un vers latin : </a:t>
            </a:r>
            <a:r>
              <a:rPr lang="fr-FR" i="1" dirty="0" smtClean="0">
                <a:solidFill>
                  <a:schemeClr val="bg1"/>
                </a:solidFill>
              </a:rPr>
              <a:t>Ego </a:t>
            </a:r>
            <a:r>
              <a:rPr lang="fr-FR" i="1" dirty="0">
                <a:solidFill>
                  <a:schemeClr val="bg1"/>
                </a:solidFill>
              </a:rPr>
              <a:t>te </a:t>
            </a:r>
            <a:r>
              <a:rPr lang="fr-FR" i="1" dirty="0" err="1">
                <a:solidFill>
                  <a:schemeClr val="bg1"/>
                </a:solidFill>
              </a:rPr>
              <a:t>intus</a:t>
            </a:r>
            <a:r>
              <a:rPr lang="fr-FR" i="1" dirty="0">
                <a:solidFill>
                  <a:schemeClr val="bg1"/>
                </a:solidFill>
              </a:rPr>
              <a:t> et in </a:t>
            </a:r>
            <a:r>
              <a:rPr lang="fr-FR" i="1" dirty="0" err="1">
                <a:solidFill>
                  <a:schemeClr val="bg1"/>
                </a:solidFill>
              </a:rPr>
              <a:t>cute</a:t>
            </a:r>
            <a:r>
              <a:rPr lang="fr-FR" i="1" dirty="0">
                <a:solidFill>
                  <a:schemeClr val="bg1"/>
                </a:solidFill>
              </a:rPr>
              <a:t> </a:t>
            </a:r>
            <a:r>
              <a:rPr lang="fr-FR" i="1" dirty="0" err="1" smtClean="0">
                <a:solidFill>
                  <a:schemeClr val="bg1"/>
                </a:solidFill>
              </a:rPr>
              <a:t>novi</a:t>
            </a:r>
            <a:r>
              <a:rPr lang="fr-FR" i="1" dirty="0">
                <a:solidFill>
                  <a:schemeClr val="bg1"/>
                </a:solidFill>
              </a:rPr>
              <a:t> </a:t>
            </a:r>
            <a:r>
              <a:rPr lang="fr-FR" dirty="0" smtClean="0">
                <a:solidFill>
                  <a:schemeClr val="bg1"/>
                </a:solidFill>
              </a:rPr>
              <a:t>: </a:t>
            </a:r>
            <a:r>
              <a:rPr lang="fr-FR" dirty="0">
                <a:solidFill>
                  <a:schemeClr val="bg1"/>
                </a:solidFill>
              </a:rPr>
              <a:t>je te connais dans ta subjectivité et dans ta chair</a:t>
            </a:r>
            <a:r>
              <a:rPr lang="fr-FR" dirty="0" smtClean="0">
                <a:solidFill>
                  <a:schemeClr val="bg1"/>
                </a:solidFill>
              </a:rPr>
              <a:t>.</a:t>
            </a:r>
          </a:p>
          <a:p>
            <a:r>
              <a:rPr lang="fr-FR" dirty="0" smtClean="0">
                <a:solidFill>
                  <a:schemeClr val="bg1"/>
                </a:solidFill>
              </a:rPr>
              <a:t>Être humain : une liberté incarnée, responsable, qui se projette et qui parle.</a:t>
            </a:r>
            <a:endParaRPr lang="fr-FR" dirty="0">
              <a:solidFill>
                <a:schemeClr val="bg1"/>
              </a:solidFill>
            </a:endParaRPr>
          </a:p>
          <a:p>
            <a:endParaRPr lang="fr-FR" dirty="0"/>
          </a:p>
        </p:txBody>
      </p:sp>
      <p:pic>
        <p:nvPicPr>
          <p:cNvPr id="9218" name="Picture 2" descr="rousse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156" y="1070650"/>
            <a:ext cx="1678300" cy="222106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5"/>
          <p:cNvSpPr txBox="1">
            <a:spLocks/>
          </p:cNvSpPr>
          <p:nvPr/>
        </p:nvSpPr>
        <p:spPr>
          <a:xfrm>
            <a:off x="2047367" y="2009800"/>
            <a:ext cx="4599559"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400" i="1" dirty="0" err="1" smtClean="0">
                <a:solidFill>
                  <a:schemeClr val="bg1"/>
                </a:solidFill>
                <a:effectLst>
                  <a:outerShdw blurRad="38100" dist="38100" dir="2700000" algn="tl">
                    <a:srgbClr val="000000">
                      <a:alpha val="43137"/>
                    </a:srgbClr>
                  </a:outerShdw>
                </a:effectLst>
              </a:rPr>
              <a:t>Intus</a:t>
            </a:r>
            <a:r>
              <a:rPr lang="fr-FR" sz="2400" i="1" dirty="0" smtClean="0">
                <a:solidFill>
                  <a:schemeClr val="bg1"/>
                </a:solidFill>
                <a:effectLst>
                  <a:outerShdw blurRad="38100" dist="38100" dir="2700000" algn="tl">
                    <a:srgbClr val="000000">
                      <a:alpha val="43137"/>
                    </a:srgbClr>
                  </a:outerShdw>
                </a:effectLst>
              </a:rPr>
              <a:t>, et in </a:t>
            </a:r>
            <a:r>
              <a:rPr lang="fr-FR" sz="2400" i="1" dirty="0" err="1" smtClean="0">
                <a:solidFill>
                  <a:schemeClr val="bg1"/>
                </a:solidFill>
                <a:effectLst>
                  <a:outerShdw blurRad="38100" dist="38100" dir="2700000" algn="tl">
                    <a:srgbClr val="000000">
                      <a:alpha val="43137"/>
                    </a:srgbClr>
                  </a:outerShdw>
                </a:effectLst>
              </a:rPr>
              <a:t>cute</a:t>
            </a:r>
            <a:endParaRPr lang="fr-FR" sz="24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167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09838" y="2548811"/>
            <a:ext cx="3702571" cy="1843790"/>
          </a:xfrm>
        </p:spPr>
        <p:txBody>
          <a:bodyPr>
            <a:normAutofit/>
          </a:bodyPr>
          <a:lstStyle/>
          <a:p>
            <a:r>
              <a:rPr lang="fr-FR" sz="2000" dirty="0" smtClean="0"/>
              <a:t>Je confesse, donc je suis</a:t>
            </a:r>
          </a:p>
          <a:p>
            <a:pPr marL="342900" indent="-342900">
              <a:buFont typeface="Arial" panose="020B0604020202020204" pitchFamily="34" charset="0"/>
              <a:buChar char="•"/>
            </a:pPr>
            <a:r>
              <a:rPr lang="fr-FR" sz="2000" dirty="0" err="1" smtClean="0"/>
              <a:t>Metanoia</a:t>
            </a:r>
            <a:endParaRPr lang="fr-FR" sz="2000" dirty="0" smtClean="0"/>
          </a:p>
          <a:p>
            <a:pPr marL="342900" indent="-342900">
              <a:buFont typeface="Arial" panose="020B0604020202020204" pitchFamily="34" charset="0"/>
              <a:buChar char="•"/>
            </a:pPr>
            <a:r>
              <a:rPr lang="fr-FR" sz="2000" dirty="0" smtClean="0"/>
              <a:t>Faire le point</a:t>
            </a:r>
          </a:p>
          <a:p>
            <a:pPr marL="342900" indent="-342900">
              <a:buFont typeface="Arial" panose="020B0604020202020204" pitchFamily="34" charset="0"/>
              <a:buChar char="•"/>
            </a:pPr>
            <a:r>
              <a:rPr lang="fr-FR" sz="2000" dirty="0" smtClean="0"/>
              <a:t>Examen de conscience</a:t>
            </a:r>
          </a:p>
          <a:p>
            <a:endParaRPr lang="fr-FR" sz="2000" dirty="0" smtClean="0"/>
          </a:p>
          <a:p>
            <a:endParaRPr lang="fr-FR" sz="2000" dirty="0" smtClean="0"/>
          </a:p>
          <a:p>
            <a:endParaRPr lang="fr-FR" sz="2000" dirty="0"/>
          </a:p>
        </p:txBody>
      </p:sp>
      <p:pic>
        <p:nvPicPr>
          <p:cNvPr id="8196" name="Picture 4" descr="le-penseur-de-ro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382" y="1415761"/>
            <a:ext cx="3966886" cy="465017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ès l’écriture du scénario, Philippe Falardeau a pensé..."/>
          <p:cNvPicPr>
            <a:picLocks noChangeAspect="1" noChangeArrowheads="1"/>
          </p:cNvPicPr>
          <p:nvPr/>
        </p:nvPicPr>
        <p:blipFill rotWithShape="1">
          <a:blip r:embed="rId3">
            <a:extLst>
              <a:ext uri="{28A0092B-C50C-407E-A947-70E740481C1C}">
                <a14:useLocalDpi xmlns:a14="http://schemas.microsoft.com/office/drawing/2010/main" val="0"/>
              </a:ext>
            </a:extLst>
          </a:blip>
          <a:srcRect l="12032"/>
          <a:stretch/>
        </p:blipFill>
        <p:spPr bwMode="auto">
          <a:xfrm>
            <a:off x="6086006" y="1323921"/>
            <a:ext cx="5077638" cy="47420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rtrait homme penseur, thinker man, photo © dominique houcm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885" y="354766"/>
            <a:ext cx="6231880" cy="623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07" y="509665"/>
            <a:ext cx="9907786" cy="1290888"/>
          </a:xfrm>
        </p:spPr>
        <p:txBody>
          <a:bodyPr>
            <a:noAutofit/>
          </a:bodyPr>
          <a:lstStyle/>
          <a:p>
            <a:r>
              <a:rPr lang="fr-FR" sz="2400" dirty="0" smtClean="0"/>
              <a:t>La conscience : procureur, avocat, juge ?</a:t>
            </a:r>
            <a:br>
              <a:rPr lang="fr-FR" sz="2400" dirty="0" smtClean="0"/>
            </a:br>
            <a:endParaRPr lang="fr-FR" sz="2400" dirty="0"/>
          </a:p>
        </p:txBody>
      </p:sp>
      <p:pic>
        <p:nvPicPr>
          <p:cNvPr id="3074" name="Picture 2" descr="http://static2.kleinezeitung.at/system/galleries_520x335/upload/0/2/0/2088464/1083840_BLD_Online.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408318" y="2398686"/>
            <a:ext cx="4983490" cy="295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lay-of-conscience-tarak-mahadi">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1948" y="2258870"/>
            <a:ext cx="3431806" cy="1926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ANd9GcSZRefpHXdEzfjgSgyukjjyNWfGQvHq4_CijDIjBTLG2cI4nwev">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71947" y="4556234"/>
            <a:ext cx="3431806" cy="1801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7754" y="2621755"/>
            <a:ext cx="2516894" cy="3416320"/>
          </a:xfrm>
          <a:prstGeom prst="rect">
            <a:avLst/>
          </a:prstGeom>
        </p:spPr>
        <p:txBody>
          <a:bodyPr wrap="square">
            <a:spAutoFit/>
          </a:bodyPr>
          <a:lstStyle/>
          <a:p>
            <a:r>
              <a:rPr lang="fr-FR" dirty="0"/>
              <a:t>Je me suis montré tel que je fus : méprisable et vil quand je l’ai été ; bon, généreux, sublime, quand je l’ai été : j’ai dévoilé mon intérieur tel que tu l’as vu toi-même. </a:t>
            </a:r>
            <a:r>
              <a:rPr lang="fr-FR" i="1" dirty="0"/>
              <a:t>Jean-Jacques Rousseau (Les </a:t>
            </a:r>
            <a:r>
              <a:rPr lang="fr-FR" i="1" dirty="0" smtClean="0"/>
              <a:t>Confessions)</a:t>
            </a:r>
            <a:endParaRPr lang="fr-FR" dirty="0"/>
          </a:p>
        </p:txBody>
      </p:sp>
      <p:sp>
        <p:nvSpPr>
          <p:cNvPr id="4" name="Rectangle 3"/>
          <p:cNvSpPr/>
          <p:nvPr/>
        </p:nvSpPr>
        <p:spPr>
          <a:xfrm>
            <a:off x="383627" y="5391744"/>
            <a:ext cx="5008180" cy="646331"/>
          </a:xfrm>
          <a:prstGeom prst="rect">
            <a:avLst/>
          </a:prstGeom>
        </p:spPr>
        <p:txBody>
          <a:bodyPr wrap="square">
            <a:spAutoFit/>
          </a:bodyPr>
          <a:lstStyle/>
          <a:p>
            <a:r>
              <a:rPr lang="fr-FR" dirty="0" err="1"/>
              <a:t>Jedermann</a:t>
            </a:r>
            <a:r>
              <a:rPr lang="fr-FR" dirty="0"/>
              <a:t> (chaque homme) : une pièce mystère de </a:t>
            </a:r>
            <a:r>
              <a:rPr lang="fr-FR" u="sng" dirty="0"/>
              <a:t>Hugo </a:t>
            </a:r>
            <a:r>
              <a:rPr lang="fr-FR" u="sng" dirty="0" err="1"/>
              <a:t>von</a:t>
            </a:r>
            <a:r>
              <a:rPr lang="fr-FR" u="sng" dirty="0"/>
              <a:t> Hofmannsthal</a:t>
            </a:r>
            <a:endParaRPr lang="fr-FR" dirty="0"/>
          </a:p>
        </p:txBody>
      </p:sp>
    </p:spTree>
    <p:extLst>
      <p:ext uri="{BB962C8B-B14F-4D97-AF65-F5344CB8AC3E}">
        <p14:creationId xmlns:p14="http://schemas.microsoft.com/office/powerpoint/2010/main" val="27652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guel de Unamuno © EF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01384" y="-15702"/>
            <a:ext cx="9190616" cy="6469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49102"/>
            <a:ext cx="3119669" cy="3539430"/>
          </a:xfrm>
          <a:prstGeom prst="rect">
            <a:avLst/>
          </a:prstGeom>
        </p:spPr>
        <p:txBody>
          <a:bodyPr wrap="square">
            <a:spAutoFit/>
          </a:bodyPr>
          <a:lstStyle/>
          <a:p>
            <a:r>
              <a:rPr lang="fr-FR" sz="2800" i="1" dirty="0">
                <a:latin typeface="Garamond" pitchFamily="18" charset="0"/>
              </a:rPr>
              <a:t>« L'homme, par le fait d'être homme, d'avoir conscience, est déjà, par rapport à l'âne ou au crabe, un animal malade. La conscience est une maladie.  </a:t>
            </a:r>
            <a:r>
              <a:rPr lang="fr-FR" sz="2800" i="1" dirty="0" smtClean="0">
                <a:latin typeface="Garamond" pitchFamily="18" charset="0"/>
              </a:rPr>
              <a:t>»</a:t>
            </a:r>
          </a:p>
          <a:p>
            <a:endParaRPr lang="fr-FR" sz="2800" i="1" dirty="0">
              <a:latin typeface="Garamond" pitchFamily="18" charset="0"/>
            </a:endParaRPr>
          </a:p>
        </p:txBody>
      </p:sp>
      <p:sp>
        <p:nvSpPr>
          <p:cNvPr id="3" name="Rectangle 2"/>
          <p:cNvSpPr/>
          <p:nvPr/>
        </p:nvSpPr>
        <p:spPr>
          <a:xfrm>
            <a:off x="0" y="6453337"/>
            <a:ext cx="12162405" cy="461665"/>
          </a:xfrm>
          <a:prstGeom prst="rect">
            <a:avLst/>
          </a:prstGeom>
          <a:solidFill>
            <a:srgbClr val="57050D"/>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a:latin typeface="Garamond" pitchFamily="18" charset="0"/>
              </a:rPr>
              <a:t>Miguel de Unamuno</a:t>
            </a:r>
          </a:p>
        </p:txBody>
      </p:sp>
    </p:spTree>
    <p:extLst>
      <p:ext uri="{BB962C8B-B14F-4D97-AF65-F5344CB8AC3E}">
        <p14:creationId xmlns:p14="http://schemas.microsoft.com/office/powerpoint/2010/main" val="1225047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686" y="449012"/>
            <a:ext cx="9941762" cy="706964"/>
          </a:xfrm>
        </p:spPr>
        <p:txBody>
          <a:bodyPr/>
          <a:lstStyle/>
          <a:p>
            <a:r>
              <a:rPr lang="fr-FR" dirty="0" smtClean="0"/>
              <a:t>Emil Michel Cioran (1911 – 1995)</a:t>
            </a:r>
            <a:endParaRPr lang="fr-FR" dirty="0"/>
          </a:p>
        </p:txBody>
      </p:sp>
      <p:pic>
        <p:nvPicPr>
          <p:cNvPr id="1026" name="Picture 2" descr="http://www.guillaumehoogveld.net/wp-content/uploads/2012/07/ciora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7068" y="2643576"/>
            <a:ext cx="3147346"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292100" y="2400301"/>
            <a:ext cx="4423031" cy="218540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sz="2000" dirty="0">
                <a:latin typeface="Bodoni MT Condensed" pitchFamily="18" charset="0"/>
              </a:rPr>
              <a:t>«</a:t>
            </a:r>
            <a:r>
              <a:rPr lang="fr-FR" sz="2800" dirty="0">
                <a:latin typeface="Bodoni MT Condensed" pitchFamily="18" charset="0"/>
              </a:rPr>
              <a:t> L'échec nous dévoile à nous-mêmes, il nous permet </a:t>
            </a:r>
            <a:r>
              <a:rPr lang="fr-FR" sz="2800" dirty="0" smtClean="0">
                <a:latin typeface="Bodoni MT Condensed" pitchFamily="18" charset="0"/>
              </a:rPr>
              <a:t>de nous voir  comme</a:t>
            </a:r>
            <a:r>
              <a:rPr lang="fr-FR" sz="2800" dirty="0">
                <a:latin typeface="Bodoni MT Condensed" pitchFamily="18" charset="0"/>
              </a:rPr>
              <a:t> Dieu nous voit.  »</a:t>
            </a:r>
          </a:p>
        </p:txBody>
      </p:sp>
      <p:sp>
        <p:nvSpPr>
          <p:cNvPr id="7" name="Rectangle 6"/>
          <p:cNvSpPr/>
          <p:nvPr/>
        </p:nvSpPr>
        <p:spPr>
          <a:xfrm>
            <a:off x="667552" y="1102619"/>
            <a:ext cx="9288249" cy="646331"/>
          </a:xfrm>
          <a:prstGeom prst="rect">
            <a:avLst/>
          </a:prstGeom>
        </p:spPr>
        <p:txBody>
          <a:bodyPr wrap="square">
            <a:spAutoFit/>
          </a:bodyPr>
          <a:lstStyle/>
          <a:p>
            <a:r>
              <a:rPr lang="fr-FR" i="1" dirty="0" smtClean="0">
                <a:solidFill>
                  <a:srgbClr val="FFC000"/>
                </a:solidFill>
                <a:latin typeface="+mj-lt"/>
              </a:rPr>
              <a:t>Principales œuvres : sur </a:t>
            </a:r>
            <a:r>
              <a:rPr lang="fr-FR" i="1" dirty="0">
                <a:solidFill>
                  <a:srgbClr val="FFC000"/>
                </a:solidFill>
                <a:latin typeface="+mj-lt"/>
              </a:rPr>
              <a:t>les cimes du </a:t>
            </a:r>
            <a:r>
              <a:rPr lang="fr-FR" i="1" dirty="0" smtClean="0">
                <a:solidFill>
                  <a:srgbClr val="FFC000"/>
                </a:solidFill>
                <a:latin typeface="+mj-lt"/>
              </a:rPr>
              <a:t>désespoir, Précis de décomposition, l’inconvénient d’être né</a:t>
            </a:r>
            <a:endParaRPr lang="fr-FR" dirty="0">
              <a:solidFill>
                <a:srgbClr val="FFC000"/>
              </a:solidFill>
              <a:latin typeface="+mj-lt"/>
            </a:endParaRPr>
          </a:p>
        </p:txBody>
      </p:sp>
      <p:sp>
        <p:nvSpPr>
          <p:cNvPr id="8" name="Rogner un rectangle avec un coin du même côté 7"/>
          <p:cNvSpPr/>
          <p:nvPr/>
        </p:nvSpPr>
        <p:spPr>
          <a:xfrm rot="10800000">
            <a:off x="667707" y="4947380"/>
            <a:ext cx="3701092" cy="144016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fr-FR" dirty="0"/>
          </a:p>
        </p:txBody>
      </p:sp>
      <p:sp>
        <p:nvSpPr>
          <p:cNvPr id="9" name="Rogner un rectangle avec un coin du même côté 8"/>
          <p:cNvSpPr/>
          <p:nvPr/>
        </p:nvSpPr>
        <p:spPr>
          <a:xfrm>
            <a:off x="7523388" y="2413000"/>
            <a:ext cx="3678012" cy="1879600"/>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2400" dirty="0">
                <a:latin typeface="+mj-lt"/>
              </a:rPr>
              <a:t>«</a:t>
            </a:r>
            <a:r>
              <a:rPr lang="fr-FR" sz="2400" dirty="0">
                <a:latin typeface="Bodoni MT Condensed" pitchFamily="18" charset="0"/>
              </a:rPr>
              <a:t> Nous avons perdu en naissant autant que nous perdrons en mourant. Tout.  » </a:t>
            </a:r>
          </a:p>
        </p:txBody>
      </p:sp>
      <p:sp>
        <p:nvSpPr>
          <p:cNvPr id="10" name="Rectangle 9"/>
          <p:cNvSpPr/>
          <p:nvPr/>
        </p:nvSpPr>
        <p:spPr>
          <a:xfrm>
            <a:off x="743908" y="5099562"/>
            <a:ext cx="3299249" cy="830997"/>
          </a:xfrm>
          <a:prstGeom prst="rect">
            <a:avLst/>
          </a:prstGeom>
        </p:spPr>
        <p:txBody>
          <a:bodyPr wrap="square">
            <a:spAutoFit/>
          </a:bodyPr>
          <a:lstStyle/>
          <a:p>
            <a:pPr algn="ctr"/>
            <a:r>
              <a:rPr lang="fr-FR" sz="2400" dirty="0">
                <a:solidFill>
                  <a:schemeClr val="bg1"/>
                </a:solidFill>
                <a:latin typeface="Bodoni MT Condensed" pitchFamily="18" charset="0"/>
              </a:rPr>
              <a:t>« Avoir commis tous les </a:t>
            </a:r>
            <a:endParaRPr lang="fr-FR" sz="2400" dirty="0" smtClean="0">
              <a:solidFill>
                <a:schemeClr val="bg1"/>
              </a:solidFill>
              <a:latin typeface="Bodoni MT Condensed" pitchFamily="18" charset="0"/>
            </a:endParaRPr>
          </a:p>
          <a:p>
            <a:pPr algn="ctr"/>
            <a:r>
              <a:rPr lang="fr-FR" sz="2400" dirty="0" smtClean="0">
                <a:solidFill>
                  <a:schemeClr val="bg1"/>
                </a:solidFill>
                <a:latin typeface="Bodoni MT Condensed" pitchFamily="18" charset="0"/>
              </a:rPr>
              <a:t>crimes</a:t>
            </a:r>
            <a:r>
              <a:rPr lang="fr-FR" sz="2400" dirty="0">
                <a:solidFill>
                  <a:schemeClr val="bg1"/>
                </a:solidFill>
                <a:latin typeface="Bodoni MT Condensed" pitchFamily="18" charset="0"/>
              </a:rPr>
              <a:t>, hormis celui d'être père.  »</a:t>
            </a:r>
          </a:p>
        </p:txBody>
      </p:sp>
      <p:sp>
        <p:nvSpPr>
          <p:cNvPr id="11" name="Corde 10"/>
          <p:cNvSpPr/>
          <p:nvPr/>
        </p:nvSpPr>
        <p:spPr>
          <a:xfrm>
            <a:off x="6807899" y="4517336"/>
            <a:ext cx="8162088" cy="2189152"/>
          </a:xfrm>
          <a:prstGeom prst="chord">
            <a:avLst/>
          </a:prstGeom>
        </p:spPr>
        <p:style>
          <a:lnRef idx="0">
            <a:schemeClr val="accent6"/>
          </a:lnRef>
          <a:fillRef idx="3">
            <a:schemeClr val="accent6"/>
          </a:fillRef>
          <a:effectRef idx="3">
            <a:schemeClr val="accent6"/>
          </a:effectRef>
          <a:fontRef idx="minor">
            <a:schemeClr val="lt1"/>
          </a:fontRef>
        </p:style>
        <p:txBody>
          <a:bodyPr rtlCol="0" anchor="ctr"/>
          <a:lstStyle/>
          <a:p>
            <a:r>
              <a:rPr lang="fr-FR" sz="3200" dirty="0">
                <a:latin typeface="Bodoni MT Condensed" pitchFamily="18" charset="0"/>
              </a:rPr>
              <a:t>« L'homme est le </a:t>
            </a:r>
            <a:endParaRPr lang="fr-FR" sz="3200" dirty="0" smtClean="0">
              <a:latin typeface="Bodoni MT Condensed" pitchFamily="18" charset="0"/>
            </a:endParaRPr>
          </a:p>
          <a:p>
            <a:r>
              <a:rPr lang="fr-FR" sz="3200" dirty="0" smtClean="0">
                <a:latin typeface="Bodoni MT Condensed" pitchFamily="18" charset="0"/>
              </a:rPr>
              <a:t>cancer</a:t>
            </a:r>
            <a:r>
              <a:rPr lang="fr-FR" sz="3200" dirty="0">
                <a:latin typeface="Bodoni MT Condensed" pitchFamily="18" charset="0"/>
              </a:rPr>
              <a:t> de la terre.  »</a:t>
            </a:r>
          </a:p>
        </p:txBody>
      </p:sp>
    </p:spTree>
    <p:extLst>
      <p:ext uri="{BB962C8B-B14F-4D97-AF65-F5344CB8AC3E}">
        <p14:creationId xmlns:p14="http://schemas.microsoft.com/office/powerpoint/2010/main" val="11080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thématique</a:t>
            </a:r>
            <a:endParaRPr lang="fr-FR" dirty="0"/>
          </a:p>
        </p:txBody>
      </p:sp>
      <p:sp>
        <p:nvSpPr>
          <p:cNvPr id="3" name="Espace réservé du contenu 2"/>
          <p:cNvSpPr>
            <a:spLocks noGrp="1"/>
          </p:cNvSpPr>
          <p:nvPr>
            <p:ph idx="1"/>
          </p:nvPr>
        </p:nvSpPr>
        <p:spPr>
          <a:xfrm>
            <a:off x="1090708" y="2603500"/>
            <a:ext cx="8825659" cy="3416300"/>
          </a:xfrm>
        </p:spPr>
        <p:txBody>
          <a:bodyPr>
            <a:normAutofit/>
          </a:bodyPr>
          <a:lstStyle/>
          <a:p>
            <a:pPr marL="0" indent="0">
              <a:buNone/>
            </a:pPr>
            <a:r>
              <a:rPr lang="fr-FR" i="1" dirty="0"/>
              <a:t>En </a:t>
            </a:r>
            <a:r>
              <a:rPr lang="fr-FR" i="1" dirty="0" smtClean="0"/>
              <a:t>octobre 2015, </a:t>
            </a:r>
            <a:r>
              <a:rPr lang="fr-FR" i="1" dirty="0"/>
              <a:t>l’Espace Culture et Paix vous propose les semaines des confessions. Au début de la civilisation occidentale, Socrate lança le slogan « connais-toi toi-même. » Plus tard, avec ses Confessions, Saint-Augustin voulut … se faire connaître aux autres. Jean-Jacques Rousseau reprit d'ailleurs le procédé. Il y eut aussi les autoportraits, les mémoires et les autobiographies, la mise en scène du moi sur la place publique. Merci pour ces moments ! Nous atteignons maintenant un tel degré de transparence générale que notre intimité sera bientôt une </a:t>
            </a:r>
            <a:r>
              <a:rPr lang="fr-FR" dirty="0"/>
              <a:t>No Secret Story</a:t>
            </a:r>
            <a:r>
              <a:rPr lang="fr-FR" i="1" dirty="0"/>
              <a:t> pour les super-ordinateurs du globe. En même temps, on assiste à un recul général inquiétant de la vraie confession : savoir soulager ses peines auprès de son entourage, mais aussi exprimer ses aspirations profondes, ses idéaux, ses valeurs, au risque de bousculer le scepticisme et le manque d’espoir général.</a:t>
            </a:r>
            <a:endParaRPr lang="fr-FR" dirty="0"/>
          </a:p>
          <a:p>
            <a:endParaRPr lang="fr-FR" dirty="0"/>
          </a:p>
        </p:txBody>
      </p:sp>
    </p:spTree>
    <p:extLst>
      <p:ext uri="{BB962C8B-B14F-4D97-AF65-F5344CB8AC3E}">
        <p14:creationId xmlns:p14="http://schemas.microsoft.com/office/powerpoint/2010/main" val="145891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7" y="464001"/>
            <a:ext cx="9937767" cy="1063585"/>
          </a:xfrm>
        </p:spPr>
        <p:txBody>
          <a:bodyPr/>
          <a:lstStyle/>
          <a:p>
            <a:pPr algn="ctr"/>
            <a:r>
              <a:rPr lang="fr-FR" sz="3200" dirty="0" smtClean="0"/>
              <a:t>Le point de vue des Principes de l’Unification</a:t>
            </a:r>
            <a:br>
              <a:rPr lang="fr-FR" sz="3200" dirty="0" smtClean="0"/>
            </a:br>
            <a:r>
              <a:rPr lang="fr-FR" sz="3200" i="1" dirty="0" smtClean="0">
                <a:latin typeface="Garamond" panose="02020404030301010803" pitchFamily="18" charset="0"/>
              </a:rPr>
              <a:t>Ajustement de plein-midi</a:t>
            </a:r>
            <a:endParaRPr lang="fr-FR" sz="3200" i="1" dirty="0">
              <a:latin typeface="Garamond" panose="02020404030301010803" pitchFamily="18" charset="0"/>
            </a:endParaRPr>
          </a:p>
        </p:txBody>
      </p:sp>
      <p:sp>
        <p:nvSpPr>
          <p:cNvPr id="12" name="Espace réservé du texte 11"/>
          <p:cNvSpPr>
            <a:spLocks noGrp="1"/>
          </p:cNvSpPr>
          <p:nvPr>
            <p:ph type="body" idx="1"/>
          </p:nvPr>
        </p:nvSpPr>
        <p:spPr>
          <a:xfrm>
            <a:off x="624123" y="2426439"/>
            <a:ext cx="5791667" cy="576262"/>
          </a:xfrm>
        </p:spPr>
        <p:style>
          <a:lnRef idx="0">
            <a:schemeClr val="accent1"/>
          </a:lnRef>
          <a:fillRef idx="3">
            <a:schemeClr val="accent1"/>
          </a:fillRef>
          <a:effectRef idx="3">
            <a:schemeClr val="accent1"/>
          </a:effectRef>
          <a:fontRef idx="minor">
            <a:schemeClr val="lt1"/>
          </a:fontRef>
        </p:style>
        <p:txBody>
          <a:bodyPr/>
          <a:lstStyle/>
          <a:p>
            <a:r>
              <a:rPr lang="fr-FR" dirty="0">
                <a:solidFill>
                  <a:srgbClr val="002060"/>
                </a:solidFill>
              </a:rPr>
              <a:t>A</a:t>
            </a:r>
            <a:r>
              <a:rPr lang="fr-FR" dirty="0" smtClean="0">
                <a:solidFill>
                  <a:srgbClr val="002060"/>
                </a:solidFill>
              </a:rPr>
              <a:t>mour </a:t>
            </a:r>
            <a:r>
              <a:rPr lang="fr-FR" dirty="0">
                <a:solidFill>
                  <a:srgbClr val="002060"/>
                </a:solidFill>
              </a:rPr>
              <a:t>vrai</a:t>
            </a:r>
          </a:p>
        </p:txBody>
      </p:sp>
      <p:sp>
        <p:nvSpPr>
          <p:cNvPr id="5" name="Espace réservé du contenu 4"/>
          <p:cNvSpPr>
            <a:spLocks noGrp="1"/>
          </p:cNvSpPr>
          <p:nvPr>
            <p:ph sz="half" idx="2"/>
          </p:nvPr>
        </p:nvSpPr>
        <p:spPr>
          <a:xfrm>
            <a:off x="570155" y="3179762"/>
            <a:ext cx="5845635" cy="3355949"/>
          </a:xfrm>
        </p:spPr>
        <p:style>
          <a:lnRef idx="1">
            <a:schemeClr val="accent1"/>
          </a:lnRef>
          <a:fillRef idx="2">
            <a:schemeClr val="accent1"/>
          </a:fillRef>
          <a:effectRef idx="1">
            <a:schemeClr val="accent1"/>
          </a:effectRef>
          <a:fontRef idx="minor">
            <a:schemeClr val="dk1"/>
          </a:fontRef>
        </p:style>
        <p:txBody>
          <a:bodyPr>
            <a:normAutofit/>
          </a:bodyPr>
          <a:lstStyle/>
          <a:p>
            <a:r>
              <a:rPr lang="fr-FR" dirty="0" smtClean="0"/>
              <a:t>alignement du moi idéal et du moi réel</a:t>
            </a:r>
          </a:p>
          <a:p>
            <a:r>
              <a:rPr lang="fr-FR" dirty="0" smtClean="0"/>
              <a:t>« Pas d’ombre »</a:t>
            </a:r>
          </a:p>
          <a:p>
            <a:r>
              <a:rPr lang="fr-FR" dirty="0" smtClean="0"/>
              <a:t>« Ajustement de plein midi » = zénith</a:t>
            </a:r>
          </a:p>
          <a:p>
            <a:r>
              <a:rPr lang="fr-FR" dirty="0"/>
              <a:t>Alignement de l’esprit et de la chair </a:t>
            </a:r>
          </a:p>
          <a:p>
            <a:r>
              <a:rPr lang="fr-FR" dirty="0" smtClean="0"/>
              <a:t>Verbe incarné</a:t>
            </a:r>
          </a:p>
          <a:p>
            <a:r>
              <a:rPr lang="fr-FR" dirty="0" smtClean="0"/>
              <a:t>Examen de conscience positif (pas de procès)</a:t>
            </a:r>
          </a:p>
          <a:p>
            <a:r>
              <a:rPr lang="fr-FR" dirty="0" smtClean="0"/>
              <a:t>Originellement, l’être humain est l’être créé pour ne confesser que l’idéal, la vérité, la bonté, la beauté originelle</a:t>
            </a:r>
            <a:endParaRPr lang="fr-FR" dirty="0"/>
          </a:p>
        </p:txBody>
      </p:sp>
      <p:graphicFrame>
        <p:nvGraphicFramePr>
          <p:cNvPr id="6" name="Espace réservé du contenu 8"/>
          <p:cNvGraphicFramePr>
            <a:graphicFrameLocks noGrp="1"/>
          </p:cNvGraphicFramePr>
          <p:nvPr>
            <p:ph sz="quarter" idx="4"/>
            <p:extLst>
              <p:ext uri="{D42A27DB-BD31-4B8C-83A1-F6EECF244321}">
                <p14:modId xmlns:p14="http://schemas.microsoft.com/office/powerpoint/2010/main" val="1801034814"/>
              </p:ext>
            </p:extLst>
          </p:nvPr>
        </p:nvGraphicFramePr>
        <p:xfrm>
          <a:off x="6648225" y="2426439"/>
          <a:ext cx="4959275" cy="428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cteur droit 7"/>
          <p:cNvCxnSpPr/>
          <p:nvPr/>
        </p:nvCxnSpPr>
        <p:spPr>
          <a:xfrm>
            <a:off x="9123260" y="3303692"/>
            <a:ext cx="0" cy="260962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Connecteur droit 14"/>
          <p:cNvCxnSpPr/>
          <p:nvPr/>
        </p:nvCxnSpPr>
        <p:spPr>
          <a:xfrm flipH="1">
            <a:off x="8052900" y="4608506"/>
            <a:ext cx="2162235"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348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9686" y="464002"/>
            <a:ext cx="9953468" cy="1334817"/>
          </a:xfrm>
        </p:spPr>
        <p:txBody>
          <a:bodyPr/>
          <a:lstStyle/>
          <a:p>
            <a:r>
              <a:rPr lang="fr-FR" dirty="0" smtClean="0"/>
              <a:t>2. pour quoi se confesser ? Dans quel but ?</a:t>
            </a:r>
            <a:br>
              <a:rPr lang="fr-FR" dirty="0" smtClean="0"/>
            </a:br>
            <a:r>
              <a:rPr lang="fr-FR" dirty="0" smtClean="0"/>
              <a:t>Se délivrer du mal</a:t>
            </a:r>
            <a:endParaRPr lang="fr-FR" dirty="0"/>
          </a:p>
        </p:txBody>
      </p:sp>
      <p:sp>
        <p:nvSpPr>
          <p:cNvPr id="3" name="Ellipse 2"/>
          <p:cNvSpPr/>
          <p:nvPr/>
        </p:nvSpPr>
        <p:spPr>
          <a:xfrm>
            <a:off x="3553756" y="3101417"/>
            <a:ext cx="1156447" cy="1210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Moi</a:t>
            </a:r>
            <a:endParaRPr lang="fr-FR" dirty="0"/>
          </a:p>
        </p:txBody>
      </p:sp>
      <p:sp>
        <p:nvSpPr>
          <p:cNvPr id="4" name="Ellipse 3"/>
          <p:cNvSpPr/>
          <p:nvPr/>
        </p:nvSpPr>
        <p:spPr>
          <a:xfrm>
            <a:off x="413147" y="2539251"/>
            <a:ext cx="2142565" cy="225014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2800" dirty="0" smtClean="0"/>
              <a:t>Faux moi</a:t>
            </a:r>
            <a:endParaRPr lang="fr-FR" sz="2800" dirty="0"/>
          </a:p>
        </p:txBody>
      </p:sp>
      <p:sp>
        <p:nvSpPr>
          <p:cNvPr id="5" name="Ellipse 4"/>
          <p:cNvSpPr/>
          <p:nvPr/>
        </p:nvSpPr>
        <p:spPr>
          <a:xfrm>
            <a:off x="5551943" y="2568763"/>
            <a:ext cx="2142565" cy="225014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200" dirty="0" smtClean="0"/>
              <a:t>Vrai Moi</a:t>
            </a:r>
          </a:p>
        </p:txBody>
      </p:sp>
      <p:cxnSp>
        <p:nvCxnSpPr>
          <p:cNvPr id="7" name="Connecteur droit 6"/>
          <p:cNvCxnSpPr/>
          <p:nvPr/>
        </p:nvCxnSpPr>
        <p:spPr>
          <a:xfrm>
            <a:off x="2590091" y="3202656"/>
            <a:ext cx="952915" cy="1066784"/>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necteur droit 9"/>
          <p:cNvCxnSpPr/>
          <p:nvPr/>
        </p:nvCxnSpPr>
        <p:spPr>
          <a:xfrm flipH="1">
            <a:off x="2544941" y="3194430"/>
            <a:ext cx="972666" cy="110041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riangle isocèle 15"/>
          <p:cNvSpPr/>
          <p:nvPr/>
        </p:nvSpPr>
        <p:spPr>
          <a:xfrm rot="10800000">
            <a:off x="3715850" y="4465915"/>
            <a:ext cx="812995" cy="6096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4798911" y="3383436"/>
            <a:ext cx="717176" cy="65442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8" name="Rectangle 17"/>
          <p:cNvSpPr/>
          <p:nvPr/>
        </p:nvSpPr>
        <p:spPr>
          <a:xfrm>
            <a:off x="3460576" y="5253317"/>
            <a:ext cx="1399742" cy="1477328"/>
          </a:xfrm>
          <a:prstGeom prst="rect">
            <a:avLst/>
          </a:prstGeom>
        </p:spPr>
        <p:txBody>
          <a:bodyPr wrap="none">
            <a:spAutoFit/>
          </a:bodyPr>
          <a:lstStyle/>
          <a:p>
            <a:pPr algn="ctr"/>
            <a:r>
              <a:rPr lang="fr-FR" dirty="0" smtClean="0"/>
              <a:t>Reniement</a:t>
            </a:r>
          </a:p>
          <a:p>
            <a:pPr algn="ctr"/>
            <a:r>
              <a:rPr lang="fr-FR" dirty="0" smtClean="0"/>
              <a:t>Honte</a:t>
            </a:r>
          </a:p>
          <a:p>
            <a:pPr algn="ctr"/>
            <a:r>
              <a:rPr lang="fr-FR" dirty="0" smtClean="0"/>
              <a:t>Dégoût</a:t>
            </a:r>
          </a:p>
          <a:p>
            <a:pPr algn="ctr"/>
            <a:r>
              <a:rPr lang="fr-FR" dirty="0" smtClean="0"/>
              <a:t>Contrition</a:t>
            </a:r>
          </a:p>
          <a:p>
            <a:pPr algn="ctr"/>
            <a:r>
              <a:rPr lang="fr-FR" dirty="0" smtClean="0"/>
              <a:t>Courage</a:t>
            </a:r>
            <a:endParaRPr lang="fr-FR" dirty="0"/>
          </a:p>
        </p:txBody>
      </p:sp>
      <p:sp>
        <p:nvSpPr>
          <p:cNvPr id="19" name="Flèche droite 18"/>
          <p:cNvSpPr/>
          <p:nvPr/>
        </p:nvSpPr>
        <p:spPr>
          <a:xfrm>
            <a:off x="7731222" y="3404721"/>
            <a:ext cx="717176" cy="65442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0" name="Rectangle 19"/>
          <p:cNvSpPr/>
          <p:nvPr/>
        </p:nvSpPr>
        <p:spPr>
          <a:xfrm>
            <a:off x="8459712" y="2795734"/>
            <a:ext cx="3435371"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Vraie liberté et responsabilité</a:t>
            </a:r>
          </a:p>
          <a:p>
            <a:pPr algn="ctr"/>
            <a:r>
              <a:rPr lang="fr-FR" dirty="0" smtClean="0"/>
              <a:t>Vraie valeur</a:t>
            </a:r>
          </a:p>
          <a:p>
            <a:pPr algn="ctr"/>
            <a:r>
              <a:rPr lang="fr-FR" dirty="0" smtClean="0"/>
              <a:t>Vraie paix </a:t>
            </a:r>
          </a:p>
          <a:p>
            <a:pPr algn="ctr"/>
            <a:r>
              <a:rPr lang="fr-FR" dirty="0" smtClean="0"/>
              <a:t>Vraie joie</a:t>
            </a:r>
          </a:p>
          <a:p>
            <a:pPr algn="ctr"/>
            <a:endParaRPr lang="fr-FR" dirty="0"/>
          </a:p>
          <a:p>
            <a:pPr algn="ctr"/>
            <a:r>
              <a:rPr lang="fr-FR" dirty="0" smtClean="0"/>
              <a:t>Vrai Dieu</a:t>
            </a:r>
            <a:endParaRPr lang="fr-FR" dirty="0"/>
          </a:p>
        </p:txBody>
      </p:sp>
      <p:sp>
        <p:nvSpPr>
          <p:cNvPr id="24" name="Rectangle 23"/>
          <p:cNvSpPr/>
          <p:nvPr/>
        </p:nvSpPr>
        <p:spPr>
          <a:xfrm>
            <a:off x="144810" y="4940467"/>
            <a:ext cx="2624141"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Fausse liberté</a:t>
            </a:r>
          </a:p>
          <a:p>
            <a:pPr algn="ctr"/>
            <a:r>
              <a:rPr lang="fr-FR" dirty="0" smtClean="0"/>
              <a:t>Fausse valeur</a:t>
            </a:r>
          </a:p>
          <a:p>
            <a:pPr algn="ctr"/>
            <a:r>
              <a:rPr lang="fr-FR" dirty="0" smtClean="0"/>
              <a:t>Fausse assurance</a:t>
            </a:r>
          </a:p>
          <a:p>
            <a:pPr algn="ctr"/>
            <a:r>
              <a:rPr lang="fr-FR" dirty="0" smtClean="0"/>
              <a:t>Fausse joie</a:t>
            </a:r>
          </a:p>
          <a:p>
            <a:pPr algn="ctr"/>
            <a:endParaRPr lang="fr-FR" dirty="0"/>
          </a:p>
          <a:p>
            <a:pPr algn="ctr"/>
            <a:r>
              <a:rPr lang="fr-FR" dirty="0" smtClean="0"/>
              <a:t>Faux Dieu</a:t>
            </a:r>
            <a:endParaRPr lang="fr-FR" dirty="0"/>
          </a:p>
        </p:txBody>
      </p:sp>
    </p:spTree>
    <p:extLst>
      <p:ext uri="{BB962C8B-B14F-4D97-AF65-F5344CB8AC3E}">
        <p14:creationId xmlns:p14="http://schemas.microsoft.com/office/powerpoint/2010/main" val="4171041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Se livrer, sans se délivrer vraiment</a:t>
            </a:r>
            <a:endParaRPr lang="fr-FR" dirty="0"/>
          </a:p>
        </p:txBody>
      </p:sp>
      <p:sp>
        <p:nvSpPr>
          <p:cNvPr id="6" name="Espace réservé du texte 5"/>
          <p:cNvSpPr>
            <a:spLocks noGrp="1"/>
          </p:cNvSpPr>
          <p:nvPr>
            <p:ph type="body" sz="half" idx="2"/>
          </p:nvPr>
        </p:nvSpPr>
        <p:spPr/>
        <p:txBody>
          <a:bodyPr/>
          <a:lstStyle/>
          <a:p>
            <a:r>
              <a:rPr lang="fr-FR" dirty="0" smtClean="0"/>
              <a:t>Jean-Jacques Rousseau</a:t>
            </a:r>
            <a:endParaRPr lang="fr-FR" dirty="0"/>
          </a:p>
        </p:txBody>
      </p:sp>
      <p:sp>
        <p:nvSpPr>
          <p:cNvPr id="7" name="Espace réservé du contenu 2"/>
          <p:cNvSpPr>
            <a:spLocks noGrp="1"/>
          </p:cNvSpPr>
          <p:nvPr>
            <p:ph idx="1"/>
          </p:nvPr>
        </p:nvSpPr>
        <p:spPr>
          <a:xfrm>
            <a:off x="5031110" y="512017"/>
            <a:ext cx="6354066" cy="5852924"/>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r>
              <a:rPr lang="fr-FR" sz="2400" i="1" dirty="0"/>
              <a:t>Voici le seul portrait d’homme, peint exactement d’après </a:t>
            </a:r>
            <a:r>
              <a:rPr lang="fr-FR" sz="2400" i="1" dirty="0" smtClean="0"/>
              <a:t>nature et </a:t>
            </a:r>
            <a:r>
              <a:rPr lang="fr-FR" sz="2400" i="1" dirty="0"/>
              <a:t>dans toute sa vérité, qui existe et qui probablement </a:t>
            </a:r>
            <a:r>
              <a:rPr lang="fr-FR" sz="2400" i="1" dirty="0" smtClean="0"/>
              <a:t>existera jamais.</a:t>
            </a:r>
          </a:p>
          <a:p>
            <a:r>
              <a:rPr lang="fr-FR" sz="2400" i="1" dirty="0" smtClean="0"/>
              <a:t>(… ) un </a:t>
            </a:r>
            <a:r>
              <a:rPr lang="fr-FR" sz="2400" i="1" dirty="0"/>
              <a:t>ouvrage unique et utile, </a:t>
            </a:r>
            <a:r>
              <a:rPr lang="fr-FR" sz="2400" i="1" dirty="0" smtClean="0"/>
              <a:t>lequel peut </a:t>
            </a:r>
            <a:r>
              <a:rPr lang="fr-FR" sz="2400" i="1" dirty="0"/>
              <a:t>servir de première pièce de comparaison pour l’étude </a:t>
            </a:r>
            <a:r>
              <a:rPr lang="fr-FR" sz="2400" i="1" dirty="0" smtClean="0"/>
              <a:t>des hommes.</a:t>
            </a:r>
          </a:p>
          <a:p>
            <a:r>
              <a:rPr lang="fr-FR" sz="2400" dirty="0"/>
              <a:t>Je forme une entreprise qui n’eut jamais d’exemple et </a:t>
            </a:r>
            <a:r>
              <a:rPr lang="fr-FR" sz="2400" dirty="0" smtClean="0"/>
              <a:t>dont l’exécution </a:t>
            </a:r>
            <a:r>
              <a:rPr lang="fr-FR" sz="2400" dirty="0"/>
              <a:t>n’aura point d’imitateur. Je veux montrer à mes </a:t>
            </a:r>
            <a:r>
              <a:rPr lang="fr-FR" sz="2400" dirty="0" smtClean="0"/>
              <a:t>semblables un </a:t>
            </a:r>
            <a:r>
              <a:rPr lang="fr-FR" sz="2400" dirty="0"/>
              <a:t>homme dans toute la vérité de la nature ; et cet </a:t>
            </a:r>
            <a:r>
              <a:rPr lang="fr-FR" sz="2400" dirty="0" smtClean="0"/>
              <a:t>homme ce </a:t>
            </a:r>
            <a:r>
              <a:rPr lang="fr-FR" sz="2400" dirty="0"/>
              <a:t>sera moi</a:t>
            </a:r>
            <a:r>
              <a:rPr lang="fr-FR" sz="2400" dirty="0" smtClean="0"/>
              <a:t>. Moi</a:t>
            </a:r>
            <a:r>
              <a:rPr lang="fr-FR" sz="2400" dirty="0"/>
              <a:t>, seul. Je sens mon </a:t>
            </a:r>
            <a:r>
              <a:rPr lang="fr-FR" sz="2400" dirty="0" smtClean="0"/>
              <a:t>cœur et </a:t>
            </a:r>
            <a:r>
              <a:rPr lang="fr-FR" sz="2400" dirty="0"/>
              <a:t>je connais les hommes. Je </a:t>
            </a:r>
            <a:r>
              <a:rPr lang="fr-FR" sz="2400" dirty="0" smtClean="0"/>
              <a:t>ne suis </a:t>
            </a:r>
            <a:r>
              <a:rPr lang="fr-FR" sz="2400" dirty="0"/>
              <a:t>fait comme aucun de ceux que j’ai vus ; j’ose croire n’être </a:t>
            </a:r>
            <a:r>
              <a:rPr lang="fr-FR" sz="2400" dirty="0" smtClean="0"/>
              <a:t>fait comme </a:t>
            </a:r>
            <a:r>
              <a:rPr lang="fr-FR" sz="2400" dirty="0"/>
              <a:t>aucun de ceux qui existent. Si je ne vaux pas mieux, </a:t>
            </a:r>
            <a:r>
              <a:rPr lang="fr-FR" sz="2400" dirty="0" smtClean="0"/>
              <a:t>au moins </a:t>
            </a:r>
            <a:r>
              <a:rPr lang="fr-FR" sz="2400" dirty="0"/>
              <a:t>je suis autre. </a:t>
            </a:r>
            <a:endParaRPr lang="fr-FR" sz="2400" dirty="0" smtClean="0"/>
          </a:p>
          <a:p>
            <a:r>
              <a:rPr lang="fr-FR" sz="2400" dirty="0" smtClean="0"/>
              <a:t>Que </a:t>
            </a:r>
            <a:r>
              <a:rPr lang="fr-FR" sz="2400" dirty="0"/>
              <a:t>la trompette du Jugement dernier sonne quand elle voudra</a:t>
            </a:r>
            <a:r>
              <a:rPr lang="fr-FR" sz="2400" dirty="0" smtClean="0"/>
              <a:t>, je </a:t>
            </a:r>
            <a:r>
              <a:rPr lang="fr-FR" sz="2400" dirty="0"/>
              <a:t>viendrai, ce livre à la main, me présenter devant le </a:t>
            </a:r>
            <a:r>
              <a:rPr lang="fr-FR" sz="2400" dirty="0" smtClean="0"/>
              <a:t>souverain juge</a:t>
            </a:r>
            <a:r>
              <a:rPr lang="fr-FR" sz="2400" dirty="0"/>
              <a:t>. Je dirai hautement : « Voilà ce que j’ai fait, ce que </a:t>
            </a:r>
            <a:r>
              <a:rPr lang="fr-FR" sz="2400" dirty="0" smtClean="0"/>
              <a:t>j’ai pensé</a:t>
            </a:r>
            <a:r>
              <a:rPr lang="fr-FR" sz="2400" dirty="0"/>
              <a:t>, ce que je fus. J’ai dit le bien et le mal avec la même franchise</a:t>
            </a:r>
            <a:r>
              <a:rPr lang="fr-FR" sz="2400" dirty="0" smtClean="0"/>
              <a:t>. Je </a:t>
            </a:r>
            <a:r>
              <a:rPr lang="fr-FR" sz="2400" dirty="0"/>
              <a:t>n’ai rien tu de mauvais, rien ajouté de bon, et s’il </a:t>
            </a:r>
            <a:r>
              <a:rPr lang="fr-FR" sz="2400" dirty="0" smtClean="0"/>
              <a:t>m’est arrivé </a:t>
            </a:r>
            <a:r>
              <a:rPr lang="fr-FR" sz="2400" dirty="0"/>
              <a:t>d’employer quelque ornement indifférent, ce n’a jamais </a:t>
            </a:r>
            <a:r>
              <a:rPr lang="fr-FR" sz="2400" dirty="0" smtClean="0"/>
              <a:t>été que </a:t>
            </a:r>
            <a:r>
              <a:rPr lang="fr-FR" sz="2400" dirty="0"/>
              <a:t>pour remplir un vide occasionné par mon défaut de </a:t>
            </a:r>
            <a:r>
              <a:rPr lang="fr-FR" sz="2400" dirty="0" smtClean="0"/>
              <a:t>mémoire ; </a:t>
            </a:r>
            <a:r>
              <a:rPr lang="fr-FR" sz="2400" dirty="0"/>
              <a:t>j’ai pu supposer </a:t>
            </a:r>
            <a:r>
              <a:rPr lang="fr-FR" sz="2400" dirty="0" smtClean="0"/>
              <a:t>vrai </a:t>
            </a:r>
            <a:r>
              <a:rPr lang="fr-FR" sz="2400" dirty="0"/>
              <a:t>ce que je savais avoir pu l’être, </a:t>
            </a:r>
            <a:r>
              <a:rPr lang="fr-FR" sz="2400" dirty="0" smtClean="0"/>
              <a:t>jamais ce </a:t>
            </a:r>
            <a:r>
              <a:rPr lang="fr-FR" sz="2400" dirty="0"/>
              <a:t>que je savais être faux. Je me suis montré tel que je fus ; </a:t>
            </a:r>
            <a:r>
              <a:rPr lang="fr-FR" sz="2400" dirty="0" smtClean="0"/>
              <a:t>méprisable et </a:t>
            </a:r>
            <a:r>
              <a:rPr lang="fr-FR" sz="2400" dirty="0"/>
              <a:t>vil quand je l’ai été, bon, généreux, sublime, quand </a:t>
            </a:r>
            <a:r>
              <a:rPr lang="fr-FR" sz="2400" dirty="0" smtClean="0"/>
              <a:t>je l’ai </a:t>
            </a:r>
            <a:r>
              <a:rPr lang="fr-FR" sz="2400" dirty="0"/>
              <a:t>été : j’ai dévoilé mon intérieur tel que tu l’as vu toi-même. </a:t>
            </a:r>
            <a:r>
              <a:rPr lang="fr-FR" sz="2400" dirty="0" smtClean="0"/>
              <a:t>Être éternel</a:t>
            </a:r>
            <a:r>
              <a:rPr lang="fr-FR" sz="2400" dirty="0"/>
              <a:t>, rassemble autour de moi l’innombrable foule de </a:t>
            </a:r>
            <a:r>
              <a:rPr lang="fr-FR" sz="2400" dirty="0" smtClean="0"/>
              <a:t>mes semblables </a:t>
            </a:r>
            <a:r>
              <a:rPr lang="fr-FR" sz="2400" dirty="0"/>
              <a:t>; qu’ils écoutent mes confessions, qu’ils gémissent </a:t>
            </a:r>
            <a:r>
              <a:rPr lang="fr-FR" sz="2400" dirty="0" smtClean="0"/>
              <a:t>de mes </a:t>
            </a:r>
            <a:r>
              <a:rPr lang="fr-FR" sz="2400" dirty="0"/>
              <a:t>indignités, qu’ils rougissent de mes misères. Que </a:t>
            </a:r>
            <a:r>
              <a:rPr lang="fr-FR" sz="2400" dirty="0" smtClean="0"/>
              <a:t>chacun d’eux </a:t>
            </a:r>
            <a:r>
              <a:rPr lang="fr-FR" sz="2400" dirty="0"/>
              <a:t>découvre à son tour son </a:t>
            </a:r>
            <a:r>
              <a:rPr lang="fr-FR" sz="2400" dirty="0" smtClean="0"/>
              <a:t>cœur aux </a:t>
            </a:r>
            <a:r>
              <a:rPr lang="fr-FR" sz="2400" dirty="0"/>
              <a:t>pieds de ton trône avec </a:t>
            </a:r>
            <a:r>
              <a:rPr lang="fr-FR" sz="2400" dirty="0" smtClean="0"/>
              <a:t>la même </a:t>
            </a:r>
            <a:r>
              <a:rPr lang="fr-FR" sz="2400" dirty="0"/>
              <a:t>sincérité ; et puis qu’un seul te dise, s’il l’ose : </a:t>
            </a:r>
            <a:r>
              <a:rPr lang="fr-FR" sz="2400" i="1" dirty="0"/>
              <a:t>Je fus </a:t>
            </a:r>
            <a:r>
              <a:rPr lang="fr-FR" sz="2400" i="1" dirty="0" smtClean="0"/>
              <a:t>meilleur que </a:t>
            </a:r>
            <a:r>
              <a:rPr lang="fr-FR" sz="2400" i="1" dirty="0"/>
              <a:t>cet homme-là</a:t>
            </a:r>
            <a:r>
              <a:rPr lang="fr-FR" sz="2400" dirty="0"/>
              <a:t>. </a:t>
            </a:r>
            <a:r>
              <a:rPr lang="fr-FR" sz="2400" dirty="0" smtClean="0"/>
              <a:t>» (Jean-Jacques Rousseau)</a:t>
            </a:r>
            <a:endParaRPr lang="fr-FR" sz="2400" dirty="0"/>
          </a:p>
        </p:txBody>
      </p:sp>
    </p:spTree>
    <p:extLst>
      <p:ext uri="{BB962C8B-B14F-4D97-AF65-F5344CB8AC3E}">
        <p14:creationId xmlns:p14="http://schemas.microsoft.com/office/powerpoint/2010/main" val="3129316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706" y="464001"/>
            <a:ext cx="9983448" cy="1244877"/>
          </a:xfrm>
        </p:spPr>
        <p:txBody>
          <a:bodyPr/>
          <a:lstStyle/>
          <a:p>
            <a:pPr algn="ctr"/>
            <a:r>
              <a:rPr lang="fr-FR" sz="2400" dirty="0"/>
              <a:t>Pour quoi ? A quoi sert de présenter des excuses </a:t>
            </a:r>
            <a:r>
              <a:rPr lang="fr-FR" sz="2400" dirty="0" smtClean="0"/>
              <a:t>?</a:t>
            </a:r>
            <a:br>
              <a:rPr lang="fr-FR" sz="2400" dirty="0" smtClean="0"/>
            </a:br>
            <a:endParaRPr lang="fr-FR" sz="2400" dirty="0"/>
          </a:p>
        </p:txBody>
      </p:sp>
      <p:sp>
        <p:nvSpPr>
          <p:cNvPr id="3" name="Espace réservé du texte 2"/>
          <p:cNvSpPr>
            <a:spLocks noGrp="1"/>
          </p:cNvSpPr>
          <p:nvPr>
            <p:ph type="body" idx="1"/>
          </p:nvPr>
        </p:nvSpPr>
        <p:spPr>
          <a:xfrm>
            <a:off x="569626" y="2603500"/>
            <a:ext cx="5410485" cy="576262"/>
          </a:xfrm>
        </p:spPr>
        <p:txBody>
          <a:bodyPr/>
          <a:lstStyle/>
          <a:p>
            <a:r>
              <a:rPr lang="fr-FR" sz="2000" dirty="0" smtClean="0"/>
              <a:t>Je ne fais pas le bien que je voudrais</a:t>
            </a:r>
            <a:endParaRPr lang="fr-FR" sz="2000" dirty="0"/>
          </a:p>
        </p:txBody>
      </p:sp>
      <p:sp>
        <p:nvSpPr>
          <p:cNvPr id="4" name="Espace réservé du contenu 3"/>
          <p:cNvSpPr>
            <a:spLocks noGrp="1"/>
          </p:cNvSpPr>
          <p:nvPr>
            <p:ph sz="half" idx="2"/>
          </p:nvPr>
        </p:nvSpPr>
        <p:spPr>
          <a:xfrm>
            <a:off x="569626" y="3179762"/>
            <a:ext cx="5410486" cy="2840039"/>
          </a:xfrm>
        </p:spPr>
        <p:txBody>
          <a:bodyPr/>
          <a:lstStyle/>
          <a:p>
            <a:r>
              <a:rPr lang="fr-FR" dirty="0" smtClean="0"/>
              <a:t>Je suis censé avoir déjà fait (et devoir faire encore) beaucoup de bonnes choses pour les autres et pour moi, qui apportent le bonheur.</a:t>
            </a:r>
          </a:p>
          <a:p>
            <a:r>
              <a:rPr lang="fr-FR" dirty="0" smtClean="0"/>
              <a:t>Mais je suis très en retard sur ce calendrier et je risque de manquer encore beaucoup d’occasions</a:t>
            </a:r>
          </a:p>
          <a:p>
            <a:r>
              <a:rPr lang="fr-FR" dirty="0" smtClean="0"/>
              <a:t>Omission, démission</a:t>
            </a:r>
            <a:endParaRPr lang="fr-FR" dirty="0"/>
          </a:p>
        </p:txBody>
      </p:sp>
      <p:sp>
        <p:nvSpPr>
          <p:cNvPr id="5" name="Espace réservé du texte 4"/>
          <p:cNvSpPr>
            <a:spLocks noGrp="1"/>
          </p:cNvSpPr>
          <p:nvPr>
            <p:ph type="body" sz="quarter" idx="3"/>
          </p:nvPr>
        </p:nvSpPr>
        <p:spPr>
          <a:xfrm>
            <a:off x="6208712" y="2603500"/>
            <a:ext cx="5468626" cy="576262"/>
          </a:xfrm>
        </p:spPr>
        <p:txBody>
          <a:bodyPr/>
          <a:lstStyle/>
          <a:p>
            <a:r>
              <a:rPr lang="fr-FR" dirty="0" smtClean="0"/>
              <a:t>Je fais le mal que je ne veux pas</a:t>
            </a:r>
            <a:endParaRPr lang="fr-FR" dirty="0"/>
          </a:p>
        </p:txBody>
      </p:sp>
      <p:sp>
        <p:nvSpPr>
          <p:cNvPr id="6" name="Espace réservé du contenu 5"/>
          <p:cNvSpPr>
            <a:spLocks noGrp="1"/>
          </p:cNvSpPr>
          <p:nvPr>
            <p:ph sz="quarter" idx="4"/>
          </p:nvPr>
        </p:nvSpPr>
        <p:spPr>
          <a:xfrm>
            <a:off x="6208712" y="3179762"/>
            <a:ext cx="5468626" cy="2840039"/>
          </a:xfrm>
        </p:spPr>
        <p:txBody>
          <a:bodyPr/>
          <a:lstStyle/>
          <a:p>
            <a:r>
              <a:rPr lang="fr-FR" dirty="0" smtClean="0"/>
              <a:t>Pendant que ma bonne volonté était partie en vacances, ma mauvaise volonté a causé beaucoup de dégâts, causé des souffrances aux autres et à moi-même.</a:t>
            </a:r>
          </a:p>
          <a:p>
            <a:r>
              <a:rPr lang="fr-FR" dirty="0" smtClean="0"/>
              <a:t>Je suis dans de sales draps</a:t>
            </a:r>
          </a:p>
          <a:p>
            <a:r>
              <a:rPr lang="fr-FR" dirty="0" smtClean="0"/>
              <a:t>Commission – Rémission ?</a:t>
            </a:r>
            <a:endParaRPr lang="fr-FR" dirty="0"/>
          </a:p>
        </p:txBody>
      </p:sp>
    </p:spTree>
    <p:extLst>
      <p:ext uri="{BB962C8B-B14F-4D97-AF65-F5344CB8AC3E}">
        <p14:creationId xmlns:p14="http://schemas.microsoft.com/office/powerpoint/2010/main" val="165063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elledastier.org/images/Hommes%20particuliers/Personnages%20bibliques/apotre%20paul%2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178" y="2525509"/>
            <a:ext cx="2880139" cy="3676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13167" y="6301443"/>
            <a:ext cx="3295659" cy="461665"/>
          </a:xfrm>
          <a:prstGeom prst="rect">
            <a:avLst/>
          </a:prstGeom>
        </p:spPr>
        <p:txBody>
          <a:bodyPr wrap="square">
            <a:spAutoFit/>
          </a:bodyPr>
          <a:lstStyle/>
          <a:p>
            <a:pPr lvl="0"/>
            <a:r>
              <a:rPr lang="fr-FR" sz="2400" dirty="0">
                <a:solidFill>
                  <a:prstClr val="black"/>
                </a:solidFill>
                <a:latin typeface="Arial Narrow" pitchFamily="34" charset="0"/>
              </a:rPr>
              <a:t>épître aux Romains, 7</a:t>
            </a:r>
          </a:p>
        </p:txBody>
      </p:sp>
      <p:sp>
        <p:nvSpPr>
          <p:cNvPr id="4" name="Titre 3"/>
          <p:cNvSpPr>
            <a:spLocks noGrp="1"/>
          </p:cNvSpPr>
          <p:nvPr>
            <p:ph type="title"/>
          </p:nvPr>
        </p:nvSpPr>
        <p:spPr>
          <a:xfrm>
            <a:off x="470080" y="487958"/>
            <a:ext cx="9938972" cy="706964"/>
          </a:xfrm>
        </p:spPr>
        <p:txBody>
          <a:bodyPr/>
          <a:lstStyle/>
          <a:p>
            <a:r>
              <a:rPr lang="fr-FR" dirty="0">
                <a:solidFill>
                  <a:schemeClr val="accent1">
                    <a:lumMod val="75000"/>
                  </a:schemeClr>
                </a:solidFill>
                <a:latin typeface="Arial Narrow" pitchFamily="34" charset="0"/>
              </a:rPr>
              <a:t>j'ai la volonté, mais non le pouvoir de faire le bien.</a:t>
            </a:r>
            <a:endParaRPr lang="fr-FR" dirty="0">
              <a:solidFill>
                <a:schemeClr val="accent1">
                  <a:lumMod val="75000"/>
                </a:schemeClr>
              </a:solidFill>
            </a:endParaRPr>
          </a:p>
        </p:txBody>
      </p:sp>
      <p:sp>
        <p:nvSpPr>
          <p:cNvPr id="5" name="Rectangle à coins arrondis 4"/>
          <p:cNvSpPr/>
          <p:nvPr/>
        </p:nvSpPr>
        <p:spPr>
          <a:xfrm>
            <a:off x="537882" y="2525509"/>
            <a:ext cx="7347473" cy="37759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i="1" dirty="0">
                <a:solidFill>
                  <a:schemeClr val="tx1"/>
                </a:solidFill>
                <a:latin typeface="Garamond" panose="02020404030301010803" pitchFamily="18" charset="0"/>
              </a:rPr>
              <a:t>« Je ne sais pas ce que je fais : je ne fais point ce que je veux, et je fais ce que je hais. Ce qui est bon, je le sais, n'habite pas en moi, c'est-à-dire dans ma chair : Car je ne fais pas le bien que je veux, et je fais le mal que je ne veux pas. Je trouve donc en moi cette loi : quand je veux faire le bien, le mal est attaché à moi. Car je prends plaisir à la loi de Dieu, selon l'homme intérieur ; mais je vois dans mes membres une autre loi, qui lutte contre la loi de mon entendement, et qui me rend captif de la loi du péché, qui est dans mes membres. » (L’apôtre Paul) </a:t>
            </a:r>
          </a:p>
        </p:txBody>
      </p:sp>
    </p:spTree>
    <p:extLst>
      <p:ext uri="{BB962C8B-B14F-4D97-AF65-F5344CB8AC3E}">
        <p14:creationId xmlns:p14="http://schemas.microsoft.com/office/powerpoint/2010/main" val="2094341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0972800" cy="614454"/>
          </a:xfrm>
        </p:spPr>
        <p:txBody>
          <a:bodyPr>
            <a:normAutofit fontScale="90000"/>
          </a:bodyPr>
          <a:lstStyle/>
          <a:p>
            <a:r>
              <a:rPr lang="fr-FR" dirty="0" smtClean="0">
                <a:solidFill>
                  <a:schemeClr val="tx1"/>
                </a:solidFill>
              </a:rPr>
              <a:t>Cœur divisé et conscience déchirée</a:t>
            </a:r>
            <a:endParaRPr lang="fr-FR" dirty="0">
              <a:solidFill>
                <a:schemeClr val="tx1"/>
              </a:solidFill>
            </a:endParaRPr>
          </a:p>
        </p:txBody>
      </p:sp>
      <p:pic>
        <p:nvPicPr>
          <p:cNvPr id="1028" name="Picture 4" descr="http://www.hmong.org/resources/1/heartbrea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270" r="3791"/>
          <a:stretch/>
        </p:blipFill>
        <p:spPr bwMode="auto">
          <a:xfrm>
            <a:off x="6075589" y="2601580"/>
            <a:ext cx="4328730" cy="35904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46238" y="3938095"/>
            <a:ext cx="761492"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r>
              <a:rPr lang="fr-FR" sz="2400" dirty="0"/>
              <a:t>mal</a:t>
            </a:r>
          </a:p>
        </p:txBody>
      </p:sp>
      <p:sp>
        <p:nvSpPr>
          <p:cNvPr id="6" name="Rectangle 5"/>
          <p:cNvSpPr/>
          <p:nvPr/>
        </p:nvSpPr>
        <p:spPr>
          <a:xfrm>
            <a:off x="4635993" y="3849760"/>
            <a:ext cx="843501"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fr-FR" sz="2400" dirty="0" smtClean="0"/>
              <a:t>bien</a:t>
            </a:r>
            <a:endParaRPr lang="fr-FR" sz="2400" dirty="0"/>
          </a:p>
        </p:txBody>
      </p:sp>
      <p:sp>
        <p:nvSpPr>
          <p:cNvPr id="7" name="Rectangle 6"/>
          <p:cNvSpPr/>
          <p:nvPr/>
        </p:nvSpPr>
        <p:spPr>
          <a:xfrm>
            <a:off x="6190345" y="3686882"/>
            <a:ext cx="1757212" cy="830997"/>
          </a:xfrm>
          <a:prstGeom prst="rect">
            <a:avLst/>
          </a:prstGeom>
        </p:spPr>
        <p:txBody>
          <a:bodyPr wrap="none">
            <a:spAutoFit/>
          </a:bodyPr>
          <a:lstStyle/>
          <a:p>
            <a:pPr lvl="0" algn="ctr"/>
            <a:r>
              <a:rPr lang="fr-FR" sz="2400" dirty="0" smtClean="0">
                <a:solidFill>
                  <a:schemeClr val="bg1"/>
                </a:solidFill>
                <a:latin typeface="Arial Black" pitchFamily="34" charset="0"/>
              </a:rPr>
              <a:t>Âme </a:t>
            </a:r>
          </a:p>
          <a:p>
            <a:pPr lvl="0" algn="ctr"/>
            <a:r>
              <a:rPr lang="fr-FR" sz="2400" dirty="0" smtClean="0">
                <a:solidFill>
                  <a:schemeClr val="bg1"/>
                </a:solidFill>
                <a:latin typeface="Arial Black" pitchFamily="34" charset="0"/>
              </a:rPr>
              <a:t>originelle</a:t>
            </a:r>
            <a:endParaRPr lang="fr-FR" sz="2400" dirty="0">
              <a:solidFill>
                <a:schemeClr val="bg1"/>
              </a:solidFill>
              <a:latin typeface="Arial Black" pitchFamily="34" charset="0"/>
            </a:endParaRPr>
          </a:p>
        </p:txBody>
      </p:sp>
      <p:sp>
        <p:nvSpPr>
          <p:cNvPr id="10" name="Rectangle 9"/>
          <p:cNvSpPr/>
          <p:nvPr/>
        </p:nvSpPr>
        <p:spPr>
          <a:xfrm>
            <a:off x="8505009" y="3733460"/>
            <a:ext cx="1410514" cy="830997"/>
          </a:xfrm>
          <a:prstGeom prst="rect">
            <a:avLst/>
          </a:prstGeom>
        </p:spPr>
        <p:txBody>
          <a:bodyPr wrap="none">
            <a:spAutoFit/>
          </a:bodyPr>
          <a:lstStyle/>
          <a:p>
            <a:pPr lvl="0" algn="ctr"/>
            <a:r>
              <a:rPr lang="fr-FR" sz="2400" dirty="0" smtClean="0">
                <a:solidFill>
                  <a:schemeClr val="bg1"/>
                </a:solidFill>
                <a:latin typeface="Arial Black" pitchFamily="34" charset="0"/>
              </a:rPr>
              <a:t>Âme </a:t>
            </a:r>
          </a:p>
          <a:p>
            <a:pPr lvl="0" algn="ctr"/>
            <a:r>
              <a:rPr lang="fr-FR" sz="2400" dirty="0" smtClean="0">
                <a:solidFill>
                  <a:schemeClr val="bg1"/>
                </a:solidFill>
                <a:latin typeface="Arial Black" pitchFamily="34" charset="0"/>
              </a:rPr>
              <a:t>déchue</a:t>
            </a:r>
            <a:endParaRPr lang="fr-FR" sz="2400" dirty="0">
              <a:solidFill>
                <a:schemeClr val="bg1"/>
              </a:solidFill>
              <a:latin typeface="Arial Black" pitchFamily="34" charset="0"/>
            </a:endParaRPr>
          </a:p>
        </p:txBody>
      </p:sp>
      <p:sp>
        <p:nvSpPr>
          <p:cNvPr id="11" name="Rectangle 10"/>
          <p:cNvSpPr/>
          <p:nvPr/>
        </p:nvSpPr>
        <p:spPr>
          <a:xfrm>
            <a:off x="7617943" y="2637799"/>
            <a:ext cx="1216680" cy="461665"/>
          </a:xfrm>
          <a:prstGeom prst="rect">
            <a:avLst/>
          </a:prstGeom>
        </p:spPr>
        <p:txBody>
          <a:bodyPr wrap="none">
            <a:spAutoFit/>
          </a:bodyPr>
          <a:lstStyle/>
          <a:p>
            <a:pPr lvl="0"/>
            <a:r>
              <a:rPr lang="fr-FR" sz="2400" b="1" dirty="0" smtClean="0">
                <a:solidFill>
                  <a:schemeClr val="bg1"/>
                </a:solidFill>
                <a:latin typeface="Arial Black" pitchFamily="34" charset="0"/>
              </a:rPr>
              <a:t>désirs</a:t>
            </a:r>
            <a:endParaRPr lang="fr-FR" sz="2400" b="1" dirty="0">
              <a:solidFill>
                <a:schemeClr val="bg1"/>
              </a:solidFill>
              <a:latin typeface="Arial Black" pitchFamily="34" charset="0"/>
            </a:endParaRPr>
          </a:p>
        </p:txBody>
      </p:sp>
      <p:sp>
        <p:nvSpPr>
          <p:cNvPr id="8" name="Flèche vers le bas 7"/>
          <p:cNvSpPr/>
          <p:nvPr/>
        </p:nvSpPr>
        <p:spPr>
          <a:xfrm rot="16200000">
            <a:off x="10360082" y="3647626"/>
            <a:ext cx="418089" cy="100266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lèche vers le bas 12"/>
          <p:cNvSpPr/>
          <p:nvPr/>
        </p:nvSpPr>
        <p:spPr>
          <a:xfrm rot="5400000">
            <a:off x="5723550" y="3709972"/>
            <a:ext cx="418089" cy="78481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p:cNvSpPr/>
          <p:nvPr/>
        </p:nvSpPr>
        <p:spPr>
          <a:xfrm>
            <a:off x="7049811" y="1637784"/>
            <a:ext cx="2108269"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gn="ctr"/>
            <a:r>
              <a:rPr lang="fr-FR" sz="2000" dirty="0" smtClean="0"/>
              <a:t>Toute personne</a:t>
            </a:r>
          </a:p>
          <a:p>
            <a:pPr lvl="0" algn="ctr"/>
            <a:r>
              <a:rPr lang="fr-FR" sz="2000" dirty="0" smtClean="0"/>
              <a:t>(</a:t>
            </a:r>
            <a:r>
              <a:rPr lang="fr-FR" sz="2000" dirty="0" err="1" smtClean="0"/>
              <a:t>jedermann</a:t>
            </a:r>
            <a:r>
              <a:rPr lang="fr-FR" sz="2000" dirty="0" smtClean="0"/>
              <a:t>)</a:t>
            </a:r>
            <a:endParaRPr lang="fr-FR" sz="2000" dirty="0"/>
          </a:p>
        </p:txBody>
      </p:sp>
      <p:sp>
        <p:nvSpPr>
          <p:cNvPr id="15" name="Rectangle 14"/>
          <p:cNvSpPr/>
          <p:nvPr/>
        </p:nvSpPr>
        <p:spPr>
          <a:xfrm>
            <a:off x="10077340" y="1691992"/>
            <a:ext cx="1821332"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lgn="ctr"/>
            <a:r>
              <a:rPr lang="fr-FR" sz="3200" dirty="0" smtClean="0"/>
              <a:t>malheur</a:t>
            </a:r>
            <a:endParaRPr lang="fr-FR" sz="3200" dirty="0"/>
          </a:p>
        </p:txBody>
      </p:sp>
      <p:sp>
        <p:nvSpPr>
          <p:cNvPr id="16" name="Rectangle 15"/>
          <p:cNvSpPr/>
          <p:nvPr/>
        </p:nvSpPr>
        <p:spPr>
          <a:xfrm>
            <a:off x="4675691" y="1671631"/>
            <a:ext cx="166423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gn="ctr"/>
            <a:r>
              <a:rPr lang="fr-FR" sz="2800" dirty="0" smtClean="0"/>
              <a:t>bonheur</a:t>
            </a:r>
            <a:endParaRPr lang="fr-FR" sz="2800" dirty="0"/>
          </a:p>
        </p:txBody>
      </p:sp>
      <p:sp>
        <p:nvSpPr>
          <p:cNvPr id="17" name="Flèche vers le bas 16"/>
          <p:cNvSpPr/>
          <p:nvPr/>
        </p:nvSpPr>
        <p:spPr>
          <a:xfrm rot="5400000">
            <a:off x="6500665" y="1643525"/>
            <a:ext cx="418089" cy="61782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Flèche vers le bas 17"/>
          <p:cNvSpPr/>
          <p:nvPr/>
        </p:nvSpPr>
        <p:spPr>
          <a:xfrm rot="16200000">
            <a:off x="9434329" y="1559958"/>
            <a:ext cx="418089" cy="848844"/>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cxnSp>
        <p:nvCxnSpPr>
          <p:cNvPr id="9" name="Connecteur droit 8"/>
          <p:cNvCxnSpPr/>
          <p:nvPr/>
        </p:nvCxnSpPr>
        <p:spPr>
          <a:xfrm flipH="1">
            <a:off x="9243450" y="1563937"/>
            <a:ext cx="672073" cy="855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9233906" y="1582887"/>
            <a:ext cx="634057" cy="8256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826174" y="6396335"/>
            <a:ext cx="800219"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sz="2400" b="1" dirty="0" smtClean="0">
                <a:solidFill>
                  <a:schemeClr val="bg1"/>
                </a:solidFill>
                <a:latin typeface="Arial Black" pitchFamily="34" charset="0"/>
              </a:rPr>
              <a:t>joie</a:t>
            </a:r>
            <a:endParaRPr lang="fr-FR" sz="2400" b="1" dirty="0">
              <a:solidFill>
                <a:schemeClr val="bg1"/>
              </a:solidFill>
              <a:latin typeface="Arial Black" pitchFamily="34" charset="0"/>
            </a:endParaRPr>
          </a:p>
        </p:txBody>
      </p:sp>
      <p:sp>
        <p:nvSpPr>
          <p:cNvPr id="27" name="Flèche vers le bas 26"/>
          <p:cNvSpPr/>
          <p:nvPr/>
        </p:nvSpPr>
        <p:spPr>
          <a:xfrm>
            <a:off x="7947557" y="3022973"/>
            <a:ext cx="557452" cy="336767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5" name="Rectangle 24"/>
          <p:cNvSpPr/>
          <p:nvPr/>
        </p:nvSpPr>
        <p:spPr>
          <a:xfrm>
            <a:off x="10475269" y="4883115"/>
            <a:ext cx="1495071"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2000" dirty="0">
                <a:latin typeface="Arial Narrow" pitchFamily="34" charset="0"/>
              </a:rPr>
              <a:t>trouble de </a:t>
            </a:r>
            <a:r>
              <a:rPr lang="fr-FR" sz="2000" dirty="0" smtClean="0">
                <a:latin typeface="Arial Narrow" pitchFamily="34" charset="0"/>
              </a:rPr>
              <a:t>la </a:t>
            </a:r>
            <a:r>
              <a:rPr lang="fr-FR" sz="2000" dirty="0">
                <a:latin typeface="Arial Narrow" pitchFamily="34" charset="0"/>
              </a:rPr>
              <a:t>conscience </a:t>
            </a:r>
            <a:r>
              <a:rPr lang="fr-FR" sz="2000" dirty="0" smtClean="0">
                <a:latin typeface="Arial Narrow" pitchFamily="34" charset="0"/>
              </a:rPr>
              <a:t>agonie du cœur</a:t>
            </a:r>
            <a:endParaRPr lang="fr-FR" sz="2000" dirty="0">
              <a:latin typeface="Arial Narrow" pitchFamily="34" charset="0"/>
            </a:endParaRPr>
          </a:p>
        </p:txBody>
      </p:sp>
      <p:sp>
        <p:nvSpPr>
          <p:cNvPr id="12" name="Rectangle 11"/>
          <p:cNvSpPr/>
          <p:nvPr/>
        </p:nvSpPr>
        <p:spPr>
          <a:xfrm>
            <a:off x="122264" y="614454"/>
            <a:ext cx="4351912" cy="5909310"/>
          </a:xfrm>
          <a:prstGeom prst="rect">
            <a:avLst/>
          </a:prstGeom>
        </p:spPr>
        <p:txBody>
          <a:bodyPr wrap="square">
            <a:spAutoFit/>
          </a:bodyPr>
          <a:lstStyle/>
          <a:p>
            <a:r>
              <a:rPr lang="fr-FR" dirty="0"/>
              <a:t>Toute personne lutte pour atteindre le bonheur et écarter le malheur. </a:t>
            </a:r>
          </a:p>
          <a:p>
            <a:r>
              <a:rPr lang="fr-FR" dirty="0"/>
              <a:t>	Comment, alors, atteindre le bonheur ? </a:t>
            </a:r>
            <a:r>
              <a:rPr lang="fr-FR" dirty="0" smtClean="0"/>
              <a:t>L’être humain éprouve </a:t>
            </a:r>
            <a:r>
              <a:rPr lang="fr-FR" dirty="0"/>
              <a:t>de la joie quand </a:t>
            </a:r>
            <a:r>
              <a:rPr lang="fr-FR" dirty="0" smtClean="0"/>
              <a:t>ses </a:t>
            </a:r>
            <a:r>
              <a:rPr lang="fr-FR" dirty="0"/>
              <a:t>désirs sont satisfaits. </a:t>
            </a:r>
            <a:r>
              <a:rPr lang="fr-FR" dirty="0" smtClean="0"/>
              <a:t>Dans </a:t>
            </a:r>
            <a:r>
              <a:rPr lang="fr-FR" dirty="0"/>
              <a:t>les conditions actuelles, nos désirs ont tendance à s’orienter vers le mal plutôt que vers le bien. Les désirs qui se soldent par l’injustice n’émanent pas de l’âme originelle. De tels désirs conduisent au malheur, et l’âme originelle le sait bien. C’est pourquoi elle repousse les désirs mauvais et s’efforce de poursuivre le bien. Même au prix de </a:t>
            </a:r>
            <a:r>
              <a:rPr lang="fr-FR" dirty="0" smtClean="0"/>
              <a:t>sa </a:t>
            </a:r>
            <a:r>
              <a:rPr lang="fr-FR" dirty="0"/>
              <a:t>vie, </a:t>
            </a:r>
            <a:r>
              <a:rPr lang="fr-FR" dirty="0" smtClean="0"/>
              <a:t>l’être humain cherche </a:t>
            </a:r>
            <a:r>
              <a:rPr lang="fr-FR" dirty="0"/>
              <a:t>la joie qui peut enchanter </a:t>
            </a:r>
            <a:r>
              <a:rPr lang="fr-FR" dirty="0" smtClean="0"/>
              <a:t>son </a:t>
            </a:r>
            <a:r>
              <a:rPr lang="fr-FR" dirty="0"/>
              <a:t>âme originelle. Telle est la condition humaine : nous nous évertuons jusqu’à l’épuisement à repousser l’ombre de la mort et à rechercher la lumière de la vie</a:t>
            </a:r>
            <a:r>
              <a:rPr lang="fr-FR" dirty="0" smtClean="0"/>
              <a:t>.</a:t>
            </a:r>
            <a:r>
              <a:rPr lang="fr-FR" sz="1400" dirty="0"/>
              <a:t>	</a:t>
            </a:r>
            <a:endParaRPr lang="fr-FR" sz="2000" dirty="0"/>
          </a:p>
        </p:txBody>
      </p:sp>
    </p:spTree>
    <p:extLst>
      <p:ext uri="{BB962C8B-B14F-4D97-AF65-F5344CB8AC3E}">
        <p14:creationId xmlns:p14="http://schemas.microsoft.com/office/powerpoint/2010/main" val="38871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500"/>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P spid="11" grpId="0"/>
      <p:bldP spid="8" grpId="0" animBg="1"/>
      <p:bldP spid="13" grpId="0" animBg="1"/>
      <p:bldP spid="14" grpId="0" animBg="1"/>
      <p:bldP spid="15" grpId="0" animBg="1"/>
      <p:bldP spid="16" grpId="0" animBg="1"/>
      <p:bldP spid="17" grpId="0" animBg="1"/>
      <p:bldP spid="18" grpId="0" animBg="1"/>
      <p:bldP spid="26" grpId="0" animBg="1"/>
      <p:bldP spid="27"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4963"/>
            <a:ext cx="12192000" cy="1274815"/>
          </a:xfrm>
        </p:spPr>
        <p:style>
          <a:lnRef idx="0">
            <a:schemeClr val="accent2"/>
          </a:lnRef>
          <a:fillRef idx="3">
            <a:schemeClr val="accent2"/>
          </a:fillRef>
          <a:effectRef idx="3">
            <a:schemeClr val="accent2"/>
          </a:effectRef>
          <a:fontRef idx="minor">
            <a:schemeClr val="lt1"/>
          </a:fontRef>
        </p:style>
        <p:txBody>
          <a:bodyPr>
            <a:normAutofit/>
          </a:bodyPr>
          <a:lstStyle/>
          <a:p>
            <a:r>
              <a:rPr lang="fr-FR" sz="4400" dirty="0" err="1" smtClean="0"/>
              <a:t>Exomologeo</a:t>
            </a:r>
            <a:r>
              <a:rPr lang="fr-FR" sz="4400" dirty="0" smtClean="0"/>
              <a:t> : je confesse =&gt; homologuer</a:t>
            </a:r>
            <a:endParaRPr lang="fr-FR" sz="4400" dirty="0"/>
          </a:p>
        </p:txBody>
      </p:sp>
      <p:sp>
        <p:nvSpPr>
          <p:cNvPr id="4" name="Ellipse 3"/>
          <p:cNvSpPr/>
          <p:nvPr/>
        </p:nvSpPr>
        <p:spPr>
          <a:xfrm>
            <a:off x="849762" y="4128205"/>
            <a:ext cx="2112235" cy="151216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bonne chose</a:t>
            </a:r>
            <a:endParaRPr lang="fr-FR" dirty="0"/>
          </a:p>
        </p:txBody>
      </p:sp>
      <p:sp>
        <p:nvSpPr>
          <p:cNvPr id="5" name="Ellipse 4"/>
          <p:cNvSpPr/>
          <p:nvPr/>
        </p:nvSpPr>
        <p:spPr>
          <a:xfrm>
            <a:off x="5887789" y="4458117"/>
            <a:ext cx="896471" cy="9094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moi</a:t>
            </a:r>
            <a:endParaRPr lang="fr-FR" dirty="0"/>
          </a:p>
        </p:txBody>
      </p:sp>
      <p:sp>
        <p:nvSpPr>
          <p:cNvPr id="6" name="Ellipse 5"/>
          <p:cNvSpPr/>
          <p:nvPr/>
        </p:nvSpPr>
        <p:spPr>
          <a:xfrm>
            <a:off x="9525522" y="4128205"/>
            <a:ext cx="2112235" cy="151216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mauvaise chose</a:t>
            </a:r>
            <a:endParaRPr lang="fr-FR" dirty="0"/>
          </a:p>
        </p:txBody>
      </p:sp>
      <p:cxnSp>
        <p:nvCxnSpPr>
          <p:cNvPr id="8" name="Connecteur droit avec flèche 7"/>
          <p:cNvCxnSpPr/>
          <p:nvPr/>
        </p:nvCxnSpPr>
        <p:spPr>
          <a:xfrm flipH="1">
            <a:off x="3969031" y="4912835"/>
            <a:ext cx="163218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Connecteur droit avec flèche 8"/>
          <p:cNvCxnSpPr/>
          <p:nvPr/>
        </p:nvCxnSpPr>
        <p:spPr>
          <a:xfrm>
            <a:off x="6957478" y="4884289"/>
            <a:ext cx="158417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3403553" y="5640373"/>
            <a:ext cx="5864941" cy="1015663"/>
          </a:xfrm>
          <a:prstGeom prst="rect">
            <a:avLst/>
          </a:prstGeom>
        </p:spPr>
        <p:txBody>
          <a:bodyPr wrap="square">
            <a:spAutoFit/>
          </a:bodyPr>
          <a:lstStyle/>
          <a:p>
            <a:pPr algn="ctr"/>
            <a:r>
              <a:rPr lang="fr-FR" sz="2000" dirty="0" smtClean="0"/>
              <a:t>jugements de fait (banalité du mal)</a:t>
            </a:r>
          </a:p>
          <a:p>
            <a:pPr algn="ctr"/>
            <a:r>
              <a:rPr lang="fr-FR" sz="2000" dirty="0" smtClean="0"/>
              <a:t>Jugements de valeur (aveu, confidence)</a:t>
            </a:r>
          </a:p>
          <a:p>
            <a:pPr algn="ctr"/>
            <a:r>
              <a:rPr lang="fr-FR" sz="2000" dirty="0" smtClean="0"/>
              <a:t>Jugement spirituel (confession)</a:t>
            </a:r>
            <a:endParaRPr lang="fr-FR" sz="2000" dirty="0"/>
          </a:p>
        </p:txBody>
      </p:sp>
      <p:sp>
        <p:nvSpPr>
          <p:cNvPr id="12" name="Ellipse 11"/>
          <p:cNvSpPr/>
          <p:nvPr/>
        </p:nvSpPr>
        <p:spPr>
          <a:xfrm>
            <a:off x="849763" y="1279778"/>
            <a:ext cx="2207202" cy="156203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œuvre de Dieu</a:t>
            </a:r>
            <a:endParaRPr lang="fr-FR" dirty="0"/>
          </a:p>
        </p:txBody>
      </p:sp>
      <p:sp>
        <p:nvSpPr>
          <p:cNvPr id="13" name="Ellipse 12"/>
          <p:cNvSpPr/>
          <p:nvPr/>
        </p:nvSpPr>
        <p:spPr>
          <a:xfrm>
            <a:off x="9525523" y="1304710"/>
            <a:ext cx="2112235" cy="151216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œuvre du mal</a:t>
            </a:r>
            <a:endParaRPr lang="fr-FR" dirty="0"/>
          </a:p>
        </p:txBody>
      </p:sp>
      <p:sp>
        <p:nvSpPr>
          <p:cNvPr id="14" name="Rectangle 13"/>
          <p:cNvSpPr/>
          <p:nvPr/>
        </p:nvSpPr>
        <p:spPr>
          <a:xfrm>
            <a:off x="3969031" y="1755726"/>
            <a:ext cx="4733988" cy="2308324"/>
          </a:xfrm>
          <a:prstGeom prst="rect">
            <a:avLst/>
          </a:prstGeom>
        </p:spPr>
        <p:txBody>
          <a:bodyPr wrap="none">
            <a:spAutoFit/>
          </a:bodyPr>
          <a:lstStyle/>
          <a:p>
            <a:pPr algn="ctr"/>
            <a:r>
              <a:rPr lang="fr-FR" sz="2400" dirty="0" smtClean="0"/>
              <a:t>Confesser, déclarer :</a:t>
            </a:r>
          </a:p>
          <a:p>
            <a:pPr algn="ctr"/>
            <a:r>
              <a:rPr lang="fr-FR" sz="2400" dirty="0" smtClean="0"/>
              <a:t>« j’ai vu Dieu à l’œuvre »</a:t>
            </a:r>
          </a:p>
          <a:p>
            <a:pPr algn="ctr"/>
            <a:r>
              <a:rPr lang="fr-FR" sz="2400" dirty="0" smtClean="0"/>
              <a:t>homologuer un fait</a:t>
            </a:r>
          </a:p>
          <a:p>
            <a:pPr algn="ctr"/>
            <a:r>
              <a:rPr lang="fr-FR" sz="2400" dirty="0" smtClean="0"/>
              <a:t>comme étant </a:t>
            </a:r>
          </a:p>
          <a:p>
            <a:pPr algn="ctr"/>
            <a:r>
              <a:rPr lang="fr-FR" sz="2400" dirty="0" smtClean="0"/>
              <a:t>l’acte officiel de Dieu, </a:t>
            </a:r>
          </a:p>
          <a:p>
            <a:pPr algn="ctr"/>
            <a:r>
              <a:rPr lang="fr-FR" sz="2400" dirty="0" smtClean="0"/>
              <a:t>en vue d’une action de grâce</a:t>
            </a:r>
          </a:p>
        </p:txBody>
      </p:sp>
    </p:spTree>
    <p:extLst>
      <p:ext uri="{BB962C8B-B14F-4D97-AF65-F5344CB8AC3E}">
        <p14:creationId xmlns:p14="http://schemas.microsoft.com/office/powerpoint/2010/main" val="34658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556E-17 -0.00508 L -0.00278 0.41998 " pathEditMode="relative" rAng="0" ptsTypes="AA">
                                      <p:cBhvr>
                                        <p:cTn id="6" dur="2000" fill="hold"/>
                                        <p:tgtEl>
                                          <p:spTgt spid="12"/>
                                        </p:tgtEl>
                                        <p:attrNameLst>
                                          <p:attrName>ppt_x</p:attrName>
                                          <p:attrName>ppt_y</p:attrName>
                                        </p:attrNameLst>
                                      </p:cBhvr>
                                      <p:rCtr x="-139" y="2125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0074E-6 L 1.11111E-6 0.40772 " pathEditMode="relative" rAng="0" ptsTypes="AA">
                                      <p:cBhvr>
                                        <p:cTn id="10" dur="2000" fill="hold"/>
                                        <p:tgtEl>
                                          <p:spTgt spid="13"/>
                                        </p:tgtEl>
                                        <p:attrNameLst>
                                          <p:attrName>ppt_x</p:attrName>
                                          <p:attrName>ppt_y</p:attrName>
                                        </p:attrNameLst>
                                      </p:cBhvr>
                                      <p:rCtr x="0" y="20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9241" y="463824"/>
            <a:ext cx="9969062" cy="702824"/>
          </a:xfrm>
        </p:spPr>
        <p:txBody>
          <a:bodyPr>
            <a:noAutofit/>
          </a:bodyPr>
          <a:lstStyle/>
          <a:p>
            <a:r>
              <a:rPr lang="fr-FR" sz="3200" dirty="0" smtClean="0"/>
              <a:t>Position médiane, confession, fondement de foi</a:t>
            </a:r>
            <a:endParaRPr lang="fr-FR" sz="3200" dirty="0"/>
          </a:p>
        </p:txBody>
      </p:sp>
      <p:sp>
        <p:nvSpPr>
          <p:cNvPr id="3" name="Espace réservé du contenu 2"/>
          <p:cNvSpPr>
            <a:spLocks noGrp="1"/>
          </p:cNvSpPr>
          <p:nvPr>
            <p:ph idx="1"/>
          </p:nvPr>
        </p:nvSpPr>
        <p:spPr>
          <a:xfrm>
            <a:off x="609600" y="2583236"/>
            <a:ext cx="10972800" cy="3921299"/>
          </a:xfrm>
        </p:spPr>
        <p:txBody>
          <a:bodyPr/>
          <a:lstStyle/>
          <a:p>
            <a:r>
              <a:rPr lang="fr-FR" sz="2800" dirty="0" smtClean="0"/>
              <a:t>A cause de la chute, l’être humain s’est retrouvé déchiré entre deux maîtres, Dieu et Satan. C’est la position médiane, où l’être humain n’a ni Dieu ni maître. Il est le jouet de la fatalité</a:t>
            </a:r>
          </a:p>
          <a:p>
            <a:r>
              <a:rPr lang="fr-FR" sz="2800" dirty="0" smtClean="0"/>
              <a:t>La « confession » commence lorsque l’être humain déclare officiellement qu’il y a un maître juste et un maître injuste. Je me déclare alors libre et responsable de dénoncer le mal et de servir le bien. </a:t>
            </a:r>
            <a:endParaRPr lang="fr-FR" sz="2800" dirty="0"/>
          </a:p>
        </p:txBody>
      </p:sp>
    </p:spTree>
    <p:extLst>
      <p:ext uri="{BB962C8B-B14F-4D97-AF65-F5344CB8AC3E}">
        <p14:creationId xmlns:p14="http://schemas.microsoft.com/office/powerpoint/2010/main" val="1781740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544" y="36495"/>
            <a:ext cx="9606455" cy="674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dirty="0"/>
              <a:t>1. Nous avons admis que nous étions impuissants devant l’alcool - que nous avions perdu la maîtrise de notre vie.</a:t>
            </a:r>
            <a:br>
              <a:rPr lang="fr-FR" dirty="0"/>
            </a:br>
            <a:r>
              <a:rPr lang="fr-FR" dirty="0"/>
              <a:t>2. Nous en sommes venus à croire qu’une Puissance supérieure à nous-mêmes pouvait nous rendre la raison.</a:t>
            </a:r>
            <a:br>
              <a:rPr lang="fr-FR" dirty="0"/>
            </a:br>
            <a:r>
              <a:rPr lang="fr-FR" dirty="0"/>
              <a:t>3. </a:t>
            </a:r>
            <a:r>
              <a:rPr lang="fr-FR" b="1" dirty="0">
                <a:solidFill>
                  <a:srgbClr val="FF0000"/>
                </a:solidFill>
              </a:rPr>
              <a:t>Nous avons décidé de confier notre volonté et notre vie aux soins de Dieu tel que nous Le concevons.</a:t>
            </a:r>
            <a:br>
              <a:rPr lang="fr-FR" b="1" dirty="0">
                <a:solidFill>
                  <a:srgbClr val="FF0000"/>
                </a:solidFill>
              </a:rPr>
            </a:br>
            <a:r>
              <a:rPr lang="fr-FR" b="1" dirty="0">
                <a:solidFill>
                  <a:srgbClr val="FF0000"/>
                </a:solidFill>
              </a:rPr>
              <a:t>4. Nous avons procédé sans crainte à un inventaire moral approfondi de nous-mêmes.</a:t>
            </a:r>
            <a:br>
              <a:rPr lang="fr-FR" b="1" dirty="0">
                <a:solidFill>
                  <a:srgbClr val="FF0000"/>
                </a:solidFill>
              </a:rPr>
            </a:br>
            <a:r>
              <a:rPr lang="fr-FR" b="1" dirty="0">
                <a:solidFill>
                  <a:srgbClr val="FF0000"/>
                </a:solidFill>
              </a:rPr>
              <a:t>5. Nous avons avoué à Dieu, à nous-mêmes et à un autre être humain la nature exacte de nos torts.</a:t>
            </a:r>
            <a:br>
              <a:rPr lang="fr-FR" b="1" dirty="0">
                <a:solidFill>
                  <a:srgbClr val="FF0000"/>
                </a:solidFill>
              </a:rPr>
            </a:br>
            <a:r>
              <a:rPr lang="fr-FR" b="1" dirty="0">
                <a:solidFill>
                  <a:srgbClr val="FF0000"/>
                </a:solidFill>
              </a:rPr>
              <a:t>6. Nous étions tout à fait prêts à ce que Dieu élimine tous ces défauts.</a:t>
            </a:r>
            <a:br>
              <a:rPr lang="fr-FR" b="1" dirty="0">
                <a:solidFill>
                  <a:srgbClr val="FF0000"/>
                </a:solidFill>
              </a:rPr>
            </a:br>
            <a:r>
              <a:rPr lang="fr-FR" dirty="0"/>
              <a:t>7. Nous Lui avons humblement demandé de faire disparaître nos défauts.</a:t>
            </a:r>
            <a:br>
              <a:rPr lang="fr-FR" dirty="0"/>
            </a:br>
            <a:r>
              <a:rPr lang="fr-FR" dirty="0"/>
              <a:t>8. </a:t>
            </a:r>
            <a:r>
              <a:rPr lang="fr-FR" dirty="0">
                <a:solidFill>
                  <a:srgbClr val="FF0000"/>
                </a:solidFill>
              </a:rPr>
              <a:t>Nous avons dressé une liste de toutes les personnes que nous avions lésées et nous avons consenti à réparer nos torts envers chacune d’elles.</a:t>
            </a:r>
            <a:br>
              <a:rPr lang="fr-FR" dirty="0">
                <a:solidFill>
                  <a:srgbClr val="FF0000"/>
                </a:solidFill>
              </a:rPr>
            </a:br>
            <a:r>
              <a:rPr lang="fr-FR" dirty="0">
                <a:solidFill>
                  <a:srgbClr val="FF0000"/>
                </a:solidFill>
              </a:rPr>
              <a:t>9. Nous avons réparé nos torts directement envers ces personnes dans la mesure du possible, sauf lorsqu’en ce faisant, nous risquions de leur nuire ou de nuire à d’autres.</a:t>
            </a:r>
            <a:br>
              <a:rPr lang="fr-FR" dirty="0">
                <a:solidFill>
                  <a:srgbClr val="FF0000"/>
                </a:solidFill>
              </a:rPr>
            </a:br>
            <a:r>
              <a:rPr lang="fr-FR" dirty="0"/>
              <a:t>10. Nous avons poursuivi notre inventaire personnel et promptement admis nos torts dès que nous nous en sommes aperçus.</a:t>
            </a:r>
            <a:br>
              <a:rPr lang="fr-FR" dirty="0"/>
            </a:br>
            <a:r>
              <a:rPr lang="fr-FR" dirty="0"/>
              <a:t>11. Nous avons cherché par la prière et la méditation à améliorer notre contact conscient avec Dieu, tel que nous Le concevons, Lui demandant seulement de connaître Sa volonté à notre égard et de nous donner la force de l’exécuter.</a:t>
            </a:r>
            <a:br>
              <a:rPr lang="fr-FR" dirty="0"/>
            </a:br>
            <a:r>
              <a:rPr lang="fr-FR" dirty="0"/>
              <a:t>12. Ayant connu un réveil spirituel comme résultat de ces étapes, nous avons alors essayé de transmettre ce message à d’autres alcooliques et de mettre en pratique ces principes dans tous les domaines de notre vie.</a:t>
            </a:r>
          </a:p>
        </p:txBody>
      </p:sp>
      <p:pic>
        <p:nvPicPr>
          <p:cNvPr id="10242" name="Picture 2" descr="http://www.ville-neuillysurseine.fr/images/magazine/n14-alcooliques-anony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78" y="1904431"/>
            <a:ext cx="2361389" cy="321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2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Que </a:t>
            </a:r>
            <a:r>
              <a:rPr lang="fr-FR" dirty="0"/>
              <a:t>dois-je confesser ? Qu’ai-je fait de mal ? Liste de mes </a:t>
            </a:r>
            <a:r>
              <a:rPr lang="fr-FR" dirty="0" smtClean="0"/>
              <a:t>fautes</a:t>
            </a:r>
            <a:endParaRPr lang="fr-FR" dirty="0"/>
          </a:p>
        </p:txBody>
      </p:sp>
      <p:sp>
        <p:nvSpPr>
          <p:cNvPr id="4" name="Espace réservé du texte 3"/>
          <p:cNvSpPr>
            <a:spLocks noGrp="1"/>
          </p:cNvSpPr>
          <p:nvPr>
            <p:ph type="body" idx="1"/>
          </p:nvPr>
        </p:nvSpPr>
        <p:spPr/>
        <p:txBody>
          <a:bodyPr/>
          <a:lstStyle/>
          <a:p>
            <a:r>
              <a:rPr lang="fr-FR" dirty="0" smtClean="0"/>
              <a:t>Coupable moi ?</a:t>
            </a:r>
            <a:endParaRPr lang="fr-FR" dirty="0"/>
          </a:p>
        </p:txBody>
      </p:sp>
      <p:sp>
        <p:nvSpPr>
          <p:cNvPr id="5" name="Espace réservé du contenu 4"/>
          <p:cNvSpPr>
            <a:spLocks noGrp="1"/>
          </p:cNvSpPr>
          <p:nvPr>
            <p:ph sz="half" idx="2"/>
          </p:nvPr>
        </p:nvSpPr>
        <p:spPr/>
        <p:txBody>
          <a:bodyPr>
            <a:normAutofit lnSpcReduction="10000"/>
          </a:bodyPr>
          <a:lstStyle/>
          <a:p>
            <a:r>
              <a:rPr lang="fr-FR" dirty="0" smtClean="0"/>
              <a:t>Telle est la conduite de la femme adultère : elle mange, s’essuie la bouche, et dit : je n’ai rien fait de mal.</a:t>
            </a:r>
          </a:p>
          <a:p>
            <a:r>
              <a:rPr lang="fr-FR" dirty="0" smtClean="0"/>
              <a:t>Circonstances atténuantes</a:t>
            </a:r>
          </a:p>
          <a:p>
            <a:r>
              <a:rPr lang="fr-FR" dirty="0" smtClean="0"/>
              <a:t>Condition humaine, tragédie. Œdipe, parricide et fils incestueux « malgré lui » (ne savait pas)</a:t>
            </a:r>
          </a:p>
          <a:p>
            <a:r>
              <a:rPr lang="fr-FR" dirty="0" smtClean="0"/>
              <a:t>Amoralisme</a:t>
            </a:r>
          </a:p>
          <a:p>
            <a:r>
              <a:rPr lang="fr-FR" dirty="0" smtClean="0"/>
              <a:t>Au-delà du bien et du mal</a:t>
            </a:r>
            <a:endParaRPr lang="fr-FR" dirty="0"/>
          </a:p>
        </p:txBody>
      </p:sp>
      <p:sp>
        <p:nvSpPr>
          <p:cNvPr id="6" name="Espace réservé du texte 5"/>
          <p:cNvSpPr>
            <a:spLocks noGrp="1"/>
          </p:cNvSpPr>
          <p:nvPr>
            <p:ph type="body" sz="quarter" idx="3"/>
          </p:nvPr>
        </p:nvSpPr>
        <p:spPr/>
        <p:txBody>
          <a:bodyPr/>
          <a:lstStyle/>
          <a:p>
            <a:r>
              <a:rPr lang="fr-FR" sz="1800" dirty="0" smtClean="0"/>
              <a:t>Il n’est pas de juste, pas même un seul</a:t>
            </a:r>
            <a:endParaRPr lang="fr-FR" sz="1800" dirty="0"/>
          </a:p>
        </p:txBody>
      </p:sp>
      <p:sp>
        <p:nvSpPr>
          <p:cNvPr id="7" name="Espace réservé du contenu 6"/>
          <p:cNvSpPr>
            <a:spLocks noGrp="1"/>
          </p:cNvSpPr>
          <p:nvPr>
            <p:ph sz="quarter" idx="4"/>
          </p:nvPr>
        </p:nvSpPr>
        <p:spPr/>
        <p:txBody>
          <a:bodyPr/>
          <a:lstStyle/>
          <a:p>
            <a:r>
              <a:rPr lang="fr-FR" dirty="0" smtClean="0"/>
              <a:t>Tous les êtres humains sont irrémédiablement perdus et impardonnables</a:t>
            </a:r>
            <a:endParaRPr lang="fr-FR" dirty="0"/>
          </a:p>
        </p:txBody>
      </p:sp>
    </p:spTree>
    <p:extLst>
      <p:ext uri="{BB962C8B-B14F-4D97-AF65-F5344CB8AC3E}">
        <p14:creationId xmlns:p14="http://schemas.microsoft.com/office/powerpoint/2010/main" val="297076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376570608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922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246271" y="-26894"/>
            <a:ext cx="11521280" cy="4320480"/>
          </a:xfrm>
          <a:prstGeom prst="rect">
            <a:avLst/>
          </a:prstGeom>
        </p:spPr>
        <p:style>
          <a:lnRef idx="1">
            <a:schemeClr val="accent4"/>
          </a:lnRef>
          <a:fillRef idx="2">
            <a:schemeClr val="accent4"/>
          </a:fillRef>
          <a:effectRef idx="1">
            <a:schemeClr val="accent4"/>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Depuis un passé qui n’a pas de commencement, tous les êtres sensibles et moi avons été parents et enfants, frères et sœurs les uns des autres. Livrés à la convoitise, la  haine, l’ignorance, la dissimulation, la malhonnêteté, la duperie, et toutes les autres afflictions, nous avons donc été nuisibles les uns aux autres, pillant, violant et tuant et faisant tout le mal possible. Tous les êtres sensibles sont comme cela – à cause des passions et des afflictions, ils n’ont pas le sens du respect et de l’honneur entre eux, ils ne se mettent pas d’accord, ils ne s’inclinent pas les uns devant les autres, ils ne s’édifient pas entre eux, ils ne se soucient pas les uns des autres. En réfléchissant sur moi-même et sur les autres êtres sensibles, nous agissons sans honte dans le passé, le présent et le futur, alors que les Bouddhas du passé, du présent et du futur le voient et le savent tous. </a:t>
            </a:r>
          </a:p>
          <a:p>
            <a:r>
              <a:rPr lang="fr-FR" sz="2000" dirty="0" smtClean="0"/>
              <a:t>(Bouddhisme, </a:t>
            </a:r>
            <a:r>
              <a:rPr lang="fr-FR" sz="2000" i="1" dirty="0" smtClean="0">
                <a:latin typeface="Garamond" pitchFamily="18" charset="0"/>
              </a:rPr>
              <a:t>Lotus de la Guirlande)</a:t>
            </a:r>
            <a:r>
              <a:rPr lang="fr-FR" sz="2000" dirty="0" smtClean="0"/>
              <a:t/>
            </a:r>
            <a:br>
              <a:rPr lang="fr-FR" sz="2000" dirty="0" smtClean="0"/>
            </a:br>
            <a:r>
              <a:rPr lang="fr-FR" dirty="0" smtClean="0"/>
              <a:t/>
            </a:r>
            <a:br>
              <a:rPr lang="fr-FR" dirty="0" smtClean="0"/>
            </a:br>
            <a:endParaRPr lang="fr-FR" dirty="0"/>
          </a:p>
        </p:txBody>
      </p:sp>
      <p:pic>
        <p:nvPicPr>
          <p:cNvPr id="3" name="Picture 2" descr="http://www.npm.gov.tw/exh95/rarebooks/images/figure10_big.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46271" y="3649699"/>
            <a:ext cx="11521280" cy="25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52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328249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oignée de mai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633925" y="2392184"/>
            <a:ext cx="2083633" cy="2075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4" descr="Echange d'alliances entre deux jeunes époux, en Italie.">
            <a:hlinkClick r:id="rId9" tooltip="&lt;i class='right'&gt;&#10;    Italie&amp;nbsp;|&amp;nbsp;&#10;   &#10;    &amp;nbsp;|&amp;nbsp;&amp;copy;&amp;nbsp;Giulio Cesare Gilli&#10; &lt;/i&gt;&#10;&lt;strong&gt;A deux doigts de l’infini&lt;/strong&gt;&#10;&lt;br class='slimbox_space' /&gt;&#10;Echange d'alliances entre deux jeunes époux, en Italie.&#10;&lt;br class='slimbox_space' /&g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1905"/>
          <a:stretch/>
        </p:blipFill>
        <p:spPr bwMode="auto">
          <a:xfrm>
            <a:off x="8244589" y="2475413"/>
            <a:ext cx="2066267" cy="190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9" descr="todd_oath.jpg">
            <a:hlinkClick r:id="rId11" tooltip="todd_oath.jpg"/>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435"/>
          <a:stretch/>
        </p:blipFill>
        <p:spPr bwMode="auto">
          <a:xfrm>
            <a:off x="5096655" y="0"/>
            <a:ext cx="1971999" cy="1760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Blog Gerer Ses Comptes">
            <a:hlinkClick r:id="rId13"/>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421" r="33945" b="15452"/>
          <a:stretch/>
        </p:blipFill>
        <p:spPr bwMode="auto">
          <a:xfrm>
            <a:off x="5221511" y="5079512"/>
            <a:ext cx="1847143" cy="1778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338997008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www.dvdclassik.com/V2/Critiques/main-basse-sur-la-ville-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096655" y="5093568"/>
            <a:ext cx="2070036" cy="1764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http://img.over-blog.com/300x300/3/58/86/46/la-main-aux-fesses.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6551"/>
          <a:stretch/>
        </p:blipFill>
        <p:spPr bwMode="auto">
          <a:xfrm>
            <a:off x="8274572" y="2332396"/>
            <a:ext cx="2115746" cy="2160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oup de Poi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7459" r="10121"/>
          <a:stretch/>
        </p:blipFill>
        <p:spPr bwMode="auto">
          <a:xfrm>
            <a:off x="1500131" y="2460102"/>
            <a:ext cx="2233534" cy="1905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3" descr="Des mains sales / © Tamara Murray, iStockphoto"/>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9637" r="10807"/>
          <a:stretch/>
        </p:blipFill>
        <p:spPr bwMode="auto">
          <a:xfrm>
            <a:off x="4903176" y="2213263"/>
            <a:ext cx="2442003" cy="2463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 7" descr="Homme menteur serrant la main aux doigts croisés">
            <a:hlinkClick r:id="rId11" tooltip="&quot;Download Homme Menteur Serrant La Main Aux Doigts Croisés Image libre de droits - Image: 28243576&quot;"/>
          </p:cNvPr>
          <p:cNvPicPr/>
          <p:nvPr/>
        </p:nvPicPr>
        <p:blipFill rotWithShape="1">
          <a:blip r:embed="rId12">
            <a:extLst>
              <a:ext uri="{28A0092B-C50C-407E-A947-70E740481C1C}">
                <a14:useLocalDpi xmlns:a14="http://schemas.microsoft.com/office/drawing/2010/main" val="0"/>
              </a:ext>
            </a:extLst>
          </a:blip>
          <a:srcRect l="5264" r="10118"/>
          <a:stretch/>
        </p:blipFill>
        <p:spPr bwMode="auto">
          <a:xfrm>
            <a:off x="5096655" y="0"/>
            <a:ext cx="1980095" cy="18226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49137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435" y="453405"/>
            <a:ext cx="9427636" cy="706964"/>
          </a:xfrm>
        </p:spPr>
        <p:txBody>
          <a:bodyPr/>
          <a:lstStyle/>
          <a:p>
            <a:r>
              <a:rPr lang="fr-FR" dirty="0" smtClean="0"/>
              <a:t>4. Qui en moi, a offensé qui ?</a:t>
            </a:r>
            <a:endParaRPr lang="fr-FR" dirty="0"/>
          </a:p>
        </p:txBody>
      </p:sp>
      <p:sp>
        <p:nvSpPr>
          <p:cNvPr id="3" name="Espace réservé du contenu 2"/>
          <p:cNvSpPr>
            <a:spLocks noGrp="1"/>
          </p:cNvSpPr>
          <p:nvPr>
            <p:ph idx="1"/>
          </p:nvPr>
        </p:nvSpPr>
        <p:spPr>
          <a:xfrm>
            <a:off x="536028" y="2349063"/>
            <a:ext cx="11193517" cy="4020206"/>
          </a:xfrm>
        </p:spPr>
        <p:txBody>
          <a:bodyPr>
            <a:normAutofit lnSpcReduction="10000"/>
          </a:bodyPr>
          <a:lstStyle/>
          <a:p>
            <a:r>
              <a:rPr lang="fr-FR" dirty="0"/>
              <a:t>Jean-Jacques Rousseau adresse ses confessions à « toi » (le lecteur, frère en humanité) et à Dieu, le juge suprême</a:t>
            </a:r>
          </a:p>
          <a:p>
            <a:r>
              <a:rPr lang="fr-FR" dirty="0" smtClean="0"/>
              <a:t>L’être humain est un être à la croissance spirituelle et affective inachevée. Il a fait fausse route pas seulement dans ses actes, mais dans son être, ses paroles, et surtout sa façon d’aimer.</a:t>
            </a:r>
          </a:p>
          <a:p>
            <a:r>
              <a:rPr lang="fr-FR" dirty="0" smtClean="0"/>
              <a:t>L’être humain se reproche d’avoir menti, volé, agressé, séduit. Mais surtout d’avoir compromis son potentiel de dire la vérité, de créer de la richesse, d’avoir de vrais amis, de créer un vrai couple.</a:t>
            </a:r>
          </a:p>
          <a:p>
            <a:r>
              <a:rPr lang="fr-FR" dirty="0" smtClean="0"/>
              <a:t>Nous étions en route vers une plénitude d’amour vrai, un savoir-aimer qui allait rendre les autres heureux, faire de nous des êtres vrais, beaux, bons, libres. Le </a:t>
            </a:r>
            <a:r>
              <a:rPr lang="fr-FR" dirty="0" err="1" smtClean="0"/>
              <a:t>mal-aimer</a:t>
            </a:r>
            <a:r>
              <a:rPr lang="fr-FR" dirty="0" smtClean="0"/>
              <a:t> a fait de nous des bourreaux et des victimes frustrées. Nous n’avons pas su aimer nos parents, nos frères et sœurs, nos partenaires, nos enfants. Même s’ils ne nous en veulent pas, nous nous en voulons. </a:t>
            </a:r>
          </a:p>
          <a:p>
            <a:r>
              <a:rPr lang="fr-FR" dirty="0" smtClean="0"/>
              <a:t>Ce scrupule nous fait honneur. Tant que nous confessons notre désir de bien aimer et notre difficulté à y arriver, il reste possible de corriger la trajectoire. Le pire est de renoncer. </a:t>
            </a:r>
            <a:endParaRPr lang="fr-FR" dirty="0"/>
          </a:p>
        </p:txBody>
      </p:sp>
    </p:spTree>
    <p:extLst>
      <p:ext uri="{BB962C8B-B14F-4D97-AF65-F5344CB8AC3E}">
        <p14:creationId xmlns:p14="http://schemas.microsoft.com/office/powerpoint/2010/main" val="3195952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9724" y="144631"/>
            <a:ext cx="5229851" cy="1079500"/>
          </a:xfrm>
        </p:spPr>
        <p:style>
          <a:lnRef idx="0">
            <a:schemeClr val="accent1"/>
          </a:lnRef>
          <a:fillRef idx="3">
            <a:schemeClr val="accent1"/>
          </a:fillRef>
          <a:effectRef idx="3">
            <a:schemeClr val="accent1"/>
          </a:effectRef>
          <a:fontRef idx="minor">
            <a:schemeClr val="lt1"/>
          </a:fontRef>
        </p:style>
        <p:txBody>
          <a:bodyPr>
            <a:noAutofit/>
          </a:bodyPr>
          <a:lstStyle/>
          <a:p>
            <a:r>
              <a:rPr lang="fr-FR" sz="6000" dirty="0" smtClean="0"/>
              <a:t>Je t’ai blessé</a:t>
            </a:r>
            <a:endParaRPr lang="fr-FR" sz="6000" dirty="0"/>
          </a:p>
        </p:txBody>
      </p:sp>
      <p:sp>
        <p:nvSpPr>
          <p:cNvPr id="8" name="Rectangle 9"/>
          <p:cNvSpPr txBox="1">
            <a:spLocks noChangeArrowheads="1"/>
          </p:cNvSpPr>
          <p:nvPr/>
        </p:nvSpPr>
        <p:spPr>
          <a:xfrm>
            <a:off x="5425601" y="4414071"/>
            <a:ext cx="6507774" cy="21082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274320" indent="-274320" defTabSz="914400">
              <a:lnSpc>
                <a:spcPct val="70000"/>
              </a:lnSpc>
              <a:spcBef>
                <a:spcPts val="700"/>
              </a:spcBef>
              <a:buClr>
                <a:schemeClr val="accent2"/>
              </a:buClr>
              <a:buSzPct val="85000"/>
              <a:buFont typeface="Wingdings 2"/>
              <a:buChar char=""/>
              <a:defRPr/>
            </a:pPr>
            <a:endParaRPr lang="fr-FR" sz="2800" dirty="0">
              <a:solidFill>
                <a:schemeClr val="tx1"/>
              </a:solidFill>
            </a:endParaRPr>
          </a:p>
          <a:p>
            <a:pPr marL="274320" indent="-274320" defTabSz="914400">
              <a:lnSpc>
                <a:spcPct val="70000"/>
              </a:lnSpc>
              <a:spcBef>
                <a:spcPts val="700"/>
              </a:spcBef>
              <a:buClr>
                <a:schemeClr val="accent2"/>
              </a:buClr>
              <a:buSzPct val="85000"/>
              <a:buFont typeface="Wingdings 2"/>
              <a:buChar char=""/>
              <a:defRPr/>
            </a:pPr>
            <a:r>
              <a:rPr lang="fr-FR" sz="2800" dirty="0">
                <a:solidFill>
                  <a:schemeClr val="tx1"/>
                </a:solidFill>
              </a:rPr>
              <a:t>Tu es mon père, tu es ma mère</a:t>
            </a:r>
          </a:p>
          <a:p>
            <a:pPr marL="274320" indent="-274320" defTabSz="914400">
              <a:lnSpc>
                <a:spcPct val="70000"/>
              </a:lnSpc>
              <a:spcBef>
                <a:spcPts val="700"/>
              </a:spcBef>
              <a:buClr>
                <a:schemeClr val="accent2"/>
              </a:buClr>
              <a:buSzPct val="85000"/>
              <a:buFont typeface="Wingdings 2"/>
              <a:buChar char=""/>
              <a:defRPr/>
            </a:pPr>
            <a:r>
              <a:rPr lang="fr-FR" sz="2800" dirty="0">
                <a:solidFill>
                  <a:schemeClr val="tx1"/>
                </a:solidFill>
              </a:rPr>
              <a:t>Tu es mon frère, tu es ma sœur </a:t>
            </a:r>
          </a:p>
          <a:p>
            <a:pPr marL="274320" indent="-274320" defTabSz="914400">
              <a:lnSpc>
                <a:spcPct val="70000"/>
              </a:lnSpc>
              <a:spcBef>
                <a:spcPts val="700"/>
              </a:spcBef>
              <a:buClr>
                <a:schemeClr val="accent2"/>
              </a:buClr>
              <a:buSzPct val="85000"/>
              <a:buFont typeface="Wingdings 2"/>
              <a:buChar char=""/>
              <a:defRPr/>
            </a:pPr>
            <a:r>
              <a:rPr lang="fr-FR" sz="2800" dirty="0">
                <a:solidFill>
                  <a:schemeClr val="tx1"/>
                </a:solidFill>
              </a:rPr>
              <a:t>Tu es mon mari, tu es mon épouse</a:t>
            </a:r>
          </a:p>
          <a:p>
            <a:pPr marL="274320" indent="-274320" defTabSz="914400">
              <a:lnSpc>
                <a:spcPct val="70000"/>
              </a:lnSpc>
              <a:spcBef>
                <a:spcPts val="700"/>
              </a:spcBef>
              <a:buClr>
                <a:schemeClr val="accent2"/>
              </a:buClr>
              <a:buSzPct val="85000"/>
              <a:buFont typeface="Wingdings 2"/>
              <a:buChar char=""/>
              <a:defRPr/>
            </a:pPr>
            <a:r>
              <a:rPr lang="fr-FR" sz="2800" dirty="0">
                <a:solidFill>
                  <a:schemeClr val="tx1"/>
                </a:solidFill>
              </a:rPr>
              <a:t>Tu es mon fils, tu es ma fille</a:t>
            </a:r>
          </a:p>
        </p:txBody>
      </p:sp>
      <p:sp>
        <p:nvSpPr>
          <p:cNvPr id="9" name="Rectangle 11"/>
          <p:cNvSpPr txBox="1">
            <a:spLocks noChangeArrowheads="1"/>
          </p:cNvSpPr>
          <p:nvPr/>
        </p:nvSpPr>
        <p:spPr>
          <a:xfrm>
            <a:off x="5417310" y="3278553"/>
            <a:ext cx="6516065" cy="1102591"/>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defTabSz="914400">
              <a:spcBef>
                <a:spcPct val="0"/>
              </a:spcBef>
              <a:defRPr/>
            </a:pPr>
            <a:r>
              <a:rPr lang="fr-FR" sz="6600" spc="-100" dirty="0">
                <a:solidFill>
                  <a:srgbClr val="FFC000"/>
                </a:solidFill>
                <a:latin typeface="+mj-lt"/>
                <a:ea typeface="+mj-ea"/>
                <a:cs typeface="+mj-cs"/>
              </a:rPr>
              <a:t>Qui es-tu ?</a:t>
            </a:r>
          </a:p>
        </p:txBody>
      </p:sp>
      <p:sp>
        <p:nvSpPr>
          <p:cNvPr id="10" name="Oval 12"/>
          <p:cNvSpPr>
            <a:spLocks noChangeAspect="1" noChangeArrowheads="1"/>
          </p:cNvSpPr>
          <p:nvPr/>
        </p:nvSpPr>
        <p:spPr bwMode="auto">
          <a:xfrm>
            <a:off x="468266" y="1806631"/>
            <a:ext cx="4752975" cy="4608513"/>
          </a:xfrm>
          <a:prstGeom prst="ellipse">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fr-FR" dirty="0"/>
          </a:p>
        </p:txBody>
      </p:sp>
      <p:sp>
        <p:nvSpPr>
          <p:cNvPr id="11" name="WordArt 13"/>
          <p:cNvSpPr>
            <a:spLocks noChangeArrowheads="1" noChangeShapeType="1" noTextEdit="1"/>
          </p:cNvSpPr>
          <p:nvPr/>
        </p:nvSpPr>
        <p:spPr bwMode="auto">
          <a:xfrm>
            <a:off x="1760513" y="2001922"/>
            <a:ext cx="2216150" cy="806450"/>
          </a:xfrm>
          <a:prstGeom prst="rect">
            <a:avLst/>
          </a:prstGeom>
        </p:spPr>
        <p:txBody>
          <a:bodyPr spcFirstLastPara="1" wrap="none" fromWordArt="1">
            <a:prstTxWarp prst="textArchUp">
              <a:avLst>
                <a:gd name="adj" fmla="val 11613692"/>
              </a:avLst>
            </a:prstTxWarp>
          </a:bodyPr>
          <a:lstStyle/>
          <a:p>
            <a:pPr algn="ctr"/>
            <a:r>
              <a:rPr lang="fr-FR" sz="6600" b="1" kern="10" spc="480" dirty="0">
                <a:ln w="9525">
                  <a:noFill/>
                  <a:round/>
                  <a:headEnd/>
                  <a:tailEnd/>
                </a:ln>
                <a:solidFill>
                  <a:srgbClr val="FFC000"/>
                </a:solidFill>
                <a:latin typeface="Tahoma"/>
                <a:ea typeface="Tahoma"/>
                <a:cs typeface="Tahoma"/>
              </a:rPr>
              <a:t>amour parental</a:t>
            </a:r>
          </a:p>
        </p:txBody>
      </p:sp>
      <p:sp>
        <p:nvSpPr>
          <p:cNvPr id="12" name="Oval 14"/>
          <p:cNvSpPr>
            <a:spLocks noChangeAspect="1" noChangeArrowheads="1"/>
          </p:cNvSpPr>
          <p:nvPr/>
        </p:nvSpPr>
        <p:spPr bwMode="auto">
          <a:xfrm>
            <a:off x="897684" y="2235256"/>
            <a:ext cx="3887787" cy="375126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fr-FR"/>
          </a:p>
        </p:txBody>
      </p:sp>
      <p:sp>
        <p:nvSpPr>
          <p:cNvPr id="13" name="Oval 15"/>
          <p:cNvSpPr>
            <a:spLocks noChangeArrowheads="1"/>
          </p:cNvSpPr>
          <p:nvPr/>
        </p:nvSpPr>
        <p:spPr bwMode="auto">
          <a:xfrm>
            <a:off x="1329483" y="2665468"/>
            <a:ext cx="3024187" cy="2890838"/>
          </a:xfrm>
          <a:prstGeom prst="ellipse">
            <a:avLst/>
          </a:prstGeom>
          <a:solidFill>
            <a:schemeClr val="accent2">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fr-FR"/>
          </a:p>
        </p:txBody>
      </p:sp>
      <p:sp>
        <p:nvSpPr>
          <p:cNvPr id="14" name="WordArt 16"/>
          <p:cNvSpPr>
            <a:spLocks noChangeArrowheads="1" noChangeShapeType="1" noTextEdit="1"/>
          </p:cNvSpPr>
          <p:nvPr/>
        </p:nvSpPr>
        <p:spPr bwMode="auto">
          <a:xfrm>
            <a:off x="2020069" y="2944130"/>
            <a:ext cx="1697037" cy="1093787"/>
          </a:xfrm>
          <a:prstGeom prst="rect">
            <a:avLst/>
          </a:prstGeom>
        </p:spPr>
        <p:txBody>
          <a:bodyPr spcFirstLastPara="1" wrap="none" fromWordArt="1">
            <a:prstTxWarp prst="textArchUp">
              <a:avLst>
                <a:gd name="adj" fmla="val 11961532"/>
              </a:avLst>
            </a:prstTxWarp>
          </a:bodyPr>
          <a:lstStyle/>
          <a:p>
            <a:pPr algn="ctr"/>
            <a:r>
              <a:rPr lang="fr-FR" sz="2400" kern="10" dirty="0">
                <a:ln w="9525">
                  <a:noFill/>
                  <a:round/>
                  <a:headEnd/>
                  <a:tailEnd/>
                </a:ln>
                <a:solidFill>
                  <a:srgbClr val="FFC000"/>
                </a:solidFill>
                <a:latin typeface="Tahoma"/>
                <a:ea typeface="Tahoma"/>
                <a:cs typeface="Tahoma"/>
              </a:rPr>
              <a:t>amour fraternel</a:t>
            </a:r>
          </a:p>
        </p:txBody>
      </p:sp>
      <p:sp>
        <p:nvSpPr>
          <p:cNvPr id="15" name="Oval 17"/>
          <p:cNvSpPr>
            <a:spLocks noChangeArrowheads="1"/>
          </p:cNvSpPr>
          <p:nvPr/>
        </p:nvSpPr>
        <p:spPr bwMode="auto">
          <a:xfrm>
            <a:off x="1775824" y="3095680"/>
            <a:ext cx="2162175" cy="2108200"/>
          </a:xfrm>
          <a:prstGeom prst="ellipse">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fr-FR"/>
          </a:p>
        </p:txBody>
      </p:sp>
      <p:sp>
        <p:nvSpPr>
          <p:cNvPr id="16" name="WordArt 18"/>
          <p:cNvSpPr>
            <a:spLocks noChangeArrowheads="1" noChangeShapeType="1" noTextEdit="1"/>
          </p:cNvSpPr>
          <p:nvPr/>
        </p:nvSpPr>
        <p:spPr bwMode="auto">
          <a:xfrm>
            <a:off x="2206318" y="3370531"/>
            <a:ext cx="1339850" cy="855662"/>
          </a:xfrm>
          <a:prstGeom prst="rect">
            <a:avLst/>
          </a:prstGeom>
        </p:spPr>
        <p:txBody>
          <a:bodyPr spcFirstLastPara="1" wrap="none" fromWordArt="1">
            <a:prstTxWarp prst="textArchUp">
              <a:avLst>
                <a:gd name="adj" fmla="val 12243660"/>
              </a:avLst>
            </a:prstTxWarp>
          </a:bodyPr>
          <a:lstStyle/>
          <a:p>
            <a:pPr algn="ctr"/>
            <a:r>
              <a:rPr lang="fr-FR" sz="2000" kern="10" dirty="0">
                <a:ln w="9525">
                  <a:noFill/>
                  <a:round/>
                  <a:headEnd/>
                  <a:tailEnd/>
                </a:ln>
                <a:solidFill>
                  <a:srgbClr val="FF0000"/>
                </a:solidFill>
                <a:latin typeface="Tahoma"/>
                <a:ea typeface="Tahoma"/>
                <a:cs typeface="Tahoma"/>
              </a:rPr>
              <a:t>amour filial</a:t>
            </a:r>
          </a:p>
        </p:txBody>
      </p:sp>
      <p:sp>
        <p:nvSpPr>
          <p:cNvPr id="17" name="Oval 19" descr="hijos"/>
          <p:cNvSpPr>
            <a:spLocks noChangeAspect="1" noChangeArrowheads="1"/>
          </p:cNvSpPr>
          <p:nvPr/>
        </p:nvSpPr>
        <p:spPr bwMode="auto">
          <a:xfrm>
            <a:off x="2222454" y="3544094"/>
            <a:ext cx="1301750" cy="1327150"/>
          </a:xfrm>
          <a:prstGeom prst="ellipse">
            <a:avLst/>
          </a:prstGeom>
          <a:blipFill dpi="0" rotWithShape="0">
            <a:blip r:embed="rId2"/>
            <a:srcRect/>
            <a:stretch>
              <a:fillRect/>
            </a:stretch>
          </a:blipFill>
          <a:ln w="38100">
            <a:solidFill>
              <a:srgbClr val="FFFF00"/>
            </a:solidFill>
            <a:miter lim="800000"/>
            <a:headEnd/>
            <a:tailEnd/>
          </a:ln>
        </p:spPr>
        <p:txBody>
          <a:bodyPr wrap="none" anchor="ctr"/>
          <a:lstStyle/>
          <a:p>
            <a:endParaRPr lang="fr-FR"/>
          </a:p>
        </p:txBody>
      </p:sp>
      <p:sp>
        <p:nvSpPr>
          <p:cNvPr id="18" name="WordArt 20"/>
          <p:cNvSpPr>
            <a:spLocks noChangeArrowheads="1" noChangeShapeType="1" noTextEdit="1"/>
          </p:cNvSpPr>
          <p:nvPr/>
        </p:nvSpPr>
        <p:spPr bwMode="auto">
          <a:xfrm>
            <a:off x="1708133" y="2463912"/>
            <a:ext cx="2216150" cy="960437"/>
          </a:xfrm>
          <a:prstGeom prst="rect">
            <a:avLst/>
          </a:prstGeom>
        </p:spPr>
        <p:txBody>
          <a:bodyPr spcFirstLastPara="1" wrap="none" fromWordArt="1">
            <a:prstTxWarp prst="textArchUp">
              <a:avLst>
                <a:gd name="adj" fmla="val 11761684"/>
              </a:avLst>
            </a:prstTxWarp>
          </a:bodyPr>
          <a:lstStyle/>
          <a:p>
            <a:pPr algn="ctr"/>
            <a:r>
              <a:rPr lang="fr-FR" sz="2800" kern="10" spc="480" dirty="0">
                <a:ln w="9525">
                  <a:noFill/>
                  <a:round/>
                  <a:headEnd/>
                  <a:tailEnd/>
                </a:ln>
                <a:solidFill>
                  <a:srgbClr val="FFC000"/>
                </a:solidFill>
                <a:latin typeface="Tahoma"/>
                <a:ea typeface="Tahoma"/>
                <a:cs typeface="Tahoma"/>
              </a:rPr>
              <a:t>amour conjugal</a:t>
            </a:r>
          </a:p>
        </p:txBody>
      </p:sp>
    </p:spTree>
    <p:extLst>
      <p:ext uri="{BB962C8B-B14F-4D97-AF65-F5344CB8AC3E}">
        <p14:creationId xmlns:p14="http://schemas.microsoft.com/office/powerpoint/2010/main" val="42639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336" y="483540"/>
            <a:ext cx="9948641" cy="925712"/>
          </a:xfrm>
        </p:spPr>
        <p:txBody>
          <a:bodyPr/>
          <a:lstStyle/>
          <a:p>
            <a:pPr algn="ctr"/>
            <a:r>
              <a:rPr lang="fr-FR" sz="4800" b="1" dirty="0" smtClean="0">
                <a:solidFill>
                  <a:srgbClr val="FFC000"/>
                </a:solidFill>
                <a:effectLst>
                  <a:outerShdw blurRad="38100" dist="38100" dir="2700000" algn="tl">
                    <a:srgbClr val="000000">
                      <a:alpha val="43137"/>
                    </a:srgbClr>
                  </a:outerShdw>
                </a:effectLst>
              </a:rPr>
              <a:t>Quatre sphères du cœur </a:t>
            </a:r>
            <a:endParaRPr lang="fr-FR" sz="48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70339" y="2413416"/>
            <a:ext cx="5229826" cy="4167266"/>
          </a:xfrm>
        </p:spPr>
        <p:style>
          <a:lnRef idx="1">
            <a:schemeClr val="accent5"/>
          </a:lnRef>
          <a:fillRef idx="2">
            <a:schemeClr val="accent5"/>
          </a:fillRef>
          <a:effectRef idx="1">
            <a:schemeClr val="accent5"/>
          </a:effectRef>
          <a:fontRef idx="minor">
            <a:schemeClr val="dk1"/>
          </a:fontRef>
        </p:style>
        <p:txBody>
          <a:bodyPr>
            <a:normAutofit/>
          </a:bodyPr>
          <a:lstStyle/>
          <a:p>
            <a:r>
              <a:rPr lang="fr-FR" sz="2400" dirty="0" smtClean="0"/>
              <a:t>Expier les problèmes avec ses parents, les figures d’autorité, </a:t>
            </a:r>
          </a:p>
          <a:p>
            <a:r>
              <a:rPr lang="fr-FR" sz="2400" dirty="0" smtClean="0"/>
              <a:t>Expier les problèmes avec ses frères et sœurs, ses amis</a:t>
            </a:r>
          </a:p>
          <a:p>
            <a:r>
              <a:rPr lang="fr-FR" sz="2400" dirty="0" smtClean="0"/>
              <a:t>Expier les démons avec l’autre sexe</a:t>
            </a:r>
          </a:p>
          <a:p>
            <a:r>
              <a:rPr lang="fr-FR" sz="2400" dirty="0" smtClean="0"/>
              <a:t>Expier les échecs et tourments avec ses enfants, les subordonnés</a:t>
            </a:r>
            <a:endParaRPr lang="fr-FR" sz="2400" dirty="0"/>
          </a:p>
          <a:p>
            <a:endParaRPr lang="fr-FR" dirty="0"/>
          </a:p>
        </p:txBody>
      </p:sp>
      <p:sp>
        <p:nvSpPr>
          <p:cNvPr id="4" name="Ellipse 3"/>
          <p:cNvSpPr/>
          <p:nvPr/>
        </p:nvSpPr>
        <p:spPr>
          <a:xfrm>
            <a:off x="7465807" y="2413417"/>
            <a:ext cx="4391413" cy="41672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b="1" dirty="0" smtClean="0">
                <a:solidFill>
                  <a:srgbClr val="FFC000"/>
                </a:solidFill>
              </a:rPr>
              <a:t>Communion</a:t>
            </a:r>
          </a:p>
          <a:p>
            <a:pPr algn="ctr"/>
            <a:r>
              <a:rPr lang="fr-FR" sz="3600" b="1" dirty="0" smtClean="0">
                <a:solidFill>
                  <a:srgbClr val="FFC000"/>
                </a:solidFill>
              </a:rPr>
              <a:t>liberté </a:t>
            </a:r>
          </a:p>
          <a:p>
            <a:pPr algn="ctr"/>
            <a:r>
              <a:rPr lang="fr-FR" sz="3600" b="1" dirty="0" smtClean="0">
                <a:solidFill>
                  <a:srgbClr val="FFC000"/>
                </a:solidFill>
              </a:rPr>
              <a:t>paix </a:t>
            </a:r>
          </a:p>
          <a:p>
            <a:pPr algn="ctr"/>
            <a:r>
              <a:rPr lang="fr-FR" sz="3600" b="1" dirty="0" smtClean="0">
                <a:solidFill>
                  <a:srgbClr val="FFC000"/>
                </a:solidFill>
              </a:rPr>
              <a:t>joie </a:t>
            </a:r>
            <a:endParaRPr lang="fr-FR" sz="3600" b="1" dirty="0">
              <a:solidFill>
                <a:srgbClr val="FFC000"/>
              </a:solidFill>
            </a:endParaRPr>
          </a:p>
        </p:txBody>
      </p:sp>
      <p:sp>
        <p:nvSpPr>
          <p:cNvPr id="6" name="Flèche droite 5"/>
          <p:cNvSpPr/>
          <p:nvPr/>
        </p:nvSpPr>
        <p:spPr>
          <a:xfrm>
            <a:off x="5591332" y="4152276"/>
            <a:ext cx="3208423" cy="95937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 name="Rectangle 6"/>
          <p:cNvSpPr/>
          <p:nvPr/>
        </p:nvSpPr>
        <p:spPr>
          <a:xfrm>
            <a:off x="5591332" y="4447295"/>
            <a:ext cx="3065263" cy="400110"/>
          </a:xfrm>
          <a:prstGeom prst="rect">
            <a:avLst/>
          </a:prstGeom>
        </p:spPr>
        <p:txBody>
          <a:bodyPr wrap="none">
            <a:spAutoFit/>
          </a:bodyPr>
          <a:lstStyle/>
          <a:p>
            <a:r>
              <a:rPr lang="fr-FR" sz="2000" b="1" dirty="0">
                <a:solidFill>
                  <a:srgbClr val="002060"/>
                </a:solidFill>
              </a:rPr>
              <a:t>retrouver l’état originel </a:t>
            </a:r>
          </a:p>
        </p:txBody>
      </p:sp>
    </p:spTree>
    <p:extLst>
      <p:ext uri="{BB962C8B-B14F-4D97-AF65-F5344CB8AC3E}">
        <p14:creationId xmlns:p14="http://schemas.microsoft.com/office/powerpoint/2010/main" val="1659502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494" y="489573"/>
            <a:ext cx="9903907" cy="706964"/>
          </a:xfrm>
        </p:spPr>
        <p:txBody>
          <a:bodyPr/>
          <a:lstStyle/>
          <a:p>
            <a:r>
              <a:rPr lang="fr-FR" dirty="0" smtClean="0"/>
              <a:t>5. Comment me confesser et me libérer ?</a:t>
            </a:r>
            <a:endParaRPr lang="fr-FR" dirty="0"/>
          </a:p>
        </p:txBody>
      </p:sp>
      <p:sp>
        <p:nvSpPr>
          <p:cNvPr id="3" name="Espace réservé du contenu 2"/>
          <p:cNvSpPr>
            <a:spLocks noGrp="1"/>
          </p:cNvSpPr>
          <p:nvPr>
            <p:ph idx="1"/>
          </p:nvPr>
        </p:nvSpPr>
        <p:spPr>
          <a:xfrm>
            <a:off x="509494" y="2689561"/>
            <a:ext cx="11184068" cy="3416300"/>
          </a:xfrm>
        </p:spPr>
        <p:txBody>
          <a:bodyPr/>
          <a:lstStyle/>
          <a:p>
            <a:r>
              <a:rPr lang="fr-FR" dirty="0" smtClean="0"/>
              <a:t>Fin </a:t>
            </a:r>
            <a:r>
              <a:rPr lang="fr-FR" dirty="0"/>
              <a:t>du </a:t>
            </a:r>
            <a:r>
              <a:rPr lang="fr-FR" dirty="0" smtClean="0"/>
              <a:t>déni « je suis très heureux comme ça »</a:t>
            </a:r>
            <a:endParaRPr lang="fr-FR" dirty="0"/>
          </a:p>
          <a:p>
            <a:r>
              <a:rPr lang="fr-FR" dirty="0" smtClean="0"/>
              <a:t>Nostalgie sincère de l’idéal perdu (« je tiens à cet idéal, j’aurais mieux fait de le garder »)</a:t>
            </a:r>
          </a:p>
          <a:p>
            <a:r>
              <a:rPr lang="fr-FR" dirty="0" smtClean="0"/>
              <a:t>Reconnaître publiquement mon erreur (j’ai fait fausse route, je l’admets</a:t>
            </a:r>
          </a:p>
          <a:p>
            <a:r>
              <a:rPr lang="fr-FR" dirty="0" smtClean="0"/>
              <a:t>Commencer à suivre le bon chemin</a:t>
            </a:r>
          </a:p>
          <a:p>
            <a:r>
              <a:rPr lang="fr-FR" dirty="0" smtClean="0"/>
              <a:t>Présenter des excuses à ceux que j’ai offensés, trahis, et réparer peu </a:t>
            </a:r>
            <a:r>
              <a:rPr lang="fr-FR" smtClean="0"/>
              <a:t>à peu</a:t>
            </a:r>
            <a:endParaRPr lang="fr-FR" dirty="0"/>
          </a:p>
        </p:txBody>
      </p:sp>
    </p:spTree>
    <p:extLst>
      <p:ext uri="{BB962C8B-B14F-4D97-AF65-F5344CB8AC3E}">
        <p14:creationId xmlns:p14="http://schemas.microsoft.com/office/powerpoint/2010/main" val="2265791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49" y="478992"/>
            <a:ext cx="8761413" cy="706964"/>
          </a:xfrm>
        </p:spPr>
        <p:txBody>
          <a:bodyPr/>
          <a:lstStyle/>
          <a:p>
            <a:r>
              <a:rPr lang="fr-FR" dirty="0" smtClean="0"/>
              <a:t>Où se fasse la confession ?</a:t>
            </a:r>
            <a:endParaRPr lang="fr-FR" dirty="0"/>
          </a:p>
        </p:txBody>
      </p:sp>
      <p:sp>
        <p:nvSpPr>
          <p:cNvPr id="4" name="Espace réservé du texte 3"/>
          <p:cNvSpPr>
            <a:spLocks noGrp="1"/>
          </p:cNvSpPr>
          <p:nvPr>
            <p:ph type="body" idx="1"/>
          </p:nvPr>
        </p:nvSpPr>
        <p:spPr>
          <a:xfrm>
            <a:off x="1740872" y="1149454"/>
            <a:ext cx="7268217" cy="576262"/>
          </a:xfrm>
        </p:spPr>
        <p:txBody>
          <a:bodyPr/>
          <a:lstStyle/>
          <a:p>
            <a:r>
              <a:rPr lang="fr-FR" dirty="0"/>
              <a:t>R</a:t>
            </a:r>
            <a:r>
              <a:rPr lang="fr-FR" dirty="0" smtClean="0"/>
              <a:t>efuge, retraite, confessionnal, divan</a:t>
            </a:r>
            <a:endParaRPr lang="fr-FR" dirty="0"/>
          </a:p>
        </p:txBody>
      </p:sp>
      <p:sp>
        <p:nvSpPr>
          <p:cNvPr id="7" name="Espace réservé du contenu 6"/>
          <p:cNvSpPr>
            <a:spLocks noGrp="1"/>
          </p:cNvSpPr>
          <p:nvPr>
            <p:ph sz="quarter" idx="4"/>
          </p:nvPr>
        </p:nvSpPr>
        <p:spPr>
          <a:xfrm>
            <a:off x="7689953" y="2561705"/>
            <a:ext cx="4331717" cy="4183869"/>
          </a:xfrm>
        </p:spPr>
        <p:txBody>
          <a:bodyPr>
            <a:normAutofit lnSpcReduction="10000"/>
          </a:bodyPr>
          <a:lstStyle/>
          <a:p>
            <a:r>
              <a:rPr lang="fr-FR" sz="2400" dirty="0"/>
              <a:t>C</a:t>
            </a:r>
            <a:r>
              <a:rPr lang="fr-FR" sz="2400" dirty="0" smtClean="0"/>
              <a:t>onfessionnal catholique et sacrement de pénitence (confession auriculaire pour recevoir l’absolution)</a:t>
            </a:r>
          </a:p>
          <a:p>
            <a:r>
              <a:rPr lang="fr-FR" sz="2400" dirty="0"/>
              <a:t>D</a:t>
            </a:r>
            <a:r>
              <a:rPr lang="fr-FR" sz="2400" dirty="0" smtClean="0"/>
              <a:t>ivan (cure psychanalytique freudienne)</a:t>
            </a:r>
          </a:p>
          <a:p>
            <a:r>
              <a:rPr lang="fr-FR" sz="2400" dirty="0" smtClean="0"/>
              <a:t>Soulager l’âme du fardeau de la culpabilité, effet cathartique</a:t>
            </a:r>
          </a:p>
        </p:txBody>
      </p:sp>
      <p:sp>
        <p:nvSpPr>
          <p:cNvPr id="10" name="Rectangle 4"/>
          <p:cNvSpPr>
            <a:spLocks noChangeArrowheads="1"/>
          </p:cNvSpPr>
          <p:nvPr/>
        </p:nvSpPr>
        <p:spPr bwMode="auto">
          <a:xfrm>
            <a:off x="0" y="0"/>
            <a:ext cx="12192000" cy="0"/>
          </a:xfrm>
          <a:prstGeom prst="rect">
            <a:avLst/>
          </a:prstGeom>
          <a:solidFill>
            <a:srgbClr val="3030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0" i="1" u="none" strike="noStrike" cap="none" normalizeH="0" baseline="0" smtClean="0">
                <a:ln>
                  <a:noFill/>
                </a:ln>
                <a:solidFill>
                  <a:srgbClr val="989898"/>
                </a:solidFill>
                <a:effectLst/>
                <a:latin typeface="inherit"/>
                <a:cs typeface="Arial" pitchFamily="34" charset="0"/>
              </a:rPr>
              <a:t>"</a:t>
            </a:r>
            <a:endParaRPr kumimoji="0" lang="fr-FR" sz="1800" b="0" i="0" u="none" strike="noStrike" cap="none" normalizeH="0" baseline="0" smtClean="0">
              <a:ln>
                <a:noFill/>
              </a:ln>
              <a:solidFill>
                <a:schemeClr val="tx1"/>
              </a:solidFill>
              <a:effectLst/>
              <a:latin typeface="Arial" pitchFamily="34" charset="0"/>
            </a:endParaRPr>
          </a:p>
        </p:txBody>
      </p:sp>
      <p:pic>
        <p:nvPicPr>
          <p:cNvPr id="1030" name="Picture 6" descr="http://www.jasonbovberg.com/wp-content/uploads/2013/01/I_Confes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739" y="3287800"/>
            <a:ext cx="3731343" cy="2866291"/>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0"/>
          <p:cNvSpPr>
            <a:spLocks noGrp="1"/>
          </p:cNvSpPr>
          <p:nvPr>
            <p:ph type="body" sz="quarter" idx="3"/>
          </p:nvPr>
        </p:nvSpPr>
        <p:spPr>
          <a:xfrm>
            <a:off x="503837" y="2420072"/>
            <a:ext cx="6052756" cy="576262"/>
          </a:xfrm>
        </p:spPr>
        <p:txBody>
          <a:bodyPr/>
          <a:lstStyle/>
          <a:p>
            <a:r>
              <a:rPr lang="fr-FR" dirty="0" smtClean="0"/>
              <a:t>Hitchcock, obsédé par la confession ?</a:t>
            </a:r>
            <a:endParaRPr lang="fr-FR" dirty="0"/>
          </a:p>
        </p:txBody>
      </p:sp>
      <p:sp>
        <p:nvSpPr>
          <p:cNvPr id="12" name="Rectangle 11"/>
          <p:cNvSpPr/>
          <p:nvPr/>
        </p:nvSpPr>
        <p:spPr>
          <a:xfrm>
            <a:off x="4557010" y="6150114"/>
            <a:ext cx="3139689" cy="707886"/>
          </a:xfrm>
          <a:prstGeom prst="rect">
            <a:avLst/>
          </a:prstGeom>
        </p:spPr>
        <p:txBody>
          <a:bodyPr wrap="square">
            <a:spAutoFit/>
          </a:bodyPr>
          <a:lstStyle/>
          <a:p>
            <a:pPr marL="342900" lvl="0" indent="-342900">
              <a:spcBef>
                <a:spcPts val="1000"/>
              </a:spcBef>
              <a:buClr>
                <a:srgbClr val="F07F09"/>
              </a:buClr>
              <a:buSzPct val="80000"/>
              <a:buFont typeface="Wingdings 3" charset="2"/>
              <a:buChar char=""/>
            </a:pPr>
            <a:r>
              <a:rPr lang="fr-FR" sz="2000" i="1" dirty="0">
                <a:solidFill>
                  <a:prstClr val="black">
                    <a:lumMod val="75000"/>
                    <a:lumOff val="25000"/>
                  </a:prstClr>
                </a:solidFill>
              </a:rPr>
              <a:t>I </a:t>
            </a:r>
            <a:r>
              <a:rPr lang="fr-FR" sz="2000" i="1" dirty="0" err="1" smtClean="0">
                <a:solidFill>
                  <a:prstClr val="black">
                    <a:lumMod val="75000"/>
                    <a:lumOff val="25000"/>
                  </a:prstClr>
                </a:solidFill>
              </a:rPr>
              <a:t>confess</a:t>
            </a:r>
            <a:r>
              <a:rPr lang="fr-FR" sz="2000" i="1" dirty="0" smtClean="0">
                <a:solidFill>
                  <a:prstClr val="black">
                    <a:lumMod val="75000"/>
                    <a:lumOff val="25000"/>
                  </a:prstClr>
                </a:solidFill>
              </a:rPr>
              <a:t> (1953)</a:t>
            </a:r>
            <a:r>
              <a:rPr lang="fr-FR" sz="2000" dirty="0" smtClean="0">
                <a:solidFill>
                  <a:prstClr val="black">
                    <a:lumMod val="75000"/>
                    <a:lumOff val="25000"/>
                  </a:prstClr>
                </a:solidFill>
              </a:rPr>
              <a:t>,  </a:t>
            </a:r>
            <a:r>
              <a:rPr lang="fr-FR" sz="2000" dirty="0">
                <a:solidFill>
                  <a:prstClr val="black">
                    <a:lumMod val="75000"/>
                    <a:lumOff val="25000"/>
                  </a:prstClr>
                </a:solidFill>
              </a:rPr>
              <a:t>Montgomery </a:t>
            </a:r>
            <a:r>
              <a:rPr lang="fr-FR" sz="2000" dirty="0" err="1">
                <a:solidFill>
                  <a:prstClr val="black">
                    <a:lumMod val="75000"/>
                    <a:lumOff val="25000"/>
                  </a:prstClr>
                </a:solidFill>
              </a:rPr>
              <a:t>Clift</a:t>
            </a:r>
            <a:endParaRPr lang="fr-FR" sz="2000" dirty="0">
              <a:solidFill>
                <a:prstClr val="black">
                  <a:lumMod val="75000"/>
                  <a:lumOff val="25000"/>
                </a:prstClr>
              </a:solidFill>
            </a:endParaRPr>
          </a:p>
        </p:txBody>
      </p:sp>
      <p:pic>
        <p:nvPicPr>
          <p:cNvPr id="16" name="Picture 3" descr="http://www.lesinrocks.com/wp-content/thumbnails/uploads/2012/11/edwards604-tt-width-604-height-423-lazyload-0-crop-0-bgcolor-0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37" y="2996334"/>
            <a:ext cx="3695907" cy="25883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03837" y="5584692"/>
            <a:ext cx="3596431" cy="1015663"/>
          </a:xfrm>
          <a:prstGeom prst="rect">
            <a:avLst/>
          </a:prstGeom>
        </p:spPr>
        <p:txBody>
          <a:bodyPr wrap="square">
            <a:spAutoFit/>
          </a:bodyPr>
          <a:lstStyle/>
          <a:p>
            <a:pPr marL="342900" lvl="0" indent="-342900">
              <a:spcBef>
                <a:spcPts val="1000"/>
              </a:spcBef>
              <a:buClr>
                <a:srgbClr val="F07F09"/>
              </a:buClr>
              <a:buSzPct val="80000"/>
              <a:buFont typeface="Wingdings 3" charset="2"/>
              <a:buChar char=""/>
            </a:pPr>
            <a:r>
              <a:rPr lang="fr-FR" sz="2000" i="1" dirty="0" smtClean="0">
                <a:solidFill>
                  <a:prstClr val="black">
                    <a:lumMod val="75000"/>
                    <a:lumOff val="25000"/>
                  </a:prstClr>
                </a:solidFill>
              </a:rPr>
              <a:t>La Maison du Dr Edwards, 1945 (Ingrid Bergman, Gregory Peck)</a:t>
            </a:r>
          </a:p>
        </p:txBody>
      </p:sp>
    </p:spTree>
    <p:extLst>
      <p:ext uri="{BB962C8B-B14F-4D97-AF65-F5344CB8AC3E}">
        <p14:creationId xmlns:p14="http://schemas.microsoft.com/office/powerpoint/2010/main" val="1746891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86" y="1106808"/>
            <a:ext cx="9939532" cy="706964"/>
          </a:xfrm>
        </p:spPr>
        <p:txBody>
          <a:bodyPr/>
          <a:lstStyle/>
          <a:p>
            <a:pPr algn="ctr"/>
            <a:r>
              <a:rPr lang="fr-FR" dirty="0"/>
              <a:t>La ligne de </a:t>
            </a:r>
            <a:r>
              <a:rPr lang="fr-FR" dirty="0" smtClean="0"/>
              <a:t>démarcation</a:t>
            </a:r>
            <a:endParaRPr lang="fr-FR" dirty="0"/>
          </a:p>
        </p:txBody>
      </p:sp>
      <p:sp>
        <p:nvSpPr>
          <p:cNvPr id="4" name="Espace réservé du contenu 3"/>
          <p:cNvSpPr>
            <a:spLocks noGrp="1"/>
          </p:cNvSpPr>
          <p:nvPr>
            <p:ph sz="half" idx="2"/>
          </p:nvPr>
        </p:nvSpPr>
        <p:spPr>
          <a:xfrm>
            <a:off x="495386" y="2473378"/>
            <a:ext cx="6115275" cy="3259892"/>
          </a:xfrm>
        </p:spPr>
        <p:txBody>
          <a:bodyPr/>
          <a:lstStyle/>
          <a:p>
            <a:r>
              <a:rPr lang="fr-FR" sz="2000" dirty="0"/>
              <a:t>Dans l’idéal, la vraie confession se déroule non pas hors du champ de bataille, mais dans le feu de l’action, quand la personne agit pour réparer les torts personnels et </a:t>
            </a:r>
            <a:r>
              <a:rPr lang="fr-FR" sz="2000" dirty="0" smtClean="0"/>
              <a:t>collectifs</a:t>
            </a:r>
          </a:p>
          <a:p>
            <a:r>
              <a:rPr lang="fr-FR" sz="2000" dirty="0" smtClean="0"/>
              <a:t>Sur un lieu d’expiation, confesser ses torts,  s’engager à les effacer.</a:t>
            </a:r>
          </a:p>
          <a:p>
            <a:r>
              <a:rPr lang="fr-FR" sz="2000" dirty="0" smtClean="0"/>
              <a:t>Le lieu victimaire devient lieu de victoire</a:t>
            </a:r>
          </a:p>
          <a:p>
            <a:endParaRPr lang="fr-FR" dirty="0"/>
          </a:p>
        </p:txBody>
      </p:sp>
      <p:sp>
        <p:nvSpPr>
          <p:cNvPr id="7" name="Rectangle 1"/>
          <p:cNvSpPr>
            <a:spLocks noChangeArrowheads="1"/>
          </p:cNvSpPr>
          <p:nvPr/>
        </p:nvSpPr>
        <p:spPr bwMode="auto">
          <a:xfrm>
            <a:off x="614596" y="5988253"/>
            <a:ext cx="11577403"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323232"/>
                </a:solidFill>
                <a:effectLst/>
                <a:cs typeface="Arial" pitchFamily="34" charset="0"/>
              </a:rPr>
              <a:t>Le Chancelier</a:t>
            </a:r>
            <a:r>
              <a:rPr kumimoji="0" lang="fr-FR" sz="1400" b="0" i="0" u="none" strike="noStrike" cap="none" normalizeH="0" dirty="0" smtClean="0">
                <a:ln>
                  <a:noFill/>
                </a:ln>
                <a:solidFill>
                  <a:srgbClr val="323232"/>
                </a:solidFill>
                <a:effectLst/>
                <a:cs typeface="Arial" pitchFamily="34" charset="0"/>
              </a:rPr>
              <a:t> allemand </a:t>
            </a:r>
            <a:r>
              <a:rPr kumimoji="0" lang="fr-FR" sz="1400" b="0" i="0" u="none" strike="noStrike" cap="none" normalizeH="0" dirty="0" err="1" smtClean="0">
                <a:ln>
                  <a:noFill/>
                </a:ln>
                <a:solidFill>
                  <a:srgbClr val="323232"/>
                </a:solidFill>
                <a:effectLst/>
                <a:cs typeface="Arial" pitchFamily="34" charset="0"/>
              </a:rPr>
              <a:t>Wily</a:t>
            </a:r>
            <a:r>
              <a:rPr kumimoji="0" lang="fr-FR" sz="1400" b="0" i="0" u="none" strike="noStrike" cap="none" normalizeH="0" dirty="0" smtClean="0">
                <a:ln>
                  <a:noFill/>
                </a:ln>
                <a:solidFill>
                  <a:srgbClr val="323232"/>
                </a:solidFill>
                <a:effectLst/>
                <a:cs typeface="Arial" pitchFamily="34" charset="0"/>
              </a:rPr>
              <a:t> Brandt </a:t>
            </a:r>
            <a:r>
              <a:rPr kumimoji="0" lang="fr-FR" sz="1400" b="0" i="0" u="none" strike="noStrike" cap="none" normalizeH="0" baseline="0" dirty="0" smtClean="0">
                <a:ln>
                  <a:noFill/>
                </a:ln>
                <a:solidFill>
                  <a:srgbClr val="323232"/>
                </a:solidFill>
                <a:effectLst/>
                <a:cs typeface="Arial" pitchFamily="34" charset="0"/>
              </a:rPr>
              <a:t>au </a:t>
            </a:r>
            <a:r>
              <a:rPr kumimoji="0" lang="fr-FR" sz="1400" b="0" i="1" u="none" strike="noStrike" cap="none" normalizeH="0" baseline="0" dirty="0" smtClean="0">
                <a:ln>
                  <a:noFill/>
                </a:ln>
                <a:solidFill>
                  <a:srgbClr val="323232"/>
                </a:solidFill>
                <a:effectLst/>
                <a:cs typeface="Arial" pitchFamily="34" charset="0"/>
              </a:rPr>
              <a:t>Mémorial du </a:t>
            </a:r>
            <a:r>
              <a:rPr kumimoji="0" lang="fr-FR" sz="1400" b="1" i="1" u="sng" strike="noStrike" cap="none" normalizeH="0" baseline="0" dirty="0" smtClean="0">
                <a:ln>
                  <a:noFill/>
                </a:ln>
                <a:solidFill>
                  <a:srgbClr val="AC1F24"/>
                </a:solidFill>
                <a:effectLst/>
                <a:cs typeface="Arial" pitchFamily="34" charset="0"/>
              </a:rPr>
              <a:t>résistant juif du ghetto</a:t>
            </a:r>
            <a:r>
              <a:rPr kumimoji="0" lang="fr-FR" sz="1400" b="0" i="0" u="none" strike="noStrike" cap="none" normalizeH="0" baseline="0" dirty="0" smtClean="0">
                <a:ln>
                  <a:noFill/>
                </a:ln>
                <a:solidFill>
                  <a:srgbClr val="323232"/>
                </a:solidFill>
                <a:effectLst/>
                <a:cs typeface="Arial" pitchFamily="34" charset="0"/>
              </a:rPr>
              <a:t>, pour un dépôt de gerbe. Il s’agenouille,</a:t>
            </a:r>
            <a:r>
              <a:rPr kumimoji="0" lang="fr-FR" sz="1400" b="0" i="0" u="none" strike="noStrike" cap="none" normalizeH="0" dirty="0" smtClean="0">
                <a:ln>
                  <a:noFill/>
                </a:ln>
                <a:solidFill>
                  <a:srgbClr val="323232"/>
                </a:solidFill>
                <a:effectLst/>
                <a:cs typeface="Arial" pitchFamily="34" charset="0"/>
              </a:rPr>
              <a:t> brise le</a:t>
            </a:r>
            <a:r>
              <a:rPr kumimoji="0" lang="fr-FR" sz="1400" b="0" i="0" u="none" strike="noStrike" cap="none" normalizeH="0" baseline="0" dirty="0" smtClean="0">
                <a:ln>
                  <a:noFill/>
                </a:ln>
                <a:solidFill>
                  <a:srgbClr val="323232"/>
                </a:solidFill>
                <a:effectLst/>
                <a:cs typeface="Arial" pitchFamily="34" charset="0"/>
              </a:rPr>
              <a:t> protocole. Pendant de longues minutes, il demeure dans cette attitude d'humilité inhabituelle aux hommes d'État, faisant acte de contrition au nom du peuple allemand.</a:t>
            </a:r>
            <a:endParaRPr kumimoji="0" 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323232"/>
                </a:solidFill>
                <a:effectLst/>
                <a:latin typeface="Arial" pitchFamily="34" charset="0"/>
                <a:cs typeface="Arial" pitchFamily="34" charset="0"/>
              </a:rPr>
              <a:t>  </a:t>
            </a:r>
            <a:endParaRPr kumimoji="0" lang="fr-FR" sz="21600" b="0" i="0" u="none" strike="noStrike" cap="none" normalizeH="0" baseline="0" dirty="0" smtClean="0">
              <a:ln>
                <a:noFill/>
              </a:ln>
              <a:solidFill>
                <a:srgbClr val="323232"/>
              </a:solidFill>
              <a:effectLst/>
              <a:latin typeface="Arial" pitchFamily="34" charset="0"/>
              <a:cs typeface="Arial" pitchFamily="34" charset="0"/>
            </a:endParaRPr>
          </a:p>
        </p:txBody>
      </p:sp>
      <p:pic>
        <p:nvPicPr>
          <p:cNvPr id="2050" name="Picture 2" descr="Le chancelier Willy Brandt devant le Mémorial juif, à Varsovie, le 7 décembre 1970 (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475" y="2294745"/>
            <a:ext cx="4762500" cy="3438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ndtwar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475" y="2294745"/>
            <a:ext cx="4762500" cy="2857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e manteau de la conscience - Oeuvre d'Anna Chromy (Wikimédia Créative Comm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92" y="120183"/>
            <a:ext cx="4317813" cy="64767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7505" y="2913445"/>
            <a:ext cx="6873998" cy="535531"/>
          </a:xfrm>
          <a:prstGeom prst="rect">
            <a:avLst/>
          </a:prstGeom>
        </p:spPr>
        <p:txBody>
          <a:bodyPr wrap="none">
            <a:spAutoFit/>
          </a:bodyPr>
          <a:lstStyle/>
          <a:p>
            <a:pPr>
              <a:lnSpc>
                <a:spcPct val="80000"/>
              </a:lnSpc>
            </a:pPr>
            <a:r>
              <a:rPr lang="fr-FR" dirty="0" smtClean="0"/>
              <a:t>Le manteau de la conscience, une sculpture monumentale</a:t>
            </a:r>
          </a:p>
          <a:p>
            <a:pPr>
              <a:lnSpc>
                <a:spcPct val="80000"/>
              </a:lnSpc>
            </a:pPr>
            <a:r>
              <a:rPr lang="fr-FR" dirty="0"/>
              <a:t>d</a:t>
            </a:r>
            <a:r>
              <a:rPr lang="fr-FR" dirty="0" smtClean="0"/>
              <a:t>’Anna </a:t>
            </a:r>
            <a:r>
              <a:rPr lang="fr-FR" dirty="0" err="1" smtClean="0"/>
              <a:t>Chromy</a:t>
            </a:r>
            <a:r>
              <a:rPr lang="fr-FR" dirty="0" smtClean="0"/>
              <a:t>, artiste tchèque née en 1940</a:t>
            </a:r>
            <a:endParaRPr lang="fr-FR" dirty="0"/>
          </a:p>
        </p:txBody>
      </p:sp>
    </p:spTree>
    <p:extLst>
      <p:ext uri="{BB962C8B-B14F-4D97-AF65-F5344CB8AC3E}">
        <p14:creationId xmlns:p14="http://schemas.microsoft.com/office/powerpoint/2010/main" val="611441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Crier son Espoir</a:t>
            </a:r>
            <a:endParaRPr lang="fr-FR" dirty="0"/>
          </a:p>
        </p:txBody>
      </p:sp>
      <p:pic>
        <p:nvPicPr>
          <p:cNvPr id="9" name="Espace réservé pour une image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4" r="74" b="23578"/>
          <a:stretch/>
        </p:blipFill>
        <p:spPr>
          <a:xfrm>
            <a:off x="6640643" y="1292901"/>
            <a:ext cx="4467068" cy="4836414"/>
          </a:xfrm>
        </p:spPr>
      </p:pic>
      <p:sp>
        <p:nvSpPr>
          <p:cNvPr id="8" name="Espace réservé du texte 7"/>
          <p:cNvSpPr>
            <a:spLocks noGrp="1"/>
          </p:cNvSpPr>
          <p:nvPr>
            <p:ph type="body" sz="half" idx="2"/>
          </p:nvPr>
        </p:nvSpPr>
        <p:spPr/>
        <p:txBody>
          <a:bodyPr/>
          <a:lstStyle/>
          <a:p>
            <a:r>
              <a:rPr lang="fr-FR" dirty="0" smtClean="0"/>
              <a:t>Parole donnée N° 223</a:t>
            </a:r>
          </a:p>
          <a:p>
            <a:r>
              <a:rPr lang="fr-FR" dirty="0" smtClean="0"/>
              <a:t>Mercredi 7 octobre</a:t>
            </a:r>
            <a:endParaRPr lang="fr-FR" dirty="0"/>
          </a:p>
        </p:txBody>
      </p:sp>
    </p:spTree>
    <p:extLst>
      <p:ext uri="{BB962C8B-B14F-4D97-AF65-F5344CB8AC3E}">
        <p14:creationId xmlns:p14="http://schemas.microsoft.com/office/powerpoint/2010/main" val="1754285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686" y="494675"/>
            <a:ext cx="9908498" cy="1185957"/>
          </a:xfrm>
        </p:spPr>
        <p:txBody>
          <a:bodyPr>
            <a:noAutofit/>
          </a:bodyPr>
          <a:lstStyle/>
          <a:p>
            <a:r>
              <a:rPr lang="fr-FR" sz="3200" dirty="0" smtClean="0"/>
              <a:t>De </a:t>
            </a:r>
            <a:r>
              <a:rPr lang="fr-FR" sz="3200" dirty="0" err="1" smtClean="0"/>
              <a:t>Jedermann</a:t>
            </a:r>
            <a:r>
              <a:rPr lang="fr-FR" sz="3200" dirty="0" smtClean="0"/>
              <a:t> au « manteau de la conscience »</a:t>
            </a:r>
            <a:endParaRPr lang="fr-FR" sz="3200" dirty="0"/>
          </a:p>
        </p:txBody>
      </p:sp>
      <p:pic>
        <p:nvPicPr>
          <p:cNvPr id="4" name="Picture 9" descr="The Cloak">
            <a:hlinkClick r:id="rId2"/>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64695" y="2379357"/>
            <a:ext cx="3766646" cy="41811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81429" y="2402402"/>
            <a:ext cx="6810899" cy="3342453"/>
          </a:xfrm>
          <a:prstGeom prst="rect">
            <a:avLst/>
          </a:prstGeom>
        </p:spPr>
        <p:txBody>
          <a:bodyPr wrap="square">
            <a:spAutoFit/>
          </a:bodyPr>
          <a:lstStyle/>
          <a:p>
            <a:pPr>
              <a:lnSpc>
                <a:spcPct val="80000"/>
              </a:lnSpc>
            </a:pPr>
            <a:r>
              <a:rPr lang="fr-FR" sz="2400" dirty="0" smtClean="0">
                <a:latin typeface="+mj-lt"/>
              </a:rPr>
              <a:t>Ce </a:t>
            </a:r>
            <a:r>
              <a:rPr lang="fr-FR" sz="2400" dirty="0">
                <a:latin typeface="+mj-lt"/>
              </a:rPr>
              <a:t>manteau symbolise pour moi notre survie après notre séjour sur terre. Pour moi, le </a:t>
            </a:r>
            <a:r>
              <a:rPr lang="fr-FR" sz="2400" i="1" dirty="0" err="1" smtClean="0">
                <a:latin typeface="+mj-lt"/>
              </a:rPr>
              <a:t>Jedermann</a:t>
            </a:r>
            <a:r>
              <a:rPr lang="fr-FR" sz="2400" dirty="0" smtClean="0">
                <a:latin typeface="+mj-lt"/>
              </a:rPr>
              <a:t> veut </a:t>
            </a:r>
            <a:r>
              <a:rPr lang="fr-FR" sz="2400" dirty="0">
                <a:latin typeface="+mj-lt"/>
              </a:rPr>
              <a:t>dire : « nous serons accompagnés </a:t>
            </a:r>
            <a:r>
              <a:rPr lang="fr-FR" sz="2400" dirty="0" smtClean="0">
                <a:latin typeface="+mj-lt"/>
              </a:rPr>
              <a:t>tout au long de notre vie par nos bonnes actions, notre amour des autres et leur soutien. Le manteau vide est rempli par nos âmes, par notre conscience</a:t>
            </a:r>
            <a:r>
              <a:rPr lang="fr-FR" sz="2400" dirty="0">
                <a:latin typeface="+mj-lt"/>
              </a:rPr>
              <a:t>. </a:t>
            </a:r>
            <a:r>
              <a:rPr lang="fr-FR" sz="2400" dirty="0" smtClean="0">
                <a:latin typeface="+mj-lt"/>
              </a:rPr>
              <a:t>C’est ce qui nous donne notre raison de vivre. »</a:t>
            </a:r>
          </a:p>
          <a:p>
            <a:pPr>
              <a:lnSpc>
                <a:spcPct val="80000"/>
              </a:lnSpc>
            </a:pPr>
            <a:r>
              <a:rPr lang="fr-FR" sz="2400" dirty="0" smtClean="0">
                <a:latin typeface="+mj-lt"/>
              </a:rPr>
              <a:t> </a:t>
            </a:r>
          </a:p>
          <a:p>
            <a:pPr>
              <a:lnSpc>
                <a:spcPct val="80000"/>
              </a:lnSpc>
            </a:pPr>
            <a:r>
              <a:rPr lang="fr-FR" sz="2400" dirty="0" smtClean="0">
                <a:latin typeface="+mj-lt"/>
              </a:rPr>
              <a:t>Conscience : pas notre procureur, mais notre guide intérieur vers le bien et la joie</a:t>
            </a:r>
            <a:endParaRPr lang="fr-FR" sz="2400" dirty="0">
              <a:latin typeface="+mj-lt"/>
            </a:endParaRPr>
          </a:p>
        </p:txBody>
      </p:sp>
    </p:spTree>
    <p:extLst>
      <p:ext uri="{BB962C8B-B14F-4D97-AF65-F5344CB8AC3E}">
        <p14:creationId xmlns:p14="http://schemas.microsoft.com/office/powerpoint/2010/main" val="2352090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36" y="469171"/>
            <a:ext cx="9957882" cy="706964"/>
          </a:xfrm>
        </p:spPr>
        <p:txBody>
          <a:bodyPr/>
          <a:lstStyle/>
          <a:p>
            <a:r>
              <a:rPr lang="fr-FR" dirty="0" smtClean="0"/>
              <a:t>7. Quand est-il bon de se confesser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85123303"/>
              </p:ext>
            </p:extLst>
          </p:nvPr>
        </p:nvGraphicFramePr>
        <p:xfrm>
          <a:off x="886759" y="2603500"/>
          <a:ext cx="9270253" cy="397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81219" y="3814489"/>
            <a:ext cx="6553381" cy="1631216"/>
          </a:xfrm>
          <a:prstGeom prst="rect">
            <a:avLst/>
          </a:prstGeom>
        </p:spPr>
        <p:txBody>
          <a:bodyPr wrap="square">
            <a:spAutoFit/>
          </a:bodyPr>
          <a:lstStyle/>
          <a:p>
            <a:r>
              <a:rPr lang="fr-FR" sz="2000" dirty="0" smtClean="0"/>
              <a:t>Chaque fois que notre conscience est troublée par son manque </a:t>
            </a:r>
            <a:r>
              <a:rPr lang="fr-FR" sz="2000" dirty="0" smtClean="0"/>
              <a:t>d’attrait </a:t>
            </a:r>
            <a:r>
              <a:rPr lang="fr-FR" sz="2000" dirty="0" smtClean="0"/>
              <a:t>pour le bien ou par un soudain attrait pour ce qu’elle </a:t>
            </a:r>
            <a:r>
              <a:rPr lang="fr-FR" sz="2000" dirty="0" smtClean="0"/>
              <a:t>réprouve, il </a:t>
            </a:r>
            <a:r>
              <a:rPr lang="fr-FR" sz="2000" dirty="0" smtClean="0"/>
              <a:t>Peut être nécessaire de nous confesser d’une manière ou d’une autre.</a:t>
            </a:r>
            <a:endParaRPr lang="fr-FR" sz="2000" dirty="0"/>
          </a:p>
        </p:txBody>
      </p:sp>
    </p:spTree>
    <p:extLst>
      <p:ext uri="{BB962C8B-B14F-4D97-AF65-F5344CB8AC3E}">
        <p14:creationId xmlns:p14="http://schemas.microsoft.com/office/powerpoint/2010/main" val="52724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4454" y="2430462"/>
            <a:ext cx="7611711" cy="4209331"/>
          </a:xfrm>
        </p:spPr>
        <p:txBody>
          <a:bodyPr>
            <a:normAutofit lnSpcReduction="10000"/>
          </a:bodyPr>
          <a:lstStyle/>
          <a:p>
            <a:r>
              <a:rPr lang="fr-FR" sz="2000" b="1" dirty="0">
                <a:effectLst>
                  <a:outerShdw blurRad="38100" dist="38100" dir="2700000" algn="tl">
                    <a:srgbClr val="000000">
                      <a:alpha val="43137"/>
                    </a:srgbClr>
                  </a:outerShdw>
                </a:effectLst>
              </a:rPr>
              <a:t>L</a:t>
            </a:r>
            <a:r>
              <a:rPr lang="fr-FR" sz="2000" b="1" dirty="0" smtClean="0">
                <a:effectLst>
                  <a:outerShdw blurRad="38100" dist="38100" dir="2700000" algn="tl">
                    <a:srgbClr val="000000">
                      <a:alpha val="43137"/>
                    </a:srgbClr>
                  </a:outerShdw>
                </a:effectLst>
              </a:rPr>
              <a:t>angage courant : sacrement </a:t>
            </a:r>
            <a:r>
              <a:rPr lang="fr-FR" sz="2000" b="1" dirty="0">
                <a:effectLst>
                  <a:outerShdw blurRad="38100" dist="38100" dir="2700000" algn="tl">
                    <a:srgbClr val="000000">
                      <a:alpha val="43137"/>
                    </a:srgbClr>
                  </a:outerShdw>
                </a:effectLst>
              </a:rPr>
              <a:t>de pénitence. </a:t>
            </a:r>
            <a:r>
              <a:rPr lang="fr-FR" sz="2000" b="1" dirty="0" smtClean="0">
                <a:effectLst>
                  <a:outerShdw blurRad="38100" dist="38100" dir="2700000" algn="tl">
                    <a:srgbClr val="000000">
                      <a:alpha val="43137"/>
                    </a:srgbClr>
                  </a:outerShdw>
                </a:effectLst>
              </a:rPr>
              <a:t>C’est un sens dérivé</a:t>
            </a:r>
            <a:r>
              <a:rPr lang="fr-FR" sz="2000" b="1" dirty="0">
                <a:effectLst>
                  <a:outerShdw blurRad="38100" dist="38100" dir="2700000" algn="tl">
                    <a:srgbClr val="000000">
                      <a:alpha val="43137"/>
                    </a:srgbClr>
                  </a:outerShdw>
                </a:effectLst>
              </a:rPr>
              <a:t>. La </a:t>
            </a:r>
            <a:r>
              <a:rPr lang="fr-FR" sz="2000" b="1" dirty="0" smtClean="0">
                <a:effectLst>
                  <a:outerShdw blurRad="38100" dist="38100" dir="2700000" algn="tl">
                    <a:srgbClr val="000000">
                      <a:alpha val="43137"/>
                    </a:srgbClr>
                  </a:outerShdw>
                </a:effectLst>
              </a:rPr>
              <a:t>confession est </a:t>
            </a:r>
            <a:r>
              <a:rPr lang="fr-FR" sz="2000" b="1" dirty="0">
                <a:effectLst>
                  <a:outerShdw blurRad="38100" dist="38100" dir="2700000" algn="tl">
                    <a:srgbClr val="000000">
                      <a:alpha val="43137"/>
                    </a:srgbClr>
                  </a:outerShdw>
                </a:effectLst>
              </a:rPr>
              <a:t>d’abord le rappel d’un idéal à accomplir et des entorses qui lui sont faites. </a:t>
            </a:r>
          </a:p>
          <a:p>
            <a:r>
              <a:rPr lang="fr-FR" sz="2000" b="1" dirty="0" smtClean="0">
                <a:effectLst>
                  <a:outerShdw blurRad="38100" dist="38100" dir="2700000" algn="tl">
                    <a:srgbClr val="000000">
                      <a:alpha val="43137"/>
                    </a:srgbClr>
                  </a:outerShdw>
                </a:effectLst>
              </a:rPr>
              <a:t>Proclamation d’une croyance, d’une doctrine, credo, espérance</a:t>
            </a:r>
          </a:p>
          <a:p>
            <a:r>
              <a:rPr lang="fr-FR" sz="2000" b="1" dirty="0" smtClean="0">
                <a:effectLst>
                  <a:outerShdw blurRad="38100" dist="38100" dir="2700000" algn="tl">
                    <a:srgbClr val="000000">
                      <a:alpha val="43137"/>
                    </a:srgbClr>
                  </a:outerShdw>
                </a:effectLst>
              </a:rPr>
              <a:t>Dénomination, communion, église</a:t>
            </a:r>
          </a:p>
          <a:p>
            <a:r>
              <a:rPr lang="fr-FR" sz="2000" b="1" dirty="0" smtClean="0">
                <a:effectLst>
                  <a:outerShdw blurRad="38100" dist="38100" dir="2700000" algn="tl">
                    <a:srgbClr val="000000">
                      <a:alpha val="43137"/>
                    </a:srgbClr>
                  </a:outerShdw>
                </a:effectLst>
              </a:rPr>
              <a:t>Aveu de ses fautes, accusation, contrition, pénitence, repentir</a:t>
            </a:r>
          </a:p>
          <a:p>
            <a:r>
              <a:rPr lang="fr-FR" sz="2000" b="1" dirty="0" smtClean="0">
                <a:effectLst>
                  <a:outerShdw blurRad="38100" dist="38100" dir="2700000" algn="tl">
                    <a:srgbClr val="000000">
                      <a:alpha val="43137"/>
                    </a:srgbClr>
                  </a:outerShdw>
                </a:effectLst>
              </a:rPr>
              <a:t>Confidence, déballage</a:t>
            </a:r>
          </a:p>
          <a:p>
            <a:r>
              <a:rPr lang="fr-FR" sz="2000" b="1" dirty="0" smtClean="0">
                <a:effectLst>
                  <a:outerShdw blurRad="38100" dist="38100" dir="2700000" algn="tl">
                    <a:srgbClr val="000000">
                      <a:alpha val="43137"/>
                    </a:srgbClr>
                  </a:outerShdw>
                </a:effectLst>
              </a:rPr>
              <a:t>autocritique, introspection</a:t>
            </a:r>
          </a:p>
          <a:p>
            <a:r>
              <a:rPr lang="fr-FR" sz="2000" b="1" dirty="0" smtClean="0">
                <a:effectLst>
                  <a:outerShdw blurRad="38100" dist="38100" dir="2700000" algn="tl">
                    <a:srgbClr val="000000">
                      <a:alpha val="43137"/>
                    </a:srgbClr>
                  </a:outerShdw>
                </a:effectLst>
              </a:rPr>
              <a:t>Récit autobiographique (confession littéraire), mémoires, souvenir</a:t>
            </a:r>
          </a:p>
        </p:txBody>
      </p:sp>
      <p:sp>
        <p:nvSpPr>
          <p:cNvPr id="4" name="Titre 3"/>
          <p:cNvSpPr>
            <a:spLocks noGrp="1"/>
          </p:cNvSpPr>
          <p:nvPr>
            <p:ph type="title"/>
          </p:nvPr>
        </p:nvSpPr>
        <p:spPr>
          <a:xfrm>
            <a:off x="570155" y="446544"/>
            <a:ext cx="9864079" cy="706964"/>
          </a:xfrm>
        </p:spPr>
        <p:txBody>
          <a:bodyPr/>
          <a:lstStyle/>
          <a:p>
            <a:pPr algn="ctr"/>
            <a:r>
              <a:rPr lang="fr-FR" sz="4000" b="1" dirty="0" smtClean="0">
                <a:solidFill>
                  <a:srgbClr val="FFC000"/>
                </a:solidFill>
                <a:effectLst>
                  <a:outerShdw blurRad="38100" dist="38100" dir="2700000" algn="tl">
                    <a:srgbClr val="000000">
                      <a:alpha val="43137"/>
                    </a:srgbClr>
                  </a:outerShdw>
                </a:effectLst>
              </a:rPr>
              <a:t>Définition et synonymes</a:t>
            </a:r>
            <a:endParaRPr lang="fr-FR" sz="4000" b="1" dirty="0">
              <a:solidFill>
                <a:srgbClr val="FFC000"/>
              </a:solidFill>
              <a:effectLst>
                <a:outerShdw blurRad="38100" dist="38100" dir="2700000" algn="tl">
                  <a:srgbClr val="000000">
                    <a:alpha val="43137"/>
                  </a:srgbClr>
                </a:outerShdw>
              </a:effectLst>
            </a:endParaRPr>
          </a:p>
        </p:txBody>
      </p:sp>
      <p:pic>
        <p:nvPicPr>
          <p:cNvPr id="1026" name="Picture 2" descr="https://upload.wikimedia.org/wikipedia/commons/thumb/3/32/Artgate_Fondazione_Cariplo_-_Molteni_Giuseppe%2C_La_confessione.jpg/220px-Artgate_Fondazione_Cariplo_-_Molteni_Giuseppe%2C_La_confessio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580" y="2331850"/>
            <a:ext cx="1840889" cy="2276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fred de Musset, la Confession d'un enfant du siè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118" y="4224060"/>
            <a:ext cx="2747844" cy="1924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86165" y="6176903"/>
            <a:ext cx="3935506" cy="646331"/>
          </a:xfrm>
          <a:prstGeom prst="rect">
            <a:avLst/>
          </a:prstGeom>
        </p:spPr>
        <p:txBody>
          <a:bodyPr wrap="square">
            <a:spAutoFit/>
          </a:bodyPr>
          <a:lstStyle/>
          <a:p>
            <a:r>
              <a:rPr lang="fr-FR" i="1" dirty="0">
                <a:effectLst>
                  <a:outerShdw blurRad="38100" dist="38100" dir="2700000" algn="tl">
                    <a:srgbClr val="000000">
                      <a:alpha val="43137"/>
                    </a:srgbClr>
                  </a:outerShdw>
                </a:effectLst>
                <a:latin typeface="Garamond" panose="02020404030301010803" pitchFamily="18" charset="0"/>
              </a:rPr>
              <a:t>la confession d’un enfant du </a:t>
            </a:r>
            <a:r>
              <a:rPr lang="fr-FR" i="1" dirty="0" smtClean="0">
                <a:effectLst>
                  <a:outerShdw blurRad="38100" dist="38100" dir="2700000" algn="tl">
                    <a:srgbClr val="000000">
                      <a:alpha val="43137"/>
                    </a:srgbClr>
                  </a:outerShdw>
                </a:effectLst>
                <a:latin typeface="Garamond" panose="02020404030301010803" pitchFamily="18" charset="0"/>
              </a:rPr>
              <a:t>siècle autobiographie  sentimentale et intellectuelle dédiée à George Sand </a:t>
            </a:r>
            <a:endParaRPr lang="fr-FR" i="1" dirty="0">
              <a:effectLst>
                <a:outerShdw blurRad="38100" dist="38100" dir="2700000" algn="tl">
                  <a:srgbClr val="000000">
                    <a:alpha val="43137"/>
                  </a:srgbClr>
                </a:outerShdw>
              </a:effectLst>
              <a:latin typeface="Garamond" panose="02020404030301010803" pitchFamily="18" charset="0"/>
            </a:endParaRPr>
          </a:p>
        </p:txBody>
      </p:sp>
      <p:pic>
        <p:nvPicPr>
          <p:cNvPr id="1031" name="Picture 7" descr="http://actuphilo.files.wordpress.com/2011/11/saint-augustin.jpg?w=237&amp;h=4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4235" y="2331850"/>
            <a:ext cx="1209728" cy="215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13574"/>
            <a:ext cx="3212739" cy="1200329"/>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400" dirty="0"/>
              <a:t>Jugement de </a:t>
            </a:r>
            <a:r>
              <a:rPr lang="fr-FR" sz="2400" dirty="0" smtClean="0"/>
              <a:t>valeur</a:t>
            </a:r>
          </a:p>
          <a:p>
            <a:r>
              <a:rPr lang="fr-FR" sz="2400" dirty="0" smtClean="0"/>
              <a:t>Bilan spirituel, moral </a:t>
            </a:r>
          </a:p>
          <a:p>
            <a:r>
              <a:rPr lang="fr-FR" sz="2400" dirty="0"/>
              <a:t>p</a:t>
            </a:r>
            <a:r>
              <a:rPr lang="fr-FR" sz="2400" dirty="0" smtClean="0"/>
              <a:t>our me situer</a:t>
            </a:r>
            <a:endParaRPr lang="fr-FR" sz="2400" dirty="0"/>
          </a:p>
        </p:txBody>
      </p:sp>
      <p:sp>
        <p:nvSpPr>
          <p:cNvPr id="11" name="Rectangle 10"/>
          <p:cNvSpPr/>
          <p:nvPr/>
        </p:nvSpPr>
        <p:spPr>
          <a:xfrm>
            <a:off x="0" y="0"/>
            <a:ext cx="430305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t>Ce que je veux être et faire Mon image idéale</a:t>
            </a:r>
          </a:p>
          <a:p>
            <a:r>
              <a:rPr lang="fr-FR" sz="2400" dirty="0" smtClean="0"/>
              <a:t>Biographie rêvée</a:t>
            </a:r>
            <a:endParaRPr lang="fr-FR" sz="2400" dirty="0"/>
          </a:p>
        </p:txBody>
      </p:sp>
      <p:sp>
        <p:nvSpPr>
          <p:cNvPr id="12" name="Rectangle 11"/>
          <p:cNvSpPr/>
          <p:nvPr/>
        </p:nvSpPr>
        <p:spPr>
          <a:xfrm>
            <a:off x="0" y="5702644"/>
            <a:ext cx="366624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smtClean="0"/>
              <a:t>Ce que j’ai été et fait</a:t>
            </a:r>
          </a:p>
          <a:p>
            <a:r>
              <a:rPr lang="fr-FR" sz="2400" dirty="0" smtClean="0"/>
              <a:t>Ma biographie pour me justifier</a:t>
            </a:r>
            <a:endParaRPr lang="fr-FR" sz="2400" dirty="0"/>
          </a:p>
        </p:txBody>
      </p:sp>
      <p:sp>
        <p:nvSpPr>
          <p:cNvPr id="13" name="Rectangle 12"/>
          <p:cNvSpPr/>
          <p:nvPr/>
        </p:nvSpPr>
        <p:spPr>
          <a:xfrm>
            <a:off x="10101430" y="-10758"/>
            <a:ext cx="2069053"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2400" dirty="0"/>
              <a:t>P</a:t>
            </a:r>
            <a:r>
              <a:rPr lang="fr-FR" sz="2400" dirty="0" smtClean="0"/>
              <a:t>art du mal, des démons dans ma vie</a:t>
            </a:r>
            <a:endParaRPr lang="fr-FR" sz="2400" dirty="0"/>
          </a:p>
        </p:txBody>
      </p:sp>
      <p:sp>
        <p:nvSpPr>
          <p:cNvPr id="14" name="Rectangle 13"/>
          <p:cNvSpPr/>
          <p:nvPr/>
        </p:nvSpPr>
        <p:spPr>
          <a:xfrm>
            <a:off x="9673652" y="6027003"/>
            <a:ext cx="251834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smtClean="0"/>
              <a:t>Des indices sur mes échecs </a:t>
            </a:r>
            <a:endParaRPr lang="fr-FR" sz="2400" dirty="0"/>
          </a:p>
        </p:txBody>
      </p:sp>
      <p:graphicFrame>
        <p:nvGraphicFramePr>
          <p:cNvPr id="17" name="Espace réservé du contenu 16"/>
          <p:cNvGraphicFramePr>
            <a:graphicFrameLocks noGrp="1"/>
          </p:cNvGraphicFramePr>
          <p:nvPr>
            <p:ph idx="4294967295"/>
            <p:extLst>
              <p:ext uri="{D42A27DB-BD31-4B8C-83A1-F6EECF244321}">
                <p14:modId xmlns:p14="http://schemas.microsoft.com/office/powerpoint/2010/main" val="58390064"/>
              </p:ext>
            </p:extLst>
          </p:nvPr>
        </p:nvGraphicFramePr>
        <p:xfrm>
          <a:off x="3535884" y="-10758"/>
          <a:ext cx="7123680" cy="6848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lipse 17"/>
          <p:cNvSpPr/>
          <p:nvPr/>
        </p:nvSpPr>
        <p:spPr>
          <a:xfrm>
            <a:off x="6495660" y="2837655"/>
            <a:ext cx="1379095" cy="131913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dirty="0" smtClean="0"/>
              <a:t>moi</a:t>
            </a:r>
            <a:endParaRPr lang="fr-FR" sz="3200" dirty="0"/>
          </a:p>
        </p:txBody>
      </p:sp>
      <p:sp>
        <p:nvSpPr>
          <p:cNvPr id="19" name="Flèche vers le bas 18"/>
          <p:cNvSpPr/>
          <p:nvPr/>
        </p:nvSpPr>
        <p:spPr>
          <a:xfrm rot="16200000">
            <a:off x="4642593" y="1791313"/>
            <a:ext cx="443932" cy="326220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47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partie</a:t>
            </a:r>
            <a:endParaRPr lang="fr-FR" dirty="0"/>
          </a:p>
        </p:txBody>
      </p:sp>
      <p:sp>
        <p:nvSpPr>
          <p:cNvPr id="3" name="Espace réservé du texte 2"/>
          <p:cNvSpPr>
            <a:spLocks noGrp="1"/>
          </p:cNvSpPr>
          <p:nvPr>
            <p:ph type="body" idx="1"/>
          </p:nvPr>
        </p:nvSpPr>
        <p:spPr>
          <a:xfrm>
            <a:off x="6691163" y="3243518"/>
            <a:ext cx="5099218" cy="1152077"/>
          </a:xfrm>
        </p:spPr>
        <p:style>
          <a:lnRef idx="0">
            <a:schemeClr val="dk1"/>
          </a:lnRef>
          <a:fillRef idx="3">
            <a:schemeClr val="dk1"/>
          </a:fillRef>
          <a:effectRef idx="3">
            <a:schemeClr val="dk1"/>
          </a:effectRef>
          <a:fontRef idx="minor">
            <a:schemeClr val="lt1"/>
          </a:fontRef>
        </p:style>
        <p:txBody>
          <a:bodyPr>
            <a:normAutofit/>
          </a:bodyPr>
          <a:lstStyle/>
          <a:p>
            <a:pPr algn="ctr"/>
            <a:r>
              <a:rPr lang="fr-FR" sz="2400" b="1" dirty="0" smtClean="0">
                <a:effectLst>
                  <a:outerShdw blurRad="38100" dist="38100" dir="2700000" algn="tl">
                    <a:srgbClr val="000000">
                      <a:alpha val="43137"/>
                    </a:srgbClr>
                  </a:outerShdw>
                </a:effectLst>
              </a:rPr>
              <a:t>Discussions par tables</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900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80398" y="592513"/>
            <a:ext cx="9982737" cy="1379788"/>
          </a:xfrm>
        </p:spPr>
        <p:txBody>
          <a:bodyPr/>
          <a:lstStyle/>
          <a:p>
            <a:r>
              <a:rPr lang="fr-FR" sz="3200" dirty="0" smtClean="0"/>
              <a:t>TABLE 1</a:t>
            </a:r>
            <a:endParaRPr lang="fr-FR" sz="3200" dirty="0"/>
          </a:p>
        </p:txBody>
      </p:sp>
      <p:sp>
        <p:nvSpPr>
          <p:cNvPr id="5" name="Espace réservé du contenu 4"/>
          <p:cNvSpPr>
            <a:spLocks noGrp="1"/>
          </p:cNvSpPr>
          <p:nvPr>
            <p:ph idx="1"/>
          </p:nvPr>
        </p:nvSpPr>
        <p:spPr>
          <a:xfrm>
            <a:off x="585328" y="2428407"/>
            <a:ext cx="6010344" cy="4137285"/>
          </a:xfrm>
        </p:spPr>
        <p:txBody>
          <a:bodyPr>
            <a:normAutofit fontScale="92500" lnSpcReduction="10000"/>
          </a:bodyPr>
          <a:lstStyle/>
          <a:p>
            <a:r>
              <a:rPr lang="fr-FR" sz="2400" dirty="0"/>
              <a:t>D</a:t>
            </a:r>
            <a:r>
              <a:rPr lang="fr-FR" sz="2400" dirty="0" smtClean="0"/>
              <a:t>u </a:t>
            </a:r>
            <a:r>
              <a:rPr lang="fr-FR" sz="2400" dirty="0"/>
              <a:t>zéro au </a:t>
            </a:r>
            <a:r>
              <a:rPr lang="fr-FR" sz="2400" dirty="0" smtClean="0"/>
              <a:t>héros</a:t>
            </a:r>
          </a:p>
          <a:p>
            <a:r>
              <a:rPr lang="fr-FR" sz="2400" dirty="0" smtClean="0"/>
              <a:t>A cette table, vous évoquerez une bonne chose que vous voulez faire actuellement. Elle représente un bel idéal dont vous voulez être « le héros ».</a:t>
            </a:r>
          </a:p>
          <a:p>
            <a:r>
              <a:rPr lang="fr-FR" sz="2400" dirty="0" smtClean="0"/>
              <a:t>Mais votre espoir de réaliser cet idéal se heurte à une réalité difficile, que vous n’arrivez pas encore à surmonter. Il ne faudrait pas passer pour un « zéro ». En parler vous fait du bien, vous cherchez une solution. Les autres doivent vous conseiller.</a:t>
            </a:r>
            <a:endParaRPr lang="fr-FR" sz="2400"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720215235"/>
              </p:ext>
            </p:extLst>
          </p:nvPr>
        </p:nvGraphicFramePr>
        <p:xfrm>
          <a:off x="6595673" y="2663459"/>
          <a:ext cx="5123800" cy="379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rganigramme : Délai 9"/>
          <p:cNvSpPr/>
          <p:nvPr/>
        </p:nvSpPr>
        <p:spPr>
          <a:xfrm rot="16200000">
            <a:off x="7986012" y="3453558"/>
            <a:ext cx="502172" cy="1514006"/>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 name="Organigramme : Délai 10"/>
          <p:cNvSpPr/>
          <p:nvPr/>
        </p:nvSpPr>
        <p:spPr>
          <a:xfrm rot="5400000">
            <a:off x="8007676" y="4064651"/>
            <a:ext cx="502171" cy="1470677"/>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 name="Rectangle 11"/>
          <p:cNvSpPr/>
          <p:nvPr/>
        </p:nvSpPr>
        <p:spPr>
          <a:xfrm>
            <a:off x="7844201" y="4073576"/>
            <a:ext cx="853119" cy="400110"/>
          </a:xfrm>
          <a:prstGeom prst="rect">
            <a:avLst/>
          </a:prstGeom>
        </p:spPr>
        <p:txBody>
          <a:bodyPr wrap="none">
            <a:spAutoFit/>
          </a:bodyPr>
          <a:lstStyle/>
          <a:p>
            <a:r>
              <a:rPr lang="fr-FR" sz="2000" dirty="0"/>
              <a:t>héros</a:t>
            </a:r>
          </a:p>
        </p:txBody>
      </p:sp>
      <p:sp>
        <p:nvSpPr>
          <p:cNvPr id="13" name="Rectangle 12"/>
          <p:cNvSpPr/>
          <p:nvPr/>
        </p:nvSpPr>
        <p:spPr>
          <a:xfrm>
            <a:off x="7913131" y="4599935"/>
            <a:ext cx="776175" cy="400110"/>
          </a:xfrm>
          <a:prstGeom prst="rect">
            <a:avLst/>
          </a:prstGeom>
        </p:spPr>
        <p:txBody>
          <a:bodyPr wrap="none">
            <a:spAutoFit/>
          </a:bodyPr>
          <a:lstStyle/>
          <a:p>
            <a:r>
              <a:rPr lang="fr-FR" sz="2000" dirty="0">
                <a:solidFill>
                  <a:schemeClr val="bg1"/>
                </a:solidFill>
              </a:rPr>
              <a:t>zéro </a:t>
            </a:r>
          </a:p>
        </p:txBody>
      </p:sp>
      <p:pic>
        <p:nvPicPr>
          <p:cNvPr id="3075" name="Picture 3" descr="Logo">
            <a:hlinkClick r:id="rId7" tooltip="Aller à l'index de la communauté"/>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1646" y="389744"/>
            <a:ext cx="5579144" cy="17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6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Hercules – Walt Disney</a:t>
            </a:r>
            <a:endParaRPr lang="fr-FR" dirty="0"/>
          </a:p>
        </p:txBody>
      </p:sp>
      <p:sp>
        <p:nvSpPr>
          <p:cNvPr id="4" name="Rectangle 3"/>
          <p:cNvSpPr/>
          <p:nvPr/>
        </p:nvSpPr>
        <p:spPr>
          <a:xfrm>
            <a:off x="484681" y="2339662"/>
            <a:ext cx="9363855" cy="4247317"/>
          </a:xfrm>
          <a:prstGeom prst="rect">
            <a:avLst/>
          </a:prstGeom>
        </p:spPr>
        <p:txBody>
          <a:bodyPr wrap="square">
            <a:spAutoFit/>
          </a:bodyPr>
          <a:lstStyle/>
          <a:p>
            <a:r>
              <a:rPr lang="fr-FR" b="1" dirty="0"/>
              <a:t>C'est géant, </a:t>
            </a:r>
            <a:r>
              <a:rPr lang="fr-FR" b="1" dirty="0" err="1"/>
              <a:t>Herc</a:t>
            </a:r>
            <a:r>
              <a:rPr lang="fr-FR" b="1" dirty="0"/>
              <a:t>' est dans le vent</a:t>
            </a:r>
            <a:r>
              <a:rPr lang="fr-FR" dirty="0"/>
              <a:t/>
            </a:r>
            <a:br>
              <a:rPr lang="fr-FR" dirty="0"/>
            </a:br>
            <a:r>
              <a:rPr lang="fr-FR" b="1" dirty="0"/>
              <a:t>D'allégresse en Grèce</a:t>
            </a:r>
            <a:r>
              <a:rPr lang="fr-FR" dirty="0"/>
              <a:t/>
            </a:r>
            <a:br>
              <a:rPr lang="fr-FR" dirty="0"/>
            </a:br>
            <a:r>
              <a:rPr lang="fr-FR" b="1" dirty="0"/>
              <a:t>On chante qu'il est le plus grand</a:t>
            </a:r>
            <a:r>
              <a:rPr lang="fr-FR" dirty="0"/>
              <a:t/>
            </a:r>
            <a:br>
              <a:rPr lang="fr-FR" dirty="0"/>
            </a:br>
            <a:r>
              <a:rPr lang="fr-FR" b="1" dirty="0"/>
              <a:t>C'est un pro, l'Apollo du show</a:t>
            </a:r>
            <a:r>
              <a:rPr lang="fr-FR" dirty="0"/>
              <a:t/>
            </a:r>
            <a:br>
              <a:rPr lang="fr-FR" dirty="0"/>
            </a:br>
            <a:r>
              <a:rPr lang="fr-FR" b="1" dirty="0"/>
              <a:t>Un monstre sacré qui met tous les monstres KO</a:t>
            </a:r>
            <a:r>
              <a:rPr lang="fr-FR" dirty="0"/>
              <a:t/>
            </a:r>
            <a:br>
              <a:rPr lang="fr-FR" dirty="0"/>
            </a:br>
            <a:r>
              <a:rPr lang="fr-FR" dirty="0"/>
              <a:t/>
            </a:r>
            <a:br>
              <a:rPr lang="fr-FR" dirty="0"/>
            </a:br>
            <a:r>
              <a:rPr lang="fr-FR" b="1" dirty="0"/>
              <a:t>Il n'était personne, zéro, zéro</a:t>
            </a:r>
            <a:r>
              <a:rPr lang="fr-FR" dirty="0"/>
              <a:t/>
            </a:r>
            <a:br>
              <a:rPr lang="fr-FR" dirty="0"/>
            </a:br>
            <a:r>
              <a:rPr lang="fr-FR" b="1" dirty="0"/>
              <a:t>Il tire le banco, c'est un Héros</a:t>
            </a:r>
            <a:r>
              <a:rPr lang="fr-FR" dirty="0"/>
              <a:t/>
            </a:r>
            <a:br>
              <a:rPr lang="fr-FR" dirty="0"/>
            </a:br>
            <a:r>
              <a:rPr lang="fr-FR" b="1" dirty="0"/>
              <a:t>Lui le marmot qui ne disait mot</a:t>
            </a:r>
            <a:r>
              <a:rPr lang="fr-FR" dirty="0"/>
              <a:t/>
            </a:r>
            <a:br>
              <a:rPr lang="fr-FR" dirty="0"/>
            </a:br>
            <a:r>
              <a:rPr lang="fr-FR" b="1" dirty="0"/>
              <a:t>De zéro en héros, il a changé de peau</a:t>
            </a:r>
            <a:r>
              <a:rPr lang="fr-FR" dirty="0"/>
              <a:t/>
            </a:r>
            <a:br>
              <a:rPr lang="fr-FR" dirty="0"/>
            </a:br>
            <a:r>
              <a:rPr lang="fr-FR" b="1" dirty="0"/>
              <a:t>Zéro en héros, illico</a:t>
            </a:r>
            <a:r>
              <a:rPr lang="fr-FR" dirty="0"/>
              <a:t/>
            </a:r>
            <a:br>
              <a:rPr lang="fr-FR" dirty="0"/>
            </a:br>
            <a:r>
              <a:rPr lang="fr-FR" dirty="0"/>
              <a:t/>
            </a:r>
            <a:br>
              <a:rPr lang="fr-FR" dirty="0"/>
            </a:br>
            <a:r>
              <a:rPr lang="fr-FR" b="1" dirty="0"/>
              <a:t>Il sourit et toutes les filles sont en extase</a:t>
            </a:r>
            <a:r>
              <a:rPr lang="fr-FR" dirty="0"/>
              <a:t/>
            </a:r>
            <a:br>
              <a:rPr lang="fr-FR" dirty="0"/>
            </a:br>
            <a:r>
              <a:rPr lang="fr-FR" b="1" dirty="0"/>
              <a:t>Elles frappent leur héros sur chaque pot</a:t>
            </a:r>
            <a:r>
              <a:rPr lang="fr-FR" dirty="0"/>
              <a:t/>
            </a:r>
            <a:br>
              <a:rPr lang="fr-FR" dirty="0"/>
            </a:br>
            <a:r>
              <a:rPr lang="fr-FR" b="1" dirty="0"/>
              <a:t>Sur chaque vase</a:t>
            </a:r>
            <a:endParaRPr lang="fr-FR" dirty="0"/>
          </a:p>
        </p:txBody>
      </p:sp>
      <p:pic>
        <p:nvPicPr>
          <p:cNvPr id="6146" name="Picture 2" descr="http://ariacyjay.free.fr/Paroles/Hercule/herc+autograp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560" y="2593297"/>
            <a:ext cx="4725034" cy="399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19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2425</TotalTime>
  <Words>2246</Words>
  <Application>Microsoft Office PowerPoint</Application>
  <PresentationFormat>Personnalisé</PresentationFormat>
  <Paragraphs>294</Paragraphs>
  <Slides>41</Slides>
  <Notes>2</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Direction Ion</vt:lpstr>
      <vt:lpstr>Les semaines des confessions</vt:lpstr>
      <vt:lpstr>La thématique</vt:lpstr>
      <vt:lpstr>Présentation PowerPoint</vt:lpstr>
      <vt:lpstr>Crier son Espoir</vt:lpstr>
      <vt:lpstr>Définition et synonymes</vt:lpstr>
      <vt:lpstr>Présentation PowerPoint</vt:lpstr>
      <vt:lpstr>Première partie</vt:lpstr>
      <vt:lpstr>TABLE 1</vt:lpstr>
      <vt:lpstr>Hercules – Walt Disney</vt:lpstr>
      <vt:lpstr>Table 1</vt:lpstr>
      <vt:lpstr>TABLE 3 : Résolutions, vision 2020</vt:lpstr>
      <vt:lpstr>Table 2</vt:lpstr>
      <vt:lpstr>Deuxième partie</vt:lpstr>
      <vt:lpstr>Se confesser …</vt:lpstr>
      <vt:lpstr>Pourquoi se confesser ? </vt:lpstr>
      <vt:lpstr>Présentation PowerPoint</vt:lpstr>
      <vt:lpstr>La conscience : procureur, avocat, juge ? </vt:lpstr>
      <vt:lpstr>Présentation PowerPoint</vt:lpstr>
      <vt:lpstr>Emil Michel Cioran (1911 – 1995)</vt:lpstr>
      <vt:lpstr>Le point de vue des Principes de l’Unification Ajustement de plein-midi</vt:lpstr>
      <vt:lpstr>2. pour quoi se confesser ? Dans quel but ? Se délivrer du mal</vt:lpstr>
      <vt:lpstr>Se livrer, sans se délivrer vraiment</vt:lpstr>
      <vt:lpstr>Pour quoi ? A quoi sert de présenter des excuses ? </vt:lpstr>
      <vt:lpstr>j'ai la volonté, mais non le pouvoir de faire le bien.</vt:lpstr>
      <vt:lpstr>Cœur divisé et conscience déchirée</vt:lpstr>
      <vt:lpstr>Exomologeo : je confesse =&gt; homologuer</vt:lpstr>
      <vt:lpstr>Position médiane, confession, fondement de foi</vt:lpstr>
      <vt:lpstr>Présentation PowerPoint</vt:lpstr>
      <vt:lpstr>3. Que dois-je confesser ? Qu’ai-je fait de mal ? Liste de mes fautes</vt:lpstr>
      <vt:lpstr>Présentation PowerPoint</vt:lpstr>
      <vt:lpstr>Présentation PowerPoint</vt:lpstr>
      <vt:lpstr>Présentation PowerPoint</vt:lpstr>
      <vt:lpstr>4. Qui en moi, a offensé qui ?</vt:lpstr>
      <vt:lpstr>Je t’ai blessé</vt:lpstr>
      <vt:lpstr>Quatre sphères du cœur </vt:lpstr>
      <vt:lpstr>5. Comment me confesser et me libérer ?</vt:lpstr>
      <vt:lpstr>Où se fasse la confession ?</vt:lpstr>
      <vt:lpstr>La ligne de démarcation</vt:lpstr>
      <vt:lpstr>Présentation PowerPoint</vt:lpstr>
      <vt:lpstr>De Jedermann au « manteau de la conscience »</vt:lpstr>
      <vt:lpstr>7. Quand est-il bon de se confesser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des confessions</dc:title>
  <dc:creator>laurent ladouce</dc:creator>
  <cp:lastModifiedBy>PC</cp:lastModifiedBy>
  <cp:revision>82</cp:revision>
  <dcterms:created xsi:type="dcterms:W3CDTF">2015-10-05T16:26:43Z</dcterms:created>
  <dcterms:modified xsi:type="dcterms:W3CDTF">2015-11-12T19:45:57Z</dcterms:modified>
</cp:coreProperties>
</file>