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8" r:id="rId1"/>
  </p:sldMasterIdLst>
  <p:notesMasterIdLst>
    <p:notesMasterId r:id="rId45"/>
  </p:notesMasterIdLst>
  <p:sldIdLst>
    <p:sldId id="344" r:id="rId2"/>
    <p:sldId id="256" r:id="rId3"/>
    <p:sldId id="260" r:id="rId4"/>
    <p:sldId id="345" r:id="rId5"/>
    <p:sldId id="286" r:id="rId6"/>
    <p:sldId id="370" r:id="rId7"/>
    <p:sldId id="349" r:id="rId8"/>
    <p:sldId id="262" r:id="rId9"/>
    <p:sldId id="363" r:id="rId10"/>
    <p:sldId id="298" r:id="rId11"/>
    <p:sldId id="266" r:id="rId12"/>
    <p:sldId id="339" r:id="rId13"/>
    <p:sldId id="267" r:id="rId14"/>
    <p:sldId id="301" r:id="rId15"/>
    <p:sldId id="290" r:id="rId16"/>
    <p:sldId id="322" r:id="rId17"/>
    <p:sldId id="291" r:id="rId18"/>
    <p:sldId id="346" r:id="rId19"/>
    <p:sldId id="357" r:id="rId20"/>
    <p:sldId id="308" r:id="rId21"/>
    <p:sldId id="352" r:id="rId22"/>
    <p:sldId id="353" r:id="rId23"/>
    <p:sldId id="335" r:id="rId24"/>
    <p:sldId id="361" r:id="rId25"/>
    <p:sldId id="362" r:id="rId26"/>
    <p:sldId id="347" r:id="rId27"/>
    <p:sldId id="371" r:id="rId28"/>
    <p:sldId id="372" r:id="rId29"/>
    <p:sldId id="369" r:id="rId30"/>
    <p:sldId id="366" r:id="rId31"/>
    <p:sldId id="321" r:id="rId32"/>
    <p:sldId id="320" r:id="rId33"/>
    <p:sldId id="355" r:id="rId34"/>
    <p:sldId id="364" r:id="rId35"/>
    <p:sldId id="350" r:id="rId36"/>
    <p:sldId id="374" r:id="rId37"/>
    <p:sldId id="367" r:id="rId38"/>
    <p:sldId id="368" r:id="rId39"/>
    <p:sldId id="365" r:id="rId40"/>
    <p:sldId id="356" r:id="rId41"/>
    <p:sldId id="359" r:id="rId42"/>
    <p:sldId id="373" r:id="rId43"/>
    <p:sldId id="354"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55CE"/>
    <a:srgbClr val="FE9CA5"/>
    <a:srgbClr val="C0E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4" autoAdjust="0"/>
    <p:restoredTop sz="94660"/>
  </p:normalViewPr>
  <p:slideViewPr>
    <p:cSldViewPr snapToGrid="0">
      <p:cViewPr>
        <p:scale>
          <a:sx n="60" d="100"/>
          <a:sy n="60" d="100"/>
        </p:scale>
        <p:origin x="-174" y="-414"/>
      </p:cViewPr>
      <p:guideLst>
        <p:guide orient="horz" pos="2160"/>
        <p:guide pos="3840"/>
      </p:guideLst>
    </p:cSldViewPr>
  </p:slideViewPr>
  <p:notesTextViewPr>
    <p:cViewPr>
      <p:scale>
        <a:sx n="1" d="1"/>
        <a:sy n="1" d="1"/>
      </p:scale>
      <p:origin x="0" y="0"/>
    </p:cViewPr>
  </p:notesTextViewPr>
  <p:sorterViewPr>
    <p:cViewPr>
      <p:scale>
        <a:sx n="70" d="100"/>
        <a:sy n="70" d="100"/>
      </p:scale>
      <p:origin x="0" y="73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398EE0-D083-4E6D-ABD3-CED6654FA4EC}" type="doc">
      <dgm:prSet loTypeId="urn:microsoft.com/office/officeart/2005/8/layout/lProcess2" loCatId="list" qsTypeId="urn:microsoft.com/office/officeart/2005/8/quickstyle/simple5" qsCatId="simple" csTypeId="urn:microsoft.com/office/officeart/2005/8/colors/colorful1" csCatId="colorful" phldr="1"/>
      <dgm:spPr/>
      <dgm:t>
        <a:bodyPr/>
        <a:lstStyle/>
        <a:p>
          <a:endParaRPr lang="fr-FR"/>
        </a:p>
      </dgm:t>
    </dgm:pt>
    <dgm:pt modelId="{F9F678D1-EA88-4CF9-9D67-CEDC8160F687}">
      <dgm:prSet phldrT="[Texte]">
        <dgm:style>
          <a:lnRef idx="1">
            <a:schemeClr val="accent1"/>
          </a:lnRef>
          <a:fillRef idx="2">
            <a:schemeClr val="accent1"/>
          </a:fillRef>
          <a:effectRef idx="1">
            <a:schemeClr val="accent1"/>
          </a:effectRef>
          <a:fontRef idx="minor">
            <a:schemeClr val="dk1"/>
          </a:fontRef>
        </dgm:style>
      </dgm:prSet>
      <dgm:spPr/>
      <dgm:t>
        <a:bodyPr/>
        <a:lstStyle/>
        <a:p>
          <a:r>
            <a:rPr lang="fr-FR" dirty="0" smtClean="0"/>
            <a:t>Être dans mon rôle</a:t>
          </a:r>
          <a:endParaRPr lang="fr-FR" dirty="0"/>
        </a:p>
      </dgm:t>
    </dgm:pt>
    <dgm:pt modelId="{D3155A5B-018B-4937-9F9E-8BDE21FC35C3}" type="parTrans" cxnId="{8E5AC42F-9AE0-4ACC-AB6A-0A64AE236DA7}">
      <dgm:prSet/>
      <dgm:spPr/>
      <dgm:t>
        <a:bodyPr/>
        <a:lstStyle/>
        <a:p>
          <a:endParaRPr lang="fr-FR"/>
        </a:p>
      </dgm:t>
    </dgm:pt>
    <dgm:pt modelId="{D70AA324-FACA-4448-9F92-FEB211D50E9E}" type="sibTrans" cxnId="{8E5AC42F-9AE0-4ACC-AB6A-0A64AE236DA7}">
      <dgm:prSet/>
      <dgm:spPr/>
      <dgm:t>
        <a:bodyPr/>
        <a:lstStyle/>
        <a:p>
          <a:endParaRPr lang="fr-FR"/>
        </a:p>
      </dgm:t>
    </dgm:pt>
    <dgm:pt modelId="{565101B1-709E-4D9A-AE54-139BFAC37491}">
      <dgm:prSet phldrT="[Texte]"/>
      <dgm:spPr/>
      <dgm:t>
        <a:bodyPr/>
        <a:lstStyle/>
        <a:p>
          <a:r>
            <a:rPr lang="fr-FR" dirty="0" smtClean="0"/>
            <a:t>Parole Donnée N°239</a:t>
          </a:r>
          <a:endParaRPr lang="fr-FR" dirty="0"/>
        </a:p>
      </dgm:t>
    </dgm:pt>
    <dgm:pt modelId="{F099666E-0B6B-40FD-AA41-9A823997905F}" type="parTrans" cxnId="{2DD4357C-8618-4B7B-8266-96A06AAEE886}">
      <dgm:prSet/>
      <dgm:spPr/>
      <dgm:t>
        <a:bodyPr/>
        <a:lstStyle/>
        <a:p>
          <a:endParaRPr lang="fr-FR"/>
        </a:p>
      </dgm:t>
    </dgm:pt>
    <dgm:pt modelId="{DE18A9F6-B8C4-4BFB-8699-D054311FFBF4}" type="sibTrans" cxnId="{2DD4357C-8618-4B7B-8266-96A06AAEE886}">
      <dgm:prSet/>
      <dgm:spPr/>
      <dgm:t>
        <a:bodyPr/>
        <a:lstStyle/>
        <a:p>
          <a:endParaRPr lang="fr-FR"/>
        </a:p>
      </dgm:t>
    </dgm:pt>
    <dgm:pt modelId="{F13CB386-4E1B-4D37-BF65-42C0A3704A89}">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Mercredi 3 février</a:t>
          </a:r>
          <a:endParaRPr lang="fr-FR" dirty="0"/>
        </a:p>
      </dgm:t>
    </dgm:pt>
    <dgm:pt modelId="{9FA8FCEC-7401-426E-A91D-3A8D330A23F1}" type="parTrans" cxnId="{D510833E-B6E3-4CF5-9182-1B9F9F572EFB}">
      <dgm:prSet/>
      <dgm:spPr/>
      <dgm:t>
        <a:bodyPr/>
        <a:lstStyle/>
        <a:p>
          <a:endParaRPr lang="fr-FR"/>
        </a:p>
      </dgm:t>
    </dgm:pt>
    <dgm:pt modelId="{B0B04701-6630-458C-B5C4-F647D26380DB}" type="sibTrans" cxnId="{D510833E-B6E3-4CF5-9182-1B9F9F572EFB}">
      <dgm:prSet/>
      <dgm:spPr/>
      <dgm:t>
        <a:bodyPr/>
        <a:lstStyle/>
        <a:p>
          <a:endParaRPr lang="fr-FR"/>
        </a:p>
      </dgm:t>
    </dgm:pt>
    <dgm:pt modelId="{8E3943B0-27F1-4BD4-BCFF-E52F4D3938FE}">
      <dgm:prSet phldrT="[Texte]">
        <dgm:style>
          <a:lnRef idx="1">
            <a:schemeClr val="accent4"/>
          </a:lnRef>
          <a:fillRef idx="2">
            <a:schemeClr val="accent4"/>
          </a:fillRef>
          <a:effectRef idx="1">
            <a:schemeClr val="accent4"/>
          </a:effectRef>
          <a:fontRef idx="minor">
            <a:schemeClr val="dk1"/>
          </a:fontRef>
        </dgm:style>
      </dgm:prSet>
      <dgm:spPr/>
      <dgm:t>
        <a:bodyPr/>
        <a:lstStyle/>
        <a:p>
          <a:r>
            <a:rPr lang="fr-FR" dirty="0" smtClean="0"/>
            <a:t>La distribution des rôles</a:t>
          </a:r>
          <a:endParaRPr lang="fr-FR" dirty="0"/>
        </a:p>
      </dgm:t>
    </dgm:pt>
    <dgm:pt modelId="{D1376875-5D8F-4512-BECA-F8536DCA0F97}" type="parTrans" cxnId="{333968BE-3B58-455E-B908-E59F9BE9CB11}">
      <dgm:prSet/>
      <dgm:spPr/>
      <dgm:t>
        <a:bodyPr/>
        <a:lstStyle/>
        <a:p>
          <a:endParaRPr lang="fr-FR"/>
        </a:p>
      </dgm:t>
    </dgm:pt>
    <dgm:pt modelId="{99DC51F8-AE13-4763-A5C1-7A5E0BA5225A}" type="sibTrans" cxnId="{333968BE-3B58-455E-B908-E59F9BE9CB11}">
      <dgm:prSet/>
      <dgm:spPr/>
      <dgm:t>
        <a:bodyPr/>
        <a:lstStyle/>
        <a:p>
          <a:endParaRPr lang="fr-FR"/>
        </a:p>
      </dgm:t>
    </dgm:pt>
    <dgm:pt modelId="{63615927-C6D8-4A45-ABBD-3D75CF32C316}">
      <dgm:prSet phldrT="[Texte]"/>
      <dgm:spPr/>
      <dgm:t>
        <a:bodyPr/>
        <a:lstStyle/>
        <a:p>
          <a:r>
            <a:rPr lang="fr-FR" dirty="0" smtClean="0"/>
            <a:t>Parole Donnée N° 240</a:t>
          </a:r>
          <a:endParaRPr lang="fr-FR" dirty="0"/>
        </a:p>
      </dgm:t>
    </dgm:pt>
    <dgm:pt modelId="{C56E19A9-EDEE-451A-96DE-824A9C125B0F}" type="parTrans" cxnId="{6764F9BD-B173-4CBC-B5B1-CF9929A5A854}">
      <dgm:prSet/>
      <dgm:spPr/>
      <dgm:t>
        <a:bodyPr/>
        <a:lstStyle/>
        <a:p>
          <a:endParaRPr lang="fr-FR"/>
        </a:p>
      </dgm:t>
    </dgm:pt>
    <dgm:pt modelId="{75449A62-CA32-4060-8E82-A6BB987B7610}" type="sibTrans" cxnId="{6764F9BD-B173-4CBC-B5B1-CF9929A5A854}">
      <dgm:prSet/>
      <dgm:spPr/>
      <dgm:t>
        <a:bodyPr/>
        <a:lstStyle/>
        <a:p>
          <a:endParaRPr lang="fr-FR"/>
        </a:p>
      </dgm:t>
    </dgm:pt>
    <dgm:pt modelId="{852C1F68-9EE6-4AC1-8109-4F53DAF19EC9}">
      <dgm:prSet phldrT="[Texte]">
        <dgm:style>
          <a:lnRef idx="0">
            <a:schemeClr val="accent4"/>
          </a:lnRef>
          <a:fillRef idx="3">
            <a:schemeClr val="accent4"/>
          </a:fillRef>
          <a:effectRef idx="3">
            <a:schemeClr val="accent4"/>
          </a:effectRef>
          <a:fontRef idx="minor">
            <a:schemeClr val="lt1"/>
          </a:fontRef>
        </dgm:style>
      </dgm:prSet>
      <dgm:spPr/>
      <dgm:t>
        <a:bodyPr/>
        <a:lstStyle/>
        <a:p>
          <a:r>
            <a:rPr lang="fr-FR" dirty="0" smtClean="0"/>
            <a:t>Mercredi 10 février</a:t>
          </a:r>
          <a:endParaRPr lang="fr-FR" dirty="0"/>
        </a:p>
      </dgm:t>
    </dgm:pt>
    <dgm:pt modelId="{CE881505-BC6A-483F-8A7E-D8A0C5E90398}" type="parTrans" cxnId="{C2EB68BE-4A16-4771-B93E-5CE25DC910D0}">
      <dgm:prSet/>
      <dgm:spPr/>
      <dgm:t>
        <a:bodyPr/>
        <a:lstStyle/>
        <a:p>
          <a:endParaRPr lang="fr-FR"/>
        </a:p>
      </dgm:t>
    </dgm:pt>
    <dgm:pt modelId="{31FD6AFF-8416-4F82-9334-AFA81DAB0E3C}" type="sibTrans" cxnId="{C2EB68BE-4A16-4771-B93E-5CE25DC910D0}">
      <dgm:prSet/>
      <dgm:spPr/>
      <dgm:t>
        <a:bodyPr/>
        <a:lstStyle/>
        <a:p>
          <a:endParaRPr lang="fr-FR"/>
        </a:p>
      </dgm:t>
    </dgm:pt>
    <dgm:pt modelId="{E5308979-9ABC-40C3-9EC4-98A00D39F962}">
      <dgm:prSet phldrT="[Texte]">
        <dgm:style>
          <a:lnRef idx="1">
            <a:schemeClr val="accent5"/>
          </a:lnRef>
          <a:fillRef idx="2">
            <a:schemeClr val="accent5"/>
          </a:fillRef>
          <a:effectRef idx="1">
            <a:schemeClr val="accent5"/>
          </a:effectRef>
          <a:fontRef idx="minor">
            <a:schemeClr val="dk1"/>
          </a:fontRef>
        </dgm:style>
      </dgm:prSet>
      <dgm:spPr>
        <a:solidFill>
          <a:srgbClr val="FFFF00"/>
        </a:solidFill>
      </dgm:spPr>
      <dgm:t>
        <a:bodyPr/>
        <a:lstStyle/>
        <a:p>
          <a:endParaRPr lang="fr-FR" dirty="0"/>
        </a:p>
      </dgm:t>
    </dgm:pt>
    <dgm:pt modelId="{0167DC2F-B267-4D4A-912A-C0907D1F00EE}" type="parTrans" cxnId="{51E404F8-7DFD-4A7C-A23D-6ACBB17DBCD4}">
      <dgm:prSet/>
      <dgm:spPr/>
      <dgm:t>
        <a:bodyPr/>
        <a:lstStyle/>
        <a:p>
          <a:endParaRPr lang="fr-FR"/>
        </a:p>
      </dgm:t>
    </dgm:pt>
    <dgm:pt modelId="{A87CAC22-1784-4EAA-994D-8F2515590357}" type="sibTrans" cxnId="{51E404F8-7DFD-4A7C-A23D-6ACBB17DBCD4}">
      <dgm:prSet/>
      <dgm:spPr/>
      <dgm:t>
        <a:bodyPr/>
        <a:lstStyle/>
        <a:p>
          <a:endParaRPr lang="fr-FR"/>
        </a:p>
      </dgm:t>
    </dgm:pt>
    <dgm:pt modelId="{175A005E-23A4-4251-A95C-0878721F6A25}">
      <dgm:prSet phldrT="[Texte]"/>
      <dgm:spPr>
        <a:solidFill>
          <a:srgbClr val="FFC000"/>
        </a:solidFill>
      </dgm:spPr>
      <dgm:t>
        <a:bodyPr/>
        <a:lstStyle/>
        <a:p>
          <a:r>
            <a:rPr lang="fr-FR" dirty="0" smtClean="0">
              <a:solidFill>
                <a:schemeClr val="bg1"/>
              </a:solidFill>
            </a:rPr>
            <a:t>Parole Donnée N° 241</a:t>
          </a:r>
          <a:endParaRPr lang="fr-FR" dirty="0">
            <a:solidFill>
              <a:schemeClr val="bg1"/>
            </a:solidFill>
          </a:endParaRPr>
        </a:p>
      </dgm:t>
    </dgm:pt>
    <dgm:pt modelId="{EB322571-6386-4CA1-AAD0-1218113311F3}" type="parTrans" cxnId="{03FD48EA-8BF1-439F-96BA-7721218A1C46}">
      <dgm:prSet/>
      <dgm:spPr/>
      <dgm:t>
        <a:bodyPr/>
        <a:lstStyle/>
        <a:p>
          <a:endParaRPr lang="fr-FR"/>
        </a:p>
      </dgm:t>
    </dgm:pt>
    <dgm:pt modelId="{DBA64E62-C28E-4E5F-8CDC-4AE947FE0447}" type="sibTrans" cxnId="{03FD48EA-8BF1-439F-96BA-7721218A1C46}">
      <dgm:prSet/>
      <dgm:spPr/>
      <dgm:t>
        <a:bodyPr/>
        <a:lstStyle/>
        <a:p>
          <a:endParaRPr lang="fr-FR"/>
        </a:p>
      </dgm:t>
    </dgm:pt>
    <dgm:pt modelId="{657042ED-3157-4456-B1B8-95EB67442652}">
      <dgm:prSet phldrT="[Texte]">
        <dgm:style>
          <a:lnRef idx="0">
            <a:schemeClr val="accent6"/>
          </a:lnRef>
          <a:fillRef idx="3">
            <a:schemeClr val="accent6"/>
          </a:fillRef>
          <a:effectRef idx="3">
            <a:schemeClr val="accent6"/>
          </a:effectRef>
          <a:fontRef idx="minor">
            <a:schemeClr val="lt1"/>
          </a:fontRef>
        </dgm:style>
      </dgm:prSet>
      <dgm:spPr>
        <a:solidFill>
          <a:srgbClr val="FFC000"/>
        </a:solidFill>
      </dgm:spPr>
      <dgm:t>
        <a:bodyPr/>
        <a:lstStyle/>
        <a:p>
          <a:r>
            <a:rPr lang="fr-FR" dirty="0" smtClean="0">
              <a:solidFill>
                <a:schemeClr val="bg1"/>
              </a:solidFill>
            </a:rPr>
            <a:t>Mercredi 17 février</a:t>
          </a:r>
          <a:endParaRPr lang="fr-FR" dirty="0">
            <a:solidFill>
              <a:schemeClr val="bg1"/>
            </a:solidFill>
          </a:endParaRPr>
        </a:p>
      </dgm:t>
    </dgm:pt>
    <dgm:pt modelId="{620AC9C3-EA8A-4D50-A496-EA2C7AE8F138}" type="parTrans" cxnId="{B25998B9-1D9D-4B54-B5AE-9B9BFCE26D47}">
      <dgm:prSet/>
      <dgm:spPr/>
      <dgm:t>
        <a:bodyPr/>
        <a:lstStyle/>
        <a:p>
          <a:endParaRPr lang="fr-FR"/>
        </a:p>
      </dgm:t>
    </dgm:pt>
    <dgm:pt modelId="{313EE550-792A-498F-B20C-8B5187E63E79}" type="sibTrans" cxnId="{B25998B9-1D9D-4B54-B5AE-9B9BFCE26D47}">
      <dgm:prSet/>
      <dgm:spPr/>
      <dgm:t>
        <a:bodyPr/>
        <a:lstStyle/>
        <a:p>
          <a:endParaRPr lang="fr-FR"/>
        </a:p>
      </dgm:t>
    </dgm:pt>
    <dgm:pt modelId="{82905287-2678-42FA-BCC6-8EE5AF57D16B}">
      <dgm:prSet>
        <dgm:style>
          <a:lnRef idx="1">
            <a:schemeClr val="accent1"/>
          </a:lnRef>
          <a:fillRef idx="2">
            <a:schemeClr val="accent1"/>
          </a:fillRef>
          <a:effectRef idx="1">
            <a:schemeClr val="accent1"/>
          </a:effectRef>
          <a:fontRef idx="minor">
            <a:schemeClr val="dk1"/>
          </a:fontRef>
        </dgm:style>
      </dgm:prSet>
      <dgm:spPr>
        <a:solidFill>
          <a:srgbClr val="FE9CA5"/>
        </a:solidFill>
      </dgm:spPr>
      <dgm:t>
        <a:bodyPr/>
        <a:lstStyle/>
        <a:p>
          <a:endParaRPr lang="fr-FR" dirty="0"/>
        </a:p>
      </dgm:t>
    </dgm:pt>
    <dgm:pt modelId="{4DC81231-5037-4950-8AE9-A7BB8316A01E}" type="parTrans" cxnId="{D3B3D560-66A0-4DB9-9339-69C691D70A6F}">
      <dgm:prSet/>
      <dgm:spPr/>
      <dgm:t>
        <a:bodyPr/>
        <a:lstStyle/>
        <a:p>
          <a:endParaRPr lang="fr-FR"/>
        </a:p>
      </dgm:t>
    </dgm:pt>
    <dgm:pt modelId="{25D29A56-1CB0-4FDA-871A-4C7374654166}" type="sibTrans" cxnId="{D3B3D560-66A0-4DB9-9339-69C691D70A6F}">
      <dgm:prSet/>
      <dgm:spPr/>
      <dgm:t>
        <a:bodyPr/>
        <a:lstStyle/>
        <a:p>
          <a:endParaRPr lang="fr-FR"/>
        </a:p>
      </dgm:t>
    </dgm:pt>
    <dgm:pt modelId="{3F4D40DA-1CD3-4EC9-80E1-A1ED2CE427D7}" type="pres">
      <dgm:prSet presAssocID="{45398EE0-D083-4E6D-ABD3-CED6654FA4EC}" presName="theList" presStyleCnt="0">
        <dgm:presLayoutVars>
          <dgm:dir/>
          <dgm:animLvl val="lvl"/>
          <dgm:resizeHandles val="exact"/>
        </dgm:presLayoutVars>
      </dgm:prSet>
      <dgm:spPr/>
      <dgm:t>
        <a:bodyPr/>
        <a:lstStyle/>
        <a:p>
          <a:endParaRPr lang="fr-FR"/>
        </a:p>
      </dgm:t>
    </dgm:pt>
    <dgm:pt modelId="{CC6F72B0-9987-41FE-88C6-BDC73F882D98}" type="pres">
      <dgm:prSet presAssocID="{F9F678D1-EA88-4CF9-9D67-CEDC8160F687}" presName="compNode" presStyleCnt="0"/>
      <dgm:spPr/>
      <dgm:t>
        <a:bodyPr/>
        <a:lstStyle/>
        <a:p>
          <a:endParaRPr lang="fr-FR"/>
        </a:p>
      </dgm:t>
    </dgm:pt>
    <dgm:pt modelId="{09676589-DAA0-419C-AADE-AA8DA6903160}" type="pres">
      <dgm:prSet presAssocID="{F9F678D1-EA88-4CF9-9D67-CEDC8160F687}" presName="aNode" presStyleLbl="bgShp" presStyleIdx="0" presStyleCnt="4"/>
      <dgm:spPr/>
      <dgm:t>
        <a:bodyPr/>
        <a:lstStyle/>
        <a:p>
          <a:endParaRPr lang="fr-FR"/>
        </a:p>
      </dgm:t>
    </dgm:pt>
    <dgm:pt modelId="{69B8C4C6-E9FE-4420-B4AF-FFA3B1410B9E}" type="pres">
      <dgm:prSet presAssocID="{F9F678D1-EA88-4CF9-9D67-CEDC8160F687}" presName="textNode" presStyleLbl="bgShp" presStyleIdx="0" presStyleCnt="4"/>
      <dgm:spPr/>
      <dgm:t>
        <a:bodyPr/>
        <a:lstStyle/>
        <a:p>
          <a:endParaRPr lang="fr-FR"/>
        </a:p>
      </dgm:t>
    </dgm:pt>
    <dgm:pt modelId="{C974F2B5-776E-4228-86A0-56C63EB5F538}" type="pres">
      <dgm:prSet presAssocID="{F9F678D1-EA88-4CF9-9D67-CEDC8160F687}" presName="compChildNode" presStyleCnt="0"/>
      <dgm:spPr/>
      <dgm:t>
        <a:bodyPr/>
        <a:lstStyle/>
        <a:p>
          <a:endParaRPr lang="fr-FR"/>
        </a:p>
      </dgm:t>
    </dgm:pt>
    <dgm:pt modelId="{A9DB1F56-B44B-41C2-818B-514C686D1A94}" type="pres">
      <dgm:prSet presAssocID="{F9F678D1-EA88-4CF9-9D67-CEDC8160F687}" presName="theInnerList" presStyleCnt="0"/>
      <dgm:spPr/>
      <dgm:t>
        <a:bodyPr/>
        <a:lstStyle/>
        <a:p>
          <a:endParaRPr lang="fr-FR"/>
        </a:p>
      </dgm:t>
    </dgm:pt>
    <dgm:pt modelId="{BAEE87F2-0A92-466B-8C29-4D44E05AB757}" type="pres">
      <dgm:prSet presAssocID="{565101B1-709E-4D9A-AE54-139BFAC37491}" presName="childNode" presStyleLbl="node1" presStyleIdx="0" presStyleCnt="6">
        <dgm:presLayoutVars>
          <dgm:bulletEnabled val="1"/>
        </dgm:presLayoutVars>
      </dgm:prSet>
      <dgm:spPr/>
      <dgm:t>
        <a:bodyPr/>
        <a:lstStyle/>
        <a:p>
          <a:endParaRPr lang="fr-FR"/>
        </a:p>
      </dgm:t>
    </dgm:pt>
    <dgm:pt modelId="{E5E7713C-A347-40E1-9703-609B49606F08}" type="pres">
      <dgm:prSet presAssocID="{565101B1-709E-4D9A-AE54-139BFAC37491}" presName="aSpace2" presStyleCnt="0"/>
      <dgm:spPr/>
      <dgm:t>
        <a:bodyPr/>
        <a:lstStyle/>
        <a:p>
          <a:endParaRPr lang="fr-FR"/>
        </a:p>
      </dgm:t>
    </dgm:pt>
    <dgm:pt modelId="{513ACC3D-AA94-4F14-B15D-1ED71C884BB0}" type="pres">
      <dgm:prSet presAssocID="{F13CB386-4E1B-4D37-BF65-42C0A3704A89}" presName="childNode" presStyleLbl="node1" presStyleIdx="1" presStyleCnt="6">
        <dgm:presLayoutVars>
          <dgm:bulletEnabled val="1"/>
        </dgm:presLayoutVars>
      </dgm:prSet>
      <dgm:spPr/>
      <dgm:t>
        <a:bodyPr/>
        <a:lstStyle/>
        <a:p>
          <a:endParaRPr lang="fr-FR"/>
        </a:p>
      </dgm:t>
    </dgm:pt>
    <dgm:pt modelId="{A2556313-1D69-48EE-9D26-119692801666}" type="pres">
      <dgm:prSet presAssocID="{F9F678D1-EA88-4CF9-9D67-CEDC8160F687}" presName="aSpace" presStyleCnt="0"/>
      <dgm:spPr/>
      <dgm:t>
        <a:bodyPr/>
        <a:lstStyle/>
        <a:p>
          <a:endParaRPr lang="fr-FR"/>
        </a:p>
      </dgm:t>
    </dgm:pt>
    <dgm:pt modelId="{FD4373C2-2C44-4C30-B2E2-A2266BF7F3D7}" type="pres">
      <dgm:prSet presAssocID="{8E3943B0-27F1-4BD4-BCFF-E52F4D3938FE}" presName="compNode" presStyleCnt="0"/>
      <dgm:spPr/>
      <dgm:t>
        <a:bodyPr/>
        <a:lstStyle/>
        <a:p>
          <a:endParaRPr lang="fr-FR"/>
        </a:p>
      </dgm:t>
    </dgm:pt>
    <dgm:pt modelId="{D1984B02-359F-4BCD-854A-A74F4CDCEF94}" type="pres">
      <dgm:prSet presAssocID="{8E3943B0-27F1-4BD4-BCFF-E52F4D3938FE}" presName="aNode" presStyleLbl="bgShp" presStyleIdx="1" presStyleCnt="4"/>
      <dgm:spPr/>
      <dgm:t>
        <a:bodyPr/>
        <a:lstStyle/>
        <a:p>
          <a:endParaRPr lang="fr-FR"/>
        </a:p>
      </dgm:t>
    </dgm:pt>
    <dgm:pt modelId="{CF02DC47-A79A-4D15-81E9-3104E5886918}" type="pres">
      <dgm:prSet presAssocID="{8E3943B0-27F1-4BD4-BCFF-E52F4D3938FE}" presName="textNode" presStyleLbl="bgShp" presStyleIdx="1" presStyleCnt="4"/>
      <dgm:spPr/>
      <dgm:t>
        <a:bodyPr/>
        <a:lstStyle/>
        <a:p>
          <a:endParaRPr lang="fr-FR"/>
        </a:p>
      </dgm:t>
    </dgm:pt>
    <dgm:pt modelId="{ED530E75-6635-4459-B6DF-2E36B770A05B}" type="pres">
      <dgm:prSet presAssocID="{8E3943B0-27F1-4BD4-BCFF-E52F4D3938FE}" presName="compChildNode" presStyleCnt="0"/>
      <dgm:spPr/>
      <dgm:t>
        <a:bodyPr/>
        <a:lstStyle/>
        <a:p>
          <a:endParaRPr lang="fr-FR"/>
        </a:p>
      </dgm:t>
    </dgm:pt>
    <dgm:pt modelId="{7F6FACBA-2A3E-4307-94B7-85FF6B6CE738}" type="pres">
      <dgm:prSet presAssocID="{8E3943B0-27F1-4BD4-BCFF-E52F4D3938FE}" presName="theInnerList" presStyleCnt="0"/>
      <dgm:spPr/>
      <dgm:t>
        <a:bodyPr/>
        <a:lstStyle/>
        <a:p>
          <a:endParaRPr lang="fr-FR"/>
        </a:p>
      </dgm:t>
    </dgm:pt>
    <dgm:pt modelId="{C5057DC6-6B41-44AB-8296-2C6EE1543FAA}" type="pres">
      <dgm:prSet presAssocID="{63615927-C6D8-4A45-ABBD-3D75CF32C316}" presName="childNode" presStyleLbl="node1" presStyleIdx="2" presStyleCnt="6">
        <dgm:presLayoutVars>
          <dgm:bulletEnabled val="1"/>
        </dgm:presLayoutVars>
      </dgm:prSet>
      <dgm:spPr/>
      <dgm:t>
        <a:bodyPr/>
        <a:lstStyle/>
        <a:p>
          <a:endParaRPr lang="fr-FR"/>
        </a:p>
      </dgm:t>
    </dgm:pt>
    <dgm:pt modelId="{61978A84-857A-4CC8-A35B-7D319C65393E}" type="pres">
      <dgm:prSet presAssocID="{63615927-C6D8-4A45-ABBD-3D75CF32C316}" presName="aSpace2" presStyleCnt="0"/>
      <dgm:spPr/>
      <dgm:t>
        <a:bodyPr/>
        <a:lstStyle/>
        <a:p>
          <a:endParaRPr lang="fr-FR"/>
        </a:p>
      </dgm:t>
    </dgm:pt>
    <dgm:pt modelId="{974A11EE-D8F1-4BCB-9C8D-938C24328E35}" type="pres">
      <dgm:prSet presAssocID="{852C1F68-9EE6-4AC1-8109-4F53DAF19EC9}" presName="childNode" presStyleLbl="node1" presStyleIdx="3" presStyleCnt="6">
        <dgm:presLayoutVars>
          <dgm:bulletEnabled val="1"/>
        </dgm:presLayoutVars>
      </dgm:prSet>
      <dgm:spPr/>
      <dgm:t>
        <a:bodyPr/>
        <a:lstStyle/>
        <a:p>
          <a:endParaRPr lang="fr-FR"/>
        </a:p>
      </dgm:t>
    </dgm:pt>
    <dgm:pt modelId="{A35636BE-88F3-4CD6-B344-39381AFE7044}" type="pres">
      <dgm:prSet presAssocID="{8E3943B0-27F1-4BD4-BCFF-E52F4D3938FE}" presName="aSpace" presStyleCnt="0"/>
      <dgm:spPr/>
      <dgm:t>
        <a:bodyPr/>
        <a:lstStyle/>
        <a:p>
          <a:endParaRPr lang="fr-FR"/>
        </a:p>
      </dgm:t>
    </dgm:pt>
    <dgm:pt modelId="{B6545108-6082-478F-A7C1-072ADB36655B}" type="pres">
      <dgm:prSet presAssocID="{E5308979-9ABC-40C3-9EC4-98A00D39F962}" presName="compNode" presStyleCnt="0"/>
      <dgm:spPr/>
      <dgm:t>
        <a:bodyPr/>
        <a:lstStyle/>
        <a:p>
          <a:endParaRPr lang="fr-FR"/>
        </a:p>
      </dgm:t>
    </dgm:pt>
    <dgm:pt modelId="{60A5BDB9-80B6-4333-AF60-D03D92B3F29F}" type="pres">
      <dgm:prSet presAssocID="{E5308979-9ABC-40C3-9EC4-98A00D39F962}" presName="aNode" presStyleLbl="bgShp" presStyleIdx="2" presStyleCnt="4"/>
      <dgm:spPr/>
      <dgm:t>
        <a:bodyPr/>
        <a:lstStyle/>
        <a:p>
          <a:endParaRPr lang="fr-FR"/>
        </a:p>
      </dgm:t>
    </dgm:pt>
    <dgm:pt modelId="{707A4CD9-356E-4279-BBBA-054E392218E5}" type="pres">
      <dgm:prSet presAssocID="{E5308979-9ABC-40C3-9EC4-98A00D39F962}" presName="textNode" presStyleLbl="bgShp" presStyleIdx="2" presStyleCnt="4"/>
      <dgm:spPr/>
      <dgm:t>
        <a:bodyPr/>
        <a:lstStyle/>
        <a:p>
          <a:endParaRPr lang="fr-FR"/>
        </a:p>
      </dgm:t>
    </dgm:pt>
    <dgm:pt modelId="{CE14CF05-3146-4415-B9BE-A64513FF81F8}" type="pres">
      <dgm:prSet presAssocID="{E5308979-9ABC-40C3-9EC4-98A00D39F962}" presName="compChildNode" presStyleCnt="0"/>
      <dgm:spPr/>
      <dgm:t>
        <a:bodyPr/>
        <a:lstStyle/>
        <a:p>
          <a:endParaRPr lang="fr-FR"/>
        </a:p>
      </dgm:t>
    </dgm:pt>
    <dgm:pt modelId="{D7302072-DD61-420A-A5B4-841B4A51DEC1}" type="pres">
      <dgm:prSet presAssocID="{E5308979-9ABC-40C3-9EC4-98A00D39F962}" presName="theInnerList" presStyleCnt="0"/>
      <dgm:spPr/>
      <dgm:t>
        <a:bodyPr/>
        <a:lstStyle/>
        <a:p>
          <a:endParaRPr lang="fr-FR"/>
        </a:p>
      </dgm:t>
    </dgm:pt>
    <dgm:pt modelId="{705BD17A-A13E-4CAD-876C-2EC3E56B22FA}" type="pres">
      <dgm:prSet presAssocID="{175A005E-23A4-4251-A95C-0878721F6A25}" presName="childNode" presStyleLbl="node1" presStyleIdx="4" presStyleCnt="6">
        <dgm:presLayoutVars>
          <dgm:bulletEnabled val="1"/>
        </dgm:presLayoutVars>
      </dgm:prSet>
      <dgm:spPr/>
      <dgm:t>
        <a:bodyPr/>
        <a:lstStyle/>
        <a:p>
          <a:endParaRPr lang="fr-FR"/>
        </a:p>
      </dgm:t>
    </dgm:pt>
    <dgm:pt modelId="{0604226A-2EE3-4BDA-AB2F-12341A4976E8}" type="pres">
      <dgm:prSet presAssocID="{175A005E-23A4-4251-A95C-0878721F6A25}" presName="aSpace2" presStyleCnt="0"/>
      <dgm:spPr/>
      <dgm:t>
        <a:bodyPr/>
        <a:lstStyle/>
        <a:p>
          <a:endParaRPr lang="fr-FR"/>
        </a:p>
      </dgm:t>
    </dgm:pt>
    <dgm:pt modelId="{F2C43595-95FD-4B69-A3B0-1A2764CDF195}" type="pres">
      <dgm:prSet presAssocID="{657042ED-3157-4456-B1B8-95EB67442652}" presName="childNode" presStyleLbl="node1" presStyleIdx="5" presStyleCnt="6">
        <dgm:presLayoutVars>
          <dgm:bulletEnabled val="1"/>
        </dgm:presLayoutVars>
      </dgm:prSet>
      <dgm:spPr/>
      <dgm:t>
        <a:bodyPr/>
        <a:lstStyle/>
        <a:p>
          <a:endParaRPr lang="fr-FR"/>
        </a:p>
      </dgm:t>
    </dgm:pt>
    <dgm:pt modelId="{550F3BAD-C826-4F0C-9B16-33858A26A614}" type="pres">
      <dgm:prSet presAssocID="{E5308979-9ABC-40C3-9EC4-98A00D39F962}" presName="aSpace" presStyleCnt="0"/>
      <dgm:spPr/>
      <dgm:t>
        <a:bodyPr/>
        <a:lstStyle/>
        <a:p>
          <a:endParaRPr lang="fr-FR"/>
        </a:p>
      </dgm:t>
    </dgm:pt>
    <dgm:pt modelId="{23D32759-29F3-4C4B-AE88-2D91F581374A}" type="pres">
      <dgm:prSet presAssocID="{82905287-2678-42FA-BCC6-8EE5AF57D16B}" presName="compNode" presStyleCnt="0"/>
      <dgm:spPr/>
      <dgm:t>
        <a:bodyPr/>
        <a:lstStyle/>
        <a:p>
          <a:endParaRPr lang="fr-FR"/>
        </a:p>
      </dgm:t>
    </dgm:pt>
    <dgm:pt modelId="{18445F10-4714-4679-9DB7-A2304F41A6A0}" type="pres">
      <dgm:prSet presAssocID="{82905287-2678-42FA-BCC6-8EE5AF57D16B}" presName="aNode" presStyleLbl="bgShp" presStyleIdx="3" presStyleCnt="4"/>
      <dgm:spPr/>
      <dgm:t>
        <a:bodyPr/>
        <a:lstStyle/>
        <a:p>
          <a:endParaRPr lang="fr-FR"/>
        </a:p>
      </dgm:t>
    </dgm:pt>
    <dgm:pt modelId="{3E4FDAB2-3EE2-460C-A4E5-1E260277B772}" type="pres">
      <dgm:prSet presAssocID="{82905287-2678-42FA-BCC6-8EE5AF57D16B}" presName="textNode" presStyleLbl="bgShp" presStyleIdx="3" presStyleCnt="4"/>
      <dgm:spPr/>
      <dgm:t>
        <a:bodyPr/>
        <a:lstStyle/>
        <a:p>
          <a:endParaRPr lang="fr-FR"/>
        </a:p>
      </dgm:t>
    </dgm:pt>
    <dgm:pt modelId="{E04EB915-94D9-4AC8-AFA6-1CEB4E84323C}" type="pres">
      <dgm:prSet presAssocID="{82905287-2678-42FA-BCC6-8EE5AF57D16B}" presName="compChildNode" presStyleCnt="0"/>
      <dgm:spPr/>
      <dgm:t>
        <a:bodyPr/>
        <a:lstStyle/>
        <a:p>
          <a:endParaRPr lang="fr-FR"/>
        </a:p>
      </dgm:t>
    </dgm:pt>
    <dgm:pt modelId="{9D8898B3-80A8-48C9-9AC3-8C7F3D1B128C}" type="pres">
      <dgm:prSet presAssocID="{82905287-2678-42FA-BCC6-8EE5AF57D16B}" presName="theInnerList" presStyleCnt="0"/>
      <dgm:spPr/>
      <dgm:t>
        <a:bodyPr/>
        <a:lstStyle/>
        <a:p>
          <a:endParaRPr lang="fr-FR"/>
        </a:p>
      </dgm:t>
    </dgm:pt>
  </dgm:ptLst>
  <dgm:cxnLst>
    <dgm:cxn modelId="{47B6C547-D76D-439C-9FF7-478308D4DD74}" type="presOf" srcId="{63615927-C6D8-4A45-ABBD-3D75CF32C316}" destId="{C5057DC6-6B41-44AB-8296-2C6EE1543FAA}" srcOrd="0" destOrd="0" presId="urn:microsoft.com/office/officeart/2005/8/layout/lProcess2"/>
    <dgm:cxn modelId="{79246D74-A8A5-4E19-B89B-D024C6D779D1}" type="presOf" srcId="{F13CB386-4E1B-4D37-BF65-42C0A3704A89}" destId="{513ACC3D-AA94-4F14-B15D-1ED71C884BB0}" srcOrd="0" destOrd="0" presId="urn:microsoft.com/office/officeart/2005/8/layout/lProcess2"/>
    <dgm:cxn modelId="{03FD48EA-8BF1-439F-96BA-7721218A1C46}" srcId="{E5308979-9ABC-40C3-9EC4-98A00D39F962}" destId="{175A005E-23A4-4251-A95C-0878721F6A25}" srcOrd="0" destOrd="0" parTransId="{EB322571-6386-4CA1-AAD0-1218113311F3}" sibTransId="{DBA64E62-C28E-4E5F-8CDC-4AE947FE0447}"/>
    <dgm:cxn modelId="{C2EB68BE-4A16-4771-B93E-5CE25DC910D0}" srcId="{8E3943B0-27F1-4BD4-BCFF-E52F4D3938FE}" destId="{852C1F68-9EE6-4AC1-8109-4F53DAF19EC9}" srcOrd="1" destOrd="0" parTransId="{CE881505-BC6A-483F-8A7E-D8A0C5E90398}" sibTransId="{31FD6AFF-8416-4F82-9334-AFA81DAB0E3C}"/>
    <dgm:cxn modelId="{EBBE1AA6-5050-4FF3-91BA-981A362DA494}" type="presOf" srcId="{8E3943B0-27F1-4BD4-BCFF-E52F4D3938FE}" destId="{D1984B02-359F-4BCD-854A-A74F4CDCEF94}" srcOrd="0" destOrd="0" presId="urn:microsoft.com/office/officeart/2005/8/layout/lProcess2"/>
    <dgm:cxn modelId="{9FDBB17D-4746-4100-9405-5A6FD5A60885}" type="presOf" srcId="{F9F678D1-EA88-4CF9-9D67-CEDC8160F687}" destId="{69B8C4C6-E9FE-4420-B4AF-FFA3B1410B9E}" srcOrd="1" destOrd="0" presId="urn:microsoft.com/office/officeart/2005/8/layout/lProcess2"/>
    <dgm:cxn modelId="{6FE6CFEE-018D-483C-8091-C4F30FB395EE}" type="presOf" srcId="{565101B1-709E-4D9A-AE54-139BFAC37491}" destId="{BAEE87F2-0A92-466B-8C29-4D44E05AB757}" srcOrd="0" destOrd="0" presId="urn:microsoft.com/office/officeart/2005/8/layout/lProcess2"/>
    <dgm:cxn modelId="{8E5AC42F-9AE0-4ACC-AB6A-0A64AE236DA7}" srcId="{45398EE0-D083-4E6D-ABD3-CED6654FA4EC}" destId="{F9F678D1-EA88-4CF9-9D67-CEDC8160F687}" srcOrd="0" destOrd="0" parTransId="{D3155A5B-018B-4937-9F9E-8BDE21FC35C3}" sibTransId="{D70AA324-FACA-4448-9F92-FEB211D50E9E}"/>
    <dgm:cxn modelId="{A19F8DBA-92F2-4D0A-9B08-41507BEABB88}" type="presOf" srcId="{E5308979-9ABC-40C3-9EC4-98A00D39F962}" destId="{60A5BDB9-80B6-4333-AF60-D03D92B3F29F}" srcOrd="0" destOrd="0" presId="urn:microsoft.com/office/officeart/2005/8/layout/lProcess2"/>
    <dgm:cxn modelId="{836A3959-C6F7-43FF-8C12-32ABFFAA0C00}" type="presOf" srcId="{F9F678D1-EA88-4CF9-9D67-CEDC8160F687}" destId="{09676589-DAA0-419C-AADE-AA8DA6903160}" srcOrd="0" destOrd="0" presId="urn:microsoft.com/office/officeart/2005/8/layout/lProcess2"/>
    <dgm:cxn modelId="{D3B3D560-66A0-4DB9-9339-69C691D70A6F}" srcId="{45398EE0-D083-4E6D-ABD3-CED6654FA4EC}" destId="{82905287-2678-42FA-BCC6-8EE5AF57D16B}" srcOrd="3" destOrd="0" parTransId="{4DC81231-5037-4950-8AE9-A7BB8316A01E}" sibTransId="{25D29A56-1CB0-4FDA-871A-4C7374654166}"/>
    <dgm:cxn modelId="{472A5E35-5ECE-47E6-9BB8-AEBA36D283A2}" type="presOf" srcId="{8E3943B0-27F1-4BD4-BCFF-E52F4D3938FE}" destId="{CF02DC47-A79A-4D15-81E9-3104E5886918}" srcOrd="1" destOrd="0" presId="urn:microsoft.com/office/officeart/2005/8/layout/lProcess2"/>
    <dgm:cxn modelId="{62C63239-33C1-4096-A81F-C17DC9622BDD}" type="presOf" srcId="{657042ED-3157-4456-B1B8-95EB67442652}" destId="{F2C43595-95FD-4B69-A3B0-1A2764CDF195}" srcOrd="0" destOrd="0" presId="urn:microsoft.com/office/officeart/2005/8/layout/lProcess2"/>
    <dgm:cxn modelId="{2DD4357C-8618-4B7B-8266-96A06AAEE886}" srcId="{F9F678D1-EA88-4CF9-9D67-CEDC8160F687}" destId="{565101B1-709E-4D9A-AE54-139BFAC37491}" srcOrd="0" destOrd="0" parTransId="{F099666E-0B6B-40FD-AA41-9A823997905F}" sibTransId="{DE18A9F6-B8C4-4BFB-8699-D054311FFBF4}"/>
    <dgm:cxn modelId="{AD5F8388-F196-4ADA-9014-BDB1B419A1F0}" type="presOf" srcId="{82905287-2678-42FA-BCC6-8EE5AF57D16B}" destId="{18445F10-4714-4679-9DB7-A2304F41A6A0}" srcOrd="0" destOrd="0" presId="urn:microsoft.com/office/officeart/2005/8/layout/lProcess2"/>
    <dgm:cxn modelId="{F4340DA4-B94F-48F7-AE3B-953E144E59D6}" type="presOf" srcId="{E5308979-9ABC-40C3-9EC4-98A00D39F962}" destId="{707A4CD9-356E-4279-BBBA-054E392218E5}" srcOrd="1" destOrd="0" presId="urn:microsoft.com/office/officeart/2005/8/layout/lProcess2"/>
    <dgm:cxn modelId="{51E404F8-7DFD-4A7C-A23D-6ACBB17DBCD4}" srcId="{45398EE0-D083-4E6D-ABD3-CED6654FA4EC}" destId="{E5308979-9ABC-40C3-9EC4-98A00D39F962}" srcOrd="2" destOrd="0" parTransId="{0167DC2F-B267-4D4A-912A-C0907D1F00EE}" sibTransId="{A87CAC22-1784-4EAA-994D-8F2515590357}"/>
    <dgm:cxn modelId="{333968BE-3B58-455E-B908-E59F9BE9CB11}" srcId="{45398EE0-D083-4E6D-ABD3-CED6654FA4EC}" destId="{8E3943B0-27F1-4BD4-BCFF-E52F4D3938FE}" srcOrd="1" destOrd="0" parTransId="{D1376875-5D8F-4512-BECA-F8536DCA0F97}" sibTransId="{99DC51F8-AE13-4763-A5C1-7A5E0BA5225A}"/>
    <dgm:cxn modelId="{A8F7BC9F-257A-4C66-B821-C85DBC1A5D04}" type="presOf" srcId="{82905287-2678-42FA-BCC6-8EE5AF57D16B}" destId="{3E4FDAB2-3EE2-460C-A4E5-1E260277B772}" srcOrd="1" destOrd="0" presId="urn:microsoft.com/office/officeart/2005/8/layout/lProcess2"/>
    <dgm:cxn modelId="{B25998B9-1D9D-4B54-B5AE-9B9BFCE26D47}" srcId="{E5308979-9ABC-40C3-9EC4-98A00D39F962}" destId="{657042ED-3157-4456-B1B8-95EB67442652}" srcOrd="1" destOrd="0" parTransId="{620AC9C3-EA8A-4D50-A496-EA2C7AE8F138}" sibTransId="{313EE550-792A-498F-B20C-8B5187E63E79}"/>
    <dgm:cxn modelId="{6764F9BD-B173-4CBC-B5B1-CF9929A5A854}" srcId="{8E3943B0-27F1-4BD4-BCFF-E52F4D3938FE}" destId="{63615927-C6D8-4A45-ABBD-3D75CF32C316}" srcOrd="0" destOrd="0" parTransId="{C56E19A9-EDEE-451A-96DE-824A9C125B0F}" sibTransId="{75449A62-CA32-4060-8E82-A6BB987B7610}"/>
    <dgm:cxn modelId="{838BE0A2-E444-4E56-9447-0A5236E9F365}" type="presOf" srcId="{852C1F68-9EE6-4AC1-8109-4F53DAF19EC9}" destId="{974A11EE-D8F1-4BCB-9C8D-938C24328E35}" srcOrd="0" destOrd="0" presId="urn:microsoft.com/office/officeart/2005/8/layout/lProcess2"/>
    <dgm:cxn modelId="{7C3C5028-75A1-4A38-88ED-1E4B121078BB}" type="presOf" srcId="{45398EE0-D083-4E6D-ABD3-CED6654FA4EC}" destId="{3F4D40DA-1CD3-4EC9-80E1-A1ED2CE427D7}" srcOrd="0" destOrd="0" presId="urn:microsoft.com/office/officeart/2005/8/layout/lProcess2"/>
    <dgm:cxn modelId="{CF15E860-784D-4C45-9F66-E4E3653AE820}" type="presOf" srcId="{175A005E-23A4-4251-A95C-0878721F6A25}" destId="{705BD17A-A13E-4CAD-876C-2EC3E56B22FA}" srcOrd="0" destOrd="0" presId="urn:microsoft.com/office/officeart/2005/8/layout/lProcess2"/>
    <dgm:cxn modelId="{D510833E-B6E3-4CF5-9182-1B9F9F572EFB}" srcId="{F9F678D1-EA88-4CF9-9D67-CEDC8160F687}" destId="{F13CB386-4E1B-4D37-BF65-42C0A3704A89}" srcOrd="1" destOrd="0" parTransId="{9FA8FCEC-7401-426E-A91D-3A8D330A23F1}" sibTransId="{B0B04701-6630-458C-B5C4-F647D26380DB}"/>
    <dgm:cxn modelId="{E2748334-769C-4676-A681-E2712ADC6EF8}" type="presParOf" srcId="{3F4D40DA-1CD3-4EC9-80E1-A1ED2CE427D7}" destId="{CC6F72B0-9987-41FE-88C6-BDC73F882D98}" srcOrd="0" destOrd="0" presId="urn:microsoft.com/office/officeart/2005/8/layout/lProcess2"/>
    <dgm:cxn modelId="{8B99B26A-6943-46F1-85C1-5A8469E08A7E}" type="presParOf" srcId="{CC6F72B0-9987-41FE-88C6-BDC73F882D98}" destId="{09676589-DAA0-419C-AADE-AA8DA6903160}" srcOrd="0" destOrd="0" presId="urn:microsoft.com/office/officeart/2005/8/layout/lProcess2"/>
    <dgm:cxn modelId="{88975F87-3428-4B25-A022-1012ED68892E}" type="presParOf" srcId="{CC6F72B0-9987-41FE-88C6-BDC73F882D98}" destId="{69B8C4C6-E9FE-4420-B4AF-FFA3B1410B9E}" srcOrd="1" destOrd="0" presId="urn:microsoft.com/office/officeart/2005/8/layout/lProcess2"/>
    <dgm:cxn modelId="{488F21B3-D133-4D5C-A410-405F512708EE}" type="presParOf" srcId="{CC6F72B0-9987-41FE-88C6-BDC73F882D98}" destId="{C974F2B5-776E-4228-86A0-56C63EB5F538}" srcOrd="2" destOrd="0" presId="urn:microsoft.com/office/officeart/2005/8/layout/lProcess2"/>
    <dgm:cxn modelId="{27295214-DC02-4895-986C-EB64206B69FD}" type="presParOf" srcId="{C974F2B5-776E-4228-86A0-56C63EB5F538}" destId="{A9DB1F56-B44B-41C2-818B-514C686D1A94}" srcOrd="0" destOrd="0" presId="urn:microsoft.com/office/officeart/2005/8/layout/lProcess2"/>
    <dgm:cxn modelId="{3BA3E096-FBF1-4214-9CE5-64864B2C326F}" type="presParOf" srcId="{A9DB1F56-B44B-41C2-818B-514C686D1A94}" destId="{BAEE87F2-0A92-466B-8C29-4D44E05AB757}" srcOrd="0" destOrd="0" presId="urn:microsoft.com/office/officeart/2005/8/layout/lProcess2"/>
    <dgm:cxn modelId="{CC7EE0CC-5DA6-462F-BF8E-448CD864CF59}" type="presParOf" srcId="{A9DB1F56-B44B-41C2-818B-514C686D1A94}" destId="{E5E7713C-A347-40E1-9703-609B49606F08}" srcOrd="1" destOrd="0" presId="urn:microsoft.com/office/officeart/2005/8/layout/lProcess2"/>
    <dgm:cxn modelId="{9F5A6517-B105-47BB-94A9-C2CAF52E0F6E}" type="presParOf" srcId="{A9DB1F56-B44B-41C2-818B-514C686D1A94}" destId="{513ACC3D-AA94-4F14-B15D-1ED71C884BB0}" srcOrd="2" destOrd="0" presId="urn:microsoft.com/office/officeart/2005/8/layout/lProcess2"/>
    <dgm:cxn modelId="{97691431-533D-46E2-9219-25011BAD8018}" type="presParOf" srcId="{3F4D40DA-1CD3-4EC9-80E1-A1ED2CE427D7}" destId="{A2556313-1D69-48EE-9D26-119692801666}" srcOrd="1" destOrd="0" presId="urn:microsoft.com/office/officeart/2005/8/layout/lProcess2"/>
    <dgm:cxn modelId="{64D83AA9-E6E6-4EFA-9FE3-47691ED2111B}" type="presParOf" srcId="{3F4D40DA-1CD3-4EC9-80E1-A1ED2CE427D7}" destId="{FD4373C2-2C44-4C30-B2E2-A2266BF7F3D7}" srcOrd="2" destOrd="0" presId="urn:microsoft.com/office/officeart/2005/8/layout/lProcess2"/>
    <dgm:cxn modelId="{ABF89CDE-58DF-4FB1-BCB3-D20032A46B8C}" type="presParOf" srcId="{FD4373C2-2C44-4C30-B2E2-A2266BF7F3D7}" destId="{D1984B02-359F-4BCD-854A-A74F4CDCEF94}" srcOrd="0" destOrd="0" presId="urn:microsoft.com/office/officeart/2005/8/layout/lProcess2"/>
    <dgm:cxn modelId="{2593A781-8666-45D2-B5D5-C74744DDCCD7}" type="presParOf" srcId="{FD4373C2-2C44-4C30-B2E2-A2266BF7F3D7}" destId="{CF02DC47-A79A-4D15-81E9-3104E5886918}" srcOrd="1" destOrd="0" presId="urn:microsoft.com/office/officeart/2005/8/layout/lProcess2"/>
    <dgm:cxn modelId="{5EB83A10-7D36-4921-BDE0-86B568827E69}" type="presParOf" srcId="{FD4373C2-2C44-4C30-B2E2-A2266BF7F3D7}" destId="{ED530E75-6635-4459-B6DF-2E36B770A05B}" srcOrd="2" destOrd="0" presId="urn:microsoft.com/office/officeart/2005/8/layout/lProcess2"/>
    <dgm:cxn modelId="{8701E226-942D-4FB8-9B78-3FE2EEDB1301}" type="presParOf" srcId="{ED530E75-6635-4459-B6DF-2E36B770A05B}" destId="{7F6FACBA-2A3E-4307-94B7-85FF6B6CE738}" srcOrd="0" destOrd="0" presId="urn:microsoft.com/office/officeart/2005/8/layout/lProcess2"/>
    <dgm:cxn modelId="{BD543CBE-05DB-409A-BE9B-47CE0502B1ED}" type="presParOf" srcId="{7F6FACBA-2A3E-4307-94B7-85FF6B6CE738}" destId="{C5057DC6-6B41-44AB-8296-2C6EE1543FAA}" srcOrd="0" destOrd="0" presId="urn:microsoft.com/office/officeart/2005/8/layout/lProcess2"/>
    <dgm:cxn modelId="{BEC6C80E-7FCA-4727-845B-4E4B16019DA4}" type="presParOf" srcId="{7F6FACBA-2A3E-4307-94B7-85FF6B6CE738}" destId="{61978A84-857A-4CC8-A35B-7D319C65393E}" srcOrd="1" destOrd="0" presId="urn:microsoft.com/office/officeart/2005/8/layout/lProcess2"/>
    <dgm:cxn modelId="{E24A2F00-730B-4B2A-9207-24DC8D915AAB}" type="presParOf" srcId="{7F6FACBA-2A3E-4307-94B7-85FF6B6CE738}" destId="{974A11EE-D8F1-4BCB-9C8D-938C24328E35}" srcOrd="2" destOrd="0" presId="urn:microsoft.com/office/officeart/2005/8/layout/lProcess2"/>
    <dgm:cxn modelId="{04F0B5CB-5934-4E2F-B9D6-917420FE4758}" type="presParOf" srcId="{3F4D40DA-1CD3-4EC9-80E1-A1ED2CE427D7}" destId="{A35636BE-88F3-4CD6-B344-39381AFE7044}" srcOrd="3" destOrd="0" presId="urn:microsoft.com/office/officeart/2005/8/layout/lProcess2"/>
    <dgm:cxn modelId="{70CC7E4C-9FC2-4B27-8167-F4397374CB0C}" type="presParOf" srcId="{3F4D40DA-1CD3-4EC9-80E1-A1ED2CE427D7}" destId="{B6545108-6082-478F-A7C1-072ADB36655B}" srcOrd="4" destOrd="0" presId="urn:microsoft.com/office/officeart/2005/8/layout/lProcess2"/>
    <dgm:cxn modelId="{E09C445A-B9DB-43D9-A823-F6736F4A4721}" type="presParOf" srcId="{B6545108-6082-478F-A7C1-072ADB36655B}" destId="{60A5BDB9-80B6-4333-AF60-D03D92B3F29F}" srcOrd="0" destOrd="0" presId="urn:microsoft.com/office/officeart/2005/8/layout/lProcess2"/>
    <dgm:cxn modelId="{111414F0-96D8-4FB1-9FDD-E09CCBDA9494}" type="presParOf" srcId="{B6545108-6082-478F-A7C1-072ADB36655B}" destId="{707A4CD9-356E-4279-BBBA-054E392218E5}" srcOrd="1" destOrd="0" presId="urn:microsoft.com/office/officeart/2005/8/layout/lProcess2"/>
    <dgm:cxn modelId="{8804AA68-BDBA-4DD3-AE9D-4E26BDA601B7}" type="presParOf" srcId="{B6545108-6082-478F-A7C1-072ADB36655B}" destId="{CE14CF05-3146-4415-B9BE-A64513FF81F8}" srcOrd="2" destOrd="0" presId="urn:microsoft.com/office/officeart/2005/8/layout/lProcess2"/>
    <dgm:cxn modelId="{2E778270-9292-412D-B3D3-65C205C146D6}" type="presParOf" srcId="{CE14CF05-3146-4415-B9BE-A64513FF81F8}" destId="{D7302072-DD61-420A-A5B4-841B4A51DEC1}" srcOrd="0" destOrd="0" presId="urn:microsoft.com/office/officeart/2005/8/layout/lProcess2"/>
    <dgm:cxn modelId="{C8DF08E1-6E9D-4391-A364-15FA4D4FDDC7}" type="presParOf" srcId="{D7302072-DD61-420A-A5B4-841B4A51DEC1}" destId="{705BD17A-A13E-4CAD-876C-2EC3E56B22FA}" srcOrd="0" destOrd="0" presId="urn:microsoft.com/office/officeart/2005/8/layout/lProcess2"/>
    <dgm:cxn modelId="{8631A0A0-1E3B-4D86-A115-921872BC2CC8}" type="presParOf" srcId="{D7302072-DD61-420A-A5B4-841B4A51DEC1}" destId="{0604226A-2EE3-4BDA-AB2F-12341A4976E8}" srcOrd="1" destOrd="0" presId="urn:microsoft.com/office/officeart/2005/8/layout/lProcess2"/>
    <dgm:cxn modelId="{3FBA3279-1ED8-4A0E-88A6-BE219345F2A4}" type="presParOf" srcId="{D7302072-DD61-420A-A5B4-841B4A51DEC1}" destId="{F2C43595-95FD-4B69-A3B0-1A2764CDF195}" srcOrd="2" destOrd="0" presId="urn:microsoft.com/office/officeart/2005/8/layout/lProcess2"/>
    <dgm:cxn modelId="{9C5C1DB0-EBF7-4840-A605-4B95FFF14D68}" type="presParOf" srcId="{3F4D40DA-1CD3-4EC9-80E1-A1ED2CE427D7}" destId="{550F3BAD-C826-4F0C-9B16-33858A26A614}" srcOrd="5" destOrd="0" presId="urn:microsoft.com/office/officeart/2005/8/layout/lProcess2"/>
    <dgm:cxn modelId="{7FBB45F1-470F-46CF-9E94-C1C21F3EC508}" type="presParOf" srcId="{3F4D40DA-1CD3-4EC9-80E1-A1ED2CE427D7}" destId="{23D32759-29F3-4C4B-AE88-2D91F581374A}" srcOrd="6" destOrd="0" presId="urn:microsoft.com/office/officeart/2005/8/layout/lProcess2"/>
    <dgm:cxn modelId="{5998BD2F-9FC4-4841-A27A-82B449898381}" type="presParOf" srcId="{23D32759-29F3-4C4B-AE88-2D91F581374A}" destId="{18445F10-4714-4679-9DB7-A2304F41A6A0}" srcOrd="0" destOrd="0" presId="urn:microsoft.com/office/officeart/2005/8/layout/lProcess2"/>
    <dgm:cxn modelId="{4F305D40-DE1C-4251-A819-3E6AF6EFC825}" type="presParOf" srcId="{23D32759-29F3-4C4B-AE88-2D91F581374A}" destId="{3E4FDAB2-3EE2-460C-A4E5-1E260277B772}" srcOrd="1" destOrd="0" presId="urn:microsoft.com/office/officeart/2005/8/layout/lProcess2"/>
    <dgm:cxn modelId="{65D207BF-EDE7-4936-A17A-F27EDCBC1DBF}" type="presParOf" srcId="{23D32759-29F3-4C4B-AE88-2D91F581374A}" destId="{E04EB915-94D9-4AC8-AFA6-1CEB4E84323C}" srcOrd="2" destOrd="0" presId="urn:microsoft.com/office/officeart/2005/8/layout/lProcess2"/>
    <dgm:cxn modelId="{CB125240-5474-4796-A041-3943247F1EE3}" type="presParOf" srcId="{E04EB915-94D9-4AC8-AFA6-1CEB4E84323C}" destId="{9D8898B3-80A8-48C9-9AC3-8C7F3D1B128C}"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61957C-4FE3-4244-8BA6-71B07B2F30F6}" type="doc">
      <dgm:prSet loTypeId="urn:microsoft.com/office/officeart/2005/8/layout/pList2" loCatId="list" qsTypeId="urn:microsoft.com/office/officeart/2005/8/quickstyle/simple5" qsCatId="simple" csTypeId="urn:microsoft.com/office/officeart/2005/8/colors/colorful2" csCatId="colorful" phldr="1"/>
      <dgm:spPr/>
    </dgm:pt>
    <dgm:pt modelId="{837A7E60-CFCC-48DA-8AD4-D85F9C5A42E9}">
      <dgm:prSet phldrT="[Texte]" custT="1"/>
      <dgm:spPr>
        <a:solidFill>
          <a:srgbClr val="FFC0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400" dirty="0" smtClean="0">
              <a:solidFill>
                <a:srgbClr val="002060"/>
              </a:solidFill>
              <a:latin typeface="Garamond" pitchFamily="18" charset="0"/>
            </a:rPr>
            <a:t>Le monde entier est un théâtre, Et tous, hommes et femmes, n'en sont que les acteurs. Et notre vie durant nous jouons plusieurs rôles. </a:t>
          </a:r>
        </a:p>
        <a:p>
          <a:pPr marL="0" marR="0" indent="0" defTabSz="914400" eaLnBrk="1" fontAlgn="auto" latinLnBrk="0" hangingPunct="1">
            <a:lnSpc>
              <a:spcPct val="100000"/>
            </a:lnSpc>
            <a:spcBef>
              <a:spcPts val="0"/>
            </a:spcBef>
            <a:spcAft>
              <a:spcPts val="0"/>
            </a:spcAft>
            <a:buClrTx/>
            <a:buSzTx/>
            <a:buFontTx/>
            <a:buNone/>
            <a:tabLst/>
            <a:defRPr/>
          </a:pPr>
          <a:r>
            <a:rPr lang="fr-FR" sz="2400" i="1" dirty="0" smtClean="0">
              <a:solidFill>
                <a:srgbClr val="002060"/>
              </a:solidFill>
              <a:latin typeface="Garamond" pitchFamily="18" charset="0"/>
            </a:rPr>
            <a:t>William Shakespeare</a:t>
          </a:r>
          <a:endParaRPr lang="fr-FR" sz="2400" i="1" dirty="0">
            <a:solidFill>
              <a:srgbClr val="002060"/>
            </a:solidFill>
            <a:latin typeface="Garamond" pitchFamily="18" charset="0"/>
          </a:endParaRPr>
        </a:p>
      </dgm:t>
    </dgm:pt>
    <dgm:pt modelId="{9D5FDB93-53A7-4867-8039-A0EECB5AC9CE}" type="parTrans" cxnId="{9DD28CCC-C96C-4C2C-8EA3-8C0BDA3AB19B}">
      <dgm:prSet/>
      <dgm:spPr/>
      <dgm:t>
        <a:bodyPr/>
        <a:lstStyle/>
        <a:p>
          <a:endParaRPr lang="fr-FR"/>
        </a:p>
      </dgm:t>
    </dgm:pt>
    <dgm:pt modelId="{9AEC4BAE-BD35-48AB-9106-FD66B6987ECC}" type="sibTrans" cxnId="{9DD28CCC-C96C-4C2C-8EA3-8C0BDA3AB19B}">
      <dgm:prSet/>
      <dgm:spPr/>
      <dgm:t>
        <a:bodyPr/>
        <a:lstStyle/>
        <a:p>
          <a:endParaRPr lang="fr-FR"/>
        </a:p>
      </dgm:t>
    </dgm:pt>
    <dgm:pt modelId="{2F368CFE-85E0-4EFF-A266-3641FAF8C25F}">
      <dgm:prSet phldrT="[Texte]"/>
      <dgm:spPr>
        <a:solidFill>
          <a:srgbClr val="002060"/>
        </a:solidFill>
      </dgm:spPr>
      <dgm:t>
        <a:bodyPr/>
        <a:lstStyle/>
        <a:p>
          <a:r>
            <a:rPr lang="fr-FR" dirty="0" smtClean="0">
              <a:latin typeface="Garamond" panose="02020404030301010803" pitchFamily="18" charset="0"/>
            </a:rPr>
            <a:t>Le rôle de tout être humain, c’est de faire la preuve que le monde n’est pas sans raison. </a:t>
          </a:r>
        </a:p>
        <a:p>
          <a:r>
            <a:rPr lang="fr-FR" i="1" dirty="0" smtClean="0">
              <a:latin typeface="Garamond" panose="02020404030301010803" pitchFamily="18" charset="0"/>
            </a:rPr>
            <a:t>Abbé Pierre</a:t>
          </a:r>
          <a:endParaRPr lang="fr-FR" i="1" dirty="0">
            <a:latin typeface="Garamond" panose="02020404030301010803" pitchFamily="18" charset="0"/>
          </a:endParaRPr>
        </a:p>
      </dgm:t>
    </dgm:pt>
    <dgm:pt modelId="{DEAA36D6-C2C4-416D-BEFA-27FD336A5246}" type="parTrans" cxnId="{2A641C63-3798-43FF-AE97-D5175DF36CEB}">
      <dgm:prSet/>
      <dgm:spPr/>
      <dgm:t>
        <a:bodyPr/>
        <a:lstStyle/>
        <a:p>
          <a:endParaRPr lang="fr-FR"/>
        </a:p>
      </dgm:t>
    </dgm:pt>
    <dgm:pt modelId="{0B139DA9-6E71-4EF2-A364-3C3D7378ECFF}" type="sibTrans" cxnId="{2A641C63-3798-43FF-AE97-D5175DF36CEB}">
      <dgm:prSet/>
      <dgm:spPr/>
      <dgm:t>
        <a:bodyPr/>
        <a:lstStyle/>
        <a:p>
          <a:endParaRPr lang="fr-FR"/>
        </a:p>
      </dgm:t>
    </dgm:pt>
    <dgm:pt modelId="{9592EB71-7D71-45F3-97D5-25704AA8DF63}">
      <dgm:prSet/>
      <dgm:spPr/>
      <dgm:t>
        <a:bodyPr/>
        <a:lstStyle/>
        <a:p>
          <a:r>
            <a:rPr lang="fr-FR" dirty="0" smtClean="0">
              <a:latin typeface="Garamond" pitchFamily="18" charset="0"/>
            </a:rPr>
            <a:t>Je me persuadais que chaque être, ou tout au moins chaque élu avait un rôle à jouer sur la terre, le sien précisément, et qui ne ressemblait à nul autre </a:t>
          </a:r>
        </a:p>
        <a:p>
          <a:r>
            <a:rPr lang="fr-FR" i="1" dirty="0" smtClean="0">
              <a:latin typeface="Garamond" pitchFamily="18" charset="0"/>
            </a:rPr>
            <a:t>André Gide</a:t>
          </a:r>
          <a:endParaRPr lang="fr-FR" dirty="0">
            <a:latin typeface="Garamond" pitchFamily="18" charset="0"/>
          </a:endParaRPr>
        </a:p>
      </dgm:t>
    </dgm:pt>
    <dgm:pt modelId="{3B521C28-4BDE-4B95-A984-D57588E272A0}" type="parTrans" cxnId="{73C91E81-9E24-4337-B2F2-9B4DBAEFBA49}">
      <dgm:prSet/>
      <dgm:spPr/>
      <dgm:t>
        <a:bodyPr/>
        <a:lstStyle/>
        <a:p>
          <a:endParaRPr lang="fr-FR"/>
        </a:p>
      </dgm:t>
    </dgm:pt>
    <dgm:pt modelId="{0A49A417-4CED-40BE-982F-011A547716A7}" type="sibTrans" cxnId="{73C91E81-9E24-4337-B2F2-9B4DBAEFBA49}">
      <dgm:prSet/>
      <dgm:spPr/>
      <dgm:t>
        <a:bodyPr/>
        <a:lstStyle/>
        <a:p>
          <a:endParaRPr lang="fr-FR"/>
        </a:p>
      </dgm:t>
    </dgm:pt>
    <dgm:pt modelId="{9B6D72E6-40E7-4C59-BE99-4F659A8C75F0}" type="pres">
      <dgm:prSet presAssocID="{AA61957C-4FE3-4244-8BA6-71B07B2F30F6}" presName="Name0" presStyleCnt="0">
        <dgm:presLayoutVars>
          <dgm:dir/>
          <dgm:resizeHandles val="exact"/>
        </dgm:presLayoutVars>
      </dgm:prSet>
      <dgm:spPr/>
    </dgm:pt>
    <dgm:pt modelId="{022BCD71-9727-4973-8977-B810CD4CED6D}" type="pres">
      <dgm:prSet presAssocID="{AA61957C-4FE3-4244-8BA6-71B07B2F30F6}" presName="bkgdShp" presStyleLbl="alignAccFollowNode1" presStyleIdx="0" presStyleCnt="1"/>
      <dgm:spPr>
        <a:solidFill>
          <a:srgbClr val="D755CE">
            <a:alpha val="90000"/>
          </a:srgbClr>
        </a:solidFill>
      </dgm:spPr>
    </dgm:pt>
    <dgm:pt modelId="{219AFA24-22F6-4B3E-A814-0087541527E4}" type="pres">
      <dgm:prSet presAssocID="{AA61957C-4FE3-4244-8BA6-71B07B2F30F6}" presName="linComp" presStyleCnt="0"/>
      <dgm:spPr/>
    </dgm:pt>
    <dgm:pt modelId="{2FFE3A11-4DC7-4505-B5DF-E7035D170FD3}" type="pres">
      <dgm:prSet presAssocID="{837A7E60-CFCC-48DA-8AD4-D85F9C5A42E9}" presName="compNode" presStyleCnt="0"/>
      <dgm:spPr/>
    </dgm:pt>
    <dgm:pt modelId="{134E954E-5593-42A5-98A4-ACA7CF9265D0}" type="pres">
      <dgm:prSet presAssocID="{837A7E60-CFCC-48DA-8AD4-D85F9C5A42E9}" presName="node" presStyleLbl="node1" presStyleIdx="0" presStyleCnt="3">
        <dgm:presLayoutVars>
          <dgm:bulletEnabled val="1"/>
        </dgm:presLayoutVars>
      </dgm:prSet>
      <dgm:spPr/>
      <dgm:t>
        <a:bodyPr/>
        <a:lstStyle/>
        <a:p>
          <a:endParaRPr lang="fr-FR"/>
        </a:p>
      </dgm:t>
    </dgm:pt>
    <dgm:pt modelId="{37E937F6-773E-4903-8553-D83C824D686C}" type="pres">
      <dgm:prSet presAssocID="{837A7E60-CFCC-48DA-8AD4-D85F9C5A42E9}" presName="invisiNode" presStyleLbl="node1" presStyleIdx="0" presStyleCnt="3"/>
      <dgm:spPr/>
    </dgm:pt>
    <dgm:pt modelId="{2E55DE78-05FE-4BF0-86A2-4B770BFA6D2E}" type="pres">
      <dgm:prSet presAssocID="{837A7E60-CFCC-48DA-8AD4-D85F9C5A42E9}" presName="imagNode" presStyleLbl="fgImgPlace1" presStyleIdx="0" presStyleCnt="3" custScaleX="68227"/>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fr-FR"/>
        </a:p>
      </dgm:t>
    </dgm:pt>
    <dgm:pt modelId="{88DCB913-85DC-42DF-8D59-55B30986BCCA}" type="pres">
      <dgm:prSet presAssocID="{9AEC4BAE-BD35-48AB-9106-FD66B6987ECC}" presName="sibTrans" presStyleLbl="sibTrans2D1" presStyleIdx="0" presStyleCnt="0"/>
      <dgm:spPr/>
      <dgm:t>
        <a:bodyPr/>
        <a:lstStyle/>
        <a:p>
          <a:endParaRPr lang="fr-FR"/>
        </a:p>
      </dgm:t>
    </dgm:pt>
    <dgm:pt modelId="{931CB9D4-E8F7-4F02-B43A-E1C5209A581B}" type="pres">
      <dgm:prSet presAssocID="{9592EB71-7D71-45F3-97D5-25704AA8DF63}" presName="compNode" presStyleCnt="0"/>
      <dgm:spPr/>
    </dgm:pt>
    <dgm:pt modelId="{B62CA8AE-EFF4-4D0B-92A2-31422940F676}" type="pres">
      <dgm:prSet presAssocID="{9592EB71-7D71-45F3-97D5-25704AA8DF63}" presName="node" presStyleLbl="node1" presStyleIdx="1" presStyleCnt="3">
        <dgm:presLayoutVars>
          <dgm:bulletEnabled val="1"/>
        </dgm:presLayoutVars>
      </dgm:prSet>
      <dgm:spPr/>
      <dgm:t>
        <a:bodyPr/>
        <a:lstStyle/>
        <a:p>
          <a:endParaRPr lang="fr-FR"/>
        </a:p>
      </dgm:t>
    </dgm:pt>
    <dgm:pt modelId="{50E2FAAD-FDCD-4A6A-8C01-64ECEEA713EC}" type="pres">
      <dgm:prSet presAssocID="{9592EB71-7D71-45F3-97D5-25704AA8DF63}" presName="invisiNode" presStyleLbl="node1" presStyleIdx="1" presStyleCnt="3"/>
      <dgm:spPr/>
    </dgm:pt>
    <dgm:pt modelId="{24D91CE5-A1CD-4C6A-AFC6-BCA4BA4E2F4B}" type="pres">
      <dgm:prSet presAssocID="{9592EB71-7D71-45F3-97D5-25704AA8DF63}" presName="imagNode" presStyleLbl="fgImgPlace1" presStyleIdx="1" presStyleCnt="3" custScaleX="70260" custScaleY="111765"/>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fr-FR"/>
        </a:p>
      </dgm:t>
    </dgm:pt>
    <dgm:pt modelId="{C32F9415-B741-48E9-A8E8-9CE1CE2618AB}" type="pres">
      <dgm:prSet presAssocID="{0A49A417-4CED-40BE-982F-011A547716A7}" presName="sibTrans" presStyleLbl="sibTrans2D1" presStyleIdx="0" presStyleCnt="0"/>
      <dgm:spPr/>
      <dgm:t>
        <a:bodyPr/>
        <a:lstStyle/>
        <a:p>
          <a:endParaRPr lang="fr-FR"/>
        </a:p>
      </dgm:t>
    </dgm:pt>
    <dgm:pt modelId="{EF252B71-CE37-4BED-86DC-2792BC0E42D7}" type="pres">
      <dgm:prSet presAssocID="{2F368CFE-85E0-4EFF-A266-3641FAF8C25F}" presName="compNode" presStyleCnt="0"/>
      <dgm:spPr/>
    </dgm:pt>
    <dgm:pt modelId="{635AE6EF-AB7B-486B-88EC-7971DE47FD0E}" type="pres">
      <dgm:prSet presAssocID="{2F368CFE-85E0-4EFF-A266-3641FAF8C25F}" presName="node" presStyleLbl="node1" presStyleIdx="2" presStyleCnt="3">
        <dgm:presLayoutVars>
          <dgm:bulletEnabled val="1"/>
        </dgm:presLayoutVars>
      </dgm:prSet>
      <dgm:spPr/>
      <dgm:t>
        <a:bodyPr/>
        <a:lstStyle/>
        <a:p>
          <a:endParaRPr lang="fr-FR"/>
        </a:p>
      </dgm:t>
    </dgm:pt>
    <dgm:pt modelId="{C7674981-9CAC-4DB2-8F3F-5EBFE8DAE371}" type="pres">
      <dgm:prSet presAssocID="{2F368CFE-85E0-4EFF-A266-3641FAF8C25F}" presName="invisiNode" presStyleLbl="node1" presStyleIdx="2" presStyleCnt="3"/>
      <dgm:spPr/>
    </dgm:pt>
    <dgm:pt modelId="{854478E5-ED3A-452C-8757-84796080CA79}" type="pres">
      <dgm:prSet presAssocID="{2F368CFE-85E0-4EFF-A266-3641FAF8C25F}" presName="imagNode" presStyleLbl="fgImgPlac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Lst>
  <dgm:cxnLst>
    <dgm:cxn modelId="{CF7BCC99-B337-4DEC-A397-597E77C6DC5A}" type="presOf" srcId="{9592EB71-7D71-45F3-97D5-25704AA8DF63}" destId="{B62CA8AE-EFF4-4D0B-92A2-31422940F676}" srcOrd="0" destOrd="0" presId="urn:microsoft.com/office/officeart/2005/8/layout/pList2"/>
    <dgm:cxn modelId="{CE56E02D-4975-489F-A1BE-B20EB7218977}" type="presOf" srcId="{9AEC4BAE-BD35-48AB-9106-FD66B6987ECC}" destId="{88DCB913-85DC-42DF-8D59-55B30986BCCA}" srcOrd="0" destOrd="0" presId="urn:microsoft.com/office/officeart/2005/8/layout/pList2"/>
    <dgm:cxn modelId="{2A641C63-3798-43FF-AE97-D5175DF36CEB}" srcId="{AA61957C-4FE3-4244-8BA6-71B07B2F30F6}" destId="{2F368CFE-85E0-4EFF-A266-3641FAF8C25F}" srcOrd="2" destOrd="0" parTransId="{DEAA36D6-C2C4-416D-BEFA-27FD336A5246}" sibTransId="{0B139DA9-6E71-4EF2-A364-3C3D7378ECFF}"/>
    <dgm:cxn modelId="{9DD28CCC-C96C-4C2C-8EA3-8C0BDA3AB19B}" srcId="{AA61957C-4FE3-4244-8BA6-71B07B2F30F6}" destId="{837A7E60-CFCC-48DA-8AD4-D85F9C5A42E9}" srcOrd="0" destOrd="0" parTransId="{9D5FDB93-53A7-4867-8039-A0EECB5AC9CE}" sibTransId="{9AEC4BAE-BD35-48AB-9106-FD66B6987ECC}"/>
    <dgm:cxn modelId="{8D1F1A0C-C307-4609-847A-A0EDCC3BC44A}" type="presOf" srcId="{AA61957C-4FE3-4244-8BA6-71B07B2F30F6}" destId="{9B6D72E6-40E7-4C59-BE99-4F659A8C75F0}" srcOrd="0" destOrd="0" presId="urn:microsoft.com/office/officeart/2005/8/layout/pList2"/>
    <dgm:cxn modelId="{6810CCDD-15B4-4FEB-8DC4-F904525C4794}" type="presOf" srcId="{837A7E60-CFCC-48DA-8AD4-D85F9C5A42E9}" destId="{134E954E-5593-42A5-98A4-ACA7CF9265D0}" srcOrd="0" destOrd="0" presId="urn:microsoft.com/office/officeart/2005/8/layout/pList2"/>
    <dgm:cxn modelId="{73C91E81-9E24-4337-B2F2-9B4DBAEFBA49}" srcId="{AA61957C-4FE3-4244-8BA6-71B07B2F30F6}" destId="{9592EB71-7D71-45F3-97D5-25704AA8DF63}" srcOrd="1" destOrd="0" parTransId="{3B521C28-4BDE-4B95-A984-D57588E272A0}" sibTransId="{0A49A417-4CED-40BE-982F-011A547716A7}"/>
    <dgm:cxn modelId="{4BFBADC6-A5B6-4975-ABF3-1D041E230396}" type="presOf" srcId="{0A49A417-4CED-40BE-982F-011A547716A7}" destId="{C32F9415-B741-48E9-A8E8-9CE1CE2618AB}" srcOrd="0" destOrd="0" presId="urn:microsoft.com/office/officeart/2005/8/layout/pList2"/>
    <dgm:cxn modelId="{1D21285C-6D5F-4C44-82C1-B3C7222E2345}" type="presOf" srcId="{2F368CFE-85E0-4EFF-A266-3641FAF8C25F}" destId="{635AE6EF-AB7B-486B-88EC-7971DE47FD0E}" srcOrd="0" destOrd="0" presId="urn:microsoft.com/office/officeart/2005/8/layout/pList2"/>
    <dgm:cxn modelId="{46145294-5175-4636-BE4B-42A9D863EB9C}" type="presParOf" srcId="{9B6D72E6-40E7-4C59-BE99-4F659A8C75F0}" destId="{022BCD71-9727-4973-8977-B810CD4CED6D}" srcOrd="0" destOrd="0" presId="urn:microsoft.com/office/officeart/2005/8/layout/pList2"/>
    <dgm:cxn modelId="{93F6AC95-A61A-41AB-A58E-9BF161A2F10F}" type="presParOf" srcId="{9B6D72E6-40E7-4C59-BE99-4F659A8C75F0}" destId="{219AFA24-22F6-4B3E-A814-0087541527E4}" srcOrd="1" destOrd="0" presId="urn:microsoft.com/office/officeart/2005/8/layout/pList2"/>
    <dgm:cxn modelId="{D9690C4D-6656-4BB4-B0AA-8BFF13961212}" type="presParOf" srcId="{219AFA24-22F6-4B3E-A814-0087541527E4}" destId="{2FFE3A11-4DC7-4505-B5DF-E7035D170FD3}" srcOrd="0" destOrd="0" presId="urn:microsoft.com/office/officeart/2005/8/layout/pList2"/>
    <dgm:cxn modelId="{87591B05-F008-4B91-9762-462E90CA3CB0}" type="presParOf" srcId="{2FFE3A11-4DC7-4505-B5DF-E7035D170FD3}" destId="{134E954E-5593-42A5-98A4-ACA7CF9265D0}" srcOrd="0" destOrd="0" presId="urn:microsoft.com/office/officeart/2005/8/layout/pList2"/>
    <dgm:cxn modelId="{EFE71F10-24DE-40ED-AB84-133034A33B1E}" type="presParOf" srcId="{2FFE3A11-4DC7-4505-B5DF-E7035D170FD3}" destId="{37E937F6-773E-4903-8553-D83C824D686C}" srcOrd="1" destOrd="0" presId="urn:microsoft.com/office/officeart/2005/8/layout/pList2"/>
    <dgm:cxn modelId="{EF61FE50-2985-48A4-8D0D-AFD9448B7D7D}" type="presParOf" srcId="{2FFE3A11-4DC7-4505-B5DF-E7035D170FD3}" destId="{2E55DE78-05FE-4BF0-86A2-4B770BFA6D2E}" srcOrd="2" destOrd="0" presId="urn:microsoft.com/office/officeart/2005/8/layout/pList2"/>
    <dgm:cxn modelId="{FE83EF80-DA62-4525-82D9-FACBF8441E2A}" type="presParOf" srcId="{219AFA24-22F6-4B3E-A814-0087541527E4}" destId="{88DCB913-85DC-42DF-8D59-55B30986BCCA}" srcOrd="1" destOrd="0" presId="urn:microsoft.com/office/officeart/2005/8/layout/pList2"/>
    <dgm:cxn modelId="{421AEC77-9688-4649-8FD5-90BC85617373}" type="presParOf" srcId="{219AFA24-22F6-4B3E-A814-0087541527E4}" destId="{931CB9D4-E8F7-4F02-B43A-E1C5209A581B}" srcOrd="2" destOrd="0" presId="urn:microsoft.com/office/officeart/2005/8/layout/pList2"/>
    <dgm:cxn modelId="{E68D3447-890E-4290-B406-ADBC6D77BA00}" type="presParOf" srcId="{931CB9D4-E8F7-4F02-B43A-E1C5209A581B}" destId="{B62CA8AE-EFF4-4D0B-92A2-31422940F676}" srcOrd="0" destOrd="0" presId="urn:microsoft.com/office/officeart/2005/8/layout/pList2"/>
    <dgm:cxn modelId="{BFF4CFC5-4215-4696-BC64-925C5039E1E6}" type="presParOf" srcId="{931CB9D4-E8F7-4F02-B43A-E1C5209A581B}" destId="{50E2FAAD-FDCD-4A6A-8C01-64ECEEA713EC}" srcOrd="1" destOrd="0" presId="urn:microsoft.com/office/officeart/2005/8/layout/pList2"/>
    <dgm:cxn modelId="{0D0FE3B4-B790-488D-9725-2A9ED1EBDBD5}" type="presParOf" srcId="{931CB9D4-E8F7-4F02-B43A-E1C5209A581B}" destId="{24D91CE5-A1CD-4C6A-AFC6-BCA4BA4E2F4B}" srcOrd="2" destOrd="0" presId="urn:microsoft.com/office/officeart/2005/8/layout/pList2"/>
    <dgm:cxn modelId="{2D446BF3-16EF-4553-AAA4-4D6295F3ACEA}" type="presParOf" srcId="{219AFA24-22F6-4B3E-A814-0087541527E4}" destId="{C32F9415-B741-48E9-A8E8-9CE1CE2618AB}" srcOrd="3" destOrd="0" presId="urn:microsoft.com/office/officeart/2005/8/layout/pList2"/>
    <dgm:cxn modelId="{F637D753-27E1-40D6-92CA-3C2B3F98FF9E}" type="presParOf" srcId="{219AFA24-22F6-4B3E-A814-0087541527E4}" destId="{EF252B71-CE37-4BED-86DC-2792BC0E42D7}" srcOrd="4" destOrd="0" presId="urn:microsoft.com/office/officeart/2005/8/layout/pList2"/>
    <dgm:cxn modelId="{45FA949D-C3F7-4DF7-9560-3C5D0D0B93B0}" type="presParOf" srcId="{EF252B71-CE37-4BED-86DC-2792BC0E42D7}" destId="{635AE6EF-AB7B-486B-88EC-7971DE47FD0E}" srcOrd="0" destOrd="0" presId="urn:microsoft.com/office/officeart/2005/8/layout/pList2"/>
    <dgm:cxn modelId="{6C216EBA-013C-4511-95B1-A48D6942730A}" type="presParOf" srcId="{EF252B71-CE37-4BED-86DC-2792BC0E42D7}" destId="{C7674981-9CAC-4DB2-8F3F-5EBFE8DAE371}" srcOrd="1" destOrd="0" presId="urn:microsoft.com/office/officeart/2005/8/layout/pList2"/>
    <dgm:cxn modelId="{3A66B53E-BFB2-4E75-923E-51DEF9C8099D}" type="presParOf" srcId="{EF252B71-CE37-4BED-86DC-2792BC0E42D7}" destId="{854478E5-ED3A-452C-8757-84796080CA79}"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9F3AD0-53D5-4F07-B5AF-DB9D3A936BA5}" type="doc">
      <dgm:prSet loTypeId="urn:microsoft.com/office/officeart/2008/layout/VerticalCurvedList" loCatId="list" qsTypeId="urn:microsoft.com/office/officeart/2005/8/quickstyle/simple5" qsCatId="simple" csTypeId="urn:microsoft.com/office/officeart/2005/8/colors/colorful3" csCatId="colorful" phldr="1"/>
      <dgm:spPr/>
      <dgm:t>
        <a:bodyPr/>
        <a:lstStyle/>
        <a:p>
          <a:endParaRPr lang="fr-FR"/>
        </a:p>
      </dgm:t>
    </dgm:pt>
    <dgm:pt modelId="{0ECAF9A2-DD91-44B5-80E5-C2947B412E85}">
      <dgm:prSet phldrT="[Texte]"/>
      <dgm:spPr/>
      <dgm:t>
        <a:bodyPr/>
        <a:lstStyle/>
        <a:p>
          <a:r>
            <a:rPr lang="fr-FR" dirty="0" smtClean="0"/>
            <a:t>Le rôle de chaque être dans l’univers</a:t>
          </a:r>
          <a:endParaRPr lang="fr-FR" dirty="0"/>
        </a:p>
      </dgm:t>
    </dgm:pt>
    <dgm:pt modelId="{8B0E660E-A623-4199-8686-F559694FABA9}" type="parTrans" cxnId="{A4C49662-12DB-444E-AE6F-98ABA76E0E51}">
      <dgm:prSet/>
      <dgm:spPr/>
      <dgm:t>
        <a:bodyPr/>
        <a:lstStyle/>
        <a:p>
          <a:endParaRPr lang="fr-FR"/>
        </a:p>
      </dgm:t>
    </dgm:pt>
    <dgm:pt modelId="{A7C295CC-4C91-4E52-8784-07EF809803A1}" type="sibTrans" cxnId="{A4C49662-12DB-444E-AE6F-98ABA76E0E51}">
      <dgm:prSet/>
      <dgm:spPr/>
      <dgm:t>
        <a:bodyPr/>
        <a:lstStyle/>
        <a:p>
          <a:endParaRPr lang="fr-FR"/>
        </a:p>
      </dgm:t>
    </dgm:pt>
    <dgm:pt modelId="{BA08152A-069E-48BB-B677-BF4ACCD40F53}">
      <dgm:prSet phldrT="[Texte]"/>
      <dgm:spPr/>
      <dgm:t>
        <a:bodyPr/>
        <a:lstStyle/>
        <a:p>
          <a:r>
            <a:rPr lang="fr-FR" dirty="0" smtClean="0"/>
            <a:t>Le support naturel des priorités de la vie</a:t>
          </a:r>
          <a:endParaRPr lang="fr-FR" dirty="0"/>
        </a:p>
      </dgm:t>
    </dgm:pt>
    <dgm:pt modelId="{210B7A5B-EE31-4091-8DDA-93DD61C0D4C7}" type="parTrans" cxnId="{CC67B1F4-7937-46F9-B579-9A8F769AF5A7}">
      <dgm:prSet/>
      <dgm:spPr/>
      <dgm:t>
        <a:bodyPr/>
        <a:lstStyle/>
        <a:p>
          <a:endParaRPr lang="fr-FR"/>
        </a:p>
      </dgm:t>
    </dgm:pt>
    <dgm:pt modelId="{95375677-FDB6-4811-8115-DCFA13421AE6}" type="sibTrans" cxnId="{CC67B1F4-7937-46F9-B579-9A8F769AF5A7}">
      <dgm:prSet/>
      <dgm:spPr/>
      <dgm:t>
        <a:bodyPr/>
        <a:lstStyle/>
        <a:p>
          <a:endParaRPr lang="fr-FR"/>
        </a:p>
      </dgm:t>
    </dgm:pt>
    <dgm:pt modelId="{C6141968-451F-4E28-B4A7-017F4109DC70}">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Les priorités de la réalisation humaine</a:t>
          </a:r>
          <a:endParaRPr lang="fr-FR" dirty="0"/>
        </a:p>
      </dgm:t>
    </dgm:pt>
    <dgm:pt modelId="{C64E19BB-D20D-413D-9EF0-2C2CB948E211}" type="parTrans" cxnId="{12423F3D-A597-42D1-9BAC-DEF7E179E4CE}">
      <dgm:prSet/>
      <dgm:spPr/>
      <dgm:t>
        <a:bodyPr/>
        <a:lstStyle/>
        <a:p>
          <a:endParaRPr lang="fr-FR"/>
        </a:p>
      </dgm:t>
    </dgm:pt>
    <dgm:pt modelId="{53C027B1-6A57-4AC1-86D3-AD41B37E1B15}" type="sibTrans" cxnId="{12423F3D-A597-42D1-9BAC-DEF7E179E4CE}">
      <dgm:prSet/>
      <dgm:spPr/>
      <dgm:t>
        <a:bodyPr/>
        <a:lstStyle/>
        <a:p>
          <a:endParaRPr lang="fr-FR"/>
        </a:p>
      </dgm:t>
    </dgm:pt>
    <dgm:pt modelId="{2E1E4911-3B62-4E04-87A9-53E64AAC1B27}" type="pres">
      <dgm:prSet presAssocID="{B19F3AD0-53D5-4F07-B5AF-DB9D3A936BA5}" presName="Name0" presStyleCnt="0">
        <dgm:presLayoutVars>
          <dgm:chMax val="7"/>
          <dgm:chPref val="7"/>
          <dgm:dir/>
        </dgm:presLayoutVars>
      </dgm:prSet>
      <dgm:spPr/>
      <dgm:t>
        <a:bodyPr/>
        <a:lstStyle/>
        <a:p>
          <a:endParaRPr lang="fr-FR"/>
        </a:p>
      </dgm:t>
    </dgm:pt>
    <dgm:pt modelId="{5B61AA33-92C0-45DA-BAB0-CA1B5B20B2C1}" type="pres">
      <dgm:prSet presAssocID="{B19F3AD0-53D5-4F07-B5AF-DB9D3A936BA5}" presName="Name1" presStyleCnt="0"/>
      <dgm:spPr/>
      <dgm:t>
        <a:bodyPr/>
        <a:lstStyle/>
        <a:p>
          <a:endParaRPr lang="fr-FR"/>
        </a:p>
      </dgm:t>
    </dgm:pt>
    <dgm:pt modelId="{7A91CDAE-DCE5-4380-9ED9-0A14862AB306}" type="pres">
      <dgm:prSet presAssocID="{B19F3AD0-53D5-4F07-B5AF-DB9D3A936BA5}" presName="cycle" presStyleCnt="0"/>
      <dgm:spPr/>
      <dgm:t>
        <a:bodyPr/>
        <a:lstStyle/>
        <a:p>
          <a:endParaRPr lang="fr-FR"/>
        </a:p>
      </dgm:t>
    </dgm:pt>
    <dgm:pt modelId="{B0284A1F-D81D-46A8-9461-D4FF2EA96DB7}" type="pres">
      <dgm:prSet presAssocID="{B19F3AD0-53D5-4F07-B5AF-DB9D3A936BA5}" presName="srcNode" presStyleLbl="node1" presStyleIdx="0" presStyleCnt="3"/>
      <dgm:spPr/>
      <dgm:t>
        <a:bodyPr/>
        <a:lstStyle/>
        <a:p>
          <a:endParaRPr lang="fr-FR"/>
        </a:p>
      </dgm:t>
    </dgm:pt>
    <dgm:pt modelId="{9DDCFE35-4DF2-41FF-8F01-53AB7660DA9B}" type="pres">
      <dgm:prSet presAssocID="{B19F3AD0-53D5-4F07-B5AF-DB9D3A936BA5}" presName="conn" presStyleLbl="parChTrans1D2" presStyleIdx="0" presStyleCnt="1"/>
      <dgm:spPr/>
      <dgm:t>
        <a:bodyPr/>
        <a:lstStyle/>
        <a:p>
          <a:endParaRPr lang="fr-FR"/>
        </a:p>
      </dgm:t>
    </dgm:pt>
    <dgm:pt modelId="{02C22C7A-4576-4F5E-AF8C-BA5C2FE7500F}" type="pres">
      <dgm:prSet presAssocID="{B19F3AD0-53D5-4F07-B5AF-DB9D3A936BA5}" presName="extraNode" presStyleLbl="node1" presStyleIdx="0" presStyleCnt="3"/>
      <dgm:spPr/>
      <dgm:t>
        <a:bodyPr/>
        <a:lstStyle/>
        <a:p>
          <a:endParaRPr lang="fr-FR"/>
        </a:p>
      </dgm:t>
    </dgm:pt>
    <dgm:pt modelId="{C4594D7D-834A-4C24-BF5F-B37C7FC53616}" type="pres">
      <dgm:prSet presAssocID="{B19F3AD0-53D5-4F07-B5AF-DB9D3A936BA5}" presName="dstNode" presStyleLbl="node1" presStyleIdx="0" presStyleCnt="3"/>
      <dgm:spPr/>
      <dgm:t>
        <a:bodyPr/>
        <a:lstStyle/>
        <a:p>
          <a:endParaRPr lang="fr-FR"/>
        </a:p>
      </dgm:t>
    </dgm:pt>
    <dgm:pt modelId="{E016C847-8848-42D2-9B4B-590D831D604D}" type="pres">
      <dgm:prSet presAssocID="{0ECAF9A2-DD91-44B5-80E5-C2947B412E85}" presName="text_1" presStyleLbl="node1" presStyleIdx="0" presStyleCnt="3">
        <dgm:presLayoutVars>
          <dgm:bulletEnabled val="1"/>
        </dgm:presLayoutVars>
      </dgm:prSet>
      <dgm:spPr/>
      <dgm:t>
        <a:bodyPr/>
        <a:lstStyle/>
        <a:p>
          <a:endParaRPr lang="fr-FR"/>
        </a:p>
      </dgm:t>
    </dgm:pt>
    <dgm:pt modelId="{FB6417BD-4415-4757-ADAD-832C4EAFC0B8}" type="pres">
      <dgm:prSet presAssocID="{0ECAF9A2-DD91-44B5-80E5-C2947B412E85}" presName="accent_1" presStyleCnt="0"/>
      <dgm:spPr/>
      <dgm:t>
        <a:bodyPr/>
        <a:lstStyle/>
        <a:p>
          <a:endParaRPr lang="fr-FR"/>
        </a:p>
      </dgm:t>
    </dgm:pt>
    <dgm:pt modelId="{09928F18-8410-4864-808C-94CA3E74332B}" type="pres">
      <dgm:prSet presAssocID="{0ECAF9A2-DD91-44B5-80E5-C2947B412E85}" presName="accentRepeatNode" presStyleLbl="solidFgAcc1" presStyleIdx="0" presStyleCnt="3"/>
      <dgm:spPr/>
      <dgm:t>
        <a:bodyPr/>
        <a:lstStyle/>
        <a:p>
          <a:endParaRPr lang="fr-FR"/>
        </a:p>
      </dgm:t>
    </dgm:pt>
    <dgm:pt modelId="{2E395BCD-58F9-47DB-AD82-168A3ED9C08C}" type="pres">
      <dgm:prSet presAssocID="{BA08152A-069E-48BB-B677-BF4ACCD40F53}" presName="text_2" presStyleLbl="node1" presStyleIdx="1" presStyleCnt="3">
        <dgm:presLayoutVars>
          <dgm:bulletEnabled val="1"/>
        </dgm:presLayoutVars>
      </dgm:prSet>
      <dgm:spPr/>
      <dgm:t>
        <a:bodyPr/>
        <a:lstStyle/>
        <a:p>
          <a:endParaRPr lang="fr-FR"/>
        </a:p>
      </dgm:t>
    </dgm:pt>
    <dgm:pt modelId="{53C11986-661C-4705-A854-485ED123B83A}" type="pres">
      <dgm:prSet presAssocID="{BA08152A-069E-48BB-B677-BF4ACCD40F53}" presName="accent_2" presStyleCnt="0"/>
      <dgm:spPr/>
      <dgm:t>
        <a:bodyPr/>
        <a:lstStyle/>
        <a:p>
          <a:endParaRPr lang="fr-FR"/>
        </a:p>
      </dgm:t>
    </dgm:pt>
    <dgm:pt modelId="{5155FC28-5DD0-4C8A-A356-6C52BF604594}" type="pres">
      <dgm:prSet presAssocID="{BA08152A-069E-48BB-B677-BF4ACCD40F53}" presName="accentRepeatNode" presStyleLbl="solidFgAcc1" presStyleIdx="1" presStyleCnt="3"/>
      <dgm:spPr/>
      <dgm:t>
        <a:bodyPr/>
        <a:lstStyle/>
        <a:p>
          <a:endParaRPr lang="fr-FR"/>
        </a:p>
      </dgm:t>
    </dgm:pt>
    <dgm:pt modelId="{AAD25699-AAE7-4ED5-99DC-2E9943991951}" type="pres">
      <dgm:prSet presAssocID="{C6141968-451F-4E28-B4A7-017F4109DC70}" presName="text_3" presStyleLbl="node1" presStyleIdx="2" presStyleCnt="3">
        <dgm:presLayoutVars>
          <dgm:bulletEnabled val="1"/>
        </dgm:presLayoutVars>
      </dgm:prSet>
      <dgm:spPr/>
      <dgm:t>
        <a:bodyPr/>
        <a:lstStyle/>
        <a:p>
          <a:endParaRPr lang="fr-FR"/>
        </a:p>
      </dgm:t>
    </dgm:pt>
    <dgm:pt modelId="{B58E07D5-CD01-40D0-9316-4CE424A96AC8}" type="pres">
      <dgm:prSet presAssocID="{C6141968-451F-4E28-B4A7-017F4109DC70}" presName="accent_3" presStyleCnt="0"/>
      <dgm:spPr/>
      <dgm:t>
        <a:bodyPr/>
        <a:lstStyle/>
        <a:p>
          <a:endParaRPr lang="fr-FR"/>
        </a:p>
      </dgm:t>
    </dgm:pt>
    <dgm:pt modelId="{990BA20A-2656-40E5-93C4-647E22D4476F}" type="pres">
      <dgm:prSet presAssocID="{C6141968-451F-4E28-B4A7-017F4109DC70}" presName="accentRepeatNode" presStyleLbl="solidFgAcc1" presStyleIdx="2" presStyleCnt="3"/>
      <dgm:spPr/>
      <dgm:t>
        <a:bodyPr/>
        <a:lstStyle/>
        <a:p>
          <a:endParaRPr lang="fr-FR"/>
        </a:p>
      </dgm:t>
    </dgm:pt>
  </dgm:ptLst>
  <dgm:cxnLst>
    <dgm:cxn modelId="{A4C49662-12DB-444E-AE6F-98ABA76E0E51}" srcId="{B19F3AD0-53D5-4F07-B5AF-DB9D3A936BA5}" destId="{0ECAF9A2-DD91-44B5-80E5-C2947B412E85}" srcOrd="0" destOrd="0" parTransId="{8B0E660E-A623-4199-8686-F559694FABA9}" sibTransId="{A7C295CC-4C91-4E52-8784-07EF809803A1}"/>
    <dgm:cxn modelId="{29B5CB62-6018-455A-B85F-AD17EE59F60B}" type="presOf" srcId="{BA08152A-069E-48BB-B677-BF4ACCD40F53}" destId="{2E395BCD-58F9-47DB-AD82-168A3ED9C08C}" srcOrd="0" destOrd="0" presId="urn:microsoft.com/office/officeart/2008/layout/VerticalCurvedList"/>
    <dgm:cxn modelId="{CC67B1F4-7937-46F9-B579-9A8F769AF5A7}" srcId="{B19F3AD0-53D5-4F07-B5AF-DB9D3A936BA5}" destId="{BA08152A-069E-48BB-B677-BF4ACCD40F53}" srcOrd="1" destOrd="0" parTransId="{210B7A5B-EE31-4091-8DDA-93DD61C0D4C7}" sibTransId="{95375677-FDB6-4811-8115-DCFA13421AE6}"/>
    <dgm:cxn modelId="{12423F3D-A597-42D1-9BAC-DEF7E179E4CE}" srcId="{B19F3AD0-53D5-4F07-B5AF-DB9D3A936BA5}" destId="{C6141968-451F-4E28-B4A7-017F4109DC70}" srcOrd="2" destOrd="0" parTransId="{C64E19BB-D20D-413D-9EF0-2C2CB948E211}" sibTransId="{53C027B1-6A57-4AC1-86D3-AD41B37E1B15}"/>
    <dgm:cxn modelId="{DC74C7D6-6C29-4BD8-B974-0971BAFE16D4}" type="presOf" srcId="{0ECAF9A2-DD91-44B5-80E5-C2947B412E85}" destId="{E016C847-8848-42D2-9B4B-590D831D604D}" srcOrd="0" destOrd="0" presId="urn:microsoft.com/office/officeart/2008/layout/VerticalCurvedList"/>
    <dgm:cxn modelId="{CF0C0CF5-30BF-42DE-B3B6-428E16F3C5C8}" type="presOf" srcId="{B19F3AD0-53D5-4F07-B5AF-DB9D3A936BA5}" destId="{2E1E4911-3B62-4E04-87A9-53E64AAC1B27}" srcOrd="0" destOrd="0" presId="urn:microsoft.com/office/officeart/2008/layout/VerticalCurvedList"/>
    <dgm:cxn modelId="{14626C3B-0C53-42DB-BFCA-0EC48E173E96}" type="presOf" srcId="{A7C295CC-4C91-4E52-8784-07EF809803A1}" destId="{9DDCFE35-4DF2-41FF-8F01-53AB7660DA9B}" srcOrd="0" destOrd="0" presId="urn:microsoft.com/office/officeart/2008/layout/VerticalCurvedList"/>
    <dgm:cxn modelId="{EB25A54F-ADC3-4AF6-8629-C74A87C8B43C}" type="presOf" srcId="{C6141968-451F-4E28-B4A7-017F4109DC70}" destId="{AAD25699-AAE7-4ED5-99DC-2E9943991951}" srcOrd="0" destOrd="0" presId="urn:microsoft.com/office/officeart/2008/layout/VerticalCurvedList"/>
    <dgm:cxn modelId="{FC78AB55-2C89-4328-B058-12CCA4E25767}" type="presParOf" srcId="{2E1E4911-3B62-4E04-87A9-53E64AAC1B27}" destId="{5B61AA33-92C0-45DA-BAB0-CA1B5B20B2C1}" srcOrd="0" destOrd="0" presId="urn:microsoft.com/office/officeart/2008/layout/VerticalCurvedList"/>
    <dgm:cxn modelId="{FD3B74FB-66E5-4638-A2B5-6C02EB6EC0BD}" type="presParOf" srcId="{5B61AA33-92C0-45DA-BAB0-CA1B5B20B2C1}" destId="{7A91CDAE-DCE5-4380-9ED9-0A14862AB306}" srcOrd="0" destOrd="0" presId="urn:microsoft.com/office/officeart/2008/layout/VerticalCurvedList"/>
    <dgm:cxn modelId="{8212659C-F77D-483B-95AF-50D72A25A846}" type="presParOf" srcId="{7A91CDAE-DCE5-4380-9ED9-0A14862AB306}" destId="{B0284A1F-D81D-46A8-9461-D4FF2EA96DB7}" srcOrd="0" destOrd="0" presId="urn:microsoft.com/office/officeart/2008/layout/VerticalCurvedList"/>
    <dgm:cxn modelId="{23A67B32-439C-4335-B265-51AA422391F9}" type="presParOf" srcId="{7A91CDAE-DCE5-4380-9ED9-0A14862AB306}" destId="{9DDCFE35-4DF2-41FF-8F01-53AB7660DA9B}" srcOrd="1" destOrd="0" presId="urn:microsoft.com/office/officeart/2008/layout/VerticalCurvedList"/>
    <dgm:cxn modelId="{7E476EB3-7F04-4362-A21A-8226A16F3E77}" type="presParOf" srcId="{7A91CDAE-DCE5-4380-9ED9-0A14862AB306}" destId="{02C22C7A-4576-4F5E-AF8C-BA5C2FE7500F}" srcOrd="2" destOrd="0" presId="urn:microsoft.com/office/officeart/2008/layout/VerticalCurvedList"/>
    <dgm:cxn modelId="{82772EC0-94BF-4122-9922-CFBF93C33C0B}" type="presParOf" srcId="{7A91CDAE-DCE5-4380-9ED9-0A14862AB306}" destId="{C4594D7D-834A-4C24-BF5F-B37C7FC53616}" srcOrd="3" destOrd="0" presId="urn:microsoft.com/office/officeart/2008/layout/VerticalCurvedList"/>
    <dgm:cxn modelId="{362FB95D-3E8D-4317-ACF2-F9F1078C6D8F}" type="presParOf" srcId="{5B61AA33-92C0-45DA-BAB0-CA1B5B20B2C1}" destId="{E016C847-8848-42D2-9B4B-590D831D604D}" srcOrd="1" destOrd="0" presId="urn:microsoft.com/office/officeart/2008/layout/VerticalCurvedList"/>
    <dgm:cxn modelId="{C3B36D08-1525-4F22-A344-3BCB673E9756}" type="presParOf" srcId="{5B61AA33-92C0-45DA-BAB0-CA1B5B20B2C1}" destId="{FB6417BD-4415-4757-ADAD-832C4EAFC0B8}" srcOrd="2" destOrd="0" presId="urn:microsoft.com/office/officeart/2008/layout/VerticalCurvedList"/>
    <dgm:cxn modelId="{278254B9-020E-4ED6-9338-FDF7C4843F8A}" type="presParOf" srcId="{FB6417BD-4415-4757-ADAD-832C4EAFC0B8}" destId="{09928F18-8410-4864-808C-94CA3E74332B}" srcOrd="0" destOrd="0" presId="urn:microsoft.com/office/officeart/2008/layout/VerticalCurvedList"/>
    <dgm:cxn modelId="{37775C0C-B06A-4D07-B1C6-12FAEA6FC9B5}" type="presParOf" srcId="{5B61AA33-92C0-45DA-BAB0-CA1B5B20B2C1}" destId="{2E395BCD-58F9-47DB-AD82-168A3ED9C08C}" srcOrd="3" destOrd="0" presId="urn:microsoft.com/office/officeart/2008/layout/VerticalCurvedList"/>
    <dgm:cxn modelId="{9F67C5D3-BDB0-4929-B502-6BC1B5D72CEE}" type="presParOf" srcId="{5B61AA33-92C0-45DA-BAB0-CA1B5B20B2C1}" destId="{53C11986-661C-4705-A854-485ED123B83A}" srcOrd="4" destOrd="0" presId="urn:microsoft.com/office/officeart/2008/layout/VerticalCurvedList"/>
    <dgm:cxn modelId="{40794327-3616-47B1-AC77-5223FEA59A71}" type="presParOf" srcId="{53C11986-661C-4705-A854-485ED123B83A}" destId="{5155FC28-5DD0-4C8A-A356-6C52BF604594}" srcOrd="0" destOrd="0" presId="urn:microsoft.com/office/officeart/2008/layout/VerticalCurvedList"/>
    <dgm:cxn modelId="{28094DDB-837A-4C79-B283-C3C97DA5DB57}" type="presParOf" srcId="{5B61AA33-92C0-45DA-BAB0-CA1B5B20B2C1}" destId="{AAD25699-AAE7-4ED5-99DC-2E9943991951}" srcOrd="5" destOrd="0" presId="urn:microsoft.com/office/officeart/2008/layout/VerticalCurvedList"/>
    <dgm:cxn modelId="{D3AD7055-40CF-44D6-B789-97DE1C3FA203}" type="presParOf" srcId="{5B61AA33-92C0-45DA-BAB0-CA1B5B20B2C1}" destId="{B58E07D5-CD01-40D0-9316-4CE424A96AC8}" srcOrd="6" destOrd="0" presId="urn:microsoft.com/office/officeart/2008/layout/VerticalCurvedList"/>
    <dgm:cxn modelId="{311F46B7-EFD1-42F0-8D1D-7CEC57CBF2BF}" type="presParOf" srcId="{B58E07D5-CD01-40D0-9316-4CE424A96AC8}" destId="{990BA20A-2656-40E5-93C4-647E22D4476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76589-DAA0-419C-AADE-AA8DA6903160}">
      <dsp:nvSpPr>
        <dsp:cNvPr id="0" name=""/>
        <dsp:cNvSpPr/>
      </dsp:nvSpPr>
      <dsp:spPr>
        <a:xfrm>
          <a:off x="2845" y="0"/>
          <a:ext cx="2791822" cy="5163672"/>
        </a:xfrm>
        <a:prstGeom prst="roundRect">
          <a:avLst>
            <a:gd name="adj" fmla="val 10000"/>
          </a:avLst>
        </a:prstGeom>
        <a:gradFill rotWithShape="1">
          <a:gsLst>
            <a:gs pos="0">
              <a:schemeClr val="accent1">
                <a:tint val="64000"/>
                <a:lumMod val="118000"/>
              </a:schemeClr>
            </a:gs>
            <a:gs pos="100000">
              <a:schemeClr val="accent1">
                <a:tint val="92000"/>
                <a:alpha val="100000"/>
                <a:lumMod val="110000"/>
              </a:schemeClr>
            </a:gs>
          </a:gsLst>
          <a:lin ang="5400000" scaled="0"/>
        </a:gradFill>
        <a:ln w="9525"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fr-FR" sz="3100" kern="1200" dirty="0" smtClean="0"/>
            <a:t>Être dans mon rôle</a:t>
          </a:r>
          <a:endParaRPr lang="fr-FR" sz="3100" kern="1200" dirty="0"/>
        </a:p>
      </dsp:txBody>
      <dsp:txXfrm>
        <a:off x="2845" y="0"/>
        <a:ext cx="2791822" cy="1549101"/>
      </dsp:txXfrm>
    </dsp:sp>
    <dsp:sp modelId="{BAEE87F2-0A92-466B-8C29-4D44E05AB757}">
      <dsp:nvSpPr>
        <dsp:cNvPr id="0" name=""/>
        <dsp:cNvSpPr/>
      </dsp:nvSpPr>
      <dsp:spPr>
        <a:xfrm>
          <a:off x="282027" y="1550614"/>
          <a:ext cx="2233457" cy="1556917"/>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fr-FR" sz="3100" kern="1200" dirty="0" smtClean="0"/>
            <a:t>Parole Donnée N°239</a:t>
          </a:r>
          <a:endParaRPr lang="fr-FR" sz="3100" kern="1200" dirty="0"/>
        </a:p>
      </dsp:txBody>
      <dsp:txXfrm>
        <a:off x="327628" y="1596215"/>
        <a:ext cx="2142255" cy="1465715"/>
      </dsp:txXfrm>
    </dsp:sp>
    <dsp:sp modelId="{513ACC3D-AA94-4F14-B15D-1ED71C884BB0}">
      <dsp:nvSpPr>
        <dsp:cNvPr id="0" name=""/>
        <dsp:cNvSpPr/>
      </dsp:nvSpPr>
      <dsp:spPr>
        <a:xfrm>
          <a:off x="282027" y="3347057"/>
          <a:ext cx="2233457" cy="1556917"/>
        </a:xfrm>
        <a:prstGeom prst="roundRect">
          <a:avLst>
            <a:gd name="adj" fmla="val 10000"/>
          </a:avLst>
        </a:prstGeom>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2"/>
        </a:lnRef>
        <a:fillRef idx="3">
          <a:schemeClr val="accent2"/>
        </a:fillRef>
        <a:effectRef idx="3">
          <a:schemeClr val="accent2"/>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fr-FR" sz="3100" kern="1200" dirty="0" smtClean="0"/>
            <a:t>Mercredi 3 février</a:t>
          </a:r>
          <a:endParaRPr lang="fr-FR" sz="3100" kern="1200" dirty="0"/>
        </a:p>
      </dsp:txBody>
      <dsp:txXfrm>
        <a:off x="327628" y="3392658"/>
        <a:ext cx="2142255" cy="1465715"/>
      </dsp:txXfrm>
    </dsp:sp>
    <dsp:sp modelId="{D1984B02-359F-4BCD-854A-A74F4CDCEF94}">
      <dsp:nvSpPr>
        <dsp:cNvPr id="0" name=""/>
        <dsp:cNvSpPr/>
      </dsp:nvSpPr>
      <dsp:spPr>
        <a:xfrm>
          <a:off x="3004053" y="0"/>
          <a:ext cx="2791822" cy="5163672"/>
        </a:xfrm>
        <a:prstGeom prst="roundRect">
          <a:avLst>
            <a:gd name="adj" fmla="val 10000"/>
          </a:avLst>
        </a:prstGeom>
        <a:gradFill rotWithShape="1">
          <a:gsLst>
            <a:gs pos="0">
              <a:schemeClr val="accent4">
                <a:tint val="64000"/>
                <a:lumMod val="118000"/>
              </a:schemeClr>
            </a:gs>
            <a:gs pos="100000">
              <a:schemeClr val="accent4">
                <a:tint val="92000"/>
                <a:alpha val="100000"/>
                <a:lumMod val="110000"/>
              </a:schemeClr>
            </a:gs>
          </a:gsLst>
          <a:lin ang="5400000" scaled="0"/>
        </a:gradFill>
        <a:ln w="9525" cap="rnd"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fr-FR" sz="3100" kern="1200" dirty="0" smtClean="0"/>
            <a:t>La distribution des rôles</a:t>
          </a:r>
          <a:endParaRPr lang="fr-FR" sz="3100" kern="1200" dirty="0"/>
        </a:p>
      </dsp:txBody>
      <dsp:txXfrm>
        <a:off x="3004053" y="0"/>
        <a:ext cx="2791822" cy="1549101"/>
      </dsp:txXfrm>
    </dsp:sp>
    <dsp:sp modelId="{C5057DC6-6B41-44AB-8296-2C6EE1543FAA}">
      <dsp:nvSpPr>
        <dsp:cNvPr id="0" name=""/>
        <dsp:cNvSpPr/>
      </dsp:nvSpPr>
      <dsp:spPr>
        <a:xfrm>
          <a:off x="3283236" y="1550614"/>
          <a:ext cx="2233457" cy="1556917"/>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fr-FR" sz="3100" kern="1200" dirty="0" smtClean="0"/>
            <a:t>Parole Donnée N° 240</a:t>
          </a:r>
          <a:endParaRPr lang="fr-FR" sz="3100" kern="1200" dirty="0"/>
        </a:p>
      </dsp:txBody>
      <dsp:txXfrm>
        <a:off x="3328837" y="1596215"/>
        <a:ext cx="2142255" cy="1465715"/>
      </dsp:txXfrm>
    </dsp:sp>
    <dsp:sp modelId="{974A11EE-D8F1-4BCB-9C8D-938C24328E35}">
      <dsp:nvSpPr>
        <dsp:cNvPr id="0" name=""/>
        <dsp:cNvSpPr/>
      </dsp:nvSpPr>
      <dsp:spPr>
        <a:xfrm>
          <a:off x="3283236" y="3347057"/>
          <a:ext cx="2233457" cy="1556917"/>
        </a:xfrm>
        <a:prstGeom prst="roundRect">
          <a:avLst>
            <a:gd name="adj" fmla="val 10000"/>
          </a:avLst>
        </a:prstGeom>
        <a:gradFill rotWithShape="1">
          <a:gsLst>
            <a:gs pos="0">
              <a:schemeClr val="accent4">
                <a:tint val="98000"/>
                <a:lumMod val="114000"/>
              </a:schemeClr>
            </a:gs>
            <a:gs pos="100000">
              <a:schemeClr val="accent4">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4"/>
        </a:lnRef>
        <a:fillRef idx="3">
          <a:schemeClr val="accent4"/>
        </a:fillRef>
        <a:effectRef idx="3">
          <a:schemeClr val="accent4"/>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fr-FR" sz="3100" kern="1200" dirty="0" smtClean="0"/>
            <a:t>Mercredi 10 février</a:t>
          </a:r>
          <a:endParaRPr lang="fr-FR" sz="3100" kern="1200" dirty="0"/>
        </a:p>
      </dsp:txBody>
      <dsp:txXfrm>
        <a:off x="3328837" y="3392658"/>
        <a:ext cx="2142255" cy="1465715"/>
      </dsp:txXfrm>
    </dsp:sp>
    <dsp:sp modelId="{60A5BDB9-80B6-4333-AF60-D03D92B3F29F}">
      <dsp:nvSpPr>
        <dsp:cNvPr id="0" name=""/>
        <dsp:cNvSpPr/>
      </dsp:nvSpPr>
      <dsp:spPr>
        <a:xfrm>
          <a:off x="6005262" y="0"/>
          <a:ext cx="2791822" cy="5163672"/>
        </a:xfrm>
        <a:prstGeom prst="roundRect">
          <a:avLst>
            <a:gd name="adj" fmla="val 10000"/>
          </a:avLst>
        </a:prstGeom>
        <a:solidFill>
          <a:srgbClr val="FFFF00"/>
        </a:solidFill>
        <a:ln w="9525" cap="rnd"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endParaRPr lang="fr-FR" sz="3100" kern="1200" dirty="0"/>
        </a:p>
      </dsp:txBody>
      <dsp:txXfrm>
        <a:off x="6005262" y="0"/>
        <a:ext cx="2791822" cy="1549101"/>
      </dsp:txXfrm>
    </dsp:sp>
    <dsp:sp modelId="{705BD17A-A13E-4CAD-876C-2EC3E56B22FA}">
      <dsp:nvSpPr>
        <dsp:cNvPr id="0" name=""/>
        <dsp:cNvSpPr/>
      </dsp:nvSpPr>
      <dsp:spPr>
        <a:xfrm>
          <a:off x="6284445" y="1550614"/>
          <a:ext cx="2233457" cy="1556917"/>
        </a:xfrm>
        <a:prstGeom prst="roundRect">
          <a:avLst>
            <a:gd name="adj" fmla="val 10000"/>
          </a:avLst>
        </a:prstGeom>
        <a:solidFill>
          <a:srgbClr val="FFC00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fr-FR" sz="3100" kern="1200" dirty="0" smtClean="0">
              <a:solidFill>
                <a:schemeClr val="bg1"/>
              </a:solidFill>
            </a:rPr>
            <a:t>Parole Donnée N° 241</a:t>
          </a:r>
          <a:endParaRPr lang="fr-FR" sz="3100" kern="1200" dirty="0">
            <a:solidFill>
              <a:schemeClr val="bg1"/>
            </a:solidFill>
          </a:endParaRPr>
        </a:p>
      </dsp:txBody>
      <dsp:txXfrm>
        <a:off x="6330046" y="1596215"/>
        <a:ext cx="2142255" cy="1465715"/>
      </dsp:txXfrm>
    </dsp:sp>
    <dsp:sp modelId="{F2C43595-95FD-4B69-A3B0-1A2764CDF195}">
      <dsp:nvSpPr>
        <dsp:cNvPr id="0" name=""/>
        <dsp:cNvSpPr/>
      </dsp:nvSpPr>
      <dsp:spPr>
        <a:xfrm>
          <a:off x="6284445" y="3347057"/>
          <a:ext cx="2233457" cy="1556917"/>
        </a:xfrm>
        <a:prstGeom prst="roundRect">
          <a:avLst>
            <a:gd name="adj" fmla="val 10000"/>
          </a:avLst>
        </a:prstGeom>
        <a:solidFill>
          <a:srgbClr val="FFC00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6"/>
        </a:lnRef>
        <a:fillRef idx="3">
          <a:schemeClr val="accent6"/>
        </a:fillRef>
        <a:effectRef idx="3">
          <a:schemeClr val="accent6"/>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fr-FR" sz="3100" kern="1200" dirty="0" smtClean="0">
              <a:solidFill>
                <a:schemeClr val="bg1"/>
              </a:solidFill>
            </a:rPr>
            <a:t>Mercredi 17 février</a:t>
          </a:r>
          <a:endParaRPr lang="fr-FR" sz="3100" kern="1200" dirty="0">
            <a:solidFill>
              <a:schemeClr val="bg1"/>
            </a:solidFill>
          </a:endParaRPr>
        </a:p>
      </dsp:txBody>
      <dsp:txXfrm>
        <a:off x="6330046" y="3392658"/>
        <a:ext cx="2142255" cy="1465715"/>
      </dsp:txXfrm>
    </dsp:sp>
    <dsp:sp modelId="{18445F10-4714-4679-9DB7-A2304F41A6A0}">
      <dsp:nvSpPr>
        <dsp:cNvPr id="0" name=""/>
        <dsp:cNvSpPr/>
      </dsp:nvSpPr>
      <dsp:spPr>
        <a:xfrm>
          <a:off x="9006471" y="0"/>
          <a:ext cx="2791822" cy="5163672"/>
        </a:xfrm>
        <a:prstGeom prst="roundRect">
          <a:avLst>
            <a:gd name="adj" fmla="val 10000"/>
          </a:avLst>
        </a:prstGeom>
        <a:solidFill>
          <a:srgbClr val="FE9CA5"/>
        </a:solidFill>
        <a:ln w="9525"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endParaRPr lang="fr-FR" sz="3100" kern="1200" dirty="0"/>
        </a:p>
      </dsp:txBody>
      <dsp:txXfrm>
        <a:off x="9006471" y="0"/>
        <a:ext cx="2791822" cy="1549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BCD71-9727-4973-8977-B810CD4CED6D}">
      <dsp:nvSpPr>
        <dsp:cNvPr id="0" name=""/>
        <dsp:cNvSpPr/>
      </dsp:nvSpPr>
      <dsp:spPr>
        <a:xfrm>
          <a:off x="0" y="0"/>
          <a:ext cx="11525250" cy="3086100"/>
        </a:xfrm>
        <a:prstGeom prst="roundRect">
          <a:avLst>
            <a:gd name="adj" fmla="val 10000"/>
          </a:avLst>
        </a:prstGeom>
        <a:solidFill>
          <a:srgbClr val="D755CE">
            <a:alpha val="90000"/>
          </a:srgbClr>
        </a:solidFill>
        <a:ln w="9525"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2E55DE78-05FE-4BF0-86A2-4B770BFA6D2E}">
      <dsp:nvSpPr>
        <dsp:cNvPr id="0" name=""/>
        <dsp:cNvSpPr/>
      </dsp:nvSpPr>
      <dsp:spPr>
        <a:xfrm>
          <a:off x="883601" y="411480"/>
          <a:ext cx="2309853" cy="2263140"/>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134E954E-5593-42A5-98A4-ACA7CF9265D0}">
      <dsp:nvSpPr>
        <dsp:cNvPr id="0" name=""/>
        <dsp:cNvSpPr/>
      </dsp:nvSpPr>
      <dsp:spPr>
        <a:xfrm rot="10800000">
          <a:off x="345757" y="3086099"/>
          <a:ext cx="3385542" cy="3771900"/>
        </a:xfrm>
        <a:prstGeom prst="round2SameRect">
          <a:avLst>
            <a:gd name="adj1" fmla="val 10500"/>
            <a:gd name="adj2" fmla="val 0"/>
          </a:avLst>
        </a:prstGeom>
        <a:solidFill>
          <a:srgbClr val="FFC00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400" kern="1200" dirty="0" smtClean="0">
              <a:solidFill>
                <a:srgbClr val="002060"/>
              </a:solidFill>
              <a:latin typeface="Garamond" pitchFamily="18" charset="0"/>
            </a:rPr>
            <a:t>Le monde entier est un théâtre, Et tous, hommes et femmes, n'en sont que les acteurs. Et notre vie durant nous jouons plusieurs rôles. </a:t>
          </a:r>
        </a:p>
        <a:p>
          <a:pPr marL="0" marR="0" lvl="0" indent="0" algn="ctr" defTabSz="914400" eaLnBrk="1" fontAlgn="auto" latinLnBrk="0" hangingPunct="1">
            <a:lnSpc>
              <a:spcPct val="100000"/>
            </a:lnSpc>
            <a:spcBef>
              <a:spcPct val="0"/>
            </a:spcBef>
            <a:spcAft>
              <a:spcPts val="0"/>
            </a:spcAft>
            <a:buClrTx/>
            <a:buSzTx/>
            <a:buFontTx/>
            <a:buNone/>
            <a:tabLst/>
            <a:defRPr/>
          </a:pPr>
          <a:r>
            <a:rPr lang="fr-FR" sz="2400" i="1" kern="1200" dirty="0" smtClean="0">
              <a:solidFill>
                <a:srgbClr val="002060"/>
              </a:solidFill>
              <a:latin typeface="Garamond" pitchFamily="18" charset="0"/>
            </a:rPr>
            <a:t>William Shakespeare</a:t>
          </a:r>
          <a:endParaRPr lang="fr-FR" sz="2400" i="1" kern="1200" dirty="0">
            <a:solidFill>
              <a:srgbClr val="002060"/>
            </a:solidFill>
            <a:latin typeface="Garamond" pitchFamily="18" charset="0"/>
          </a:endParaRPr>
        </a:p>
      </dsp:txBody>
      <dsp:txXfrm rot="10800000">
        <a:off x="449874" y="3086099"/>
        <a:ext cx="3177308" cy="3667783"/>
      </dsp:txXfrm>
    </dsp:sp>
    <dsp:sp modelId="{24D91CE5-A1CD-4C6A-AFC6-BCA4BA4E2F4B}">
      <dsp:nvSpPr>
        <dsp:cNvPr id="0" name=""/>
        <dsp:cNvSpPr/>
      </dsp:nvSpPr>
      <dsp:spPr>
        <a:xfrm>
          <a:off x="4573284" y="278350"/>
          <a:ext cx="2378681" cy="2529398"/>
        </a:xfrm>
        <a:prstGeom prst="roundRect">
          <a:avLst>
            <a:gd name="adj" fmla="val 10000"/>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B62CA8AE-EFF4-4D0B-92A2-31422940F676}">
      <dsp:nvSpPr>
        <dsp:cNvPr id="0" name=""/>
        <dsp:cNvSpPr/>
      </dsp:nvSpPr>
      <dsp:spPr>
        <a:xfrm rot="10800000">
          <a:off x="4069853" y="3086099"/>
          <a:ext cx="3385542" cy="3771900"/>
        </a:xfrm>
        <a:prstGeom prst="round2SameRect">
          <a:avLst>
            <a:gd name="adj1" fmla="val 10500"/>
            <a:gd name="adj2" fmla="val 0"/>
          </a:avLst>
        </a:prstGeom>
        <a:gradFill rotWithShape="0">
          <a:gsLst>
            <a:gs pos="0">
              <a:schemeClr val="accent2">
                <a:hueOff val="1620045"/>
                <a:satOff val="225"/>
                <a:lumOff val="196"/>
                <a:alphaOff val="0"/>
                <a:tint val="98000"/>
                <a:lumMod val="114000"/>
              </a:schemeClr>
            </a:gs>
            <a:gs pos="100000">
              <a:schemeClr val="accent2">
                <a:hueOff val="1620045"/>
                <a:satOff val="225"/>
                <a:lumOff val="196"/>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r>
            <a:rPr lang="fr-FR" sz="2700" kern="1200" dirty="0" smtClean="0">
              <a:latin typeface="Garamond" pitchFamily="18" charset="0"/>
            </a:rPr>
            <a:t>Je me persuadais que chaque être, ou tout au moins chaque élu avait un rôle à jouer sur la terre, le sien précisément, et qui ne ressemblait à nul autre </a:t>
          </a:r>
        </a:p>
        <a:p>
          <a:pPr lvl="0" algn="ctr" defTabSz="1200150">
            <a:lnSpc>
              <a:spcPct val="90000"/>
            </a:lnSpc>
            <a:spcBef>
              <a:spcPct val="0"/>
            </a:spcBef>
            <a:spcAft>
              <a:spcPct val="35000"/>
            </a:spcAft>
          </a:pPr>
          <a:r>
            <a:rPr lang="fr-FR" sz="2700" i="1" kern="1200" dirty="0" smtClean="0">
              <a:latin typeface="Garamond" pitchFamily="18" charset="0"/>
            </a:rPr>
            <a:t>André Gide</a:t>
          </a:r>
          <a:endParaRPr lang="fr-FR" sz="2700" kern="1200" dirty="0">
            <a:latin typeface="Garamond" pitchFamily="18" charset="0"/>
          </a:endParaRPr>
        </a:p>
      </dsp:txBody>
      <dsp:txXfrm rot="10800000">
        <a:off x="4173970" y="3086099"/>
        <a:ext cx="3177308" cy="3667783"/>
      </dsp:txXfrm>
    </dsp:sp>
    <dsp:sp modelId="{854478E5-ED3A-452C-8757-84796080CA79}">
      <dsp:nvSpPr>
        <dsp:cNvPr id="0" name=""/>
        <dsp:cNvSpPr/>
      </dsp:nvSpPr>
      <dsp:spPr>
        <a:xfrm>
          <a:off x="7793950" y="411480"/>
          <a:ext cx="3385542" cy="2263140"/>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635AE6EF-AB7B-486B-88EC-7971DE47FD0E}">
      <dsp:nvSpPr>
        <dsp:cNvPr id="0" name=""/>
        <dsp:cNvSpPr/>
      </dsp:nvSpPr>
      <dsp:spPr>
        <a:xfrm rot="10800000">
          <a:off x="7793950" y="3086099"/>
          <a:ext cx="3385542" cy="3771900"/>
        </a:xfrm>
        <a:prstGeom prst="round2SameRect">
          <a:avLst>
            <a:gd name="adj1" fmla="val 10500"/>
            <a:gd name="adj2" fmla="val 0"/>
          </a:avLst>
        </a:prstGeom>
        <a:solidFill>
          <a:srgbClr val="00206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r>
            <a:rPr lang="fr-FR" sz="2700" kern="1200" dirty="0" smtClean="0">
              <a:latin typeface="Garamond" panose="02020404030301010803" pitchFamily="18" charset="0"/>
            </a:rPr>
            <a:t>Le rôle de tout être humain, c’est de faire la preuve que le monde n’est pas sans raison. </a:t>
          </a:r>
        </a:p>
        <a:p>
          <a:pPr lvl="0" algn="ctr" defTabSz="1200150">
            <a:lnSpc>
              <a:spcPct val="90000"/>
            </a:lnSpc>
            <a:spcBef>
              <a:spcPct val="0"/>
            </a:spcBef>
            <a:spcAft>
              <a:spcPct val="35000"/>
            </a:spcAft>
          </a:pPr>
          <a:r>
            <a:rPr lang="fr-FR" sz="2700" i="1" kern="1200" dirty="0" smtClean="0">
              <a:latin typeface="Garamond" panose="02020404030301010803" pitchFamily="18" charset="0"/>
            </a:rPr>
            <a:t>Abbé Pierre</a:t>
          </a:r>
          <a:endParaRPr lang="fr-FR" sz="2700" i="1" kern="1200" dirty="0">
            <a:latin typeface="Garamond" panose="02020404030301010803" pitchFamily="18" charset="0"/>
          </a:endParaRPr>
        </a:p>
      </dsp:txBody>
      <dsp:txXfrm rot="10800000">
        <a:off x="7898067" y="3086099"/>
        <a:ext cx="3177308" cy="36677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7706A-FD4E-4747-9675-CD44D9F3547B}" type="datetimeFigureOut">
              <a:rPr lang="fr-FR" smtClean="0"/>
              <a:t>03/04/2016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7988E-FC19-4D04-B538-C9B1A54B696E}" type="slidenum">
              <a:rPr lang="fr-FR" smtClean="0"/>
              <a:t>‹N°›</a:t>
            </a:fld>
            <a:endParaRPr lang="fr-FR"/>
          </a:p>
        </p:txBody>
      </p:sp>
    </p:spTree>
    <p:extLst>
      <p:ext uri="{BB962C8B-B14F-4D97-AF65-F5344CB8AC3E}">
        <p14:creationId xmlns:p14="http://schemas.microsoft.com/office/powerpoint/2010/main" val="2620027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3FD51B7-7C7E-4EC8-BE3E-8A272E9B043C}" type="slidenum">
              <a:rPr lang="en-US" altLang="fr-FR" smtClean="0"/>
              <a:pPr>
                <a:spcBef>
                  <a:spcPct val="0"/>
                </a:spcBef>
              </a:pPr>
              <a:t>23</a:t>
            </a:fld>
            <a:endParaRPr lang="en-US" altLang="fr-FR"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2400" b="1" smtClean="0">
                <a:latin typeface="Arial" panose="020B0604020202020204" pitchFamily="34" charset="0"/>
              </a:rPr>
              <a:t>En résumé, chaque être existant  et chaque chose est composé d’un aspect extérieur visible et d’un aspect intérieur invisible</a:t>
            </a:r>
          </a:p>
        </p:txBody>
      </p:sp>
    </p:spTree>
    <p:extLst>
      <p:ext uri="{BB962C8B-B14F-4D97-AF65-F5344CB8AC3E}">
        <p14:creationId xmlns:p14="http://schemas.microsoft.com/office/powerpoint/2010/main" val="2239669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Franklin Gothic Medium" pitchFamily="34" charset="0"/>
                <a:ea typeface="ＭＳ Ｐゴシック" charset="-128"/>
              </a:defRPr>
            </a:lvl1pPr>
            <a:lvl2pPr marL="742950" indent="-285750" eaLnBrk="0" hangingPunct="0">
              <a:defRPr sz="2400">
                <a:solidFill>
                  <a:schemeClr val="tx1"/>
                </a:solidFill>
                <a:latin typeface="Franklin Gothic Medium" pitchFamily="34" charset="0"/>
                <a:ea typeface="ＭＳ Ｐゴシック" charset="-128"/>
              </a:defRPr>
            </a:lvl2pPr>
            <a:lvl3pPr marL="1143000" indent="-228600" eaLnBrk="0" hangingPunct="0">
              <a:defRPr sz="2400">
                <a:solidFill>
                  <a:schemeClr val="tx1"/>
                </a:solidFill>
                <a:latin typeface="Franklin Gothic Medium" pitchFamily="34" charset="0"/>
                <a:ea typeface="ＭＳ Ｐゴシック" charset="-128"/>
              </a:defRPr>
            </a:lvl3pPr>
            <a:lvl4pPr marL="1600200" indent="-228600" eaLnBrk="0" hangingPunct="0">
              <a:defRPr sz="2400">
                <a:solidFill>
                  <a:schemeClr val="tx1"/>
                </a:solidFill>
                <a:latin typeface="Franklin Gothic Medium" pitchFamily="34" charset="0"/>
                <a:ea typeface="ＭＳ Ｐゴシック" charset="-128"/>
              </a:defRPr>
            </a:lvl4pPr>
            <a:lvl5pPr marL="2057400" indent="-228600" eaLnBrk="0" hangingPunct="0">
              <a:defRPr sz="2400">
                <a:solidFill>
                  <a:schemeClr val="tx1"/>
                </a:solidFill>
                <a:latin typeface="Franklin Gothic Medium"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Franklin Gothic Medium"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Franklin Gothic Medium"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Franklin Gothic Medium"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Franklin Gothic Medium" pitchFamily="34" charset="0"/>
                <a:ea typeface="ＭＳ Ｐゴシック" charset="-128"/>
              </a:defRPr>
            </a:lvl9pPr>
          </a:lstStyle>
          <a:p>
            <a:pPr eaLnBrk="1" hangingPunct="1"/>
            <a:fld id="{A18961BD-63C2-4F15-A81C-692E89E60983}" type="slidenum">
              <a:rPr lang="en-US" sz="1200"/>
              <a:pPr eaLnBrk="1" hangingPunct="1"/>
              <a:t>32</a:t>
            </a:fld>
            <a:endParaRPr lang="en-US" sz="12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ea typeface="ＭＳ Ｐゴシック" charset="-128"/>
            </a:endParaRPr>
          </a:p>
        </p:txBody>
      </p:sp>
    </p:spTree>
    <p:extLst>
      <p:ext uri="{BB962C8B-B14F-4D97-AF65-F5344CB8AC3E}">
        <p14:creationId xmlns:p14="http://schemas.microsoft.com/office/powerpoint/2010/main" val="434852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269975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4/3/2016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04361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4/3/2016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46613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smtClean="0"/>
              <a:t>Modifiez le style du titre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4/3/2016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92911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4/3/2016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252572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4/3/2016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883462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4/3/2016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036688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56774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8494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43358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4/3/2016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3092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776120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962883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4/3/2016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376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4/3/2016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05925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Date Placeholder 4"/>
          <p:cNvSpPr>
            <a:spLocks noGrp="1"/>
          </p:cNvSpPr>
          <p:nvPr>
            <p:ph type="dt" sz="half" idx="10"/>
          </p:nvPr>
        </p:nvSpPr>
        <p:spPr/>
        <p:txBody>
          <a:bodyPr/>
          <a:lstStyle/>
          <a:p>
            <a:fld id="{48A87A34-81AB-432B-8DAE-1953F412C126}" type="datetimeFigureOut">
              <a:rPr lang="en-US" smtClean="0"/>
              <a:t>4/3/2016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349891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4/3/2016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436504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8000197" y="0"/>
            <a:ext cx="1603387" cy="1143000"/>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4/3/2016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206630912"/>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hyperlink" Target="https://pbs.twimg.com/profile_images/479548002311225344/8VRA7XUm.jpe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hyperlink" Target="https://commons.wikimedia.org/wiki/File:Volumen_y_Rotulus.jpg?uselang=fr" TargetMode="External"/><Relationship Id="rId1" Type="http://schemas.openxmlformats.org/officeDocument/2006/relationships/slideLayout" Target="../slideLayouts/slideLayout7.xml"/><Relationship Id="rId6" Type="http://schemas.openxmlformats.org/officeDocument/2006/relationships/hyperlink" Target="https://en.wikipedia.org/wiki/File:Cromwell,Thomas(1EEssex)01.jpg" TargetMode="External"/><Relationship Id="rId5" Type="http://schemas.openxmlformats.org/officeDocument/2006/relationships/image" Target="../media/image16.jpeg"/><Relationship Id="rId4" Type="http://schemas.openxmlformats.org/officeDocument/2006/relationships/hyperlink" Target="http://www.facsimilefinder.com/assets/uploads/OriginalDocs_old/191/Lorscher-Rotulus-illuminated-manuscript-facsimile-01.jp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commons.wikimedia.org/wiki/File:Eukaryote_DNA-fr.svg?uselang=fr" TargetMode="External"/><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2.gif"/><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ruedesfables.net/wp-content/uploads/2014/11/le-corbeau-et-le-renard-pinot.jpg" TargetMode="Externa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myscreens.fr/wp-content/uploads/2015/03/l-ours-1.jpg"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p7.storage.canalblog.com/70/48/481515/75544343.jpg" TargetMode="Externa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hyperlink" Target="http://prosopontheatre.files.wordpress.com/2012/09/greek-mask-transparent-bg.png" TargetMode="Externa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39.jpeg"/><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fr.celebritiesfans.com/media/pictures/alain_delon.jpg" TargetMode="Externa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priceminister.com/offer/buy/3126856/Nedoncelle-Maurice-La-Reciprocite-Des-Consciences-Essai-Sur-La-Nature-Des-Personnes-Livre-ancien.html" TargetMode="Externa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93346" y="323626"/>
            <a:ext cx="8318853" cy="805927"/>
          </a:xfrm>
        </p:spPr>
        <p:style>
          <a:lnRef idx="0">
            <a:schemeClr val="accent2"/>
          </a:lnRef>
          <a:fillRef idx="3">
            <a:schemeClr val="accent2"/>
          </a:fillRef>
          <a:effectRef idx="3">
            <a:schemeClr val="accent2"/>
          </a:effectRef>
          <a:fontRef idx="minor">
            <a:schemeClr val="lt1"/>
          </a:fontRef>
        </p:style>
        <p:txBody>
          <a:bodyPr/>
          <a:lstStyle/>
          <a:p>
            <a:r>
              <a:rPr lang="fr-FR" sz="4800" dirty="0" smtClean="0">
                <a:latin typeface="Garamond" panose="02020404030301010803" pitchFamily="18" charset="0"/>
              </a:rPr>
              <a:t>Les Semaines des rôles</a:t>
            </a:r>
            <a:endParaRPr lang="fr-FR" sz="4800" dirty="0">
              <a:latin typeface="Garamond" panose="02020404030301010803" pitchFamily="18" charset="0"/>
            </a:endParaRPr>
          </a:p>
        </p:txBody>
      </p:sp>
      <p:sp>
        <p:nvSpPr>
          <p:cNvPr id="3" name="Espace réservé du contenu 2"/>
          <p:cNvSpPr>
            <a:spLocks noGrp="1"/>
          </p:cNvSpPr>
          <p:nvPr>
            <p:ph idx="1"/>
          </p:nvPr>
        </p:nvSpPr>
        <p:spPr>
          <a:xfrm>
            <a:off x="1893346" y="1355464"/>
            <a:ext cx="9175706" cy="5282004"/>
          </a:xfrm>
        </p:spPr>
        <p:style>
          <a:lnRef idx="1">
            <a:schemeClr val="accent2"/>
          </a:lnRef>
          <a:fillRef idx="2">
            <a:schemeClr val="accent2"/>
          </a:fillRef>
          <a:effectRef idx="1">
            <a:schemeClr val="accent2"/>
          </a:effectRef>
          <a:fontRef idx="minor">
            <a:schemeClr val="dk1"/>
          </a:fontRef>
        </p:style>
        <p:txBody>
          <a:bodyPr>
            <a:normAutofit/>
          </a:bodyPr>
          <a:lstStyle/>
          <a:p>
            <a:r>
              <a:rPr lang="fr-FR" sz="2800" i="1" dirty="0">
                <a:latin typeface="Garamond" panose="02020404030301010803" pitchFamily="18" charset="0"/>
              </a:rPr>
              <a:t>En février 2016, l’Espace Culture et Paix vous propose les semaines des rôles. Aujourd’hui, la plupart des rôles traditionnels imposés jadis par la religion, l’idéologie, la culture, la classe sociale, ont été rejetés comme artificiels, stéréotypés. Mais le monde de l’information immédiate et des modes éphémères impose d’autres diktats. On a ainsi pu se demander si le slogan « Je suis Charlie » avait vraiment été à la hauteur de la situation. Nous devons le reconnaître humblement : chaque personne se voit obligée, presque chaque jour, de redéfinir son rôle et ses positons dans un monde de plus en plus incertain, multiculturel, où les nouvelles technologies nous amènent parfois à jouer des rôles plus virtuels que réels. Nous essaierons de mieux comprendre quels sont les meilleurs rôles que nous pouvons jouer pour donner à notre vie sa vraie valeur. </a:t>
            </a:r>
            <a:endParaRPr lang="fr-FR" sz="2800" dirty="0">
              <a:latin typeface="Garamond" panose="02020404030301010803" pitchFamily="18" charset="0"/>
            </a:endParaRPr>
          </a:p>
          <a:p>
            <a:endParaRPr lang="fr-FR" dirty="0"/>
          </a:p>
        </p:txBody>
      </p:sp>
    </p:spTree>
    <p:extLst>
      <p:ext uri="{BB962C8B-B14F-4D97-AF65-F5344CB8AC3E}">
        <p14:creationId xmlns:p14="http://schemas.microsoft.com/office/powerpoint/2010/main" val="524127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950" y="628650"/>
            <a:ext cx="2876550" cy="914400"/>
          </a:xfrm>
        </p:spPr>
        <p:style>
          <a:lnRef idx="0">
            <a:schemeClr val="accent5"/>
          </a:lnRef>
          <a:fillRef idx="3">
            <a:schemeClr val="accent5"/>
          </a:fillRef>
          <a:effectRef idx="3">
            <a:schemeClr val="accent5"/>
          </a:effectRef>
          <a:fontRef idx="minor">
            <a:schemeClr val="lt1"/>
          </a:fontRef>
        </p:style>
        <p:txBody>
          <a:bodyPr/>
          <a:lstStyle/>
          <a:p>
            <a:r>
              <a:rPr lang="fr-FR" sz="5400" dirty="0" smtClean="0">
                <a:latin typeface="Garamond" pitchFamily="18" charset="0"/>
              </a:rPr>
              <a:t>Table 1</a:t>
            </a:r>
            <a:endParaRPr lang="fr-FR" sz="5400" dirty="0">
              <a:latin typeface="Garamond" pitchFamily="18" charset="0"/>
            </a:endParaRPr>
          </a:p>
        </p:txBody>
      </p:sp>
      <p:sp>
        <p:nvSpPr>
          <p:cNvPr id="3" name="Espace réservé du contenu 2"/>
          <p:cNvSpPr>
            <a:spLocks noGrp="1"/>
          </p:cNvSpPr>
          <p:nvPr>
            <p:ph idx="1"/>
          </p:nvPr>
        </p:nvSpPr>
        <p:spPr>
          <a:xfrm>
            <a:off x="0" y="1695450"/>
            <a:ext cx="12192000" cy="5162550"/>
          </a:xfrm>
        </p:spPr>
        <p:txBody>
          <a:bodyPr>
            <a:normAutofit/>
          </a:bodyPr>
          <a:lstStyle/>
          <a:p>
            <a:r>
              <a:rPr lang="fr-FR" sz="2400" dirty="0" err="1" smtClean="0">
                <a:latin typeface="Garamond" pitchFamily="18" charset="0"/>
              </a:rPr>
              <a:t>Ayaka</a:t>
            </a:r>
            <a:r>
              <a:rPr lang="fr-FR" sz="2400" dirty="0" smtClean="0">
                <a:latin typeface="Garamond" pitchFamily="18" charset="0"/>
              </a:rPr>
              <a:t> : quand je suis allée au Kenya à l’âge de 17 ans, j’ai découvert ma vocation. Je pense alors avoir compris mon rôle, à savoir mission. Il fallait laisser Dieu me guider et me révéler mon potentiel insoupçonné. Même jeune et ignorante, j’ai senti que je devais faire quelque chose pour l’Afrique, et cela a orienté le choix de mon université. J’ai payé mon voyage pour le Kenya et j’y ai participé dans le cadre d’un </a:t>
            </a:r>
            <a:r>
              <a:rPr lang="fr-FR" sz="2400" i="1" dirty="0" err="1" smtClean="0">
                <a:latin typeface="Garamond" pitchFamily="18" charset="0"/>
              </a:rPr>
              <a:t>Study</a:t>
            </a:r>
            <a:r>
              <a:rPr lang="fr-FR" sz="2400" i="1" dirty="0" smtClean="0">
                <a:latin typeface="Garamond" pitchFamily="18" charset="0"/>
              </a:rPr>
              <a:t> tour</a:t>
            </a:r>
            <a:r>
              <a:rPr lang="fr-FR" sz="2400" dirty="0" smtClean="0">
                <a:latin typeface="Garamond" pitchFamily="18" charset="0"/>
              </a:rPr>
              <a:t>. J’ai vu  la situation du Kenya et j’ai trouvé ma vocation : éduquer les enfants. J’aime les enfants. J’ai pensé </a:t>
            </a:r>
            <a:r>
              <a:rPr lang="fr-FR" sz="2400" dirty="0">
                <a:latin typeface="Garamond" pitchFamily="18" charset="0"/>
              </a:rPr>
              <a:t>q</a:t>
            </a:r>
            <a:r>
              <a:rPr lang="fr-FR" sz="2400" dirty="0" smtClean="0">
                <a:latin typeface="Garamond" pitchFamily="18" charset="0"/>
              </a:rPr>
              <a:t>ue Dieu me guidait. </a:t>
            </a:r>
          </a:p>
          <a:p>
            <a:r>
              <a:rPr lang="fr-FR" sz="2400" dirty="0" err="1" smtClean="0">
                <a:latin typeface="Garamond" pitchFamily="18" charset="0"/>
              </a:rPr>
              <a:t>Haruka</a:t>
            </a:r>
            <a:r>
              <a:rPr lang="fr-FR" sz="2400" dirty="0" smtClean="0">
                <a:latin typeface="Garamond" pitchFamily="18" charset="0"/>
              </a:rPr>
              <a:t> : Au collège, on me demandait de faire la cuisine. Je n’aimais pas, cela mais j’ai accepté et j’ai vu que je pouvais faire plaisir. Je pense que cela a révélé mon potentiel insoupçonné et ma place dans un groupe.</a:t>
            </a:r>
          </a:p>
          <a:p>
            <a:r>
              <a:rPr lang="fr-FR" sz="2400" dirty="0" err="1" smtClean="0">
                <a:latin typeface="Garamond" pitchFamily="18" charset="0"/>
              </a:rPr>
              <a:t>Rika</a:t>
            </a:r>
            <a:r>
              <a:rPr lang="fr-FR" sz="2400" dirty="0" smtClean="0">
                <a:latin typeface="Garamond" pitchFamily="18" charset="0"/>
              </a:rPr>
              <a:t> : petite, on me demandait d’être leader </a:t>
            </a:r>
            <a:r>
              <a:rPr lang="fr-FR" sz="2400" dirty="0">
                <a:latin typeface="Garamond" pitchFamily="18" charset="0"/>
              </a:rPr>
              <a:t>, mais je ne voulais </a:t>
            </a:r>
            <a:r>
              <a:rPr lang="fr-FR" sz="2400" dirty="0" smtClean="0">
                <a:latin typeface="Garamond" pitchFamily="18" charset="0"/>
              </a:rPr>
              <a:t>pas. Arrivée en France, on m’a donné cette position, et je ne pouvais pas refuser. Je laisse Dieu me guider. Ce n’est pas moi qui me donne un rôle, c’est le ciel qui m’en donne un.</a:t>
            </a:r>
            <a:endParaRPr lang="fr-FR" sz="2400" dirty="0">
              <a:latin typeface="Garamond" pitchFamily="18" charset="0"/>
            </a:endParaRPr>
          </a:p>
        </p:txBody>
      </p:sp>
    </p:spTree>
    <p:extLst>
      <p:ext uri="{BB962C8B-B14F-4D97-AF65-F5344CB8AC3E}">
        <p14:creationId xmlns:p14="http://schemas.microsoft.com/office/powerpoint/2010/main" val="3097115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5320" y="261453"/>
            <a:ext cx="10591800" cy="1293028"/>
          </a:xfrm>
        </p:spPr>
        <p:txBody>
          <a:bodyPr/>
          <a:lstStyle/>
          <a:p>
            <a:pPr algn="l"/>
            <a:r>
              <a:rPr lang="fr-FR" dirty="0" smtClean="0"/>
              <a:t>Table 2</a:t>
            </a:r>
            <a:endParaRPr lang="fr-FR" dirty="0"/>
          </a:p>
        </p:txBody>
      </p:sp>
      <p:sp>
        <p:nvSpPr>
          <p:cNvPr id="3" name="Espace réservé du contenu 2"/>
          <p:cNvSpPr>
            <a:spLocks noGrp="1"/>
          </p:cNvSpPr>
          <p:nvPr>
            <p:ph idx="1"/>
          </p:nvPr>
        </p:nvSpPr>
        <p:spPr>
          <a:xfrm>
            <a:off x="0" y="1560786"/>
            <a:ext cx="12192000" cy="3957146"/>
          </a:xfrm>
        </p:spPr>
        <p:txBody>
          <a:bodyPr>
            <a:normAutofit/>
          </a:bodyPr>
          <a:lstStyle/>
          <a:p>
            <a:r>
              <a:rPr lang="fr-FR" sz="2800" dirty="0">
                <a:latin typeface="Garamond" pitchFamily="18" charset="0"/>
                <a:sym typeface="Wingdings"/>
              </a:rPr>
              <a:t>Racontez une expérience où vous avez joué, involontairement, un </a:t>
            </a:r>
            <a:r>
              <a:rPr lang="fr-FR" sz="2800" dirty="0" smtClean="0">
                <a:latin typeface="Garamond" pitchFamily="18" charset="0"/>
                <a:sym typeface="Wingdings"/>
              </a:rPr>
              <a:t>rôle pénible et désagréable.</a:t>
            </a:r>
            <a:endParaRPr lang="fr-FR" sz="2800" dirty="0">
              <a:latin typeface="Garamond" pitchFamily="18" charset="0"/>
              <a:sym typeface="Wingdings"/>
            </a:endParaRPr>
          </a:p>
          <a:p>
            <a:pPr lvl="0"/>
            <a:r>
              <a:rPr lang="fr-FR" sz="2800" b="1" dirty="0" smtClean="0">
                <a:latin typeface="Garamond" pitchFamily="18" charset="0"/>
              </a:rPr>
              <a:t>Qu’est-ce </a:t>
            </a:r>
            <a:r>
              <a:rPr lang="fr-FR" sz="2800" b="1" dirty="0">
                <a:latin typeface="Garamond" pitchFamily="18" charset="0"/>
              </a:rPr>
              <a:t>qui vous amène parfois à jouer un rôle contraire à ce que vous êtes ? (trois réponses</a:t>
            </a:r>
            <a:r>
              <a:rPr lang="fr-FR" sz="2800" b="1" dirty="0" smtClean="0">
                <a:latin typeface="Garamond" pitchFamily="18" charset="0"/>
              </a:rPr>
              <a:t>)</a:t>
            </a:r>
            <a:endParaRPr lang="fr-FR" sz="2800" dirty="0">
              <a:latin typeface="Garamond" pitchFamily="18" charset="0"/>
            </a:endParaRPr>
          </a:p>
          <a:p>
            <a:r>
              <a:rPr lang="fr-FR" sz="2800" dirty="0">
                <a:latin typeface="Garamond" pitchFamily="18" charset="0"/>
                <a:sym typeface="Wingdings"/>
              </a:rPr>
              <a:t></a:t>
            </a:r>
            <a:r>
              <a:rPr lang="fr-FR" sz="2800" dirty="0">
                <a:latin typeface="Garamond" pitchFamily="18" charset="0"/>
              </a:rPr>
              <a:t>mes fréquentations </a:t>
            </a:r>
            <a:r>
              <a:rPr lang="fr-FR" sz="2800" dirty="0">
                <a:latin typeface="Garamond" pitchFamily="18" charset="0"/>
                <a:sym typeface="Wingdings"/>
              </a:rPr>
              <a:t></a:t>
            </a:r>
            <a:r>
              <a:rPr lang="fr-FR" sz="2800" dirty="0">
                <a:latin typeface="Garamond" pitchFamily="18" charset="0"/>
              </a:rPr>
              <a:t>mon milieu </a:t>
            </a:r>
            <a:r>
              <a:rPr lang="fr-FR" sz="2800" dirty="0">
                <a:latin typeface="Garamond" pitchFamily="18" charset="0"/>
                <a:sym typeface="Wingdings"/>
              </a:rPr>
              <a:t></a:t>
            </a:r>
            <a:r>
              <a:rPr lang="fr-FR" sz="2800" dirty="0">
                <a:latin typeface="Garamond" pitchFamily="18" charset="0"/>
              </a:rPr>
              <a:t>mon passé </a:t>
            </a:r>
            <a:r>
              <a:rPr lang="fr-FR" sz="2800" dirty="0">
                <a:latin typeface="Garamond" pitchFamily="18" charset="0"/>
                <a:sym typeface="Wingdings"/>
              </a:rPr>
              <a:t></a:t>
            </a:r>
            <a:r>
              <a:rPr lang="fr-FR" sz="2800" dirty="0">
                <a:latin typeface="Garamond" pitchFamily="18" charset="0"/>
              </a:rPr>
              <a:t>l’imitation </a:t>
            </a:r>
            <a:r>
              <a:rPr lang="fr-FR" sz="2800" dirty="0" smtClean="0">
                <a:latin typeface="Garamond" pitchFamily="18" charset="0"/>
                <a:sym typeface="Wingdings"/>
              </a:rPr>
              <a:t></a:t>
            </a:r>
            <a:r>
              <a:rPr lang="fr-FR" sz="2800" dirty="0">
                <a:latin typeface="Garamond" pitchFamily="18" charset="0"/>
                <a:sym typeface="Wingdings"/>
              </a:rPr>
              <a:t>le regard des autres  </a:t>
            </a:r>
            <a:r>
              <a:rPr lang="fr-FR" sz="2800" dirty="0">
                <a:latin typeface="Garamond" pitchFamily="18" charset="0"/>
              </a:rPr>
              <a:t>les attentes de mes proches </a:t>
            </a:r>
            <a:r>
              <a:rPr lang="fr-FR" sz="2800" dirty="0" smtClean="0">
                <a:latin typeface="Garamond" pitchFamily="18" charset="0"/>
                <a:sym typeface="Wingdings"/>
              </a:rPr>
              <a:t></a:t>
            </a:r>
            <a:r>
              <a:rPr lang="fr-FR" sz="2800" dirty="0">
                <a:latin typeface="Garamond" pitchFamily="18" charset="0"/>
              </a:rPr>
              <a:t>la pression </a:t>
            </a:r>
            <a:r>
              <a:rPr lang="fr-FR" sz="2800" dirty="0" smtClean="0">
                <a:latin typeface="Garamond" pitchFamily="18" charset="0"/>
              </a:rPr>
              <a:t>sociale </a:t>
            </a:r>
            <a:r>
              <a:rPr lang="fr-FR" sz="2800" dirty="0">
                <a:latin typeface="Garamond" pitchFamily="18" charset="0"/>
                <a:sym typeface="Wingdings"/>
              </a:rPr>
              <a:t>la pression professionnelle </a:t>
            </a:r>
            <a:r>
              <a:rPr lang="fr-FR" sz="2800" dirty="0">
                <a:latin typeface="Garamond" pitchFamily="18" charset="0"/>
              </a:rPr>
              <a:t>les modes </a:t>
            </a:r>
            <a:r>
              <a:rPr lang="fr-FR" sz="2800" dirty="0" smtClean="0">
                <a:latin typeface="Garamond" pitchFamily="18" charset="0"/>
                <a:sym typeface="Wingdings"/>
              </a:rPr>
              <a:t></a:t>
            </a:r>
            <a:r>
              <a:rPr lang="fr-FR" sz="2800" dirty="0">
                <a:latin typeface="Garamond" pitchFamily="18" charset="0"/>
              </a:rPr>
              <a:t>mes </a:t>
            </a:r>
            <a:r>
              <a:rPr lang="fr-FR" sz="2800" dirty="0" smtClean="0">
                <a:latin typeface="Garamond" pitchFamily="18" charset="0"/>
              </a:rPr>
              <a:t>illusions</a:t>
            </a:r>
            <a:r>
              <a:rPr lang="fr-FR" sz="2800" dirty="0" smtClean="0">
                <a:latin typeface="Garamond" pitchFamily="18" charset="0"/>
                <a:sym typeface="Wingdings"/>
              </a:rPr>
              <a:t> </a:t>
            </a:r>
            <a:r>
              <a:rPr lang="fr-FR" sz="2800" dirty="0" smtClean="0">
                <a:latin typeface="Garamond" pitchFamily="18" charset="0"/>
              </a:rPr>
              <a:t>ma </a:t>
            </a:r>
            <a:r>
              <a:rPr lang="fr-FR" sz="2800" dirty="0">
                <a:latin typeface="Garamond" pitchFamily="18" charset="0"/>
              </a:rPr>
              <a:t>propre confusion </a:t>
            </a:r>
            <a:r>
              <a:rPr lang="fr-FR" sz="2800" dirty="0" smtClean="0">
                <a:latin typeface="Garamond" pitchFamily="18" charset="0"/>
                <a:sym typeface="Wingdings"/>
              </a:rPr>
              <a:t> </a:t>
            </a:r>
            <a:r>
              <a:rPr lang="fr-FR" sz="2800" dirty="0">
                <a:latin typeface="Garamond" pitchFamily="18" charset="0"/>
              </a:rPr>
              <a:t>mes démons </a:t>
            </a:r>
            <a:r>
              <a:rPr lang="fr-FR" sz="2800" dirty="0" smtClean="0">
                <a:latin typeface="Garamond" pitchFamily="18" charset="0"/>
                <a:sym typeface="Wingdings"/>
              </a:rPr>
              <a:t></a:t>
            </a:r>
            <a:r>
              <a:rPr lang="fr-FR" sz="2800" dirty="0">
                <a:latin typeface="Garamond" pitchFamily="18" charset="0"/>
              </a:rPr>
              <a:t>autres</a:t>
            </a:r>
          </a:p>
          <a:p>
            <a:pPr marL="0" indent="0">
              <a:buNone/>
            </a:pPr>
            <a:endParaRPr lang="fr-FR" sz="2800" dirty="0" smtClean="0">
              <a:sym typeface="Wingdings"/>
            </a:endParaRPr>
          </a:p>
          <a:p>
            <a:endParaRPr lang="fr-FR" sz="2800" dirty="0"/>
          </a:p>
        </p:txBody>
      </p:sp>
    </p:spTree>
    <p:extLst>
      <p:ext uri="{BB962C8B-B14F-4D97-AF65-F5344CB8AC3E}">
        <p14:creationId xmlns:p14="http://schemas.microsoft.com/office/powerpoint/2010/main" val="1697928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91800" cy="1293028"/>
          </a:xfrm>
        </p:spPr>
        <p:txBody>
          <a:bodyPr/>
          <a:lstStyle/>
          <a:p>
            <a:pPr algn="l"/>
            <a:r>
              <a:rPr lang="fr-FR" dirty="0" smtClean="0"/>
              <a:t>Table 2</a:t>
            </a:r>
            <a:endParaRPr lang="fr-FR" dirty="0"/>
          </a:p>
        </p:txBody>
      </p:sp>
      <p:sp>
        <p:nvSpPr>
          <p:cNvPr id="3" name="Espace réservé du contenu 2"/>
          <p:cNvSpPr>
            <a:spLocks noGrp="1"/>
          </p:cNvSpPr>
          <p:nvPr>
            <p:ph idx="1"/>
          </p:nvPr>
        </p:nvSpPr>
        <p:spPr>
          <a:xfrm>
            <a:off x="0" y="1454417"/>
            <a:ext cx="12192000" cy="4927333"/>
          </a:xfrm>
        </p:spPr>
        <p:txBody>
          <a:bodyPr>
            <a:normAutofit/>
          </a:bodyPr>
          <a:lstStyle/>
          <a:p>
            <a:r>
              <a:rPr lang="fr-FR" sz="2800" dirty="0" smtClean="0">
                <a:latin typeface="Garamond" pitchFamily="18" charset="0"/>
              </a:rPr>
              <a:t>Nicole : il y a quinze jours, un groupe de 17personnes est venu chez moi, et ont vu mon piano. Ils m’ont demandé de jouer un morceau. J’ai accepté de jouer ce rôle, à contre cœur. Je n’ai pas réussi à finir, je n’étais pas à l’aise devant tant de personnes. Je tremblais (pression sociale, ego). Je ne peux pas jouer de la musique dans ces conditions, mais comment le faire comprendre ?</a:t>
            </a:r>
          </a:p>
          <a:p>
            <a:r>
              <a:rPr lang="fr-FR" sz="2800" dirty="0" err="1" smtClean="0">
                <a:latin typeface="Garamond" pitchFamily="18" charset="0"/>
              </a:rPr>
              <a:t>Alvit</a:t>
            </a:r>
            <a:r>
              <a:rPr lang="fr-FR" sz="2800" dirty="0" smtClean="0">
                <a:latin typeface="Garamond" pitchFamily="18" charset="0"/>
              </a:rPr>
              <a:t> : j’ai commencé mes études pour être ingénieur. Mais je n’étais pas à l’aise. En fait, on a créé l’idée que je devais devenir ingénieur. C’est l’impression que je donnais aux autres. Au </a:t>
            </a:r>
            <a:r>
              <a:rPr lang="fr-FR" sz="2800" dirty="0">
                <a:latin typeface="Garamond" pitchFamily="18" charset="0"/>
              </a:rPr>
              <a:t>l</a:t>
            </a:r>
            <a:r>
              <a:rPr lang="fr-FR" sz="2800" dirty="0" smtClean="0">
                <a:latin typeface="Garamond" pitchFamily="18" charset="0"/>
              </a:rPr>
              <a:t>ycée je n’avais pas trop d’idée. Mais comme je donnais cette image, j’ai commencé à tenir un discours en fonction de l’impression donnée. Je veux arrêter mes études car elles ne me correspondent pas du tout. </a:t>
            </a:r>
            <a:endParaRPr lang="fr-FR" sz="2800" dirty="0">
              <a:latin typeface="Garamond" pitchFamily="18" charset="0"/>
            </a:endParaRPr>
          </a:p>
        </p:txBody>
      </p:sp>
    </p:spTree>
    <p:extLst>
      <p:ext uri="{BB962C8B-B14F-4D97-AF65-F5344CB8AC3E}">
        <p14:creationId xmlns:p14="http://schemas.microsoft.com/office/powerpoint/2010/main" val="3968416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430359" cy="1146875"/>
          </a:xfrm>
        </p:spPr>
        <p:txBody>
          <a:bodyPr>
            <a:normAutofit/>
          </a:bodyPr>
          <a:lstStyle/>
          <a:p>
            <a:r>
              <a:rPr lang="fr-FR" dirty="0" smtClean="0"/>
              <a:t>Table 3 : Résolutions – vision 2020</a:t>
            </a:r>
            <a:endParaRPr lang="fr-FR" dirty="0"/>
          </a:p>
        </p:txBody>
      </p:sp>
      <p:sp>
        <p:nvSpPr>
          <p:cNvPr id="3" name="Espace réservé du contenu 2"/>
          <p:cNvSpPr>
            <a:spLocks noGrp="1"/>
          </p:cNvSpPr>
          <p:nvPr>
            <p:ph idx="1"/>
          </p:nvPr>
        </p:nvSpPr>
        <p:spPr>
          <a:xfrm>
            <a:off x="3200400" y="961696"/>
            <a:ext cx="8875987" cy="3398233"/>
          </a:xfrm>
        </p:spPr>
        <p:style>
          <a:lnRef idx="2">
            <a:schemeClr val="accent3"/>
          </a:lnRef>
          <a:fillRef idx="1">
            <a:schemeClr val="lt1"/>
          </a:fillRef>
          <a:effectRef idx="0">
            <a:schemeClr val="accent3"/>
          </a:effectRef>
          <a:fontRef idx="minor">
            <a:schemeClr val="dk1"/>
          </a:fontRef>
        </p:style>
        <p:txBody>
          <a:bodyPr>
            <a:normAutofit/>
          </a:bodyPr>
          <a:lstStyle/>
          <a:p>
            <a:r>
              <a:rPr lang="fr-FR" sz="2200" dirty="0" smtClean="0">
                <a:latin typeface="Garamond" pitchFamily="18" charset="0"/>
              </a:rPr>
              <a:t>Les Français excellent dans les rôles de grincheux, râleurs, rouspéteurs, vantards, pessimistes. Nous savons aussi jouer des rôles plus sympathiques, avec de bons « metteurs en scène ».</a:t>
            </a:r>
          </a:p>
          <a:p>
            <a:r>
              <a:rPr lang="fr-FR" sz="2200" dirty="0" smtClean="0">
                <a:latin typeface="Garamond" pitchFamily="18" charset="0"/>
              </a:rPr>
              <a:t>D’ici 2020, quels sont les meilleurs rôles que nous, les citoyens français, devons jouer, dans notre vie quotidienne ? </a:t>
            </a:r>
          </a:p>
          <a:p>
            <a:r>
              <a:rPr lang="fr-FR" sz="2200" dirty="0" smtClean="0">
                <a:latin typeface="Garamond" pitchFamily="18" charset="0"/>
              </a:rPr>
              <a:t>Éviter la discussion politique, impersonnelle, concentrez-vous sur le rôle de chacun </a:t>
            </a:r>
            <a:r>
              <a:rPr lang="fr-FR" sz="2200" dirty="0">
                <a:latin typeface="Garamond" pitchFamily="18" charset="0"/>
              </a:rPr>
              <a:t>dans la vie </a:t>
            </a:r>
            <a:r>
              <a:rPr lang="fr-FR" sz="2200" dirty="0" smtClean="0">
                <a:latin typeface="Garamond" pitchFamily="18" charset="0"/>
              </a:rPr>
              <a:t>quotidienne : langage, caractère, attitude, comportement</a:t>
            </a:r>
            <a:r>
              <a:rPr lang="fr-FR" sz="2800" dirty="0" smtClean="0">
                <a:latin typeface="Garamond" pitchFamily="18" charset="0"/>
              </a:rPr>
              <a:t>.</a:t>
            </a:r>
            <a:endParaRPr lang="fr-FR" sz="2800" dirty="0">
              <a:latin typeface="Garamond" pitchFamily="18" charset="0"/>
            </a:endParaRPr>
          </a:p>
        </p:txBody>
      </p:sp>
      <p:pic>
        <p:nvPicPr>
          <p:cNvPr id="5121" name="Picture 1" descr="Dessin Thierry Jolle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19094" y="4194118"/>
            <a:ext cx="3705553" cy="2407091"/>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http://img.agoravox.fr/local/cache-vignettes/L620xH310/4f8c0d96dfd95raleeeer-4f1d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1367" y="4130567"/>
            <a:ext cx="3740053" cy="2470644"/>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Français râleur">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1245644">
            <a:off x="8922625" y="3795062"/>
            <a:ext cx="2675596" cy="267559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Je râle donc je suis Tee shirt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2764" y="993228"/>
            <a:ext cx="2864782" cy="2864782"/>
          </a:xfrm>
          <a:prstGeom prst="rect">
            <a:avLst/>
          </a:prstGeom>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656908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4693920" cy="649705"/>
          </a:xfrm>
        </p:spPr>
        <p:txBody>
          <a:bodyPr/>
          <a:lstStyle/>
          <a:p>
            <a:pPr algn="l"/>
            <a:r>
              <a:rPr lang="fr-FR" dirty="0" smtClean="0"/>
              <a:t>Table 3</a:t>
            </a:r>
            <a:endParaRPr lang="fr-FR" dirty="0"/>
          </a:p>
        </p:txBody>
      </p:sp>
      <p:sp>
        <p:nvSpPr>
          <p:cNvPr id="3" name="Espace réservé du contenu 2"/>
          <p:cNvSpPr>
            <a:spLocks noGrp="1"/>
          </p:cNvSpPr>
          <p:nvPr>
            <p:ph idx="1"/>
          </p:nvPr>
        </p:nvSpPr>
        <p:spPr>
          <a:xfrm>
            <a:off x="0" y="895350"/>
            <a:ext cx="12192000" cy="5962650"/>
          </a:xfrm>
        </p:spPr>
        <p:style>
          <a:lnRef idx="2">
            <a:schemeClr val="accent3"/>
          </a:lnRef>
          <a:fillRef idx="1">
            <a:schemeClr val="lt1"/>
          </a:fillRef>
          <a:effectRef idx="0">
            <a:schemeClr val="accent3"/>
          </a:effectRef>
          <a:fontRef idx="minor">
            <a:schemeClr val="dk1"/>
          </a:fontRef>
        </p:style>
        <p:txBody>
          <a:bodyPr>
            <a:normAutofit/>
          </a:bodyPr>
          <a:lstStyle/>
          <a:p>
            <a:r>
              <a:rPr lang="fr-FR" sz="2800" dirty="0" smtClean="0">
                <a:latin typeface="Garamond" pitchFamily="18" charset="0"/>
              </a:rPr>
              <a:t>Il y a des différences régionales, et aussi entre villes et campagnes.</a:t>
            </a:r>
          </a:p>
          <a:p>
            <a:r>
              <a:rPr lang="fr-FR" sz="2800" dirty="0" smtClean="0">
                <a:latin typeface="Garamond" pitchFamily="18" charset="0"/>
              </a:rPr>
              <a:t>Quand on arrive à s’exprimer, en France, c’est déjà tard. Il faut donc plus de communication. La France manque de rôles de médiateurs, alors que les Français sont plutôt bon diplomates. Il y a aussi la barrière de l’individualisme.  On se distingue beaucoup, mais on peut aussi devenir anarchiste. Les Français doivent apprendre à jouer collectif, comme leurs sportifs dans certaines disciplines. </a:t>
            </a:r>
          </a:p>
          <a:p>
            <a:r>
              <a:rPr lang="fr-FR" sz="2800" dirty="0" smtClean="0">
                <a:latin typeface="Garamond" pitchFamily="18" charset="0"/>
              </a:rPr>
              <a:t>Le Français est râleur car méfiant. Il faut une éducation à plus d’ouverture et d’acceptation.</a:t>
            </a:r>
          </a:p>
          <a:p>
            <a:r>
              <a:rPr lang="fr-FR" sz="2800" dirty="0" smtClean="0">
                <a:latin typeface="Garamond" pitchFamily="18" charset="0"/>
              </a:rPr>
              <a:t>Le pessimisme est un autre mal français, qui suscite des rôles d’imprécateurs, de prophètes de malheur. La situation est à la fois exagérée et curieusement occultée. </a:t>
            </a:r>
            <a:endParaRPr lang="fr-FR" sz="2800" dirty="0">
              <a:latin typeface="Garamond" pitchFamily="18" charset="0"/>
            </a:endParaRPr>
          </a:p>
          <a:p>
            <a:r>
              <a:rPr lang="fr-FR" sz="2800" dirty="0" smtClean="0">
                <a:latin typeface="Garamond" pitchFamily="18" charset="0"/>
              </a:rPr>
              <a:t>Il faut encourager le rôle de guides des grandes plumes. Les éditoriaux</a:t>
            </a:r>
            <a:r>
              <a:rPr lang="fr-FR" sz="2800" dirty="0">
                <a:latin typeface="Garamond" pitchFamily="18" charset="0"/>
              </a:rPr>
              <a:t> </a:t>
            </a:r>
            <a:r>
              <a:rPr lang="fr-FR" sz="2800" dirty="0" smtClean="0">
                <a:latin typeface="Garamond" pitchFamily="18" charset="0"/>
              </a:rPr>
              <a:t>tiennent une grande place et les éditorialistes doivent jouer un rôle positif.</a:t>
            </a:r>
          </a:p>
          <a:p>
            <a:pPr marL="0" indent="0">
              <a:buNone/>
            </a:pPr>
            <a:endParaRPr lang="fr-FR" sz="2400" dirty="0"/>
          </a:p>
        </p:txBody>
      </p:sp>
    </p:spTree>
    <p:extLst>
      <p:ext uri="{BB962C8B-B14F-4D97-AF65-F5344CB8AC3E}">
        <p14:creationId xmlns:p14="http://schemas.microsoft.com/office/powerpoint/2010/main" val="3680489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1587" y="1943100"/>
            <a:ext cx="8302413" cy="2192866"/>
          </a:xfrm>
        </p:spPr>
        <p:txBody>
          <a:bodyPr>
            <a:normAutofit/>
          </a:bodyPr>
          <a:lstStyle/>
          <a:p>
            <a:r>
              <a:rPr lang="fr-FR" sz="9600" u="sng" dirty="0" smtClean="0">
                <a:latin typeface="Garamond" pitchFamily="18" charset="0"/>
              </a:rPr>
              <a:t>Deuxième partie</a:t>
            </a:r>
            <a:endParaRPr lang="fr-FR" sz="9600" u="sng" dirty="0">
              <a:latin typeface="Garamond" pitchFamily="18" charset="0"/>
            </a:endParaRPr>
          </a:p>
        </p:txBody>
      </p:sp>
      <p:sp>
        <p:nvSpPr>
          <p:cNvPr id="3" name="Espace réservé du contenu 2"/>
          <p:cNvSpPr>
            <a:spLocks noGrp="1"/>
          </p:cNvSpPr>
          <p:nvPr>
            <p:ph type="body" sz="half" idx="2"/>
          </p:nvPr>
        </p:nvSpPr>
        <p:spPr>
          <a:xfrm>
            <a:off x="970679" y="3136899"/>
            <a:ext cx="10130516" cy="999067"/>
          </a:xfrm>
        </p:spPr>
        <p:txBody>
          <a:bodyPr>
            <a:normAutofit/>
          </a:bodyPr>
          <a:lstStyle/>
          <a:p>
            <a:pPr marL="0" indent="0">
              <a:buNone/>
            </a:pPr>
            <a:r>
              <a:rPr lang="fr-FR" sz="2400" dirty="0" smtClean="0">
                <a:latin typeface="Garamond" pitchFamily="18" charset="0"/>
              </a:rPr>
              <a:t>Exposé de Laurent </a:t>
            </a:r>
            <a:r>
              <a:rPr lang="fr-FR" sz="2400" dirty="0" err="1" smtClean="0">
                <a:latin typeface="Garamond" pitchFamily="18" charset="0"/>
              </a:rPr>
              <a:t>Ladouce</a:t>
            </a:r>
            <a:r>
              <a:rPr lang="fr-FR" sz="2400" dirty="0" smtClean="0">
                <a:latin typeface="Garamond" pitchFamily="18" charset="0"/>
              </a:rPr>
              <a:t>, directeur de l’Espace Culture et Paix</a:t>
            </a:r>
          </a:p>
        </p:txBody>
      </p:sp>
    </p:spTree>
    <p:extLst>
      <p:ext uri="{BB962C8B-B14F-4D97-AF65-F5344CB8AC3E}">
        <p14:creationId xmlns:p14="http://schemas.microsoft.com/office/powerpoint/2010/main" val="2344508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0"/>
            <a:ext cx="9404723" cy="1400530"/>
          </a:xfrm>
        </p:spPr>
        <p:txBody>
          <a:bodyPr/>
          <a:lstStyle/>
          <a:p>
            <a:r>
              <a:rPr lang="fr-FR" sz="8800" dirty="0" smtClean="0"/>
              <a:t>Plan de l’exposé</a:t>
            </a:r>
            <a:endParaRPr lang="fr-FR" sz="8800"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33656038"/>
              </p:ext>
            </p:extLst>
          </p:nvPr>
        </p:nvGraphicFramePr>
        <p:xfrm>
          <a:off x="370867" y="1255363"/>
          <a:ext cx="10818910" cy="5489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9924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lvl="0" defTabSz="914400">
              <a:spcBef>
                <a:spcPts val="0"/>
              </a:spcBef>
              <a:defRPr/>
            </a:pPr>
            <a:r>
              <a:rPr lang="fr-FR" sz="3200" dirty="0">
                <a:solidFill>
                  <a:srgbClr val="FFC000"/>
                </a:solidFill>
                <a:latin typeface="Garamond" pitchFamily="18" charset="0"/>
              </a:rPr>
              <a:t>Le monde entier est un théâtre, Et tous, hommes et femmes, </a:t>
            </a:r>
            <a:r>
              <a:rPr lang="fr-FR" sz="3200" dirty="0" smtClean="0">
                <a:solidFill>
                  <a:srgbClr val="FFC000"/>
                </a:solidFill>
                <a:latin typeface="Garamond" pitchFamily="18" charset="0"/>
              </a:rPr>
              <a:t>n’en </a:t>
            </a:r>
            <a:r>
              <a:rPr lang="fr-FR" sz="3200" dirty="0">
                <a:solidFill>
                  <a:srgbClr val="FFC000"/>
                </a:solidFill>
                <a:latin typeface="Garamond" pitchFamily="18" charset="0"/>
              </a:rPr>
              <a:t>sont que les acteurs. Et notre vie durant nous jouons plusieurs rôles. </a:t>
            </a:r>
            <a:endParaRPr lang="fr-FR" sz="4800" b="1" dirty="0">
              <a:solidFill>
                <a:srgbClr val="FFC000"/>
              </a:solidFill>
              <a:effectLst>
                <a:outerShdw blurRad="38100" dist="38100" dir="2700000" algn="tl">
                  <a:srgbClr val="000000">
                    <a:alpha val="43137"/>
                  </a:srgbClr>
                </a:outerShdw>
              </a:effectLst>
            </a:endParaRPr>
          </a:p>
        </p:txBody>
      </p:sp>
      <p:sp>
        <p:nvSpPr>
          <p:cNvPr id="4" name="Espace réservé du texte 3"/>
          <p:cNvSpPr>
            <a:spLocks noGrp="1"/>
          </p:cNvSpPr>
          <p:nvPr>
            <p:ph type="body" sz="half" idx="13"/>
          </p:nvPr>
        </p:nvSpPr>
        <p:spPr>
          <a:xfrm>
            <a:off x="1930401" y="5498372"/>
            <a:ext cx="7385828" cy="953227"/>
          </a:xfrm>
        </p:spPr>
        <p:txBody>
          <a:bodyPr>
            <a:normAutofit/>
          </a:bodyPr>
          <a:lstStyle/>
          <a:p>
            <a:r>
              <a:rPr lang="fr-FR" sz="2400" i="1" dirty="0">
                <a:solidFill>
                  <a:srgbClr val="FFC000"/>
                </a:solidFill>
                <a:latin typeface="Garamond" pitchFamily="18" charset="0"/>
              </a:rPr>
              <a:t>William Shakespeare</a:t>
            </a:r>
            <a:r>
              <a:rPr lang="fr-FR" sz="1800" i="1" dirty="0">
                <a:solidFill>
                  <a:srgbClr val="FFC000"/>
                </a:solidFill>
                <a:latin typeface="Garamond" pitchFamily="18" charset="0"/>
              </a:rPr>
              <a:t/>
            </a:r>
            <a:br>
              <a:rPr lang="fr-FR" sz="1800" i="1" dirty="0">
                <a:solidFill>
                  <a:srgbClr val="FFC000"/>
                </a:solidFill>
                <a:latin typeface="Garamond" pitchFamily="18" charset="0"/>
              </a:rPr>
            </a:br>
            <a:endParaRPr lang="fr-FR" dirty="0">
              <a:solidFill>
                <a:srgbClr val="FFC000"/>
              </a:solidFill>
            </a:endParaRPr>
          </a:p>
        </p:txBody>
      </p:sp>
      <p:sp>
        <p:nvSpPr>
          <p:cNvPr id="6" name="Rectangle à coins arrondis 5"/>
          <p:cNvSpPr/>
          <p:nvPr/>
        </p:nvSpPr>
        <p:spPr>
          <a:xfrm>
            <a:off x="6134101" y="3116216"/>
            <a:ext cx="3182128" cy="3335383"/>
          </a:xfrm>
          <a:prstGeom prst="roundRect">
            <a:avLst>
              <a:gd name="adj" fmla="val 10000"/>
            </a:avLst>
          </a:prstGeom>
          <a:blipFill rotWithShape="1">
            <a:blip r:embed="rId2" cstate="email">
              <a:extLst>
                <a:ext uri="{28A0092B-C50C-407E-A947-70E740481C1C}">
                  <a14:useLocalDpi xmlns:a14="http://schemas.microsoft.com/office/drawing/2010/main"/>
                </a:ext>
              </a:extLst>
            </a:blip>
            <a:stretch>
              <a:fillRect/>
            </a:stretch>
          </a:blipFill>
        </p:spPr>
        <p:style>
          <a:lnRef idx="0">
            <a:schemeClr val="lt1">
              <a:hueOff val="0"/>
              <a:satOff val="0"/>
              <a:lumOff val="0"/>
              <a:alphaOff val="0"/>
            </a:schemeClr>
          </a:lnRef>
          <a:fillRef idx="1">
            <a:scrgbClr r="0" g="0" b="0"/>
          </a:fillRef>
          <a:effectRef idx="3">
            <a:schemeClr val="accent2">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710327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https://upload.wikimedia.org/wikipedia/commons/thumb/a/ad/Volumen_y_Rotulus.jpg/220px-Volumen_y_Rotulus.jp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3508" y="156412"/>
            <a:ext cx="2205155" cy="29168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56284" y="188133"/>
            <a:ext cx="3651897" cy="830997"/>
          </a:xfrm>
          <a:prstGeom prst="rect">
            <a:avLst/>
          </a:prstGeom>
        </p:spPr>
        <p:txBody>
          <a:bodyPr wrap="none">
            <a:spAutoFit/>
          </a:bodyPr>
          <a:lstStyle/>
          <a:p>
            <a:r>
              <a:rPr lang="fr-FR" sz="2400" b="1" dirty="0" err="1" smtClean="0">
                <a:effectLst>
                  <a:outerShdw blurRad="38100" dist="38100" dir="2700000" algn="tl">
                    <a:srgbClr val="000000">
                      <a:alpha val="43137"/>
                    </a:srgbClr>
                  </a:outerShdw>
                </a:effectLst>
                <a:latin typeface="Garamond" panose="02020404030301010803" pitchFamily="18" charset="0"/>
              </a:rPr>
              <a:t>Rotulus</a:t>
            </a:r>
            <a:r>
              <a:rPr lang="fr-FR" sz="2400" b="1" dirty="0" smtClean="0">
                <a:effectLst>
                  <a:outerShdw blurRad="38100" dist="38100" dir="2700000" algn="tl">
                    <a:srgbClr val="000000">
                      <a:alpha val="43137"/>
                    </a:srgbClr>
                  </a:outerShdw>
                </a:effectLst>
                <a:latin typeface="Garamond" panose="02020404030301010803" pitchFamily="18" charset="0"/>
              </a:rPr>
              <a:t> : Parchemin </a:t>
            </a:r>
          </a:p>
          <a:p>
            <a:r>
              <a:rPr lang="fr-FR" sz="2400" b="1" dirty="0" smtClean="0">
                <a:effectLst>
                  <a:outerShdw blurRad="38100" dist="38100" dir="2700000" algn="tl">
                    <a:srgbClr val="000000">
                      <a:alpha val="43137"/>
                    </a:srgbClr>
                  </a:outerShdw>
                </a:effectLst>
                <a:latin typeface="Garamond" panose="02020404030301010803" pitchFamily="18" charset="0"/>
              </a:rPr>
              <a:t>qu’on ouvre verticalement </a:t>
            </a:r>
          </a:p>
        </p:txBody>
      </p:sp>
      <p:pic>
        <p:nvPicPr>
          <p:cNvPr id="1031" name="Picture 7" descr="http://www.facsimilefinder.com/assets/thumbs/191/cover.Lorscher-Rotulus-illuminated-manuscript-facsimile-01.jpg">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33508" y="3227164"/>
            <a:ext cx="5257800" cy="350520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733243" y="6211669"/>
            <a:ext cx="1962397" cy="646331"/>
          </a:xfrm>
          <a:prstGeom prst="rect">
            <a:avLst/>
          </a:prstGeom>
        </p:spPr>
        <p:txBody>
          <a:bodyPr wrap="none">
            <a:spAutoFit/>
          </a:bodyPr>
          <a:lstStyle/>
          <a:p>
            <a:r>
              <a:rPr lang="fr-FR" dirty="0" err="1">
                <a:solidFill>
                  <a:srgbClr val="002060"/>
                </a:solidFill>
              </a:rPr>
              <a:t>Lorscher</a:t>
            </a:r>
            <a:r>
              <a:rPr lang="fr-FR" dirty="0">
                <a:solidFill>
                  <a:srgbClr val="002060"/>
                </a:solidFill>
              </a:rPr>
              <a:t> </a:t>
            </a:r>
            <a:r>
              <a:rPr lang="fr-FR" dirty="0" err="1" smtClean="0">
                <a:solidFill>
                  <a:srgbClr val="002060"/>
                </a:solidFill>
              </a:rPr>
              <a:t>Rotulus</a:t>
            </a:r>
            <a:endParaRPr lang="fr-FR" dirty="0" smtClean="0">
              <a:solidFill>
                <a:srgbClr val="002060"/>
              </a:solidFill>
            </a:endParaRPr>
          </a:p>
          <a:p>
            <a:r>
              <a:rPr lang="fr-FR" dirty="0">
                <a:solidFill>
                  <a:srgbClr val="002060"/>
                </a:solidFill>
              </a:rPr>
              <a:t>F</a:t>
            </a:r>
            <a:r>
              <a:rPr lang="fr-FR" dirty="0" smtClean="0">
                <a:solidFill>
                  <a:srgbClr val="002060"/>
                </a:solidFill>
              </a:rPr>
              <a:t>rancfort</a:t>
            </a:r>
            <a:endParaRPr lang="fr-FR" dirty="0">
              <a:solidFill>
                <a:srgbClr val="002060"/>
              </a:solidFill>
            </a:endParaRPr>
          </a:p>
        </p:txBody>
      </p:sp>
      <p:sp>
        <p:nvSpPr>
          <p:cNvPr id="2" name="Rectangle 1"/>
          <p:cNvSpPr/>
          <p:nvPr/>
        </p:nvSpPr>
        <p:spPr>
          <a:xfrm>
            <a:off x="2674621" y="2102180"/>
            <a:ext cx="1776663" cy="523220"/>
          </a:xfrm>
          <a:prstGeom prst="rect">
            <a:avLst/>
          </a:prstGeom>
        </p:spPr>
        <p:txBody>
          <a:bodyPr wrap="square">
            <a:spAutoFit/>
          </a:bodyPr>
          <a:lstStyle/>
          <a:p>
            <a:r>
              <a:rPr lang="fr-FR" sz="2800" b="1" dirty="0" smtClean="0">
                <a:effectLst>
                  <a:outerShdw blurRad="38100" dist="38100" dir="2700000" algn="tl">
                    <a:srgbClr val="000000">
                      <a:alpha val="43137"/>
                    </a:srgbClr>
                  </a:outerShdw>
                </a:effectLst>
                <a:latin typeface="Garamond" panose="02020404030301010803" pitchFamily="18" charset="0"/>
              </a:rPr>
              <a:t>Rouleau</a:t>
            </a:r>
            <a:endParaRPr lang="fr-FR" sz="2800" b="1" dirty="0">
              <a:effectLst>
                <a:outerShdw blurRad="38100" dist="38100" dir="2700000" algn="tl">
                  <a:srgbClr val="000000">
                    <a:alpha val="43137"/>
                  </a:srgbClr>
                </a:outerShdw>
              </a:effectLst>
              <a:latin typeface="Garamond" panose="02020404030301010803" pitchFamily="18" charset="0"/>
            </a:endParaRPr>
          </a:p>
        </p:txBody>
      </p:sp>
      <p:pic>
        <p:nvPicPr>
          <p:cNvPr id="8" name="Picture 5" descr="A Tudor man in a large coat and hat, possibly of fur, sitting at a desk">
            <a:hlinkClick r:id="rId6"/>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9484414" y="0"/>
            <a:ext cx="2491896" cy="2990278"/>
          </a:xfrm>
          <a:prstGeom prst="rect">
            <a:avLst/>
          </a:prstGeom>
          <a:noFill/>
          <a:effectLst>
            <a:reflection blurRad="6350" stA="50000" endA="295" endPos="92000" dist="101600" dir="5400000" sy="-100000" algn="bl" rotWithShape="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9649777" y="2620946"/>
            <a:ext cx="2161169" cy="369332"/>
          </a:xfrm>
          <a:prstGeom prst="rect">
            <a:avLst/>
          </a:prstGeom>
        </p:spPr>
        <p:txBody>
          <a:bodyPr wrap="none">
            <a:spAutoFit/>
          </a:bodyPr>
          <a:lstStyle/>
          <a:p>
            <a:pPr lvl="0"/>
            <a:r>
              <a:rPr lang="fr-FR" dirty="0">
                <a:solidFill>
                  <a:prstClr val="white"/>
                </a:solidFill>
              </a:rPr>
              <a:t>Thomas Cromwell</a:t>
            </a:r>
          </a:p>
        </p:txBody>
      </p:sp>
      <p:sp>
        <p:nvSpPr>
          <p:cNvPr id="10" name="Rectangle 9"/>
          <p:cNvSpPr/>
          <p:nvPr/>
        </p:nvSpPr>
        <p:spPr>
          <a:xfrm>
            <a:off x="5695640" y="4053974"/>
            <a:ext cx="6319897" cy="2677656"/>
          </a:xfrm>
          <a:prstGeom prst="rect">
            <a:avLst/>
          </a:prstGeom>
        </p:spPr>
        <p:txBody>
          <a:bodyPr wrap="square">
            <a:spAutoFit/>
          </a:bodyPr>
          <a:lstStyle/>
          <a:p>
            <a:r>
              <a:rPr lang="en-US" sz="2400" dirty="0">
                <a:latin typeface="Garamond" panose="02020404030301010803" pitchFamily="18" charset="0"/>
              </a:rPr>
              <a:t>The </a:t>
            </a:r>
            <a:r>
              <a:rPr lang="en-US" sz="2400" b="1" dirty="0" smtClean="0">
                <a:latin typeface="Garamond" panose="02020404030301010803" pitchFamily="18" charset="0"/>
              </a:rPr>
              <a:t>Master </a:t>
            </a:r>
            <a:r>
              <a:rPr lang="en-US" sz="2400" b="1" dirty="0">
                <a:latin typeface="Garamond" panose="02020404030301010803" pitchFamily="18" charset="0"/>
              </a:rPr>
              <a:t>of the Rolls and Records of the Chancery of England</a:t>
            </a:r>
            <a:r>
              <a:rPr lang="en-US" sz="2400" dirty="0">
                <a:latin typeface="Garamond" panose="02020404030301010803" pitchFamily="18" charset="0"/>
              </a:rPr>
              <a:t>, </a:t>
            </a:r>
            <a:r>
              <a:rPr lang="en-US" sz="2400" dirty="0" smtClean="0">
                <a:latin typeface="Garamond" panose="02020404030301010803" pitchFamily="18" charset="0"/>
              </a:rPr>
              <a:t>=&gt;</a:t>
            </a:r>
            <a:r>
              <a:rPr lang="en-US" sz="2400" dirty="0">
                <a:latin typeface="Garamond" panose="02020404030301010803" pitchFamily="18" charset="0"/>
              </a:rPr>
              <a:t> </a:t>
            </a:r>
            <a:r>
              <a:rPr lang="en-US" sz="2400" b="1" dirty="0">
                <a:latin typeface="Garamond" panose="02020404030301010803" pitchFamily="18" charset="0"/>
              </a:rPr>
              <a:t>Master of the </a:t>
            </a:r>
            <a:r>
              <a:rPr lang="en-US" sz="2400" b="1" dirty="0" smtClean="0">
                <a:latin typeface="Garamond" panose="02020404030301010803" pitchFamily="18" charset="0"/>
              </a:rPr>
              <a:t>Rolls. </a:t>
            </a:r>
            <a:r>
              <a:rPr lang="fr-FR" sz="2400" dirty="0" smtClean="0">
                <a:latin typeface="Garamond" panose="02020404030301010803" pitchFamily="18" charset="0"/>
              </a:rPr>
              <a:t>Troisième </a:t>
            </a:r>
            <a:r>
              <a:rPr lang="fr-FR" sz="2400" dirty="0">
                <a:latin typeface="Garamond" panose="02020404030301010803" pitchFamily="18" charset="0"/>
              </a:rPr>
              <a:t>plus important juge du Royaume-Uni, après le Président de la Cour Suprême du Royaume-Uni et le Lord Chief Justice</a:t>
            </a:r>
            <a:r>
              <a:rPr lang="fr-FR" sz="2400" dirty="0" smtClean="0">
                <a:latin typeface="Garamond" panose="02020404030301010803" pitchFamily="18" charset="0"/>
              </a:rPr>
              <a:t>. </a:t>
            </a:r>
          </a:p>
          <a:p>
            <a:r>
              <a:rPr lang="fr-FR" sz="2400" dirty="0" smtClean="0">
                <a:latin typeface="Garamond" panose="02020404030301010803" pitchFamily="18" charset="0"/>
              </a:rPr>
              <a:t>De nombreux personnages illustres ont exercé la fonction, dont Thomas Cromwell</a:t>
            </a:r>
            <a:endParaRPr lang="fr-FR" sz="2400" dirty="0">
              <a:latin typeface="Garamond" panose="02020404030301010803" pitchFamily="18" charset="0"/>
            </a:endParaRPr>
          </a:p>
        </p:txBody>
      </p:sp>
      <p:sp>
        <p:nvSpPr>
          <p:cNvPr id="4" name="Flèche vers le bas 3"/>
          <p:cNvSpPr/>
          <p:nvPr/>
        </p:nvSpPr>
        <p:spPr>
          <a:xfrm rot="2842755">
            <a:off x="3641126" y="1265662"/>
            <a:ext cx="616718" cy="7963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360307" y="2116493"/>
            <a:ext cx="1776663" cy="523220"/>
          </a:xfrm>
          <a:prstGeom prst="rect">
            <a:avLst/>
          </a:prstGeom>
        </p:spPr>
        <p:txBody>
          <a:bodyPr wrap="square">
            <a:spAutoFit/>
          </a:bodyPr>
          <a:lstStyle/>
          <a:p>
            <a:r>
              <a:rPr lang="fr-FR" sz="2800" b="1" dirty="0" smtClean="0">
                <a:effectLst>
                  <a:outerShdw blurRad="38100" dist="38100" dir="2700000" algn="tl">
                    <a:srgbClr val="000000">
                      <a:alpha val="43137"/>
                    </a:srgbClr>
                  </a:outerShdw>
                </a:effectLst>
                <a:latin typeface="Garamond" panose="02020404030301010803" pitchFamily="18" charset="0"/>
              </a:rPr>
              <a:t>Rôle</a:t>
            </a:r>
            <a:endParaRPr lang="fr-FR" sz="2800" b="1" dirty="0">
              <a:effectLst>
                <a:outerShdw blurRad="38100" dist="38100" dir="2700000" algn="tl">
                  <a:srgbClr val="000000">
                    <a:alpha val="43137"/>
                  </a:srgbClr>
                </a:outerShdw>
              </a:effectLst>
              <a:latin typeface="Garamond" panose="02020404030301010803" pitchFamily="18" charset="0"/>
            </a:endParaRPr>
          </a:p>
        </p:txBody>
      </p:sp>
      <p:sp>
        <p:nvSpPr>
          <p:cNvPr id="13" name="Flèche vers le bas 12"/>
          <p:cNvSpPr/>
          <p:nvPr/>
        </p:nvSpPr>
        <p:spPr>
          <a:xfrm rot="18833595">
            <a:off x="5202453" y="1252121"/>
            <a:ext cx="616718" cy="7963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11201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802" y="1556039"/>
            <a:ext cx="10650265" cy="4585871"/>
          </a:xfrm>
          <a:prstGeom prst="rect">
            <a:avLst/>
          </a:prstGeom>
        </p:spPr>
        <p:txBody>
          <a:bodyPr wrap="square">
            <a:spAutoFit/>
          </a:bodyPr>
          <a:lstStyle/>
          <a:p>
            <a:r>
              <a:rPr lang="fr-FR" sz="2800" dirty="0" smtClean="0">
                <a:latin typeface="Garamond" panose="02020404030301010803" pitchFamily="18" charset="0"/>
              </a:rPr>
              <a:t>L’univers </a:t>
            </a:r>
            <a:r>
              <a:rPr lang="fr-FR" sz="2800" dirty="0">
                <a:latin typeface="Garamond" panose="02020404030301010803" pitchFamily="18" charset="0"/>
              </a:rPr>
              <a:t>est composé d’êtres qui ne sont pas fortuits ni « là » par </a:t>
            </a:r>
            <a:r>
              <a:rPr lang="fr-FR" sz="2800" dirty="0" smtClean="0">
                <a:latin typeface="Garamond" panose="02020404030301010803" pitchFamily="18" charset="0"/>
              </a:rPr>
              <a:t>hasard. Cet univers est comme une scène, ou un décor. Des êtres y surgissent et prennent leur place pour une durée plus ou moins longue. Leur « rôle » obéit à des lois à la fois internes et externes. </a:t>
            </a:r>
          </a:p>
          <a:p>
            <a:endParaRPr lang="fr-FR" sz="1600" dirty="0" smtClean="0">
              <a:latin typeface="Garamond" panose="02020404030301010803" pitchFamily="18" charset="0"/>
            </a:endParaRPr>
          </a:p>
          <a:p>
            <a:r>
              <a:rPr lang="fr-FR" sz="2800" dirty="0" smtClean="0">
                <a:latin typeface="Garamond" panose="02020404030301010803" pitchFamily="18" charset="0"/>
              </a:rPr>
              <a:t>Chaque être a deux buts : un but individuel comme corps individuel de vérité et un but de l’ensemble comme corps en relation. C’est en accomplissant ces deux buts que chaque être remplit son rôle. </a:t>
            </a:r>
          </a:p>
          <a:p>
            <a:endParaRPr lang="fr-FR" dirty="0">
              <a:latin typeface="Garamond" panose="02020404030301010803" pitchFamily="18" charset="0"/>
            </a:endParaRPr>
          </a:p>
          <a:p>
            <a:r>
              <a:rPr lang="fr-FR" sz="2800" dirty="0" smtClean="0">
                <a:latin typeface="Garamond" panose="02020404030301010803" pitchFamily="18" charset="0"/>
              </a:rPr>
              <a:t>Parmi tous ces êtres, l’être humain est le seul dont le rôle soit parlant et conscient.</a:t>
            </a:r>
            <a:endParaRPr lang="fr-FR" sz="2800" dirty="0">
              <a:latin typeface="Garamond" panose="02020404030301010803" pitchFamily="18" charset="0"/>
            </a:endParaRPr>
          </a:p>
        </p:txBody>
      </p:sp>
      <p:sp>
        <p:nvSpPr>
          <p:cNvPr id="3" name="Rectangle 2"/>
          <p:cNvSpPr/>
          <p:nvPr/>
        </p:nvSpPr>
        <p:spPr>
          <a:xfrm>
            <a:off x="493985" y="513745"/>
            <a:ext cx="9507265" cy="707886"/>
          </a:xfrm>
          <a:prstGeom prst="rect">
            <a:avLst/>
          </a:prstGeom>
        </p:spPr>
        <p:txBody>
          <a:bodyPr wrap="square">
            <a:spAutoFit/>
          </a:bodyPr>
          <a:lstStyle/>
          <a:p>
            <a:pPr lvl="0"/>
            <a:r>
              <a:rPr lang="fr-FR" sz="4000" dirty="0" smtClean="0">
                <a:solidFill>
                  <a:prstClr val="white"/>
                </a:solidFill>
                <a:latin typeface="Garamond" panose="02020404030301010803" pitchFamily="18" charset="0"/>
              </a:rPr>
              <a:t>Un univers où chaque </a:t>
            </a:r>
            <a:r>
              <a:rPr lang="fr-FR" sz="4000" dirty="0">
                <a:solidFill>
                  <a:prstClr val="white"/>
                </a:solidFill>
                <a:latin typeface="Garamond" panose="02020404030301010803" pitchFamily="18" charset="0"/>
              </a:rPr>
              <a:t>être a son </a:t>
            </a:r>
            <a:r>
              <a:rPr lang="fr-FR" sz="4000" dirty="0" smtClean="0">
                <a:solidFill>
                  <a:prstClr val="white"/>
                </a:solidFill>
                <a:latin typeface="Garamond" panose="02020404030301010803" pitchFamily="18" charset="0"/>
              </a:rPr>
              <a:t>rôle</a:t>
            </a:r>
            <a:endParaRPr lang="fr-FR" sz="4000" dirty="0">
              <a:solidFill>
                <a:prstClr val="white"/>
              </a:solidFill>
              <a:latin typeface="Garamond" panose="02020404030301010803" pitchFamily="18" charset="0"/>
            </a:endParaRPr>
          </a:p>
        </p:txBody>
      </p:sp>
    </p:spTree>
    <p:extLst>
      <p:ext uri="{BB962C8B-B14F-4D97-AF65-F5344CB8AC3E}">
        <p14:creationId xmlns:p14="http://schemas.microsoft.com/office/powerpoint/2010/main" val="2469878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075368" y="1344705"/>
            <a:ext cx="6418928" cy="805633"/>
          </a:xfrm>
        </p:spPr>
        <p:txBody>
          <a:bodyPr>
            <a:noAutofit/>
          </a:bodyPr>
          <a:lstStyle/>
          <a:p>
            <a:r>
              <a:rPr lang="fr-FR" sz="5400" b="1" dirty="0" smtClean="0">
                <a:effectLst>
                  <a:outerShdw blurRad="38100" dist="38100" dir="2700000" algn="tl">
                    <a:srgbClr val="000000">
                      <a:alpha val="43137"/>
                    </a:srgbClr>
                  </a:outerShdw>
                </a:effectLst>
                <a:latin typeface="Garamond" panose="02020404030301010803" pitchFamily="18" charset="0"/>
              </a:rPr>
              <a:t>Être dans mon rôle</a:t>
            </a:r>
            <a:endParaRPr lang="fr-FR" sz="5400" b="1" dirty="0">
              <a:effectLst>
                <a:outerShdw blurRad="38100" dist="38100" dir="2700000" algn="tl">
                  <a:srgbClr val="000000">
                    <a:alpha val="43137"/>
                  </a:srgbClr>
                </a:outerShdw>
              </a:effectLst>
              <a:latin typeface="Garamond" panose="02020404030301010803" pitchFamily="18" charset="0"/>
            </a:endParaRPr>
          </a:p>
        </p:txBody>
      </p:sp>
      <p:sp>
        <p:nvSpPr>
          <p:cNvPr id="3" name="Sous-titre 2"/>
          <p:cNvSpPr>
            <a:spLocks noGrp="1"/>
          </p:cNvSpPr>
          <p:nvPr>
            <p:ph type="subTitle" idx="1"/>
          </p:nvPr>
        </p:nvSpPr>
        <p:spPr>
          <a:xfrm>
            <a:off x="390293" y="0"/>
            <a:ext cx="9679258" cy="1159138"/>
          </a:xfrm>
        </p:spPr>
        <p:txBody>
          <a:bodyPr>
            <a:noAutofit/>
          </a:bodyPr>
          <a:lstStyle/>
          <a:p>
            <a:pPr algn="ctr"/>
            <a:r>
              <a:rPr lang="fr-FR" sz="5400" dirty="0" smtClean="0">
                <a:latin typeface="Garamond" panose="02020404030301010803" pitchFamily="18" charset="0"/>
              </a:rPr>
              <a:t>Les semaines des rôles</a:t>
            </a:r>
            <a:endParaRPr lang="fr-FR" sz="5400" dirty="0">
              <a:latin typeface="Garamond" panose="02020404030301010803" pitchFamily="18" charset="0"/>
            </a:endParaRPr>
          </a:p>
        </p:txBody>
      </p:sp>
      <p:sp>
        <p:nvSpPr>
          <p:cNvPr id="5" name="Rectangle 4"/>
          <p:cNvSpPr/>
          <p:nvPr/>
        </p:nvSpPr>
        <p:spPr>
          <a:xfrm>
            <a:off x="4075368" y="2025908"/>
            <a:ext cx="6300169" cy="4832092"/>
          </a:xfrm>
          <a:prstGeom prst="rect">
            <a:avLst/>
          </a:prstGeom>
        </p:spPr>
        <p:txBody>
          <a:bodyPr wrap="square">
            <a:spAutoFit/>
          </a:bodyPr>
          <a:lstStyle/>
          <a:p>
            <a:r>
              <a:rPr lang="fr-FR" sz="2400" dirty="0" smtClean="0">
                <a:latin typeface="Garamond" panose="02020404030301010803" pitchFamily="18" charset="0"/>
              </a:rPr>
              <a:t>Parole Donnée N° 239 – mercredi 3 </a:t>
            </a:r>
            <a:r>
              <a:rPr lang="fr-FR" sz="2400" dirty="0" err="1" smtClean="0">
                <a:latin typeface="Garamond" panose="02020404030301010803" pitchFamily="18" charset="0"/>
              </a:rPr>
              <a:t>févrirer</a:t>
            </a:r>
            <a:r>
              <a:rPr lang="fr-FR" sz="2400" dirty="0" smtClean="0">
                <a:latin typeface="Garamond" panose="02020404030301010803" pitchFamily="18" charset="0"/>
              </a:rPr>
              <a:t> 2016</a:t>
            </a:r>
          </a:p>
          <a:p>
            <a:endParaRPr lang="fr-FR" sz="1050" dirty="0" smtClean="0">
              <a:latin typeface="Garamond" panose="02020404030301010803" pitchFamily="18" charset="0"/>
            </a:endParaRPr>
          </a:p>
          <a:p>
            <a:r>
              <a:rPr lang="fr-FR" sz="2400" b="1" dirty="0">
                <a:latin typeface="Garamond" panose="02020404030301010803" pitchFamily="18" charset="0"/>
              </a:rPr>
              <a:t>Savons-nous quel est notre rôle véritable ? </a:t>
            </a:r>
            <a:r>
              <a:rPr lang="fr-FR" sz="2400" dirty="0">
                <a:latin typeface="Garamond" panose="02020404030301010803" pitchFamily="18" charset="0"/>
              </a:rPr>
              <a:t>Les circonstances nous font parfois jouer un rôle désagréable, ou artificiel à l’encontre de nos convictions, de nos valeurs, de notre nature. Si cela continue, nous finissons par porter un masque. Avons-nous la volonté et la capacité d’assumer jusqu’au bout notre vrai rôle et de pouvoir apporter ainsi notre meilleure contribution à notre entourage ? Au cours de cette soirée, chaque personne réfléchira aux meilleurs rôles qu’elle devrait jouer désormais.</a:t>
            </a:r>
          </a:p>
        </p:txBody>
      </p:sp>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9738" y="1344705"/>
            <a:ext cx="3719008" cy="5260597"/>
          </a:xfrm>
          <a:prstGeom prst="rect">
            <a:avLst/>
          </a:prstGeom>
        </p:spPr>
      </p:pic>
    </p:spTree>
    <p:extLst>
      <p:ext uri="{BB962C8B-B14F-4D97-AF65-F5344CB8AC3E}">
        <p14:creationId xmlns:p14="http://schemas.microsoft.com/office/powerpoint/2010/main" val="2301328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922" name="Group 58"/>
          <p:cNvGraphicFramePr>
            <a:graphicFrameLocks noGrp="1"/>
          </p:cNvGraphicFramePr>
          <p:nvPr>
            <p:extLst/>
          </p:nvPr>
        </p:nvGraphicFramePr>
        <p:xfrm>
          <a:off x="1606551" y="2725738"/>
          <a:ext cx="8945563" cy="3781428"/>
        </p:xfrm>
        <a:graphic>
          <a:graphicData uri="http://schemas.openxmlformats.org/drawingml/2006/table">
            <a:tbl>
              <a:tblPr/>
              <a:tblGrid>
                <a:gridCol w="2735263"/>
                <a:gridCol w="3240087"/>
                <a:gridCol w="2970213"/>
              </a:tblGrid>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dirty="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Humans</a:t>
                      </a: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6666"/>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Heart &amp; Mind</a:t>
                      </a: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6666"/>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Body</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6666"/>
                    </a:solidFill>
                  </a:tcPr>
                </a:tc>
              </a:tr>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Animals</a:t>
                      </a: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Animal </a:t>
                      </a:r>
                      <a:r>
                        <a:rPr kumimoji="0" lang="ja-JP" altLang="en-US"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
                      </a:r>
                      <a:r>
                        <a:rPr kumimoji="0" lang="en-US" altLang="ja-JP"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Mind</a:t>
                      </a:r>
                      <a:r>
                        <a:rPr kumimoji="0" lang="ja-JP" altLang="en-US"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
                      </a:r>
                      <a:endPar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Body</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Plants</a:t>
                      </a: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Plant </a:t>
                      </a:r>
                      <a:r>
                        <a:rPr kumimoji="0" lang="ja-JP" altLang="en-US"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
                      </a:r>
                      <a:r>
                        <a:rPr kumimoji="0" lang="en-US" altLang="ja-JP"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Mind</a:t>
                      </a:r>
                      <a:r>
                        <a:rPr kumimoji="0" lang="ja-JP" altLang="en-US"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
                      </a:r>
                      <a:endPar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Body</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Molécules</a:t>
                      </a: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39966"/>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Nature directive</a:t>
                      </a: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39966"/>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Énergie &amp; Matière</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39966"/>
                    </a:solidFill>
                  </a:tcPr>
                </a:tc>
              </a:tr>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Atomes</a:t>
                      </a: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39966"/>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Nature directive</a:t>
                      </a: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39966"/>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dirty="0" err="1"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Énergie</a:t>
                      </a:r>
                      <a:r>
                        <a:rPr kumimoji="0" lang="en-US" altLang="fr-FR" sz="2400" b="1" i="0" u="none" strike="noStrike" cap="none" normalizeH="0" baseline="0" dirty="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 &amp; </a:t>
                      </a:r>
                      <a:r>
                        <a:rPr kumimoji="0" lang="en-US" altLang="fr-FR" sz="2400" b="1" i="0" u="none" strike="noStrike" cap="none" normalizeH="0" baseline="0" dirty="0" err="1"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Matière</a:t>
                      </a:r>
                      <a:endParaRPr kumimoji="0" lang="en-US" altLang="fr-FR" sz="2800" b="0" i="0" u="none" strike="noStrike" cap="none" normalizeH="0" baseline="0" dirty="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39966"/>
                    </a:solidFill>
                  </a:tcPr>
                </a:tc>
              </a:tr>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dirty="0" err="1"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Particules</a:t>
                      </a:r>
                      <a:endParaRPr kumimoji="0" lang="en-US" altLang="fr-FR" sz="3200" b="1" i="0" u="none" strike="noStrike" cap="none" normalizeH="0" baseline="0" dirty="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39966"/>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Nature directive</a:t>
                      </a: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39966"/>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Énergie &amp; Matière</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39966"/>
                    </a:solidFill>
                  </a:tcPr>
                </a:tc>
              </a:tr>
            </a:tbl>
          </a:graphicData>
        </a:graphic>
      </p:graphicFrame>
      <p:sp>
        <p:nvSpPr>
          <p:cNvPr id="21546" name="Rectangle 43"/>
          <p:cNvSpPr>
            <a:spLocks noChangeArrowheads="1"/>
          </p:cNvSpPr>
          <p:nvPr/>
        </p:nvSpPr>
        <p:spPr bwMode="auto">
          <a:xfrm>
            <a:off x="1955800" y="-12700"/>
            <a:ext cx="82804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zh-CN" sz="5400" dirty="0" err="1">
                <a:solidFill>
                  <a:srgbClr val="FFFF99"/>
                </a:solidFill>
                <a:latin typeface="Garamond" panose="02020404030301010803" pitchFamily="18" charset="0"/>
                <a:ea typeface="SimSun" panose="02010600030101010101" pitchFamily="2" charset="-122"/>
              </a:rPr>
              <a:t>Caractéristiques</a:t>
            </a:r>
            <a:r>
              <a:rPr lang="sk-SK" altLang="zh-CN" sz="5400" dirty="0">
                <a:solidFill>
                  <a:srgbClr val="FFFF99"/>
                </a:solidFill>
                <a:latin typeface="Garamond" panose="02020404030301010803" pitchFamily="18" charset="0"/>
                <a:ea typeface="SimSun" panose="02010600030101010101" pitchFamily="2" charset="-122"/>
              </a:rPr>
              <a:t> duales</a:t>
            </a:r>
            <a:endParaRPr lang="sk-SK" altLang="fr-FR" sz="5400" dirty="0">
              <a:solidFill>
                <a:srgbClr val="FFFF99"/>
              </a:solidFill>
              <a:latin typeface="Garamond" panose="02020404030301010803" pitchFamily="18" charset="0"/>
              <a:ea typeface="SimSun" panose="02010600030101010101" pitchFamily="2" charset="-122"/>
            </a:endParaRPr>
          </a:p>
        </p:txBody>
      </p:sp>
      <p:sp>
        <p:nvSpPr>
          <p:cNvPr id="174124" name="Text Box 44"/>
          <p:cNvSpPr txBox="1">
            <a:spLocks noChangeArrowheads="1"/>
          </p:cNvSpPr>
          <p:nvPr/>
        </p:nvSpPr>
        <p:spPr bwMode="auto">
          <a:xfrm>
            <a:off x="1955800" y="998538"/>
            <a:ext cx="8280400" cy="42862"/>
          </a:xfrm>
          <a:prstGeom prst="rect">
            <a:avLst/>
          </a:prstGeom>
          <a:gradFill rotWithShape="1">
            <a:gsLst>
              <a:gs pos="0">
                <a:srgbClr val="3399FF"/>
              </a:gs>
              <a:gs pos="100000">
                <a:srgbClr val="99FF99"/>
              </a:gs>
            </a:gsLst>
            <a:lin ang="0" scaled="1"/>
          </a:gradFill>
          <a:ln w="9525">
            <a:noFill/>
            <a:miter lim="800000"/>
            <a:headEnd/>
            <a:tailEnd/>
          </a:ln>
          <a:effectLst/>
        </p:spPr>
        <p:txBody>
          <a:bodyPr lIns="0" tIns="0" rIns="0" bIns="0"/>
          <a:lstStyle/>
          <a:p>
            <a:pPr eaLnBrk="1" hangingPunct="1">
              <a:spcBef>
                <a:spcPct val="50000"/>
              </a:spcBef>
              <a:defRPr/>
            </a:pPr>
            <a:endParaRPr lang="en-GB" sz="200">
              <a:effectLst>
                <a:outerShdw blurRad="38100" dist="38100" dir="2700000" algn="tl">
                  <a:srgbClr val="FFFFFF"/>
                </a:outerShdw>
              </a:effectLst>
              <a:latin typeface="Arial" charset="0"/>
              <a:cs typeface="Arial" charset="0"/>
            </a:endParaRPr>
          </a:p>
        </p:txBody>
      </p:sp>
      <p:graphicFrame>
        <p:nvGraphicFramePr>
          <p:cNvPr id="8" name="Group 13"/>
          <p:cNvGraphicFramePr>
            <a:graphicFrameLocks noGrp="1"/>
          </p:cNvGraphicFramePr>
          <p:nvPr>
            <p:extLst/>
          </p:nvPr>
        </p:nvGraphicFramePr>
        <p:xfrm>
          <a:off x="1606550" y="2717800"/>
          <a:ext cx="8955088" cy="1890714"/>
        </p:xfrm>
        <a:graphic>
          <a:graphicData uri="http://schemas.openxmlformats.org/drawingml/2006/table">
            <a:tbl>
              <a:tblPr/>
              <a:tblGrid>
                <a:gridCol w="2744788"/>
                <a:gridCol w="3240087"/>
                <a:gridCol w="2970213"/>
              </a:tblGrid>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dirty="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Humans</a:t>
                      </a:r>
                    </a:p>
                  </a:txBody>
                  <a:tcPr marL="91431" marR="9143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Heart &amp; Mind</a:t>
                      </a:r>
                    </a:p>
                  </a:txBody>
                  <a:tcPr marL="91431" marR="9143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Body</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31" marR="9143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dirty="0" err="1"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Animaux</a:t>
                      </a:r>
                      <a:endParaRPr kumimoji="0" lang="en-US" altLang="fr-FR" sz="3200" b="1" i="0" u="none" strike="noStrike" cap="none" normalizeH="0" baseline="0" dirty="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31" marR="9143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I</a:t>
                      </a:r>
                      <a:r>
                        <a:rPr kumimoji="0" lang="fr-FR"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nstinct animal</a:t>
                      </a:r>
                      <a:endPar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31" marR="9143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corps</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31" marR="9143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dirty="0" err="1"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Plantes</a:t>
                      </a:r>
                      <a:endParaRPr kumimoji="0" lang="en-US" altLang="fr-FR" sz="3200" b="1" i="0" u="none" strike="noStrike" cap="none" normalizeH="0" baseline="0" dirty="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31" marR="9143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I</a:t>
                      </a:r>
                      <a:r>
                        <a:rPr kumimoji="0" lang="fr-FR"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nstinct végétal</a:t>
                      </a:r>
                      <a:endPar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31" marR="9143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dirty="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corps</a:t>
                      </a:r>
                      <a:endParaRPr kumimoji="0" lang="en-US" altLang="fr-FR" sz="2800" b="0" i="0" u="none" strike="noStrike" cap="none" normalizeH="0" baseline="0" dirty="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31" marR="9143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bl>
          </a:graphicData>
        </a:graphic>
      </p:graphicFrame>
      <p:graphicFrame>
        <p:nvGraphicFramePr>
          <p:cNvPr id="9" name="Group 3"/>
          <p:cNvGraphicFramePr>
            <a:graphicFrameLocks noGrp="1"/>
          </p:cNvGraphicFramePr>
          <p:nvPr>
            <p:extLst/>
          </p:nvPr>
        </p:nvGraphicFramePr>
        <p:xfrm>
          <a:off x="1618456" y="1896035"/>
          <a:ext cx="8955088" cy="624480"/>
        </p:xfrm>
        <a:graphic>
          <a:graphicData uri="http://schemas.openxmlformats.org/drawingml/2006/table">
            <a:tbl>
              <a:tblPr/>
              <a:tblGrid>
                <a:gridCol w="2733675"/>
                <a:gridCol w="3252788"/>
                <a:gridCol w="2968625"/>
              </a:tblGrid>
              <a:tr h="2250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dirty="0" err="1"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Tous</a:t>
                      </a:r>
                      <a:r>
                        <a:rPr kumimoji="0" lang="en-US" altLang="fr-FR" sz="3200" b="1" i="0" u="none" strike="noStrike" cap="none" normalizeH="0" baseline="0" dirty="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 les </a:t>
                      </a:r>
                      <a:r>
                        <a:rPr kumimoji="0" lang="en-US" altLang="fr-FR" sz="3200" b="1" i="0" u="none" strike="noStrike" cap="none" normalizeH="0" baseline="0" dirty="0" err="1"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êtres</a:t>
                      </a:r>
                      <a:endParaRPr kumimoji="0" lang="en-US" altLang="fr-FR" sz="3200" b="1" i="0" u="none" strike="noStrike" cap="none" normalizeH="0" baseline="0" dirty="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89991" marR="89991" marT="900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737AA"/>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Caractère intérieur</a:t>
                      </a:r>
                    </a:p>
                  </a:txBody>
                  <a:tcPr marL="89991" marR="89991" marT="900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737AA"/>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dirty="0" err="1"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Forme</a:t>
                      </a:r>
                      <a:r>
                        <a:rPr kumimoji="0" lang="en-US" altLang="fr-FR" sz="2800" b="1" i="0" u="none" strike="noStrike" cap="none" normalizeH="0" baseline="0" dirty="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 </a:t>
                      </a:r>
                      <a:r>
                        <a:rPr kumimoji="0" lang="en-US" altLang="fr-FR" sz="2800" b="1" i="0" u="none" strike="noStrike" cap="none" normalizeH="0" baseline="0" dirty="0" err="1"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extérieure</a:t>
                      </a:r>
                      <a:endParaRPr kumimoji="0" lang="en-US" altLang="fr-FR" sz="2800" b="0" i="0" u="none" strike="noStrike" cap="none" normalizeH="0" baseline="0" dirty="0" smtClean="0">
                        <a:ln>
                          <a:noFill/>
                        </a:ln>
                        <a:solidFill>
                          <a:schemeClr val="bg1"/>
                        </a:solidFill>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endParaRPr>
                    </a:p>
                  </a:txBody>
                  <a:tcPr marL="89991" marR="89991" marT="900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737AA"/>
                    </a:solidFill>
                  </a:tcPr>
                </a:tc>
              </a:tr>
            </a:tbl>
          </a:graphicData>
        </a:graphic>
      </p:graphicFrame>
      <p:graphicFrame>
        <p:nvGraphicFramePr>
          <p:cNvPr id="10" name="Group 13"/>
          <p:cNvGraphicFramePr>
            <a:graphicFrameLocks noGrp="1"/>
          </p:cNvGraphicFramePr>
          <p:nvPr>
            <p:extLst/>
          </p:nvPr>
        </p:nvGraphicFramePr>
        <p:xfrm>
          <a:off x="1606550" y="2636839"/>
          <a:ext cx="8955088" cy="720725"/>
        </p:xfrm>
        <a:graphic>
          <a:graphicData uri="http://schemas.openxmlformats.org/drawingml/2006/table">
            <a:tbl>
              <a:tblPr/>
              <a:tblGrid>
                <a:gridCol w="2744788"/>
                <a:gridCol w="3240087"/>
                <a:gridCol w="2970213"/>
              </a:tblGrid>
              <a:tr h="7207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dirty="0" err="1"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Humanité</a:t>
                      </a:r>
                      <a:endParaRPr kumimoji="0" lang="en-US" altLang="fr-FR" sz="3200" b="1" i="0" u="none" strike="noStrike" cap="none" normalizeH="0" baseline="0" dirty="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31" marR="91431" marT="45761" marB="4576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dirty="0" err="1"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Cœur</a:t>
                      </a:r>
                      <a:r>
                        <a:rPr kumimoji="0" lang="en-US" altLang="fr-FR" sz="2400" b="1" i="0" u="none" strike="noStrike" cap="none" normalizeH="0" baseline="0" dirty="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 et esprit</a:t>
                      </a:r>
                    </a:p>
                  </a:txBody>
                  <a:tcPr marL="91431" marR="91431" marT="45761" marB="4576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dirty="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corps</a:t>
                      </a:r>
                      <a:endParaRPr kumimoji="0" lang="en-US" altLang="fr-FR" sz="2800" b="0" i="0" u="none" strike="noStrike" cap="none" normalizeH="0" baseline="0" dirty="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31" marR="91431" marT="45761" marB="4576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bl>
          </a:graphicData>
        </a:graphic>
      </p:graphicFrame>
    </p:spTree>
    <p:extLst>
      <p:ext uri="{BB962C8B-B14F-4D97-AF65-F5344CB8AC3E}">
        <p14:creationId xmlns:p14="http://schemas.microsoft.com/office/powerpoint/2010/main" val="3408221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DN est la base de l'empreinte génétique. © Caroline Davis, Licence CC"/>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9036099" y="4464456"/>
            <a:ext cx="2758770" cy="17242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0704" y="4107607"/>
            <a:ext cx="7562275"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sz="2400" dirty="0">
                <a:latin typeface="Garamond" panose="02020404030301010803" pitchFamily="18" charset="0"/>
              </a:rPr>
              <a:t>Les molécules d'ADN </a:t>
            </a:r>
            <a:r>
              <a:rPr lang="fr-FR" sz="2400" dirty="0" smtClean="0">
                <a:latin typeface="Garamond" panose="02020404030301010803" pitchFamily="18" charset="0"/>
              </a:rPr>
              <a:t>sont </a:t>
            </a:r>
            <a:r>
              <a:rPr lang="fr-FR" sz="2400" dirty="0">
                <a:latin typeface="Garamond" panose="02020404030301010803" pitchFamily="18" charset="0"/>
              </a:rPr>
              <a:t>formées de </a:t>
            </a:r>
            <a:r>
              <a:rPr lang="fr-FR" sz="2400" dirty="0" smtClean="0">
                <a:latin typeface="Garamond" panose="02020404030301010803" pitchFamily="18" charset="0"/>
              </a:rPr>
              <a:t>deux brins antiparallèles enroulés </a:t>
            </a:r>
            <a:r>
              <a:rPr lang="fr-FR" sz="2400" dirty="0">
                <a:latin typeface="Garamond" panose="02020404030301010803" pitchFamily="18" charset="0"/>
              </a:rPr>
              <a:t>l'un autour de l'autre pour former une double hélice</a:t>
            </a:r>
            <a:r>
              <a:rPr lang="fr-FR" sz="2400" dirty="0" smtClean="0">
                <a:latin typeface="Garamond" panose="02020404030301010803" pitchFamily="18" charset="0"/>
              </a:rPr>
              <a:t>. </a:t>
            </a:r>
            <a:r>
              <a:rPr lang="fr-FR" sz="2400" dirty="0">
                <a:latin typeface="Garamond" panose="02020404030301010803" pitchFamily="18" charset="0"/>
              </a:rPr>
              <a:t>Chacun de ces brins est un </a:t>
            </a:r>
            <a:r>
              <a:rPr lang="fr-FR" sz="2400" dirty="0" smtClean="0">
                <a:latin typeface="Garamond" panose="02020404030301010803" pitchFamily="18" charset="0"/>
              </a:rPr>
              <a:t>polymère appelé </a:t>
            </a:r>
            <a:r>
              <a:rPr lang="fr-FR" sz="2400" dirty="0" err="1" smtClean="0">
                <a:latin typeface="Garamond" panose="02020404030301010803" pitchFamily="18" charset="0"/>
              </a:rPr>
              <a:t>polynucléotide</a:t>
            </a:r>
            <a:r>
              <a:rPr lang="fr-FR" sz="2400" dirty="0">
                <a:latin typeface="Garamond" panose="02020404030301010803" pitchFamily="18" charset="0"/>
              </a:rPr>
              <a:t>. Chaque monomère qui le constitue est un nucléotide, </a:t>
            </a:r>
            <a:r>
              <a:rPr lang="fr-FR" sz="2400" dirty="0" smtClean="0">
                <a:latin typeface="Garamond" panose="02020404030301010803" pitchFamily="18" charset="0"/>
              </a:rPr>
              <a:t>formé </a:t>
            </a:r>
            <a:r>
              <a:rPr lang="fr-FR" sz="2400" dirty="0">
                <a:latin typeface="Garamond" panose="02020404030301010803" pitchFamily="18" charset="0"/>
              </a:rPr>
              <a:t>d'une base nucléique, ou base azotée — </a:t>
            </a:r>
            <a:r>
              <a:rPr lang="fr-FR" sz="2400" dirty="0">
                <a:solidFill>
                  <a:srgbClr val="FF0000"/>
                </a:solidFill>
                <a:latin typeface="Garamond" panose="02020404030301010803" pitchFamily="18" charset="0"/>
              </a:rPr>
              <a:t>adénine (A), </a:t>
            </a:r>
            <a:r>
              <a:rPr lang="fr-FR" sz="2400" dirty="0" smtClean="0">
                <a:solidFill>
                  <a:srgbClr val="FF0000"/>
                </a:solidFill>
                <a:latin typeface="Garamond" panose="02020404030301010803" pitchFamily="18" charset="0"/>
              </a:rPr>
              <a:t>cytosine(C</a:t>
            </a:r>
            <a:r>
              <a:rPr lang="fr-FR" sz="2400" dirty="0">
                <a:solidFill>
                  <a:srgbClr val="FF0000"/>
                </a:solidFill>
                <a:latin typeface="Garamond" panose="02020404030301010803" pitchFamily="18" charset="0"/>
              </a:rPr>
              <a:t>), guanine(G) ou thymine (T</a:t>
            </a:r>
            <a:r>
              <a:rPr lang="fr-FR" sz="2400" dirty="0" smtClean="0">
                <a:solidFill>
                  <a:srgbClr val="FF0000"/>
                </a:solidFill>
                <a:latin typeface="Garamond" panose="02020404030301010803" pitchFamily="18" charset="0"/>
              </a:rPr>
              <a:t>).</a:t>
            </a:r>
          </a:p>
        </p:txBody>
      </p:sp>
      <p:sp>
        <p:nvSpPr>
          <p:cNvPr id="4" name="Rectangle 3"/>
          <p:cNvSpPr>
            <a:spLocks noChangeArrowheads="1"/>
          </p:cNvSpPr>
          <p:nvPr/>
        </p:nvSpPr>
        <p:spPr bwMode="auto">
          <a:xfrm>
            <a:off x="3617913" y="2052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rPr>
              <a:t/>
            </a:r>
            <a:br>
              <a:rPr kumimoji="0" lang="fr-FR" sz="1800" b="0" i="0" u="none" strike="noStrike" cap="none" normalizeH="0" baseline="0" smtClean="0">
                <a:ln>
                  <a:noFill/>
                </a:ln>
                <a:solidFill>
                  <a:schemeClr val="tx1"/>
                </a:solidFill>
                <a:effectLst/>
                <a:latin typeface="Arial" pitchFamily="34" charset="0"/>
              </a:rPr>
            </a:br>
            <a:endParaRPr kumimoji="0" lang="fr-FR" sz="1800" b="0" i="0" u="none" strike="noStrike" cap="none" normalizeH="0" baseline="0" smtClean="0">
              <a:ln>
                <a:noFill/>
              </a:ln>
              <a:solidFill>
                <a:schemeClr val="tx1"/>
              </a:solidFill>
              <a:effectLst/>
              <a:latin typeface="Arial" pitchFamily="34" charset="0"/>
            </a:endParaRPr>
          </a:p>
        </p:txBody>
      </p:sp>
      <p:pic>
        <p:nvPicPr>
          <p:cNvPr id="7" name="Picture 5" descr="https://upload.wikimedia.org/wikipedia/commons/thumb/c/c1/Eukaryote_DNA-fr.svg/220px-Eukaryote_DNA-fr.svg.pn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50668" y="1280178"/>
            <a:ext cx="3769314" cy="2330123"/>
          </a:xfrm>
          <a:prstGeom prst="rect">
            <a:avLst/>
          </a:prstGeom>
        </p:spPr>
        <p:style>
          <a:lnRef idx="2">
            <a:schemeClr val="accent3"/>
          </a:lnRef>
          <a:fillRef idx="1">
            <a:schemeClr val="lt1"/>
          </a:fillRef>
          <a:effectRef idx="0">
            <a:schemeClr val="accent3"/>
          </a:effectRef>
          <a:fontRef idx="minor">
            <a:schemeClr val="dk1"/>
          </a:fontRef>
        </p:style>
      </p:pic>
      <p:sp>
        <p:nvSpPr>
          <p:cNvPr id="5" name="Rectangle 4"/>
          <p:cNvSpPr/>
          <p:nvPr/>
        </p:nvSpPr>
        <p:spPr>
          <a:xfrm>
            <a:off x="430704" y="1106411"/>
            <a:ext cx="7674570" cy="2677656"/>
          </a:xfrm>
          <a:prstGeom prst="rect">
            <a:avLst/>
          </a:prstGeom>
        </p:spPr>
        <p:txBody>
          <a:bodyPr wrap="square">
            <a:spAutoFit/>
          </a:bodyPr>
          <a:lstStyle/>
          <a:p>
            <a:r>
              <a:rPr lang="fr-FR" sz="2800" dirty="0">
                <a:latin typeface="Garamond" panose="02020404030301010803" pitchFamily="18" charset="0"/>
              </a:rPr>
              <a:t>A</a:t>
            </a:r>
            <a:r>
              <a:rPr lang="fr-FR" sz="2800" b="1" dirty="0" smtClean="0">
                <a:latin typeface="Garamond" panose="02020404030301010803" pitchFamily="18" charset="0"/>
              </a:rPr>
              <a:t>cide désoxyribonucléique </a:t>
            </a:r>
            <a:r>
              <a:rPr lang="fr-FR" sz="2800" dirty="0" smtClean="0">
                <a:latin typeface="Garamond" panose="02020404030301010803" pitchFamily="18" charset="0"/>
              </a:rPr>
              <a:t> (</a:t>
            </a:r>
            <a:r>
              <a:rPr lang="fr-FR" sz="2800" b="1" dirty="0" smtClean="0">
                <a:latin typeface="Garamond" panose="02020404030301010803" pitchFamily="18" charset="0"/>
              </a:rPr>
              <a:t>ADN</a:t>
            </a:r>
            <a:r>
              <a:rPr lang="fr-FR" sz="2800" dirty="0">
                <a:latin typeface="Garamond" panose="02020404030301010803" pitchFamily="18" charset="0"/>
              </a:rPr>
              <a:t>)</a:t>
            </a:r>
            <a:r>
              <a:rPr lang="fr-FR" sz="2800" dirty="0" smtClean="0">
                <a:latin typeface="Garamond" panose="02020404030301010803" pitchFamily="18" charset="0"/>
              </a:rPr>
              <a:t> = macromolécule</a:t>
            </a:r>
            <a:r>
              <a:rPr lang="fr-FR" sz="2800" dirty="0">
                <a:latin typeface="Garamond" panose="02020404030301010803" pitchFamily="18" charset="0"/>
              </a:rPr>
              <a:t> biologique présente dans toutes les cellules ainsi que chez de nombreux virus. L'ADN contient toute l'information génétique, </a:t>
            </a:r>
            <a:r>
              <a:rPr lang="fr-FR" sz="2800" dirty="0" smtClean="0">
                <a:latin typeface="Garamond" panose="02020404030301010803" pitchFamily="18" charset="0"/>
              </a:rPr>
              <a:t>appelée génotype</a:t>
            </a:r>
            <a:r>
              <a:rPr lang="fr-FR" sz="2800" dirty="0">
                <a:latin typeface="Garamond" panose="02020404030301010803" pitchFamily="18" charset="0"/>
              </a:rPr>
              <a:t>, permettant le développement et le fonctionnement des êtres vivants. </a:t>
            </a:r>
          </a:p>
        </p:txBody>
      </p:sp>
    </p:spTree>
    <p:extLst>
      <p:ext uri="{BB962C8B-B14F-4D97-AF65-F5344CB8AC3E}">
        <p14:creationId xmlns:p14="http://schemas.microsoft.com/office/powerpoint/2010/main" val="37209341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5474" y="385010"/>
            <a:ext cx="8843747" cy="1138989"/>
          </a:xfrm>
        </p:spPr>
        <p:txBody>
          <a:bodyPr/>
          <a:lstStyle/>
          <a:p>
            <a:r>
              <a:rPr lang="fr-FR" dirty="0" smtClean="0">
                <a:latin typeface="Garamond" panose="02020404030301010803" pitchFamily="18" charset="0"/>
              </a:rPr>
              <a:t>Au commencement était le verbe</a:t>
            </a:r>
            <a:endParaRPr lang="fr-FR" dirty="0">
              <a:latin typeface="Garamond" panose="02020404030301010803" pitchFamily="18" charset="0"/>
            </a:endParaRPr>
          </a:p>
        </p:txBody>
      </p:sp>
      <p:sp>
        <p:nvSpPr>
          <p:cNvPr id="3" name="Espace réservé du contenu 2"/>
          <p:cNvSpPr>
            <a:spLocks noGrp="1"/>
          </p:cNvSpPr>
          <p:nvPr>
            <p:ph idx="1"/>
          </p:nvPr>
        </p:nvSpPr>
        <p:spPr>
          <a:xfrm>
            <a:off x="765474" y="1523999"/>
            <a:ext cx="9991187" cy="3255981"/>
          </a:xfrm>
        </p:spPr>
        <p:style>
          <a:lnRef idx="1">
            <a:schemeClr val="accent2"/>
          </a:lnRef>
          <a:fillRef idx="2">
            <a:schemeClr val="accent2"/>
          </a:fillRef>
          <a:effectRef idx="1">
            <a:schemeClr val="accent2"/>
          </a:effectRef>
          <a:fontRef idx="minor">
            <a:schemeClr val="dk1"/>
          </a:fontRef>
        </p:style>
        <p:txBody>
          <a:bodyPr>
            <a:normAutofit/>
          </a:bodyPr>
          <a:lstStyle/>
          <a:p>
            <a:r>
              <a:rPr lang="fr-FR" sz="2400" dirty="0" smtClean="0">
                <a:latin typeface="Garamond" panose="02020404030301010803" pitchFamily="18" charset="0"/>
              </a:rPr>
              <a:t>La biologie est parvenue à identifier l’ADN.</a:t>
            </a:r>
          </a:p>
          <a:p>
            <a:r>
              <a:rPr lang="fr-FR" sz="2400" dirty="0" smtClean="0">
                <a:latin typeface="Garamond" panose="02020404030301010803" pitchFamily="18" charset="0"/>
              </a:rPr>
              <a:t>L’ADN est l’information (code) </a:t>
            </a:r>
            <a:r>
              <a:rPr lang="fr-FR" sz="2400" dirty="0">
                <a:latin typeface="Garamond" panose="02020404030301010803" pitchFamily="18" charset="0"/>
              </a:rPr>
              <a:t>qui dicte la formation concrète à l’être vivant</a:t>
            </a:r>
          </a:p>
          <a:p>
            <a:r>
              <a:rPr lang="fr-FR" sz="2400" dirty="0" smtClean="0">
                <a:solidFill>
                  <a:srgbClr val="FF0000"/>
                </a:solidFill>
                <a:latin typeface="Garamond" panose="02020404030301010803" pitchFamily="18" charset="0"/>
              </a:rPr>
              <a:t>Ce « rouleau » écrit avec un alphabet de quatre « lettres » (adénine, cytosine, guanine, thymine) dicte l’identité, le comportement et l’action de chaque être vivant, lui attribuant un rôle singulier dans son espèce et en interaction avec son cadre et toutes les autres espèces.</a:t>
            </a:r>
            <a:r>
              <a:rPr lang="fr-FR" sz="2400" dirty="0">
                <a:solidFill>
                  <a:srgbClr val="FF0000"/>
                </a:solidFill>
                <a:latin typeface="Garamond" panose="02020404030301010803" pitchFamily="18" charset="0"/>
              </a:rPr>
              <a:t> </a:t>
            </a:r>
            <a:endParaRPr lang="fr-FR" sz="2400" dirty="0" smtClean="0">
              <a:solidFill>
                <a:srgbClr val="FF0000"/>
              </a:solidFill>
              <a:latin typeface="Garamond" panose="02020404030301010803" pitchFamily="18" charset="0"/>
            </a:endParaRPr>
          </a:p>
        </p:txBody>
      </p:sp>
      <p:sp>
        <p:nvSpPr>
          <p:cNvPr id="4" name="Rectangle 3"/>
          <p:cNvSpPr/>
          <p:nvPr/>
        </p:nvSpPr>
        <p:spPr>
          <a:xfrm>
            <a:off x="867074" y="4885700"/>
            <a:ext cx="8350748" cy="1323439"/>
          </a:xfrm>
          <a:prstGeom prst="rect">
            <a:avLst/>
          </a:prstGeom>
        </p:spPr>
        <p:txBody>
          <a:bodyPr wrap="none">
            <a:spAutoFit/>
          </a:bodyPr>
          <a:lstStyle/>
          <a:p>
            <a:r>
              <a:rPr lang="fr-FR" sz="4400" dirty="0" smtClean="0">
                <a:latin typeface="Garamond" panose="02020404030301010803" pitchFamily="18" charset="0"/>
              </a:rPr>
              <a:t>« Et </a:t>
            </a:r>
            <a:r>
              <a:rPr lang="fr-FR" sz="4400" dirty="0">
                <a:latin typeface="Garamond" panose="02020404030301010803" pitchFamily="18" charset="0"/>
              </a:rPr>
              <a:t>le verbe s’est fait </a:t>
            </a:r>
            <a:r>
              <a:rPr lang="fr-FR" sz="4400" dirty="0" smtClean="0">
                <a:latin typeface="Garamond" panose="02020404030301010803" pitchFamily="18" charset="0"/>
              </a:rPr>
              <a:t>chair »</a:t>
            </a:r>
          </a:p>
          <a:p>
            <a:r>
              <a:rPr lang="fr-FR" sz="3600" dirty="0" smtClean="0">
                <a:latin typeface="Garamond" panose="02020404030301010803" pitchFamily="18" charset="0"/>
              </a:rPr>
              <a:t>Corps individuel de vérité et corps en relation</a:t>
            </a:r>
            <a:endParaRPr lang="fr-FR" sz="3600" dirty="0">
              <a:latin typeface="Garamond" panose="02020404030301010803" pitchFamily="18" charset="0"/>
            </a:endParaRPr>
          </a:p>
        </p:txBody>
      </p:sp>
    </p:spTree>
    <p:extLst>
      <p:ext uri="{BB962C8B-B14F-4D97-AF65-F5344CB8AC3E}">
        <p14:creationId xmlns:p14="http://schemas.microsoft.com/office/powerpoint/2010/main" val="2205692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643123" y="170414"/>
            <a:ext cx="3524250" cy="646331"/>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fr-FR" sz="3600" dirty="0" smtClean="0">
                <a:solidFill>
                  <a:schemeClr val="bg1"/>
                </a:solidFill>
                <a:latin typeface="Garamond" pitchFamily="18" charset="0"/>
              </a:rPr>
              <a:t>Sung Sang</a:t>
            </a:r>
            <a:endParaRPr lang="en-US" altLang="fr-FR" sz="3600" dirty="0">
              <a:solidFill>
                <a:schemeClr val="bg1"/>
              </a:solidFill>
              <a:latin typeface="Garamond" pitchFamily="18" charset="0"/>
            </a:endParaRPr>
          </a:p>
        </p:txBody>
      </p:sp>
      <p:sp>
        <p:nvSpPr>
          <p:cNvPr id="25604" name="Text Box 4"/>
          <p:cNvSpPr txBox="1">
            <a:spLocks noChangeArrowheads="1"/>
          </p:cNvSpPr>
          <p:nvPr/>
        </p:nvSpPr>
        <p:spPr bwMode="auto">
          <a:xfrm>
            <a:off x="5038928" y="170414"/>
            <a:ext cx="1417044" cy="1176337"/>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marL="365125" indent="-365125">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spcAft>
                <a:spcPct val="20000"/>
              </a:spcAft>
              <a:buClr>
                <a:srgbClr val="1EB4FF"/>
              </a:buClr>
              <a:buFontTx/>
              <a:buNone/>
            </a:pPr>
            <a:r>
              <a:rPr lang="en-US" altLang="zh-CN" dirty="0" err="1">
                <a:solidFill>
                  <a:schemeClr val="bg1"/>
                </a:solidFill>
                <a:latin typeface="Garamond" pitchFamily="18" charset="0"/>
                <a:ea typeface="SimSun" panose="02010600030101010101" pitchFamily="2" charset="-122"/>
              </a:rPr>
              <a:t>Sujet</a:t>
            </a:r>
            <a:endParaRPr lang="en-US" altLang="zh-CN" dirty="0">
              <a:solidFill>
                <a:schemeClr val="bg1"/>
              </a:solidFill>
              <a:latin typeface="Garamond" pitchFamily="18" charset="0"/>
              <a:ea typeface="SimSun" panose="02010600030101010101" pitchFamily="2" charset="-122"/>
            </a:endParaRPr>
          </a:p>
          <a:p>
            <a:pPr algn="ctr" eaLnBrk="1" hangingPunct="1">
              <a:spcBef>
                <a:spcPct val="0"/>
              </a:spcBef>
              <a:spcAft>
                <a:spcPct val="20000"/>
              </a:spcAft>
              <a:buClr>
                <a:srgbClr val="1EB4FF"/>
              </a:buClr>
              <a:buFontTx/>
              <a:buNone/>
            </a:pPr>
            <a:r>
              <a:rPr lang="en-US" altLang="zh-CN" dirty="0">
                <a:solidFill>
                  <a:schemeClr val="bg1"/>
                </a:solidFill>
                <a:latin typeface="Garamond" pitchFamily="18" charset="0"/>
                <a:ea typeface="SimSun" panose="02010600030101010101" pitchFamily="2" charset="-122"/>
              </a:rPr>
              <a:t>Cause</a:t>
            </a:r>
            <a:endParaRPr lang="en-US" altLang="zh-CN" i="1" dirty="0">
              <a:solidFill>
                <a:schemeClr val="bg1"/>
              </a:solidFill>
              <a:latin typeface="Garamond" pitchFamily="18" charset="0"/>
              <a:ea typeface="SimSun" panose="02010600030101010101" pitchFamily="2" charset="-122"/>
            </a:endParaRPr>
          </a:p>
        </p:txBody>
      </p:sp>
      <p:sp>
        <p:nvSpPr>
          <p:cNvPr id="25605" name="Text Box 5"/>
          <p:cNvSpPr txBox="1">
            <a:spLocks noChangeArrowheads="1"/>
          </p:cNvSpPr>
          <p:nvPr/>
        </p:nvSpPr>
        <p:spPr bwMode="auto">
          <a:xfrm>
            <a:off x="6643123" y="868258"/>
            <a:ext cx="3524250" cy="461665"/>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fr-FR" sz="2400" dirty="0">
                <a:solidFill>
                  <a:schemeClr val="bg1"/>
                </a:solidFill>
                <a:latin typeface="Garamond" panose="02020404030301010803" pitchFamily="18" charset="0"/>
              </a:rPr>
              <a:t>Aspect </a:t>
            </a:r>
            <a:r>
              <a:rPr lang="en-US" altLang="fr-FR" sz="2400" dirty="0" err="1" smtClean="0">
                <a:solidFill>
                  <a:schemeClr val="bg1"/>
                </a:solidFill>
                <a:latin typeface="Garamond" panose="02020404030301010803" pitchFamily="18" charset="0"/>
              </a:rPr>
              <a:t>intérieur</a:t>
            </a:r>
            <a:r>
              <a:rPr lang="en-US" altLang="fr-FR" sz="2400" dirty="0" smtClean="0">
                <a:solidFill>
                  <a:schemeClr val="bg1"/>
                </a:solidFill>
                <a:latin typeface="Garamond" panose="02020404030301010803" pitchFamily="18" charset="0"/>
              </a:rPr>
              <a:t> invisible</a:t>
            </a:r>
            <a:endParaRPr lang="en-US" altLang="fr-FR" sz="2400" dirty="0">
              <a:solidFill>
                <a:schemeClr val="bg1"/>
              </a:solidFill>
              <a:latin typeface="Garamond" panose="02020404030301010803" pitchFamily="18" charset="0"/>
            </a:endParaRPr>
          </a:p>
        </p:txBody>
      </p:sp>
      <p:sp>
        <p:nvSpPr>
          <p:cNvPr id="22534" name="Text Box 6"/>
          <p:cNvSpPr txBox="1">
            <a:spLocks noChangeArrowheads="1"/>
          </p:cNvSpPr>
          <p:nvPr/>
        </p:nvSpPr>
        <p:spPr bwMode="auto">
          <a:xfrm>
            <a:off x="291951" y="1329923"/>
            <a:ext cx="4466403"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fr-FR" sz="2400" b="1" dirty="0" smtClean="0">
                <a:latin typeface="Garamond" panose="02020404030301010803" pitchFamily="18" charset="0"/>
              </a:rPr>
              <a:t>Sung Sang et </a:t>
            </a:r>
            <a:r>
              <a:rPr lang="en-US" altLang="fr-FR" sz="2400" b="1" dirty="0" err="1" smtClean="0">
                <a:latin typeface="Garamond" panose="02020404030301010803" pitchFamily="18" charset="0"/>
              </a:rPr>
              <a:t>Hyung</a:t>
            </a:r>
            <a:r>
              <a:rPr lang="en-US" altLang="fr-FR" sz="2400" b="1" dirty="0" smtClean="0">
                <a:latin typeface="Garamond" panose="02020404030301010803" pitchFamily="18" charset="0"/>
              </a:rPr>
              <a:t> Sang : </a:t>
            </a:r>
          </a:p>
          <a:p>
            <a:pPr algn="ctr" eaLnBrk="1" hangingPunct="1">
              <a:spcBef>
                <a:spcPct val="0"/>
              </a:spcBef>
              <a:buFontTx/>
              <a:buNone/>
            </a:pPr>
            <a:endParaRPr lang="en-US" altLang="fr-FR" sz="2400" dirty="0" smtClean="0">
              <a:latin typeface="Garamond" panose="02020404030301010803" pitchFamily="18" charset="0"/>
            </a:endParaRPr>
          </a:p>
          <a:p>
            <a:pPr eaLnBrk="1" hangingPunct="1">
              <a:spcBef>
                <a:spcPct val="0"/>
              </a:spcBef>
              <a:buFontTx/>
              <a:buNone/>
            </a:pPr>
            <a:r>
              <a:rPr lang="en-US" altLang="fr-FR" sz="2400" dirty="0" err="1">
                <a:latin typeface="Garamond" panose="02020404030301010803" pitchFamily="18" charset="0"/>
              </a:rPr>
              <a:t>T</a:t>
            </a:r>
            <a:r>
              <a:rPr lang="en-US" altLang="fr-FR" sz="2400" dirty="0" err="1" smtClean="0">
                <a:latin typeface="Garamond" panose="02020404030301010803" pitchFamily="18" charset="0"/>
              </a:rPr>
              <a:t>ermes</a:t>
            </a:r>
            <a:r>
              <a:rPr lang="en-US" altLang="fr-FR" sz="2400" dirty="0" smtClean="0">
                <a:latin typeface="Garamond" panose="02020404030301010803" pitchFamily="18" charset="0"/>
              </a:rPr>
              <a:t> </a:t>
            </a:r>
            <a:r>
              <a:rPr lang="en-US" altLang="fr-FR" sz="2400" dirty="0" err="1" smtClean="0">
                <a:latin typeface="Garamond" panose="02020404030301010803" pitchFamily="18" charset="0"/>
              </a:rPr>
              <a:t>coréens</a:t>
            </a:r>
            <a:r>
              <a:rPr lang="en-US" altLang="fr-FR" sz="2400" dirty="0" smtClean="0">
                <a:latin typeface="Garamond" panose="02020404030301010803" pitchFamily="18" charset="0"/>
              </a:rPr>
              <a:t>, </a:t>
            </a:r>
            <a:r>
              <a:rPr lang="en-US" altLang="fr-FR" sz="2400" dirty="0" err="1" smtClean="0">
                <a:latin typeface="Garamond" panose="02020404030301010803" pitchFamily="18" charset="0"/>
              </a:rPr>
              <a:t>ici</a:t>
            </a:r>
            <a:r>
              <a:rPr lang="en-US" altLang="fr-FR" sz="2400" dirty="0" smtClean="0">
                <a:latin typeface="Garamond" panose="02020404030301010803" pitchFamily="18" charset="0"/>
              </a:rPr>
              <a:t> </a:t>
            </a:r>
            <a:r>
              <a:rPr lang="en-US" altLang="fr-FR" sz="2400" dirty="0" err="1" smtClean="0">
                <a:latin typeface="Garamond" panose="02020404030301010803" pitchFamily="18" charset="0"/>
              </a:rPr>
              <a:t>représentés</a:t>
            </a:r>
            <a:r>
              <a:rPr lang="en-US" altLang="fr-FR" sz="2400" dirty="0" smtClean="0">
                <a:latin typeface="Garamond" panose="02020404030301010803" pitchFamily="18" charset="0"/>
              </a:rPr>
              <a:t> avec </a:t>
            </a:r>
            <a:r>
              <a:rPr lang="en-US" altLang="fr-FR" sz="2400" dirty="0" err="1" smtClean="0">
                <a:latin typeface="Garamond" panose="02020404030301010803" pitchFamily="18" charset="0"/>
              </a:rPr>
              <a:t>leurs</a:t>
            </a:r>
            <a:r>
              <a:rPr lang="en-US" altLang="fr-FR" sz="2400" dirty="0" smtClean="0">
                <a:latin typeface="Garamond" panose="02020404030301010803" pitchFamily="18" charset="0"/>
              </a:rPr>
              <a:t> </a:t>
            </a:r>
            <a:r>
              <a:rPr lang="en-US" altLang="fr-FR" sz="2400" dirty="0" err="1" smtClean="0">
                <a:latin typeface="Garamond" panose="02020404030301010803" pitchFamily="18" charset="0"/>
              </a:rPr>
              <a:t>caractères</a:t>
            </a:r>
            <a:r>
              <a:rPr lang="en-US" altLang="fr-FR" sz="2400" dirty="0" smtClean="0">
                <a:latin typeface="Garamond" panose="02020404030301010803" pitchFamily="18" charset="0"/>
              </a:rPr>
              <a:t> chinois.</a:t>
            </a:r>
          </a:p>
          <a:p>
            <a:pPr eaLnBrk="1" hangingPunct="1">
              <a:spcBef>
                <a:spcPct val="0"/>
              </a:spcBef>
              <a:buFontTx/>
              <a:buNone/>
            </a:pPr>
            <a:endParaRPr lang="en-US" altLang="fr-FR" sz="2400" dirty="0">
              <a:latin typeface="Garamond" panose="02020404030301010803" pitchFamily="18" charset="0"/>
            </a:endParaRPr>
          </a:p>
          <a:p>
            <a:pPr eaLnBrk="1" hangingPunct="1">
              <a:spcBef>
                <a:spcPct val="0"/>
              </a:spcBef>
              <a:buFontTx/>
              <a:buNone/>
            </a:pPr>
            <a:r>
              <a:rPr lang="en-US" altLang="fr-FR" sz="2400" dirty="0" smtClean="0">
                <a:latin typeface="Garamond" panose="02020404030301010803" pitchFamily="18" charset="0"/>
              </a:rPr>
              <a:t>Le </a:t>
            </a:r>
            <a:r>
              <a:rPr lang="en-US" altLang="fr-FR" sz="2400" dirty="0" err="1" smtClean="0">
                <a:latin typeface="Garamond" panose="02020404030301010803" pitchFamily="18" charset="0"/>
              </a:rPr>
              <a:t>Hyung</a:t>
            </a:r>
            <a:r>
              <a:rPr lang="en-US" altLang="fr-FR" sz="2400" dirty="0" smtClean="0">
                <a:latin typeface="Garamond" panose="02020404030301010803" pitchFamily="18" charset="0"/>
              </a:rPr>
              <a:t> sang </a:t>
            </a:r>
            <a:r>
              <a:rPr lang="en-US" altLang="fr-FR" sz="2400" dirty="0" err="1">
                <a:latin typeface="Garamond" panose="02020404030301010803" pitchFamily="18" charset="0"/>
              </a:rPr>
              <a:t>r</a:t>
            </a:r>
            <a:r>
              <a:rPr lang="en-US" altLang="fr-FR" sz="2400" dirty="0" err="1" smtClean="0">
                <a:latin typeface="Garamond" panose="02020404030301010803" pitchFamily="18" charset="0"/>
              </a:rPr>
              <a:t>eflète</a:t>
            </a:r>
            <a:r>
              <a:rPr lang="en-US" altLang="fr-FR" sz="2400" dirty="0" smtClean="0">
                <a:latin typeface="Garamond" panose="02020404030301010803" pitchFamily="18" charset="0"/>
              </a:rPr>
              <a:t> et </a:t>
            </a:r>
            <a:r>
              <a:rPr lang="en-US" altLang="fr-FR" sz="2400" dirty="0" err="1" smtClean="0">
                <a:latin typeface="Garamond" panose="02020404030301010803" pitchFamily="18" charset="0"/>
              </a:rPr>
              <a:t>exprime</a:t>
            </a:r>
            <a:r>
              <a:rPr lang="en-US" altLang="fr-FR" sz="2400" dirty="0" smtClean="0">
                <a:latin typeface="Garamond" panose="02020404030301010803" pitchFamily="18" charset="0"/>
              </a:rPr>
              <a:t> le Sung Sang. </a:t>
            </a:r>
          </a:p>
          <a:p>
            <a:pPr eaLnBrk="1" hangingPunct="1">
              <a:spcBef>
                <a:spcPct val="0"/>
              </a:spcBef>
              <a:buFontTx/>
              <a:buNone/>
            </a:pPr>
            <a:endParaRPr lang="en-US" altLang="fr-FR" sz="2400" dirty="0">
              <a:latin typeface="Garamond" panose="02020404030301010803" pitchFamily="18" charset="0"/>
            </a:endParaRPr>
          </a:p>
          <a:p>
            <a:pPr eaLnBrk="1" hangingPunct="1">
              <a:spcBef>
                <a:spcPct val="0"/>
              </a:spcBef>
              <a:buFontTx/>
              <a:buNone/>
            </a:pPr>
            <a:r>
              <a:rPr lang="en-US" altLang="fr-FR" sz="2400" dirty="0" smtClean="0">
                <a:latin typeface="Garamond" panose="02020404030301010803" pitchFamily="18" charset="0"/>
              </a:rPr>
              <a:t>La relation entre le sung sang et le </a:t>
            </a:r>
            <a:r>
              <a:rPr lang="en-US" altLang="fr-FR" sz="2400" dirty="0" err="1" smtClean="0">
                <a:latin typeface="Garamond" panose="02020404030301010803" pitchFamily="18" charset="0"/>
              </a:rPr>
              <a:t>hyung</a:t>
            </a:r>
            <a:r>
              <a:rPr lang="en-US" altLang="fr-FR" sz="2400" dirty="0" smtClean="0">
                <a:latin typeface="Garamond" panose="02020404030301010803" pitchFamily="18" charset="0"/>
              </a:rPr>
              <a:t> sang </a:t>
            </a:r>
            <a:r>
              <a:rPr lang="en-US" altLang="fr-FR" sz="2400" dirty="0" err="1" smtClean="0">
                <a:latin typeface="Garamond" panose="02020404030301010803" pitchFamily="18" charset="0"/>
              </a:rPr>
              <a:t>peut</a:t>
            </a:r>
            <a:r>
              <a:rPr lang="en-US" altLang="fr-FR" sz="2400" dirty="0">
                <a:latin typeface="Garamond" panose="02020404030301010803" pitchFamily="18" charset="0"/>
              </a:rPr>
              <a:t> </a:t>
            </a:r>
            <a:r>
              <a:rPr lang="en-US" altLang="fr-FR" sz="2400" dirty="0" err="1" smtClean="0">
                <a:latin typeface="Garamond" panose="02020404030301010803" pitchFamily="18" charset="0"/>
              </a:rPr>
              <a:t>être</a:t>
            </a:r>
            <a:r>
              <a:rPr lang="en-US" altLang="fr-FR" sz="2400" dirty="0" smtClean="0">
                <a:latin typeface="Garamond" panose="02020404030301010803" pitchFamily="18" charset="0"/>
              </a:rPr>
              <a:t> </a:t>
            </a:r>
            <a:r>
              <a:rPr lang="en-US" altLang="fr-FR" sz="2400" dirty="0" err="1" smtClean="0">
                <a:latin typeface="Garamond" panose="02020404030301010803" pitchFamily="18" charset="0"/>
              </a:rPr>
              <a:t>apparentée</a:t>
            </a:r>
            <a:r>
              <a:rPr lang="en-US" altLang="fr-FR" sz="2400" dirty="0" smtClean="0">
                <a:latin typeface="Garamond" panose="02020404030301010803" pitchFamily="18" charset="0"/>
              </a:rPr>
              <a:t> à la relation entre </a:t>
            </a:r>
            <a:r>
              <a:rPr lang="en-US" altLang="fr-FR" sz="2400" dirty="0" err="1" smtClean="0">
                <a:latin typeface="Garamond" panose="02020404030301010803" pitchFamily="18" charset="0"/>
              </a:rPr>
              <a:t>eidos</a:t>
            </a:r>
            <a:r>
              <a:rPr lang="en-US" altLang="fr-FR" sz="2400" dirty="0" smtClean="0">
                <a:latin typeface="Garamond" panose="02020404030301010803" pitchFamily="18" charset="0"/>
              </a:rPr>
              <a:t> et </a:t>
            </a:r>
            <a:r>
              <a:rPr lang="en-US" altLang="fr-FR" sz="2400" dirty="0" err="1" smtClean="0">
                <a:latin typeface="Garamond" panose="02020404030301010803" pitchFamily="18" charset="0"/>
              </a:rPr>
              <a:t>hyle</a:t>
            </a:r>
            <a:r>
              <a:rPr lang="en-US" altLang="fr-FR" sz="2400" dirty="0" smtClean="0">
                <a:latin typeface="Garamond" panose="02020404030301010803" pitchFamily="18" charset="0"/>
              </a:rPr>
              <a:t> (</a:t>
            </a:r>
            <a:r>
              <a:rPr lang="en-US" altLang="fr-FR" sz="2400" dirty="0" err="1" smtClean="0">
                <a:latin typeface="Garamond" panose="02020404030301010803" pitchFamily="18" charset="0"/>
              </a:rPr>
              <a:t>Aristote</a:t>
            </a:r>
            <a:r>
              <a:rPr lang="en-US" altLang="fr-FR" sz="2400" dirty="0" smtClean="0">
                <a:latin typeface="Garamond" panose="02020404030301010803" pitchFamily="18" charset="0"/>
              </a:rPr>
              <a:t>). </a:t>
            </a:r>
          </a:p>
          <a:p>
            <a:pPr eaLnBrk="1" hangingPunct="1">
              <a:spcBef>
                <a:spcPct val="0"/>
              </a:spcBef>
              <a:buFontTx/>
              <a:buNone/>
            </a:pPr>
            <a:endParaRPr lang="en-US" altLang="fr-FR" sz="2000" dirty="0">
              <a:latin typeface="Garamond" panose="02020404030301010803" pitchFamily="18" charset="0"/>
            </a:endParaRPr>
          </a:p>
          <a:p>
            <a:pPr eaLnBrk="1" hangingPunct="1">
              <a:spcBef>
                <a:spcPct val="0"/>
              </a:spcBef>
              <a:buFontTx/>
              <a:buNone/>
            </a:pPr>
            <a:endParaRPr lang="en-US" altLang="fr-FR" sz="2000" dirty="0">
              <a:latin typeface="+mn-lt"/>
            </a:endParaRPr>
          </a:p>
        </p:txBody>
      </p:sp>
      <p:sp>
        <p:nvSpPr>
          <p:cNvPr id="22535" name="Text Box 7"/>
          <p:cNvSpPr txBox="1">
            <a:spLocks noChangeArrowheads="1"/>
          </p:cNvSpPr>
          <p:nvPr/>
        </p:nvSpPr>
        <p:spPr bwMode="auto">
          <a:xfrm>
            <a:off x="6658802" y="5061584"/>
            <a:ext cx="3524250" cy="646331"/>
          </a:xfrm>
          <a:prstGeom prst="rect">
            <a:avLst/>
          </a:prstGeom>
          <a:ln/>
          <a:extLst/>
        </p:spPr>
        <p:style>
          <a:lnRef idx="0">
            <a:schemeClr val="dk1"/>
          </a:lnRef>
          <a:fillRef idx="3">
            <a:schemeClr val="dk1"/>
          </a:fillRef>
          <a:effectRef idx="3">
            <a:schemeClr val="dk1"/>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fr-FR" sz="3600" dirty="0" err="1" smtClean="0">
                <a:latin typeface="Garamond" pitchFamily="18" charset="0"/>
              </a:rPr>
              <a:t>Hyung</a:t>
            </a:r>
            <a:r>
              <a:rPr lang="en-US" altLang="fr-FR" sz="3600" dirty="0" smtClean="0">
                <a:latin typeface="Garamond" pitchFamily="18" charset="0"/>
              </a:rPr>
              <a:t> Sang</a:t>
            </a:r>
            <a:endParaRPr lang="en-US" altLang="fr-FR" sz="3600" dirty="0">
              <a:latin typeface="Garamond" pitchFamily="18" charset="0"/>
            </a:endParaRPr>
          </a:p>
        </p:txBody>
      </p:sp>
      <p:sp>
        <p:nvSpPr>
          <p:cNvPr id="303113" name="Text Box 9"/>
          <p:cNvSpPr txBox="1">
            <a:spLocks noChangeArrowheads="1"/>
          </p:cNvSpPr>
          <p:nvPr/>
        </p:nvSpPr>
        <p:spPr bwMode="auto">
          <a:xfrm>
            <a:off x="5026006" y="5061584"/>
            <a:ext cx="1429966" cy="1176338"/>
          </a:xfrm>
          <a:prstGeom prst="rect">
            <a:avLst/>
          </a:prstGeom>
          <a:ln/>
          <a:extLst/>
        </p:spPr>
        <p:style>
          <a:lnRef idx="0">
            <a:schemeClr val="dk1"/>
          </a:lnRef>
          <a:fillRef idx="3">
            <a:schemeClr val="dk1"/>
          </a:fillRef>
          <a:effectRef idx="3">
            <a:schemeClr val="dk1"/>
          </a:effectRef>
          <a:fontRef idx="minor">
            <a:schemeClr val="lt1"/>
          </a:fontRef>
        </p:style>
        <p:txBody>
          <a:bodyPr wrap="square">
            <a:spAutoFit/>
          </a:bodyPr>
          <a:lstStyle>
            <a:lvl1pPr marL="365125" indent="-365125">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spcAft>
                <a:spcPct val="20000"/>
              </a:spcAft>
              <a:buClr>
                <a:srgbClr val="1EB4FF"/>
              </a:buClr>
              <a:buFontTx/>
              <a:buNone/>
            </a:pPr>
            <a:r>
              <a:rPr lang="en-US" altLang="zh-CN" dirty="0">
                <a:latin typeface="Garamond" pitchFamily="18" charset="0"/>
                <a:ea typeface="SimSun" panose="02010600030101010101" pitchFamily="2" charset="-122"/>
              </a:rPr>
              <a:t>Objet</a:t>
            </a:r>
          </a:p>
          <a:p>
            <a:pPr algn="ctr" eaLnBrk="1" hangingPunct="1">
              <a:spcBef>
                <a:spcPct val="0"/>
              </a:spcBef>
              <a:spcAft>
                <a:spcPct val="20000"/>
              </a:spcAft>
              <a:buClr>
                <a:srgbClr val="1EB4FF"/>
              </a:buClr>
              <a:buFontTx/>
              <a:buNone/>
            </a:pPr>
            <a:r>
              <a:rPr lang="en-US" altLang="zh-CN" dirty="0" err="1">
                <a:latin typeface="Garamond" pitchFamily="18" charset="0"/>
                <a:ea typeface="SimSun" panose="02010600030101010101" pitchFamily="2" charset="-122"/>
              </a:rPr>
              <a:t>Effet</a:t>
            </a:r>
            <a:endParaRPr lang="en-US" altLang="zh-CN" dirty="0">
              <a:latin typeface="Garamond" pitchFamily="18" charset="0"/>
              <a:ea typeface="SimSun" panose="02010600030101010101" pitchFamily="2" charset="-122"/>
            </a:endParaRPr>
          </a:p>
        </p:txBody>
      </p:sp>
      <p:sp>
        <p:nvSpPr>
          <p:cNvPr id="303114" name="Text Box 10"/>
          <p:cNvSpPr txBox="1">
            <a:spLocks noChangeArrowheads="1"/>
          </p:cNvSpPr>
          <p:nvPr/>
        </p:nvSpPr>
        <p:spPr bwMode="auto">
          <a:xfrm>
            <a:off x="6643121" y="5764345"/>
            <a:ext cx="3524251" cy="461665"/>
          </a:xfrm>
          <a:prstGeom prst="rect">
            <a:avLst/>
          </a:prstGeom>
          <a:ln/>
          <a:extLst/>
        </p:spPr>
        <p:style>
          <a:lnRef idx="0">
            <a:schemeClr val="dk1"/>
          </a:lnRef>
          <a:fillRef idx="3">
            <a:schemeClr val="dk1"/>
          </a:fillRef>
          <a:effectRef idx="3">
            <a:schemeClr val="dk1"/>
          </a:effectRef>
          <a:fontRef idx="minor">
            <a:schemeClr val="lt1"/>
          </a:fontRef>
        </p:style>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fr-FR" sz="2400" dirty="0">
                <a:latin typeface="Garamond" panose="02020404030301010803" pitchFamily="18" charset="0"/>
              </a:rPr>
              <a:t>Aspect </a:t>
            </a:r>
            <a:r>
              <a:rPr lang="en-US" altLang="fr-FR" sz="2400" dirty="0" err="1" smtClean="0">
                <a:latin typeface="Garamond" panose="02020404030301010803" pitchFamily="18" charset="0"/>
              </a:rPr>
              <a:t>extérieur</a:t>
            </a:r>
            <a:r>
              <a:rPr lang="en-US" altLang="fr-FR" sz="2400" dirty="0" smtClean="0">
                <a:latin typeface="Garamond" panose="02020404030301010803" pitchFamily="18" charset="0"/>
              </a:rPr>
              <a:t> visible</a:t>
            </a:r>
            <a:endParaRPr lang="en-US" altLang="fr-FR" sz="2400" dirty="0">
              <a:latin typeface="Garamond" panose="02020404030301010803" pitchFamily="18" charset="0"/>
            </a:endParaRPr>
          </a:p>
        </p:txBody>
      </p:sp>
      <p:cxnSp>
        <p:nvCxnSpPr>
          <p:cNvPr id="18" name="Straight Arrow Connector 17"/>
          <p:cNvCxnSpPr/>
          <p:nvPr/>
        </p:nvCxnSpPr>
        <p:spPr>
          <a:xfrm flipV="1">
            <a:off x="5354804" y="1736496"/>
            <a:ext cx="0" cy="22311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212826" y="1762845"/>
            <a:ext cx="8981" cy="2231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2" name="Imag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85882" y="0"/>
            <a:ext cx="1113859" cy="2395078"/>
          </a:xfrm>
          <a:prstGeom prst="rect">
            <a:avLst/>
          </a:prstGeom>
        </p:spPr>
      </p:pic>
      <p:pic>
        <p:nvPicPr>
          <p:cNvPr id="23" name="Imag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85883" y="3994029"/>
            <a:ext cx="1113858" cy="2218822"/>
          </a:xfrm>
          <a:prstGeom prst="rect">
            <a:avLst/>
          </a:prstGeom>
        </p:spPr>
      </p:pic>
      <p:pic>
        <p:nvPicPr>
          <p:cNvPr id="24" name="Picture 2" descr="http://z.about.com/d/taoism/1/0/0/-/-/-/yinYang.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6818259" y="1584778"/>
            <a:ext cx="3210955" cy="3210959"/>
          </a:xfrm>
          <a:prstGeom prst="rect">
            <a:avLst/>
          </a:prstGeom>
          <a:noFill/>
        </p:spPr>
      </p:pic>
    </p:spTree>
    <p:extLst>
      <p:ext uri="{BB962C8B-B14F-4D97-AF65-F5344CB8AC3E}">
        <p14:creationId xmlns:p14="http://schemas.microsoft.com/office/powerpoint/2010/main" val="2747057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605"/>
                                        </p:tgtEl>
                                        <p:attrNameLst>
                                          <p:attrName>style.visibility</p:attrName>
                                        </p:attrNameLst>
                                      </p:cBhvr>
                                      <p:to>
                                        <p:strVal val="visible"/>
                                      </p:to>
                                    </p:set>
                                    <p:anim calcmode="lin" valueType="num">
                                      <p:cBhvr additive="base">
                                        <p:cTn id="7" dur="500" fill="hold"/>
                                        <p:tgtEl>
                                          <p:spTgt spid="25605"/>
                                        </p:tgtEl>
                                        <p:attrNameLst>
                                          <p:attrName>ppt_x</p:attrName>
                                        </p:attrNameLst>
                                      </p:cBhvr>
                                      <p:tavLst>
                                        <p:tav tm="0">
                                          <p:val>
                                            <p:strVal val="#ppt_x"/>
                                          </p:val>
                                        </p:tav>
                                        <p:tav tm="100000">
                                          <p:val>
                                            <p:strVal val="#ppt_x"/>
                                          </p:val>
                                        </p:tav>
                                      </p:tavLst>
                                    </p:anim>
                                    <p:anim calcmode="lin" valueType="num">
                                      <p:cBhvr additive="base">
                                        <p:cTn id="8" dur="500" fill="hold"/>
                                        <p:tgtEl>
                                          <p:spTgt spid="2560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3114"/>
                                        </p:tgtEl>
                                        <p:attrNameLst>
                                          <p:attrName>style.visibility</p:attrName>
                                        </p:attrNameLst>
                                      </p:cBhvr>
                                      <p:to>
                                        <p:strVal val="visible"/>
                                      </p:to>
                                    </p:set>
                                    <p:anim calcmode="lin" valueType="num">
                                      <p:cBhvr additive="base">
                                        <p:cTn id="11" dur="500" fill="hold"/>
                                        <p:tgtEl>
                                          <p:spTgt spid="303114"/>
                                        </p:tgtEl>
                                        <p:attrNameLst>
                                          <p:attrName>ppt_x</p:attrName>
                                        </p:attrNameLst>
                                      </p:cBhvr>
                                      <p:tavLst>
                                        <p:tav tm="0">
                                          <p:val>
                                            <p:strVal val="#ppt_x"/>
                                          </p:val>
                                        </p:tav>
                                        <p:tav tm="100000">
                                          <p:val>
                                            <p:strVal val="#ppt_x"/>
                                          </p:val>
                                        </p:tav>
                                      </p:tavLst>
                                    </p:anim>
                                    <p:anim calcmode="lin" valueType="num">
                                      <p:cBhvr additive="base">
                                        <p:cTn id="12" dur="500" fill="hold"/>
                                        <p:tgtEl>
                                          <p:spTgt spid="30311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604"/>
                                        </p:tgtEl>
                                        <p:attrNameLst>
                                          <p:attrName>style.visibility</p:attrName>
                                        </p:attrNameLst>
                                      </p:cBhvr>
                                      <p:to>
                                        <p:strVal val="visible"/>
                                      </p:to>
                                    </p:set>
                                    <p:anim calcmode="lin" valueType="num">
                                      <p:cBhvr additive="base">
                                        <p:cTn id="17" dur="500" fill="hold"/>
                                        <p:tgtEl>
                                          <p:spTgt spid="25604"/>
                                        </p:tgtEl>
                                        <p:attrNameLst>
                                          <p:attrName>ppt_x</p:attrName>
                                        </p:attrNameLst>
                                      </p:cBhvr>
                                      <p:tavLst>
                                        <p:tav tm="0">
                                          <p:val>
                                            <p:strVal val="#ppt_x"/>
                                          </p:val>
                                        </p:tav>
                                        <p:tav tm="100000">
                                          <p:val>
                                            <p:strVal val="#ppt_x"/>
                                          </p:val>
                                        </p:tav>
                                      </p:tavLst>
                                    </p:anim>
                                    <p:anim calcmode="lin" valueType="num">
                                      <p:cBhvr additive="base">
                                        <p:cTn id="18" dur="500" fill="hold"/>
                                        <p:tgtEl>
                                          <p:spTgt spid="2560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03113"/>
                                        </p:tgtEl>
                                        <p:attrNameLst>
                                          <p:attrName>style.visibility</p:attrName>
                                        </p:attrNameLst>
                                      </p:cBhvr>
                                      <p:to>
                                        <p:strVal val="visible"/>
                                      </p:to>
                                    </p:set>
                                    <p:anim calcmode="lin" valueType="num">
                                      <p:cBhvr additive="base">
                                        <p:cTn id="21" dur="500" fill="hold"/>
                                        <p:tgtEl>
                                          <p:spTgt spid="303113"/>
                                        </p:tgtEl>
                                        <p:attrNameLst>
                                          <p:attrName>ppt_x</p:attrName>
                                        </p:attrNameLst>
                                      </p:cBhvr>
                                      <p:tavLst>
                                        <p:tav tm="0">
                                          <p:val>
                                            <p:strVal val="#ppt_x"/>
                                          </p:val>
                                        </p:tav>
                                        <p:tav tm="100000">
                                          <p:val>
                                            <p:strVal val="#ppt_x"/>
                                          </p:val>
                                        </p:tav>
                                      </p:tavLst>
                                    </p:anim>
                                    <p:anim calcmode="lin" valueType="num">
                                      <p:cBhvr additive="base">
                                        <p:cTn id="22" dur="500" fill="hold"/>
                                        <p:tgtEl>
                                          <p:spTgt spid="3031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25605" grpId="0" animBg="1"/>
      <p:bldP spid="303113" grpId="0" animBg="1"/>
      <p:bldP spid="3031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87555" y="96656"/>
            <a:ext cx="6905501" cy="2308324"/>
          </a:xfrm>
          <a:prstGeom prst="rect">
            <a:avLst/>
          </a:prstGeom>
        </p:spPr>
        <p:txBody>
          <a:bodyPr wrap="square">
            <a:spAutoFit/>
          </a:bodyPr>
          <a:lstStyle/>
          <a:p>
            <a:pPr>
              <a:spcBef>
                <a:spcPct val="0"/>
              </a:spcBef>
            </a:pPr>
            <a:r>
              <a:rPr lang="en-US" altLang="fr-FR" sz="2400" dirty="0" err="1" smtClean="0">
                <a:latin typeface="Garamond" panose="02020404030301010803" pitchFamily="18" charset="0"/>
              </a:rPr>
              <a:t>Chaque</a:t>
            </a:r>
            <a:r>
              <a:rPr lang="en-US" altLang="fr-FR" sz="2400" dirty="0" smtClean="0">
                <a:latin typeface="Garamond" panose="02020404030301010803" pitchFamily="18" charset="0"/>
              </a:rPr>
              <a:t> </a:t>
            </a:r>
            <a:r>
              <a:rPr lang="en-US" altLang="fr-FR" sz="2400" dirty="0" err="1" smtClean="0">
                <a:latin typeface="Garamond" panose="02020404030301010803" pitchFamily="18" charset="0"/>
              </a:rPr>
              <a:t>être</a:t>
            </a:r>
            <a:r>
              <a:rPr lang="en-US" altLang="fr-FR" sz="2400" dirty="0" smtClean="0">
                <a:latin typeface="Garamond" panose="02020404030301010803" pitchFamily="18" charset="0"/>
              </a:rPr>
              <a:t> = corps </a:t>
            </a:r>
            <a:r>
              <a:rPr lang="en-US" altLang="fr-FR" sz="2400" dirty="0" err="1" smtClean="0">
                <a:latin typeface="Garamond" panose="02020404030301010803" pitchFamily="18" charset="0"/>
              </a:rPr>
              <a:t>individuel</a:t>
            </a:r>
            <a:r>
              <a:rPr lang="en-US" altLang="fr-FR" sz="2400" dirty="0" smtClean="0">
                <a:latin typeface="Garamond" panose="02020404030301010803" pitchFamily="18" charset="0"/>
              </a:rPr>
              <a:t> de </a:t>
            </a:r>
            <a:r>
              <a:rPr lang="en-US" altLang="fr-FR" sz="2400" dirty="0" err="1" smtClean="0">
                <a:latin typeface="Garamond" panose="02020404030301010803" pitchFamily="18" charset="0"/>
              </a:rPr>
              <a:t>vérité</a:t>
            </a:r>
            <a:r>
              <a:rPr lang="en-US" altLang="fr-FR" sz="2400" dirty="0" smtClean="0">
                <a:latin typeface="Garamond" panose="02020404030301010803" pitchFamily="18" charset="0"/>
              </a:rPr>
              <a:t> avec </a:t>
            </a:r>
            <a:r>
              <a:rPr lang="en-US" altLang="fr-FR" sz="2400" dirty="0" err="1" smtClean="0">
                <a:latin typeface="Garamond" panose="02020404030301010803" pitchFamily="18" charset="0"/>
              </a:rPr>
              <a:t>une</a:t>
            </a:r>
            <a:r>
              <a:rPr lang="en-US" altLang="fr-FR" sz="2400" dirty="0" smtClean="0">
                <a:latin typeface="Garamond" panose="02020404030301010803" pitchFamily="18" charset="0"/>
              </a:rPr>
              <a:t> </a:t>
            </a:r>
            <a:r>
              <a:rPr lang="en-US" altLang="fr-FR" sz="2400" dirty="0" err="1" smtClean="0">
                <a:latin typeface="Garamond" panose="02020404030301010803" pitchFamily="18" charset="0"/>
              </a:rPr>
              <a:t>identité</a:t>
            </a:r>
            <a:r>
              <a:rPr lang="en-US" altLang="fr-FR" sz="2400" dirty="0" smtClean="0">
                <a:latin typeface="Garamond" panose="02020404030301010803" pitchFamily="18" charset="0"/>
              </a:rPr>
              <a:t> </a:t>
            </a:r>
            <a:r>
              <a:rPr lang="fr-FR" sz="2400" dirty="0" smtClean="0">
                <a:latin typeface="Garamond" panose="02020404030301010803" pitchFamily="18" charset="0"/>
              </a:rPr>
              <a:t>« </a:t>
            </a:r>
            <a:r>
              <a:rPr lang="fr-FR" sz="2400" dirty="0">
                <a:latin typeface="Garamond" panose="02020404030301010803" pitchFamily="18" charset="0"/>
              </a:rPr>
              <a:t>ver</a:t>
            </a:r>
            <a:r>
              <a:rPr lang="en-US" altLang="fr-FR" sz="2400" dirty="0" err="1" smtClean="0">
                <a:latin typeface="Garamond" panose="02020404030301010803" pitchFamily="18" charset="0"/>
              </a:rPr>
              <a:t>ticale</a:t>
            </a:r>
            <a:r>
              <a:rPr lang="en-US" altLang="fr-FR" sz="2400" dirty="0" smtClean="0">
                <a:latin typeface="Garamond" panose="02020404030301010803" pitchFamily="18" charset="0"/>
              </a:rPr>
              <a:t> </a:t>
            </a:r>
            <a:r>
              <a:rPr lang="fr-FR" sz="2400" dirty="0" smtClean="0">
                <a:latin typeface="Garamond" panose="02020404030301010803" pitchFamily="18" charset="0"/>
              </a:rPr>
              <a:t>»</a:t>
            </a:r>
            <a:r>
              <a:rPr lang="en-US" altLang="fr-FR" sz="2400" dirty="0" smtClean="0">
                <a:latin typeface="Garamond" panose="02020404030301010803" pitchFamily="18" charset="0"/>
              </a:rPr>
              <a:t>, </a:t>
            </a:r>
            <a:r>
              <a:rPr lang="en-US" altLang="fr-FR" sz="2400" dirty="0" err="1" smtClean="0">
                <a:latin typeface="Garamond" panose="02020404030301010803" pitchFamily="18" charset="0"/>
              </a:rPr>
              <a:t>dictée</a:t>
            </a:r>
            <a:r>
              <a:rPr lang="en-US" altLang="fr-FR" sz="2400" dirty="0" smtClean="0">
                <a:latin typeface="Garamond" panose="02020404030301010803" pitchFamily="18" charset="0"/>
              </a:rPr>
              <a:t> par son ADN,  son </a:t>
            </a:r>
            <a:r>
              <a:rPr lang="fr-FR" sz="2400" dirty="0" smtClean="0">
                <a:latin typeface="Garamond" panose="02020404030301010803" pitchFamily="18" charset="0"/>
              </a:rPr>
              <a:t>« </a:t>
            </a:r>
            <a:r>
              <a:rPr lang="en-US" altLang="fr-FR" sz="2400" dirty="0" err="1">
                <a:latin typeface="Garamond" panose="02020404030301010803" pitchFamily="18" charset="0"/>
              </a:rPr>
              <a:t>texte</a:t>
            </a:r>
            <a:r>
              <a:rPr lang="fr-FR" sz="2400" dirty="0" smtClean="0">
                <a:latin typeface="Garamond" panose="02020404030301010803" pitchFamily="18" charset="0"/>
              </a:rPr>
              <a:t> »</a:t>
            </a:r>
            <a:r>
              <a:rPr lang="en-US" altLang="fr-FR" sz="2400" dirty="0" smtClean="0">
                <a:latin typeface="Garamond" panose="02020404030301010803" pitchFamily="18" charset="0"/>
              </a:rPr>
              <a:t>. Ce </a:t>
            </a:r>
            <a:r>
              <a:rPr lang="en-US" altLang="fr-FR" sz="2400" dirty="0" err="1" smtClean="0">
                <a:latin typeface="Garamond" panose="02020404030301010803" pitchFamily="18" charset="0"/>
              </a:rPr>
              <a:t>texte</a:t>
            </a:r>
            <a:r>
              <a:rPr lang="en-US" altLang="fr-FR" sz="2400" dirty="0" smtClean="0">
                <a:latin typeface="Garamond" panose="02020404030301010803" pitchFamily="18" charset="0"/>
              </a:rPr>
              <a:t> </a:t>
            </a:r>
            <a:r>
              <a:rPr lang="en-US" altLang="fr-FR" sz="2400" dirty="0" err="1" smtClean="0">
                <a:latin typeface="Garamond" panose="02020404030301010803" pitchFamily="18" charset="0"/>
              </a:rPr>
              <a:t>est</a:t>
            </a:r>
            <a:r>
              <a:rPr lang="en-US" altLang="fr-FR" sz="2400" dirty="0" smtClean="0">
                <a:latin typeface="Garamond" panose="02020404030301010803" pitchFamily="18" charset="0"/>
              </a:rPr>
              <a:t> </a:t>
            </a:r>
            <a:r>
              <a:rPr lang="en-US" altLang="fr-FR" sz="2400" dirty="0" err="1" smtClean="0">
                <a:latin typeface="Garamond" panose="02020404030301010803" pitchFamily="18" charset="0"/>
              </a:rPr>
              <a:t>ensuite</a:t>
            </a:r>
            <a:r>
              <a:rPr lang="en-US" altLang="fr-FR" sz="2400" dirty="0" smtClean="0">
                <a:latin typeface="Garamond" panose="02020404030301010803" pitchFamily="18" charset="0"/>
              </a:rPr>
              <a:t> </a:t>
            </a:r>
            <a:r>
              <a:rPr lang="fr-FR" sz="2400" dirty="0" smtClean="0">
                <a:latin typeface="Garamond" panose="02020404030301010803" pitchFamily="18" charset="0"/>
              </a:rPr>
              <a:t>«</a:t>
            </a:r>
            <a:r>
              <a:rPr lang="en-US" altLang="fr-FR" sz="2400" dirty="0" err="1" smtClean="0">
                <a:latin typeface="Garamond" panose="02020404030301010803" pitchFamily="18" charset="0"/>
              </a:rPr>
              <a:t>traduit</a:t>
            </a:r>
            <a:r>
              <a:rPr lang="fr-FR" sz="2400" dirty="0" smtClean="0">
                <a:latin typeface="Garamond" panose="02020404030301010803" pitchFamily="18" charset="0"/>
              </a:rPr>
              <a:t> »</a:t>
            </a:r>
            <a:r>
              <a:rPr lang="en-US" altLang="fr-FR" sz="2400" dirty="0" smtClean="0">
                <a:latin typeface="Garamond" panose="02020404030301010803" pitchFamily="18" charset="0"/>
              </a:rPr>
              <a:t> en un </a:t>
            </a:r>
            <a:r>
              <a:rPr lang="en-US" altLang="fr-FR" sz="2400" dirty="0" err="1" smtClean="0">
                <a:latin typeface="Garamond" panose="02020404030301010803" pitchFamily="18" charset="0"/>
              </a:rPr>
              <a:t>comportement</a:t>
            </a:r>
            <a:r>
              <a:rPr lang="en-US" altLang="fr-FR" sz="2400" dirty="0" smtClean="0">
                <a:latin typeface="Garamond" panose="02020404030301010803" pitchFamily="18" charset="0"/>
              </a:rPr>
              <a:t> horizontal </a:t>
            </a:r>
            <a:r>
              <a:rPr lang="en-US" altLang="fr-FR" sz="2400" dirty="0" err="1" smtClean="0">
                <a:latin typeface="Garamond" panose="02020404030301010803" pitchFamily="18" charset="0"/>
              </a:rPr>
              <a:t>dans</a:t>
            </a:r>
            <a:r>
              <a:rPr lang="en-US" altLang="fr-FR" sz="2400" dirty="0" smtClean="0">
                <a:latin typeface="Garamond" panose="02020404030301010803" pitchFamily="18" charset="0"/>
              </a:rPr>
              <a:t> un ensemble </a:t>
            </a:r>
            <a:r>
              <a:rPr lang="en-US" altLang="fr-FR" sz="2400" dirty="0" err="1" smtClean="0">
                <a:latin typeface="Garamond" panose="02020404030301010803" pitchFamily="18" charset="0"/>
              </a:rPr>
              <a:t>structuré</a:t>
            </a:r>
            <a:r>
              <a:rPr lang="en-US" altLang="fr-FR" sz="2400" dirty="0" smtClean="0">
                <a:latin typeface="Garamond" panose="02020404030301010803" pitchFamily="18" charset="0"/>
              </a:rPr>
              <a:t> </a:t>
            </a:r>
            <a:r>
              <a:rPr lang="en-US" altLang="fr-FR" sz="2400" dirty="0" err="1" smtClean="0">
                <a:latin typeface="Garamond" panose="02020404030301010803" pitchFamily="18" charset="0"/>
              </a:rPr>
              <a:t>où</a:t>
            </a:r>
            <a:r>
              <a:rPr lang="en-US" altLang="fr-FR" sz="2400" dirty="0" smtClean="0">
                <a:latin typeface="Garamond" panose="02020404030301010803" pitchFamily="18" charset="0"/>
              </a:rPr>
              <a:t> le corps </a:t>
            </a:r>
            <a:r>
              <a:rPr lang="en-US" altLang="fr-FR" sz="2400" dirty="0" err="1" smtClean="0">
                <a:latin typeface="Garamond" panose="02020404030301010803" pitchFamily="18" charset="0"/>
              </a:rPr>
              <a:t>individuel</a:t>
            </a:r>
            <a:r>
              <a:rPr lang="en-US" altLang="fr-FR" sz="2400" dirty="0" smtClean="0">
                <a:latin typeface="Garamond" panose="02020404030301010803" pitchFamily="18" charset="0"/>
              </a:rPr>
              <a:t> </a:t>
            </a:r>
            <a:r>
              <a:rPr lang="en-US" altLang="fr-FR" sz="2400" dirty="0" err="1" smtClean="0">
                <a:latin typeface="Garamond" panose="02020404030301010803" pitchFamily="18" charset="0"/>
              </a:rPr>
              <a:t>vient</a:t>
            </a:r>
            <a:r>
              <a:rPr lang="en-US" altLang="fr-FR" sz="2400" dirty="0" smtClean="0">
                <a:latin typeface="Garamond" panose="02020404030301010803" pitchFamily="18" charset="0"/>
              </a:rPr>
              <a:t> </a:t>
            </a:r>
            <a:r>
              <a:rPr lang="en-US" altLang="fr-FR" sz="2400" dirty="0" err="1" smtClean="0">
                <a:latin typeface="Garamond" panose="02020404030301010803" pitchFamily="18" charset="0"/>
              </a:rPr>
              <a:t>prendre</a:t>
            </a:r>
            <a:r>
              <a:rPr lang="en-US" altLang="fr-FR" sz="2400" dirty="0" smtClean="0">
                <a:latin typeface="Garamond" panose="02020404030301010803" pitchFamily="18" charset="0"/>
              </a:rPr>
              <a:t> </a:t>
            </a:r>
            <a:r>
              <a:rPr lang="en-US" altLang="fr-FR" sz="2400" dirty="0" err="1" smtClean="0">
                <a:latin typeface="Garamond" panose="02020404030301010803" pitchFamily="18" charset="0"/>
              </a:rPr>
              <a:t>sa</a:t>
            </a:r>
            <a:r>
              <a:rPr lang="en-US" altLang="fr-FR" sz="2400" dirty="0" smtClean="0">
                <a:latin typeface="Garamond" panose="02020404030301010803" pitchFamily="18" charset="0"/>
              </a:rPr>
              <a:t> place </a:t>
            </a:r>
            <a:r>
              <a:rPr lang="en-US" altLang="fr-FR" sz="2400" dirty="0" err="1" smtClean="0">
                <a:latin typeface="Garamond" panose="02020404030301010803" pitchFamily="18" charset="0"/>
              </a:rPr>
              <a:t>comme</a:t>
            </a:r>
            <a:r>
              <a:rPr lang="en-US" altLang="fr-FR" sz="2400" dirty="0" smtClean="0">
                <a:latin typeface="Garamond" panose="02020404030301010803" pitchFamily="18" charset="0"/>
              </a:rPr>
              <a:t> corps en relation </a:t>
            </a:r>
            <a:r>
              <a:rPr lang="en-US" altLang="fr-FR" sz="2400" dirty="0" err="1" smtClean="0">
                <a:latin typeface="Garamond" panose="02020404030301010803" pitchFamily="18" charset="0"/>
              </a:rPr>
              <a:t>ou</a:t>
            </a:r>
            <a:r>
              <a:rPr lang="en-US" altLang="fr-FR" sz="2400" dirty="0" smtClean="0">
                <a:latin typeface="Garamond" panose="02020404030301010803" pitchFamily="18" charset="0"/>
              </a:rPr>
              <a:t> corps </a:t>
            </a:r>
            <a:r>
              <a:rPr lang="en-US" altLang="fr-FR" sz="2400" dirty="0" err="1" smtClean="0">
                <a:latin typeface="Garamond" panose="02020404030301010803" pitchFamily="18" charset="0"/>
              </a:rPr>
              <a:t>interconnecté</a:t>
            </a:r>
            <a:endParaRPr lang="en-US" altLang="fr-FR" sz="2400" dirty="0">
              <a:latin typeface="Garamond" panose="02020404030301010803" pitchFamily="18" charset="0"/>
            </a:endParaRPr>
          </a:p>
        </p:txBody>
      </p:sp>
      <p:sp>
        <p:nvSpPr>
          <p:cNvPr id="7" name="Ellipse 6"/>
          <p:cNvSpPr/>
          <p:nvPr/>
        </p:nvSpPr>
        <p:spPr>
          <a:xfrm>
            <a:off x="211106" y="2774731"/>
            <a:ext cx="4887310" cy="24594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6951295" y="2832538"/>
            <a:ext cx="4887310" cy="24594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Picture 2" descr="http://z.about.com/d/taoism/1/0/0/-/-/-/yinYang.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667820" y="3246366"/>
            <a:ext cx="1604305" cy="1604307"/>
          </a:xfrm>
          <a:prstGeom prst="rect">
            <a:avLst/>
          </a:prstGeom>
          <a:noFill/>
        </p:spPr>
      </p:pic>
      <p:pic>
        <p:nvPicPr>
          <p:cNvPr id="10" name="Picture 2" descr="http://z.about.com/d/taoism/1/0/0/-/-/-/yinYang.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3175313" y="3276176"/>
            <a:ext cx="1604305" cy="1604307"/>
          </a:xfrm>
          <a:prstGeom prst="rect">
            <a:avLst/>
          </a:prstGeom>
          <a:noFill/>
        </p:spPr>
      </p:pic>
      <p:pic>
        <p:nvPicPr>
          <p:cNvPr id="11" name="Picture 2" descr="http://z.about.com/d/taoism/1/0/0/-/-/-/yinYang.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7137344" y="3260096"/>
            <a:ext cx="1604305" cy="1604307"/>
          </a:xfrm>
          <a:prstGeom prst="rect">
            <a:avLst/>
          </a:prstGeom>
          <a:noFill/>
        </p:spPr>
      </p:pic>
      <p:pic>
        <p:nvPicPr>
          <p:cNvPr id="12" name="Picture 2" descr="http://z.about.com/d/taoism/1/0/0/-/-/-/yinYang.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0015536" y="3260096"/>
            <a:ext cx="1604305" cy="1604307"/>
          </a:xfrm>
          <a:prstGeom prst="rect">
            <a:avLst/>
          </a:prstGeom>
          <a:noFill/>
        </p:spPr>
      </p:pic>
      <p:sp>
        <p:nvSpPr>
          <p:cNvPr id="13" name="Rectangle 12"/>
          <p:cNvSpPr/>
          <p:nvPr/>
        </p:nvSpPr>
        <p:spPr>
          <a:xfrm>
            <a:off x="-27362" y="54453"/>
            <a:ext cx="3265381" cy="1661993"/>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algn="ctr"/>
            <a:r>
              <a:rPr lang="en-US" altLang="fr-FR" sz="6000" b="1" dirty="0" smtClean="0"/>
              <a:t>ADN</a:t>
            </a:r>
            <a:endParaRPr lang="en-US" altLang="fr-FR" dirty="0"/>
          </a:p>
          <a:p>
            <a:pPr algn="ctr"/>
            <a:endParaRPr lang="en-US" altLang="fr-FR" dirty="0" smtClean="0"/>
          </a:p>
          <a:p>
            <a:pPr algn="ctr"/>
            <a:r>
              <a:rPr lang="en-US" altLang="fr-FR" sz="2400" dirty="0" smtClean="0">
                <a:latin typeface="Garamond" panose="02020404030301010803" pitchFamily="18" charset="0"/>
              </a:rPr>
              <a:t>corps </a:t>
            </a:r>
            <a:r>
              <a:rPr lang="en-US" altLang="fr-FR" sz="2400" dirty="0" err="1">
                <a:latin typeface="Garamond" panose="02020404030301010803" pitchFamily="18" charset="0"/>
              </a:rPr>
              <a:t>individuel</a:t>
            </a:r>
            <a:r>
              <a:rPr lang="en-US" altLang="fr-FR" sz="2400" dirty="0">
                <a:latin typeface="Garamond" panose="02020404030301010803" pitchFamily="18" charset="0"/>
              </a:rPr>
              <a:t> de </a:t>
            </a:r>
            <a:r>
              <a:rPr lang="en-US" altLang="fr-FR" sz="2400" dirty="0" err="1">
                <a:latin typeface="Garamond" panose="02020404030301010803" pitchFamily="18" charset="0"/>
              </a:rPr>
              <a:t>vérité</a:t>
            </a:r>
            <a:r>
              <a:rPr lang="en-US" altLang="fr-FR" sz="2400" dirty="0">
                <a:latin typeface="Garamond" panose="02020404030301010803" pitchFamily="18" charset="0"/>
              </a:rPr>
              <a:t> </a:t>
            </a:r>
            <a:endParaRPr lang="fr-FR" sz="2400" dirty="0">
              <a:latin typeface="Garamond" panose="02020404030301010803" pitchFamily="18" charset="0"/>
            </a:endParaRPr>
          </a:p>
        </p:txBody>
      </p:sp>
      <p:sp>
        <p:nvSpPr>
          <p:cNvPr id="14" name="Flèche vers le bas 13"/>
          <p:cNvSpPr/>
          <p:nvPr/>
        </p:nvSpPr>
        <p:spPr>
          <a:xfrm>
            <a:off x="1016026" y="1940619"/>
            <a:ext cx="802154" cy="1189083"/>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15" name="Arc 39"/>
          <p:cNvSpPr>
            <a:spLocks/>
          </p:cNvSpPr>
          <p:nvPr/>
        </p:nvSpPr>
        <p:spPr bwMode="auto">
          <a:xfrm rot="4997973" flipH="1" flipV="1">
            <a:off x="4985958" y="2750761"/>
            <a:ext cx="2451104" cy="2595516"/>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dirty="0">
              <a:solidFill>
                <a:srgbClr val="FFFFFF"/>
              </a:solidFill>
            </a:endParaRPr>
          </a:p>
        </p:txBody>
      </p:sp>
      <p:sp>
        <p:nvSpPr>
          <p:cNvPr id="16" name="Arc 39"/>
          <p:cNvSpPr>
            <a:spLocks/>
          </p:cNvSpPr>
          <p:nvPr/>
        </p:nvSpPr>
        <p:spPr bwMode="auto">
          <a:xfrm rot="15725974" flipH="1" flipV="1">
            <a:off x="4731856" y="2869273"/>
            <a:ext cx="2451104" cy="2595516"/>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dirty="0">
              <a:solidFill>
                <a:srgbClr val="FFFFFF"/>
              </a:solidFill>
            </a:endParaRPr>
          </a:p>
        </p:txBody>
      </p:sp>
      <p:sp>
        <p:nvSpPr>
          <p:cNvPr id="17" name="Arc 39"/>
          <p:cNvSpPr>
            <a:spLocks/>
          </p:cNvSpPr>
          <p:nvPr/>
        </p:nvSpPr>
        <p:spPr bwMode="auto">
          <a:xfrm rot="4997973" flipH="1" flipV="1">
            <a:off x="1878951" y="3246650"/>
            <a:ext cx="1760982" cy="151558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dirty="0">
              <a:solidFill>
                <a:srgbClr val="FFFFFF"/>
              </a:solidFill>
            </a:endParaRPr>
          </a:p>
        </p:txBody>
      </p:sp>
      <p:sp>
        <p:nvSpPr>
          <p:cNvPr id="18" name="Arc 39"/>
          <p:cNvSpPr>
            <a:spLocks/>
          </p:cNvSpPr>
          <p:nvPr/>
        </p:nvSpPr>
        <p:spPr bwMode="auto">
          <a:xfrm rot="15559490" flipH="1" flipV="1">
            <a:off x="1699284" y="3430196"/>
            <a:ext cx="1760982" cy="151558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dirty="0">
              <a:solidFill>
                <a:srgbClr val="FFFFFF"/>
              </a:solidFill>
            </a:endParaRPr>
          </a:p>
        </p:txBody>
      </p:sp>
      <p:sp>
        <p:nvSpPr>
          <p:cNvPr id="19" name="Arc 39"/>
          <p:cNvSpPr>
            <a:spLocks/>
          </p:cNvSpPr>
          <p:nvPr/>
        </p:nvSpPr>
        <p:spPr bwMode="auto">
          <a:xfrm rot="4997973" flipH="1" flipV="1">
            <a:off x="8510332" y="3246650"/>
            <a:ext cx="1760982" cy="151558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dirty="0">
              <a:solidFill>
                <a:srgbClr val="FFFFFF"/>
              </a:solidFill>
            </a:endParaRPr>
          </a:p>
        </p:txBody>
      </p:sp>
      <p:sp>
        <p:nvSpPr>
          <p:cNvPr id="2" name="Rectangle 1"/>
          <p:cNvSpPr/>
          <p:nvPr/>
        </p:nvSpPr>
        <p:spPr>
          <a:xfrm>
            <a:off x="4896319" y="5620838"/>
            <a:ext cx="2514984" cy="954107"/>
          </a:xfrm>
          <a:prstGeom prst="rect">
            <a:avLst/>
          </a:prstGeom>
        </p:spPr>
        <p:txBody>
          <a:bodyPr wrap="none">
            <a:spAutoFit/>
          </a:bodyPr>
          <a:lstStyle/>
          <a:p>
            <a:pPr algn="ctr"/>
            <a:r>
              <a:rPr lang="en-US" altLang="fr-FR" sz="2800" dirty="0" smtClean="0">
                <a:latin typeface="Garamond" panose="02020404030301010803" pitchFamily="18" charset="0"/>
              </a:rPr>
              <a:t>corps </a:t>
            </a:r>
            <a:r>
              <a:rPr lang="en-US" altLang="fr-FR" sz="2800" dirty="0" err="1">
                <a:latin typeface="Garamond" panose="02020404030301010803" pitchFamily="18" charset="0"/>
              </a:rPr>
              <a:t>en</a:t>
            </a:r>
            <a:r>
              <a:rPr lang="en-US" altLang="fr-FR" sz="2800" dirty="0">
                <a:latin typeface="Garamond" panose="02020404030301010803" pitchFamily="18" charset="0"/>
              </a:rPr>
              <a:t> </a:t>
            </a:r>
            <a:r>
              <a:rPr lang="en-US" altLang="fr-FR" sz="2800" dirty="0" smtClean="0">
                <a:latin typeface="Garamond" panose="02020404030301010803" pitchFamily="18" charset="0"/>
              </a:rPr>
              <a:t>relation</a:t>
            </a:r>
          </a:p>
          <a:p>
            <a:pPr algn="ctr"/>
            <a:r>
              <a:rPr lang="en-US" altLang="fr-FR" sz="2800" dirty="0" smtClean="0">
                <a:latin typeface="Garamond" panose="02020404030301010803" pitchFamily="18" charset="0"/>
              </a:rPr>
              <a:t>(</a:t>
            </a:r>
            <a:r>
              <a:rPr lang="en-US" altLang="fr-FR" sz="2800" dirty="0" err="1" smtClean="0">
                <a:latin typeface="Garamond" panose="02020404030301010803" pitchFamily="18" charset="0"/>
              </a:rPr>
              <a:t>rôle</a:t>
            </a:r>
            <a:r>
              <a:rPr lang="en-US" altLang="fr-FR" sz="2800" dirty="0" smtClean="0">
                <a:latin typeface="Garamond" panose="02020404030301010803" pitchFamily="18" charset="0"/>
              </a:rPr>
              <a:t>) </a:t>
            </a:r>
            <a:endParaRPr lang="fr-FR" sz="2800" dirty="0"/>
          </a:p>
        </p:txBody>
      </p:sp>
      <p:sp>
        <p:nvSpPr>
          <p:cNvPr id="20" name="Arc 39"/>
          <p:cNvSpPr>
            <a:spLocks/>
          </p:cNvSpPr>
          <p:nvPr/>
        </p:nvSpPr>
        <p:spPr bwMode="auto">
          <a:xfrm rot="15600761" flipH="1" flipV="1">
            <a:off x="8383690" y="3210973"/>
            <a:ext cx="1760982" cy="151558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dirty="0">
              <a:solidFill>
                <a:srgbClr val="FFFFFF"/>
              </a:solidFill>
            </a:endParaRPr>
          </a:p>
        </p:txBody>
      </p:sp>
    </p:spTree>
    <p:extLst>
      <p:ext uri="{BB962C8B-B14F-4D97-AF65-F5344CB8AC3E}">
        <p14:creationId xmlns:p14="http://schemas.microsoft.com/office/powerpoint/2010/main" val="154665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heel(1)">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16" grpId="0" animBg="1"/>
      <p:bldP spid="17" grpId="0" animBg="1"/>
      <p:bldP spid="18" grpId="0" animBg="1"/>
      <p:bldP spid="19" grpId="0" animBg="1"/>
      <p:bldP spid="2" grpId="0"/>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898634"/>
          </a:xfrm>
        </p:spPr>
        <p:txBody>
          <a:bodyPr/>
          <a:lstStyle/>
          <a:p>
            <a:r>
              <a:rPr lang="fr-FR" dirty="0" smtClean="0">
                <a:latin typeface="Garamond" panose="02020404030301010803" pitchFamily="18" charset="0"/>
              </a:rPr>
              <a:t>Les « rôles » des animaux (fables, cirque, films)</a:t>
            </a:r>
            <a:endParaRPr lang="fr-FR" dirty="0">
              <a:latin typeface="Garamond" panose="02020404030301010803" pitchFamily="18" charset="0"/>
            </a:endParaRPr>
          </a:p>
        </p:txBody>
      </p:sp>
      <p:pic>
        <p:nvPicPr>
          <p:cNvPr id="4100" name="Picture 4" descr="Le Corbeau et le Renard">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8817" y="1382055"/>
            <a:ext cx="2873737" cy="309004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myscreens.fr/wp-content/uploads/2015/03/l-ours-1-1024x674.jpg">
            <a:hlinkClick r:id="rId4"/>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028043" y="1382055"/>
            <a:ext cx="3985281" cy="29718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irqu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26522" y="1608083"/>
            <a:ext cx="4463569" cy="2745772"/>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1"/>
          <p:cNvSpPr txBox="1">
            <a:spLocks/>
          </p:cNvSpPr>
          <p:nvPr/>
        </p:nvSpPr>
        <p:spPr>
          <a:xfrm>
            <a:off x="335672" y="4627726"/>
            <a:ext cx="11613274" cy="1991711"/>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dirty="0" smtClean="0">
                <a:latin typeface="Garamond" panose="02020404030301010803" pitchFamily="18" charset="0"/>
              </a:rPr>
              <a:t>De tout temps, l’être humain ne s’est pas servi de l’animal pour son « rôle » (sa fonction, son usage), purement utilitaire. Il a fait de l’animal un compagnon, lui donnant un rôle de personnage à part entière, d’acteur et de « caractère » de sa vie. L’animal illustre des « types », des vertus, symbolise des aspirations.</a:t>
            </a:r>
            <a:endParaRPr lang="fr-FR" sz="2800" dirty="0">
              <a:latin typeface="Garamond" panose="02020404030301010803" pitchFamily="18" charset="0"/>
            </a:endParaRPr>
          </a:p>
        </p:txBody>
      </p:sp>
    </p:spTree>
    <p:extLst>
      <p:ext uri="{BB962C8B-B14F-4D97-AF65-F5344CB8AC3E}">
        <p14:creationId xmlns:p14="http://schemas.microsoft.com/office/powerpoint/2010/main" val="9709487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pPr lvl="0"/>
            <a:r>
              <a:rPr lang="fr-FR" sz="3600" dirty="0">
                <a:latin typeface="Garamond" pitchFamily="18" charset="0"/>
              </a:rPr>
              <a:t>Je me persuadais que chaque être, ou tout au moins chaque élu avait un rôle à jouer sur la terre, le sien précisément, et qui ne ressemblait à nul </a:t>
            </a:r>
            <a:r>
              <a:rPr lang="fr-FR" sz="3600" dirty="0" smtClean="0">
                <a:latin typeface="Garamond" pitchFamily="18" charset="0"/>
              </a:rPr>
              <a:t>autre. </a:t>
            </a:r>
            <a:r>
              <a:rPr lang="fr-FR" sz="3600" i="1" dirty="0" smtClean="0">
                <a:latin typeface="Garamond" pitchFamily="18" charset="0"/>
              </a:rPr>
              <a:t>André </a:t>
            </a:r>
            <a:r>
              <a:rPr lang="fr-FR" sz="3600" i="1" dirty="0">
                <a:latin typeface="Garamond" pitchFamily="18" charset="0"/>
              </a:rPr>
              <a:t>Gide</a:t>
            </a:r>
            <a:endParaRPr lang="fr-FR" sz="3600" dirty="0">
              <a:latin typeface="Garamond" pitchFamily="18" charset="0"/>
            </a:endParaRPr>
          </a:p>
        </p:txBody>
      </p:sp>
      <p:sp>
        <p:nvSpPr>
          <p:cNvPr id="8" name="Espace réservé du texte 7"/>
          <p:cNvSpPr>
            <a:spLocks noGrp="1"/>
          </p:cNvSpPr>
          <p:nvPr>
            <p:ph type="body" sz="half" idx="13"/>
          </p:nvPr>
        </p:nvSpPr>
        <p:spPr>
          <a:xfrm>
            <a:off x="1053257" y="6032500"/>
            <a:ext cx="9042401" cy="786674"/>
          </a:xfrm>
        </p:spPr>
        <p:txBody>
          <a:bodyPr>
            <a:normAutofit fontScale="92500" lnSpcReduction="10000"/>
          </a:bodyPr>
          <a:lstStyle/>
          <a:p>
            <a:r>
              <a:rPr lang="fr-FR" sz="5400" dirty="0" smtClean="0">
                <a:latin typeface="Garamond" panose="02020404030301010803" pitchFamily="18" charset="0"/>
              </a:rPr>
              <a:t>Métaphysique de mon rôle</a:t>
            </a:r>
            <a:endParaRPr lang="fr-FR" sz="5400" dirty="0">
              <a:latin typeface="Garamond" panose="02020404030301010803" pitchFamily="18" charset="0"/>
            </a:endParaRPr>
          </a:p>
        </p:txBody>
      </p:sp>
      <p:sp>
        <p:nvSpPr>
          <p:cNvPr id="4" name="Rectangle à coins arrondis 3"/>
          <p:cNvSpPr/>
          <p:nvPr/>
        </p:nvSpPr>
        <p:spPr>
          <a:xfrm>
            <a:off x="4654790" y="3885494"/>
            <a:ext cx="1839333" cy="2032686"/>
          </a:xfrm>
          <a:prstGeom prst="roundRect">
            <a:avLst>
              <a:gd name="adj" fmla="val 10000"/>
            </a:avLst>
          </a:prstGeom>
          <a:blipFill rotWithShape="1">
            <a:blip r:embed="rId2" cstate="email">
              <a:extLst>
                <a:ext uri="{28A0092B-C50C-407E-A947-70E740481C1C}">
                  <a14:useLocalDpi xmlns:a14="http://schemas.microsoft.com/office/drawing/2010/main"/>
                </a:ext>
              </a:extLst>
            </a:blip>
            <a:stretch>
              <a:fillRect/>
            </a:stretch>
          </a:blipFill>
        </p:spPr>
        <p:style>
          <a:lnRef idx="0">
            <a:schemeClr val="lt1">
              <a:hueOff val="0"/>
              <a:satOff val="0"/>
              <a:lumOff val="0"/>
              <a:alphaOff val="0"/>
            </a:schemeClr>
          </a:lnRef>
          <a:fillRef idx="1">
            <a:scrgbClr r="0" g="0" b="0"/>
          </a:fillRef>
          <a:effectRef idx="3">
            <a:schemeClr val="accent2">
              <a:tint val="50000"/>
              <a:hueOff val="1149477"/>
              <a:satOff val="432"/>
              <a:lumOff val="7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1701802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46111" y="338418"/>
            <a:ext cx="9404723" cy="766482"/>
          </a:xfrm>
        </p:spPr>
        <p:txBody>
          <a:bodyPr/>
          <a:lstStyle/>
          <a:p>
            <a:r>
              <a:rPr lang="fr-FR" dirty="0" smtClean="0">
                <a:latin typeface="Garamond" panose="02020404030301010803" pitchFamily="18" charset="0"/>
              </a:rPr>
              <a:t>Primat de la personne sur le groupe</a:t>
            </a:r>
            <a:endParaRPr lang="fr-FR" dirty="0">
              <a:latin typeface="Garamond" panose="02020404030301010803" pitchFamily="18" charset="0"/>
            </a:endParaRPr>
          </a:p>
        </p:txBody>
      </p:sp>
      <p:sp>
        <p:nvSpPr>
          <p:cNvPr id="6" name="Espace réservé du contenu 5"/>
          <p:cNvSpPr>
            <a:spLocks noGrp="1"/>
          </p:cNvSpPr>
          <p:nvPr>
            <p:ph idx="1"/>
          </p:nvPr>
        </p:nvSpPr>
        <p:spPr>
          <a:xfrm>
            <a:off x="646111" y="1538568"/>
            <a:ext cx="9717089" cy="4195481"/>
          </a:xfrm>
        </p:spPr>
        <p:txBody>
          <a:bodyPr>
            <a:normAutofit/>
          </a:bodyPr>
          <a:lstStyle/>
          <a:p>
            <a:r>
              <a:rPr lang="fr-FR" sz="2800" dirty="0" smtClean="0">
                <a:latin typeface="Garamond" panose="02020404030301010803" pitchFamily="18" charset="0"/>
              </a:rPr>
              <a:t>Les rôles sont surtout étudiés en sociologie et psychologie des foules, parfois confondus avec la fonction ou le statut, comme si notre rôle dans l’existence était une simple fonctionnalité dans un groupe où nous trouvons notre place, notre poste. </a:t>
            </a:r>
          </a:p>
          <a:p>
            <a:r>
              <a:rPr lang="fr-FR" sz="2800" dirty="0" smtClean="0">
                <a:latin typeface="Garamond" panose="02020404030301010803" pitchFamily="18" charset="0"/>
              </a:rPr>
              <a:t>Esquisser une métaphysique du rôle. Pourquoi l’être humain, même lorsqu’il est seul, et peut-être encore plus quand il est seul avec lui-même, se sent-il investi d’un rôle à jouer ? De quoi sommes-nous acteurs ? De quel rôle s’agit-il s’il n’est pas uniquement social ?</a:t>
            </a:r>
            <a:endParaRPr lang="fr-FR" sz="2800" dirty="0">
              <a:latin typeface="Garamond" panose="02020404030301010803" pitchFamily="18" charset="0"/>
            </a:endParaRPr>
          </a:p>
        </p:txBody>
      </p:sp>
    </p:spTree>
    <p:extLst>
      <p:ext uri="{BB962C8B-B14F-4D97-AF65-F5344CB8AC3E}">
        <p14:creationId xmlns:p14="http://schemas.microsoft.com/office/powerpoint/2010/main" val="3587235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271284"/>
            <a:ext cx="9404723" cy="868114"/>
          </a:xfrm>
        </p:spPr>
        <p:txBody>
          <a:bodyPr/>
          <a:lstStyle/>
          <a:p>
            <a:r>
              <a:rPr lang="fr-FR" dirty="0" smtClean="0">
                <a:latin typeface="Garamond" panose="02020404030301010803" pitchFamily="18" charset="0"/>
              </a:rPr>
              <a:t>Qu’est-ce qu’une personne ? </a:t>
            </a:r>
            <a:endParaRPr lang="fr-FR" dirty="0">
              <a:latin typeface="Garamond" panose="02020404030301010803" pitchFamily="18" charset="0"/>
            </a:endParaRPr>
          </a:p>
        </p:txBody>
      </p:sp>
      <p:sp>
        <p:nvSpPr>
          <p:cNvPr id="4" name="Espace réservé du contenu 3"/>
          <p:cNvSpPr>
            <a:spLocks noGrp="1"/>
          </p:cNvSpPr>
          <p:nvPr>
            <p:ph sz="half" idx="2"/>
          </p:nvPr>
        </p:nvSpPr>
        <p:spPr>
          <a:xfrm>
            <a:off x="2698917" y="1307573"/>
            <a:ext cx="4602385" cy="2086853"/>
          </a:xfrm>
        </p:spPr>
        <p:style>
          <a:lnRef idx="1">
            <a:schemeClr val="accent6"/>
          </a:lnRef>
          <a:fillRef idx="2">
            <a:schemeClr val="accent6"/>
          </a:fillRef>
          <a:effectRef idx="1">
            <a:schemeClr val="accent6"/>
          </a:effectRef>
          <a:fontRef idx="minor">
            <a:schemeClr val="dk1"/>
          </a:fontRef>
        </p:style>
        <p:txBody>
          <a:bodyPr>
            <a:noAutofit/>
          </a:bodyPr>
          <a:lstStyle/>
          <a:p>
            <a:r>
              <a:rPr lang="fr-FR" sz="3200" b="1" dirty="0" err="1">
                <a:latin typeface="Garamond" panose="02020404030301010803" pitchFamily="18" charset="0"/>
                <a:cs typeface="Aparajita" pitchFamily="34" charset="0"/>
              </a:rPr>
              <a:t>Prosopon</a:t>
            </a:r>
            <a:r>
              <a:rPr lang="fr-FR" sz="3200" b="1" dirty="0">
                <a:latin typeface="Garamond" panose="02020404030301010803" pitchFamily="18" charset="0"/>
                <a:cs typeface="Aparajita" pitchFamily="34" charset="0"/>
              </a:rPr>
              <a:t> (grec)</a:t>
            </a:r>
          </a:p>
          <a:p>
            <a:r>
              <a:rPr lang="fr-FR" sz="3200" b="1" dirty="0" err="1">
                <a:latin typeface="Garamond" panose="02020404030301010803" pitchFamily="18" charset="0"/>
                <a:cs typeface="Aparajita" pitchFamily="34" charset="0"/>
              </a:rPr>
              <a:t>Phersu</a:t>
            </a:r>
            <a:r>
              <a:rPr lang="fr-FR" sz="3200" b="1" dirty="0">
                <a:latin typeface="Garamond" panose="02020404030301010803" pitchFamily="18" charset="0"/>
                <a:cs typeface="Aparajita" pitchFamily="34" charset="0"/>
              </a:rPr>
              <a:t> (étrusque)</a:t>
            </a:r>
          </a:p>
          <a:p>
            <a:r>
              <a:rPr lang="fr-FR" sz="3200" b="1" dirty="0">
                <a:latin typeface="Garamond" panose="02020404030301010803" pitchFamily="18" charset="0"/>
                <a:cs typeface="Aparajita" pitchFamily="34" charset="0"/>
              </a:rPr>
              <a:t>Persona (latin)</a:t>
            </a:r>
          </a:p>
        </p:txBody>
      </p:sp>
      <p:pic>
        <p:nvPicPr>
          <p:cNvPr id="6146" name="Picture 2" descr="16865">
            <a:hlinkClick r:id="rId2"/>
          </p:cNvPr>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bwMode="auto">
          <a:xfrm>
            <a:off x="3970944" y="4260073"/>
            <a:ext cx="1681384" cy="235708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inte_wis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10127" y="4229285"/>
            <a:ext cx="2306473" cy="219724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prosopontheatre.files.wordpress.com/2012/09/greek-mask-transparent-bg.png?w=199&amp;h=282">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46111" y="1291983"/>
            <a:ext cx="1965102" cy="27847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705378" y="1307573"/>
            <a:ext cx="3470853" cy="1569660"/>
          </a:xfrm>
          <a:prstGeom prst="rect">
            <a:avLst/>
          </a:prstGeom>
        </p:spPr>
        <p:txBody>
          <a:bodyPr wrap="square">
            <a:spAutoFit/>
          </a:bodyPr>
          <a:lstStyle/>
          <a:p>
            <a:r>
              <a:rPr lang="fr-FR" sz="2400" dirty="0">
                <a:latin typeface="Garamond" panose="02020404030301010803" pitchFamily="18" charset="0"/>
              </a:rPr>
              <a:t>Masque d’acteur  </a:t>
            </a:r>
          </a:p>
          <a:p>
            <a:r>
              <a:rPr lang="fr-FR" sz="2400" dirty="0">
                <a:latin typeface="Garamond" panose="02020404030301010803" pitchFamily="18" charset="0"/>
              </a:rPr>
              <a:t>-  </a:t>
            </a:r>
            <a:r>
              <a:rPr lang="fr-FR" sz="2400" dirty="0" smtClean="0">
                <a:latin typeface="Garamond" panose="02020404030301010803" pitchFamily="18" charset="0"/>
              </a:rPr>
              <a:t>incarner </a:t>
            </a:r>
            <a:r>
              <a:rPr lang="fr-FR" sz="2400" dirty="0">
                <a:latin typeface="Garamond" panose="02020404030301010803" pitchFamily="18" charset="0"/>
              </a:rPr>
              <a:t>un personnage </a:t>
            </a:r>
          </a:p>
          <a:p>
            <a:pPr marL="285750" indent="-285750">
              <a:buFontTx/>
              <a:buChar char="-"/>
            </a:pPr>
            <a:r>
              <a:rPr lang="fr-FR" sz="2400" dirty="0">
                <a:latin typeface="Garamond" panose="02020404030301010803" pitchFamily="18" charset="0"/>
              </a:rPr>
              <a:t>Jouer un caractère</a:t>
            </a:r>
          </a:p>
          <a:p>
            <a:pPr marL="285750" indent="-285750">
              <a:buFontTx/>
              <a:buChar char="-"/>
            </a:pPr>
            <a:r>
              <a:rPr lang="fr-FR" sz="2400" dirty="0">
                <a:latin typeface="Garamond" panose="02020404030301010803" pitchFamily="18" charset="0"/>
              </a:rPr>
              <a:t>Amplifier la voix</a:t>
            </a:r>
          </a:p>
        </p:txBody>
      </p:sp>
      <p:sp>
        <p:nvSpPr>
          <p:cNvPr id="6" name="Rectangle 5"/>
          <p:cNvSpPr/>
          <p:nvPr/>
        </p:nvSpPr>
        <p:spPr>
          <a:xfrm>
            <a:off x="2698916" y="3286770"/>
            <a:ext cx="4602385" cy="830997"/>
          </a:xfrm>
          <a:prstGeom prst="rect">
            <a:avLst/>
          </a:prstGeom>
          <a:solidFill>
            <a:srgbClr val="FF0000"/>
          </a:solidFill>
        </p:spPr>
        <p:txBody>
          <a:bodyPr wrap="square">
            <a:spAutoFit/>
          </a:bodyPr>
          <a:lstStyle/>
          <a:p>
            <a:r>
              <a:rPr lang="fr-FR" sz="2400" dirty="0">
                <a:latin typeface="Garamond" panose="02020404030301010803" pitchFamily="18" charset="0"/>
              </a:rPr>
              <a:t>per-</a:t>
            </a:r>
            <a:r>
              <a:rPr lang="fr-FR" sz="2400" dirty="0" err="1">
                <a:latin typeface="Garamond" panose="02020404030301010803" pitchFamily="18" charset="0"/>
              </a:rPr>
              <a:t>sonare</a:t>
            </a:r>
            <a:r>
              <a:rPr lang="fr-FR" sz="2400" dirty="0">
                <a:latin typeface="Garamond" panose="02020404030301010803" pitchFamily="18" charset="0"/>
              </a:rPr>
              <a:t> (résonner) : fausse étymologie, mais bon jeu de mot</a:t>
            </a:r>
          </a:p>
        </p:txBody>
      </p:sp>
      <p:sp>
        <p:nvSpPr>
          <p:cNvPr id="7" name="Flèche droite 6"/>
          <p:cNvSpPr/>
          <p:nvPr/>
        </p:nvSpPr>
        <p:spPr>
          <a:xfrm>
            <a:off x="3105740" y="5312133"/>
            <a:ext cx="576064" cy="422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723200" y="4527303"/>
            <a:ext cx="5567100" cy="1569660"/>
          </a:xfrm>
          <a:prstGeom prst="rect">
            <a:avLst/>
          </a:prstGeom>
        </p:spPr>
        <p:txBody>
          <a:bodyPr wrap="square">
            <a:spAutoFit/>
          </a:bodyPr>
          <a:lstStyle/>
          <a:p>
            <a:r>
              <a:rPr lang="fr-FR" sz="2400" dirty="0">
                <a:latin typeface="Garamond" panose="02020404030301010803" pitchFamily="18" charset="0"/>
              </a:rPr>
              <a:t>La vraie personne, le moi authentique</a:t>
            </a:r>
          </a:p>
          <a:p>
            <a:r>
              <a:rPr lang="fr-FR" sz="2400" dirty="0">
                <a:latin typeface="Garamond" panose="02020404030301010803" pitchFamily="18" charset="0"/>
              </a:rPr>
              <a:t>derrière les personnages que nous font </a:t>
            </a:r>
            <a:r>
              <a:rPr lang="fr-FR" sz="2400" dirty="0" smtClean="0">
                <a:latin typeface="Garamond" panose="02020404030301010803" pitchFamily="18" charset="0"/>
              </a:rPr>
              <a:t>jouer nos </a:t>
            </a:r>
            <a:r>
              <a:rPr lang="fr-FR" sz="2400" dirty="0">
                <a:latin typeface="Garamond" panose="02020404030301010803" pitchFamily="18" charset="0"/>
              </a:rPr>
              <a:t>émotions, les situations, la culture ou la </a:t>
            </a:r>
            <a:r>
              <a:rPr lang="fr-FR" sz="2400" dirty="0" smtClean="0">
                <a:latin typeface="Garamond" panose="02020404030301010803" pitchFamily="18" charset="0"/>
              </a:rPr>
              <a:t>société</a:t>
            </a:r>
            <a:endParaRPr lang="fr-FR" sz="2000" dirty="0">
              <a:latin typeface="Arial Narrow" pitchFamily="34" charset="0"/>
            </a:endParaRPr>
          </a:p>
        </p:txBody>
      </p:sp>
    </p:spTree>
    <p:extLst>
      <p:ext uri="{BB962C8B-B14F-4D97-AF65-F5344CB8AC3E}">
        <p14:creationId xmlns:p14="http://schemas.microsoft.com/office/powerpoint/2010/main" val="55273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barn(inVertical)">
                                      <p:cBhvr>
                                        <p:cTn id="7" dur="500"/>
                                        <p:tgtEl>
                                          <p:spTgt spid="61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14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6146"/>
                                        </p:tgtEl>
                                        <p:attrNameLst>
                                          <p:attrName>style.visibility</p:attrName>
                                        </p:attrNameLst>
                                      </p:cBhvr>
                                      <p:to>
                                        <p:strVal val="visible"/>
                                      </p:to>
                                    </p:set>
                                    <p:animEffect transition="in" filter="fade">
                                      <p:cBhvr>
                                        <p:cTn id="52" dur="1000"/>
                                        <p:tgtEl>
                                          <p:spTgt spid="6146"/>
                                        </p:tgtEl>
                                      </p:cBhvr>
                                    </p:animEffect>
                                    <p:anim calcmode="lin" valueType="num">
                                      <p:cBhvr>
                                        <p:cTn id="53" dur="1000" fill="hold"/>
                                        <p:tgtEl>
                                          <p:spTgt spid="6146"/>
                                        </p:tgtEl>
                                        <p:attrNameLst>
                                          <p:attrName>ppt_x</p:attrName>
                                        </p:attrNameLst>
                                      </p:cBhvr>
                                      <p:tavLst>
                                        <p:tav tm="0">
                                          <p:val>
                                            <p:strVal val="#ppt_x"/>
                                          </p:val>
                                        </p:tav>
                                        <p:tav tm="100000">
                                          <p:val>
                                            <p:strVal val="#ppt_x"/>
                                          </p:val>
                                        </p:tav>
                                      </p:tavLst>
                                    </p:anim>
                                    <p:anim calcmode="lin" valueType="num">
                                      <p:cBhvr>
                                        <p:cTn id="5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P spid="6" grpId="0" animBg="1"/>
      <p:bldP spid="7" grpId="0" animBg="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0"/>
            <a:ext cx="10477500" cy="762000"/>
          </a:xfrm>
        </p:spPr>
        <p:txBody>
          <a:bodyPr>
            <a:noAutofit/>
          </a:bodyPr>
          <a:lstStyle/>
          <a:p>
            <a:r>
              <a:rPr lang="fr-FR" sz="4000" i="1" dirty="0" err="1">
                <a:latin typeface="Garamond" panose="02020404030301010803" pitchFamily="18" charset="0"/>
              </a:rPr>
              <a:t>Uno</a:t>
            </a:r>
            <a:r>
              <a:rPr lang="fr-FR" sz="4000" i="1" dirty="0">
                <a:latin typeface="Garamond" panose="02020404030301010803" pitchFamily="18" charset="0"/>
              </a:rPr>
              <a:t>, </a:t>
            </a:r>
            <a:r>
              <a:rPr lang="fr-FR" sz="4000" i="1" dirty="0" err="1">
                <a:latin typeface="Garamond" panose="02020404030301010803" pitchFamily="18" charset="0"/>
              </a:rPr>
              <a:t>nessuno</a:t>
            </a:r>
            <a:r>
              <a:rPr lang="fr-FR" sz="4000" i="1" dirty="0">
                <a:latin typeface="Garamond" panose="02020404030301010803" pitchFamily="18" charset="0"/>
              </a:rPr>
              <a:t> e </a:t>
            </a:r>
            <a:r>
              <a:rPr lang="fr-FR" sz="4000" i="1" dirty="0" err="1" smtClean="0">
                <a:latin typeface="Garamond" panose="02020404030301010803" pitchFamily="18" charset="0"/>
              </a:rPr>
              <a:t>centomila</a:t>
            </a:r>
            <a:r>
              <a:rPr lang="fr-FR" sz="4000" i="1" dirty="0" smtClean="0">
                <a:latin typeface="Garamond" panose="02020404030301010803" pitchFamily="18" charset="0"/>
              </a:rPr>
              <a:t> (Un</a:t>
            </a:r>
            <a:r>
              <a:rPr lang="fr-FR" sz="4000" i="1" dirty="0">
                <a:latin typeface="Garamond" panose="02020404030301010803" pitchFamily="18" charset="0"/>
              </a:rPr>
              <a:t>, personne et cent </a:t>
            </a:r>
            <a:r>
              <a:rPr lang="fr-FR" sz="4000" i="1" dirty="0" smtClean="0">
                <a:latin typeface="Garamond" panose="02020404030301010803" pitchFamily="18" charset="0"/>
              </a:rPr>
              <a:t>mille)</a:t>
            </a:r>
            <a:endParaRPr lang="fr-FR" sz="4000" dirty="0">
              <a:latin typeface="Garamond" panose="02020404030301010803" pitchFamily="18" charset="0"/>
            </a:endParaRPr>
          </a:p>
        </p:txBody>
      </p:sp>
      <p:sp>
        <p:nvSpPr>
          <p:cNvPr id="7" name="Espace réservé du texte 6"/>
          <p:cNvSpPr>
            <a:spLocks noGrp="1"/>
          </p:cNvSpPr>
          <p:nvPr>
            <p:ph type="body" sz="half" idx="4294967295"/>
          </p:nvPr>
        </p:nvSpPr>
        <p:spPr>
          <a:xfrm>
            <a:off x="165647" y="1625571"/>
            <a:ext cx="11835196" cy="5232429"/>
          </a:xfrm>
        </p:spPr>
        <p:txBody>
          <a:bodyPr>
            <a:noAutofit/>
          </a:bodyPr>
          <a:lstStyle/>
          <a:p>
            <a:r>
              <a:rPr lang="fr-FR" sz="2400" dirty="0" err="1">
                <a:latin typeface="Garamond" panose="02020404030301010803" pitchFamily="18" charset="0"/>
              </a:rPr>
              <a:t>Vitangelo</a:t>
            </a:r>
            <a:r>
              <a:rPr lang="fr-FR" sz="2400" dirty="0">
                <a:latin typeface="Garamond" panose="02020404030301010803" pitchFamily="18" charset="0"/>
              </a:rPr>
              <a:t> </a:t>
            </a:r>
            <a:r>
              <a:rPr lang="fr-FR" sz="2400" dirty="0" err="1">
                <a:latin typeface="Garamond" panose="02020404030301010803" pitchFamily="18" charset="0"/>
              </a:rPr>
              <a:t>Moscarda</a:t>
            </a:r>
            <a:r>
              <a:rPr lang="fr-FR" sz="2400" dirty="0">
                <a:latin typeface="Garamond" panose="02020404030301010803" pitchFamily="18" charset="0"/>
              </a:rPr>
              <a:t>, est </a:t>
            </a:r>
            <a:r>
              <a:rPr lang="fr-FR" sz="2400" dirty="0" smtClean="0">
                <a:latin typeface="Garamond" panose="02020404030301010803" pitchFamily="18" charset="0"/>
              </a:rPr>
              <a:t>un </a:t>
            </a:r>
            <a:r>
              <a:rPr lang="fr-FR" sz="2400" dirty="0">
                <a:latin typeface="Garamond" panose="02020404030301010803" pitchFamily="18" charset="0"/>
              </a:rPr>
              <a:t>jeune homme </a:t>
            </a:r>
            <a:r>
              <a:rPr lang="fr-FR" sz="2400" dirty="0" smtClean="0">
                <a:latin typeface="Garamond" panose="02020404030301010803" pitchFamily="18" charset="0"/>
              </a:rPr>
              <a:t>ordinaire, qui </a:t>
            </a:r>
            <a:r>
              <a:rPr lang="fr-FR" sz="2400" dirty="0">
                <a:latin typeface="Garamond" panose="02020404030301010803" pitchFamily="18" charset="0"/>
              </a:rPr>
              <a:t>a hérité de la banque de son père et vit de ses rentes. Un jour </a:t>
            </a:r>
            <a:r>
              <a:rPr lang="fr-FR" sz="2400" dirty="0" smtClean="0">
                <a:latin typeface="Garamond" panose="02020404030301010803" pitchFamily="18" charset="0"/>
              </a:rPr>
              <a:t>sa </a:t>
            </a:r>
            <a:r>
              <a:rPr lang="fr-FR" sz="2400" dirty="0">
                <a:latin typeface="Garamond" panose="02020404030301010803" pitchFamily="18" charset="0"/>
              </a:rPr>
              <a:t>femme lui </a:t>
            </a:r>
            <a:r>
              <a:rPr lang="fr-FR" sz="2400" dirty="0" smtClean="0">
                <a:latin typeface="Garamond" panose="02020404030301010803" pitchFamily="18" charset="0"/>
              </a:rPr>
              <a:t> </a:t>
            </a:r>
            <a:r>
              <a:rPr lang="fr-FR" sz="2400" dirty="0">
                <a:latin typeface="Garamond" panose="02020404030301010803" pitchFamily="18" charset="0"/>
              </a:rPr>
              <a:t>fait observer que son nez est légèrement de </a:t>
            </a:r>
            <a:r>
              <a:rPr lang="fr-FR" sz="2400" dirty="0" smtClean="0">
                <a:latin typeface="Garamond" panose="02020404030301010803" pitchFamily="18" charset="0"/>
              </a:rPr>
              <a:t>travers; il </a:t>
            </a:r>
            <a:r>
              <a:rPr lang="fr-FR" sz="2400" dirty="0">
                <a:latin typeface="Garamond" panose="02020404030301010803" pitchFamily="18" charset="0"/>
              </a:rPr>
              <a:t>traverse une crise d'identité et </a:t>
            </a:r>
            <a:r>
              <a:rPr lang="fr-FR" sz="2400" dirty="0" smtClean="0">
                <a:latin typeface="Garamond" panose="02020404030301010803" pitchFamily="18" charset="0"/>
              </a:rPr>
              <a:t>découvre que </a:t>
            </a:r>
            <a:r>
              <a:rPr lang="fr-FR" sz="2400" dirty="0">
                <a:latin typeface="Garamond" panose="02020404030301010803" pitchFamily="18" charset="0"/>
              </a:rPr>
              <a:t>les gens autour de lui ont de sa personne une image </a:t>
            </a:r>
            <a:r>
              <a:rPr lang="fr-FR" sz="2400" dirty="0" smtClean="0">
                <a:latin typeface="Garamond" panose="02020404030301010803" pitchFamily="18" charset="0"/>
              </a:rPr>
              <a:t>très différente </a:t>
            </a:r>
            <a:r>
              <a:rPr lang="fr-FR" sz="2400" dirty="0">
                <a:latin typeface="Garamond" panose="02020404030301010803" pitchFamily="18" charset="0"/>
              </a:rPr>
              <a:t>de celle que lui se fait. </a:t>
            </a:r>
            <a:r>
              <a:rPr lang="fr-FR" sz="2400" dirty="0" err="1" smtClean="0">
                <a:latin typeface="Garamond" panose="02020404030301010803" pitchFamily="18" charset="0"/>
              </a:rPr>
              <a:t>Vitangelo</a:t>
            </a:r>
            <a:r>
              <a:rPr lang="fr-FR" sz="2400" dirty="0" smtClean="0">
                <a:latin typeface="Garamond" panose="02020404030301010803" pitchFamily="18" charset="0"/>
              </a:rPr>
              <a:t> veut alors découvrir </a:t>
            </a:r>
            <a:r>
              <a:rPr lang="fr-FR" sz="2400" dirty="0">
                <a:latin typeface="Garamond" panose="02020404030301010803" pitchFamily="18" charset="0"/>
              </a:rPr>
              <a:t>qui il est </a:t>
            </a:r>
            <a:r>
              <a:rPr lang="fr-FR" sz="2400" dirty="0" smtClean="0">
                <a:latin typeface="Garamond" panose="02020404030301010803" pitchFamily="18" charset="0"/>
              </a:rPr>
              <a:t>vraiment. Il décide de </a:t>
            </a:r>
            <a:r>
              <a:rPr lang="fr-FR" sz="2400" dirty="0">
                <a:latin typeface="Garamond" panose="02020404030301010803" pitchFamily="18" charset="0"/>
              </a:rPr>
              <a:t>changer de vie, au prix de sa propre ruine et contre la volonté de sa femme qui a depuis quitté la maison. Ce geste traduit le désir de réaliser une œuvre de charité mais aussi de ne plus être considéré comme une marionnette par son épouse. </a:t>
            </a:r>
          </a:p>
          <a:p>
            <a:r>
              <a:rPr lang="fr-FR" sz="2400" dirty="0">
                <a:latin typeface="Garamond" panose="02020404030301010803" pitchFamily="18" charset="0"/>
              </a:rPr>
              <a:t>Le protagoniste devient fou dans un hospice où, cependant, il se sentira libre de toute règle parce que ses sentiments l'amènent à considérer le monde avec un regard différent. </a:t>
            </a:r>
            <a:r>
              <a:rPr lang="fr-FR" sz="2400" dirty="0" err="1">
                <a:latin typeface="Garamond" panose="02020404030301010803" pitchFamily="18" charset="0"/>
              </a:rPr>
              <a:t>Vitangelo</a:t>
            </a:r>
            <a:r>
              <a:rPr lang="fr-FR" sz="2400" dirty="0">
                <a:latin typeface="Garamond" panose="02020404030301010803" pitchFamily="18" charset="0"/>
              </a:rPr>
              <a:t> </a:t>
            </a:r>
            <a:r>
              <a:rPr lang="fr-FR" sz="2400" dirty="0" err="1">
                <a:latin typeface="Garamond" panose="02020404030301010803" pitchFamily="18" charset="0"/>
              </a:rPr>
              <a:t>Moscarda</a:t>
            </a:r>
            <a:r>
              <a:rPr lang="fr-FR" sz="2400" dirty="0">
                <a:latin typeface="Garamond" panose="02020404030301010803" pitchFamily="18" charset="0"/>
              </a:rPr>
              <a:t> conclut que pour sortir de la prison dans laquelle est confinée la vie, il ne suffit pas de changer les noms parce que la vie est une constante évolution et que les noms représentent la mort. La seule façon de vivre chaque moment c'est donc de vivre la vie d'instant en instant et de renaître sans cesse d'une manière différente</a:t>
            </a:r>
            <a:r>
              <a:rPr lang="fr-FR" sz="2400" dirty="0" smtClean="0">
                <a:latin typeface="Garamond" panose="02020404030301010803" pitchFamily="18" charset="0"/>
              </a:rPr>
              <a:t>.</a:t>
            </a:r>
            <a:endParaRPr lang="fr-FR" sz="2400" dirty="0">
              <a:latin typeface="Garamond" panose="02020404030301010803" pitchFamily="18" charset="0"/>
            </a:endParaRPr>
          </a:p>
        </p:txBody>
      </p:sp>
      <p:sp>
        <p:nvSpPr>
          <p:cNvPr id="8" name="Espace réservé du texte 7"/>
          <p:cNvSpPr>
            <a:spLocks noGrp="1"/>
          </p:cNvSpPr>
          <p:nvPr>
            <p:ph type="body" sz="half" idx="4294967295"/>
          </p:nvPr>
        </p:nvSpPr>
        <p:spPr>
          <a:xfrm>
            <a:off x="571500" y="901672"/>
            <a:ext cx="7386638" cy="584227"/>
          </a:xfrm>
        </p:spPr>
        <p:txBody>
          <a:bodyPr>
            <a:noAutofit/>
          </a:bodyPr>
          <a:lstStyle/>
          <a:p>
            <a:r>
              <a:rPr lang="fr-FR" sz="2400" dirty="0" smtClean="0">
                <a:latin typeface="Garamond" panose="02020404030301010803" pitchFamily="18" charset="0"/>
              </a:rPr>
              <a:t>Roman de Luigi </a:t>
            </a:r>
            <a:r>
              <a:rPr lang="fr-FR" sz="2400" dirty="0" err="1" smtClean="0">
                <a:latin typeface="Garamond" panose="02020404030301010803" pitchFamily="18" charset="0"/>
              </a:rPr>
              <a:t>pirandello</a:t>
            </a:r>
            <a:endParaRPr lang="fr-FR" sz="2400" dirty="0">
              <a:latin typeface="Garamond" panose="02020404030301010803" pitchFamily="18" charset="0"/>
            </a:endParaRPr>
          </a:p>
        </p:txBody>
      </p:sp>
    </p:spTree>
    <p:extLst>
      <p:ext uri="{BB962C8B-B14F-4D97-AF65-F5344CB8AC3E}">
        <p14:creationId xmlns:p14="http://schemas.microsoft.com/office/powerpoint/2010/main" val="1868118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815221990"/>
              </p:ext>
            </p:extLst>
          </p:nvPr>
        </p:nvGraphicFramePr>
        <p:xfrm>
          <a:off x="215153" y="1420009"/>
          <a:ext cx="11801139" cy="5163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e 10"/>
          <p:cNvGrpSpPr/>
          <p:nvPr/>
        </p:nvGrpSpPr>
        <p:grpSpPr>
          <a:xfrm>
            <a:off x="9514263" y="2974188"/>
            <a:ext cx="2162198" cy="1560160"/>
            <a:chOff x="6083938" y="1553844"/>
            <a:chExt cx="2162198" cy="1560160"/>
          </a:xfrm>
        </p:grpSpPr>
        <p:sp>
          <p:nvSpPr>
            <p:cNvPr id="12" name="Rectangle à coins arrondis 11"/>
            <p:cNvSpPr/>
            <p:nvPr/>
          </p:nvSpPr>
          <p:spPr>
            <a:xfrm>
              <a:off x="6083938" y="1553844"/>
              <a:ext cx="2162198" cy="156016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12"/>
            <p:cNvSpPr/>
            <p:nvPr/>
          </p:nvSpPr>
          <p:spPr>
            <a:xfrm>
              <a:off x="6129634" y="1599540"/>
              <a:ext cx="2070806" cy="1468768"/>
            </a:xfrm>
            <a:prstGeom prst="rect">
              <a:avLst/>
            </a:prstGeom>
            <a:solidFill>
              <a:srgbClr val="FF0000"/>
            </a:solidFill>
          </p:spPr>
          <p:style>
            <a:lnRef idx="0">
              <a:scrgbClr r="0" g="0" b="0"/>
            </a:lnRef>
            <a:fillRef idx="0">
              <a:scrgbClr r="0" g="0" b="0"/>
            </a:fillRef>
            <a:effectRef idx="0">
              <a:scrgbClr r="0" g="0" b="0"/>
            </a:effectRef>
            <a:fontRef idx="minor">
              <a:schemeClr val="lt1"/>
            </a:fontRef>
          </p:style>
          <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fr-FR" sz="3200" kern="1200" dirty="0" smtClean="0"/>
                <a:t>Parole Donnée N° 242</a:t>
              </a:r>
              <a:endParaRPr lang="fr-FR" sz="3200" kern="1200" dirty="0"/>
            </a:p>
          </p:txBody>
        </p:sp>
      </p:grpSp>
      <p:grpSp>
        <p:nvGrpSpPr>
          <p:cNvPr id="14" name="Groupe 13"/>
          <p:cNvGrpSpPr/>
          <p:nvPr/>
        </p:nvGrpSpPr>
        <p:grpSpPr>
          <a:xfrm>
            <a:off x="9468567" y="4783044"/>
            <a:ext cx="2162198" cy="1560160"/>
            <a:chOff x="6083938" y="1553844"/>
            <a:chExt cx="2162198" cy="1560160"/>
          </a:xfrm>
        </p:grpSpPr>
        <p:sp>
          <p:nvSpPr>
            <p:cNvPr id="15" name="Rectangle à coins arrondis 14"/>
            <p:cNvSpPr/>
            <p:nvPr/>
          </p:nvSpPr>
          <p:spPr>
            <a:xfrm>
              <a:off x="6083938" y="1553844"/>
              <a:ext cx="2162198" cy="156016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15"/>
            <p:cNvSpPr/>
            <p:nvPr/>
          </p:nvSpPr>
          <p:spPr>
            <a:xfrm>
              <a:off x="6129634" y="1599540"/>
              <a:ext cx="2070806" cy="1468768"/>
            </a:xfrm>
            <a:prstGeom prst="rect">
              <a:avLst/>
            </a:prstGeom>
            <a:solidFill>
              <a:srgbClr val="FF0000"/>
            </a:solidFill>
          </p:spPr>
          <p:style>
            <a:lnRef idx="0">
              <a:scrgbClr r="0" g="0" b="0"/>
            </a:lnRef>
            <a:fillRef idx="0">
              <a:scrgbClr r="0" g="0" b="0"/>
            </a:fillRef>
            <a:effectRef idx="0">
              <a:scrgbClr r="0" g="0" b="0"/>
            </a:effectRef>
            <a:fontRef idx="minor">
              <a:schemeClr val="lt1"/>
            </a:fontRef>
          </p:style>
          <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fr-FR" sz="3200" kern="1200" dirty="0" smtClean="0"/>
                <a:t>Mercredi 24 février</a:t>
              </a:r>
              <a:endParaRPr lang="fr-FR" sz="3200" kern="1200" dirty="0"/>
            </a:p>
          </p:txBody>
        </p:sp>
      </p:grpSp>
      <p:sp>
        <p:nvSpPr>
          <p:cNvPr id="2" name="Rectangle 1"/>
          <p:cNvSpPr/>
          <p:nvPr/>
        </p:nvSpPr>
        <p:spPr>
          <a:xfrm>
            <a:off x="6854063" y="1579602"/>
            <a:ext cx="1585690" cy="1077218"/>
          </a:xfrm>
          <a:prstGeom prst="rect">
            <a:avLst/>
          </a:prstGeom>
        </p:spPr>
        <p:txBody>
          <a:bodyPr wrap="none">
            <a:spAutoFit/>
          </a:bodyPr>
          <a:lstStyle/>
          <a:p>
            <a:pPr lvl="0"/>
            <a:r>
              <a:rPr lang="fr-FR" sz="3200" dirty="0" smtClean="0">
                <a:solidFill>
                  <a:schemeClr val="bg1"/>
                </a:solidFill>
              </a:rPr>
              <a:t>A tour </a:t>
            </a:r>
          </a:p>
          <a:p>
            <a:pPr lvl="0"/>
            <a:r>
              <a:rPr lang="fr-FR" sz="3200" dirty="0" smtClean="0">
                <a:solidFill>
                  <a:schemeClr val="bg1"/>
                </a:solidFill>
              </a:rPr>
              <a:t>de rôle</a:t>
            </a:r>
            <a:endParaRPr lang="fr-FR" sz="3200" dirty="0">
              <a:solidFill>
                <a:schemeClr val="bg1"/>
              </a:solidFill>
            </a:endParaRPr>
          </a:p>
        </p:txBody>
      </p:sp>
      <p:sp>
        <p:nvSpPr>
          <p:cNvPr id="10" name="Rectangle 9"/>
          <p:cNvSpPr/>
          <p:nvPr/>
        </p:nvSpPr>
        <p:spPr>
          <a:xfrm>
            <a:off x="9328537" y="1702713"/>
            <a:ext cx="2533650" cy="954107"/>
          </a:xfrm>
          <a:prstGeom prst="rect">
            <a:avLst/>
          </a:prstGeom>
        </p:spPr>
        <p:txBody>
          <a:bodyPr wrap="square">
            <a:spAutoFit/>
          </a:bodyPr>
          <a:lstStyle/>
          <a:p>
            <a:pPr lvl="0" algn="ctr"/>
            <a:r>
              <a:rPr lang="fr-FR" sz="2800" dirty="0" smtClean="0">
                <a:solidFill>
                  <a:schemeClr val="bg1"/>
                </a:solidFill>
              </a:rPr>
              <a:t>Mon meilleur</a:t>
            </a:r>
          </a:p>
          <a:p>
            <a:pPr lvl="0" algn="ctr"/>
            <a:r>
              <a:rPr lang="fr-FR" sz="2800" dirty="0" smtClean="0">
                <a:solidFill>
                  <a:schemeClr val="bg1"/>
                </a:solidFill>
              </a:rPr>
              <a:t>rôle</a:t>
            </a:r>
            <a:endParaRPr lang="fr-FR" sz="2800" dirty="0">
              <a:solidFill>
                <a:schemeClr val="bg1"/>
              </a:solidFill>
            </a:endParaRPr>
          </a:p>
        </p:txBody>
      </p:sp>
    </p:spTree>
    <p:extLst>
      <p:ext uri="{BB962C8B-B14F-4D97-AF65-F5344CB8AC3E}">
        <p14:creationId xmlns:p14="http://schemas.microsoft.com/office/powerpoint/2010/main" val="22230202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0" y="0"/>
            <a:ext cx="9616966" cy="977462"/>
          </a:xfrm>
        </p:spPr>
        <p:txBody>
          <a:bodyPr/>
          <a:lstStyle/>
          <a:p>
            <a:r>
              <a:rPr lang="fr-FR" sz="4800" b="1" dirty="0" smtClean="0">
                <a:latin typeface="Garamond" panose="02020404030301010803" pitchFamily="18" charset="0"/>
              </a:rPr>
              <a:t>Le vertige d’être « seul au monde »</a:t>
            </a:r>
            <a:br>
              <a:rPr lang="fr-FR" sz="4800" b="1" dirty="0" smtClean="0">
                <a:latin typeface="Garamond" panose="02020404030301010803" pitchFamily="18" charset="0"/>
              </a:rPr>
            </a:br>
            <a:endParaRPr lang="fr-FR" sz="3600" b="1" dirty="0">
              <a:latin typeface="Garamond" panose="02020404030301010803" pitchFamily="18" charset="0"/>
            </a:endParaRPr>
          </a:p>
        </p:txBody>
      </p:sp>
      <p:pic>
        <p:nvPicPr>
          <p:cNvPr id="8" name="Picture 2" descr="Courtesy of Googl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02568" y="1065340"/>
            <a:ext cx="6250480" cy="56199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ourtesy of Goog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2568" y="1065340"/>
            <a:ext cx="9214398" cy="561450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02568" y="1138396"/>
            <a:ext cx="7841186" cy="461665"/>
          </a:xfrm>
          <a:prstGeom prst="rect">
            <a:avLst/>
          </a:prstGeom>
        </p:spPr>
        <p:txBody>
          <a:bodyPr wrap="none">
            <a:spAutoFit/>
          </a:bodyPr>
          <a:lstStyle/>
          <a:p>
            <a:r>
              <a:rPr lang="fr-FR" sz="2400" b="1" dirty="0">
                <a:latin typeface="Garamond" panose="02020404030301010803" pitchFamily="18" charset="0"/>
              </a:rPr>
              <a:t>Pourquoi y a-t-il quelque chose plutôt que </a:t>
            </a:r>
            <a:r>
              <a:rPr lang="fr-FR" sz="2400" b="1" dirty="0" smtClean="0">
                <a:latin typeface="Garamond" panose="02020404030301010803" pitchFamily="18" charset="0"/>
              </a:rPr>
              <a:t>rien ? (Leibnitz)</a:t>
            </a:r>
            <a:endParaRPr lang="fr-FR" sz="2400" b="1" dirty="0">
              <a:latin typeface="Garamond" panose="02020404030301010803" pitchFamily="18" charset="0"/>
            </a:endParaRPr>
          </a:p>
        </p:txBody>
      </p:sp>
      <p:sp>
        <p:nvSpPr>
          <p:cNvPr id="11" name="Rectangle 10"/>
          <p:cNvSpPr/>
          <p:nvPr/>
        </p:nvSpPr>
        <p:spPr>
          <a:xfrm>
            <a:off x="351951" y="2367600"/>
            <a:ext cx="9196620" cy="461665"/>
          </a:xfrm>
          <a:prstGeom prst="rect">
            <a:avLst/>
          </a:prstGeom>
        </p:spPr>
        <p:txBody>
          <a:bodyPr wrap="none">
            <a:spAutoFit/>
          </a:bodyPr>
          <a:lstStyle/>
          <a:p>
            <a:r>
              <a:rPr lang="fr-FR" sz="2400" b="1" dirty="0">
                <a:latin typeface="Garamond" panose="02020404030301010803" pitchFamily="18" charset="0"/>
              </a:rPr>
              <a:t>Pourquoi y </a:t>
            </a:r>
            <a:r>
              <a:rPr lang="fr-FR" sz="2400" b="1" dirty="0" smtClean="0">
                <a:latin typeface="Garamond" panose="02020404030301010803" pitchFamily="18" charset="0"/>
              </a:rPr>
              <a:t>a-t-il de la musique plutôt que du bruit ? (Hubert Reeves)</a:t>
            </a:r>
            <a:endParaRPr lang="fr-FR" sz="2400" b="1" dirty="0">
              <a:latin typeface="Garamond" panose="02020404030301010803" pitchFamily="18" charset="0"/>
            </a:endParaRPr>
          </a:p>
        </p:txBody>
      </p:sp>
      <p:sp>
        <p:nvSpPr>
          <p:cNvPr id="12" name="Rectangle 11"/>
          <p:cNvSpPr/>
          <p:nvPr/>
        </p:nvSpPr>
        <p:spPr>
          <a:xfrm>
            <a:off x="402568" y="3693769"/>
            <a:ext cx="6746783" cy="461665"/>
          </a:xfrm>
          <a:prstGeom prst="rect">
            <a:avLst/>
          </a:prstGeom>
        </p:spPr>
        <p:txBody>
          <a:bodyPr wrap="none">
            <a:spAutoFit/>
          </a:bodyPr>
          <a:lstStyle/>
          <a:p>
            <a:r>
              <a:rPr lang="fr-FR" sz="2400" b="1" dirty="0">
                <a:latin typeface="Garamond" panose="02020404030301010803" pitchFamily="18" charset="0"/>
              </a:rPr>
              <a:t>Pourquoi y </a:t>
            </a:r>
            <a:r>
              <a:rPr lang="fr-FR" sz="2400" b="1" dirty="0" smtClean="0">
                <a:latin typeface="Garamond" panose="02020404030301010803" pitchFamily="18" charset="0"/>
              </a:rPr>
              <a:t>a-t-il  quelqu’un plutôt que personne ? </a:t>
            </a:r>
            <a:endParaRPr lang="fr-FR" sz="2400" b="1" dirty="0">
              <a:latin typeface="Garamond" panose="02020404030301010803" pitchFamily="18" charset="0"/>
            </a:endParaRPr>
          </a:p>
        </p:txBody>
      </p:sp>
      <p:sp>
        <p:nvSpPr>
          <p:cNvPr id="13" name="Rectangle 12"/>
          <p:cNvSpPr/>
          <p:nvPr/>
        </p:nvSpPr>
        <p:spPr>
          <a:xfrm>
            <a:off x="351951" y="6218182"/>
            <a:ext cx="5051768" cy="461665"/>
          </a:xfrm>
          <a:prstGeom prst="rect">
            <a:avLst/>
          </a:prstGeom>
        </p:spPr>
        <p:txBody>
          <a:bodyPr wrap="none">
            <a:spAutoFit/>
          </a:bodyPr>
          <a:lstStyle/>
          <a:p>
            <a:r>
              <a:rPr lang="fr-FR" sz="2400" b="1" dirty="0">
                <a:latin typeface="Garamond" panose="02020404030301010803" pitchFamily="18" charset="0"/>
              </a:rPr>
              <a:t>Pourquoi y </a:t>
            </a:r>
            <a:r>
              <a:rPr lang="fr-FR" sz="2400" b="1" dirty="0" smtClean="0">
                <a:latin typeface="Garamond" panose="02020404030301010803" pitchFamily="18" charset="0"/>
              </a:rPr>
              <a:t>a-t-il  quelqu’un d’autre ? </a:t>
            </a:r>
            <a:endParaRPr lang="fr-FR" sz="2400" b="1" dirty="0">
              <a:latin typeface="Garamond" panose="02020404030301010803" pitchFamily="18" charset="0"/>
            </a:endParaRPr>
          </a:p>
        </p:txBody>
      </p:sp>
    </p:spTree>
    <p:extLst>
      <p:ext uri="{BB962C8B-B14F-4D97-AF65-F5344CB8AC3E}">
        <p14:creationId xmlns:p14="http://schemas.microsoft.com/office/powerpoint/2010/main" val="387147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1158" y="451821"/>
            <a:ext cx="9972244" cy="677089"/>
          </a:xfrm>
        </p:spPr>
        <p:txBody>
          <a:bodyPr>
            <a:normAutofit/>
          </a:bodyPr>
          <a:lstStyle/>
          <a:p>
            <a:r>
              <a:rPr lang="fr-FR" sz="3200" dirty="0" smtClean="0">
                <a:effectLst>
                  <a:outerShdw blurRad="38100" dist="38100" dir="2700000" algn="tl">
                    <a:srgbClr val="000000">
                      <a:alpha val="43137"/>
                    </a:srgbClr>
                  </a:outerShdw>
                </a:effectLst>
                <a:latin typeface="Garamond" panose="02020404030301010803" pitchFamily="18" charset="0"/>
              </a:rPr>
              <a:t>Différence essentielle entre l’être vivant et l’être humain</a:t>
            </a:r>
            <a:endParaRPr lang="fr-FR" sz="3200" dirty="0">
              <a:effectLst>
                <a:outerShdw blurRad="38100" dist="38100" dir="2700000" algn="tl">
                  <a:srgbClr val="000000">
                    <a:alpha val="43137"/>
                  </a:srgbClr>
                </a:outerShdw>
              </a:effectLst>
              <a:latin typeface="Garamond" panose="02020404030301010803" pitchFamily="18" charset="0"/>
            </a:endParaRPr>
          </a:p>
        </p:txBody>
      </p:sp>
      <p:pic>
        <p:nvPicPr>
          <p:cNvPr id="1028" name="Picture 4" descr="http://www.qabbalah.info/images/illustrations/mirandole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8031" y="1834267"/>
            <a:ext cx="2720469" cy="3137316"/>
          </a:xfrm>
          <a:prstGeom prst="roundRect">
            <a:avLst>
              <a:gd name="adj" fmla="val 8594"/>
            </a:avLst>
          </a:prstGeom>
          <a:solidFill>
            <a:srgbClr val="FFFFFF">
              <a:shade val="85000"/>
            </a:srgbClr>
          </a:solidFill>
          <a:ln>
            <a:noFill/>
          </a:ln>
          <a:effectLst>
            <a:reflection blurRad="6350" stA="50000" endA="295" endPos="92000" dist="101600" dir="5400000" sy="-100000" algn="bl" rotWithShape="0"/>
          </a:effectLst>
          <a:extLst/>
        </p:spPr>
      </p:pic>
      <p:sp>
        <p:nvSpPr>
          <p:cNvPr id="5" name="Rectangle à coins arrondis 4"/>
          <p:cNvSpPr/>
          <p:nvPr/>
        </p:nvSpPr>
        <p:spPr>
          <a:xfrm>
            <a:off x="3509010" y="1523999"/>
            <a:ext cx="7064801" cy="3810001"/>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lvl="0" defTabSz="914400">
              <a:defRPr/>
            </a:pPr>
            <a:r>
              <a:rPr lang="fr-FR" sz="3200" i="1" dirty="0">
                <a:latin typeface="Garamond" pitchFamily="18" charset="0"/>
              </a:rPr>
              <a:t>« Le Père Suprême (…) prit donc l’homme (…) et, l’ayant mis au milieu du monde, il lui dit « nous t’avons fait  (…) tel un statuaire qui reçoit la charge et l’honneur de sculpter ta propre personne, tu te donnes toi-même la forme que tu auras préférée. </a:t>
            </a:r>
            <a:r>
              <a:rPr lang="fr-FR" sz="3200" i="1" dirty="0" smtClean="0">
                <a:latin typeface="Garamond" pitchFamily="18" charset="0"/>
              </a:rPr>
              <a:t>»</a:t>
            </a:r>
          </a:p>
          <a:p>
            <a:pPr lvl="0" algn="r" defTabSz="914400">
              <a:defRPr/>
            </a:pPr>
            <a:r>
              <a:rPr lang="fr-FR" sz="3200" b="1" dirty="0" smtClean="0">
                <a:latin typeface="Garamond" pitchFamily="18" charset="0"/>
              </a:rPr>
              <a:t>Pic </a:t>
            </a:r>
            <a:r>
              <a:rPr lang="fr-FR" sz="3200" b="1" dirty="0">
                <a:latin typeface="Garamond" pitchFamily="18" charset="0"/>
              </a:rPr>
              <a:t>de la Mirandole</a:t>
            </a:r>
            <a:endParaRPr lang="fr-FR" sz="2800" b="1" dirty="0"/>
          </a:p>
        </p:txBody>
      </p:sp>
    </p:spTree>
    <p:extLst>
      <p:ext uri="{BB962C8B-B14F-4D97-AF65-F5344CB8AC3E}">
        <p14:creationId xmlns:p14="http://schemas.microsoft.com/office/powerpoint/2010/main" val="3600177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2"/>
          <p:cNvGrpSpPr>
            <a:grpSpLocks/>
          </p:cNvGrpSpPr>
          <p:nvPr/>
        </p:nvGrpSpPr>
        <p:grpSpPr bwMode="auto">
          <a:xfrm>
            <a:off x="2222082" y="1620838"/>
            <a:ext cx="7748671" cy="4229100"/>
            <a:chOff x="328" y="1366"/>
            <a:chExt cx="5104" cy="2664"/>
          </a:xfrm>
        </p:grpSpPr>
        <p:grpSp>
          <p:nvGrpSpPr>
            <p:cNvPr id="32779" name="Group 3"/>
            <p:cNvGrpSpPr>
              <a:grpSpLocks/>
            </p:cNvGrpSpPr>
            <p:nvPr/>
          </p:nvGrpSpPr>
          <p:grpSpPr bwMode="auto">
            <a:xfrm>
              <a:off x="328" y="1366"/>
              <a:ext cx="5104" cy="2664"/>
              <a:chOff x="328" y="1366"/>
              <a:chExt cx="5104" cy="2664"/>
            </a:xfrm>
          </p:grpSpPr>
          <p:sp>
            <p:nvSpPr>
              <p:cNvPr id="721924" name="Rectangle 4"/>
              <p:cNvSpPr>
                <a:spLocks noChangeArrowheads="1"/>
              </p:cNvSpPr>
              <p:nvPr/>
            </p:nvSpPr>
            <p:spPr bwMode="auto">
              <a:xfrm>
                <a:off x="328" y="3142"/>
                <a:ext cx="5104" cy="888"/>
              </a:xfrm>
              <a:prstGeom prst="rect">
                <a:avLst/>
              </a:prstGeom>
              <a:solidFill>
                <a:srgbClr val="006E00"/>
              </a:solidFill>
              <a:ln w="9525">
                <a:noFill/>
                <a:miter lim="800000"/>
                <a:headEnd/>
                <a:tailEnd/>
              </a:ln>
              <a:effectLst/>
            </p:spPr>
            <p:txBody>
              <a:bodyPr/>
              <a:lstStyle/>
              <a:p>
                <a:pPr>
                  <a:spcBef>
                    <a:spcPct val="20000"/>
                  </a:spcBef>
                  <a:defRPr/>
                </a:pPr>
                <a:endParaRPr lang="en-GB" sz="2800">
                  <a:effectLst>
                    <a:outerShdw blurRad="38100" dist="38100" dir="2700000" algn="tl">
                      <a:srgbClr val="FFFFFF"/>
                    </a:outerShdw>
                  </a:effectLst>
                </a:endParaRPr>
              </a:p>
            </p:txBody>
          </p:sp>
          <p:sp>
            <p:nvSpPr>
              <p:cNvPr id="721925" name="Rectangle 5"/>
              <p:cNvSpPr>
                <a:spLocks noChangeArrowheads="1"/>
              </p:cNvSpPr>
              <p:nvPr/>
            </p:nvSpPr>
            <p:spPr bwMode="auto">
              <a:xfrm>
                <a:off x="328" y="2254"/>
                <a:ext cx="5104" cy="888"/>
              </a:xfrm>
              <a:prstGeom prst="rect">
                <a:avLst/>
              </a:prstGeom>
              <a:solidFill>
                <a:srgbClr val="009100"/>
              </a:solidFill>
              <a:ln w="9525">
                <a:noFill/>
                <a:miter lim="800000"/>
                <a:headEnd/>
                <a:tailEnd/>
              </a:ln>
              <a:effectLst/>
            </p:spPr>
            <p:txBody>
              <a:bodyPr/>
              <a:lstStyle/>
              <a:p>
                <a:pPr>
                  <a:spcBef>
                    <a:spcPct val="20000"/>
                  </a:spcBef>
                  <a:defRPr/>
                </a:pPr>
                <a:endParaRPr lang="en-GB" sz="2800">
                  <a:effectLst>
                    <a:outerShdw blurRad="38100" dist="38100" dir="2700000" algn="tl">
                      <a:srgbClr val="FFFFFF"/>
                    </a:outerShdw>
                  </a:effectLst>
                </a:endParaRPr>
              </a:p>
            </p:txBody>
          </p:sp>
          <p:sp>
            <p:nvSpPr>
              <p:cNvPr id="721926" name="Rectangle 6"/>
              <p:cNvSpPr>
                <a:spLocks noChangeArrowheads="1"/>
              </p:cNvSpPr>
              <p:nvPr/>
            </p:nvSpPr>
            <p:spPr bwMode="auto">
              <a:xfrm>
                <a:off x="328" y="1366"/>
                <a:ext cx="5104" cy="888"/>
              </a:xfrm>
              <a:prstGeom prst="rect">
                <a:avLst/>
              </a:prstGeom>
              <a:solidFill>
                <a:srgbClr val="00BE00"/>
              </a:solidFill>
              <a:ln w="9525">
                <a:noFill/>
                <a:miter lim="800000"/>
                <a:headEnd/>
                <a:tailEnd/>
              </a:ln>
              <a:effectLst/>
            </p:spPr>
            <p:txBody>
              <a:bodyPr/>
              <a:lstStyle/>
              <a:p>
                <a:pPr>
                  <a:spcBef>
                    <a:spcPct val="20000"/>
                  </a:spcBef>
                  <a:defRPr/>
                </a:pPr>
                <a:endParaRPr lang="en-GB" sz="2800">
                  <a:effectLst>
                    <a:outerShdw blurRad="38100" dist="38100" dir="2700000" algn="tl">
                      <a:srgbClr val="FFFFFF"/>
                    </a:outerShdw>
                  </a:effectLst>
                </a:endParaRPr>
              </a:p>
            </p:txBody>
          </p:sp>
          <p:sp>
            <p:nvSpPr>
              <p:cNvPr id="32784" name="Line 7"/>
              <p:cNvSpPr>
                <a:spLocks noChangeShapeType="1"/>
              </p:cNvSpPr>
              <p:nvPr/>
            </p:nvSpPr>
            <p:spPr bwMode="auto">
              <a:xfrm>
                <a:off x="328" y="1366"/>
                <a:ext cx="510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2785" name="Line 8"/>
              <p:cNvSpPr>
                <a:spLocks noChangeShapeType="1"/>
              </p:cNvSpPr>
              <p:nvPr/>
            </p:nvSpPr>
            <p:spPr bwMode="auto">
              <a:xfrm>
                <a:off x="328" y="2254"/>
                <a:ext cx="510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2786" name="Line 9"/>
              <p:cNvSpPr>
                <a:spLocks noChangeShapeType="1"/>
              </p:cNvSpPr>
              <p:nvPr/>
            </p:nvSpPr>
            <p:spPr bwMode="auto">
              <a:xfrm>
                <a:off x="328" y="3142"/>
                <a:ext cx="510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2787" name="Line 10"/>
              <p:cNvSpPr>
                <a:spLocks noChangeShapeType="1"/>
              </p:cNvSpPr>
              <p:nvPr/>
            </p:nvSpPr>
            <p:spPr bwMode="auto">
              <a:xfrm>
                <a:off x="328" y="4030"/>
                <a:ext cx="510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2788" name="Line 11"/>
              <p:cNvSpPr>
                <a:spLocks noChangeShapeType="1"/>
              </p:cNvSpPr>
              <p:nvPr/>
            </p:nvSpPr>
            <p:spPr bwMode="auto">
              <a:xfrm>
                <a:off x="328" y="1366"/>
                <a:ext cx="0" cy="8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fr-FR"/>
              </a:p>
            </p:txBody>
          </p:sp>
          <p:sp>
            <p:nvSpPr>
              <p:cNvPr id="32789" name="Line 12"/>
              <p:cNvSpPr>
                <a:spLocks noChangeShapeType="1"/>
              </p:cNvSpPr>
              <p:nvPr/>
            </p:nvSpPr>
            <p:spPr bwMode="auto">
              <a:xfrm>
                <a:off x="5432" y="1366"/>
                <a:ext cx="0" cy="8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fr-FR"/>
              </a:p>
            </p:txBody>
          </p:sp>
          <p:sp>
            <p:nvSpPr>
              <p:cNvPr id="32790" name="Line 13"/>
              <p:cNvSpPr>
                <a:spLocks noChangeShapeType="1"/>
              </p:cNvSpPr>
              <p:nvPr/>
            </p:nvSpPr>
            <p:spPr bwMode="auto">
              <a:xfrm>
                <a:off x="328" y="2254"/>
                <a:ext cx="0" cy="8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fr-FR"/>
              </a:p>
            </p:txBody>
          </p:sp>
          <p:sp>
            <p:nvSpPr>
              <p:cNvPr id="32791" name="Line 14"/>
              <p:cNvSpPr>
                <a:spLocks noChangeShapeType="1"/>
              </p:cNvSpPr>
              <p:nvPr/>
            </p:nvSpPr>
            <p:spPr bwMode="auto">
              <a:xfrm>
                <a:off x="5432" y="2254"/>
                <a:ext cx="0" cy="8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fr-FR"/>
              </a:p>
            </p:txBody>
          </p:sp>
          <p:sp>
            <p:nvSpPr>
              <p:cNvPr id="32792" name="Line 15"/>
              <p:cNvSpPr>
                <a:spLocks noChangeShapeType="1"/>
              </p:cNvSpPr>
              <p:nvPr/>
            </p:nvSpPr>
            <p:spPr bwMode="auto">
              <a:xfrm>
                <a:off x="328" y="3142"/>
                <a:ext cx="0" cy="8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fr-FR"/>
              </a:p>
            </p:txBody>
          </p:sp>
          <p:sp>
            <p:nvSpPr>
              <p:cNvPr id="32793" name="Line 16"/>
              <p:cNvSpPr>
                <a:spLocks noChangeShapeType="1"/>
              </p:cNvSpPr>
              <p:nvPr/>
            </p:nvSpPr>
            <p:spPr bwMode="auto">
              <a:xfrm>
                <a:off x="5432" y="3142"/>
                <a:ext cx="0" cy="8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fr-FR"/>
              </a:p>
            </p:txBody>
          </p:sp>
        </p:grpSp>
        <p:sp>
          <p:nvSpPr>
            <p:cNvPr id="32780" name="AutoShape 17"/>
            <p:cNvSpPr>
              <a:spLocks noChangeArrowheads="1"/>
            </p:cNvSpPr>
            <p:nvPr/>
          </p:nvSpPr>
          <p:spPr bwMode="auto">
            <a:xfrm>
              <a:off x="2653" y="1393"/>
              <a:ext cx="453" cy="2618"/>
            </a:xfrm>
            <a:prstGeom prst="upArrow">
              <a:avLst>
                <a:gd name="adj1" fmla="val 34657"/>
                <a:gd name="adj2" fmla="val 75425"/>
              </a:avLst>
            </a:prstGeom>
            <a:solidFill>
              <a:srgbClr val="FF00FF"/>
            </a:solidFill>
            <a:ln w="19050">
              <a:solidFill>
                <a:schemeClr val="bg1"/>
              </a:solidFill>
              <a:miter lim="800000"/>
              <a:headEnd/>
              <a:tailEnd/>
            </a:ln>
          </p:spPr>
          <p:txBody>
            <a:bodyPr vert="eaVert" wrap="none" anchor="ctr"/>
            <a:lstStyle/>
            <a:p>
              <a:endParaRPr lang="en-GB"/>
            </a:p>
          </p:txBody>
        </p:sp>
      </p:grpSp>
      <p:sp>
        <p:nvSpPr>
          <p:cNvPr id="721939" name="Rectangle 19"/>
          <p:cNvSpPr>
            <a:spLocks noChangeArrowheads="1"/>
          </p:cNvSpPr>
          <p:nvPr/>
        </p:nvSpPr>
        <p:spPr bwMode="auto">
          <a:xfrm>
            <a:off x="4678020" y="701319"/>
            <a:ext cx="2835275" cy="579438"/>
          </a:xfrm>
          <a:prstGeom prst="rect">
            <a:avLst/>
          </a:prstGeom>
          <a:noFill/>
          <a:ln w="9525">
            <a:noFill/>
            <a:miter lim="800000"/>
            <a:headEnd/>
            <a:tailEnd/>
          </a:ln>
          <a:effectLst/>
        </p:spPr>
        <p:txBody>
          <a:bodyPr anchor="ctr" anchorCtr="1">
            <a:spAutoFit/>
          </a:bodyPr>
          <a:lstStyle/>
          <a:p>
            <a:pPr algn="ctr">
              <a:defRPr/>
            </a:pPr>
            <a:r>
              <a:rPr lang="en-US" altLang="zh-CN" sz="3200" b="1" dirty="0" err="1" smtClean="0">
                <a:solidFill>
                  <a:srgbClr val="FFC000"/>
                </a:solidFill>
                <a:effectLst>
                  <a:outerShdw blurRad="38100" dist="38100" dir="2700000" algn="tl">
                    <a:srgbClr val="000000"/>
                  </a:outerShdw>
                </a:effectLst>
                <a:latin typeface="Garamond" pitchFamily="18" charset="0"/>
                <a:ea typeface="宋体" pitchFamily="2" charset="-122"/>
              </a:rPr>
              <a:t>maturité</a:t>
            </a:r>
            <a:endParaRPr lang="sk-SK" sz="3200" b="1" dirty="0">
              <a:solidFill>
                <a:srgbClr val="FFC000"/>
              </a:solidFill>
              <a:effectLst>
                <a:outerShdw blurRad="38100" dist="38100" dir="2700000" algn="tl">
                  <a:srgbClr val="000000"/>
                </a:outerShdw>
              </a:effectLst>
              <a:latin typeface="Garamond" pitchFamily="18" charset="0"/>
            </a:endParaRPr>
          </a:p>
        </p:txBody>
      </p:sp>
      <p:sp>
        <p:nvSpPr>
          <p:cNvPr id="721940" name="Rectangle 20"/>
          <p:cNvSpPr>
            <a:spLocks noChangeArrowheads="1"/>
          </p:cNvSpPr>
          <p:nvPr/>
        </p:nvSpPr>
        <p:spPr bwMode="auto">
          <a:xfrm>
            <a:off x="2624140" y="6062527"/>
            <a:ext cx="2835275" cy="579438"/>
          </a:xfrm>
          <a:prstGeom prst="rect">
            <a:avLst/>
          </a:prstGeom>
          <a:solidFill>
            <a:schemeClr val="tx1"/>
          </a:solidFill>
          <a:ln w="9525">
            <a:solidFill>
              <a:srgbClr val="FF0000"/>
            </a:solidFill>
            <a:miter lim="800000"/>
            <a:headEnd/>
            <a:tailEnd/>
          </a:ln>
          <a:effectLst/>
        </p:spPr>
        <p:txBody>
          <a:bodyPr anchor="ctr" anchorCtr="1">
            <a:spAutoFit/>
          </a:bodyPr>
          <a:lstStyle/>
          <a:p>
            <a:pPr algn="ctr">
              <a:defRPr/>
            </a:pPr>
            <a:r>
              <a:rPr lang="en-US" altLang="zh-CN" sz="3200" b="1" dirty="0" err="1" smtClean="0">
                <a:solidFill>
                  <a:srgbClr val="FF0000"/>
                </a:solidFill>
                <a:effectLst>
                  <a:outerShdw blurRad="38100" dist="38100" dir="2700000" algn="tl">
                    <a:srgbClr val="000000"/>
                  </a:outerShdw>
                </a:effectLst>
                <a:latin typeface="Garamond" pitchFamily="18" charset="0"/>
                <a:ea typeface="宋体" pitchFamily="2" charset="-122"/>
              </a:rPr>
              <a:t>Être</a:t>
            </a:r>
            <a:r>
              <a:rPr lang="en-US" altLang="zh-CN" sz="3200" b="1" dirty="0" smtClean="0">
                <a:solidFill>
                  <a:srgbClr val="FF0000"/>
                </a:solidFill>
                <a:effectLst>
                  <a:outerShdw blurRad="38100" dist="38100" dir="2700000" algn="tl">
                    <a:srgbClr val="000000"/>
                  </a:outerShdw>
                </a:effectLst>
                <a:latin typeface="Garamond" pitchFamily="18" charset="0"/>
                <a:ea typeface="宋体" pitchFamily="2" charset="-122"/>
              </a:rPr>
              <a:t> vivant</a:t>
            </a:r>
            <a:endParaRPr lang="sk-SK" sz="3200" b="1" dirty="0">
              <a:solidFill>
                <a:srgbClr val="FF0000"/>
              </a:solidFill>
              <a:effectLst>
                <a:outerShdw blurRad="38100" dist="38100" dir="2700000" algn="tl">
                  <a:srgbClr val="000000"/>
                </a:outerShdw>
              </a:effectLst>
              <a:latin typeface="Garamond" pitchFamily="18" charset="0"/>
              <a:ea typeface="ＭＳ Ｐゴシック" charset="0"/>
            </a:endParaRPr>
          </a:p>
        </p:txBody>
      </p:sp>
      <p:sp>
        <p:nvSpPr>
          <p:cNvPr id="721941" name="Rectangle 21"/>
          <p:cNvSpPr>
            <a:spLocks noChangeArrowheads="1"/>
          </p:cNvSpPr>
          <p:nvPr/>
        </p:nvSpPr>
        <p:spPr bwMode="auto">
          <a:xfrm>
            <a:off x="6838156" y="6072161"/>
            <a:ext cx="3217863" cy="58578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nchor="ctr" anchorCtr="1">
            <a:spAutoFit/>
          </a:bodyPr>
          <a:lstStyle/>
          <a:p>
            <a:pPr algn="ctr">
              <a:defRPr/>
            </a:pPr>
            <a:r>
              <a:rPr lang="en-US" sz="3200" b="1" dirty="0" err="1" smtClean="0">
                <a:solidFill>
                  <a:srgbClr val="0070C0"/>
                </a:solidFill>
                <a:effectLst>
                  <a:outerShdw blurRad="38100" dist="38100" dir="2700000" algn="tl">
                    <a:srgbClr val="000000"/>
                  </a:outerShdw>
                </a:effectLst>
                <a:latin typeface="Garamond" pitchFamily="18" charset="0"/>
              </a:rPr>
              <a:t>Être</a:t>
            </a:r>
            <a:r>
              <a:rPr lang="en-US" sz="3200" b="1" dirty="0" smtClean="0">
                <a:solidFill>
                  <a:srgbClr val="0070C0"/>
                </a:solidFill>
                <a:effectLst>
                  <a:outerShdw blurRad="38100" dist="38100" dir="2700000" algn="tl">
                    <a:srgbClr val="000000"/>
                  </a:outerShdw>
                </a:effectLst>
                <a:latin typeface="Garamond" pitchFamily="18" charset="0"/>
              </a:rPr>
              <a:t> </a:t>
            </a:r>
            <a:r>
              <a:rPr lang="en-US" sz="3200" b="1" dirty="0" err="1" smtClean="0">
                <a:solidFill>
                  <a:srgbClr val="0070C0"/>
                </a:solidFill>
                <a:effectLst>
                  <a:outerShdw blurRad="38100" dist="38100" dir="2700000" algn="tl">
                    <a:srgbClr val="000000"/>
                  </a:outerShdw>
                </a:effectLst>
                <a:latin typeface="Garamond" pitchFamily="18" charset="0"/>
              </a:rPr>
              <a:t>humain</a:t>
            </a:r>
            <a:endParaRPr lang="sk-SK" sz="3200" b="1" dirty="0">
              <a:solidFill>
                <a:srgbClr val="0070C0"/>
              </a:solidFill>
              <a:effectLst>
                <a:outerShdw blurRad="38100" dist="38100" dir="2700000" algn="tl">
                  <a:srgbClr val="000000"/>
                </a:outerShdw>
              </a:effectLst>
              <a:latin typeface="Garamond" pitchFamily="18" charset="0"/>
            </a:endParaRPr>
          </a:p>
        </p:txBody>
      </p:sp>
      <p:sp>
        <p:nvSpPr>
          <p:cNvPr id="721942" name="AutoShape 22"/>
          <p:cNvSpPr>
            <a:spLocks noChangeArrowheads="1"/>
          </p:cNvSpPr>
          <p:nvPr/>
        </p:nvSpPr>
        <p:spPr bwMode="auto">
          <a:xfrm>
            <a:off x="2517776" y="1828801"/>
            <a:ext cx="2835275" cy="3851275"/>
          </a:xfrm>
          <a:prstGeom prst="roundRect">
            <a:avLst>
              <a:gd name="adj" fmla="val 24579"/>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a:r>
              <a:rPr lang="en-US" sz="2800" b="1" dirty="0" err="1">
                <a:solidFill>
                  <a:schemeClr val="bg1"/>
                </a:solidFill>
                <a:effectLst>
                  <a:outerShdw blurRad="38100" dist="38100" dir="2700000" algn="tl">
                    <a:srgbClr val="000000"/>
                  </a:outerShdw>
                </a:effectLst>
                <a:latin typeface="Garamond" pitchFamily="18" charset="0"/>
              </a:rPr>
              <a:t>croissance</a:t>
            </a:r>
            <a:endParaRPr lang="en-US" sz="2800" b="1" dirty="0">
              <a:solidFill>
                <a:schemeClr val="bg1"/>
              </a:solidFill>
              <a:effectLst>
                <a:outerShdw blurRad="38100" dist="38100" dir="2700000" algn="tl">
                  <a:srgbClr val="000000"/>
                </a:outerShdw>
              </a:effectLst>
              <a:latin typeface="Garamond" pitchFamily="18" charset="0"/>
            </a:endParaRPr>
          </a:p>
          <a:p>
            <a:pPr algn="ctr"/>
            <a:endParaRPr lang="en-US" sz="2600" b="1" dirty="0">
              <a:solidFill>
                <a:schemeClr val="bg1"/>
              </a:solidFill>
              <a:effectLst>
                <a:outerShdw blurRad="38100" dist="38100" dir="2700000" algn="tl">
                  <a:srgbClr val="000000"/>
                </a:outerShdw>
              </a:effectLst>
              <a:latin typeface="Garamond" pitchFamily="18" charset="0"/>
            </a:endParaRPr>
          </a:p>
          <a:p>
            <a:pPr algn="ctr"/>
            <a:endParaRPr lang="en-US" sz="2600" b="1" dirty="0">
              <a:solidFill>
                <a:schemeClr val="bg1"/>
              </a:solidFill>
              <a:effectLst>
                <a:outerShdw blurRad="38100" dist="38100" dir="2700000" algn="tl">
                  <a:srgbClr val="000000"/>
                </a:outerShdw>
              </a:effectLst>
              <a:latin typeface="Garamond" pitchFamily="18" charset="0"/>
            </a:endParaRPr>
          </a:p>
          <a:p>
            <a:pPr algn="ctr"/>
            <a:r>
              <a:rPr lang="en-US" sz="2800" b="1" dirty="0" err="1" smtClean="0">
                <a:solidFill>
                  <a:schemeClr val="bg1"/>
                </a:solidFill>
                <a:effectLst>
                  <a:outerShdw blurRad="38100" dist="38100" dir="2700000" algn="tl">
                    <a:srgbClr val="000000"/>
                  </a:outerShdw>
                </a:effectLst>
                <a:latin typeface="Garamond" pitchFamily="18" charset="0"/>
              </a:rPr>
              <a:t>Loi</a:t>
            </a:r>
            <a:r>
              <a:rPr lang="en-US" sz="2800" b="1" dirty="0" smtClean="0">
                <a:solidFill>
                  <a:schemeClr val="bg1"/>
                </a:solidFill>
                <a:effectLst>
                  <a:outerShdw blurRad="38100" dist="38100" dir="2700000" algn="tl">
                    <a:srgbClr val="000000"/>
                  </a:outerShdw>
                </a:effectLst>
                <a:latin typeface="Garamond" pitchFamily="18" charset="0"/>
              </a:rPr>
              <a:t> </a:t>
            </a:r>
            <a:r>
              <a:rPr lang="en-US" sz="2800" b="1" dirty="0" err="1" smtClean="0">
                <a:solidFill>
                  <a:schemeClr val="bg1"/>
                </a:solidFill>
                <a:effectLst>
                  <a:outerShdw blurRad="38100" dist="38100" dir="2700000" algn="tl">
                    <a:srgbClr val="000000"/>
                  </a:outerShdw>
                </a:effectLst>
                <a:latin typeface="Garamond" pitchFamily="18" charset="0"/>
              </a:rPr>
              <a:t>naturelle</a:t>
            </a:r>
            <a:endParaRPr lang="en-US" sz="2800" b="1" dirty="0">
              <a:solidFill>
                <a:schemeClr val="bg1"/>
              </a:solidFill>
              <a:effectLst>
                <a:outerShdw blurRad="38100" dist="38100" dir="2700000" algn="tl">
                  <a:srgbClr val="000000"/>
                </a:outerShdw>
              </a:effectLst>
              <a:latin typeface="Garamond" pitchFamily="18" charset="0"/>
            </a:endParaRPr>
          </a:p>
          <a:p>
            <a:pPr algn="ctr"/>
            <a:endParaRPr lang="en-US" sz="1400" b="1" dirty="0">
              <a:solidFill>
                <a:schemeClr val="bg1"/>
              </a:solidFill>
              <a:effectLst>
                <a:outerShdw blurRad="38100" dist="38100" dir="2700000" algn="tl">
                  <a:srgbClr val="000000"/>
                </a:outerShdw>
              </a:effectLst>
              <a:latin typeface="Garamond" pitchFamily="18" charset="0"/>
            </a:endParaRPr>
          </a:p>
          <a:p>
            <a:pPr algn="ctr"/>
            <a:r>
              <a:rPr lang="en-US" sz="2800" b="1" dirty="0" err="1">
                <a:solidFill>
                  <a:srgbClr val="FF0000"/>
                </a:solidFill>
                <a:effectLst>
                  <a:outerShdw blurRad="38100" dist="38100" dir="2700000" algn="tl">
                    <a:srgbClr val="000000"/>
                  </a:outerShdw>
                </a:effectLst>
                <a:latin typeface="Garamond" pitchFamily="18" charset="0"/>
              </a:rPr>
              <a:t>Automatique</a:t>
            </a:r>
            <a:endParaRPr lang="en-US" sz="2800" b="1" dirty="0">
              <a:solidFill>
                <a:srgbClr val="FF0000"/>
              </a:solidFill>
              <a:effectLst>
                <a:outerShdw blurRad="38100" dist="38100" dir="2700000" algn="tl">
                  <a:srgbClr val="000000"/>
                </a:outerShdw>
              </a:effectLst>
              <a:latin typeface="Garamond" pitchFamily="18" charset="0"/>
            </a:endParaRPr>
          </a:p>
        </p:txBody>
      </p:sp>
      <p:sp>
        <p:nvSpPr>
          <p:cNvPr id="32775" name="AutoShape 23"/>
          <p:cNvSpPr>
            <a:spLocks noChangeArrowheads="1"/>
          </p:cNvSpPr>
          <p:nvPr/>
        </p:nvSpPr>
        <p:spPr bwMode="auto">
          <a:xfrm rot="5400000">
            <a:off x="3585369" y="3179762"/>
            <a:ext cx="700088" cy="381000"/>
          </a:xfrm>
          <a:prstGeom prst="leftArrow">
            <a:avLst>
              <a:gd name="adj1" fmla="val 41667"/>
              <a:gd name="adj2" fmla="val 67077"/>
            </a:avLst>
          </a:prstGeom>
          <a:solidFill>
            <a:schemeClr val="bg1"/>
          </a:soli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721944" name="AutoShape 24"/>
          <p:cNvSpPr>
            <a:spLocks noChangeArrowheads="1"/>
          </p:cNvSpPr>
          <p:nvPr/>
        </p:nvSpPr>
        <p:spPr bwMode="auto">
          <a:xfrm>
            <a:off x="6838951" y="1828801"/>
            <a:ext cx="2835275" cy="3851275"/>
          </a:xfrm>
          <a:prstGeom prst="roundRect">
            <a:avLst>
              <a:gd name="adj" fmla="val 24579"/>
            </a:avLst>
          </a:prstGeom>
          <a:ln>
            <a:headEnd/>
            <a:tailEnd/>
          </a:ln>
        </p:spPr>
        <p:style>
          <a:lnRef idx="1">
            <a:schemeClr val="accent4"/>
          </a:lnRef>
          <a:fillRef idx="2">
            <a:schemeClr val="accent4"/>
          </a:fillRef>
          <a:effectRef idx="1">
            <a:schemeClr val="accent4"/>
          </a:effectRef>
          <a:fontRef idx="minor">
            <a:schemeClr val="dk1"/>
          </a:fontRef>
        </p:style>
        <p:txBody>
          <a:bodyPr wrap="none" lIns="0" rIns="0" anchor="ctr"/>
          <a:lstStyle/>
          <a:p>
            <a:pPr algn="ctr"/>
            <a:endParaRPr lang="en-US" sz="2800" b="1" dirty="0">
              <a:solidFill>
                <a:schemeClr val="bg1"/>
              </a:solidFill>
              <a:effectLst>
                <a:outerShdw blurRad="38100" dist="38100" dir="2700000" algn="tl">
                  <a:srgbClr val="000000"/>
                </a:outerShdw>
              </a:effectLst>
              <a:latin typeface="Franklin Gothic Demi" pitchFamily="34" charset="0"/>
            </a:endParaRPr>
          </a:p>
          <a:p>
            <a:pPr algn="ctr"/>
            <a:r>
              <a:rPr lang="en-US" sz="2800" b="1" dirty="0" err="1">
                <a:solidFill>
                  <a:schemeClr val="bg1"/>
                </a:solidFill>
                <a:effectLst>
                  <a:outerShdw blurRad="38100" dist="38100" dir="2700000" algn="tl">
                    <a:srgbClr val="000000"/>
                  </a:outerShdw>
                </a:effectLst>
                <a:latin typeface="Garamond" pitchFamily="18" charset="0"/>
              </a:rPr>
              <a:t>croissance</a:t>
            </a:r>
            <a:endParaRPr lang="en-US" sz="2800" b="1" dirty="0">
              <a:solidFill>
                <a:schemeClr val="bg1"/>
              </a:solidFill>
              <a:effectLst>
                <a:outerShdw blurRad="38100" dist="38100" dir="2700000" algn="tl">
                  <a:srgbClr val="000000"/>
                </a:outerShdw>
              </a:effectLst>
              <a:latin typeface="Garamond" pitchFamily="18" charset="0"/>
            </a:endParaRPr>
          </a:p>
          <a:p>
            <a:pPr algn="ctr"/>
            <a:endParaRPr lang="en-US" sz="2600" b="1" dirty="0">
              <a:solidFill>
                <a:schemeClr val="bg1"/>
              </a:solidFill>
              <a:effectLst>
                <a:outerShdw blurRad="38100" dist="38100" dir="2700000" algn="tl">
                  <a:srgbClr val="000000"/>
                </a:outerShdw>
              </a:effectLst>
              <a:latin typeface="Garamond" pitchFamily="18" charset="0"/>
            </a:endParaRPr>
          </a:p>
          <a:p>
            <a:pPr algn="ctr"/>
            <a:endParaRPr lang="en-US" sz="2600" b="1" dirty="0">
              <a:solidFill>
                <a:schemeClr val="bg1"/>
              </a:solidFill>
              <a:effectLst>
                <a:outerShdw blurRad="38100" dist="38100" dir="2700000" algn="tl">
                  <a:srgbClr val="000000"/>
                </a:outerShdw>
              </a:effectLst>
              <a:latin typeface="Garamond" pitchFamily="18" charset="0"/>
            </a:endParaRPr>
          </a:p>
          <a:p>
            <a:pPr algn="ctr"/>
            <a:r>
              <a:rPr lang="en-US" sz="2400" b="1" dirty="0" err="1" smtClean="0">
                <a:solidFill>
                  <a:schemeClr val="bg1"/>
                </a:solidFill>
                <a:effectLst>
                  <a:outerShdw blurRad="38100" dist="38100" dir="2700000" algn="tl">
                    <a:srgbClr val="000000"/>
                  </a:outerShdw>
                </a:effectLst>
                <a:latin typeface="Garamond" pitchFamily="18" charset="0"/>
              </a:rPr>
              <a:t>Loi</a:t>
            </a:r>
            <a:r>
              <a:rPr lang="en-US" sz="2400" b="1" dirty="0" smtClean="0">
                <a:solidFill>
                  <a:schemeClr val="bg1"/>
                </a:solidFill>
                <a:effectLst>
                  <a:outerShdw blurRad="38100" dist="38100" dir="2700000" algn="tl">
                    <a:srgbClr val="000000"/>
                  </a:outerShdw>
                </a:effectLst>
                <a:latin typeface="Garamond" pitchFamily="18" charset="0"/>
              </a:rPr>
              <a:t> </a:t>
            </a:r>
            <a:r>
              <a:rPr lang="en-US" sz="2400" b="1" dirty="0" err="1" smtClean="0">
                <a:solidFill>
                  <a:schemeClr val="bg1"/>
                </a:solidFill>
                <a:effectLst>
                  <a:outerShdw blurRad="38100" dist="38100" dir="2700000" algn="tl">
                    <a:srgbClr val="000000"/>
                  </a:outerShdw>
                </a:effectLst>
                <a:latin typeface="Garamond" pitchFamily="18" charset="0"/>
              </a:rPr>
              <a:t>naturelle</a:t>
            </a:r>
            <a:endParaRPr lang="en-US" sz="2400" b="1" dirty="0">
              <a:solidFill>
                <a:schemeClr val="bg1"/>
              </a:solidFill>
              <a:effectLst>
                <a:outerShdw blurRad="38100" dist="38100" dir="2700000" algn="tl">
                  <a:srgbClr val="000000"/>
                </a:outerShdw>
              </a:effectLst>
              <a:latin typeface="Garamond" pitchFamily="18" charset="0"/>
            </a:endParaRPr>
          </a:p>
          <a:p>
            <a:pPr algn="ctr"/>
            <a:r>
              <a:rPr lang="en-US" sz="3600" b="1" dirty="0">
                <a:solidFill>
                  <a:schemeClr val="bg1"/>
                </a:solidFill>
                <a:effectLst>
                  <a:outerShdw blurRad="38100" dist="38100" dir="2700000" algn="tl">
                    <a:srgbClr val="000000"/>
                  </a:outerShdw>
                </a:effectLst>
                <a:latin typeface="Garamond" pitchFamily="18" charset="0"/>
              </a:rPr>
              <a:t>+</a:t>
            </a:r>
          </a:p>
          <a:p>
            <a:pPr algn="ctr"/>
            <a:r>
              <a:rPr lang="en-US" sz="2800" b="1" dirty="0" err="1">
                <a:solidFill>
                  <a:srgbClr val="0070C0"/>
                </a:solidFill>
                <a:effectLst>
                  <a:outerShdw blurRad="38100" dist="38100" dir="2700000" algn="tl">
                    <a:srgbClr val="000000"/>
                  </a:outerShdw>
                </a:effectLst>
                <a:latin typeface="Garamond" pitchFamily="18" charset="0"/>
              </a:rPr>
              <a:t>Responsabilité</a:t>
            </a:r>
            <a:r>
              <a:rPr lang="en-US" sz="2800" b="1" dirty="0">
                <a:solidFill>
                  <a:srgbClr val="0070C0"/>
                </a:solidFill>
                <a:effectLst>
                  <a:outerShdw blurRad="38100" dist="38100" dir="2700000" algn="tl">
                    <a:srgbClr val="000000"/>
                  </a:outerShdw>
                </a:effectLst>
                <a:latin typeface="Garamond" pitchFamily="18" charset="0"/>
              </a:rPr>
              <a:t> </a:t>
            </a:r>
          </a:p>
          <a:p>
            <a:pPr algn="ctr"/>
            <a:r>
              <a:rPr lang="en-US" sz="2800" b="1" dirty="0" err="1">
                <a:solidFill>
                  <a:srgbClr val="0070C0"/>
                </a:solidFill>
                <a:effectLst>
                  <a:outerShdw blurRad="38100" dist="38100" dir="2700000" algn="tl">
                    <a:srgbClr val="000000"/>
                  </a:outerShdw>
                </a:effectLst>
                <a:latin typeface="Garamond" pitchFamily="18" charset="0"/>
              </a:rPr>
              <a:t>humaine</a:t>
            </a:r>
            <a:endParaRPr lang="en-US" sz="2800" b="1" dirty="0">
              <a:solidFill>
                <a:srgbClr val="0070C0"/>
              </a:solidFill>
              <a:effectLst>
                <a:outerShdw blurRad="38100" dist="38100" dir="2700000" algn="tl">
                  <a:srgbClr val="000000"/>
                </a:outerShdw>
              </a:effectLst>
              <a:latin typeface="Garamond" pitchFamily="18" charset="0"/>
            </a:endParaRPr>
          </a:p>
        </p:txBody>
      </p:sp>
      <p:sp>
        <p:nvSpPr>
          <p:cNvPr id="721945" name="AutoShape 25"/>
          <p:cNvSpPr>
            <a:spLocks noChangeArrowheads="1"/>
          </p:cNvSpPr>
          <p:nvPr/>
        </p:nvSpPr>
        <p:spPr bwMode="auto">
          <a:xfrm rot="5400000">
            <a:off x="7906544" y="3109912"/>
            <a:ext cx="700088" cy="381000"/>
          </a:xfrm>
          <a:prstGeom prst="leftArrow">
            <a:avLst>
              <a:gd name="adj1" fmla="val 41667"/>
              <a:gd name="adj2" fmla="val 67077"/>
            </a:avLst>
          </a:prstGeom>
          <a:solidFill>
            <a:schemeClr val="bg1"/>
          </a:solidFill>
          <a:ln>
            <a:noFill/>
          </a:ln>
          <a:extLst>
            <a:ext uri="{91240B29-F687-4F45-9708-019B960494DF}">
              <a14:hiddenLine xmlns:a14="http://schemas.microsoft.com/office/drawing/2010/main" w="3175">
                <a:solidFill>
                  <a:srgbClr val="000000"/>
                </a:solidFill>
                <a:miter lim="800000"/>
                <a:headEnd/>
                <a:tailEnd/>
              </a14:hiddenLine>
            </a:ext>
          </a:extLst>
        </p:spPr>
        <p:txBody>
          <a:bodyPr rot="10800000" vert="eaVert"/>
          <a:lstStyle/>
          <a:p>
            <a:endParaRPr lang="en-GB"/>
          </a:p>
        </p:txBody>
      </p:sp>
      <p:sp>
        <p:nvSpPr>
          <p:cNvPr id="2" name="Rectangle 1"/>
          <p:cNvSpPr/>
          <p:nvPr/>
        </p:nvSpPr>
        <p:spPr>
          <a:xfrm>
            <a:off x="179596" y="2671853"/>
            <a:ext cx="2063514" cy="206210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sz="3200" b="1" dirty="0" smtClean="0">
                <a:solidFill>
                  <a:srgbClr val="FF0000"/>
                </a:solidFill>
                <a:effectLst>
                  <a:outerShdw blurRad="38100" dist="38100" dir="2700000" algn="tl">
                    <a:srgbClr val="000000"/>
                  </a:outerShdw>
                </a:effectLst>
                <a:latin typeface="Garamond" pitchFamily="18" charset="0"/>
              </a:rPr>
              <a:t>Vie</a:t>
            </a:r>
          </a:p>
          <a:p>
            <a:r>
              <a:rPr lang="en-US" sz="2400" b="1" dirty="0" smtClean="0">
                <a:solidFill>
                  <a:srgbClr val="FF0000"/>
                </a:solidFill>
                <a:effectLst>
                  <a:outerShdw blurRad="38100" dist="38100" dir="2700000" algn="tl">
                    <a:srgbClr val="000000"/>
                  </a:outerShdw>
                </a:effectLst>
                <a:latin typeface="Garamond" pitchFamily="18" charset="0"/>
              </a:rPr>
              <a:t>Destin</a:t>
            </a:r>
          </a:p>
          <a:p>
            <a:r>
              <a:rPr lang="en-US" sz="2400" b="1" dirty="0" err="1" smtClean="0">
                <a:solidFill>
                  <a:srgbClr val="FF0000"/>
                </a:solidFill>
                <a:effectLst>
                  <a:outerShdw blurRad="38100" dist="38100" dir="2700000" algn="tl">
                    <a:srgbClr val="000000"/>
                  </a:outerShdw>
                </a:effectLst>
                <a:latin typeface="Garamond" pitchFamily="18" charset="0"/>
              </a:rPr>
              <a:t>Déterminisme</a:t>
            </a:r>
            <a:endParaRPr lang="en-US" sz="2400" b="1" dirty="0" smtClean="0">
              <a:solidFill>
                <a:srgbClr val="FF0000"/>
              </a:solidFill>
              <a:effectLst>
                <a:outerShdw blurRad="38100" dist="38100" dir="2700000" algn="tl">
                  <a:srgbClr val="000000"/>
                </a:outerShdw>
              </a:effectLst>
              <a:latin typeface="Garamond" pitchFamily="18" charset="0"/>
            </a:endParaRPr>
          </a:p>
          <a:p>
            <a:r>
              <a:rPr lang="en-US" sz="2400" b="1" dirty="0" smtClean="0">
                <a:solidFill>
                  <a:srgbClr val="FF0000"/>
                </a:solidFill>
                <a:effectLst>
                  <a:outerShdw blurRad="38100" dist="38100" dir="2700000" algn="tl">
                    <a:srgbClr val="000000"/>
                  </a:outerShdw>
                </a:effectLst>
                <a:latin typeface="Garamond" pitchFamily="18" charset="0"/>
              </a:rPr>
              <a:t>Instinct</a:t>
            </a:r>
          </a:p>
          <a:p>
            <a:r>
              <a:rPr lang="en-US" sz="2400" b="1" dirty="0" err="1" smtClean="0">
                <a:solidFill>
                  <a:srgbClr val="FF0000"/>
                </a:solidFill>
                <a:effectLst>
                  <a:outerShdw blurRad="38100" dist="38100" dir="2700000" algn="tl">
                    <a:srgbClr val="000000"/>
                  </a:outerShdw>
                </a:effectLst>
                <a:latin typeface="Garamond" pitchFamily="18" charset="0"/>
              </a:rPr>
              <a:t>Projet</a:t>
            </a:r>
            <a:r>
              <a:rPr lang="en-US" sz="2400" b="1" dirty="0" smtClean="0">
                <a:solidFill>
                  <a:srgbClr val="FF0000"/>
                </a:solidFill>
                <a:effectLst>
                  <a:outerShdw blurRad="38100" dist="38100" dir="2700000" algn="tl">
                    <a:srgbClr val="000000"/>
                  </a:outerShdw>
                </a:effectLst>
                <a:latin typeface="Garamond" pitchFamily="18" charset="0"/>
              </a:rPr>
              <a:t> </a:t>
            </a:r>
            <a:r>
              <a:rPr lang="en-US" sz="2400" b="1" dirty="0" err="1" smtClean="0">
                <a:solidFill>
                  <a:srgbClr val="FF0000"/>
                </a:solidFill>
                <a:effectLst>
                  <a:outerShdw blurRad="38100" dist="38100" dir="2700000" algn="tl">
                    <a:srgbClr val="000000"/>
                  </a:outerShdw>
                </a:effectLst>
                <a:latin typeface="Garamond" pitchFamily="18" charset="0"/>
              </a:rPr>
              <a:t>dicté</a:t>
            </a:r>
            <a:endParaRPr lang="fr-FR" sz="2400" dirty="0">
              <a:solidFill>
                <a:srgbClr val="FF0000"/>
              </a:solidFill>
              <a:latin typeface="Garamond" pitchFamily="18" charset="0"/>
            </a:endParaRPr>
          </a:p>
        </p:txBody>
      </p:sp>
      <p:sp>
        <p:nvSpPr>
          <p:cNvPr id="28" name="Rectangle 27"/>
          <p:cNvSpPr/>
          <p:nvPr/>
        </p:nvSpPr>
        <p:spPr>
          <a:xfrm>
            <a:off x="9790321" y="2789327"/>
            <a:ext cx="1898277" cy="243143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3200" b="1" dirty="0" smtClean="0">
                <a:solidFill>
                  <a:srgbClr val="002060"/>
                </a:solidFill>
                <a:effectLst>
                  <a:outerShdw blurRad="38100" dist="38100" dir="2700000" algn="tl">
                    <a:srgbClr val="000000"/>
                  </a:outerShdw>
                </a:effectLst>
                <a:latin typeface="Garamond" pitchFamily="18" charset="0"/>
              </a:rPr>
              <a:t>Existence</a:t>
            </a:r>
          </a:p>
          <a:p>
            <a:r>
              <a:rPr lang="en-US" sz="2400" b="1" dirty="0" err="1" smtClean="0">
                <a:solidFill>
                  <a:srgbClr val="002060"/>
                </a:solidFill>
                <a:effectLst>
                  <a:outerShdw blurRad="38100" dist="38100" dir="2700000" algn="tl">
                    <a:srgbClr val="000000"/>
                  </a:outerShdw>
                </a:effectLst>
                <a:latin typeface="Garamond" pitchFamily="18" charset="0"/>
              </a:rPr>
              <a:t>Destinée</a:t>
            </a:r>
            <a:endParaRPr lang="en-US" sz="2400" b="1" dirty="0" smtClean="0">
              <a:solidFill>
                <a:srgbClr val="002060"/>
              </a:solidFill>
              <a:effectLst>
                <a:outerShdw blurRad="38100" dist="38100" dir="2700000" algn="tl">
                  <a:srgbClr val="000000"/>
                </a:outerShdw>
              </a:effectLst>
              <a:latin typeface="Garamond" pitchFamily="18" charset="0"/>
            </a:endParaRPr>
          </a:p>
          <a:p>
            <a:r>
              <a:rPr lang="en-US" sz="2400" b="1" dirty="0" err="1" smtClean="0">
                <a:solidFill>
                  <a:srgbClr val="002060"/>
                </a:solidFill>
                <a:effectLst>
                  <a:outerShdw blurRad="38100" dist="38100" dir="2700000" algn="tl">
                    <a:srgbClr val="000000"/>
                  </a:outerShdw>
                </a:effectLst>
                <a:latin typeface="Garamond" pitchFamily="18" charset="0"/>
              </a:rPr>
              <a:t>Libre-arbitre</a:t>
            </a:r>
            <a:endParaRPr lang="en-US" sz="2400" b="1" dirty="0" smtClean="0">
              <a:solidFill>
                <a:srgbClr val="002060"/>
              </a:solidFill>
              <a:effectLst>
                <a:outerShdw blurRad="38100" dist="38100" dir="2700000" algn="tl">
                  <a:srgbClr val="000000"/>
                </a:outerShdw>
              </a:effectLst>
              <a:latin typeface="Garamond" pitchFamily="18" charset="0"/>
            </a:endParaRPr>
          </a:p>
          <a:p>
            <a:r>
              <a:rPr lang="en-US" sz="2400" b="1" dirty="0" smtClean="0">
                <a:solidFill>
                  <a:srgbClr val="002060"/>
                </a:solidFill>
                <a:effectLst>
                  <a:outerShdw blurRad="38100" dist="38100" dir="2700000" algn="tl">
                    <a:srgbClr val="000000"/>
                  </a:outerShdw>
                </a:effectLst>
                <a:latin typeface="Garamond" pitchFamily="18" charset="0"/>
              </a:rPr>
              <a:t>Conscience</a:t>
            </a:r>
          </a:p>
          <a:p>
            <a:r>
              <a:rPr lang="en-US" sz="2400" b="1" dirty="0" err="1" smtClean="0">
                <a:solidFill>
                  <a:srgbClr val="002060"/>
                </a:solidFill>
                <a:effectLst>
                  <a:outerShdw blurRad="38100" dist="38100" dir="2700000" algn="tl">
                    <a:srgbClr val="000000"/>
                  </a:outerShdw>
                </a:effectLst>
                <a:latin typeface="Garamond" pitchFamily="18" charset="0"/>
              </a:rPr>
              <a:t>Projet</a:t>
            </a:r>
            <a:r>
              <a:rPr lang="en-US" sz="2400" b="1" dirty="0" smtClean="0">
                <a:solidFill>
                  <a:srgbClr val="002060"/>
                </a:solidFill>
                <a:effectLst>
                  <a:outerShdw blurRad="38100" dist="38100" dir="2700000" algn="tl">
                    <a:srgbClr val="000000"/>
                  </a:outerShdw>
                </a:effectLst>
                <a:latin typeface="Garamond" pitchFamily="18" charset="0"/>
              </a:rPr>
              <a:t> </a:t>
            </a:r>
            <a:r>
              <a:rPr lang="en-US" sz="2400" b="1" dirty="0" err="1" smtClean="0">
                <a:solidFill>
                  <a:srgbClr val="002060"/>
                </a:solidFill>
                <a:effectLst>
                  <a:outerShdw blurRad="38100" dist="38100" dir="2700000" algn="tl">
                    <a:srgbClr val="000000"/>
                  </a:outerShdw>
                </a:effectLst>
                <a:latin typeface="Garamond" pitchFamily="18" charset="0"/>
              </a:rPr>
              <a:t>choisi</a:t>
            </a:r>
            <a:endParaRPr lang="en-US" sz="2400" b="1" dirty="0" smtClean="0">
              <a:solidFill>
                <a:srgbClr val="002060"/>
              </a:solidFill>
              <a:effectLst>
                <a:outerShdw blurRad="38100" dist="38100" dir="2700000" algn="tl">
                  <a:srgbClr val="000000"/>
                </a:outerShdw>
              </a:effectLst>
              <a:latin typeface="Garamond" pitchFamily="18" charset="0"/>
            </a:endParaRPr>
          </a:p>
          <a:p>
            <a:r>
              <a:rPr lang="en-US" sz="2400" b="1" dirty="0" smtClean="0">
                <a:solidFill>
                  <a:srgbClr val="002060"/>
                </a:solidFill>
                <a:effectLst>
                  <a:outerShdw blurRad="38100" dist="38100" dir="2700000" algn="tl">
                    <a:srgbClr val="000000"/>
                  </a:outerShdw>
                </a:effectLst>
                <a:latin typeface="Garamond" pitchFamily="18" charset="0"/>
              </a:rPr>
              <a:t>(</a:t>
            </a:r>
            <a:r>
              <a:rPr lang="en-US" sz="2400" b="1" dirty="0" err="1" smtClean="0">
                <a:solidFill>
                  <a:srgbClr val="002060"/>
                </a:solidFill>
                <a:effectLst>
                  <a:outerShdw blurRad="38100" dist="38100" dir="2700000" algn="tl">
                    <a:srgbClr val="000000"/>
                  </a:outerShdw>
                </a:effectLst>
                <a:latin typeface="Garamond" pitchFamily="18" charset="0"/>
              </a:rPr>
              <a:t>réalisation</a:t>
            </a:r>
            <a:r>
              <a:rPr lang="en-US" sz="2400" b="1" dirty="0" smtClean="0">
                <a:solidFill>
                  <a:srgbClr val="002060"/>
                </a:solidFill>
                <a:effectLst>
                  <a:outerShdw blurRad="38100" dist="38100" dir="2700000" algn="tl">
                    <a:srgbClr val="000000"/>
                  </a:outerShdw>
                </a:effectLst>
                <a:latin typeface="Garamond" pitchFamily="18" charset="0"/>
              </a:rPr>
              <a:t>)</a:t>
            </a:r>
            <a:endParaRPr lang="fr-FR" sz="2400" dirty="0">
              <a:solidFill>
                <a:srgbClr val="002060"/>
              </a:solidFill>
              <a:latin typeface="Garamond" pitchFamily="18" charset="0"/>
            </a:endParaRPr>
          </a:p>
        </p:txBody>
      </p:sp>
    </p:spTree>
    <p:extLst>
      <p:ext uri="{BB962C8B-B14F-4D97-AF65-F5344CB8AC3E}">
        <p14:creationId xmlns:p14="http://schemas.microsoft.com/office/powerpoint/2010/main" val="3224609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1944"/>
                                        </p:tgtEl>
                                        <p:attrNameLst>
                                          <p:attrName>style.visibility</p:attrName>
                                        </p:attrNameLst>
                                      </p:cBhvr>
                                      <p:to>
                                        <p:strVal val="visible"/>
                                      </p:to>
                                    </p:set>
                                    <p:animEffect transition="in" filter="fade">
                                      <p:cBhvr>
                                        <p:cTn id="7" dur="1000"/>
                                        <p:tgtEl>
                                          <p:spTgt spid="7219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1941"/>
                                        </p:tgtEl>
                                        <p:attrNameLst>
                                          <p:attrName>style.visibility</p:attrName>
                                        </p:attrNameLst>
                                      </p:cBhvr>
                                      <p:to>
                                        <p:strVal val="visible"/>
                                      </p:to>
                                    </p:set>
                                    <p:animEffect transition="in" filter="fade">
                                      <p:cBhvr>
                                        <p:cTn id="10" dur="1000"/>
                                        <p:tgtEl>
                                          <p:spTgt spid="7219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21945"/>
                                        </p:tgtEl>
                                        <p:attrNameLst>
                                          <p:attrName>style.visibility</p:attrName>
                                        </p:attrNameLst>
                                      </p:cBhvr>
                                      <p:to>
                                        <p:strVal val="visible"/>
                                      </p:to>
                                    </p:set>
                                    <p:animEffect transition="in" filter="fade">
                                      <p:cBhvr>
                                        <p:cTn id="13" dur="1000"/>
                                        <p:tgtEl>
                                          <p:spTgt spid="72194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ppt_x"/>
                                          </p:val>
                                        </p:tav>
                                        <p:tav tm="100000">
                                          <p:val>
                                            <p:strVal val="#ppt_x"/>
                                          </p:val>
                                        </p:tav>
                                      </p:tavLst>
                                    </p:anim>
                                    <p:anim calcmode="lin" valueType="num">
                                      <p:cBhvr additive="base">
                                        <p:cTn id="1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941" grpId="0" animBg="1"/>
      <p:bldP spid="721944" grpId="0" animBg="1"/>
      <p:bldP spid="721945" grpId="0" animBg="1"/>
      <p:bldP spid="2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1811" y="205068"/>
            <a:ext cx="9404723" cy="824289"/>
          </a:xfrm>
        </p:spPr>
        <p:txBody>
          <a:bodyPr/>
          <a:lstStyle/>
          <a:p>
            <a:r>
              <a:rPr lang="fr-FR" dirty="0" smtClean="0">
                <a:latin typeface="Garamond" panose="02020404030301010803" pitchFamily="18" charset="0"/>
              </a:rPr>
              <a:t>Ma vie comme projet, projection</a:t>
            </a:r>
            <a:endParaRPr lang="fr-FR" dirty="0">
              <a:latin typeface="Garamond" panose="02020404030301010803" pitchFamily="18" charset="0"/>
            </a:endParaRPr>
          </a:p>
        </p:txBody>
      </p:sp>
      <p:sp>
        <p:nvSpPr>
          <p:cNvPr id="3" name="Espace réservé du contenu 2"/>
          <p:cNvSpPr>
            <a:spLocks noGrp="1"/>
          </p:cNvSpPr>
          <p:nvPr>
            <p:ph idx="1"/>
          </p:nvPr>
        </p:nvSpPr>
        <p:spPr>
          <a:xfrm>
            <a:off x="304800" y="1168078"/>
            <a:ext cx="10839449" cy="5080322"/>
          </a:xfrm>
        </p:spPr>
        <p:txBody>
          <a:bodyPr>
            <a:normAutofit/>
          </a:bodyPr>
          <a:lstStyle/>
          <a:p>
            <a:r>
              <a:rPr lang="fr-FR" sz="2200" dirty="0">
                <a:latin typeface="Garamond" panose="02020404030301010803" pitchFamily="18" charset="0"/>
              </a:rPr>
              <a:t>Dans la vie, </a:t>
            </a:r>
            <a:r>
              <a:rPr lang="fr-FR" sz="2200" dirty="0" smtClean="0">
                <a:latin typeface="Garamond" panose="02020404030301010803" pitchFamily="18" charset="0"/>
              </a:rPr>
              <a:t>je joue </a:t>
            </a:r>
            <a:r>
              <a:rPr lang="fr-FR" sz="2200" dirty="0">
                <a:latin typeface="Garamond" panose="02020404030301010803" pitchFamily="18" charset="0"/>
              </a:rPr>
              <a:t>un rôle </a:t>
            </a:r>
            <a:r>
              <a:rPr lang="fr-FR" sz="2200" dirty="0" smtClean="0">
                <a:latin typeface="Garamond" panose="02020404030301010803" pitchFamily="18" charset="0"/>
              </a:rPr>
              <a:t>écrit </a:t>
            </a:r>
            <a:r>
              <a:rPr lang="fr-FR" sz="2200" dirty="0">
                <a:latin typeface="Garamond" panose="02020404030301010803" pitchFamily="18" charset="0"/>
              </a:rPr>
              <a:t>exclusivement pour </a:t>
            </a:r>
            <a:r>
              <a:rPr lang="fr-FR" sz="2200" dirty="0" smtClean="0">
                <a:latin typeface="Garamond" panose="02020404030301010803" pitchFamily="18" charset="0"/>
              </a:rPr>
              <a:t>moi </a:t>
            </a:r>
            <a:r>
              <a:rPr lang="fr-FR" sz="2200" dirty="0">
                <a:latin typeface="Garamond" panose="02020404030301010803" pitchFamily="18" charset="0"/>
              </a:rPr>
              <a:t>seul. </a:t>
            </a:r>
            <a:r>
              <a:rPr lang="fr-FR" sz="2200" dirty="0" smtClean="0">
                <a:latin typeface="Garamond" panose="02020404030301010803" pitchFamily="18" charset="0"/>
              </a:rPr>
              <a:t>Je ne puis jouer le rôle d’un autre. Ma propre conscience est la scène où se joue l’avant-première. </a:t>
            </a:r>
          </a:p>
          <a:p>
            <a:r>
              <a:rPr lang="fr-FR" sz="2200" dirty="0" smtClean="0">
                <a:latin typeface="Garamond" panose="02020404030301010803" pitchFamily="18" charset="0"/>
              </a:rPr>
              <a:t>L’origine du texte </a:t>
            </a:r>
            <a:r>
              <a:rPr lang="fr-FR" sz="2200" dirty="0">
                <a:latin typeface="Garamond" panose="02020404030301010803" pitchFamily="18" charset="0"/>
              </a:rPr>
              <a:t>ne se trouve pas dans la société. Celle-ci </a:t>
            </a:r>
            <a:r>
              <a:rPr lang="fr-FR" sz="2200" dirty="0" smtClean="0">
                <a:latin typeface="Garamond" panose="02020404030301010803" pitchFamily="18" charset="0"/>
              </a:rPr>
              <a:t>me souffle </a:t>
            </a:r>
            <a:r>
              <a:rPr lang="fr-FR" sz="2200" dirty="0">
                <a:latin typeface="Garamond" panose="02020404030301010803" pitchFamily="18" charset="0"/>
              </a:rPr>
              <a:t>des </a:t>
            </a:r>
            <a:r>
              <a:rPr lang="fr-FR" sz="2200" dirty="0" smtClean="0">
                <a:latin typeface="Garamond" panose="02020404030301010803" pitchFamily="18" charset="0"/>
              </a:rPr>
              <a:t>répliques, expriment-elles toujours ce que je sens vraiment ? </a:t>
            </a:r>
          </a:p>
          <a:p>
            <a:r>
              <a:rPr lang="fr-FR" sz="2200" dirty="0" smtClean="0">
                <a:latin typeface="Garamond" panose="02020404030301010803" pitchFamily="18" charset="0"/>
              </a:rPr>
              <a:t>Le </a:t>
            </a:r>
            <a:r>
              <a:rPr lang="fr-FR" sz="2200" dirty="0">
                <a:latin typeface="Garamond" panose="02020404030301010803" pitchFamily="18" charset="0"/>
              </a:rPr>
              <a:t>texte que </a:t>
            </a:r>
            <a:r>
              <a:rPr lang="fr-FR" sz="2200" dirty="0" smtClean="0">
                <a:latin typeface="Garamond" panose="02020404030301010803" pitchFamily="18" charset="0"/>
              </a:rPr>
              <a:t>je dis </a:t>
            </a:r>
            <a:r>
              <a:rPr lang="fr-FR" sz="2200" dirty="0">
                <a:latin typeface="Garamond" panose="02020404030301010803" pitchFamily="18" charset="0"/>
              </a:rPr>
              <a:t>n’est pas une prose profane, utilitaire. </a:t>
            </a:r>
            <a:r>
              <a:rPr lang="fr-FR" sz="2200" dirty="0" smtClean="0">
                <a:latin typeface="Garamond" panose="02020404030301010803" pitchFamily="18" charset="0"/>
              </a:rPr>
              <a:t>Je veux </a:t>
            </a:r>
            <a:r>
              <a:rPr lang="fr-FR" sz="2200" dirty="0">
                <a:latin typeface="Garamond" panose="02020404030301010803" pitchFamily="18" charset="0"/>
              </a:rPr>
              <a:t>pouvoir </a:t>
            </a:r>
            <a:r>
              <a:rPr lang="fr-FR" sz="2200" dirty="0" smtClean="0">
                <a:latin typeface="Garamond" panose="02020404030301010803" pitchFamily="18" charset="0"/>
              </a:rPr>
              <a:t>m’exprimer </a:t>
            </a:r>
            <a:r>
              <a:rPr lang="fr-FR" sz="2200" dirty="0">
                <a:latin typeface="Garamond" panose="02020404030301010803" pitchFamily="18" charset="0"/>
              </a:rPr>
              <a:t>de façon poétique, inspirée, avec un langage qui exprime plus le cœur et les émotions vécues que les pensées anonymes, pratiques, impersonnelles. </a:t>
            </a:r>
            <a:endParaRPr lang="fr-FR" sz="2200" dirty="0" smtClean="0">
              <a:latin typeface="Garamond" panose="02020404030301010803" pitchFamily="18" charset="0"/>
            </a:endParaRPr>
          </a:p>
          <a:p>
            <a:r>
              <a:rPr lang="fr-FR" sz="2200" dirty="0" smtClean="0">
                <a:latin typeface="Garamond" panose="02020404030301010803" pitchFamily="18" charset="0"/>
              </a:rPr>
              <a:t>Chaque </a:t>
            </a:r>
            <a:r>
              <a:rPr lang="fr-FR" sz="2200" dirty="0">
                <a:latin typeface="Garamond" panose="02020404030301010803" pitchFamily="18" charset="0"/>
              </a:rPr>
              <a:t>être humain vit sa vie comme projet et comme projection et </a:t>
            </a:r>
            <a:r>
              <a:rPr lang="fr-FR" sz="2200" dirty="0" smtClean="0">
                <a:latin typeface="Garamond" panose="02020404030301010803" pitchFamily="18" charset="0"/>
              </a:rPr>
              <a:t>relit </a:t>
            </a:r>
            <a:r>
              <a:rPr lang="fr-FR" sz="2200" dirty="0">
                <a:latin typeface="Garamond" panose="02020404030301010803" pitchFamily="18" charset="0"/>
              </a:rPr>
              <a:t>son passé </a:t>
            </a:r>
            <a:r>
              <a:rPr lang="fr-FR" sz="2200" dirty="0" smtClean="0">
                <a:latin typeface="Garamond" panose="02020404030301010803" pitchFamily="18" charset="0"/>
              </a:rPr>
              <a:t>comme </a:t>
            </a:r>
            <a:r>
              <a:rPr lang="fr-FR" sz="2200" dirty="0">
                <a:latin typeface="Garamond" panose="02020404030301010803" pitchFamily="18" charset="0"/>
              </a:rPr>
              <a:t>un destin en train de s’accomplir</a:t>
            </a:r>
            <a:endParaRPr lang="fr-FR" sz="2400" dirty="0">
              <a:latin typeface="Garamond" panose="02020404030301010803" pitchFamily="18" charset="0"/>
            </a:endParaRPr>
          </a:p>
          <a:p>
            <a:r>
              <a:rPr lang="fr-FR" sz="2200" dirty="0" smtClean="0">
                <a:latin typeface="Garamond" panose="02020404030301010803" pitchFamily="18" charset="0"/>
              </a:rPr>
              <a:t>Chacun </a:t>
            </a:r>
            <a:r>
              <a:rPr lang="fr-FR" sz="2200" dirty="0">
                <a:latin typeface="Garamond" panose="02020404030301010803" pitchFamily="18" charset="0"/>
              </a:rPr>
              <a:t>de nous est un regard, une voix, des gestes sans pareil. Cela apparaît souvent au moment de la mort ; l’éloge funèbre du défunt fait apparaître la vraie personnalité derrière les </a:t>
            </a:r>
            <a:r>
              <a:rPr lang="fr-FR" sz="2200" dirty="0" smtClean="0">
                <a:latin typeface="Garamond" panose="02020404030301010803" pitchFamily="18" charset="0"/>
              </a:rPr>
              <a:t>masques et les conventions. La vie n’est plus rapportée comme CV professionnel mais comme itinéraire spirituel et moral.</a:t>
            </a:r>
          </a:p>
        </p:txBody>
      </p:sp>
    </p:spTree>
    <p:extLst>
      <p:ext uri="{BB962C8B-B14F-4D97-AF65-F5344CB8AC3E}">
        <p14:creationId xmlns:p14="http://schemas.microsoft.com/office/powerpoint/2010/main" val="32147204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0703" y="247766"/>
            <a:ext cx="9404723" cy="1400530"/>
          </a:xfrm>
        </p:spPr>
        <p:txBody>
          <a:bodyPr/>
          <a:lstStyle/>
          <a:p>
            <a:r>
              <a:rPr lang="fr-FR" dirty="0" smtClean="0">
                <a:latin typeface="Garamond" pitchFamily="18" charset="0"/>
              </a:rPr>
              <a:t>Né de l’amour, né pour aimer ?</a:t>
            </a:r>
            <a:endParaRPr lang="fr-FR" dirty="0">
              <a:latin typeface="Garamond" pitchFamily="18" charset="0"/>
            </a:endParaRPr>
          </a:p>
        </p:txBody>
      </p:sp>
      <p:sp>
        <p:nvSpPr>
          <p:cNvPr id="3" name="Espace réservé du contenu 2"/>
          <p:cNvSpPr>
            <a:spLocks noGrp="1"/>
          </p:cNvSpPr>
          <p:nvPr>
            <p:ph idx="1"/>
          </p:nvPr>
        </p:nvSpPr>
        <p:spPr>
          <a:xfrm>
            <a:off x="567557" y="1639614"/>
            <a:ext cx="7157545" cy="3745767"/>
          </a:xfrm>
        </p:spPr>
        <p:txBody>
          <a:bodyPr>
            <a:normAutofit/>
          </a:bodyPr>
          <a:lstStyle/>
          <a:p>
            <a:r>
              <a:rPr lang="fr-FR" sz="2400" dirty="0">
                <a:latin typeface="Garamond" panose="02020404030301010803" pitchFamily="18" charset="0"/>
              </a:rPr>
              <a:t>La personne, mise au monde comme un enfant, né de l’amour de ses deux parents, et tenant de l’un et de l’autre. Toute notre vie, nous tenons à retrouver notre tout premier rôle, celui de bien-aimé, porteur d’espoir, innocent, </a:t>
            </a:r>
            <a:r>
              <a:rPr lang="fr-FR" sz="2400" dirty="0" smtClean="0">
                <a:latin typeface="Garamond" panose="02020404030301010803" pitchFamily="18" charset="0"/>
              </a:rPr>
              <a:t>naturel</a:t>
            </a:r>
            <a:r>
              <a:rPr lang="fr-FR" sz="2400" dirty="0">
                <a:latin typeface="Garamond" panose="02020404030301010803" pitchFamily="18" charset="0"/>
              </a:rPr>
              <a:t>, semblable à nul autre. </a:t>
            </a:r>
            <a:endParaRPr lang="fr-FR" sz="2400" dirty="0" smtClean="0">
              <a:latin typeface="Garamond" panose="02020404030301010803" pitchFamily="18" charset="0"/>
            </a:endParaRPr>
          </a:p>
          <a:p>
            <a:r>
              <a:rPr lang="fr-FR" sz="2400" dirty="0" smtClean="0">
                <a:latin typeface="Garamond" panose="02020404030301010803" pitchFamily="18" charset="0"/>
              </a:rPr>
              <a:t>Notre tout premier rôle : donner la plus grande joie en réponse à l’amour des parents. Chaque personne aspire d’abord à être la personne la plus aimée, la plus vénérée. Puis la personne qui aime et vénère le plus.</a:t>
            </a:r>
            <a:endParaRPr lang="fr-FR" sz="2400" dirty="0">
              <a:latin typeface="Garamond" panose="02020404030301010803" pitchFamily="18" charset="0"/>
            </a:endParaRPr>
          </a:p>
          <a:p>
            <a:endParaRPr lang="fr-FR" dirty="0"/>
          </a:p>
        </p:txBody>
      </p:sp>
      <p:sp>
        <p:nvSpPr>
          <p:cNvPr id="4" name="Rectangle 3"/>
          <p:cNvSpPr/>
          <p:nvPr/>
        </p:nvSpPr>
        <p:spPr>
          <a:xfrm>
            <a:off x="986658" y="5699236"/>
            <a:ext cx="10242331"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lvl="0"/>
            <a:r>
              <a:rPr lang="fr-FR" sz="2400" dirty="0">
                <a:latin typeface="Garamond" panose="02020404030301010803" pitchFamily="18" charset="0"/>
              </a:rPr>
              <a:t>« Le monde est né de l'amour, il est soutenu par l'amour, il va vers l'amour et il entre dans l'amour. » </a:t>
            </a:r>
            <a:r>
              <a:rPr lang="fr-FR" sz="2400" dirty="0" smtClean="0">
                <a:latin typeface="Garamond" panose="02020404030301010803" pitchFamily="18" charset="0"/>
              </a:rPr>
              <a:t> (Saint </a:t>
            </a:r>
            <a:r>
              <a:rPr lang="fr-FR" sz="2400" dirty="0">
                <a:latin typeface="Garamond" panose="02020404030301010803" pitchFamily="18" charset="0"/>
              </a:rPr>
              <a:t>François de </a:t>
            </a:r>
            <a:r>
              <a:rPr lang="fr-FR" sz="2400" dirty="0" smtClean="0">
                <a:latin typeface="Garamond" panose="02020404030301010803" pitchFamily="18" charset="0"/>
              </a:rPr>
              <a:t>Sales1567-1622)</a:t>
            </a:r>
            <a:endParaRPr lang="fr-FR" sz="2400" dirty="0">
              <a:latin typeface="Garamond" panose="02020404030301010803" pitchFamily="18" charset="0"/>
            </a:endParaRPr>
          </a:p>
        </p:txBody>
      </p:sp>
      <p:pic>
        <p:nvPicPr>
          <p:cNvPr id="1025" name="Picture 1" descr="One day young : maman et bébé, un jour après l'accouchemen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87717" y="2144110"/>
            <a:ext cx="3241271" cy="32412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HelveticaNeueLTComRoman"/>
              </a:rPr>
              <a:t/>
            </a:r>
            <a:br>
              <a:rPr kumimoji="0" lang="fr-FR" altLang="fr-FR" sz="1200" b="0" i="0" u="none" strike="noStrike" cap="none" normalizeH="0" baseline="0" smtClean="0">
                <a:ln>
                  <a:noFill/>
                </a:ln>
                <a:solidFill>
                  <a:srgbClr val="000000"/>
                </a:solidFill>
                <a:effectLst/>
                <a:latin typeface="HelveticaNeueLTComRoman"/>
              </a:rPr>
            </a:b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pic>
        <p:nvPicPr>
          <p:cNvPr id="12" name="Picture 1" descr="Bébé et sa mama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87717" y="2144110"/>
            <a:ext cx="3241272" cy="3241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53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727599" cy="808523"/>
          </a:xfrm>
        </p:spPr>
        <p:txBody>
          <a:bodyPr/>
          <a:lstStyle/>
          <a:p>
            <a:r>
              <a:rPr lang="fr-FR" sz="3200" dirty="0">
                <a:latin typeface="Garamond" panose="02020404030301010803" pitchFamily="18" charset="0"/>
              </a:rPr>
              <a:t>S</a:t>
            </a:r>
            <a:r>
              <a:rPr lang="fr-FR" sz="3200" dirty="0" smtClean="0">
                <a:latin typeface="Garamond" panose="02020404030301010803" pitchFamily="18" charset="0"/>
              </a:rPr>
              <a:t>elf</a:t>
            </a:r>
            <a:r>
              <a:rPr lang="fr-FR" sz="3200" dirty="0">
                <a:latin typeface="Garamond" panose="02020404030301010803" pitchFamily="18" charset="0"/>
              </a:rPr>
              <a:t> </a:t>
            </a:r>
            <a:r>
              <a:rPr lang="fr-FR" sz="3200" dirty="0" smtClean="0">
                <a:latin typeface="Garamond" panose="02020404030301010803" pitchFamily="18" charset="0"/>
              </a:rPr>
              <a:t>: </a:t>
            </a:r>
            <a:r>
              <a:rPr lang="fr-FR" sz="3200" dirty="0">
                <a:latin typeface="Garamond" panose="02020404030301010803" pitchFamily="18" charset="0"/>
              </a:rPr>
              <a:t>rapporter sa </a:t>
            </a:r>
            <a:r>
              <a:rPr lang="fr-FR" sz="3200" dirty="0" smtClean="0">
                <a:latin typeface="Garamond" panose="02020404030301010803" pitchFamily="18" charset="0"/>
              </a:rPr>
              <a:t>vie (« vous serez des dieux ! »)</a:t>
            </a:r>
            <a:endParaRPr lang="fr-FR" dirty="0">
              <a:latin typeface="Garamond" panose="02020404030301010803" pitchFamily="18" charset="0"/>
            </a:endParaRPr>
          </a:p>
        </p:txBody>
      </p:sp>
      <p:pic>
        <p:nvPicPr>
          <p:cNvPr id="7169" name="Picture 1" descr="The Shaming Of The Selfi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21408780">
            <a:off x="8306469" y="1516601"/>
            <a:ext cx="2709266" cy="2378797"/>
          </a:xfrm>
          <a:prstGeom prst="rect">
            <a:avLst/>
          </a:prstGeom>
          <a:noFill/>
          <a:effectLst>
            <a:reflection blurRad="6350" stA="50000" endA="295" endPos="92000" dist="101600" dir="5400000" sy="-100000" algn="bl" rotWithShape="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530565" y="1574298"/>
            <a:ext cx="7399490" cy="415498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fr-FR" sz="2400" dirty="0" smtClean="0">
                <a:latin typeface="Garamond" panose="02020404030301010803" pitchFamily="18" charset="0"/>
              </a:rPr>
              <a:t>Depuis toujours, la plupart des êtres humains ont vécu un rôle individuel et social largement écrit pas les autres </a:t>
            </a:r>
          </a:p>
          <a:p>
            <a:r>
              <a:rPr lang="fr-FR" sz="2400" dirty="0" smtClean="0">
                <a:latin typeface="Garamond" panose="02020404030301010803" pitchFamily="18" charset="0"/>
              </a:rPr>
              <a:t>et tracé d’avance.</a:t>
            </a:r>
          </a:p>
          <a:p>
            <a:endParaRPr lang="fr-FR" sz="2400" dirty="0">
              <a:latin typeface="Garamond" panose="02020404030301010803" pitchFamily="18" charset="0"/>
            </a:endParaRPr>
          </a:p>
          <a:p>
            <a:r>
              <a:rPr lang="fr-FR" sz="2400" dirty="0" smtClean="0">
                <a:latin typeface="Garamond" panose="02020404030301010803" pitchFamily="18" charset="0"/>
              </a:rPr>
              <a:t>Depuis quelques années, se développe une tendance de chaque personne à vouloir et pouvoir </a:t>
            </a:r>
            <a:r>
              <a:rPr lang="fr-FR" sz="2400" dirty="0" smtClean="0">
                <a:solidFill>
                  <a:srgbClr val="FF0000"/>
                </a:solidFill>
                <a:latin typeface="Garamond" panose="02020404030301010803" pitchFamily="18" charset="0"/>
              </a:rPr>
              <a:t>se mettre en scène, se produire,</a:t>
            </a:r>
            <a:r>
              <a:rPr lang="fr-FR" sz="2400" dirty="0" smtClean="0">
                <a:latin typeface="Garamond" panose="02020404030301010803" pitchFamily="18" charset="0"/>
              </a:rPr>
              <a:t> être le principal décorateur, musicien, acteur </a:t>
            </a:r>
            <a:r>
              <a:rPr lang="fr-FR" sz="2400" dirty="0" err="1" smtClean="0">
                <a:latin typeface="Garamond" panose="02020404030301010803" pitchFamily="18" charset="0"/>
              </a:rPr>
              <a:t>etc</a:t>
            </a:r>
            <a:r>
              <a:rPr lang="fr-FR" sz="2400" dirty="0" smtClean="0">
                <a:latin typeface="Garamond" panose="02020404030301010803" pitchFamily="18" charset="0"/>
              </a:rPr>
              <a:t> … de sa vie.</a:t>
            </a:r>
          </a:p>
          <a:p>
            <a:endParaRPr lang="fr-FR" sz="2400" dirty="0">
              <a:latin typeface="Garamond" panose="02020404030301010803" pitchFamily="18" charset="0"/>
            </a:endParaRPr>
          </a:p>
          <a:p>
            <a:r>
              <a:rPr lang="fr-FR" sz="2400" dirty="0" smtClean="0">
                <a:latin typeface="Garamond" panose="02020404030301010803" pitchFamily="18" charset="0"/>
              </a:rPr>
              <a:t>Chacun veut ainsi jouer son rôle unique où il est sa propre star et sa propre icône.</a:t>
            </a:r>
            <a:endParaRPr lang="fr-FR" sz="2400" dirty="0">
              <a:latin typeface="Garamond" panose="02020404030301010803" pitchFamily="18" charset="0"/>
            </a:endParaRPr>
          </a:p>
        </p:txBody>
      </p:sp>
    </p:spTree>
    <p:extLst>
      <p:ext uri="{BB962C8B-B14F-4D97-AF65-F5344CB8AC3E}">
        <p14:creationId xmlns:p14="http://schemas.microsoft.com/office/powerpoint/2010/main" val="29837157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Garamond" pitchFamily="18" charset="0"/>
              </a:rPr>
              <a:t>Le premier rôle</a:t>
            </a:r>
            <a:endParaRPr lang="fr-FR" dirty="0">
              <a:latin typeface="Garamond" pitchFamily="18" charset="0"/>
            </a:endParaRPr>
          </a:p>
        </p:txBody>
      </p:sp>
      <p:sp>
        <p:nvSpPr>
          <p:cNvPr id="5" name="Espace réservé du contenu 4"/>
          <p:cNvSpPr>
            <a:spLocks noGrp="1"/>
          </p:cNvSpPr>
          <p:nvPr>
            <p:ph idx="1"/>
          </p:nvPr>
        </p:nvSpPr>
        <p:spPr/>
        <p:txBody>
          <a:bodyPr>
            <a:normAutofit/>
          </a:bodyPr>
          <a:lstStyle/>
          <a:p>
            <a:r>
              <a:rPr lang="fr-FR" sz="2800" dirty="0" smtClean="0">
                <a:latin typeface="Garamond" pitchFamily="18" charset="0"/>
              </a:rPr>
              <a:t>La Bible dévoile l’Acte I, scène 1 : le surgissement des premiers personnages dans le scénario de Dieu</a:t>
            </a:r>
          </a:p>
          <a:p>
            <a:r>
              <a:rPr lang="fr-FR" sz="2800" dirty="0" smtClean="0">
                <a:latin typeface="Garamond" pitchFamily="18" charset="0"/>
              </a:rPr>
              <a:t>Tout commence par un monologue d’Adam, nommant les animaux. Mais il n’est pas bon que l’homme soit seul. La deuxième personne va donc surgir.</a:t>
            </a:r>
          </a:p>
          <a:p>
            <a:r>
              <a:rPr lang="fr-FR" sz="2800" dirty="0" smtClean="0">
                <a:latin typeface="Garamond" pitchFamily="18" charset="0"/>
              </a:rPr>
              <a:t>S’ensuit la scène tragique où les paroles du serpent vont entraîner les premiers ancêtres dans un rôle contraire à la volonté de Dieu.</a:t>
            </a:r>
            <a:endParaRPr lang="fr-FR" sz="2800" dirty="0">
              <a:latin typeface="Garamond" pitchFamily="18" charset="0"/>
            </a:endParaRPr>
          </a:p>
        </p:txBody>
      </p:sp>
    </p:spTree>
    <p:extLst>
      <p:ext uri="{BB962C8B-B14F-4D97-AF65-F5344CB8AC3E}">
        <p14:creationId xmlns:p14="http://schemas.microsoft.com/office/powerpoint/2010/main" val="3271120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846676" cy="1400530"/>
          </a:xfrm>
        </p:spPr>
        <p:txBody>
          <a:bodyPr>
            <a:normAutofit/>
          </a:bodyPr>
          <a:lstStyle/>
          <a:p>
            <a:r>
              <a:rPr lang="fr-FR"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Garamond" pitchFamily="18" charset="0"/>
              </a:rPr>
              <a:t>Le Moi Absolu et le Toi Absolu</a:t>
            </a:r>
            <a:endParaRPr lang="fr-FR"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Garamond" pitchFamily="18" charset="0"/>
            </a:endParaRPr>
          </a:p>
        </p:txBody>
      </p:sp>
      <p:pic>
        <p:nvPicPr>
          <p:cNvPr id="3073" name="Picture 1" descr="http://www.cineclubdecaen.com/peinture/peintres/michelange/six06c6.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35361" y="1578373"/>
            <a:ext cx="7925770" cy="3787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Flèche courbée vers le bas 7"/>
          <p:cNvSpPr/>
          <p:nvPr/>
        </p:nvSpPr>
        <p:spPr>
          <a:xfrm rot="21389775" flipH="1">
            <a:off x="2240825" y="3254399"/>
            <a:ext cx="2727905" cy="41549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Rectangle 8"/>
          <p:cNvSpPr/>
          <p:nvPr/>
        </p:nvSpPr>
        <p:spPr>
          <a:xfrm>
            <a:off x="8261131" y="1570075"/>
            <a:ext cx="2932386" cy="83099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fr-FR" sz="2400" dirty="0">
                <a:latin typeface="Garamond" pitchFamily="18" charset="0"/>
              </a:rPr>
              <a:t>Moi </a:t>
            </a:r>
            <a:r>
              <a:rPr lang="fr-FR" sz="2400" dirty="0" smtClean="0">
                <a:latin typeface="Garamond" pitchFamily="18" charset="0"/>
              </a:rPr>
              <a:t>Absolu</a:t>
            </a:r>
          </a:p>
          <a:p>
            <a:r>
              <a:rPr lang="fr-FR" sz="2400" dirty="0" smtClean="0">
                <a:latin typeface="Garamond" pitchFamily="18" charset="0"/>
              </a:rPr>
              <a:t>Personne Divine</a:t>
            </a:r>
            <a:endParaRPr lang="fr-FR" sz="2400" dirty="0">
              <a:latin typeface="Garamond" pitchFamily="18" charset="0"/>
            </a:endParaRPr>
          </a:p>
        </p:txBody>
      </p:sp>
      <p:sp>
        <p:nvSpPr>
          <p:cNvPr id="10" name="Rectangle 9"/>
          <p:cNvSpPr/>
          <p:nvPr/>
        </p:nvSpPr>
        <p:spPr>
          <a:xfrm>
            <a:off x="329427" y="5365581"/>
            <a:ext cx="5708765"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fr-FR" sz="2400" dirty="0" smtClean="0">
                <a:latin typeface="Garamond" pitchFamily="18" charset="0"/>
              </a:rPr>
              <a:t>Toi Absolu = égal de Dieu, </a:t>
            </a:r>
            <a:r>
              <a:rPr lang="fr-FR" sz="2400" dirty="0" err="1" smtClean="0">
                <a:latin typeface="Garamond" pitchFamily="18" charset="0"/>
              </a:rPr>
              <a:t>co</a:t>
            </a:r>
            <a:r>
              <a:rPr lang="fr-FR" sz="2400" dirty="0" smtClean="0">
                <a:latin typeface="Garamond" pitchFamily="18" charset="0"/>
              </a:rPr>
              <a:t>-créateur</a:t>
            </a:r>
          </a:p>
          <a:p>
            <a:r>
              <a:rPr lang="fr-FR" sz="2400" dirty="0" smtClean="0">
                <a:latin typeface="Garamond" pitchFamily="18" charset="0"/>
              </a:rPr>
              <a:t>Personne Humaine</a:t>
            </a:r>
          </a:p>
          <a:p>
            <a:r>
              <a:rPr lang="fr-FR" sz="2400" dirty="0" smtClean="0">
                <a:latin typeface="Garamond" pitchFamily="18" charset="0"/>
              </a:rPr>
              <a:t>Première personne du singulier (premier rôle)</a:t>
            </a:r>
            <a:endParaRPr lang="fr-FR" sz="2400" dirty="0">
              <a:latin typeface="Garamond" pitchFamily="18" charset="0"/>
            </a:endParaRPr>
          </a:p>
        </p:txBody>
      </p:sp>
    </p:spTree>
    <p:extLst>
      <p:ext uri="{BB962C8B-B14F-4D97-AF65-F5344CB8AC3E}">
        <p14:creationId xmlns:p14="http://schemas.microsoft.com/office/powerpoint/2010/main" val="10828563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Peinture de Michelangelo la création d'Adam Chapelle Sixtine "/>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651730" y="1700808"/>
            <a:ext cx="2732303" cy="17294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Peinture de Michelangelo la création d'Adam Chapelle Sixtine "/>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rcRect/>
          <a:stretch/>
        </p:blipFill>
        <p:spPr bwMode="auto">
          <a:xfrm rot="10800000" flipH="1">
            <a:off x="662152" y="3445825"/>
            <a:ext cx="2645842" cy="17321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Peinture de Michelangelo la création d'Adam Chapelle Sixtine "/>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384032" y="1700808"/>
            <a:ext cx="5569875" cy="34771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30931" y="2744149"/>
            <a:ext cx="2023311" cy="646331"/>
          </a:xfrm>
          <a:prstGeom prst="rect">
            <a:avLst/>
          </a:prstGeom>
        </p:spPr>
        <p:txBody>
          <a:bodyPr wrap="none">
            <a:spAutoFit/>
          </a:bodyPr>
          <a:lstStyle/>
          <a:p>
            <a:r>
              <a:rPr lang="fr-FR"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Que fais</a:t>
            </a:r>
            <a:endParaRPr lang="fr-FR"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Rectangle 6"/>
          <p:cNvSpPr/>
          <p:nvPr/>
        </p:nvSpPr>
        <p:spPr>
          <a:xfrm>
            <a:off x="6480043" y="4531618"/>
            <a:ext cx="1532792" cy="646331"/>
          </a:xfrm>
          <a:prstGeom prst="rect">
            <a:avLst/>
          </a:prstGeom>
        </p:spPr>
        <p:txBody>
          <a:bodyPr wrap="none">
            <a:spAutoFit/>
          </a:bodyPr>
          <a:lstStyle/>
          <a:p>
            <a:r>
              <a:rPr lang="fr-FR"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tu là ?</a:t>
            </a:r>
            <a:endParaRPr lang="fr-FR"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Titre 4"/>
          <p:cNvSpPr>
            <a:spLocks noGrp="1"/>
          </p:cNvSpPr>
          <p:nvPr>
            <p:ph type="title"/>
          </p:nvPr>
        </p:nvSpPr>
        <p:spPr>
          <a:xfrm>
            <a:off x="662152" y="5177948"/>
            <a:ext cx="10799655" cy="1400530"/>
          </a:xfrm>
        </p:spPr>
        <p:txBody>
          <a:bodyPr>
            <a:noAutofit/>
          </a:bodyPr>
          <a:lstStyle/>
          <a:p>
            <a:r>
              <a:rPr lang="fr-FR"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Garamond" pitchFamily="18" charset="0"/>
                <a:cs typeface="Aparajita" pitchFamily="34" charset="0"/>
              </a:rPr>
              <a:t>La </a:t>
            </a:r>
            <a:r>
              <a:rPr lang="fr-FR"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Garamond" pitchFamily="18" charset="0"/>
                <a:cs typeface="Aparajita" pitchFamily="34" charset="0"/>
              </a:rPr>
              <a:t>Deuxième Personne du Singulier (le deuxième rôle)</a:t>
            </a:r>
            <a:endParaRPr lang="fr-FR"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Garamond" pitchFamily="18" charset="0"/>
            </a:endParaRPr>
          </a:p>
        </p:txBody>
      </p:sp>
    </p:spTree>
    <p:extLst>
      <p:ext uri="{BB962C8B-B14F-4D97-AF65-F5344CB8AC3E}">
        <p14:creationId xmlns:p14="http://schemas.microsoft.com/office/powerpoint/2010/main" val="196924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0 0 L 0.25 0 E" pathEditMode="relative" ptsTypes="">
                                      <p:cBhvr>
                                        <p:cTn id="11" dur="2000" fill="hold"/>
                                        <p:tgtEl>
                                          <p:spTgt spid="3"/>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7213" y="153174"/>
            <a:ext cx="9404723" cy="729696"/>
          </a:xfrm>
        </p:spPr>
        <p:txBody>
          <a:bodyPr/>
          <a:lstStyle/>
          <a:p>
            <a:r>
              <a:rPr lang="fr-FR" sz="3200" dirty="0" smtClean="0">
                <a:latin typeface="Garamond" pitchFamily="18" charset="0"/>
              </a:rPr>
              <a:t>Ne savez-vous pas que vous êtes des dieux ?</a:t>
            </a:r>
            <a:endParaRPr lang="fr-FR" sz="3200" dirty="0">
              <a:latin typeface="Garamond" pitchFamily="18" charset="0"/>
            </a:endParaRPr>
          </a:p>
        </p:txBody>
      </p:sp>
      <p:sp>
        <p:nvSpPr>
          <p:cNvPr id="3" name="Espace réservé du contenu 2"/>
          <p:cNvSpPr>
            <a:spLocks noGrp="1"/>
          </p:cNvSpPr>
          <p:nvPr>
            <p:ph idx="1"/>
          </p:nvPr>
        </p:nvSpPr>
        <p:spPr>
          <a:xfrm>
            <a:off x="2632841" y="1261241"/>
            <a:ext cx="6952593" cy="5400783"/>
          </a:xfrm>
        </p:spPr>
        <p:txBody>
          <a:bodyPr>
            <a:normAutofit/>
          </a:bodyPr>
          <a:lstStyle/>
          <a:p>
            <a:r>
              <a:rPr lang="fr-FR" sz="2400" dirty="0">
                <a:latin typeface="Garamond" panose="02020404030301010803" pitchFamily="18" charset="0"/>
              </a:rPr>
              <a:t>Dans </a:t>
            </a:r>
            <a:r>
              <a:rPr lang="fr-FR" sz="2400" dirty="0" smtClean="0">
                <a:latin typeface="Garamond" panose="02020404030301010803" pitchFamily="18" charset="0"/>
              </a:rPr>
              <a:t>les textes sacrés, </a:t>
            </a:r>
            <a:r>
              <a:rPr lang="fr-FR" sz="2400" dirty="0">
                <a:latin typeface="Garamond" panose="02020404030301010803" pitchFamily="18" charset="0"/>
              </a:rPr>
              <a:t>Dieu donne un rôle (une position, une fonction, un but) à chaque entité, par rapport au but de l’ensemble et au but de la création. Le rôle le plus central est exercé par les êtres humains, appelés à devenir </a:t>
            </a:r>
            <a:r>
              <a:rPr lang="fr-FR" sz="2400" dirty="0" err="1">
                <a:latin typeface="Garamond" panose="02020404030301010803" pitchFamily="18" charset="0"/>
              </a:rPr>
              <a:t>co</a:t>
            </a:r>
            <a:r>
              <a:rPr lang="fr-FR" sz="2400" dirty="0">
                <a:latin typeface="Garamond" panose="02020404030301010803" pitchFamily="18" charset="0"/>
              </a:rPr>
              <a:t>-créateurs et héritiers de Dieu. Cette identité est résumée dans le nom et le prénom. Un roi ou un dignitaire religieux se voit attribuer un nom nouveau, qui résume son rôle, sa mission d’élu. </a:t>
            </a:r>
            <a:endParaRPr lang="fr-FR" sz="2400" dirty="0" smtClean="0">
              <a:latin typeface="Garamond" panose="02020404030301010803" pitchFamily="18" charset="0"/>
            </a:endParaRPr>
          </a:p>
          <a:p>
            <a:r>
              <a:rPr lang="fr-FR" sz="2400" dirty="0" smtClean="0">
                <a:latin typeface="Garamond" panose="02020404030301010803" pitchFamily="18" charset="0"/>
              </a:rPr>
              <a:t>La </a:t>
            </a:r>
            <a:r>
              <a:rPr lang="fr-FR" sz="2400" dirty="0">
                <a:latin typeface="Garamond" panose="02020404030301010803" pitchFamily="18" charset="0"/>
              </a:rPr>
              <a:t>notion de rôle commence avec ce sentiment d’être le plus aimé. D’ailleurs au vingtième siècle, les acteurs sont devenus l’objet d’un culte, avec le statut de demi-dieux. Leur voix, leur physique, leur magnétisme, leurs rôles créent un puissant élan d’identification. </a:t>
            </a:r>
          </a:p>
          <a:p>
            <a:endParaRPr lang="fr-FR" dirty="0"/>
          </a:p>
        </p:txBody>
      </p:sp>
      <p:pic>
        <p:nvPicPr>
          <p:cNvPr id="8194" name="Picture 2" descr="Alain Delon">
            <a:hlinkClick r:id="rId2"/>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782891" y="4055048"/>
            <a:ext cx="2364825" cy="240407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va Gardner....ranked as the 25th greatest actress by AFI."/>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11936" y="1261241"/>
            <a:ext cx="2409108" cy="218604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aesa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7213" y="1093021"/>
            <a:ext cx="2175109" cy="2716979"/>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greta garb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2731" y="3852150"/>
            <a:ext cx="2124075" cy="280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515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0705" y="314229"/>
            <a:ext cx="9404723" cy="840055"/>
          </a:xfrm>
        </p:spPr>
        <p:txBody>
          <a:bodyPr/>
          <a:lstStyle/>
          <a:p>
            <a:r>
              <a:rPr lang="fr-FR" dirty="0" smtClean="0">
                <a:latin typeface="Garamond" panose="02020404030301010803" pitchFamily="18" charset="0"/>
              </a:rPr>
              <a:t>Etymologie et définition</a:t>
            </a:r>
            <a:endParaRPr lang="fr-FR" dirty="0">
              <a:latin typeface="Garamond" panose="02020404030301010803" pitchFamily="18" charset="0"/>
            </a:endParaRPr>
          </a:p>
        </p:txBody>
      </p:sp>
      <p:sp>
        <p:nvSpPr>
          <p:cNvPr id="3" name="Espace réservé du contenu 2"/>
          <p:cNvSpPr>
            <a:spLocks noGrp="1"/>
          </p:cNvSpPr>
          <p:nvPr>
            <p:ph idx="1"/>
          </p:nvPr>
        </p:nvSpPr>
        <p:spPr>
          <a:xfrm>
            <a:off x="740705" y="1154284"/>
            <a:ext cx="10389750" cy="5309578"/>
          </a:xfrm>
        </p:spPr>
        <p:style>
          <a:lnRef idx="2">
            <a:schemeClr val="accent3"/>
          </a:lnRef>
          <a:fillRef idx="1">
            <a:schemeClr val="lt1"/>
          </a:fillRef>
          <a:effectRef idx="0">
            <a:schemeClr val="accent3"/>
          </a:effectRef>
          <a:fontRef idx="minor">
            <a:schemeClr val="dk1"/>
          </a:fontRef>
        </p:style>
        <p:txBody>
          <a:bodyPr>
            <a:normAutofit lnSpcReduction="10000"/>
          </a:bodyPr>
          <a:lstStyle/>
          <a:p>
            <a:r>
              <a:rPr lang="fr-FR" dirty="0" smtClean="0"/>
              <a:t>Rota (roue) =&gt; </a:t>
            </a:r>
            <a:r>
              <a:rPr lang="fr-FR" dirty="0" err="1" smtClean="0"/>
              <a:t>rotulus</a:t>
            </a:r>
            <a:r>
              <a:rPr lang="fr-FR" dirty="0" smtClean="0"/>
              <a:t> (rouleau). En forme de rouleau =&gt; Rouleaux de papier</a:t>
            </a:r>
          </a:p>
          <a:p>
            <a:r>
              <a:rPr lang="fr-FR" dirty="0" smtClean="0"/>
              <a:t>Cahier des charges, liste, registre où étaient inscrits les nouveaux soldats</a:t>
            </a:r>
          </a:p>
          <a:p>
            <a:r>
              <a:rPr lang="fr-FR" dirty="0" smtClean="0"/>
              <a:t>Registre attribuant les tâches d’un équipage</a:t>
            </a:r>
          </a:p>
          <a:p>
            <a:r>
              <a:rPr lang="fr-FR" dirty="0" smtClean="0"/>
              <a:t>Répertoire des contribuables</a:t>
            </a:r>
          </a:p>
          <a:p>
            <a:r>
              <a:rPr lang="fr-FR" dirty="0"/>
              <a:t>Registre où </a:t>
            </a:r>
            <a:r>
              <a:rPr lang="fr-FR" dirty="0" smtClean="0"/>
              <a:t>figurent </a:t>
            </a:r>
            <a:r>
              <a:rPr lang="fr-FR" dirty="0"/>
              <a:t>les affaires soumises à un tribunal</a:t>
            </a:r>
            <a:r>
              <a:rPr lang="fr-FR" dirty="0" smtClean="0"/>
              <a:t>.</a:t>
            </a:r>
          </a:p>
          <a:p>
            <a:r>
              <a:rPr lang="fr-FR" dirty="0" smtClean="0"/>
              <a:t>Ensemble des répliques (</a:t>
            </a:r>
            <a:r>
              <a:rPr lang="fr-FR" dirty="0" smtClean="0">
                <a:solidFill>
                  <a:srgbClr val="FF0000"/>
                </a:solidFill>
              </a:rPr>
              <a:t>paroles</a:t>
            </a:r>
            <a:r>
              <a:rPr lang="fr-FR" dirty="0" smtClean="0"/>
              <a:t>) que doit dire un acteur</a:t>
            </a:r>
          </a:p>
          <a:p>
            <a:r>
              <a:rPr lang="fr-FR" dirty="0" smtClean="0"/>
              <a:t>Place d’une artiste dans </a:t>
            </a:r>
            <a:r>
              <a:rPr lang="fr-FR" dirty="0"/>
              <a:t>une </a:t>
            </a:r>
            <a:r>
              <a:rPr lang="fr-FR" dirty="0" smtClean="0"/>
              <a:t>pièce, </a:t>
            </a:r>
            <a:r>
              <a:rPr lang="fr-FR" dirty="0"/>
              <a:t>un film, un ballet, un spectacle. </a:t>
            </a:r>
            <a:endParaRPr lang="fr-FR" dirty="0" smtClean="0"/>
          </a:p>
          <a:p>
            <a:r>
              <a:rPr lang="fr-FR" dirty="0" smtClean="0">
                <a:solidFill>
                  <a:srgbClr val="FF0000"/>
                </a:solidFill>
              </a:rPr>
              <a:t>Personnage</a:t>
            </a:r>
            <a:r>
              <a:rPr lang="fr-FR" dirty="0" smtClean="0"/>
              <a:t> joué par l’artiste</a:t>
            </a:r>
          </a:p>
          <a:p>
            <a:r>
              <a:rPr lang="fr-FR" dirty="0" smtClean="0"/>
              <a:t>Comportement dans la vie sociale =&gt; Statut, fonction, poste</a:t>
            </a:r>
          </a:p>
          <a:p>
            <a:r>
              <a:rPr lang="fr-FR" dirty="0">
                <a:solidFill>
                  <a:srgbClr val="FF0000"/>
                </a:solidFill>
              </a:rPr>
              <a:t>Action</a:t>
            </a:r>
            <a:r>
              <a:rPr lang="fr-FR" dirty="0"/>
              <a:t> que l'on a sur quelque chose; </a:t>
            </a:r>
            <a:r>
              <a:rPr lang="fr-FR" dirty="0">
                <a:solidFill>
                  <a:srgbClr val="FF0000"/>
                </a:solidFill>
              </a:rPr>
              <a:t>influence</a:t>
            </a:r>
            <a:r>
              <a:rPr lang="fr-FR" dirty="0"/>
              <a:t> que l'on exerce; place tenue par quelqu'un ou par quelque </a:t>
            </a:r>
            <a:r>
              <a:rPr lang="fr-FR" dirty="0" smtClean="0"/>
              <a:t>chose</a:t>
            </a:r>
          </a:p>
          <a:p>
            <a:r>
              <a:rPr lang="fr-FR" dirty="0"/>
              <a:t>Modèle organisé de conduite, relatif à une certaine position dans la société ou dans un groupe et corrélatif à l'attente des autres ou du groupe`` </a:t>
            </a:r>
          </a:p>
        </p:txBody>
      </p:sp>
    </p:spTree>
    <p:extLst>
      <p:ext uri="{BB962C8B-B14F-4D97-AF65-F5344CB8AC3E}">
        <p14:creationId xmlns:p14="http://schemas.microsoft.com/office/powerpoint/2010/main" val="684791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Garamond" pitchFamily="18" charset="0"/>
              </a:rPr>
              <a:t>Rôle et vie spirituelle</a:t>
            </a:r>
            <a:endParaRPr lang="fr-FR" dirty="0">
              <a:latin typeface="Garamond" pitchFamily="18" charset="0"/>
            </a:endParaRPr>
          </a:p>
        </p:txBody>
      </p:sp>
      <p:sp>
        <p:nvSpPr>
          <p:cNvPr id="3" name="Espace réservé du contenu 2"/>
          <p:cNvSpPr>
            <a:spLocks noGrp="1"/>
          </p:cNvSpPr>
          <p:nvPr>
            <p:ph idx="1"/>
          </p:nvPr>
        </p:nvSpPr>
        <p:spPr>
          <a:xfrm>
            <a:off x="583324" y="2052918"/>
            <a:ext cx="9466529" cy="4195481"/>
          </a:xfrm>
        </p:spPr>
        <p:txBody>
          <a:bodyPr>
            <a:noAutofit/>
          </a:bodyPr>
          <a:lstStyle/>
          <a:p>
            <a:r>
              <a:rPr lang="fr-FR" sz="2400" dirty="0">
                <a:latin typeface="Garamond" pitchFamily="18" charset="0"/>
              </a:rPr>
              <a:t>En fait chaque être humain se sent, un jour ou l’autre, appelé à jouer un rôle royal et sacré, représentatif, d’icône.</a:t>
            </a:r>
          </a:p>
          <a:p>
            <a:r>
              <a:rPr lang="fr-FR" sz="2400" dirty="0">
                <a:latin typeface="Garamond" pitchFamily="18" charset="0"/>
              </a:rPr>
              <a:t>Les grands acteurs se voient proposer des rôles divers, mais même les meilleurs d’entre eux sont associés à un très grand rôle, qui constitue leur chef-d’œuvre indépassable.</a:t>
            </a:r>
          </a:p>
          <a:p>
            <a:r>
              <a:rPr lang="fr-FR" sz="2400" dirty="0">
                <a:latin typeface="Garamond" pitchFamily="18" charset="0"/>
              </a:rPr>
              <a:t>La religion, la politique, l’art, le sport, nous offrent tous des rôles qui peuvent être fabuleux, mais le vrai rôle fondamental d’une personne dépasse les modèles d’identification </a:t>
            </a:r>
            <a:r>
              <a:rPr lang="fr-FR" sz="2400" dirty="0" smtClean="0">
                <a:latin typeface="Garamond" pitchFamily="18" charset="0"/>
              </a:rPr>
              <a:t>sociologiques.</a:t>
            </a:r>
          </a:p>
          <a:p>
            <a:r>
              <a:rPr lang="fr-FR" sz="2400" dirty="0" smtClean="0">
                <a:latin typeface="Garamond" pitchFamily="18" charset="0"/>
              </a:rPr>
              <a:t>D’où l’importance de développer sa vie spirituelle.</a:t>
            </a:r>
            <a:endParaRPr lang="fr-FR" sz="2400" dirty="0">
              <a:latin typeface="Garamond" pitchFamily="18" charset="0"/>
            </a:endParaRPr>
          </a:p>
          <a:p>
            <a:endParaRPr lang="fr-FR" sz="2400" dirty="0">
              <a:latin typeface="Garamond" pitchFamily="18" charset="0"/>
            </a:endParaRPr>
          </a:p>
        </p:txBody>
      </p:sp>
    </p:spTree>
    <p:extLst>
      <p:ext uri="{BB962C8B-B14F-4D97-AF65-F5344CB8AC3E}">
        <p14:creationId xmlns:p14="http://schemas.microsoft.com/office/powerpoint/2010/main" val="19877772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latin typeface="Garamond" pitchFamily="18" charset="0"/>
              </a:rPr>
              <a:t>Caractère</a:t>
            </a:r>
            <a:endParaRPr lang="fr-FR" dirty="0">
              <a:latin typeface="Garamond" pitchFamily="18" charset="0"/>
            </a:endParaRPr>
          </a:p>
        </p:txBody>
      </p:sp>
      <p:sp>
        <p:nvSpPr>
          <p:cNvPr id="5" name="Espace réservé du contenu 4"/>
          <p:cNvSpPr>
            <a:spLocks noGrp="1"/>
          </p:cNvSpPr>
          <p:nvPr>
            <p:ph idx="1"/>
          </p:nvPr>
        </p:nvSpPr>
        <p:spPr>
          <a:xfrm>
            <a:off x="856593" y="1800670"/>
            <a:ext cx="10226566" cy="2524871"/>
          </a:xfrm>
        </p:spPr>
        <p:txBody>
          <a:bodyPr>
            <a:normAutofit/>
          </a:bodyPr>
          <a:lstStyle/>
          <a:p>
            <a:r>
              <a:rPr lang="fr-FR" dirty="0" smtClean="0">
                <a:latin typeface="Garamond" pitchFamily="18" charset="0"/>
              </a:rPr>
              <a:t>Le caractère est un peu comme le code génétique de ma personnalité, mon ADN spirituel et moral</a:t>
            </a:r>
          </a:p>
          <a:p>
            <a:r>
              <a:rPr lang="fr-FR" dirty="0" smtClean="0">
                <a:latin typeface="Garamond" pitchFamily="18" charset="0"/>
              </a:rPr>
              <a:t>Toutefois, le « caractère » au sens premier du théâtre grec, en est venu à désigner le personnage déformé, inauthentique. La comédie met en scène des caractères d’avare, d’hypocrite, de lâche etc. Il faut y voir un masque de la vraie personnalité et l’intrusion d’un personnage en nous, d’une « voix » qui n’est pas notre texte original.</a:t>
            </a:r>
            <a:endParaRPr lang="fr-FR" dirty="0">
              <a:latin typeface="Garamond" pitchFamily="18" charset="0"/>
            </a:endParaRPr>
          </a:p>
        </p:txBody>
      </p:sp>
      <p:sp>
        <p:nvSpPr>
          <p:cNvPr id="6" name="Rectangle 5"/>
          <p:cNvSpPr/>
          <p:nvPr/>
        </p:nvSpPr>
        <p:spPr>
          <a:xfrm>
            <a:off x="856593" y="3915637"/>
            <a:ext cx="10226566" cy="1754326"/>
          </a:xfrm>
          <a:prstGeom prst="rect">
            <a:avLst/>
          </a:prstGeom>
        </p:spPr>
        <p:txBody>
          <a:bodyPr wrap="square">
            <a:spAutoFit/>
          </a:bodyPr>
          <a:lstStyle/>
          <a:p>
            <a:r>
              <a:rPr lang="fr-FR" dirty="0">
                <a:latin typeface="Garamond" pitchFamily="18" charset="0"/>
              </a:rPr>
              <a:t>L’être humain se découvre peu à peu comme une « voix », une subjectivité qui parle et s’adresse à d’autres subjectivités. L’être humain veut dire quelque chose, et cherche une scène où s’exprimer. Il vaut être, dire et agir tout à la fois, pour autrui et pour sa propre conscience</a:t>
            </a:r>
          </a:p>
          <a:p>
            <a:r>
              <a:rPr lang="fr-FR" dirty="0">
                <a:latin typeface="Garamond" pitchFamily="18" charset="0"/>
              </a:rPr>
              <a:t>Pour cela, les êtres humains doivent accomplir leur part de responsabilité. </a:t>
            </a:r>
          </a:p>
          <a:p>
            <a:r>
              <a:rPr lang="fr-FR" dirty="0">
                <a:latin typeface="Garamond" pitchFamily="18" charset="0"/>
              </a:rPr>
              <a:t>Notre rôle nous est donné dans la vie par l’amour vrai, dans le but d’apporter de la joie. On doit donc incarner le rôle pour lequel on a été créé, comprendre sa position et interagir correctement avec les autres partenaires. </a:t>
            </a:r>
          </a:p>
        </p:txBody>
      </p:sp>
    </p:spTree>
    <p:extLst>
      <p:ext uri="{BB962C8B-B14F-4D97-AF65-F5344CB8AC3E}">
        <p14:creationId xmlns:p14="http://schemas.microsoft.com/office/powerpoint/2010/main" val="20808213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60140" y="1057300"/>
            <a:ext cx="9409044" cy="3197358"/>
          </a:xfrm>
        </p:spPr>
        <p:style>
          <a:lnRef idx="2">
            <a:schemeClr val="accent2"/>
          </a:lnRef>
          <a:fillRef idx="1">
            <a:schemeClr val="lt1"/>
          </a:fillRef>
          <a:effectRef idx="0">
            <a:schemeClr val="accent2"/>
          </a:effectRef>
          <a:fontRef idx="minor">
            <a:schemeClr val="dk1"/>
          </a:fontRef>
        </p:style>
        <p:txBody>
          <a:bodyPr>
            <a:normAutofit/>
          </a:bodyPr>
          <a:lstStyle/>
          <a:p>
            <a:r>
              <a:rPr lang="fr-FR" dirty="0" smtClean="0">
                <a:latin typeface="Garamond" pitchFamily="18" charset="0"/>
              </a:rPr>
              <a:t>Le personnaliste Maurice Nédoncelle (1905-1980) élabora une philosophie </a:t>
            </a:r>
            <a:r>
              <a:rPr lang="fr-FR" dirty="0">
                <a:latin typeface="Garamond" pitchFamily="18" charset="0"/>
              </a:rPr>
              <a:t>de la personne qui fonde l'existence vraie dans la liberté. Une liberté </a:t>
            </a:r>
            <a:r>
              <a:rPr lang="fr-FR" dirty="0" smtClean="0">
                <a:latin typeface="Garamond" pitchFamily="18" charset="0"/>
              </a:rPr>
              <a:t>qui n'est </a:t>
            </a:r>
            <a:r>
              <a:rPr lang="fr-FR" dirty="0">
                <a:latin typeface="Garamond" pitchFamily="18" charset="0"/>
              </a:rPr>
              <a:t>jamais toute faite. </a:t>
            </a:r>
            <a:r>
              <a:rPr lang="fr-FR" b="1" dirty="0">
                <a:latin typeface="Garamond" pitchFamily="18" charset="0"/>
              </a:rPr>
              <a:t>Elle consiste à advenir soi par soi et par autrui. Le toi est donc source et non limite du moi. Cet acte d'advenir soi se nomme </a:t>
            </a:r>
            <a:r>
              <a:rPr lang="fr-FR" b="1" dirty="0" smtClean="0">
                <a:latin typeface="Garamond" pitchFamily="18" charset="0"/>
              </a:rPr>
              <a:t>personnification.</a:t>
            </a:r>
          </a:p>
          <a:p>
            <a:r>
              <a:rPr lang="fr-FR" dirty="0" smtClean="0">
                <a:latin typeface="Garamond" pitchFamily="18" charset="0"/>
              </a:rPr>
              <a:t>« la réciprocité des consciences » (1942) évoque l’attitude visant à comprendre autrui de façon désintéressée, personnelle, à le saisir dans sa vérité universelle et unique. </a:t>
            </a:r>
            <a:endParaRPr lang="fr-FR" dirty="0">
              <a:latin typeface="Garamond" pitchFamily="18" charset="0"/>
            </a:endParaRPr>
          </a:p>
          <a:p>
            <a:endParaRPr lang="fr-FR" dirty="0">
              <a:latin typeface="+mj-lt"/>
            </a:endParaRPr>
          </a:p>
        </p:txBody>
      </p:sp>
      <p:sp>
        <p:nvSpPr>
          <p:cNvPr id="5" name="Titre 4"/>
          <p:cNvSpPr>
            <a:spLocks noGrp="1"/>
          </p:cNvSpPr>
          <p:nvPr>
            <p:ph type="title"/>
          </p:nvPr>
        </p:nvSpPr>
        <p:spPr>
          <a:xfrm>
            <a:off x="1" y="0"/>
            <a:ext cx="10031784" cy="880782"/>
          </a:xfrm>
        </p:spPr>
        <p:txBody>
          <a:bodyPr>
            <a:noAutofit/>
          </a:bodyPr>
          <a:lstStyle/>
          <a:p>
            <a:r>
              <a:rPr lang="fr-FR" sz="4400" b="1" dirty="0" smtClean="0">
                <a:effectLst>
                  <a:outerShdw blurRad="38100" dist="38100" dir="2700000" algn="tl">
                    <a:srgbClr val="000000">
                      <a:alpha val="43137"/>
                    </a:srgbClr>
                  </a:outerShdw>
                </a:effectLst>
                <a:latin typeface="Garamond" pitchFamily="18" charset="0"/>
              </a:rPr>
              <a:t>La personne est collégiale</a:t>
            </a:r>
            <a:endParaRPr lang="fr-FR" sz="4400" b="1" dirty="0">
              <a:effectLst>
                <a:outerShdw blurRad="38100" dist="38100" dir="2700000" algn="tl">
                  <a:srgbClr val="000000">
                    <a:alpha val="43137"/>
                  </a:srgbClr>
                </a:outerShdw>
              </a:effectLst>
              <a:latin typeface="Garamond" pitchFamily="18" charset="0"/>
            </a:endParaRPr>
          </a:p>
        </p:txBody>
      </p:sp>
      <p:pic>
        <p:nvPicPr>
          <p:cNvPr id="1026" name="Picture 2" descr="La Réciprocité Des Consciences.Essai Sur La Nature Des Personnes de Nédoncelle Maurice">
            <a:hlinkClick r:id="rId2"/>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1061" y="3630419"/>
            <a:ext cx="1936049" cy="257175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Maurice Nédoncell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5361" y="1057300"/>
            <a:ext cx="1751749" cy="23145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à coins arrondis 3"/>
          <p:cNvSpPr/>
          <p:nvPr/>
        </p:nvSpPr>
        <p:spPr>
          <a:xfrm>
            <a:off x="2316527" y="4361286"/>
            <a:ext cx="9342073" cy="1650384"/>
          </a:xfrm>
          <a:prstGeom prst="roundRect">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lvl="0"/>
            <a:r>
              <a:rPr lang="fr-FR" sz="2000" i="1" dirty="0">
                <a:latin typeface="Garamond" pitchFamily="18" charset="0"/>
              </a:rPr>
              <a:t>«</a:t>
            </a:r>
            <a:r>
              <a:rPr lang="fr-FR" sz="2000" b="1" i="1" dirty="0">
                <a:latin typeface="Garamond" pitchFamily="18" charset="0"/>
              </a:rPr>
              <a:t> La philosophie de l'intersubjectivité a mis en lumière que la personne est collégiale ; la réciprocité des consciences est la relation fondatrice </a:t>
            </a:r>
            <a:r>
              <a:rPr lang="fr-FR" sz="2000" i="1" dirty="0">
                <a:latin typeface="Garamond" pitchFamily="18" charset="0"/>
              </a:rPr>
              <a:t>des sujets personnels »</a:t>
            </a:r>
            <a:r>
              <a:rPr lang="fr-FR" sz="2000" dirty="0">
                <a:latin typeface="Garamond" pitchFamily="18" charset="0"/>
              </a:rPr>
              <a:t> </a:t>
            </a:r>
            <a:r>
              <a:rPr lang="fr-FR" sz="2000" dirty="0" smtClean="0">
                <a:latin typeface="Garamond" pitchFamily="18" charset="0"/>
              </a:rPr>
              <a:t>(Jean-Marie Labelle)</a:t>
            </a:r>
            <a:endParaRPr lang="fr-FR" sz="2000" dirty="0">
              <a:latin typeface="Garamond" pitchFamily="18" charset="0"/>
            </a:endParaRPr>
          </a:p>
          <a:p>
            <a:pPr lvl="0"/>
            <a:r>
              <a:rPr lang="fr-FR" sz="2000" i="1" dirty="0">
                <a:latin typeface="Garamond" pitchFamily="18" charset="0"/>
              </a:rPr>
              <a:t>« Autrui n'est plus une limite, mais une source, dès lors que « le moi ne peut être conçu sans un toi » (</a:t>
            </a:r>
            <a:r>
              <a:rPr lang="fr-FR" sz="2000" i="1" dirty="0" smtClean="0">
                <a:latin typeface="Garamond" pitchFamily="18" charset="0"/>
              </a:rPr>
              <a:t>Nédoncelle</a:t>
            </a:r>
            <a:r>
              <a:rPr lang="fr-FR" i="1" dirty="0">
                <a:latin typeface="Garamond" pitchFamily="18" charset="0"/>
              </a:rPr>
              <a:t>)</a:t>
            </a:r>
            <a:endParaRPr lang="fr-FR" dirty="0">
              <a:latin typeface="Garamond" pitchFamily="18" charset="0"/>
            </a:endParaRPr>
          </a:p>
        </p:txBody>
      </p:sp>
    </p:spTree>
    <p:extLst>
      <p:ext uri="{BB962C8B-B14F-4D97-AF65-F5344CB8AC3E}">
        <p14:creationId xmlns:p14="http://schemas.microsoft.com/office/powerpoint/2010/main" val="11757915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46111" y="247766"/>
            <a:ext cx="9404723" cy="761227"/>
          </a:xfrm>
        </p:spPr>
        <p:txBody>
          <a:bodyPr/>
          <a:lstStyle/>
          <a:p>
            <a:r>
              <a:rPr lang="fr-FR" dirty="0" smtClean="0">
                <a:latin typeface="Garamond" pitchFamily="18" charset="0"/>
              </a:rPr>
              <a:t>Ce qui dicte notre rôle</a:t>
            </a:r>
            <a:endParaRPr lang="fr-FR" dirty="0">
              <a:latin typeface="Garamond" pitchFamily="18" charset="0"/>
            </a:endParaRPr>
          </a:p>
        </p:txBody>
      </p:sp>
      <p:sp>
        <p:nvSpPr>
          <p:cNvPr id="6" name="Espace réservé du contenu 5"/>
          <p:cNvSpPr>
            <a:spLocks noGrp="1"/>
          </p:cNvSpPr>
          <p:nvPr>
            <p:ph idx="1"/>
          </p:nvPr>
        </p:nvSpPr>
        <p:spPr>
          <a:xfrm>
            <a:off x="662152" y="1292772"/>
            <a:ext cx="10421007" cy="4955627"/>
          </a:xfrm>
        </p:spPr>
        <p:txBody>
          <a:bodyPr>
            <a:normAutofit/>
          </a:bodyPr>
          <a:lstStyle/>
          <a:p>
            <a:r>
              <a:rPr lang="fr-FR" sz="2400" dirty="0" smtClean="0">
                <a:latin typeface="Garamond" pitchFamily="18" charset="0"/>
              </a:rPr>
              <a:t>Une « voix intérieure » nous dicte la voie à suivre dans un contexte familial, social, national, culturel, donné.</a:t>
            </a:r>
          </a:p>
          <a:p>
            <a:r>
              <a:rPr lang="fr-FR" sz="2400" dirty="0" smtClean="0">
                <a:latin typeface="Garamond" pitchFamily="18" charset="0"/>
              </a:rPr>
              <a:t>Face aux mêmes circonstances objectives, chacun réagit selon ses choix métaphysiques, intellectuels, éthiques, les plus intimes, les plus personnels.</a:t>
            </a:r>
          </a:p>
          <a:p>
            <a:r>
              <a:rPr lang="fr-FR" sz="2400" dirty="0" smtClean="0">
                <a:latin typeface="Garamond" pitchFamily="18" charset="0"/>
              </a:rPr>
              <a:t>Exemple : en 1940, De Gaulle et Pétain lisent de façon complètement différente leur rôle dans le contexte de la défaite militaire. </a:t>
            </a:r>
          </a:p>
          <a:p>
            <a:r>
              <a:rPr lang="fr-FR" sz="2400" dirty="0" smtClean="0">
                <a:latin typeface="Garamond" pitchFamily="18" charset="0"/>
              </a:rPr>
              <a:t>Le rôle de De Gaulle sur la scène nationale et mondiale commence avec l’Appel du 18 juin, l’un des textes politiques les plus importants du 20</a:t>
            </a:r>
            <a:r>
              <a:rPr lang="fr-FR" sz="2400" baseline="30000" dirty="0" smtClean="0">
                <a:latin typeface="Garamond" pitchFamily="18" charset="0"/>
              </a:rPr>
              <a:t>e</a:t>
            </a:r>
            <a:r>
              <a:rPr lang="fr-FR" sz="2400" dirty="0" smtClean="0">
                <a:latin typeface="Garamond" pitchFamily="18" charset="0"/>
              </a:rPr>
              <a:t> siècle</a:t>
            </a:r>
          </a:p>
          <a:p>
            <a:r>
              <a:rPr lang="fr-FR" sz="2400" dirty="0" smtClean="0">
                <a:latin typeface="Garamond" pitchFamily="18" charset="0"/>
              </a:rPr>
              <a:t>Avant de jouer un rôle militaire, politique, social, De Gaulle veut accomplir la destinée à laquelle il se sent appelé par son lignage, son milieu, sa conscience. </a:t>
            </a:r>
            <a:endParaRPr lang="fr-FR" sz="2400" dirty="0">
              <a:latin typeface="Garamond" pitchFamily="18" charset="0"/>
            </a:endParaRPr>
          </a:p>
        </p:txBody>
      </p:sp>
    </p:spTree>
    <p:extLst>
      <p:ext uri="{BB962C8B-B14F-4D97-AF65-F5344CB8AC3E}">
        <p14:creationId xmlns:p14="http://schemas.microsoft.com/office/powerpoint/2010/main" val="1986379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338419"/>
            <a:ext cx="10430359" cy="720762"/>
          </a:xfrm>
        </p:spPr>
        <p:txBody>
          <a:bodyPr/>
          <a:lstStyle/>
          <a:p>
            <a:r>
              <a:rPr lang="fr-FR" sz="4000" b="1" dirty="0" smtClean="0">
                <a:latin typeface="Garamond" panose="02020404030301010803" pitchFamily="18" charset="0"/>
              </a:rPr>
              <a:t>Problématiques de parole donnée N° 239</a:t>
            </a:r>
            <a:endParaRPr lang="fr-FR" sz="4000" b="1" dirty="0">
              <a:latin typeface="Garamond" panose="02020404030301010803" pitchFamily="18" charset="0"/>
            </a:endParaRPr>
          </a:p>
        </p:txBody>
      </p:sp>
      <p:sp>
        <p:nvSpPr>
          <p:cNvPr id="3" name="Espace réservé du contenu 2"/>
          <p:cNvSpPr>
            <a:spLocks noGrp="1"/>
          </p:cNvSpPr>
          <p:nvPr>
            <p:ph idx="1"/>
          </p:nvPr>
        </p:nvSpPr>
        <p:spPr>
          <a:xfrm>
            <a:off x="405399" y="2068537"/>
            <a:ext cx="10120210" cy="3664392"/>
          </a:xfrm>
        </p:spPr>
        <p:style>
          <a:lnRef idx="2">
            <a:schemeClr val="accent2"/>
          </a:lnRef>
          <a:fillRef idx="1">
            <a:schemeClr val="lt1"/>
          </a:fillRef>
          <a:effectRef idx="0">
            <a:schemeClr val="accent2"/>
          </a:effectRef>
          <a:fontRef idx="minor">
            <a:schemeClr val="dk1"/>
          </a:fontRef>
        </p:style>
        <p:txBody>
          <a:bodyPr>
            <a:normAutofit/>
          </a:bodyPr>
          <a:lstStyle/>
          <a:p>
            <a:r>
              <a:rPr lang="fr-FR" sz="2400" dirty="0" smtClean="0">
                <a:latin typeface="Garamond" panose="02020404030301010803" pitchFamily="18" charset="0"/>
              </a:rPr>
              <a:t>Connaissons-nous notre rôle ? </a:t>
            </a:r>
          </a:p>
          <a:p>
            <a:r>
              <a:rPr lang="fr-FR" sz="2400" dirty="0" smtClean="0">
                <a:latin typeface="Garamond" panose="02020404030301010803" pitchFamily="18" charset="0"/>
              </a:rPr>
              <a:t>Sommes-nous à notre place ? Ou à contre-emploi ?</a:t>
            </a:r>
          </a:p>
          <a:p>
            <a:r>
              <a:rPr lang="fr-FR" sz="2400" dirty="0" smtClean="0">
                <a:latin typeface="Garamond" panose="02020404030301010803" pitchFamily="18" charset="0"/>
              </a:rPr>
              <a:t>Avons-nous la position, le statut, la fonction correspondant à notre personnalité, notre formation ?</a:t>
            </a:r>
          </a:p>
          <a:p>
            <a:r>
              <a:rPr lang="fr-FR" sz="2400" dirty="0" smtClean="0">
                <a:latin typeface="Garamond" panose="02020404030301010803" pitchFamily="18" charset="0"/>
              </a:rPr>
              <a:t>Avons-nous les attitudes et comportements appropriés pour apporter notre touche personnelle, nos « répliques », dans un ensemble ?</a:t>
            </a:r>
          </a:p>
          <a:p>
            <a:r>
              <a:rPr lang="fr-FR" sz="2400" dirty="0" smtClean="0">
                <a:latin typeface="Garamond" panose="02020404030301010803" pitchFamily="18" charset="0"/>
              </a:rPr>
              <a:t>Avons-nous un rôle secondaire et ordinaire ou voulons-nous jouer un rôle de premier plan, et dans quel domaine ? </a:t>
            </a:r>
            <a:endParaRPr lang="fr-FR" sz="2400" dirty="0">
              <a:latin typeface="Garamond" panose="02020404030301010803" pitchFamily="18" charset="0"/>
            </a:endParaRPr>
          </a:p>
        </p:txBody>
      </p:sp>
    </p:spTree>
    <p:extLst>
      <p:ext uri="{BB962C8B-B14F-4D97-AF65-F5344CB8AC3E}">
        <p14:creationId xmlns:p14="http://schemas.microsoft.com/office/powerpoint/2010/main" val="2482927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3312" y="930479"/>
            <a:ext cx="8947522" cy="877963"/>
          </a:xfrm>
        </p:spPr>
        <p:txBody>
          <a:bodyPr/>
          <a:lstStyle/>
          <a:p>
            <a:r>
              <a:rPr lang="fr-FR" sz="6600" dirty="0">
                <a:latin typeface="Garamond" panose="02020404030301010803" pitchFamily="18" charset="0"/>
              </a:rPr>
              <a:t>Mots clés</a:t>
            </a:r>
            <a:br>
              <a:rPr lang="fr-FR" sz="6600" dirty="0">
                <a:latin typeface="Garamond" panose="02020404030301010803" pitchFamily="18" charset="0"/>
              </a:rPr>
            </a:br>
            <a:endParaRPr lang="fr-FR" sz="6000" dirty="0"/>
          </a:p>
        </p:txBody>
      </p:sp>
      <p:sp>
        <p:nvSpPr>
          <p:cNvPr id="4" name="Espace réservé du contenu 3"/>
          <p:cNvSpPr>
            <a:spLocks noGrp="1"/>
          </p:cNvSpPr>
          <p:nvPr>
            <p:ph sz="half" idx="1"/>
          </p:nvPr>
        </p:nvSpPr>
        <p:spPr/>
        <p:style>
          <a:lnRef idx="2">
            <a:schemeClr val="accent1"/>
          </a:lnRef>
          <a:fillRef idx="1">
            <a:schemeClr val="lt1"/>
          </a:fillRef>
          <a:effectRef idx="0">
            <a:schemeClr val="accent1"/>
          </a:effectRef>
          <a:fontRef idx="minor">
            <a:schemeClr val="dk1"/>
          </a:fontRef>
        </p:style>
        <p:txBody>
          <a:bodyPr>
            <a:normAutofit/>
          </a:bodyPr>
          <a:lstStyle/>
          <a:p>
            <a:r>
              <a:rPr lang="fr-FR" sz="3200" dirty="0" smtClean="0">
                <a:solidFill>
                  <a:srgbClr val="FF0000"/>
                </a:solidFill>
                <a:latin typeface="Garamond" panose="02020404030301010803" pitchFamily="18" charset="0"/>
              </a:rPr>
              <a:t>Action (acteur)</a:t>
            </a:r>
          </a:p>
          <a:p>
            <a:r>
              <a:rPr lang="fr-FR" sz="3200" dirty="0" smtClean="0">
                <a:latin typeface="Garamond" panose="02020404030301010803" pitchFamily="18" charset="0"/>
              </a:rPr>
              <a:t>Attitude</a:t>
            </a:r>
          </a:p>
          <a:p>
            <a:r>
              <a:rPr lang="fr-FR" sz="3200" dirty="0" smtClean="0">
                <a:solidFill>
                  <a:srgbClr val="FF0000"/>
                </a:solidFill>
                <a:latin typeface="Garamond" panose="02020404030301010803" pitchFamily="18" charset="0"/>
              </a:rPr>
              <a:t>Caractère</a:t>
            </a:r>
          </a:p>
          <a:p>
            <a:r>
              <a:rPr lang="fr-FR" sz="3200" dirty="0" smtClean="0">
                <a:latin typeface="Garamond" panose="02020404030301010803" pitchFamily="18" charset="0"/>
              </a:rPr>
              <a:t>Expression</a:t>
            </a:r>
          </a:p>
          <a:p>
            <a:r>
              <a:rPr lang="fr-FR" sz="3200" dirty="0" smtClean="0">
                <a:solidFill>
                  <a:srgbClr val="FF0000"/>
                </a:solidFill>
                <a:latin typeface="Garamond" panose="02020404030301010803" pitchFamily="18" charset="0"/>
              </a:rPr>
              <a:t>Image</a:t>
            </a:r>
          </a:p>
        </p:txBody>
      </p:sp>
      <p:sp>
        <p:nvSpPr>
          <p:cNvPr id="5" name="Espace réservé du contenu 4"/>
          <p:cNvSpPr>
            <a:spLocks noGrp="1"/>
          </p:cNvSpPr>
          <p:nvPr>
            <p:ph sz="half" idx="2"/>
          </p:nvPr>
        </p:nvSpPr>
        <p:spPr/>
        <p:style>
          <a:lnRef idx="2">
            <a:schemeClr val="accent1"/>
          </a:lnRef>
          <a:fillRef idx="1">
            <a:schemeClr val="lt1"/>
          </a:fillRef>
          <a:effectRef idx="0">
            <a:schemeClr val="accent1"/>
          </a:effectRef>
          <a:fontRef idx="minor">
            <a:schemeClr val="dk1"/>
          </a:fontRef>
        </p:style>
        <p:txBody>
          <a:bodyPr>
            <a:normAutofit/>
          </a:bodyPr>
          <a:lstStyle/>
          <a:p>
            <a:r>
              <a:rPr lang="fr-FR" sz="3200" dirty="0">
                <a:latin typeface="Garamond" panose="02020404030301010803" pitchFamily="18" charset="0"/>
              </a:rPr>
              <a:t>influence</a:t>
            </a:r>
          </a:p>
          <a:p>
            <a:r>
              <a:rPr lang="fr-FR" sz="3200" dirty="0" smtClean="0">
                <a:solidFill>
                  <a:srgbClr val="FF0000"/>
                </a:solidFill>
                <a:latin typeface="Garamond" panose="02020404030301010803" pitchFamily="18" charset="0"/>
              </a:rPr>
              <a:t>Parole</a:t>
            </a:r>
          </a:p>
          <a:p>
            <a:r>
              <a:rPr lang="fr-FR" sz="3200" dirty="0" smtClean="0">
                <a:solidFill>
                  <a:srgbClr val="FF0000"/>
                </a:solidFill>
                <a:latin typeface="Garamond" panose="02020404030301010803" pitchFamily="18" charset="0"/>
              </a:rPr>
              <a:t>Personne</a:t>
            </a:r>
          </a:p>
          <a:p>
            <a:r>
              <a:rPr lang="fr-FR" sz="3200" dirty="0" smtClean="0">
                <a:solidFill>
                  <a:srgbClr val="FF0000"/>
                </a:solidFill>
                <a:latin typeface="Garamond" panose="02020404030301010803" pitchFamily="18" charset="0"/>
              </a:rPr>
              <a:t>Reconnaissance</a:t>
            </a:r>
          </a:p>
          <a:p>
            <a:r>
              <a:rPr lang="fr-FR" sz="3200" dirty="0" smtClean="0">
                <a:latin typeface="Garamond" panose="02020404030301010803" pitchFamily="18" charset="0"/>
              </a:rPr>
              <a:t>Relations</a:t>
            </a:r>
          </a:p>
        </p:txBody>
      </p:sp>
    </p:spTree>
    <p:extLst>
      <p:ext uri="{BB962C8B-B14F-4D97-AF65-F5344CB8AC3E}">
        <p14:creationId xmlns:p14="http://schemas.microsoft.com/office/powerpoint/2010/main" val="3751354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1400172" y="4543424"/>
            <a:ext cx="3714750" cy="914400"/>
          </a:xfrm>
          <a:solidFill>
            <a:srgbClr val="FF0000"/>
          </a:solidFill>
        </p:spPr>
        <p:style>
          <a:lnRef idx="0">
            <a:schemeClr val="accent3"/>
          </a:lnRef>
          <a:fillRef idx="3">
            <a:schemeClr val="accent3"/>
          </a:fillRef>
          <a:effectRef idx="3">
            <a:schemeClr val="accent3"/>
          </a:effectRef>
          <a:fontRef idx="minor">
            <a:schemeClr val="lt1"/>
          </a:fontRef>
        </p:style>
        <p:txBody>
          <a:bodyPr/>
          <a:lstStyle/>
          <a:p>
            <a:r>
              <a:rPr lang="fr-FR" sz="6600" dirty="0" smtClean="0">
                <a:latin typeface="Garamond" panose="02020404030301010803" pitchFamily="18" charset="0"/>
              </a:rPr>
              <a:t>Citations</a:t>
            </a:r>
            <a:endParaRPr lang="fr-FR" sz="6600" dirty="0">
              <a:latin typeface="Garamond" panose="02020404030301010803" pitchFamily="18"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1161108"/>
              </p:ext>
            </p:extLst>
          </p:nvPr>
        </p:nvGraphicFramePr>
        <p:xfrm>
          <a:off x="666750" y="0"/>
          <a:ext cx="1152525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1197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0654" y="2895600"/>
            <a:ext cx="8825659" cy="1981200"/>
          </a:xfrm>
        </p:spPr>
        <p:txBody>
          <a:bodyPr>
            <a:normAutofit/>
          </a:bodyPr>
          <a:lstStyle/>
          <a:p>
            <a:pPr algn="l"/>
            <a:r>
              <a:rPr lang="fr-FR" sz="7200" dirty="0" smtClean="0">
                <a:latin typeface="Garamond" pitchFamily="18" charset="0"/>
              </a:rPr>
              <a:t>Première partie</a:t>
            </a:r>
            <a:endParaRPr lang="fr-FR" sz="7200" dirty="0">
              <a:latin typeface="Garamond" pitchFamily="18" charset="0"/>
            </a:endParaRPr>
          </a:p>
        </p:txBody>
      </p:sp>
      <p:sp>
        <p:nvSpPr>
          <p:cNvPr id="3" name="Espace réservé du contenu 2"/>
          <p:cNvSpPr>
            <a:spLocks noGrp="1"/>
          </p:cNvSpPr>
          <p:nvPr>
            <p:ph type="body" sz="half" idx="2"/>
          </p:nvPr>
        </p:nvSpPr>
        <p:spPr>
          <a:xfrm>
            <a:off x="990600" y="4976806"/>
            <a:ext cx="10130516" cy="999067"/>
          </a:xfrm>
        </p:spPr>
        <p:txBody>
          <a:bodyPr>
            <a:normAutofit lnSpcReduction="10000"/>
          </a:bodyPr>
          <a:lstStyle/>
          <a:p>
            <a:pPr marL="0" indent="0">
              <a:buNone/>
            </a:pPr>
            <a:r>
              <a:rPr lang="fr-FR" sz="6000" dirty="0" smtClean="0">
                <a:latin typeface="Garamond" pitchFamily="18" charset="0"/>
              </a:rPr>
              <a:t>Discussion par tables</a:t>
            </a:r>
            <a:endParaRPr lang="fr-FR" sz="6000" dirty="0">
              <a:latin typeface="Garamond" pitchFamily="18" charset="0"/>
            </a:endParaRPr>
          </a:p>
        </p:txBody>
      </p:sp>
    </p:spTree>
    <p:extLst>
      <p:ext uri="{BB962C8B-B14F-4D97-AF65-F5344CB8AC3E}">
        <p14:creationId xmlns:p14="http://schemas.microsoft.com/office/powerpoint/2010/main" val="4044973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Table 1</a:t>
            </a:r>
            <a:endParaRPr lang="fr-FR" dirty="0"/>
          </a:p>
        </p:txBody>
      </p:sp>
      <p:sp>
        <p:nvSpPr>
          <p:cNvPr id="3" name="Espace réservé du contenu 2"/>
          <p:cNvSpPr>
            <a:spLocks noGrp="1"/>
          </p:cNvSpPr>
          <p:nvPr>
            <p:ph idx="1"/>
          </p:nvPr>
        </p:nvSpPr>
        <p:spPr>
          <a:xfrm>
            <a:off x="772236" y="1674545"/>
            <a:ext cx="10042909" cy="4195481"/>
          </a:xfrm>
        </p:spPr>
        <p:txBody>
          <a:bodyPr/>
          <a:lstStyle/>
          <a:p>
            <a:pPr lvl="0"/>
            <a:r>
              <a:rPr lang="fr-FR" sz="2800" b="1" dirty="0" smtClean="0">
                <a:latin typeface="Garamond" pitchFamily="18" charset="0"/>
              </a:rPr>
              <a:t>Vous rapporterez une expérience, où vous avez senti que vous étiez pleinement </a:t>
            </a:r>
            <a:r>
              <a:rPr lang="fr-FR" sz="2800" b="1" dirty="0">
                <a:latin typeface="Garamond" pitchFamily="18" charset="0"/>
              </a:rPr>
              <a:t>« </a:t>
            </a:r>
            <a:r>
              <a:rPr lang="fr-FR" sz="2800" b="1" dirty="0" smtClean="0">
                <a:latin typeface="Garamond" pitchFamily="18" charset="0"/>
              </a:rPr>
              <a:t>dans votre </a:t>
            </a:r>
            <a:r>
              <a:rPr lang="fr-FR" sz="2800" b="1" dirty="0">
                <a:latin typeface="Garamond" pitchFamily="18" charset="0"/>
              </a:rPr>
              <a:t>rôle </a:t>
            </a:r>
            <a:r>
              <a:rPr lang="fr-FR" sz="2800" b="1" dirty="0" smtClean="0">
                <a:latin typeface="Garamond" pitchFamily="18" charset="0"/>
              </a:rPr>
              <a:t>». Qu’est-ce que cela signifiait notamment pour vous ? </a:t>
            </a:r>
            <a:r>
              <a:rPr lang="fr-FR" sz="2800" b="1" dirty="0">
                <a:latin typeface="Garamond" pitchFamily="18" charset="0"/>
              </a:rPr>
              <a:t>(trois réponses)</a:t>
            </a:r>
            <a:endParaRPr lang="fr-FR" sz="2800" dirty="0">
              <a:latin typeface="Garamond" pitchFamily="18" charset="0"/>
            </a:endParaRPr>
          </a:p>
          <a:p>
            <a:r>
              <a:rPr lang="fr-FR" sz="2800" dirty="0" smtClean="0">
                <a:latin typeface="Garamond" pitchFamily="18" charset="0"/>
                <a:sym typeface="Wingdings"/>
              </a:rPr>
              <a:t></a:t>
            </a:r>
            <a:r>
              <a:rPr lang="fr-FR" sz="2800" dirty="0">
                <a:latin typeface="Garamond" pitchFamily="18" charset="0"/>
              </a:rPr>
              <a:t>être moi-même </a:t>
            </a:r>
            <a:r>
              <a:rPr lang="fr-FR" sz="2800" dirty="0">
                <a:latin typeface="Garamond" pitchFamily="18" charset="0"/>
                <a:sym typeface="Wingdings"/>
              </a:rPr>
              <a:t></a:t>
            </a:r>
            <a:r>
              <a:rPr lang="fr-FR" sz="2800" dirty="0">
                <a:latin typeface="Garamond" pitchFamily="18" charset="0"/>
              </a:rPr>
              <a:t>être à ma place </a:t>
            </a:r>
            <a:r>
              <a:rPr lang="fr-FR" sz="2800" dirty="0">
                <a:latin typeface="Garamond" pitchFamily="18" charset="0"/>
                <a:sym typeface="Wingdings"/>
              </a:rPr>
              <a:t></a:t>
            </a:r>
            <a:r>
              <a:rPr lang="fr-FR" sz="2800" dirty="0">
                <a:latin typeface="Garamond" pitchFamily="18" charset="0"/>
              </a:rPr>
              <a:t>assumer ma position </a:t>
            </a:r>
            <a:r>
              <a:rPr lang="fr-FR" sz="2800" dirty="0">
                <a:latin typeface="Garamond" pitchFamily="18" charset="0"/>
                <a:sym typeface="Wingdings"/>
              </a:rPr>
              <a:t></a:t>
            </a:r>
            <a:r>
              <a:rPr lang="fr-FR" sz="2800" dirty="0">
                <a:latin typeface="Garamond" pitchFamily="18" charset="0"/>
              </a:rPr>
              <a:t>remplir ma mission </a:t>
            </a:r>
            <a:r>
              <a:rPr lang="fr-FR" sz="2800" dirty="0" smtClean="0">
                <a:latin typeface="Garamond" pitchFamily="18" charset="0"/>
                <a:sym typeface="Wingdings"/>
              </a:rPr>
              <a:t></a:t>
            </a:r>
            <a:r>
              <a:rPr lang="fr-FR" sz="2800" dirty="0">
                <a:latin typeface="Garamond" pitchFamily="18" charset="0"/>
              </a:rPr>
              <a:t>révéler mon potentiel insoupçonné </a:t>
            </a:r>
            <a:r>
              <a:rPr lang="fr-FR" sz="2800" dirty="0" smtClean="0">
                <a:latin typeface="Garamond" pitchFamily="18" charset="0"/>
              </a:rPr>
              <a:t>     </a:t>
            </a:r>
            <a:r>
              <a:rPr lang="fr-FR" sz="2800" dirty="0" smtClean="0">
                <a:latin typeface="Garamond" pitchFamily="18" charset="0"/>
                <a:sym typeface="Wingdings"/>
              </a:rPr>
              <a:t></a:t>
            </a:r>
            <a:r>
              <a:rPr lang="fr-FR" sz="2800" dirty="0">
                <a:latin typeface="Garamond" pitchFamily="18" charset="0"/>
              </a:rPr>
              <a:t>faire plus que ma part </a:t>
            </a:r>
            <a:r>
              <a:rPr lang="fr-FR" sz="2800" dirty="0">
                <a:latin typeface="Garamond" pitchFamily="18" charset="0"/>
                <a:sym typeface="Wingdings"/>
              </a:rPr>
              <a:t> reproduire un </a:t>
            </a:r>
            <a:r>
              <a:rPr lang="fr-FR" sz="2800" dirty="0" smtClean="0">
                <a:latin typeface="Garamond" pitchFamily="18" charset="0"/>
                <a:sym typeface="Wingdings"/>
              </a:rPr>
              <a:t>modèle admiré    </a:t>
            </a:r>
            <a:r>
              <a:rPr lang="fr-FR" sz="2800" dirty="0">
                <a:latin typeface="Garamond" pitchFamily="18" charset="0"/>
              </a:rPr>
              <a:t>apporter ma touche personnelle </a:t>
            </a:r>
            <a:r>
              <a:rPr lang="fr-FR" sz="2800" dirty="0" smtClean="0">
                <a:latin typeface="Garamond" pitchFamily="18" charset="0"/>
                <a:sym typeface="Wingdings"/>
              </a:rPr>
              <a:t>répondre aux attentes       </a:t>
            </a:r>
            <a:r>
              <a:rPr lang="fr-FR" sz="2800" dirty="0" smtClean="0">
                <a:latin typeface="Garamond" pitchFamily="18" charset="0"/>
              </a:rPr>
              <a:t>laisser </a:t>
            </a:r>
            <a:r>
              <a:rPr lang="fr-FR" sz="2800" dirty="0">
                <a:latin typeface="Garamond" pitchFamily="18" charset="0"/>
              </a:rPr>
              <a:t>Dieu me guider </a:t>
            </a:r>
            <a:r>
              <a:rPr lang="fr-FR" sz="2800" dirty="0">
                <a:latin typeface="Garamond" pitchFamily="18" charset="0"/>
                <a:sym typeface="Wingdings"/>
              </a:rPr>
              <a:t></a:t>
            </a:r>
            <a:r>
              <a:rPr lang="fr-FR" sz="2800" dirty="0">
                <a:latin typeface="Garamond" pitchFamily="18" charset="0"/>
              </a:rPr>
              <a:t>autre</a:t>
            </a:r>
          </a:p>
          <a:p>
            <a:endParaRPr lang="fr-FR" dirty="0">
              <a:latin typeface="Garamond" pitchFamily="18" charset="0"/>
            </a:endParaRPr>
          </a:p>
        </p:txBody>
      </p:sp>
    </p:spTree>
    <p:extLst>
      <p:ext uri="{BB962C8B-B14F-4D97-AF65-F5344CB8AC3E}">
        <p14:creationId xmlns:p14="http://schemas.microsoft.com/office/powerpoint/2010/main" val="9078959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Vert jaune">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5A2F9111-B2DB-470C-BA56-608F9B6588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3973</TotalTime>
  <Words>2698</Words>
  <Application>Microsoft Office PowerPoint</Application>
  <PresentationFormat>Personnalisé</PresentationFormat>
  <Paragraphs>287</Paragraphs>
  <Slides>43</Slides>
  <Notes>2</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Ion</vt:lpstr>
      <vt:lpstr>Les Semaines des rôles</vt:lpstr>
      <vt:lpstr>Être dans mon rôle</vt:lpstr>
      <vt:lpstr>Présentation PowerPoint</vt:lpstr>
      <vt:lpstr>Etymologie et définition</vt:lpstr>
      <vt:lpstr>Problématiques de parole donnée N° 239</vt:lpstr>
      <vt:lpstr>Mots clés </vt:lpstr>
      <vt:lpstr>Citations</vt:lpstr>
      <vt:lpstr>Première partie</vt:lpstr>
      <vt:lpstr>Table 1</vt:lpstr>
      <vt:lpstr>Table 1</vt:lpstr>
      <vt:lpstr>Table 2</vt:lpstr>
      <vt:lpstr>Table 2</vt:lpstr>
      <vt:lpstr>Table 3 : Résolutions – vision 2020</vt:lpstr>
      <vt:lpstr>Table 3</vt:lpstr>
      <vt:lpstr>Deuxième partie</vt:lpstr>
      <vt:lpstr>Plan de l’exposé</vt:lpstr>
      <vt:lpstr>Le monde entier est un théâtre, Et tous, hommes et femmes, n’en sont que les acteurs. Et notre vie durant nous jouons plusieurs rôles. </vt:lpstr>
      <vt:lpstr>Présentation PowerPoint</vt:lpstr>
      <vt:lpstr>Présentation PowerPoint</vt:lpstr>
      <vt:lpstr>Présentation PowerPoint</vt:lpstr>
      <vt:lpstr>Présentation PowerPoint</vt:lpstr>
      <vt:lpstr>Au commencement était le verbe</vt:lpstr>
      <vt:lpstr>Présentation PowerPoint</vt:lpstr>
      <vt:lpstr>Présentation PowerPoint</vt:lpstr>
      <vt:lpstr>Les « rôles » des animaux (fables, cirque, films)</vt:lpstr>
      <vt:lpstr>Je me persuadais que chaque être, ou tout au moins chaque élu avait un rôle à jouer sur la terre, le sien précisément, et qui ne ressemblait à nul autre. André Gide</vt:lpstr>
      <vt:lpstr>Primat de la personne sur le groupe</vt:lpstr>
      <vt:lpstr>Qu’est-ce qu’une personne ? </vt:lpstr>
      <vt:lpstr>Uno, nessuno e centomila (Un, personne et cent mille)</vt:lpstr>
      <vt:lpstr>Le vertige d’être « seul au monde » </vt:lpstr>
      <vt:lpstr>Différence essentielle entre l’être vivant et l’être humain</vt:lpstr>
      <vt:lpstr>Présentation PowerPoint</vt:lpstr>
      <vt:lpstr>Ma vie comme projet, projection</vt:lpstr>
      <vt:lpstr>Né de l’amour, né pour aimer ?</vt:lpstr>
      <vt:lpstr>Self : rapporter sa vie (« vous serez des dieux ! »)</vt:lpstr>
      <vt:lpstr>Le premier rôle</vt:lpstr>
      <vt:lpstr>Le Moi Absolu et le Toi Absolu</vt:lpstr>
      <vt:lpstr>La Deuxième Personne du Singulier (le deuxième rôle)</vt:lpstr>
      <vt:lpstr>Ne savez-vous pas que vous êtes des dieux ?</vt:lpstr>
      <vt:lpstr>Rôle et vie spirituelle</vt:lpstr>
      <vt:lpstr>Caractère</vt:lpstr>
      <vt:lpstr>La personne est collégiale</vt:lpstr>
      <vt:lpstr>Ce qui dicte notre rôle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trois premières places</dc:title>
  <dc:creator>laurent ladouce</dc:creator>
  <cp:lastModifiedBy>PC</cp:lastModifiedBy>
  <cp:revision>203</cp:revision>
  <dcterms:created xsi:type="dcterms:W3CDTF">2016-01-04T11:14:00Z</dcterms:created>
  <dcterms:modified xsi:type="dcterms:W3CDTF">2016-04-03T15:12:24Z</dcterms:modified>
</cp:coreProperties>
</file>