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48"/>
  </p:notesMasterIdLst>
  <p:sldIdLst>
    <p:sldId id="256" r:id="rId2"/>
    <p:sldId id="354" r:id="rId3"/>
    <p:sldId id="357" r:id="rId4"/>
    <p:sldId id="356" r:id="rId5"/>
    <p:sldId id="355" r:id="rId6"/>
    <p:sldId id="363" r:id="rId7"/>
    <p:sldId id="362" r:id="rId8"/>
    <p:sldId id="375" r:id="rId9"/>
    <p:sldId id="376" r:id="rId10"/>
    <p:sldId id="377" r:id="rId11"/>
    <p:sldId id="378" r:id="rId12"/>
    <p:sldId id="389" r:id="rId13"/>
    <p:sldId id="390" r:id="rId14"/>
    <p:sldId id="361" r:id="rId15"/>
    <p:sldId id="374" r:id="rId16"/>
    <p:sldId id="366" r:id="rId17"/>
    <p:sldId id="369" r:id="rId18"/>
    <p:sldId id="370" r:id="rId19"/>
    <p:sldId id="371" r:id="rId20"/>
    <p:sldId id="367" r:id="rId21"/>
    <p:sldId id="368" r:id="rId22"/>
    <p:sldId id="358" r:id="rId23"/>
    <p:sldId id="373" r:id="rId24"/>
    <p:sldId id="379" r:id="rId25"/>
    <p:sldId id="360" r:id="rId26"/>
    <p:sldId id="359" r:id="rId27"/>
    <p:sldId id="380" r:id="rId28"/>
    <p:sldId id="382" r:id="rId29"/>
    <p:sldId id="385" r:id="rId30"/>
    <p:sldId id="384" r:id="rId31"/>
    <p:sldId id="365" r:id="rId32"/>
    <p:sldId id="387" r:id="rId33"/>
    <p:sldId id="402" r:id="rId34"/>
    <p:sldId id="383" r:id="rId35"/>
    <p:sldId id="392" r:id="rId36"/>
    <p:sldId id="393" r:id="rId37"/>
    <p:sldId id="394" r:id="rId38"/>
    <p:sldId id="395" r:id="rId39"/>
    <p:sldId id="397" r:id="rId40"/>
    <p:sldId id="399" r:id="rId41"/>
    <p:sldId id="401" r:id="rId42"/>
    <p:sldId id="372" r:id="rId43"/>
    <p:sldId id="386" r:id="rId44"/>
    <p:sldId id="388" r:id="rId45"/>
    <p:sldId id="364" r:id="rId46"/>
    <p:sldId id="40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7" autoAdjust="0"/>
    <p:restoredTop sz="94660"/>
  </p:normalViewPr>
  <p:slideViewPr>
    <p:cSldViewPr snapToGrid="0">
      <p:cViewPr>
        <p:scale>
          <a:sx n="60" d="100"/>
          <a:sy n="60" d="100"/>
        </p:scale>
        <p:origin x="-108" y="-41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A5E68-7346-4E1C-BD0F-68C7F74BD09F}"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fr-FR"/>
        </a:p>
      </dgm:t>
    </dgm:pt>
    <dgm:pt modelId="{394EF514-BFB9-4F60-B0B5-A6DA963B71AB}">
      <dgm:prSet phldrT="[Texte]" custT="1">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fr-FR" sz="2400" b="1" dirty="0" smtClean="0">
              <a:solidFill>
                <a:schemeClr val="accent3">
                  <a:lumMod val="60000"/>
                  <a:lumOff val="40000"/>
                </a:schemeClr>
              </a:solidFill>
              <a:latin typeface="+mn-lt"/>
            </a:rPr>
            <a:t>L’homme est un être culturel par nature, parce qu’il est un être naturel par culture.</a:t>
          </a:r>
        </a:p>
        <a:p>
          <a:r>
            <a:rPr lang="fr-FR" sz="2400" dirty="0" smtClean="0">
              <a:solidFill>
                <a:schemeClr val="accent3">
                  <a:lumMod val="60000"/>
                  <a:lumOff val="40000"/>
                </a:schemeClr>
              </a:solidFill>
              <a:latin typeface="+mn-lt"/>
            </a:rPr>
            <a:t> </a:t>
          </a:r>
          <a:r>
            <a:rPr lang="fr-FR" sz="2400" i="1" dirty="0" smtClean="0">
              <a:solidFill>
                <a:schemeClr val="accent3">
                  <a:lumMod val="60000"/>
                  <a:lumOff val="40000"/>
                </a:schemeClr>
              </a:solidFill>
              <a:latin typeface="+mn-lt"/>
            </a:rPr>
            <a:t>Edgar Morin</a:t>
          </a:r>
          <a:endParaRPr lang="fr-FR" sz="2400" i="1" dirty="0">
            <a:solidFill>
              <a:schemeClr val="accent3">
                <a:lumMod val="60000"/>
                <a:lumOff val="40000"/>
              </a:schemeClr>
            </a:solidFill>
            <a:latin typeface="+mn-lt"/>
          </a:endParaRPr>
        </a:p>
      </dgm:t>
    </dgm:pt>
    <dgm:pt modelId="{F41AA519-9A0D-4FBA-AEE8-7C0A3172FDE0}" type="parTrans" cxnId="{064021C7-E1DB-47A6-A28B-B088818E0398}">
      <dgm:prSet/>
      <dgm:spPr/>
      <dgm:t>
        <a:bodyPr/>
        <a:lstStyle/>
        <a:p>
          <a:endParaRPr lang="fr-FR"/>
        </a:p>
      </dgm:t>
    </dgm:pt>
    <dgm:pt modelId="{64E6EF0C-F488-4224-AC1E-79B4CB0621F0}" type="sibTrans" cxnId="{064021C7-E1DB-47A6-A28B-B088818E0398}">
      <dgm:prSet/>
      <dgm:spPr/>
      <dgm:t>
        <a:bodyPr/>
        <a:lstStyle/>
        <a:p>
          <a:endParaRPr lang="fr-FR"/>
        </a:p>
      </dgm:t>
    </dgm:pt>
    <dgm:pt modelId="{3CBE5AE0-8BDC-42EA-BC79-8EB11A56EB09}">
      <dgm:prSet phldrT="[Texte]" custT="1">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r>
            <a:rPr lang="fr-FR" sz="2400" b="1" dirty="0" smtClean="0"/>
            <a:t>La vie n’est supportable que lorsque le corps et l’âme vivent en parfaite harmonie, qu’il existe un équilibre naturel entre eux, et qu’ils ont, l’un pour l'autre, un respect réciproque. </a:t>
          </a:r>
        </a:p>
        <a:p>
          <a:r>
            <a:rPr lang="fr-FR" sz="2400" i="1" dirty="0" smtClean="0"/>
            <a:t>David H. Lawrence</a:t>
          </a:r>
          <a:endParaRPr lang="fr-FR" sz="2800" i="1" dirty="0">
            <a:latin typeface="Garamond" pitchFamily="18" charset="0"/>
          </a:endParaRPr>
        </a:p>
      </dgm:t>
    </dgm:pt>
    <dgm:pt modelId="{6BCBB6AA-11BA-42C1-B17B-7B2534C18252}" type="parTrans" cxnId="{238C4493-AF68-4123-A0A6-D21019169470}">
      <dgm:prSet/>
      <dgm:spPr/>
      <dgm:t>
        <a:bodyPr/>
        <a:lstStyle/>
        <a:p>
          <a:endParaRPr lang="fr-FR"/>
        </a:p>
      </dgm:t>
    </dgm:pt>
    <dgm:pt modelId="{76F903BF-A52F-4C81-ACA0-837BC77D03C1}" type="sibTrans" cxnId="{238C4493-AF68-4123-A0A6-D21019169470}">
      <dgm:prSet/>
      <dgm:spPr/>
      <dgm:t>
        <a:bodyPr/>
        <a:lstStyle/>
        <a:p>
          <a:endParaRPr lang="fr-FR"/>
        </a:p>
      </dgm:t>
    </dgm:pt>
    <dgm:pt modelId="{89D55EEE-CCEB-4189-80F4-CE91FD23327B}">
      <dgm:prSet custT="1">
        <dgm:style>
          <a:lnRef idx="1">
            <a:schemeClr val="accent3"/>
          </a:lnRef>
          <a:fillRef idx="2">
            <a:schemeClr val="accent3"/>
          </a:fillRef>
          <a:effectRef idx="1">
            <a:schemeClr val="accent3"/>
          </a:effectRef>
          <a:fontRef idx="minor">
            <a:schemeClr val="dk1"/>
          </a:fontRef>
        </dgm:style>
      </dgm:prSet>
      <dgm:spPr>
        <a:solidFill>
          <a:srgbClr val="00B050"/>
        </a:solidFill>
      </dgm:spPr>
      <dgm:t>
        <a:bodyPr/>
        <a:lstStyle/>
        <a:p>
          <a:r>
            <a:rPr lang="fr-FR" sz="2400" b="1" dirty="0" smtClean="0">
              <a:solidFill>
                <a:srgbClr val="FFC000"/>
              </a:solidFill>
            </a:rPr>
            <a:t>La réussite est la chose la plus naturelle du monde. </a:t>
          </a:r>
        </a:p>
        <a:p>
          <a:r>
            <a:rPr lang="fr-FR" sz="2400" i="1" dirty="0" smtClean="0">
              <a:solidFill>
                <a:srgbClr val="FFC000"/>
              </a:solidFill>
            </a:rPr>
            <a:t>Marianne Williamson</a:t>
          </a:r>
          <a:endParaRPr lang="fr-FR" sz="2400" dirty="0">
            <a:solidFill>
              <a:srgbClr val="FFC000"/>
            </a:solidFill>
          </a:endParaRPr>
        </a:p>
      </dgm:t>
    </dgm:pt>
    <dgm:pt modelId="{020CFF23-C101-466C-9579-C47954F94D6B}" type="parTrans" cxnId="{54F89234-2A92-4D7E-AB7B-16EBF39C0FF1}">
      <dgm:prSet/>
      <dgm:spPr/>
      <dgm:t>
        <a:bodyPr/>
        <a:lstStyle/>
        <a:p>
          <a:endParaRPr lang="fr-FR"/>
        </a:p>
      </dgm:t>
    </dgm:pt>
    <dgm:pt modelId="{7A0AE8AD-0243-4EDB-95C5-F53F876747B7}" type="sibTrans" cxnId="{54F89234-2A92-4D7E-AB7B-16EBF39C0FF1}">
      <dgm:prSet/>
      <dgm:spPr/>
      <dgm:t>
        <a:bodyPr/>
        <a:lstStyle/>
        <a:p>
          <a:endParaRPr lang="fr-FR"/>
        </a:p>
      </dgm:t>
    </dgm:pt>
    <dgm:pt modelId="{19CB6A4F-0C50-4015-A1DF-768E1E9FEEC7}" type="pres">
      <dgm:prSet presAssocID="{777A5E68-7346-4E1C-BD0F-68C7F74BD09F}" presName="Name0" presStyleCnt="0">
        <dgm:presLayoutVars>
          <dgm:dir/>
          <dgm:resizeHandles val="exact"/>
        </dgm:presLayoutVars>
      </dgm:prSet>
      <dgm:spPr/>
      <dgm:t>
        <a:bodyPr/>
        <a:lstStyle/>
        <a:p>
          <a:endParaRPr lang="fr-FR"/>
        </a:p>
      </dgm:t>
    </dgm:pt>
    <dgm:pt modelId="{7697C14B-AA34-4A1E-9497-14C8572D56D8}" type="pres">
      <dgm:prSet presAssocID="{777A5E68-7346-4E1C-BD0F-68C7F74BD09F}" presName="bkgdShp" presStyleLbl="alignAccFollowNode1" presStyleIdx="0" presStyleCnt="1" custLinFactNeighborY="-8715"/>
      <dgm:sp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dgm:spPr>
      <dgm:t>
        <a:bodyPr/>
        <a:lstStyle/>
        <a:p>
          <a:endParaRPr lang="fr-FR"/>
        </a:p>
      </dgm:t>
    </dgm:pt>
    <dgm:pt modelId="{76B52A2F-877C-436B-A97C-72D0488865CA}" type="pres">
      <dgm:prSet presAssocID="{777A5E68-7346-4E1C-BD0F-68C7F74BD09F}" presName="linComp" presStyleCnt="0"/>
      <dgm:spPr/>
    </dgm:pt>
    <dgm:pt modelId="{35354831-17E2-4228-8B72-69A34FD7EABC}" type="pres">
      <dgm:prSet presAssocID="{394EF514-BFB9-4F60-B0B5-A6DA963B71AB}" presName="compNode" presStyleCnt="0"/>
      <dgm:spPr/>
    </dgm:pt>
    <dgm:pt modelId="{855AEB3C-BC1B-4A41-89DC-AAE374C8666B}" type="pres">
      <dgm:prSet presAssocID="{394EF514-BFB9-4F60-B0B5-A6DA963B71AB}" presName="node" presStyleLbl="node1" presStyleIdx="0" presStyleCnt="3" custScaleX="99794" custScaleY="88270" custLinFactX="100000" custLinFactNeighborX="147921" custLinFactNeighborY="-14177">
        <dgm:presLayoutVars>
          <dgm:bulletEnabled val="1"/>
        </dgm:presLayoutVars>
      </dgm:prSet>
      <dgm:spPr/>
      <dgm:t>
        <a:bodyPr/>
        <a:lstStyle/>
        <a:p>
          <a:endParaRPr lang="fr-FR"/>
        </a:p>
      </dgm:t>
    </dgm:pt>
    <dgm:pt modelId="{C6B84E56-BC59-44E5-8FCE-4B6C2546C6FA}" type="pres">
      <dgm:prSet presAssocID="{394EF514-BFB9-4F60-B0B5-A6DA963B71AB}" presName="invisiNode" presStyleLbl="node1" presStyleIdx="0" presStyleCnt="3"/>
      <dgm:spPr/>
    </dgm:pt>
    <dgm:pt modelId="{7A66C404-BD80-4F14-A434-06AD7E44D266}" type="pres">
      <dgm:prSet presAssocID="{394EF514-BFB9-4F60-B0B5-A6DA963B71AB}" presName="imagNode" presStyleLbl="fgImgPlace1" presStyleIdx="0" presStyleCnt="3" custScaleX="110971" custScaleY="91329" custLinFactX="100000" custLinFactNeighborX="142397" custLinFactNeighborY="-1498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fr-FR"/>
        </a:p>
      </dgm:t>
    </dgm:pt>
    <dgm:pt modelId="{85D404FB-D908-4AB5-94E2-CCB9A0B41B66}" type="pres">
      <dgm:prSet presAssocID="{64E6EF0C-F488-4224-AC1E-79B4CB0621F0}" presName="sibTrans" presStyleLbl="sibTrans2D1" presStyleIdx="0" presStyleCnt="0"/>
      <dgm:spPr/>
      <dgm:t>
        <a:bodyPr/>
        <a:lstStyle/>
        <a:p>
          <a:endParaRPr lang="fr-FR"/>
        </a:p>
      </dgm:t>
    </dgm:pt>
    <dgm:pt modelId="{5CC8851C-0E86-4ABD-8B94-942F0C456686}" type="pres">
      <dgm:prSet presAssocID="{3CBE5AE0-8BDC-42EA-BC79-8EB11A56EB09}" presName="compNode" presStyleCnt="0"/>
      <dgm:spPr/>
    </dgm:pt>
    <dgm:pt modelId="{69DBE490-A08F-4DD0-9CD1-9ED8C9142E92}" type="pres">
      <dgm:prSet presAssocID="{3CBE5AE0-8BDC-42EA-BC79-8EB11A56EB09}" presName="node" presStyleLbl="node1" presStyleIdx="1" presStyleCnt="3" custScaleX="129280" custLinFactX="-24188" custLinFactNeighborX="-100000" custLinFactNeighborY="-6256">
        <dgm:presLayoutVars>
          <dgm:bulletEnabled val="1"/>
        </dgm:presLayoutVars>
      </dgm:prSet>
      <dgm:spPr/>
      <dgm:t>
        <a:bodyPr/>
        <a:lstStyle/>
        <a:p>
          <a:endParaRPr lang="fr-FR"/>
        </a:p>
      </dgm:t>
    </dgm:pt>
    <dgm:pt modelId="{FA613308-2C98-47EA-BC70-D3806E403BEF}" type="pres">
      <dgm:prSet presAssocID="{3CBE5AE0-8BDC-42EA-BC79-8EB11A56EB09}" presName="invisiNode" presStyleLbl="node1" presStyleIdx="1" presStyleCnt="3"/>
      <dgm:spPr/>
    </dgm:pt>
    <dgm:pt modelId="{517EED37-C179-4620-AAF2-D9E3C4C5B550}" type="pres">
      <dgm:prSet presAssocID="{3CBE5AE0-8BDC-42EA-BC79-8EB11A56EB09}" presName="imagNode" presStyleLbl="fgImgPlace1" presStyleIdx="1" presStyleCnt="3" custScaleX="85755" custScaleY="110583" custLinFactX="-26741" custLinFactNeighborX="-100000" custLinFactNeighborY="-294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fr-FR"/>
        </a:p>
      </dgm:t>
    </dgm:pt>
    <dgm:pt modelId="{426B689A-2856-4512-9F17-9B893A8E265D}" type="pres">
      <dgm:prSet presAssocID="{76F903BF-A52F-4C81-ACA0-837BC77D03C1}" presName="sibTrans" presStyleLbl="sibTrans2D1" presStyleIdx="0" presStyleCnt="0"/>
      <dgm:spPr/>
      <dgm:t>
        <a:bodyPr/>
        <a:lstStyle/>
        <a:p>
          <a:endParaRPr lang="fr-FR"/>
        </a:p>
      </dgm:t>
    </dgm:pt>
    <dgm:pt modelId="{5FD71419-394B-4D58-866C-FB438234B13F}" type="pres">
      <dgm:prSet presAssocID="{89D55EEE-CCEB-4189-80F4-CE91FD23327B}" presName="compNode" presStyleCnt="0"/>
      <dgm:spPr/>
    </dgm:pt>
    <dgm:pt modelId="{23A66D44-C298-473C-A75D-FCF045BA37BB}" type="pres">
      <dgm:prSet presAssocID="{89D55EEE-CCEB-4189-80F4-CE91FD23327B}" presName="node" presStyleLbl="node1" presStyleIdx="2" presStyleCnt="3" custScaleX="83503" custScaleY="79667" custLinFactX="-32008" custLinFactNeighborX="-100000" custLinFactNeighborY="-20723">
        <dgm:presLayoutVars>
          <dgm:bulletEnabled val="1"/>
        </dgm:presLayoutVars>
      </dgm:prSet>
      <dgm:spPr/>
      <dgm:t>
        <a:bodyPr/>
        <a:lstStyle/>
        <a:p>
          <a:endParaRPr lang="fr-FR"/>
        </a:p>
      </dgm:t>
    </dgm:pt>
    <dgm:pt modelId="{11ADEEFC-280D-4174-8A51-535ADCAFBC1C}" type="pres">
      <dgm:prSet presAssocID="{89D55EEE-CCEB-4189-80F4-CE91FD23327B}" presName="invisiNode" presStyleLbl="node1" presStyleIdx="2" presStyleCnt="3"/>
      <dgm:spPr/>
    </dgm:pt>
    <dgm:pt modelId="{8CCB9403-D62D-43A8-BCDC-4682B4A65E92}" type="pres">
      <dgm:prSet presAssocID="{89D55EEE-CCEB-4189-80F4-CE91FD23327B}" presName="imagNode" presStyleLbl="fgImgPlace1" presStyleIdx="2" presStyleCnt="3" custScaleX="93940" custLinFactX="-32928" custLinFactNeighborX="-100000" custLinFactNeighborY="-9059"/>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fr-FR"/>
        </a:p>
      </dgm:t>
    </dgm:pt>
  </dgm:ptLst>
  <dgm:cxnLst>
    <dgm:cxn modelId="{72C72BCA-039A-4AD5-9CAC-24D769C99E81}" type="presOf" srcId="{89D55EEE-CCEB-4189-80F4-CE91FD23327B}" destId="{23A66D44-C298-473C-A75D-FCF045BA37BB}" srcOrd="0" destOrd="0" presId="urn:microsoft.com/office/officeart/2005/8/layout/pList2"/>
    <dgm:cxn modelId="{EDEBFA08-CB05-4618-9493-D3F4C52BEA66}" type="presOf" srcId="{76F903BF-A52F-4C81-ACA0-837BC77D03C1}" destId="{426B689A-2856-4512-9F17-9B893A8E265D}" srcOrd="0" destOrd="0" presId="urn:microsoft.com/office/officeart/2005/8/layout/pList2"/>
    <dgm:cxn modelId="{4E1C78FB-FCCC-42D0-82E3-E08CD252D5D1}" type="presOf" srcId="{3CBE5AE0-8BDC-42EA-BC79-8EB11A56EB09}" destId="{69DBE490-A08F-4DD0-9CD1-9ED8C9142E92}" srcOrd="0" destOrd="0" presId="urn:microsoft.com/office/officeart/2005/8/layout/pList2"/>
    <dgm:cxn modelId="{0EC038A2-B331-4103-86B0-740E51432CB1}" type="presOf" srcId="{777A5E68-7346-4E1C-BD0F-68C7F74BD09F}" destId="{19CB6A4F-0C50-4015-A1DF-768E1E9FEEC7}" srcOrd="0" destOrd="0" presId="urn:microsoft.com/office/officeart/2005/8/layout/pList2"/>
    <dgm:cxn modelId="{866BE732-ECCB-412B-8B58-2E211614981D}" type="presOf" srcId="{394EF514-BFB9-4F60-B0B5-A6DA963B71AB}" destId="{855AEB3C-BC1B-4A41-89DC-AAE374C8666B}" srcOrd="0" destOrd="0" presId="urn:microsoft.com/office/officeart/2005/8/layout/pList2"/>
    <dgm:cxn modelId="{EB158342-617C-47C6-917D-045C755BA84B}" type="presOf" srcId="{64E6EF0C-F488-4224-AC1E-79B4CB0621F0}" destId="{85D404FB-D908-4AB5-94E2-CCB9A0B41B66}" srcOrd="0" destOrd="0" presId="urn:microsoft.com/office/officeart/2005/8/layout/pList2"/>
    <dgm:cxn modelId="{238C4493-AF68-4123-A0A6-D21019169470}" srcId="{777A5E68-7346-4E1C-BD0F-68C7F74BD09F}" destId="{3CBE5AE0-8BDC-42EA-BC79-8EB11A56EB09}" srcOrd="1" destOrd="0" parTransId="{6BCBB6AA-11BA-42C1-B17B-7B2534C18252}" sibTransId="{76F903BF-A52F-4C81-ACA0-837BC77D03C1}"/>
    <dgm:cxn modelId="{54F89234-2A92-4D7E-AB7B-16EBF39C0FF1}" srcId="{777A5E68-7346-4E1C-BD0F-68C7F74BD09F}" destId="{89D55EEE-CCEB-4189-80F4-CE91FD23327B}" srcOrd="2" destOrd="0" parTransId="{020CFF23-C101-466C-9579-C47954F94D6B}" sibTransId="{7A0AE8AD-0243-4EDB-95C5-F53F876747B7}"/>
    <dgm:cxn modelId="{064021C7-E1DB-47A6-A28B-B088818E0398}" srcId="{777A5E68-7346-4E1C-BD0F-68C7F74BD09F}" destId="{394EF514-BFB9-4F60-B0B5-A6DA963B71AB}" srcOrd="0" destOrd="0" parTransId="{F41AA519-9A0D-4FBA-AEE8-7C0A3172FDE0}" sibTransId="{64E6EF0C-F488-4224-AC1E-79B4CB0621F0}"/>
    <dgm:cxn modelId="{E2259151-4DFB-40A4-89FD-03277A30CA6B}" type="presParOf" srcId="{19CB6A4F-0C50-4015-A1DF-768E1E9FEEC7}" destId="{7697C14B-AA34-4A1E-9497-14C8572D56D8}" srcOrd="0" destOrd="0" presId="urn:microsoft.com/office/officeart/2005/8/layout/pList2"/>
    <dgm:cxn modelId="{34F69FE6-01A0-4C87-96B5-45662A868156}" type="presParOf" srcId="{19CB6A4F-0C50-4015-A1DF-768E1E9FEEC7}" destId="{76B52A2F-877C-436B-A97C-72D0488865CA}" srcOrd="1" destOrd="0" presId="urn:microsoft.com/office/officeart/2005/8/layout/pList2"/>
    <dgm:cxn modelId="{44274B14-F646-4230-ADB4-318949799F36}" type="presParOf" srcId="{76B52A2F-877C-436B-A97C-72D0488865CA}" destId="{35354831-17E2-4228-8B72-69A34FD7EABC}" srcOrd="0" destOrd="0" presId="urn:microsoft.com/office/officeart/2005/8/layout/pList2"/>
    <dgm:cxn modelId="{949714F5-53E6-4034-A043-04651C7E58FC}" type="presParOf" srcId="{35354831-17E2-4228-8B72-69A34FD7EABC}" destId="{855AEB3C-BC1B-4A41-89DC-AAE374C8666B}" srcOrd="0" destOrd="0" presId="urn:microsoft.com/office/officeart/2005/8/layout/pList2"/>
    <dgm:cxn modelId="{339FDD7F-1F04-4E02-A72D-5BC4C3D7FC93}" type="presParOf" srcId="{35354831-17E2-4228-8B72-69A34FD7EABC}" destId="{C6B84E56-BC59-44E5-8FCE-4B6C2546C6FA}" srcOrd="1" destOrd="0" presId="urn:microsoft.com/office/officeart/2005/8/layout/pList2"/>
    <dgm:cxn modelId="{2145845B-1C63-4A6D-9929-CFCFCFC6B8E5}" type="presParOf" srcId="{35354831-17E2-4228-8B72-69A34FD7EABC}" destId="{7A66C404-BD80-4F14-A434-06AD7E44D266}" srcOrd="2" destOrd="0" presId="urn:microsoft.com/office/officeart/2005/8/layout/pList2"/>
    <dgm:cxn modelId="{8D031E45-AA1B-456C-92DB-895AE80D55DE}" type="presParOf" srcId="{76B52A2F-877C-436B-A97C-72D0488865CA}" destId="{85D404FB-D908-4AB5-94E2-CCB9A0B41B66}" srcOrd="1" destOrd="0" presId="urn:microsoft.com/office/officeart/2005/8/layout/pList2"/>
    <dgm:cxn modelId="{F48BDD79-5E6E-40C0-B5B0-9FD859CD675E}" type="presParOf" srcId="{76B52A2F-877C-436B-A97C-72D0488865CA}" destId="{5CC8851C-0E86-4ABD-8B94-942F0C456686}" srcOrd="2" destOrd="0" presId="urn:microsoft.com/office/officeart/2005/8/layout/pList2"/>
    <dgm:cxn modelId="{E32435C6-6C78-49EF-BE39-DBB0E25B234C}" type="presParOf" srcId="{5CC8851C-0E86-4ABD-8B94-942F0C456686}" destId="{69DBE490-A08F-4DD0-9CD1-9ED8C9142E92}" srcOrd="0" destOrd="0" presId="urn:microsoft.com/office/officeart/2005/8/layout/pList2"/>
    <dgm:cxn modelId="{3B13B583-D621-4899-B732-790B3AC89584}" type="presParOf" srcId="{5CC8851C-0E86-4ABD-8B94-942F0C456686}" destId="{FA613308-2C98-47EA-BC70-D3806E403BEF}" srcOrd="1" destOrd="0" presId="urn:microsoft.com/office/officeart/2005/8/layout/pList2"/>
    <dgm:cxn modelId="{763DBF74-D15B-408D-8B7B-C4781B3613A4}" type="presParOf" srcId="{5CC8851C-0E86-4ABD-8B94-942F0C456686}" destId="{517EED37-C179-4620-AAF2-D9E3C4C5B550}" srcOrd="2" destOrd="0" presId="urn:microsoft.com/office/officeart/2005/8/layout/pList2"/>
    <dgm:cxn modelId="{DA1F831C-804D-41DE-B0D7-EA1D31BD4318}" type="presParOf" srcId="{76B52A2F-877C-436B-A97C-72D0488865CA}" destId="{426B689A-2856-4512-9F17-9B893A8E265D}" srcOrd="3" destOrd="0" presId="urn:microsoft.com/office/officeart/2005/8/layout/pList2"/>
    <dgm:cxn modelId="{942A4EAE-BE1A-48E3-A0D5-7E106DA816C8}" type="presParOf" srcId="{76B52A2F-877C-436B-A97C-72D0488865CA}" destId="{5FD71419-394B-4D58-866C-FB438234B13F}" srcOrd="4" destOrd="0" presId="urn:microsoft.com/office/officeart/2005/8/layout/pList2"/>
    <dgm:cxn modelId="{16CEB6BD-8E32-4B34-BCCF-F9E28685DC3D}" type="presParOf" srcId="{5FD71419-394B-4D58-866C-FB438234B13F}" destId="{23A66D44-C298-473C-A75D-FCF045BA37BB}" srcOrd="0" destOrd="0" presId="urn:microsoft.com/office/officeart/2005/8/layout/pList2"/>
    <dgm:cxn modelId="{2B40D5AA-CF9D-4C4C-97B8-C545B5143F02}" type="presParOf" srcId="{5FD71419-394B-4D58-866C-FB438234B13F}" destId="{11ADEEFC-280D-4174-8A51-535ADCAFBC1C}" srcOrd="1" destOrd="0" presId="urn:microsoft.com/office/officeart/2005/8/layout/pList2"/>
    <dgm:cxn modelId="{C84930A1-009A-430B-8B1A-C2A137C3E4A8}" type="presParOf" srcId="{5FD71419-394B-4D58-866C-FB438234B13F}" destId="{8CCB9403-D62D-43A8-BCDC-4682B4A65E92}" srcOrd="2" destOrd="0" presId="urn:microsoft.com/office/officeart/2005/8/layout/pList2"/>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9CAB9-4901-4159-AD30-507EFE3141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58B12F2E-6A21-4FB0-9379-265DB41F1C29}">
      <dgm:prSet phldrT="[Texte]" custT="1"/>
      <dgm:spPr>
        <a:solidFill>
          <a:srgbClr val="CC66FF">
            <a:alpha val="90000"/>
          </a:srgbClr>
        </a:solidFill>
      </dgm:spPr>
      <dgm:t>
        <a:bodyPr/>
        <a:lstStyle/>
        <a:p>
          <a:r>
            <a:rPr lang="fr-FR" sz="2400" b="1" dirty="0" smtClean="0">
              <a:solidFill>
                <a:schemeClr val="bg1"/>
              </a:solidFill>
            </a:rPr>
            <a:t>La Nature est « saine »</a:t>
          </a:r>
          <a:endParaRPr lang="fr-FR" sz="2400" b="1" dirty="0">
            <a:solidFill>
              <a:schemeClr val="bg1"/>
            </a:solidFill>
          </a:endParaRPr>
        </a:p>
      </dgm:t>
    </dgm:pt>
    <dgm:pt modelId="{9D6E7970-BF8F-4ABF-8B13-C632E12A22F7}" type="parTrans" cxnId="{11CAD11F-FBC3-452B-A0FB-E2390571DE24}">
      <dgm:prSet/>
      <dgm:spPr/>
      <dgm:t>
        <a:bodyPr/>
        <a:lstStyle/>
        <a:p>
          <a:endParaRPr lang="fr-FR"/>
        </a:p>
      </dgm:t>
    </dgm:pt>
    <dgm:pt modelId="{FF44D195-C1E8-41CD-9CAA-297D4B169081}" type="sibTrans" cxnId="{11CAD11F-FBC3-452B-A0FB-E2390571DE24}">
      <dgm:prSet/>
      <dgm:spPr/>
      <dgm:t>
        <a:bodyPr/>
        <a:lstStyle/>
        <a:p>
          <a:endParaRPr lang="fr-FR"/>
        </a:p>
      </dgm:t>
    </dgm:pt>
    <dgm:pt modelId="{77C81644-768D-432F-A033-D0C9983A6197}">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2400" b="1" dirty="0" smtClean="0"/>
            <a:t>Chaque être naturel est « sain »</a:t>
          </a:r>
          <a:endParaRPr lang="fr-FR" sz="2400" b="1" dirty="0"/>
        </a:p>
      </dgm:t>
    </dgm:pt>
    <dgm:pt modelId="{D71830E0-93E5-44A7-895B-C0571D357338}" type="parTrans" cxnId="{C28682C5-28BC-4E7E-9F0C-2B342A2BD0F2}">
      <dgm:prSet/>
      <dgm:spPr/>
      <dgm:t>
        <a:bodyPr/>
        <a:lstStyle/>
        <a:p>
          <a:endParaRPr lang="fr-FR"/>
        </a:p>
      </dgm:t>
    </dgm:pt>
    <dgm:pt modelId="{DEE0E0D7-A78E-458F-8501-CE76E4209B36}" type="sibTrans" cxnId="{C28682C5-28BC-4E7E-9F0C-2B342A2BD0F2}">
      <dgm:prSet/>
      <dgm:spPr/>
      <dgm:t>
        <a:bodyPr/>
        <a:lstStyle/>
        <a:p>
          <a:endParaRPr lang="fr-FR"/>
        </a:p>
      </dgm:t>
    </dgm:pt>
    <dgm:pt modelId="{F2E85C97-AC4D-4CDE-9EB8-DC5243F55389}">
      <dgm:prSet phldrT="[Texte]"/>
      <dgm:spPr/>
      <dgm:t>
        <a:bodyPr/>
        <a:lstStyle/>
        <a:p>
          <a:r>
            <a:rPr lang="fr-FR" dirty="0" smtClean="0"/>
            <a:t>L’être naturel est pur, libre</a:t>
          </a:r>
          <a:endParaRPr lang="fr-FR" dirty="0"/>
        </a:p>
      </dgm:t>
    </dgm:pt>
    <dgm:pt modelId="{8DBAF5B3-FB4D-4BD8-8BC0-4AFDC740B34F}" type="parTrans" cxnId="{0BE181CB-144A-4C7E-BAE0-9A26922C7C39}">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05A9A66E-0EDB-4774-9941-32F6CEFB5EC7}" type="sibTrans" cxnId="{0BE181CB-144A-4C7E-BAE0-9A26922C7C39}">
      <dgm:prSet/>
      <dgm:spPr/>
      <dgm:t>
        <a:bodyPr/>
        <a:lstStyle/>
        <a:p>
          <a:endParaRPr lang="fr-FR"/>
        </a:p>
      </dgm:t>
    </dgm:pt>
    <dgm:pt modelId="{BB7AB2CC-829F-4E00-BD8B-0BB08C2D4441}">
      <dgm:prSet phldrT="[Texte]"/>
      <dgm:spPr/>
      <dgm:t>
        <a:bodyPr/>
        <a:lstStyle/>
        <a:p>
          <a:r>
            <a:rPr lang="fr-FR" dirty="0" smtClean="0"/>
            <a:t>L’être naturel est sans malice, innocent</a:t>
          </a:r>
          <a:endParaRPr lang="fr-FR" dirty="0"/>
        </a:p>
      </dgm:t>
    </dgm:pt>
    <dgm:pt modelId="{A2403D0C-91CE-4D86-B373-92E52C5AC197}" type="parTrans" cxnId="{C15414A8-DADB-4A22-BCAB-C197E7878965}">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47C57412-9091-4E5F-9E60-41D78B9A191A}" type="sibTrans" cxnId="{C15414A8-DADB-4A22-BCAB-C197E7878965}">
      <dgm:prSet/>
      <dgm:spPr/>
      <dgm:t>
        <a:bodyPr/>
        <a:lstStyle/>
        <a:p>
          <a:endParaRPr lang="fr-FR"/>
        </a:p>
      </dgm:t>
    </dgm:pt>
    <dgm:pt modelId="{DDF05E1B-F03E-4225-ACAB-C39C87DE08D4}">
      <dgm:prSet phldrT="[Texte]" custT="1">
        <dgm:style>
          <a:lnRef idx="1">
            <a:schemeClr val="accent6"/>
          </a:lnRef>
          <a:fillRef idx="2">
            <a:schemeClr val="accent6"/>
          </a:fillRef>
          <a:effectRef idx="1">
            <a:schemeClr val="accent6"/>
          </a:effectRef>
          <a:fontRef idx="minor">
            <a:schemeClr val="dk1"/>
          </a:fontRef>
        </dgm:style>
      </dgm:prSet>
      <dgm:spPr>
        <a:solidFill>
          <a:schemeClr val="accent5">
            <a:lumMod val="60000"/>
            <a:lumOff val="40000"/>
          </a:schemeClr>
        </a:solidFill>
      </dgm:spPr>
      <dgm:t>
        <a:bodyPr/>
        <a:lstStyle/>
        <a:p>
          <a:r>
            <a:rPr lang="fr-FR" sz="2400" b="1" dirty="0" smtClean="0"/>
            <a:t>La loi naturelle est « saine »</a:t>
          </a:r>
          <a:endParaRPr lang="fr-FR" sz="2400" b="1" dirty="0"/>
        </a:p>
      </dgm:t>
    </dgm:pt>
    <dgm:pt modelId="{4A87C97F-7E7F-4B01-BB1A-CC523E180B80}" type="parTrans" cxnId="{E2228017-D22D-4E6B-A7A0-AE64E79A08CE}">
      <dgm:prSet/>
      <dgm:spPr/>
      <dgm:t>
        <a:bodyPr/>
        <a:lstStyle/>
        <a:p>
          <a:endParaRPr lang="fr-FR"/>
        </a:p>
      </dgm:t>
    </dgm:pt>
    <dgm:pt modelId="{9D2AC39F-353D-4842-A8DC-F419DB4D5E8C}" type="sibTrans" cxnId="{E2228017-D22D-4E6B-A7A0-AE64E79A08CE}">
      <dgm:prSet/>
      <dgm:spPr/>
      <dgm:t>
        <a:bodyPr/>
        <a:lstStyle/>
        <a:p>
          <a:endParaRPr lang="fr-FR"/>
        </a:p>
      </dgm:t>
    </dgm:pt>
    <dgm:pt modelId="{16256CF2-69E4-4281-9956-C881A29F5608}">
      <dgm:prSet phldrT="[Texte]"/>
      <dgm:spPr>
        <a:solidFill>
          <a:schemeClr val="accent5">
            <a:lumMod val="60000"/>
            <a:lumOff val="40000"/>
            <a:alpha val="90000"/>
          </a:schemeClr>
        </a:solidFill>
      </dgm:spPr>
      <dgm:t>
        <a:bodyPr/>
        <a:lstStyle/>
        <a:p>
          <a:r>
            <a:rPr lang="fr-FR" dirty="0" smtClean="0"/>
            <a:t>Les relations entre les êtres « tournent bien »</a:t>
          </a:r>
          <a:endParaRPr lang="fr-FR" dirty="0"/>
        </a:p>
      </dgm:t>
    </dgm:pt>
    <dgm:pt modelId="{2D85E212-E4F0-4293-8A5D-9981E6089E0F}" type="parTrans" cxnId="{BF320C3D-47CE-4CE9-BE99-9345CD213222}">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903B5D70-E8B3-4524-9480-7392E8795409}" type="sibTrans" cxnId="{BF320C3D-47CE-4CE9-BE99-9345CD213222}">
      <dgm:prSet/>
      <dgm:spPr/>
      <dgm:t>
        <a:bodyPr/>
        <a:lstStyle/>
        <a:p>
          <a:endParaRPr lang="fr-FR"/>
        </a:p>
      </dgm:t>
    </dgm:pt>
    <dgm:pt modelId="{304657EF-50C4-4823-BCA5-DDF46F471D24}" type="pres">
      <dgm:prSet presAssocID="{51C9CAB9-4901-4159-AD30-507EFE314121}" presName="hierChild1" presStyleCnt="0">
        <dgm:presLayoutVars>
          <dgm:chPref val="1"/>
          <dgm:dir/>
          <dgm:animOne val="branch"/>
          <dgm:animLvl val="lvl"/>
          <dgm:resizeHandles/>
        </dgm:presLayoutVars>
      </dgm:prSet>
      <dgm:spPr/>
      <dgm:t>
        <a:bodyPr/>
        <a:lstStyle/>
        <a:p>
          <a:endParaRPr lang="fr-FR"/>
        </a:p>
      </dgm:t>
    </dgm:pt>
    <dgm:pt modelId="{274DE9D3-5EB3-4C71-830D-BEC67431A05B}" type="pres">
      <dgm:prSet presAssocID="{58B12F2E-6A21-4FB0-9379-265DB41F1C29}" presName="hierRoot1" presStyleCnt="0"/>
      <dgm:spPr/>
    </dgm:pt>
    <dgm:pt modelId="{07FB9B24-E737-44F4-8AF4-52677A0A795A}" type="pres">
      <dgm:prSet presAssocID="{58B12F2E-6A21-4FB0-9379-265DB41F1C29}" presName="composite" presStyleCnt="0"/>
      <dgm:spPr/>
    </dgm:pt>
    <dgm:pt modelId="{E7D53BFC-CEF2-4A43-A312-FA027060AF70}" type="pres">
      <dgm:prSet presAssocID="{58B12F2E-6A21-4FB0-9379-265DB41F1C29}" presName="background" presStyleLbl="node0" presStyleIdx="0" presStyleCnt="1"/>
      <dgm:spPr>
        <a:solidFill>
          <a:srgbClr val="7030A0"/>
        </a:solidFill>
      </dgm:spPr>
    </dgm:pt>
    <dgm:pt modelId="{57BBA101-5D05-4B65-BFC2-69B6EB8CD175}" type="pres">
      <dgm:prSet presAssocID="{58B12F2E-6A21-4FB0-9379-265DB41F1C29}" presName="text" presStyleLbl="fgAcc0" presStyleIdx="0" presStyleCnt="1">
        <dgm:presLayoutVars>
          <dgm:chPref val="3"/>
        </dgm:presLayoutVars>
      </dgm:prSet>
      <dgm:spPr/>
      <dgm:t>
        <a:bodyPr/>
        <a:lstStyle/>
        <a:p>
          <a:endParaRPr lang="fr-FR"/>
        </a:p>
      </dgm:t>
    </dgm:pt>
    <dgm:pt modelId="{69CFCCEC-8884-4E2A-8C4A-0FDFED1FE785}" type="pres">
      <dgm:prSet presAssocID="{58B12F2E-6A21-4FB0-9379-265DB41F1C29}" presName="hierChild2" presStyleCnt="0"/>
      <dgm:spPr/>
    </dgm:pt>
    <dgm:pt modelId="{CF662A9F-28FF-4FFB-A7AB-1EBBFB02763B}" type="pres">
      <dgm:prSet presAssocID="{D71830E0-93E5-44A7-895B-C0571D357338}" presName="Name10" presStyleLbl="parChTrans1D2" presStyleIdx="0" presStyleCnt="2"/>
      <dgm:spPr/>
      <dgm:t>
        <a:bodyPr/>
        <a:lstStyle/>
        <a:p>
          <a:endParaRPr lang="fr-FR"/>
        </a:p>
      </dgm:t>
    </dgm:pt>
    <dgm:pt modelId="{3DBBFC14-A37F-4D6C-854E-0846389B1114}" type="pres">
      <dgm:prSet presAssocID="{77C81644-768D-432F-A033-D0C9983A6197}" presName="hierRoot2" presStyleCnt="0"/>
      <dgm:spPr/>
    </dgm:pt>
    <dgm:pt modelId="{8AB5512B-3C89-4A9C-BCA6-417789601660}" type="pres">
      <dgm:prSet presAssocID="{77C81644-768D-432F-A033-D0C9983A6197}" presName="composite2" presStyleCnt="0"/>
      <dgm:spPr/>
    </dgm:pt>
    <dgm:pt modelId="{A41A3232-CBE6-494B-B040-C5CEB962D15C}" type="pres">
      <dgm:prSet presAssocID="{77C81644-768D-432F-A033-D0C9983A6197}" presName="background2" presStyleLbl="node2" presStyleIdx="0" presStyleCnt="2">
        <dgm:style>
          <a:lnRef idx="0">
            <a:schemeClr val="accent3"/>
          </a:lnRef>
          <a:fillRef idx="3">
            <a:schemeClr val="accent3"/>
          </a:fillRef>
          <a:effectRef idx="3">
            <a:schemeClr val="accent3"/>
          </a:effectRef>
          <a:fontRef idx="minor">
            <a:schemeClr val="lt1"/>
          </a:fontRef>
        </dgm:style>
      </dgm:prSet>
      <dgm:spPr/>
    </dgm:pt>
    <dgm:pt modelId="{F103F86D-795F-4240-8C58-D5322FB236F7}" type="pres">
      <dgm:prSet presAssocID="{77C81644-768D-432F-A033-D0C9983A6197}" presName="text2" presStyleLbl="fgAcc2" presStyleIdx="0" presStyleCnt="2">
        <dgm:presLayoutVars>
          <dgm:chPref val="3"/>
        </dgm:presLayoutVars>
      </dgm:prSet>
      <dgm:spPr/>
      <dgm:t>
        <a:bodyPr/>
        <a:lstStyle/>
        <a:p>
          <a:endParaRPr lang="fr-FR"/>
        </a:p>
      </dgm:t>
    </dgm:pt>
    <dgm:pt modelId="{A33F77C9-8126-4042-A992-039C6BD88CB0}" type="pres">
      <dgm:prSet presAssocID="{77C81644-768D-432F-A033-D0C9983A6197}" presName="hierChild3" presStyleCnt="0"/>
      <dgm:spPr/>
    </dgm:pt>
    <dgm:pt modelId="{7FE5B4D5-B410-4B97-8FA8-3781E7AB949D}" type="pres">
      <dgm:prSet presAssocID="{8DBAF5B3-FB4D-4BD8-8BC0-4AFDC740B34F}" presName="Name17" presStyleLbl="parChTrans1D3" presStyleIdx="0" presStyleCnt="3"/>
      <dgm:spPr/>
      <dgm:t>
        <a:bodyPr/>
        <a:lstStyle/>
        <a:p>
          <a:endParaRPr lang="fr-FR"/>
        </a:p>
      </dgm:t>
    </dgm:pt>
    <dgm:pt modelId="{BB632BFD-246A-4C5A-A51E-35FDC4EC500C}" type="pres">
      <dgm:prSet presAssocID="{F2E85C97-AC4D-4CDE-9EB8-DC5243F55389}" presName="hierRoot3" presStyleCnt="0"/>
      <dgm:spPr/>
    </dgm:pt>
    <dgm:pt modelId="{22DC4B10-0165-484D-A307-E6E98AAA82EC}" type="pres">
      <dgm:prSet presAssocID="{F2E85C97-AC4D-4CDE-9EB8-DC5243F55389}" presName="composite3" presStyleCnt="0"/>
      <dgm:spPr/>
    </dgm:pt>
    <dgm:pt modelId="{F2485073-8398-4486-BCE5-62812EB58ADB}" type="pres">
      <dgm:prSet presAssocID="{F2E85C97-AC4D-4CDE-9EB8-DC5243F55389}" presName="background3" presStyleLbl="node3" presStyleIdx="0" presStyleCnt="3"/>
      <dgm:spPr>
        <a:solidFill>
          <a:srgbClr val="92D050"/>
        </a:solidFill>
      </dgm:spPr>
    </dgm:pt>
    <dgm:pt modelId="{17C9CC23-C86E-4450-BB8B-6EFF0F83FFF6}" type="pres">
      <dgm:prSet presAssocID="{F2E85C97-AC4D-4CDE-9EB8-DC5243F55389}" presName="text3" presStyleLbl="fgAcc3" presStyleIdx="0" presStyleCnt="3">
        <dgm:presLayoutVars>
          <dgm:chPref val="3"/>
        </dgm:presLayoutVars>
      </dgm:prSet>
      <dgm:spPr/>
      <dgm:t>
        <a:bodyPr/>
        <a:lstStyle/>
        <a:p>
          <a:endParaRPr lang="fr-FR"/>
        </a:p>
      </dgm:t>
    </dgm:pt>
    <dgm:pt modelId="{BB72A883-0663-4006-AA3F-B364ED4A9E15}" type="pres">
      <dgm:prSet presAssocID="{F2E85C97-AC4D-4CDE-9EB8-DC5243F55389}" presName="hierChild4" presStyleCnt="0"/>
      <dgm:spPr/>
    </dgm:pt>
    <dgm:pt modelId="{826A5C88-1B6E-48C9-BEEB-68211740F30E}" type="pres">
      <dgm:prSet presAssocID="{A2403D0C-91CE-4D86-B373-92E52C5AC197}" presName="Name17" presStyleLbl="parChTrans1D3" presStyleIdx="1" presStyleCnt="3"/>
      <dgm:spPr/>
      <dgm:t>
        <a:bodyPr/>
        <a:lstStyle/>
        <a:p>
          <a:endParaRPr lang="fr-FR"/>
        </a:p>
      </dgm:t>
    </dgm:pt>
    <dgm:pt modelId="{5794D088-FFE4-4885-97F0-884FE8B9CF55}" type="pres">
      <dgm:prSet presAssocID="{BB7AB2CC-829F-4E00-BD8B-0BB08C2D4441}" presName="hierRoot3" presStyleCnt="0"/>
      <dgm:spPr/>
    </dgm:pt>
    <dgm:pt modelId="{4AEE9807-9E5A-4AE9-9DBB-87D51EC1F697}" type="pres">
      <dgm:prSet presAssocID="{BB7AB2CC-829F-4E00-BD8B-0BB08C2D4441}" presName="composite3" presStyleCnt="0"/>
      <dgm:spPr/>
    </dgm:pt>
    <dgm:pt modelId="{504ACAA8-4222-4C62-B136-07E869CB0155}" type="pres">
      <dgm:prSet presAssocID="{BB7AB2CC-829F-4E00-BD8B-0BB08C2D4441}" presName="background3" presStyleLbl="node3" presStyleIdx="1" presStyleCnt="3"/>
      <dgm:spPr>
        <a:solidFill>
          <a:srgbClr val="92D050"/>
        </a:solidFill>
      </dgm:spPr>
    </dgm:pt>
    <dgm:pt modelId="{B341FE32-A3F9-4892-A9D3-47DCAA543A45}" type="pres">
      <dgm:prSet presAssocID="{BB7AB2CC-829F-4E00-BD8B-0BB08C2D4441}" presName="text3" presStyleLbl="fgAcc3" presStyleIdx="1" presStyleCnt="3">
        <dgm:presLayoutVars>
          <dgm:chPref val="3"/>
        </dgm:presLayoutVars>
      </dgm:prSet>
      <dgm:spPr/>
      <dgm:t>
        <a:bodyPr/>
        <a:lstStyle/>
        <a:p>
          <a:endParaRPr lang="fr-FR"/>
        </a:p>
      </dgm:t>
    </dgm:pt>
    <dgm:pt modelId="{B0964847-74C9-4C08-BB75-7B46402D5195}" type="pres">
      <dgm:prSet presAssocID="{BB7AB2CC-829F-4E00-BD8B-0BB08C2D4441}" presName="hierChild4" presStyleCnt="0"/>
      <dgm:spPr/>
    </dgm:pt>
    <dgm:pt modelId="{0A3679A6-7B60-4D18-82CD-F64722B6629C}" type="pres">
      <dgm:prSet presAssocID="{4A87C97F-7E7F-4B01-BB1A-CC523E180B80}" presName="Name10" presStyleLbl="parChTrans1D2" presStyleIdx="1" presStyleCnt="2"/>
      <dgm:spPr/>
      <dgm:t>
        <a:bodyPr/>
        <a:lstStyle/>
        <a:p>
          <a:endParaRPr lang="fr-FR"/>
        </a:p>
      </dgm:t>
    </dgm:pt>
    <dgm:pt modelId="{A925A4B7-88D3-4D8F-90E6-6EF92E98DE6F}" type="pres">
      <dgm:prSet presAssocID="{DDF05E1B-F03E-4225-ACAB-C39C87DE08D4}" presName="hierRoot2" presStyleCnt="0"/>
      <dgm:spPr/>
    </dgm:pt>
    <dgm:pt modelId="{9CF40027-A481-43B7-8444-5710CEF72FC1}" type="pres">
      <dgm:prSet presAssocID="{DDF05E1B-F03E-4225-ACAB-C39C87DE08D4}" presName="composite2" presStyleCnt="0"/>
      <dgm:spPr/>
    </dgm:pt>
    <dgm:pt modelId="{60DEA061-FD1F-48CC-9CE2-857EBD2B3F65}" type="pres">
      <dgm:prSet presAssocID="{DDF05E1B-F03E-4225-ACAB-C39C87DE08D4}" presName="background2" presStyleLbl="node2" presStyleIdx="1" presStyleCnt="2">
        <dgm:style>
          <a:lnRef idx="0">
            <a:schemeClr val="accent6"/>
          </a:lnRef>
          <a:fillRef idx="3">
            <a:schemeClr val="accent6"/>
          </a:fillRef>
          <a:effectRef idx="3">
            <a:schemeClr val="accent6"/>
          </a:effectRef>
          <a:fontRef idx="minor">
            <a:schemeClr val="lt1"/>
          </a:fontRef>
        </dgm:style>
      </dgm:prSet>
      <dgm:spPr>
        <a:solidFill>
          <a:srgbClr val="FF0000"/>
        </a:solidFill>
      </dgm:spPr>
    </dgm:pt>
    <dgm:pt modelId="{6FB84932-E8A7-4E74-B293-91D2B11A849E}" type="pres">
      <dgm:prSet presAssocID="{DDF05E1B-F03E-4225-ACAB-C39C87DE08D4}" presName="text2" presStyleLbl="fgAcc2" presStyleIdx="1" presStyleCnt="2">
        <dgm:presLayoutVars>
          <dgm:chPref val="3"/>
        </dgm:presLayoutVars>
      </dgm:prSet>
      <dgm:spPr/>
      <dgm:t>
        <a:bodyPr/>
        <a:lstStyle/>
        <a:p>
          <a:endParaRPr lang="fr-FR"/>
        </a:p>
      </dgm:t>
    </dgm:pt>
    <dgm:pt modelId="{6E8D011C-EBE3-4B6B-BC51-A4BE4432F4B4}" type="pres">
      <dgm:prSet presAssocID="{DDF05E1B-F03E-4225-ACAB-C39C87DE08D4}" presName="hierChild3" presStyleCnt="0"/>
      <dgm:spPr/>
    </dgm:pt>
    <dgm:pt modelId="{3F3B3E9E-C967-480F-B7E0-D8F11E0183E0}" type="pres">
      <dgm:prSet presAssocID="{2D85E212-E4F0-4293-8A5D-9981E6089E0F}" presName="Name17" presStyleLbl="parChTrans1D3" presStyleIdx="2" presStyleCnt="3"/>
      <dgm:spPr/>
      <dgm:t>
        <a:bodyPr/>
        <a:lstStyle/>
        <a:p>
          <a:endParaRPr lang="fr-FR"/>
        </a:p>
      </dgm:t>
    </dgm:pt>
    <dgm:pt modelId="{2F07E2E1-AA8D-4E72-9C5A-07786E225374}" type="pres">
      <dgm:prSet presAssocID="{16256CF2-69E4-4281-9956-C881A29F5608}" presName="hierRoot3" presStyleCnt="0"/>
      <dgm:spPr/>
    </dgm:pt>
    <dgm:pt modelId="{5A4E3B5F-F9C6-4993-BE36-2E63554A631B}" type="pres">
      <dgm:prSet presAssocID="{16256CF2-69E4-4281-9956-C881A29F5608}" presName="composite3" presStyleCnt="0"/>
      <dgm:spPr/>
    </dgm:pt>
    <dgm:pt modelId="{BA1C90C5-1E12-4060-B995-418BB7029639}" type="pres">
      <dgm:prSet presAssocID="{16256CF2-69E4-4281-9956-C881A29F5608}" presName="background3" presStyleLbl="node3" presStyleIdx="2" presStyleCnt="3"/>
      <dgm:spPr>
        <a:solidFill>
          <a:srgbClr val="FF0000"/>
        </a:solidFill>
      </dgm:spPr>
    </dgm:pt>
    <dgm:pt modelId="{7E949FB7-E881-44A8-B4FA-F1EDF68015AA}" type="pres">
      <dgm:prSet presAssocID="{16256CF2-69E4-4281-9956-C881A29F5608}" presName="text3" presStyleLbl="fgAcc3" presStyleIdx="2" presStyleCnt="3">
        <dgm:presLayoutVars>
          <dgm:chPref val="3"/>
        </dgm:presLayoutVars>
      </dgm:prSet>
      <dgm:spPr/>
      <dgm:t>
        <a:bodyPr/>
        <a:lstStyle/>
        <a:p>
          <a:endParaRPr lang="fr-FR"/>
        </a:p>
      </dgm:t>
    </dgm:pt>
    <dgm:pt modelId="{7D853F6F-1A8C-4D67-89B0-1BCECA59E6C9}" type="pres">
      <dgm:prSet presAssocID="{16256CF2-69E4-4281-9956-C881A29F5608}" presName="hierChild4" presStyleCnt="0"/>
      <dgm:spPr/>
    </dgm:pt>
  </dgm:ptLst>
  <dgm:cxnLst>
    <dgm:cxn modelId="{923673D5-3C33-45C3-871B-19BBA0E68A79}" type="presOf" srcId="{77C81644-768D-432F-A033-D0C9983A6197}" destId="{F103F86D-795F-4240-8C58-D5322FB236F7}" srcOrd="0" destOrd="0" presId="urn:microsoft.com/office/officeart/2005/8/layout/hierarchy1"/>
    <dgm:cxn modelId="{BF320C3D-47CE-4CE9-BE99-9345CD213222}" srcId="{DDF05E1B-F03E-4225-ACAB-C39C87DE08D4}" destId="{16256CF2-69E4-4281-9956-C881A29F5608}" srcOrd="0" destOrd="0" parTransId="{2D85E212-E4F0-4293-8A5D-9981E6089E0F}" sibTransId="{903B5D70-E8B3-4524-9480-7392E8795409}"/>
    <dgm:cxn modelId="{E2228017-D22D-4E6B-A7A0-AE64E79A08CE}" srcId="{58B12F2E-6A21-4FB0-9379-265DB41F1C29}" destId="{DDF05E1B-F03E-4225-ACAB-C39C87DE08D4}" srcOrd="1" destOrd="0" parTransId="{4A87C97F-7E7F-4B01-BB1A-CC523E180B80}" sibTransId="{9D2AC39F-353D-4842-A8DC-F419DB4D5E8C}"/>
    <dgm:cxn modelId="{1D9D5ACC-AB7A-4C7E-9DF3-C0432C138E91}" type="presOf" srcId="{F2E85C97-AC4D-4CDE-9EB8-DC5243F55389}" destId="{17C9CC23-C86E-4450-BB8B-6EFF0F83FFF6}" srcOrd="0" destOrd="0" presId="urn:microsoft.com/office/officeart/2005/8/layout/hierarchy1"/>
    <dgm:cxn modelId="{F5B0DD2B-1417-4A3F-BB67-7163BBD92DDD}" type="presOf" srcId="{BB7AB2CC-829F-4E00-BD8B-0BB08C2D4441}" destId="{B341FE32-A3F9-4892-A9D3-47DCAA543A45}" srcOrd="0" destOrd="0" presId="urn:microsoft.com/office/officeart/2005/8/layout/hierarchy1"/>
    <dgm:cxn modelId="{C30C43F9-C69B-46C0-BAD8-4A577A4234B1}" type="presOf" srcId="{D71830E0-93E5-44A7-895B-C0571D357338}" destId="{CF662A9F-28FF-4FFB-A7AB-1EBBFB02763B}" srcOrd="0" destOrd="0" presId="urn:microsoft.com/office/officeart/2005/8/layout/hierarchy1"/>
    <dgm:cxn modelId="{C15414A8-DADB-4A22-BCAB-C197E7878965}" srcId="{77C81644-768D-432F-A033-D0C9983A6197}" destId="{BB7AB2CC-829F-4E00-BD8B-0BB08C2D4441}" srcOrd="1" destOrd="0" parTransId="{A2403D0C-91CE-4D86-B373-92E52C5AC197}" sibTransId="{47C57412-9091-4E5F-9E60-41D78B9A191A}"/>
    <dgm:cxn modelId="{AB6B5E1C-B594-4CA0-A83F-A40C1BB09B03}" type="presOf" srcId="{51C9CAB9-4901-4159-AD30-507EFE314121}" destId="{304657EF-50C4-4823-BCA5-DDF46F471D24}" srcOrd="0" destOrd="0" presId="urn:microsoft.com/office/officeart/2005/8/layout/hierarchy1"/>
    <dgm:cxn modelId="{58A22464-022C-41B2-8197-4898711402F4}" type="presOf" srcId="{A2403D0C-91CE-4D86-B373-92E52C5AC197}" destId="{826A5C88-1B6E-48C9-BEEB-68211740F30E}" srcOrd="0" destOrd="0" presId="urn:microsoft.com/office/officeart/2005/8/layout/hierarchy1"/>
    <dgm:cxn modelId="{C28682C5-28BC-4E7E-9F0C-2B342A2BD0F2}" srcId="{58B12F2E-6A21-4FB0-9379-265DB41F1C29}" destId="{77C81644-768D-432F-A033-D0C9983A6197}" srcOrd="0" destOrd="0" parTransId="{D71830E0-93E5-44A7-895B-C0571D357338}" sibTransId="{DEE0E0D7-A78E-458F-8501-CE76E4209B36}"/>
    <dgm:cxn modelId="{11CAD11F-FBC3-452B-A0FB-E2390571DE24}" srcId="{51C9CAB9-4901-4159-AD30-507EFE314121}" destId="{58B12F2E-6A21-4FB0-9379-265DB41F1C29}" srcOrd="0" destOrd="0" parTransId="{9D6E7970-BF8F-4ABF-8B13-C632E12A22F7}" sibTransId="{FF44D195-C1E8-41CD-9CAA-297D4B169081}"/>
    <dgm:cxn modelId="{87A7EC3D-C723-4524-A01A-CE24A8ECBAAC}" type="presOf" srcId="{2D85E212-E4F0-4293-8A5D-9981E6089E0F}" destId="{3F3B3E9E-C967-480F-B7E0-D8F11E0183E0}" srcOrd="0" destOrd="0" presId="urn:microsoft.com/office/officeart/2005/8/layout/hierarchy1"/>
    <dgm:cxn modelId="{54D94DC6-CAD5-4A96-A8FE-D4A09EBD5DAD}" type="presOf" srcId="{58B12F2E-6A21-4FB0-9379-265DB41F1C29}" destId="{57BBA101-5D05-4B65-BFC2-69B6EB8CD175}" srcOrd="0" destOrd="0" presId="urn:microsoft.com/office/officeart/2005/8/layout/hierarchy1"/>
    <dgm:cxn modelId="{2A10FA01-8A25-46B8-8124-94F9647CCD0B}" type="presOf" srcId="{DDF05E1B-F03E-4225-ACAB-C39C87DE08D4}" destId="{6FB84932-E8A7-4E74-B293-91D2B11A849E}" srcOrd="0" destOrd="0" presId="urn:microsoft.com/office/officeart/2005/8/layout/hierarchy1"/>
    <dgm:cxn modelId="{0BE181CB-144A-4C7E-BAE0-9A26922C7C39}" srcId="{77C81644-768D-432F-A033-D0C9983A6197}" destId="{F2E85C97-AC4D-4CDE-9EB8-DC5243F55389}" srcOrd="0" destOrd="0" parTransId="{8DBAF5B3-FB4D-4BD8-8BC0-4AFDC740B34F}" sibTransId="{05A9A66E-0EDB-4774-9941-32F6CEFB5EC7}"/>
    <dgm:cxn modelId="{F3E15DBB-BE33-416D-B539-ADD43B60274D}" type="presOf" srcId="{8DBAF5B3-FB4D-4BD8-8BC0-4AFDC740B34F}" destId="{7FE5B4D5-B410-4B97-8FA8-3781E7AB949D}" srcOrd="0" destOrd="0" presId="urn:microsoft.com/office/officeart/2005/8/layout/hierarchy1"/>
    <dgm:cxn modelId="{CC824435-B7B0-4131-BE28-C98483737D31}" type="presOf" srcId="{4A87C97F-7E7F-4B01-BB1A-CC523E180B80}" destId="{0A3679A6-7B60-4D18-82CD-F64722B6629C}" srcOrd="0" destOrd="0" presId="urn:microsoft.com/office/officeart/2005/8/layout/hierarchy1"/>
    <dgm:cxn modelId="{73C97C02-B3C4-4B2A-8B1B-D6F61690651C}" type="presOf" srcId="{16256CF2-69E4-4281-9956-C881A29F5608}" destId="{7E949FB7-E881-44A8-B4FA-F1EDF68015AA}" srcOrd="0" destOrd="0" presId="urn:microsoft.com/office/officeart/2005/8/layout/hierarchy1"/>
    <dgm:cxn modelId="{F0EA3A3C-671E-49AE-B9BC-1BF21FD0CCEC}" type="presParOf" srcId="{304657EF-50C4-4823-BCA5-DDF46F471D24}" destId="{274DE9D3-5EB3-4C71-830D-BEC67431A05B}" srcOrd="0" destOrd="0" presId="urn:microsoft.com/office/officeart/2005/8/layout/hierarchy1"/>
    <dgm:cxn modelId="{4C8689C7-0916-4515-BB0F-B136BB06BDDF}" type="presParOf" srcId="{274DE9D3-5EB3-4C71-830D-BEC67431A05B}" destId="{07FB9B24-E737-44F4-8AF4-52677A0A795A}" srcOrd="0" destOrd="0" presId="urn:microsoft.com/office/officeart/2005/8/layout/hierarchy1"/>
    <dgm:cxn modelId="{263DD4C8-E558-4DA9-B9C5-9FFF24B4505C}" type="presParOf" srcId="{07FB9B24-E737-44F4-8AF4-52677A0A795A}" destId="{E7D53BFC-CEF2-4A43-A312-FA027060AF70}" srcOrd="0" destOrd="0" presId="urn:microsoft.com/office/officeart/2005/8/layout/hierarchy1"/>
    <dgm:cxn modelId="{8237532A-E58D-43C4-9DA8-1D463008496B}" type="presParOf" srcId="{07FB9B24-E737-44F4-8AF4-52677A0A795A}" destId="{57BBA101-5D05-4B65-BFC2-69B6EB8CD175}" srcOrd="1" destOrd="0" presId="urn:microsoft.com/office/officeart/2005/8/layout/hierarchy1"/>
    <dgm:cxn modelId="{BC48AB94-24CD-4452-AEC2-B5F7C1E67F92}" type="presParOf" srcId="{274DE9D3-5EB3-4C71-830D-BEC67431A05B}" destId="{69CFCCEC-8884-4E2A-8C4A-0FDFED1FE785}" srcOrd="1" destOrd="0" presId="urn:microsoft.com/office/officeart/2005/8/layout/hierarchy1"/>
    <dgm:cxn modelId="{3F8333A1-6FD4-4675-8E55-4DAA4B1BB654}" type="presParOf" srcId="{69CFCCEC-8884-4E2A-8C4A-0FDFED1FE785}" destId="{CF662A9F-28FF-4FFB-A7AB-1EBBFB02763B}" srcOrd="0" destOrd="0" presId="urn:microsoft.com/office/officeart/2005/8/layout/hierarchy1"/>
    <dgm:cxn modelId="{3B84C604-C2A6-456F-BD8B-B41188E08AE8}" type="presParOf" srcId="{69CFCCEC-8884-4E2A-8C4A-0FDFED1FE785}" destId="{3DBBFC14-A37F-4D6C-854E-0846389B1114}" srcOrd="1" destOrd="0" presId="urn:microsoft.com/office/officeart/2005/8/layout/hierarchy1"/>
    <dgm:cxn modelId="{44634811-D7DB-4576-9CBB-1CECC4670F6C}" type="presParOf" srcId="{3DBBFC14-A37F-4D6C-854E-0846389B1114}" destId="{8AB5512B-3C89-4A9C-BCA6-417789601660}" srcOrd="0" destOrd="0" presId="urn:microsoft.com/office/officeart/2005/8/layout/hierarchy1"/>
    <dgm:cxn modelId="{26362DA8-D23A-4147-9379-51FC65BB714B}" type="presParOf" srcId="{8AB5512B-3C89-4A9C-BCA6-417789601660}" destId="{A41A3232-CBE6-494B-B040-C5CEB962D15C}" srcOrd="0" destOrd="0" presId="urn:microsoft.com/office/officeart/2005/8/layout/hierarchy1"/>
    <dgm:cxn modelId="{E9C6E357-C0C2-465A-892C-590316C2CBD7}" type="presParOf" srcId="{8AB5512B-3C89-4A9C-BCA6-417789601660}" destId="{F103F86D-795F-4240-8C58-D5322FB236F7}" srcOrd="1" destOrd="0" presId="urn:microsoft.com/office/officeart/2005/8/layout/hierarchy1"/>
    <dgm:cxn modelId="{C569CEED-6D7E-463D-BA07-5F52E97E2EF9}" type="presParOf" srcId="{3DBBFC14-A37F-4D6C-854E-0846389B1114}" destId="{A33F77C9-8126-4042-A992-039C6BD88CB0}" srcOrd="1" destOrd="0" presId="urn:microsoft.com/office/officeart/2005/8/layout/hierarchy1"/>
    <dgm:cxn modelId="{02879B04-FA43-4317-9343-8E84164E9BBB}" type="presParOf" srcId="{A33F77C9-8126-4042-A992-039C6BD88CB0}" destId="{7FE5B4D5-B410-4B97-8FA8-3781E7AB949D}" srcOrd="0" destOrd="0" presId="urn:microsoft.com/office/officeart/2005/8/layout/hierarchy1"/>
    <dgm:cxn modelId="{D10D7B18-5222-41C4-BBEA-1315E7AFA9CB}" type="presParOf" srcId="{A33F77C9-8126-4042-A992-039C6BD88CB0}" destId="{BB632BFD-246A-4C5A-A51E-35FDC4EC500C}" srcOrd="1" destOrd="0" presId="urn:microsoft.com/office/officeart/2005/8/layout/hierarchy1"/>
    <dgm:cxn modelId="{451606C4-F0BE-405C-AE5A-2F1AF4DB00E2}" type="presParOf" srcId="{BB632BFD-246A-4C5A-A51E-35FDC4EC500C}" destId="{22DC4B10-0165-484D-A307-E6E98AAA82EC}" srcOrd="0" destOrd="0" presId="urn:microsoft.com/office/officeart/2005/8/layout/hierarchy1"/>
    <dgm:cxn modelId="{66DCA626-269D-4CFA-8C17-6C5506A89528}" type="presParOf" srcId="{22DC4B10-0165-484D-A307-E6E98AAA82EC}" destId="{F2485073-8398-4486-BCE5-62812EB58ADB}" srcOrd="0" destOrd="0" presId="urn:microsoft.com/office/officeart/2005/8/layout/hierarchy1"/>
    <dgm:cxn modelId="{A6C69AFD-520D-42D9-B7FC-B9A4FFE78608}" type="presParOf" srcId="{22DC4B10-0165-484D-A307-E6E98AAA82EC}" destId="{17C9CC23-C86E-4450-BB8B-6EFF0F83FFF6}" srcOrd="1" destOrd="0" presId="urn:microsoft.com/office/officeart/2005/8/layout/hierarchy1"/>
    <dgm:cxn modelId="{1454A996-43ED-4732-BA93-70F56FCAD432}" type="presParOf" srcId="{BB632BFD-246A-4C5A-A51E-35FDC4EC500C}" destId="{BB72A883-0663-4006-AA3F-B364ED4A9E15}" srcOrd="1" destOrd="0" presId="urn:microsoft.com/office/officeart/2005/8/layout/hierarchy1"/>
    <dgm:cxn modelId="{0BA06BAE-2A66-4F8E-BAF6-E3D392976678}" type="presParOf" srcId="{A33F77C9-8126-4042-A992-039C6BD88CB0}" destId="{826A5C88-1B6E-48C9-BEEB-68211740F30E}" srcOrd="2" destOrd="0" presId="urn:microsoft.com/office/officeart/2005/8/layout/hierarchy1"/>
    <dgm:cxn modelId="{524A83D5-773C-429D-9EA2-6F7B108D7A0A}" type="presParOf" srcId="{A33F77C9-8126-4042-A992-039C6BD88CB0}" destId="{5794D088-FFE4-4885-97F0-884FE8B9CF55}" srcOrd="3" destOrd="0" presId="urn:microsoft.com/office/officeart/2005/8/layout/hierarchy1"/>
    <dgm:cxn modelId="{98B8C211-EFFA-421B-AD80-4ACA7B3A01EF}" type="presParOf" srcId="{5794D088-FFE4-4885-97F0-884FE8B9CF55}" destId="{4AEE9807-9E5A-4AE9-9DBB-87D51EC1F697}" srcOrd="0" destOrd="0" presId="urn:microsoft.com/office/officeart/2005/8/layout/hierarchy1"/>
    <dgm:cxn modelId="{CDB2409D-ECD9-4E6D-9361-E725B15480FF}" type="presParOf" srcId="{4AEE9807-9E5A-4AE9-9DBB-87D51EC1F697}" destId="{504ACAA8-4222-4C62-B136-07E869CB0155}" srcOrd="0" destOrd="0" presId="urn:microsoft.com/office/officeart/2005/8/layout/hierarchy1"/>
    <dgm:cxn modelId="{6F254920-A878-403C-B897-A11F6943509C}" type="presParOf" srcId="{4AEE9807-9E5A-4AE9-9DBB-87D51EC1F697}" destId="{B341FE32-A3F9-4892-A9D3-47DCAA543A45}" srcOrd="1" destOrd="0" presId="urn:microsoft.com/office/officeart/2005/8/layout/hierarchy1"/>
    <dgm:cxn modelId="{BFE43A03-DD08-40B7-8470-8C441B7BD608}" type="presParOf" srcId="{5794D088-FFE4-4885-97F0-884FE8B9CF55}" destId="{B0964847-74C9-4C08-BB75-7B46402D5195}" srcOrd="1" destOrd="0" presId="urn:microsoft.com/office/officeart/2005/8/layout/hierarchy1"/>
    <dgm:cxn modelId="{C7FC6974-9E5D-4C52-B7E7-D3A0E06EFBA5}" type="presParOf" srcId="{69CFCCEC-8884-4E2A-8C4A-0FDFED1FE785}" destId="{0A3679A6-7B60-4D18-82CD-F64722B6629C}" srcOrd="2" destOrd="0" presId="urn:microsoft.com/office/officeart/2005/8/layout/hierarchy1"/>
    <dgm:cxn modelId="{C6DCAE4A-AD93-49A3-A364-AD310CD3C190}" type="presParOf" srcId="{69CFCCEC-8884-4E2A-8C4A-0FDFED1FE785}" destId="{A925A4B7-88D3-4D8F-90E6-6EF92E98DE6F}" srcOrd="3" destOrd="0" presId="urn:microsoft.com/office/officeart/2005/8/layout/hierarchy1"/>
    <dgm:cxn modelId="{0E0ACC84-A780-453E-9AA3-7180B1D33987}" type="presParOf" srcId="{A925A4B7-88D3-4D8F-90E6-6EF92E98DE6F}" destId="{9CF40027-A481-43B7-8444-5710CEF72FC1}" srcOrd="0" destOrd="0" presId="urn:microsoft.com/office/officeart/2005/8/layout/hierarchy1"/>
    <dgm:cxn modelId="{00137305-16C8-4FA1-9780-D46148C04DCB}" type="presParOf" srcId="{9CF40027-A481-43B7-8444-5710CEF72FC1}" destId="{60DEA061-FD1F-48CC-9CE2-857EBD2B3F65}" srcOrd="0" destOrd="0" presId="urn:microsoft.com/office/officeart/2005/8/layout/hierarchy1"/>
    <dgm:cxn modelId="{9B682453-87AE-427B-AD57-835AC7C95C45}" type="presParOf" srcId="{9CF40027-A481-43B7-8444-5710CEF72FC1}" destId="{6FB84932-E8A7-4E74-B293-91D2B11A849E}" srcOrd="1" destOrd="0" presId="urn:microsoft.com/office/officeart/2005/8/layout/hierarchy1"/>
    <dgm:cxn modelId="{3066ACD8-F881-412A-9DD9-CCAB00BE98AB}" type="presParOf" srcId="{A925A4B7-88D3-4D8F-90E6-6EF92E98DE6F}" destId="{6E8D011C-EBE3-4B6B-BC51-A4BE4432F4B4}" srcOrd="1" destOrd="0" presId="urn:microsoft.com/office/officeart/2005/8/layout/hierarchy1"/>
    <dgm:cxn modelId="{D42D9805-DB91-4540-9C10-2CADB1E66955}" type="presParOf" srcId="{6E8D011C-EBE3-4B6B-BC51-A4BE4432F4B4}" destId="{3F3B3E9E-C967-480F-B7E0-D8F11E0183E0}" srcOrd="0" destOrd="0" presId="urn:microsoft.com/office/officeart/2005/8/layout/hierarchy1"/>
    <dgm:cxn modelId="{822B3C7B-4725-42CE-95AE-EAE5EA61E2D1}" type="presParOf" srcId="{6E8D011C-EBE3-4B6B-BC51-A4BE4432F4B4}" destId="{2F07E2E1-AA8D-4E72-9C5A-07786E225374}" srcOrd="1" destOrd="0" presId="urn:microsoft.com/office/officeart/2005/8/layout/hierarchy1"/>
    <dgm:cxn modelId="{1010A7F2-CB73-46D2-B7B4-320BE24985E8}" type="presParOf" srcId="{2F07E2E1-AA8D-4E72-9C5A-07786E225374}" destId="{5A4E3B5F-F9C6-4993-BE36-2E63554A631B}" srcOrd="0" destOrd="0" presId="urn:microsoft.com/office/officeart/2005/8/layout/hierarchy1"/>
    <dgm:cxn modelId="{4DEB13CE-9526-4EC7-819D-D8F3F556F68A}" type="presParOf" srcId="{5A4E3B5F-F9C6-4993-BE36-2E63554A631B}" destId="{BA1C90C5-1E12-4060-B995-418BB7029639}" srcOrd="0" destOrd="0" presId="urn:microsoft.com/office/officeart/2005/8/layout/hierarchy1"/>
    <dgm:cxn modelId="{4D852FDF-4FA4-4075-8B7B-930A22A11A18}" type="presParOf" srcId="{5A4E3B5F-F9C6-4993-BE36-2E63554A631B}" destId="{7E949FB7-E881-44A8-B4FA-F1EDF68015AA}" srcOrd="1" destOrd="0" presId="urn:microsoft.com/office/officeart/2005/8/layout/hierarchy1"/>
    <dgm:cxn modelId="{E9527B97-2AA6-466E-973A-349763C35D45}" type="presParOf" srcId="{2F07E2E1-AA8D-4E72-9C5A-07786E225374}" destId="{7D853F6F-1A8C-4D67-89B0-1BCECA59E6C9}" srcOrd="1" destOrd="0" presId="urn:microsoft.com/office/officeart/2005/8/layout/hierarchy1"/>
  </dgm:cxnLst>
  <dgm:b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81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34918-41AB-4636-951F-BA75824F439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01B6457F-FDA8-4CCC-827B-542DA51A144B}">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homme</a:t>
          </a:r>
          <a:endParaRPr lang="fr-FR" dirty="0"/>
        </a:p>
      </dgm:t>
    </dgm:pt>
    <dgm:pt modelId="{B241BF6B-08B0-45E5-9DC0-D4818009FBE3}" type="parTrans" cxnId="{ED05BF7D-C84D-4525-91AC-92879E7BB867}">
      <dgm:prSet/>
      <dgm:spPr/>
      <dgm:t>
        <a:bodyPr/>
        <a:lstStyle/>
        <a:p>
          <a:endParaRPr lang="fr-FR"/>
        </a:p>
      </dgm:t>
    </dgm:pt>
    <dgm:pt modelId="{ED83EEEA-8855-48F9-B3D8-8A86D7CD33A7}" type="sibTrans" cxnId="{ED05BF7D-C84D-4525-91AC-92879E7BB867}">
      <dgm:prSet/>
      <dgm:spPr/>
      <dgm:t>
        <a:bodyPr/>
        <a:lstStyle/>
        <a:p>
          <a:endParaRPr lang="fr-FR"/>
        </a:p>
      </dgm:t>
    </dgm:pt>
    <dgm:pt modelId="{50BDC67F-BDE1-4FDA-AF1D-054EC0CC85CF}">
      <dgm:prSet phldrT="[Texte]"/>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fr-FR" dirty="0" smtClean="0"/>
            <a:t>Dieu</a:t>
          </a:r>
          <a:endParaRPr lang="fr-FR" dirty="0"/>
        </a:p>
      </dgm:t>
    </dgm:pt>
    <dgm:pt modelId="{23A73793-D3B1-4423-B5D7-9331FF9C1201}" type="parTrans" cxnId="{99F56FB2-1EC3-4D0F-9DCF-B7375E3C1971}">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D53B5A81-F68E-4600-9070-39E405DDE063}" type="sibTrans" cxnId="{99F56FB2-1EC3-4D0F-9DCF-B7375E3C1971}">
      <dgm:prSet/>
      <dgm:spPr/>
      <dgm:t>
        <a:bodyPr/>
        <a:lstStyle/>
        <a:p>
          <a:endParaRPr lang="fr-FR"/>
        </a:p>
      </dgm:t>
    </dgm:pt>
    <dgm:pt modelId="{B9748BA7-D3BC-4AFA-818B-286E78938214}">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homme</a:t>
          </a:r>
          <a:endParaRPr lang="fr-FR" dirty="0"/>
        </a:p>
      </dgm:t>
    </dgm:pt>
    <dgm:pt modelId="{D44ED194-BC03-4516-858C-00AD38FC6834}" type="parTrans" cxnId="{30E0333A-522B-4675-ABE0-923532C2776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DEE2884C-97B4-4B44-9A8F-91821BB684DC}" type="sibTrans" cxnId="{30E0333A-522B-4675-ABE0-923532C27764}">
      <dgm:prSet/>
      <dgm:spPr/>
      <dgm:t>
        <a:bodyPr/>
        <a:lstStyle/>
        <a:p>
          <a:endParaRPr lang="fr-FR"/>
        </a:p>
      </dgm:t>
    </dgm:pt>
    <dgm:pt modelId="{F93D380B-D386-4C77-A9B3-D706E653C95D}">
      <dgm:prSet phldrT="[Texte]">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r>
            <a:rPr lang="fr-FR" dirty="0" smtClean="0"/>
            <a:t>Nature</a:t>
          </a:r>
          <a:endParaRPr lang="fr-FR" dirty="0"/>
        </a:p>
      </dgm:t>
    </dgm:pt>
    <dgm:pt modelId="{A4F5AA87-434B-4540-8EBB-5195EBE5CD6D}" type="parTrans" cxnId="{1CD43CBF-B513-4F30-9A29-13270292EFD1}">
      <dgm:prSet/>
      <dgm:spPr>
        <a:solidFill>
          <a:srgbClr val="00B050"/>
        </a:solidFill>
      </dgm:spPr>
      <dgm:t>
        <a:bodyPr/>
        <a:lstStyle/>
        <a:p>
          <a:endParaRPr lang="fr-FR"/>
        </a:p>
      </dgm:t>
    </dgm:pt>
    <dgm:pt modelId="{FDCDEB95-B8A9-4672-AEE8-4B8F8A235FE3}" type="sibTrans" cxnId="{1CD43CBF-B513-4F30-9A29-13270292EFD1}">
      <dgm:prSet/>
      <dgm:spPr/>
      <dgm:t>
        <a:bodyPr/>
        <a:lstStyle/>
        <a:p>
          <a:endParaRPr lang="fr-FR"/>
        </a:p>
      </dgm:t>
    </dgm:pt>
    <dgm:pt modelId="{67002E76-9586-4804-B928-59CCE9A93BEB}" type="pres">
      <dgm:prSet presAssocID="{6E234918-41AB-4636-951F-BA75824F4399}" presName="Name0" presStyleCnt="0">
        <dgm:presLayoutVars>
          <dgm:chMax val="1"/>
          <dgm:dir/>
          <dgm:animLvl val="ctr"/>
          <dgm:resizeHandles val="exact"/>
        </dgm:presLayoutVars>
      </dgm:prSet>
      <dgm:spPr/>
      <dgm:t>
        <a:bodyPr/>
        <a:lstStyle/>
        <a:p>
          <a:endParaRPr lang="fr-FR"/>
        </a:p>
      </dgm:t>
    </dgm:pt>
    <dgm:pt modelId="{F9D6989E-5592-41E5-B162-27A5AED10BF5}" type="pres">
      <dgm:prSet presAssocID="{01B6457F-FDA8-4CCC-827B-542DA51A144B}" presName="centerShape" presStyleLbl="node0" presStyleIdx="0" presStyleCnt="1" custScaleX="85012" custScaleY="83462" custLinFactNeighborX="-2396" custLinFactNeighborY="-11147"/>
      <dgm:spPr/>
      <dgm:t>
        <a:bodyPr/>
        <a:lstStyle/>
        <a:p>
          <a:endParaRPr lang="fr-FR"/>
        </a:p>
      </dgm:t>
    </dgm:pt>
    <dgm:pt modelId="{832E31A9-7EF4-42BD-B855-4682025999B8}" type="pres">
      <dgm:prSet presAssocID="{23A73793-D3B1-4423-B5D7-9331FF9C1201}" presName="parTrans" presStyleLbl="sibTrans2D1" presStyleIdx="0" presStyleCnt="3"/>
      <dgm:spPr/>
      <dgm:t>
        <a:bodyPr/>
        <a:lstStyle/>
        <a:p>
          <a:endParaRPr lang="fr-FR"/>
        </a:p>
      </dgm:t>
    </dgm:pt>
    <dgm:pt modelId="{56B6F25F-C9E6-437D-A94B-9693391F8E4B}" type="pres">
      <dgm:prSet presAssocID="{23A73793-D3B1-4423-B5D7-9331FF9C1201}" presName="connectorText" presStyleLbl="sibTrans2D1" presStyleIdx="0" presStyleCnt="3"/>
      <dgm:spPr/>
      <dgm:t>
        <a:bodyPr/>
        <a:lstStyle/>
        <a:p>
          <a:endParaRPr lang="fr-FR"/>
        </a:p>
      </dgm:t>
    </dgm:pt>
    <dgm:pt modelId="{3246206E-571E-4BE4-BF83-CA5B6942E67F}" type="pres">
      <dgm:prSet presAssocID="{50BDC67F-BDE1-4FDA-AF1D-054EC0CC85CF}" presName="node" presStyleLbl="node1" presStyleIdx="0" presStyleCnt="3" custScaleX="82864" custScaleY="76075" custRadScaleRad="103033" custRadScaleInc="-4443">
        <dgm:presLayoutVars>
          <dgm:bulletEnabled val="1"/>
        </dgm:presLayoutVars>
      </dgm:prSet>
      <dgm:spPr/>
      <dgm:t>
        <a:bodyPr/>
        <a:lstStyle/>
        <a:p>
          <a:endParaRPr lang="fr-FR"/>
        </a:p>
      </dgm:t>
    </dgm:pt>
    <dgm:pt modelId="{175E197E-F807-493C-A78F-521BC0E3FAA0}" type="pres">
      <dgm:prSet presAssocID="{D44ED194-BC03-4516-858C-00AD38FC6834}" presName="parTrans" presStyleLbl="sibTrans2D1" presStyleIdx="1" presStyleCnt="3" custLinFactNeighborX="6786" custLinFactNeighborY="4137"/>
      <dgm:spPr/>
      <dgm:t>
        <a:bodyPr/>
        <a:lstStyle/>
        <a:p>
          <a:endParaRPr lang="fr-FR"/>
        </a:p>
      </dgm:t>
    </dgm:pt>
    <dgm:pt modelId="{8B0B6611-3E8B-482D-8A22-6A7D7662250E}" type="pres">
      <dgm:prSet presAssocID="{D44ED194-BC03-4516-858C-00AD38FC6834}" presName="connectorText" presStyleLbl="sibTrans2D1" presStyleIdx="1" presStyleCnt="3"/>
      <dgm:spPr/>
      <dgm:t>
        <a:bodyPr/>
        <a:lstStyle/>
        <a:p>
          <a:endParaRPr lang="fr-FR"/>
        </a:p>
      </dgm:t>
    </dgm:pt>
    <dgm:pt modelId="{F3CDFD64-29AA-47F7-8B0F-1AE4CB743D67}" type="pres">
      <dgm:prSet presAssocID="{B9748BA7-D3BC-4AFA-818B-286E78938214}" presName="node" presStyleLbl="node1" presStyleIdx="1" presStyleCnt="3" custScaleX="80486" custScaleY="81266" custRadScaleRad="117448" custRadScaleInc="-69709">
        <dgm:presLayoutVars>
          <dgm:bulletEnabled val="1"/>
        </dgm:presLayoutVars>
      </dgm:prSet>
      <dgm:spPr/>
      <dgm:t>
        <a:bodyPr/>
        <a:lstStyle/>
        <a:p>
          <a:endParaRPr lang="fr-FR"/>
        </a:p>
      </dgm:t>
    </dgm:pt>
    <dgm:pt modelId="{C9B3107D-B2E1-4E84-86E5-99AF442E282F}" type="pres">
      <dgm:prSet presAssocID="{A4F5AA87-434B-4540-8EBB-5195EBE5CD6D}" presName="parTrans" presStyleLbl="sibTrans2D1" presStyleIdx="2" presStyleCnt="3"/>
      <dgm:spPr/>
      <dgm:t>
        <a:bodyPr/>
        <a:lstStyle/>
        <a:p>
          <a:endParaRPr lang="fr-FR"/>
        </a:p>
      </dgm:t>
    </dgm:pt>
    <dgm:pt modelId="{1E898E0D-B882-4D36-BD6E-A82DB8534181}" type="pres">
      <dgm:prSet presAssocID="{A4F5AA87-434B-4540-8EBB-5195EBE5CD6D}" presName="connectorText" presStyleLbl="sibTrans2D1" presStyleIdx="2" presStyleCnt="3"/>
      <dgm:spPr/>
      <dgm:t>
        <a:bodyPr/>
        <a:lstStyle/>
        <a:p>
          <a:endParaRPr lang="fr-FR"/>
        </a:p>
      </dgm:t>
    </dgm:pt>
    <dgm:pt modelId="{21945A41-27E4-42C1-AC59-3E9A00407A7E}" type="pres">
      <dgm:prSet presAssocID="{F93D380B-D386-4C77-A9B3-D706E653C95D}" presName="node" presStyleLbl="node1" presStyleIdx="2" presStyleCnt="3" custScaleX="90090" custScaleY="87515" custRadScaleRad="55093" custRadScaleInc="-91764">
        <dgm:presLayoutVars>
          <dgm:bulletEnabled val="1"/>
        </dgm:presLayoutVars>
      </dgm:prSet>
      <dgm:spPr/>
      <dgm:t>
        <a:bodyPr/>
        <a:lstStyle/>
        <a:p>
          <a:endParaRPr lang="fr-FR"/>
        </a:p>
      </dgm:t>
    </dgm:pt>
  </dgm:ptLst>
  <dgm:cxnLst>
    <dgm:cxn modelId="{CAD04498-FEF8-4BDC-8D8C-671DFF2DCD68}" type="presOf" srcId="{01B6457F-FDA8-4CCC-827B-542DA51A144B}" destId="{F9D6989E-5592-41E5-B162-27A5AED10BF5}" srcOrd="0" destOrd="0" presId="urn:microsoft.com/office/officeart/2005/8/layout/radial5"/>
    <dgm:cxn modelId="{1CD43CBF-B513-4F30-9A29-13270292EFD1}" srcId="{01B6457F-FDA8-4CCC-827B-542DA51A144B}" destId="{F93D380B-D386-4C77-A9B3-D706E653C95D}" srcOrd="2" destOrd="0" parTransId="{A4F5AA87-434B-4540-8EBB-5195EBE5CD6D}" sibTransId="{FDCDEB95-B8A9-4672-AEE8-4B8F8A235FE3}"/>
    <dgm:cxn modelId="{22063FA7-CD4A-42E1-9DE8-32DA42DC09A2}" type="presOf" srcId="{F93D380B-D386-4C77-A9B3-D706E653C95D}" destId="{21945A41-27E4-42C1-AC59-3E9A00407A7E}" srcOrd="0" destOrd="0" presId="urn:microsoft.com/office/officeart/2005/8/layout/radial5"/>
    <dgm:cxn modelId="{22654FFC-6D6A-493C-9D9B-6C2166B44BA3}" type="presOf" srcId="{23A73793-D3B1-4423-B5D7-9331FF9C1201}" destId="{56B6F25F-C9E6-437D-A94B-9693391F8E4B}" srcOrd="1" destOrd="0" presId="urn:microsoft.com/office/officeart/2005/8/layout/radial5"/>
    <dgm:cxn modelId="{99F56FB2-1EC3-4D0F-9DCF-B7375E3C1971}" srcId="{01B6457F-FDA8-4CCC-827B-542DA51A144B}" destId="{50BDC67F-BDE1-4FDA-AF1D-054EC0CC85CF}" srcOrd="0" destOrd="0" parTransId="{23A73793-D3B1-4423-B5D7-9331FF9C1201}" sibTransId="{D53B5A81-F68E-4600-9070-39E405DDE063}"/>
    <dgm:cxn modelId="{D74BF2C7-AC0B-4977-A7EB-EEF521DFF6A3}" type="presOf" srcId="{D44ED194-BC03-4516-858C-00AD38FC6834}" destId="{8B0B6611-3E8B-482D-8A22-6A7D7662250E}" srcOrd="1" destOrd="0" presId="urn:microsoft.com/office/officeart/2005/8/layout/radial5"/>
    <dgm:cxn modelId="{ED05BF7D-C84D-4525-91AC-92879E7BB867}" srcId="{6E234918-41AB-4636-951F-BA75824F4399}" destId="{01B6457F-FDA8-4CCC-827B-542DA51A144B}" srcOrd="0" destOrd="0" parTransId="{B241BF6B-08B0-45E5-9DC0-D4818009FBE3}" sibTransId="{ED83EEEA-8855-48F9-B3D8-8A86D7CD33A7}"/>
    <dgm:cxn modelId="{F2F8B827-1E10-4876-B587-93A7709BAF02}" type="presOf" srcId="{A4F5AA87-434B-4540-8EBB-5195EBE5CD6D}" destId="{1E898E0D-B882-4D36-BD6E-A82DB8534181}" srcOrd="1" destOrd="0" presId="urn:microsoft.com/office/officeart/2005/8/layout/radial5"/>
    <dgm:cxn modelId="{92DBC137-6DDF-471F-884D-7FA5DCE7C0A6}" type="presOf" srcId="{23A73793-D3B1-4423-B5D7-9331FF9C1201}" destId="{832E31A9-7EF4-42BD-B855-4682025999B8}" srcOrd="0" destOrd="0" presId="urn:microsoft.com/office/officeart/2005/8/layout/radial5"/>
    <dgm:cxn modelId="{98F5820B-AFB7-4315-A481-63E7F617592A}" type="presOf" srcId="{6E234918-41AB-4636-951F-BA75824F4399}" destId="{67002E76-9586-4804-B928-59CCE9A93BEB}" srcOrd="0" destOrd="0" presId="urn:microsoft.com/office/officeart/2005/8/layout/radial5"/>
    <dgm:cxn modelId="{6FDAE3F3-0679-4FD6-8258-1FB4B536F85E}" type="presOf" srcId="{B9748BA7-D3BC-4AFA-818B-286E78938214}" destId="{F3CDFD64-29AA-47F7-8B0F-1AE4CB743D67}" srcOrd="0" destOrd="0" presId="urn:microsoft.com/office/officeart/2005/8/layout/radial5"/>
    <dgm:cxn modelId="{A8E2BEFA-B712-4AB2-A4F2-41A2BB62D661}" type="presOf" srcId="{50BDC67F-BDE1-4FDA-AF1D-054EC0CC85CF}" destId="{3246206E-571E-4BE4-BF83-CA5B6942E67F}" srcOrd="0" destOrd="0" presId="urn:microsoft.com/office/officeart/2005/8/layout/radial5"/>
    <dgm:cxn modelId="{C654EE50-EC4F-45B9-887B-E3EA44A5E478}" type="presOf" srcId="{D44ED194-BC03-4516-858C-00AD38FC6834}" destId="{175E197E-F807-493C-A78F-521BC0E3FAA0}" srcOrd="0" destOrd="0" presId="urn:microsoft.com/office/officeart/2005/8/layout/radial5"/>
    <dgm:cxn modelId="{A0A009B2-BC0A-47D3-AA42-3074DCB5F884}" type="presOf" srcId="{A4F5AA87-434B-4540-8EBB-5195EBE5CD6D}" destId="{C9B3107D-B2E1-4E84-86E5-99AF442E282F}" srcOrd="0" destOrd="0" presId="urn:microsoft.com/office/officeart/2005/8/layout/radial5"/>
    <dgm:cxn modelId="{30E0333A-522B-4675-ABE0-923532C27764}" srcId="{01B6457F-FDA8-4CCC-827B-542DA51A144B}" destId="{B9748BA7-D3BC-4AFA-818B-286E78938214}" srcOrd="1" destOrd="0" parTransId="{D44ED194-BC03-4516-858C-00AD38FC6834}" sibTransId="{DEE2884C-97B4-4B44-9A8F-91821BB684DC}"/>
    <dgm:cxn modelId="{E2109237-C16A-4AB4-8A05-51695B5C2E02}" type="presParOf" srcId="{67002E76-9586-4804-B928-59CCE9A93BEB}" destId="{F9D6989E-5592-41E5-B162-27A5AED10BF5}" srcOrd="0" destOrd="0" presId="urn:microsoft.com/office/officeart/2005/8/layout/radial5"/>
    <dgm:cxn modelId="{3B36AA3F-A5A1-4A9E-AD0D-728E9DD1ABB8}" type="presParOf" srcId="{67002E76-9586-4804-B928-59CCE9A93BEB}" destId="{832E31A9-7EF4-42BD-B855-4682025999B8}" srcOrd="1" destOrd="0" presId="urn:microsoft.com/office/officeart/2005/8/layout/radial5"/>
    <dgm:cxn modelId="{797C9417-6E23-404E-AF05-AD8A1255F63A}" type="presParOf" srcId="{832E31A9-7EF4-42BD-B855-4682025999B8}" destId="{56B6F25F-C9E6-437D-A94B-9693391F8E4B}" srcOrd="0" destOrd="0" presId="urn:microsoft.com/office/officeart/2005/8/layout/radial5"/>
    <dgm:cxn modelId="{D786D783-05AE-47EB-B903-17EAA6CD764E}" type="presParOf" srcId="{67002E76-9586-4804-B928-59CCE9A93BEB}" destId="{3246206E-571E-4BE4-BF83-CA5B6942E67F}" srcOrd="2" destOrd="0" presId="urn:microsoft.com/office/officeart/2005/8/layout/radial5"/>
    <dgm:cxn modelId="{8718C542-59C9-4556-AAE4-1E33D49922A2}" type="presParOf" srcId="{67002E76-9586-4804-B928-59CCE9A93BEB}" destId="{175E197E-F807-493C-A78F-521BC0E3FAA0}" srcOrd="3" destOrd="0" presId="urn:microsoft.com/office/officeart/2005/8/layout/radial5"/>
    <dgm:cxn modelId="{0547EFE2-9668-41F8-B443-5E8BCC582297}" type="presParOf" srcId="{175E197E-F807-493C-A78F-521BC0E3FAA0}" destId="{8B0B6611-3E8B-482D-8A22-6A7D7662250E}" srcOrd="0" destOrd="0" presId="urn:microsoft.com/office/officeart/2005/8/layout/radial5"/>
    <dgm:cxn modelId="{EF1E1A8F-19D1-4726-88A9-223D6CDCF309}" type="presParOf" srcId="{67002E76-9586-4804-B928-59CCE9A93BEB}" destId="{F3CDFD64-29AA-47F7-8B0F-1AE4CB743D67}" srcOrd="4" destOrd="0" presId="urn:microsoft.com/office/officeart/2005/8/layout/radial5"/>
    <dgm:cxn modelId="{E6DE174F-48B5-4478-9D01-6D2B64FE1546}" type="presParOf" srcId="{67002E76-9586-4804-B928-59CCE9A93BEB}" destId="{C9B3107D-B2E1-4E84-86E5-99AF442E282F}" srcOrd="5" destOrd="0" presId="urn:microsoft.com/office/officeart/2005/8/layout/radial5"/>
    <dgm:cxn modelId="{3D11CDB6-E6D4-41EF-AFB3-1AD5C8DBA45F}" type="presParOf" srcId="{C9B3107D-B2E1-4E84-86E5-99AF442E282F}" destId="{1E898E0D-B882-4D36-BD6E-A82DB8534181}" srcOrd="0" destOrd="0" presId="urn:microsoft.com/office/officeart/2005/8/layout/radial5"/>
    <dgm:cxn modelId="{DD8C7938-D031-4483-8362-5FAE2302468D}" type="presParOf" srcId="{67002E76-9586-4804-B928-59CCE9A93BEB}" destId="{21945A41-27E4-42C1-AC59-3E9A00407A7E}" srcOrd="6" destOrd="0" presId="urn:microsoft.com/office/officeart/2005/8/layout/radial5"/>
  </dgm:cxnLst>
  <dgm:b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EABE3-95AC-42A7-A988-E0275A892DD1}" type="doc">
      <dgm:prSet loTypeId="urn:microsoft.com/office/officeart/2005/8/layout/cycle8" loCatId="cycle" qsTypeId="urn:microsoft.com/office/officeart/2005/8/quickstyle/simple1" qsCatId="simple" csTypeId="urn:microsoft.com/office/officeart/2005/8/colors/colorful3" csCatId="colorful" phldr="1"/>
      <dgm:spPr/>
    </dgm:pt>
    <dgm:pt modelId="{7443F3A5-0925-46D8-A397-C19DA328042C}">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Trouver mon équilibre naturel (devenir moi)</a:t>
          </a:r>
          <a:endParaRPr lang="fr-FR" dirty="0"/>
        </a:p>
      </dgm:t>
    </dgm:pt>
    <dgm:pt modelId="{8FAB66C0-42FA-4C9B-A384-D4D67595242C}" type="parTrans" cxnId="{C482E455-DEFB-4617-8B98-F7765ED0DE15}">
      <dgm:prSet/>
      <dgm:spPr/>
      <dgm:t>
        <a:bodyPr/>
        <a:lstStyle/>
        <a:p>
          <a:endParaRPr lang="fr-FR"/>
        </a:p>
      </dgm:t>
    </dgm:pt>
    <dgm:pt modelId="{64BC7FAF-F7D7-483A-99A9-EB00E6A80027}" type="sibTrans" cxnId="{C482E455-DEFB-4617-8B98-F7765ED0DE15}">
      <dgm:prSet/>
      <dgm:spPr/>
      <dgm:t>
        <a:bodyPr/>
        <a:lstStyle/>
        <a:p>
          <a:endParaRPr lang="fr-FR"/>
        </a:p>
      </dgm:t>
    </dgm:pt>
    <dgm:pt modelId="{A83134E5-27A9-4D1B-878F-20177537CD0E}">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Incarner mon rôle naturel (rapports naturels)</a:t>
          </a:r>
          <a:endParaRPr lang="fr-FR" dirty="0"/>
        </a:p>
      </dgm:t>
    </dgm:pt>
    <dgm:pt modelId="{C05C706F-205A-4A2B-BB6A-1BA2F6BB8F1A}" type="parTrans" cxnId="{CE98DF64-7081-498E-BC3F-3BEADACE3058}">
      <dgm:prSet/>
      <dgm:spPr/>
      <dgm:t>
        <a:bodyPr/>
        <a:lstStyle/>
        <a:p>
          <a:endParaRPr lang="fr-FR"/>
        </a:p>
      </dgm:t>
    </dgm:pt>
    <dgm:pt modelId="{5CE10AFC-C708-40FC-B9AC-A7FC8D75B2AA}" type="sibTrans" cxnId="{CE98DF64-7081-498E-BC3F-3BEADACE3058}">
      <dgm:prSet/>
      <dgm:spPr/>
      <dgm:t>
        <a:bodyPr/>
        <a:lstStyle/>
        <a:p>
          <a:endParaRPr lang="fr-FR"/>
        </a:p>
      </dgm:t>
    </dgm:pt>
    <dgm:pt modelId="{60AEDBDD-1907-4FDD-AF80-EAFE36DC22FD}">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Affirmer ma vocation naturelle</a:t>
          </a:r>
        </a:p>
        <a:p>
          <a:r>
            <a:rPr lang="fr-FR" dirty="0" smtClean="0"/>
            <a:t>(faire l’œuvre de ma vie)</a:t>
          </a:r>
          <a:endParaRPr lang="fr-FR" dirty="0"/>
        </a:p>
      </dgm:t>
    </dgm:pt>
    <dgm:pt modelId="{81224BE2-9A36-4C1E-8249-CB944A0FAF40}" type="parTrans" cxnId="{10153414-3F21-484F-80F4-4E0D50E911A4}">
      <dgm:prSet/>
      <dgm:spPr/>
      <dgm:t>
        <a:bodyPr/>
        <a:lstStyle/>
        <a:p>
          <a:endParaRPr lang="fr-FR"/>
        </a:p>
      </dgm:t>
    </dgm:pt>
    <dgm:pt modelId="{49BFDC63-E9C0-4B4D-91E1-2A3CF71481F7}" type="sibTrans" cxnId="{10153414-3F21-484F-80F4-4E0D50E911A4}">
      <dgm:prSet/>
      <dgm:spPr/>
      <dgm:t>
        <a:bodyPr/>
        <a:lstStyle/>
        <a:p>
          <a:endParaRPr lang="fr-FR"/>
        </a:p>
      </dgm:t>
    </dgm:pt>
    <dgm:pt modelId="{178F2AD5-22CD-4ABC-B84E-1995329AEC1B}" type="pres">
      <dgm:prSet presAssocID="{1EEEABE3-95AC-42A7-A988-E0275A892DD1}" presName="compositeShape" presStyleCnt="0">
        <dgm:presLayoutVars>
          <dgm:chMax val="7"/>
          <dgm:dir/>
          <dgm:resizeHandles val="exact"/>
        </dgm:presLayoutVars>
      </dgm:prSet>
      <dgm:spPr/>
    </dgm:pt>
    <dgm:pt modelId="{41BBA086-C100-482D-905C-CFF379C35EDF}" type="pres">
      <dgm:prSet presAssocID="{1EEEABE3-95AC-42A7-A988-E0275A892DD1}" presName="wedge1" presStyleLbl="node1" presStyleIdx="0" presStyleCnt="3"/>
      <dgm:spPr/>
      <dgm:t>
        <a:bodyPr/>
        <a:lstStyle/>
        <a:p>
          <a:endParaRPr lang="fr-FR"/>
        </a:p>
      </dgm:t>
    </dgm:pt>
    <dgm:pt modelId="{ED512F30-5D7F-453E-B9FC-3B9B303F1790}" type="pres">
      <dgm:prSet presAssocID="{1EEEABE3-95AC-42A7-A988-E0275A892DD1}" presName="dummy1a" presStyleCnt="0"/>
      <dgm:spPr/>
    </dgm:pt>
    <dgm:pt modelId="{6242E6DB-F805-4698-9233-527D0C571FD3}" type="pres">
      <dgm:prSet presAssocID="{1EEEABE3-95AC-42A7-A988-E0275A892DD1}" presName="dummy1b" presStyleCnt="0"/>
      <dgm:spPr/>
    </dgm:pt>
    <dgm:pt modelId="{34ADE8E6-DE75-4D6F-8A6A-4E1F8A8D9FAD}" type="pres">
      <dgm:prSet presAssocID="{1EEEABE3-95AC-42A7-A988-E0275A892DD1}" presName="wedge1Tx" presStyleLbl="node1" presStyleIdx="0" presStyleCnt="3">
        <dgm:presLayoutVars>
          <dgm:chMax val="0"/>
          <dgm:chPref val="0"/>
          <dgm:bulletEnabled val="1"/>
        </dgm:presLayoutVars>
      </dgm:prSet>
      <dgm:spPr/>
      <dgm:t>
        <a:bodyPr/>
        <a:lstStyle/>
        <a:p>
          <a:endParaRPr lang="fr-FR"/>
        </a:p>
      </dgm:t>
    </dgm:pt>
    <dgm:pt modelId="{DF7FF310-A3CC-41B6-B9A5-9263226320CC}" type="pres">
      <dgm:prSet presAssocID="{1EEEABE3-95AC-42A7-A988-E0275A892DD1}" presName="wedge2" presStyleLbl="node1" presStyleIdx="1" presStyleCnt="3"/>
      <dgm:spPr/>
      <dgm:t>
        <a:bodyPr/>
        <a:lstStyle/>
        <a:p>
          <a:endParaRPr lang="fr-FR"/>
        </a:p>
      </dgm:t>
    </dgm:pt>
    <dgm:pt modelId="{D047DB9F-B865-40A8-804D-21990691BFD8}" type="pres">
      <dgm:prSet presAssocID="{1EEEABE3-95AC-42A7-A988-E0275A892DD1}" presName="dummy2a" presStyleCnt="0"/>
      <dgm:spPr/>
    </dgm:pt>
    <dgm:pt modelId="{738F8859-A5F7-4022-ABDF-D1DDFDAF0D7B}" type="pres">
      <dgm:prSet presAssocID="{1EEEABE3-95AC-42A7-A988-E0275A892DD1}" presName="dummy2b" presStyleCnt="0"/>
      <dgm:spPr/>
    </dgm:pt>
    <dgm:pt modelId="{7A87A071-3807-4A3A-9ED5-E91AB9FCAFF1}" type="pres">
      <dgm:prSet presAssocID="{1EEEABE3-95AC-42A7-A988-E0275A892DD1}" presName="wedge2Tx" presStyleLbl="node1" presStyleIdx="1" presStyleCnt="3">
        <dgm:presLayoutVars>
          <dgm:chMax val="0"/>
          <dgm:chPref val="0"/>
          <dgm:bulletEnabled val="1"/>
        </dgm:presLayoutVars>
      </dgm:prSet>
      <dgm:spPr/>
      <dgm:t>
        <a:bodyPr/>
        <a:lstStyle/>
        <a:p>
          <a:endParaRPr lang="fr-FR"/>
        </a:p>
      </dgm:t>
    </dgm:pt>
    <dgm:pt modelId="{F04680F1-0542-4143-8156-D83CE37BFF1B}" type="pres">
      <dgm:prSet presAssocID="{1EEEABE3-95AC-42A7-A988-E0275A892DD1}" presName="wedge3" presStyleLbl="node1" presStyleIdx="2" presStyleCnt="3"/>
      <dgm:spPr/>
      <dgm:t>
        <a:bodyPr/>
        <a:lstStyle/>
        <a:p>
          <a:endParaRPr lang="fr-FR"/>
        </a:p>
      </dgm:t>
    </dgm:pt>
    <dgm:pt modelId="{C30B589A-C636-4ABF-9316-10B880C52EE7}" type="pres">
      <dgm:prSet presAssocID="{1EEEABE3-95AC-42A7-A988-E0275A892DD1}" presName="dummy3a" presStyleCnt="0"/>
      <dgm:spPr/>
    </dgm:pt>
    <dgm:pt modelId="{5AE7341F-EA6C-48AE-ABF3-5EB54BF17574}" type="pres">
      <dgm:prSet presAssocID="{1EEEABE3-95AC-42A7-A988-E0275A892DD1}" presName="dummy3b" presStyleCnt="0"/>
      <dgm:spPr/>
    </dgm:pt>
    <dgm:pt modelId="{AD24A198-D100-4028-9B5B-745814E6B6EA}" type="pres">
      <dgm:prSet presAssocID="{1EEEABE3-95AC-42A7-A988-E0275A892DD1}" presName="wedge3Tx" presStyleLbl="node1" presStyleIdx="2" presStyleCnt="3">
        <dgm:presLayoutVars>
          <dgm:chMax val="0"/>
          <dgm:chPref val="0"/>
          <dgm:bulletEnabled val="1"/>
        </dgm:presLayoutVars>
      </dgm:prSet>
      <dgm:spPr/>
      <dgm:t>
        <a:bodyPr/>
        <a:lstStyle/>
        <a:p>
          <a:endParaRPr lang="fr-FR"/>
        </a:p>
      </dgm:t>
    </dgm:pt>
    <dgm:pt modelId="{953F0801-D2B7-4863-ADFB-F2C1EB9CAC3C}" type="pres">
      <dgm:prSet presAssocID="{64BC7FAF-F7D7-483A-99A9-EB00E6A80027}" presName="arrowWedge1" presStyleLbl="fgSibTrans2D1" presStyleIdx="0" presStyleCnt="3"/>
      <dgm:spPr/>
    </dgm:pt>
    <dgm:pt modelId="{EA9C44B2-D115-48F2-8BFD-0C2880A27E7C}" type="pres">
      <dgm:prSet presAssocID="{5CE10AFC-C708-40FC-B9AC-A7FC8D75B2AA}" presName="arrowWedge2" presStyleLbl="fgSibTrans2D1" presStyleIdx="1" presStyleCnt="3">
        <dgm:style>
          <a:lnRef idx="0">
            <a:schemeClr val="accent5"/>
          </a:lnRef>
          <a:fillRef idx="3">
            <a:schemeClr val="accent5"/>
          </a:fillRef>
          <a:effectRef idx="3">
            <a:schemeClr val="accent5"/>
          </a:effectRef>
          <a:fontRef idx="minor">
            <a:schemeClr val="lt1"/>
          </a:fontRef>
        </dgm:style>
      </dgm:prSet>
      <dgm:spPr/>
    </dgm:pt>
    <dgm:pt modelId="{AE5970FD-556F-4F24-A809-3377ACE47ADE}" type="pres">
      <dgm:prSet presAssocID="{49BFDC63-E9C0-4B4D-91E1-2A3CF71481F7}" presName="arrowWedge3" presStyleLbl="fgSibTrans2D1" presStyleIdx="2" presStyleCnt="3">
        <dgm:style>
          <a:lnRef idx="0">
            <a:schemeClr val="accent1"/>
          </a:lnRef>
          <a:fillRef idx="3">
            <a:schemeClr val="accent1"/>
          </a:fillRef>
          <a:effectRef idx="3">
            <a:schemeClr val="accent1"/>
          </a:effectRef>
          <a:fontRef idx="minor">
            <a:schemeClr val="lt1"/>
          </a:fontRef>
        </dgm:style>
      </dgm:prSet>
      <dgm:spPr/>
    </dgm:pt>
  </dgm:ptLst>
  <dgm:cxnLst>
    <dgm:cxn modelId="{D50AADA4-39C2-4EEE-9536-AC6523968136}" type="presOf" srcId="{7443F3A5-0925-46D8-A397-C19DA328042C}" destId="{41BBA086-C100-482D-905C-CFF379C35EDF}" srcOrd="0" destOrd="0" presId="urn:microsoft.com/office/officeart/2005/8/layout/cycle8"/>
    <dgm:cxn modelId="{E41DC098-6441-4263-BF33-6F8BDF40BD16}" type="presOf" srcId="{A83134E5-27A9-4D1B-878F-20177537CD0E}" destId="{7A87A071-3807-4A3A-9ED5-E91AB9FCAFF1}" srcOrd="1" destOrd="0" presId="urn:microsoft.com/office/officeart/2005/8/layout/cycle8"/>
    <dgm:cxn modelId="{10153414-3F21-484F-80F4-4E0D50E911A4}" srcId="{1EEEABE3-95AC-42A7-A988-E0275A892DD1}" destId="{60AEDBDD-1907-4FDD-AF80-EAFE36DC22FD}" srcOrd="2" destOrd="0" parTransId="{81224BE2-9A36-4C1E-8249-CB944A0FAF40}" sibTransId="{49BFDC63-E9C0-4B4D-91E1-2A3CF71481F7}"/>
    <dgm:cxn modelId="{C4BCCDA0-BC23-4DD1-B44E-8FDBC69288E1}" type="presOf" srcId="{60AEDBDD-1907-4FDD-AF80-EAFE36DC22FD}" destId="{F04680F1-0542-4143-8156-D83CE37BFF1B}" srcOrd="0" destOrd="0" presId="urn:microsoft.com/office/officeart/2005/8/layout/cycle8"/>
    <dgm:cxn modelId="{B9DB4E5F-C744-4D9F-AD29-7FB64D4F93B0}" type="presOf" srcId="{A83134E5-27A9-4D1B-878F-20177537CD0E}" destId="{DF7FF310-A3CC-41B6-B9A5-9263226320CC}" srcOrd="0" destOrd="0" presId="urn:microsoft.com/office/officeart/2005/8/layout/cycle8"/>
    <dgm:cxn modelId="{C482E455-DEFB-4617-8B98-F7765ED0DE15}" srcId="{1EEEABE3-95AC-42A7-A988-E0275A892DD1}" destId="{7443F3A5-0925-46D8-A397-C19DA328042C}" srcOrd="0" destOrd="0" parTransId="{8FAB66C0-42FA-4C9B-A384-D4D67595242C}" sibTransId="{64BC7FAF-F7D7-483A-99A9-EB00E6A80027}"/>
    <dgm:cxn modelId="{7473E296-F71D-41E4-830B-B061F7D7E1B2}" type="presOf" srcId="{7443F3A5-0925-46D8-A397-C19DA328042C}" destId="{34ADE8E6-DE75-4D6F-8A6A-4E1F8A8D9FAD}" srcOrd="1" destOrd="0" presId="urn:microsoft.com/office/officeart/2005/8/layout/cycle8"/>
    <dgm:cxn modelId="{3AE894A2-9751-4BC5-BACB-627A4830C383}" type="presOf" srcId="{1EEEABE3-95AC-42A7-A988-E0275A892DD1}" destId="{178F2AD5-22CD-4ABC-B84E-1995329AEC1B}" srcOrd="0" destOrd="0" presId="urn:microsoft.com/office/officeart/2005/8/layout/cycle8"/>
    <dgm:cxn modelId="{CE98DF64-7081-498E-BC3F-3BEADACE3058}" srcId="{1EEEABE3-95AC-42A7-A988-E0275A892DD1}" destId="{A83134E5-27A9-4D1B-878F-20177537CD0E}" srcOrd="1" destOrd="0" parTransId="{C05C706F-205A-4A2B-BB6A-1BA2F6BB8F1A}" sibTransId="{5CE10AFC-C708-40FC-B9AC-A7FC8D75B2AA}"/>
    <dgm:cxn modelId="{8F2D5974-64D8-491D-A549-179EAFADA01E}" type="presOf" srcId="{60AEDBDD-1907-4FDD-AF80-EAFE36DC22FD}" destId="{AD24A198-D100-4028-9B5B-745814E6B6EA}" srcOrd="1" destOrd="0" presId="urn:microsoft.com/office/officeart/2005/8/layout/cycle8"/>
    <dgm:cxn modelId="{D9C1807D-CFED-48B0-A999-7B1CFC24B8A8}" type="presParOf" srcId="{178F2AD5-22CD-4ABC-B84E-1995329AEC1B}" destId="{41BBA086-C100-482D-905C-CFF379C35EDF}" srcOrd="0" destOrd="0" presId="urn:microsoft.com/office/officeart/2005/8/layout/cycle8"/>
    <dgm:cxn modelId="{7E8DDFA4-C2EE-48CE-84B8-DDE2C5797090}" type="presParOf" srcId="{178F2AD5-22CD-4ABC-B84E-1995329AEC1B}" destId="{ED512F30-5D7F-453E-B9FC-3B9B303F1790}" srcOrd="1" destOrd="0" presId="urn:microsoft.com/office/officeart/2005/8/layout/cycle8"/>
    <dgm:cxn modelId="{4AE1671E-132D-485C-A483-0E00872445FE}" type="presParOf" srcId="{178F2AD5-22CD-4ABC-B84E-1995329AEC1B}" destId="{6242E6DB-F805-4698-9233-527D0C571FD3}" srcOrd="2" destOrd="0" presId="urn:microsoft.com/office/officeart/2005/8/layout/cycle8"/>
    <dgm:cxn modelId="{E7AC8C21-C23D-4A71-90D2-6C0572C234A2}" type="presParOf" srcId="{178F2AD5-22CD-4ABC-B84E-1995329AEC1B}" destId="{34ADE8E6-DE75-4D6F-8A6A-4E1F8A8D9FAD}" srcOrd="3" destOrd="0" presId="urn:microsoft.com/office/officeart/2005/8/layout/cycle8"/>
    <dgm:cxn modelId="{9673B46B-896F-40AB-A928-D19F1F75D9E6}" type="presParOf" srcId="{178F2AD5-22CD-4ABC-B84E-1995329AEC1B}" destId="{DF7FF310-A3CC-41B6-B9A5-9263226320CC}" srcOrd="4" destOrd="0" presId="urn:microsoft.com/office/officeart/2005/8/layout/cycle8"/>
    <dgm:cxn modelId="{BDA453FA-7D8A-4AF8-AD64-3C0F7956CDCD}" type="presParOf" srcId="{178F2AD5-22CD-4ABC-B84E-1995329AEC1B}" destId="{D047DB9F-B865-40A8-804D-21990691BFD8}" srcOrd="5" destOrd="0" presId="urn:microsoft.com/office/officeart/2005/8/layout/cycle8"/>
    <dgm:cxn modelId="{95ECE9D2-62FD-4482-9EE5-A0D4AF78FC86}" type="presParOf" srcId="{178F2AD5-22CD-4ABC-B84E-1995329AEC1B}" destId="{738F8859-A5F7-4022-ABDF-D1DDFDAF0D7B}" srcOrd="6" destOrd="0" presId="urn:microsoft.com/office/officeart/2005/8/layout/cycle8"/>
    <dgm:cxn modelId="{1783F616-0786-46FC-B2C4-7F0BBEDEE6A5}" type="presParOf" srcId="{178F2AD5-22CD-4ABC-B84E-1995329AEC1B}" destId="{7A87A071-3807-4A3A-9ED5-E91AB9FCAFF1}" srcOrd="7" destOrd="0" presId="urn:microsoft.com/office/officeart/2005/8/layout/cycle8"/>
    <dgm:cxn modelId="{F554E71E-CD4A-4312-B3B5-CBCAFCCDDB6C}" type="presParOf" srcId="{178F2AD5-22CD-4ABC-B84E-1995329AEC1B}" destId="{F04680F1-0542-4143-8156-D83CE37BFF1B}" srcOrd="8" destOrd="0" presId="urn:microsoft.com/office/officeart/2005/8/layout/cycle8"/>
    <dgm:cxn modelId="{1ED5A943-3E71-416B-9811-D77B662EDD05}" type="presParOf" srcId="{178F2AD5-22CD-4ABC-B84E-1995329AEC1B}" destId="{C30B589A-C636-4ABF-9316-10B880C52EE7}" srcOrd="9" destOrd="0" presId="urn:microsoft.com/office/officeart/2005/8/layout/cycle8"/>
    <dgm:cxn modelId="{E2CDDBA9-5163-4D76-9FDF-2A1EDD7B2EA1}" type="presParOf" srcId="{178F2AD5-22CD-4ABC-B84E-1995329AEC1B}" destId="{5AE7341F-EA6C-48AE-ABF3-5EB54BF17574}" srcOrd="10" destOrd="0" presId="urn:microsoft.com/office/officeart/2005/8/layout/cycle8"/>
    <dgm:cxn modelId="{9FE55AF8-1AF1-4B6B-8A70-DD61BE454F1A}" type="presParOf" srcId="{178F2AD5-22CD-4ABC-B84E-1995329AEC1B}" destId="{AD24A198-D100-4028-9B5B-745814E6B6EA}" srcOrd="11" destOrd="0" presId="urn:microsoft.com/office/officeart/2005/8/layout/cycle8"/>
    <dgm:cxn modelId="{31A73019-17F5-42D9-B151-E046F70F4222}" type="presParOf" srcId="{178F2AD5-22CD-4ABC-B84E-1995329AEC1B}" destId="{953F0801-D2B7-4863-ADFB-F2C1EB9CAC3C}" srcOrd="12" destOrd="0" presId="urn:microsoft.com/office/officeart/2005/8/layout/cycle8"/>
    <dgm:cxn modelId="{B3E0402A-EAF4-4E68-BB13-6AD948E63F88}" type="presParOf" srcId="{178F2AD5-22CD-4ABC-B84E-1995329AEC1B}" destId="{EA9C44B2-D115-48F2-8BFD-0C2880A27E7C}" srcOrd="13" destOrd="0" presId="urn:microsoft.com/office/officeart/2005/8/layout/cycle8"/>
    <dgm:cxn modelId="{79BD7BAB-A49E-4418-8967-822DEF86F6BE}" type="presParOf" srcId="{178F2AD5-22CD-4ABC-B84E-1995329AEC1B}" destId="{AE5970FD-556F-4F24-A809-3377ACE47AD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516F1-FAB9-4893-88ED-BF5D9B2D2AB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EEB0BB4-E78F-4F84-BEBF-2C1EA375EDB5}">
      <dgm:prSet phldrT="[Texte]"/>
      <dgm:spPr/>
      <dgm:t>
        <a:bodyPr/>
        <a:lstStyle/>
        <a:p>
          <a:r>
            <a:rPr lang="fr-FR" dirty="0" smtClean="0"/>
            <a:t>Amour vrai</a:t>
          </a:r>
          <a:endParaRPr lang="fr-FR" dirty="0"/>
        </a:p>
      </dgm:t>
    </dgm:pt>
    <dgm:pt modelId="{53767D44-2169-441A-A96B-4F2DAC50CA5F}" type="parTrans" cxnId="{AC4A1C3A-0572-4794-B716-5665BACDEC78}">
      <dgm:prSet/>
      <dgm:spPr/>
      <dgm:t>
        <a:bodyPr/>
        <a:lstStyle/>
        <a:p>
          <a:endParaRPr lang="fr-FR"/>
        </a:p>
      </dgm:t>
    </dgm:pt>
    <dgm:pt modelId="{F56132F7-D993-49FE-A193-FE5857D91A0D}" type="sibTrans" cxnId="{AC4A1C3A-0572-4794-B716-5665BACDEC78}">
      <dgm:prSet/>
      <dgm:spPr/>
      <dgm:t>
        <a:bodyPr/>
        <a:lstStyle/>
        <a:p>
          <a:endParaRPr lang="fr-FR"/>
        </a:p>
      </dgm:t>
    </dgm:pt>
    <dgm:pt modelId="{AECA866E-2F7C-446E-B452-22891055BB92}">
      <dgm:prSet phldrT="[Texte]"/>
      <dgm:spPr/>
      <dgm:t>
        <a:bodyPr/>
        <a:lstStyle/>
        <a:p>
          <a:r>
            <a:rPr lang="fr-FR" dirty="0" smtClean="0"/>
            <a:t>Dieu</a:t>
          </a:r>
          <a:endParaRPr lang="fr-FR" dirty="0"/>
        </a:p>
      </dgm:t>
    </dgm:pt>
    <dgm:pt modelId="{F0FEEECD-E99A-4942-9F97-AD2A95C07F76}" type="parTrans" cxnId="{2B69F0F6-9E36-4B83-9203-17516B0C7D70}">
      <dgm:prSet/>
      <dgm:spPr/>
      <dgm:t>
        <a:bodyPr/>
        <a:lstStyle/>
        <a:p>
          <a:endParaRPr lang="fr-FR"/>
        </a:p>
      </dgm:t>
    </dgm:pt>
    <dgm:pt modelId="{1FC58D24-50C7-43E7-961D-0C5B3F063723}" type="sibTrans" cxnId="{2B69F0F6-9E36-4B83-9203-17516B0C7D70}">
      <dgm:prSet/>
      <dgm:spPr/>
      <dgm:t>
        <a:bodyPr/>
        <a:lstStyle/>
        <a:p>
          <a:endParaRPr lang="fr-FR"/>
        </a:p>
      </dgm:t>
    </dgm:pt>
    <dgm:pt modelId="{36612C1A-FDFD-49F9-937D-3987CC2ED8EB}">
      <dgm:prSet phldrT="[Texte]"/>
      <dgm:spPr/>
      <dgm:t>
        <a:bodyPr/>
        <a:lstStyle/>
        <a:p>
          <a:r>
            <a:rPr lang="fr-FR" dirty="0" smtClean="0"/>
            <a:t>Corps</a:t>
          </a:r>
          <a:endParaRPr lang="fr-FR" dirty="0"/>
        </a:p>
      </dgm:t>
    </dgm:pt>
    <dgm:pt modelId="{266FA461-EEF6-4254-AD24-128D6297FC8B}" type="parTrans" cxnId="{C6A91B4E-6688-4315-BCE4-5B5FD5A964E5}">
      <dgm:prSet/>
      <dgm:spPr/>
      <dgm:t>
        <a:bodyPr/>
        <a:lstStyle/>
        <a:p>
          <a:endParaRPr lang="fr-FR"/>
        </a:p>
      </dgm:t>
    </dgm:pt>
    <dgm:pt modelId="{99394761-4F91-4027-8EF8-6D5BCD9A5E45}" type="sibTrans" cxnId="{C6A91B4E-6688-4315-BCE4-5B5FD5A964E5}">
      <dgm:prSet/>
      <dgm:spPr/>
      <dgm:t>
        <a:bodyPr/>
        <a:lstStyle/>
        <a:p>
          <a:endParaRPr lang="fr-FR"/>
        </a:p>
      </dgm:t>
    </dgm:pt>
    <dgm:pt modelId="{47BC9797-A6ED-4DAD-ACDF-C018D8C60683}">
      <dgm:prSet phldrT="[Texte]"/>
      <dgm:spPr/>
      <dgm:t>
        <a:bodyPr/>
        <a:lstStyle/>
        <a:p>
          <a:r>
            <a:rPr lang="fr-FR" dirty="0" smtClean="0"/>
            <a:t>Vrai Moi</a:t>
          </a:r>
          <a:endParaRPr lang="fr-FR" dirty="0"/>
        </a:p>
      </dgm:t>
    </dgm:pt>
    <dgm:pt modelId="{5F45A773-50E5-4A78-ABE6-7CD00F6876BA}" type="parTrans" cxnId="{FFA2CAB0-99B6-466B-A8A6-9248C03941C3}">
      <dgm:prSet/>
      <dgm:spPr/>
      <dgm:t>
        <a:bodyPr/>
        <a:lstStyle/>
        <a:p>
          <a:endParaRPr lang="fr-FR"/>
        </a:p>
      </dgm:t>
    </dgm:pt>
    <dgm:pt modelId="{67BC85AF-45BC-4172-B8B3-86AE0572EFB5}" type="sibTrans" cxnId="{FFA2CAB0-99B6-466B-A8A6-9248C03941C3}">
      <dgm:prSet/>
      <dgm:spPr/>
      <dgm:t>
        <a:bodyPr/>
        <a:lstStyle/>
        <a:p>
          <a:endParaRPr lang="fr-FR"/>
        </a:p>
      </dgm:t>
    </dgm:pt>
    <dgm:pt modelId="{D4B81628-F86F-417A-8EDE-77C69F2557CB}">
      <dgm:prSet phldrT="[Texte]"/>
      <dgm:spPr/>
      <dgm:t>
        <a:bodyPr/>
        <a:lstStyle/>
        <a:p>
          <a:r>
            <a:rPr lang="fr-FR" dirty="0" smtClean="0"/>
            <a:t>Esprit</a:t>
          </a:r>
          <a:endParaRPr lang="fr-FR" dirty="0"/>
        </a:p>
      </dgm:t>
    </dgm:pt>
    <dgm:pt modelId="{44C51D87-E074-45CF-A5AB-E61833020000}" type="parTrans" cxnId="{B0B02117-A0F7-42DC-A258-BD81AB9579B6}">
      <dgm:prSet/>
      <dgm:spPr/>
      <dgm:t>
        <a:bodyPr/>
        <a:lstStyle/>
        <a:p>
          <a:endParaRPr lang="fr-FR"/>
        </a:p>
      </dgm:t>
    </dgm:pt>
    <dgm:pt modelId="{FED4DB2F-C052-4127-8204-00B805014AEE}" type="sibTrans" cxnId="{B0B02117-A0F7-42DC-A258-BD81AB9579B6}">
      <dgm:prSet/>
      <dgm:spPr/>
      <dgm:t>
        <a:bodyPr/>
        <a:lstStyle/>
        <a:p>
          <a:endParaRPr lang="fr-FR"/>
        </a:p>
      </dgm:t>
    </dgm:pt>
    <dgm:pt modelId="{7B1F528F-453D-445D-852D-619B730E79C3}" type="pres">
      <dgm:prSet presAssocID="{727516F1-FAB9-4893-88ED-BF5D9B2D2AB9}" presName="Name0" presStyleCnt="0">
        <dgm:presLayoutVars>
          <dgm:chMax val="1"/>
          <dgm:dir/>
          <dgm:animLvl val="ctr"/>
          <dgm:resizeHandles val="exact"/>
        </dgm:presLayoutVars>
      </dgm:prSet>
      <dgm:spPr/>
      <dgm:t>
        <a:bodyPr/>
        <a:lstStyle/>
        <a:p>
          <a:endParaRPr lang="fr-FR"/>
        </a:p>
      </dgm:t>
    </dgm:pt>
    <dgm:pt modelId="{1ACA0AF0-515F-4025-B3D9-909AEFABEC51}" type="pres">
      <dgm:prSet presAssocID="{6EEB0BB4-E78F-4F84-BEBF-2C1EA375EDB5}" presName="centerShape" presStyleLbl="node0" presStyleIdx="0" presStyleCnt="1"/>
      <dgm:spPr/>
      <dgm:t>
        <a:bodyPr/>
        <a:lstStyle/>
        <a:p>
          <a:endParaRPr lang="fr-FR"/>
        </a:p>
      </dgm:t>
    </dgm:pt>
    <dgm:pt modelId="{A6C0543C-73C3-4C21-9840-CDDF791E42A9}" type="pres">
      <dgm:prSet presAssocID="{F0FEEECD-E99A-4942-9F97-AD2A95C07F76}" presName="parTrans" presStyleLbl="sibTrans2D1" presStyleIdx="0" presStyleCnt="4"/>
      <dgm:spPr/>
      <dgm:t>
        <a:bodyPr/>
        <a:lstStyle/>
        <a:p>
          <a:endParaRPr lang="fr-FR"/>
        </a:p>
      </dgm:t>
    </dgm:pt>
    <dgm:pt modelId="{8D1B902D-C1BC-43B1-90DE-9D9D0F97DBC1}" type="pres">
      <dgm:prSet presAssocID="{F0FEEECD-E99A-4942-9F97-AD2A95C07F76}" presName="connectorText" presStyleLbl="sibTrans2D1" presStyleIdx="0" presStyleCnt="4"/>
      <dgm:spPr/>
      <dgm:t>
        <a:bodyPr/>
        <a:lstStyle/>
        <a:p>
          <a:endParaRPr lang="fr-FR"/>
        </a:p>
      </dgm:t>
    </dgm:pt>
    <dgm:pt modelId="{8F8CE036-F4AA-4E8E-A0FF-0DA996D17FEE}" type="pres">
      <dgm:prSet presAssocID="{AECA866E-2F7C-446E-B452-22891055BB92}" presName="node" presStyleLbl="node1" presStyleIdx="0" presStyleCnt="4">
        <dgm:presLayoutVars>
          <dgm:bulletEnabled val="1"/>
        </dgm:presLayoutVars>
      </dgm:prSet>
      <dgm:spPr/>
      <dgm:t>
        <a:bodyPr/>
        <a:lstStyle/>
        <a:p>
          <a:endParaRPr lang="fr-FR"/>
        </a:p>
      </dgm:t>
    </dgm:pt>
    <dgm:pt modelId="{B8354054-23E3-4263-8ED8-D0C9D33A79B5}" type="pres">
      <dgm:prSet presAssocID="{266FA461-EEF6-4254-AD24-128D6297FC8B}" presName="parTrans" presStyleLbl="sibTrans2D1" presStyleIdx="1" presStyleCnt="4"/>
      <dgm:spPr/>
      <dgm:t>
        <a:bodyPr/>
        <a:lstStyle/>
        <a:p>
          <a:endParaRPr lang="fr-FR"/>
        </a:p>
      </dgm:t>
    </dgm:pt>
    <dgm:pt modelId="{67534BCB-869B-4330-B939-033C0EAEBCCC}" type="pres">
      <dgm:prSet presAssocID="{266FA461-EEF6-4254-AD24-128D6297FC8B}" presName="connectorText" presStyleLbl="sibTrans2D1" presStyleIdx="1" presStyleCnt="4"/>
      <dgm:spPr/>
      <dgm:t>
        <a:bodyPr/>
        <a:lstStyle/>
        <a:p>
          <a:endParaRPr lang="fr-FR"/>
        </a:p>
      </dgm:t>
    </dgm:pt>
    <dgm:pt modelId="{D475A67B-A287-4E5C-9730-7E1D96A47335}" type="pres">
      <dgm:prSet presAssocID="{36612C1A-FDFD-49F9-937D-3987CC2ED8EB}" presName="node" presStyleLbl="node1" presStyleIdx="1" presStyleCnt="4">
        <dgm:presLayoutVars>
          <dgm:bulletEnabled val="1"/>
        </dgm:presLayoutVars>
      </dgm:prSet>
      <dgm:spPr/>
      <dgm:t>
        <a:bodyPr/>
        <a:lstStyle/>
        <a:p>
          <a:endParaRPr lang="fr-FR"/>
        </a:p>
      </dgm:t>
    </dgm:pt>
    <dgm:pt modelId="{0688472E-6EE0-45EF-9C42-5B4C94E05CF3}" type="pres">
      <dgm:prSet presAssocID="{5F45A773-50E5-4A78-ABE6-7CD00F6876BA}" presName="parTrans" presStyleLbl="sibTrans2D1" presStyleIdx="2" presStyleCnt="4"/>
      <dgm:spPr/>
      <dgm:t>
        <a:bodyPr/>
        <a:lstStyle/>
        <a:p>
          <a:endParaRPr lang="fr-FR"/>
        </a:p>
      </dgm:t>
    </dgm:pt>
    <dgm:pt modelId="{6418092B-84A1-4214-B965-24BB029C1CE6}" type="pres">
      <dgm:prSet presAssocID="{5F45A773-50E5-4A78-ABE6-7CD00F6876BA}" presName="connectorText" presStyleLbl="sibTrans2D1" presStyleIdx="2" presStyleCnt="4"/>
      <dgm:spPr/>
      <dgm:t>
        <a:bodyPr/>
        <a:lstStyle/>
        <a:p>
          <a:endParaRPr lang="fr-FR"/>
        </a:p>
      </dgm:t>
    </dgm:pt>
    <dgm:pt modelId="{20415576-EEA0-42EF-906F-75449B414672}" type="pres">
      <dgm:prSet presAssocID="{47BC9797-A6ED-4DAD-ACDF-C018D8C60683}" presName="node" presStyleLbl="node1" presStyleIdx="2" presStyleCnt="4">
        <dgm:presLayoutVars>
          <dgm:bulletEnabled val="1"/>
        </dgm:presLayoutVars>
      </dgm:prSet>
      <dgm:spPr/>
      <dgm:t>
        <a:bodyPr/>
        <a:lstStyle/>
        <a:p>
          <a:endParaRPr lang="fr-FR"/>
        </a:p>
      </dgm:t>
    </dgm:pt>
    <dgm:pt modelId="{D6E214AC-FA86-45F3-A304-4D4AE5110AC1}" type="pres">
      <dgm:prSet presAssocID="{44C51D87-E074-45CF-A5AB-E61833020000}" presName="parTrans" presStyleLbl="sibTrans2D1" presStyleIdx="3" presStyleCnt="4"/>
      <dgm:spPr/>
      <dgm:t>
        <a:bodyPr/>
        <a:lstStyle/>
        <a:p>
          <a:endParaRPr lang="fr-FR"/>
        </a:p>
      </dgm:t>
    </dgm:pt>
    <dgm:pt modelId="{927A2388-0C4D-4228-8A68-FFEC2DE228C1}" type="pres">
      <dgm:prSet presAssocID="{44C51D87-E074-45CF-A5AB-E61833020000}" presName="connectorText" presStyleLbl="sibTrans2D1" presStyleIdx="3" presStyleCnt="4"/>
      <dgm:spPr/>
      <dgm:t>
        <a:bodyPr/>
        <a:lstStyle/>
        <a:p>
          <a:endParaRPr lang="fr-FR"/>
        </a:p>
      </dgm:t>
    </dgm:pt>
    <dgm:pt modelId="{1AC63374-28C0-4D88-A670-2B4B2955E82B}" type="pres">
      <dgm:prSet presAssocID="{D4B81628-F86F-417A-8EDE-77C69F2557CB}" presName="node" presStyleLbl="node1" presStyleIdx="3" presStyleCnt="4">
        <dgm:presLayoutVars>
          <dgm:bulletEnabled val="1"/>
        </dgm:presLayoutVars>
      </dgm:prSet>
      <dgm:spPr/>
      <dgm:t>
        <a:bodyPr/>
        <a:lstStyle/>
        <a:p>
          <a:endParaRPr lang="fr-FR"/>
        </a:p>
      </dgm:t>
    </dgm:pt>
  </dgm:ptLst>
  <dgm:cxnLst>
    <dgm:cxn modelId="{D62BC786-FD1D-43D0-9E25-EC4A361472E6}" type="presOf" srcId="{47BC9797-A6ED-4DAD-ACDF-C018D8C60683}" destId="{20415576-EEA0-42EF-906F-75449B414672}" srcOrd="0" destOrd="0" presId="urn:microsoft.com/office/officeart/2005/8/layout/radial5"/>
    <dgm:cxn modelId="{830E234E-93ED-4340-B7EC-662EEFF0028E}" type="presOf" srcId="{AECA866E-2F7C-446E-B452-22891055BB92}" destId="{8F8CE036-F4AA-4E8E-A0FF-0DA996D17FEE}" srcOrd="0" destOrd="0" presId="urn:microsoft.com/office/officeart/2005/8/layout/radial5"/>
    <dgm:cxn modelId="{DA68371C-F13E-45FA-BC8B-D5E708B83432}" type="presOf" srcId="{727516F1-FAB9-4893-88ED-BF5D9B2D2AB9}" destId="{7B1F528F-453D-445D-852D-619B730E79C3}" srcOrd="0" destOrd="0" presId="urn:microsoft.com/office/officeart/2005/8/layout/radial5"/>
    <dgm:cxn modelId="{2B69F0F6-9E36-4B83-9203-17516B0C7D70}" srcId="{6EEB0BB4-E78F-4F84-BEBF-2C1EA375EDB5}" destId="{AECA866E-2F7C-446E-B452-22891055BB92}" srcOrd="0" destOrd="0" parTransId="{F0FEEECD-E99A-4942-9F97-AD2A95C07F76}" sibTransId="{1FC58D24-50C7-43E7-961D-0C5B3F063723}"/>
    <dgm:cxn modelId="{FFA2CAB0-99B6-466B-A8A6-9248C03941C3}" srcId="{6EEB0BB4-E78F-4F84-BEBF-2C1EA375EDB5}" destId="{47BC9797-A6ED-4DAD-ACDF-C018D8C60683}" srcOrd="2" destOrd="0" parTransId="{5F45A773-50E5-4A78-ABE6-7CD00F6876BA}" sibTransId="{67BC85AF-45BC-4172-B8B3-86AE0572EFB5}"/>
    <dgm:cxn modelId="{E03C7ADD-D0E8-4666-B2EA-2AE759890BA2}" type="presOf" srcId="{44C51D87-E074-45CF-A5AB-E61833020000}" destId="{D6E214AC-FA86-45F3-A304-4D4AE5110AC1}" srcOrd="0" destOrd="0" presId="urn:microsoft.com/office/officeart/2005/8/layout/radial5"/>
    <dgm:cxn modelId="{C6A91B4E-6688-4315-BCE4-5B5FD5A964E5}" srcId="{6EEB0BB4-E78F-4F84-BEBF-2C1EA375EDB5}" destId="{36612C1A-FDFD-49F9-937D-3987CC2ED8EB}" srcOrd="1" destOrd="0" parTransId="{266FA461-EEF6-4254-AD24-128D6297FC8B}" sibTransId="{99394761-4F91-4027-8EF8-6D5BCD9A5E45}"/>
    <dgm:cxn modelId="{249E4BD4-E1C9-4782-B854-E308CE4061DF}" type="presOf" srcId="{F0FEEECD-E99A-4942-9F97-AD2A95C07F76}" destId="{8D1B902D-C1BC-43B1-90DE-9D9D0F97DBC1}" srcOrd="1" destOrd="0" presId="urn:microsoft.com/office/officeart/2005/8/layout/radial5"/>
    <dgm:cxn modelId="{1B9EE9F2-57BC-42FC-83ED-A6D0AC7F0B35}" type="presOf" srcId="{F0FEEECD-E99A-4942-9F97-AD2A95C07F76}" destId="{A6C0543C-73C3-4C21-9840-CDDF791E42A9}" srcOrd="0" destOrd="0" presId="urn:microsoft.com/office/officeart/2005/8/layout/radial5"/>
    <dgm:cxn modelId="{87C43BB0-8D7D-4F67-B7E6-8C3417395CE1}" type="presOf" srcId="{44C51D87-E074-45CF-A5AB-E61833020000}" destId="{927A2388-0C4D-4228-8A68-FFEC2DE228C1}" srcOrd="1" destOrd="0" presId="urn:microsoft.com/office/officeart/2005/8/layout/radial5"/>
    <dgm:cxn modelId="{0409F11B-535B-4198-9747-545D5E263F66}" type="presOf" srcId="{266FA461-EEF6-4254-AD24-128D6297FC8B}" destId="{B8354054-23E3-4263-8ED8-D0C9D33A79B5}" srcOrd="0" destOrd="0" presId="urn:microsoft.com/office/officeart/2005/8/layout/radial5"/>
    <dgm:cxn modelId="{C0C21080-B994-4314-BC31-9380A30BAF4A}" type="presOf" srcId="{6EEB0BB4-E78F-4F84-BEBF-2C1EA375EDB5}" destId="{1ACA0AF0-515F-4025-B3D9-909AEFABEC51}" srcOrd="0" destOrd="0" presId="urn:microsoft.com/office/officeart/2005/8/layout/radial5"/>
    <dgm:cxn modelId="{B0B02117-A0F7-42DC-A258-BD81AB9579B6}" srcId="{6EEB0BB4-E78F-4F84-BEBF-2C1EA375EDB5}" destId="{D4B81628-F86F-417A-8EDE-77C69F2557CB}" srcOrd="3" destOrd="0" parTransId="{44C51D87-E074-45CF-A5AB-E61833020000}" sibTransId="{FED4DB2F-C052-4127-8204-00B805014AEE}"/>
    <dgm:cxn modelId="{0B5CD42A-42A3-45C6-8AC9-8C45146D916B}" type="presOf" srcId="{36612C1A-FDFD-49F9-937D-3987CC2ED8EB}" destId="{D475A67B-A287-4E5C-9730-7E1D96A47335}" srcOrd="0" destOrd="0" presId="urn:microsoft.com/office/officeart/2005/8/layout/radial5"/>
    <dgm:cxn modelId="{61EB6D7D-1BC7-4DCF-8C1B-B068B8CDBA0C}" type="presOf" srcId="{266FA461-EEF6-4254-AD24-128D6297FC8B}" destId="{67534BCB-869B-4330-B939-033C0EAEBCCC}" srcOrd="1" destOrd="0" presId="urn:microsoft.com/office/officeart/2005/8/layout/radial5"/>
    <dgm:cxn modelId="{B61499F9-BB0F-43A1-99E4-BA50D837B271}" type="presOf" srcId="{5F45A773-50E5-4A78-ABE6-7CD00F6876BA}" destId="{6418092B-84A1-4214-B965-24BB029C1CE6}" srcOrd="1" destOrd="0" presId="urn:microsoft.com/office/officeart/2005/8/layout/radial5"/>
    <dgm:cxn modelId="{9FD3959C-6D6E-4EB6-9D0B-D9272EAAFA91}" type="presOf" srcId="{5F45A773-50E5-4A78-ABE6-7CD00F6876BA}" destId="{0688472E-6EE0-45EF-9C42-5B4C94E05CF3}" srcOrd="0" destOrd="0" presId="urn:microsoft.com/office/officeart/2005/8/layout/radial5"/>
    <dgm:cxn modelId="{AC4A1C3A-0572-4794-B716-5665BACDEC78}" srcId="{727516F1-FAB9-4893-88ED-BF5D9B2D2AB9}" destId="{6EEB0BB4-E78F-4F84-BEBF-2C1EA375EDB5}" srcOrd="0" destOrd="0" parTransId="{53767D44-2169-441A-A96B-4F2DAC50CA5F}" sibTransId="{F56132F7-D993-49FE-A193-FE5857D91A0D}"/>
    <dgm:cxn modelId="{E9647844-B7B1-4C47-83F7-EEE5694CD1AA}" type="presOf" srcId="{D4B81628-F86F-417A-8EDE-77C69F2557CB}" destId="{1AC63374-28C0-4D88-A670-2B4B2955E82B}" srcOrd="0" destOrd="0" presId="urn:microsoft.com/office/officeart/2005/8/layout/radial5"/>
    <dgm:cxn modelId="{054B3DE9-24D1-46F5-BCF0-C6BFCADC8C27}" type="presParOf" srcId="{7B1F528F-453D-445D-852D-619B730E79C3}" destId="{1ACA0AF0-515F-4025-B3D9-909AEFABEC51}" srcOrd="0" destOrd="0" presId="urn:microsoft.com/office/officeart/2005/8/layout/radial5"/>
    <dgm:cxn modelId="{0BCCAB94-465E-461D-BF8F-A471F261A0AC}" type="presParOf" srcId="{7B1F528F-453D-445D-852D-619B730E79C3}" destId="{A6C0543C-73C3-4C21-9840-CDDF791E42A9}" srcOrd="1" destOrd="0" presId="urn:microsoft.com/office/officeart/2005/8/layout/radial5"/>
    <dgm:cxn modelId="{C774FDC3-1DA1-48ED-8AEF-93D4CF85712B}" type="presParOf" srcId="{A6C0543C-73C3-4C21-9840-CDDF791E42A9}" destId="{8D1B902D-C1BC-43B1-90DE-9D9D0F97DBC1}" srcOrd="0" destOrd="0" presId="urn:microsoft.com/office/officeart/2005/8/layout/radial5"/>
    <dgm:cxn modelId="{085DF40E-1C50-4D95-A520-A23F976B3BDE}" type="presParOf" srcId="{7B1F528F-453D-445D-852D-619B730E79C3}" destId="{8F8CE036-F4AA-4E8E-A0FF-0DA996D17FEE}" srcOrd="2" destOrd="0" presId="urn:microsoft.com/office/officeart/2005/8/layout/radial5"/>
    <dgm:cxn modelId="{ACE1B81E-0C9A-4279-90CF-C97D2C9935C1}" type="presParOf" srcId="{7B1F528F-453D-445D-852D-619B730E79C3}" destId="{B8354054-23E3-4263-8ED8-D0C9D33A79B5}" srcOrd="3" destOrd="0" presId="urn:microsoft.com/office/officeart/2005/8/layout/radial5"/>
    <dgm:cxn modelId="{E2B5C51C-41F3-4B6D-A472-6DF842F601F0}" type="presParOf" srcId="{B8354054-23E3-4263-8ED8-D0C9D33A79B5}" destId="{67534BCB-869B-4330-B939-033C0EAEBCCC}" srcOrd="0" destOrd="0" presId="urn:microsoft.com/office/officeart/2005/8/layout/radial5"/>
    <dgm:cxn modelId="{E4273CCD-F13D-41F0-9C03-0A342F554742}" type="presParOf" srcId="{7B1F528F-453D-445D-852D-619B730E79C3}" destId="{D475A67B-A287-4E5C-9730-7E1D96A47335}" srcOrd="4" destOrd="0" presId="urn:microsoft.com/office/officeart/2005/8/layout/radial5"/>
    <dgm:cxn modelId="{26468FDB-11CA-4E54-8A6D-3CDA388753EF}" type="presParOf" srcId="{7B1F528F-453D-445D-852D-619B730E79C3}" destId="{0688472E-6EE0-45EF-9C42-5B4C94E05CF3}" srcOrd="5" destOrd="0" presId="urn:microsoft.com/office/officeart/2005/8/layout/radial5"/>
    <dgm:cxn modelId="{134A64FB-903E-4C8F-A28E-02091E53ECBE}" type="presParOf" srcId="{0688472E-6EE0-45EF-9C42-5B4C94E05CF3}" destId="{6418092B-84A1-4214-B965-24BB029C1CE6}" srcOrd="0" destOrd="0" presId="urn:microsoft.com/office/officeart/2005/8/layout/radial5"/>
    <dgm:cxn modelId="{1405A293-3AA6-4DAB-BA05-DA05F6EED317}" type="presParOf" srcId="{7B1F528F-453D-445D-852D-619B730E79C3}" destId="{20415576-EEA0-42EF-906F-75449B414672}" srcOrd="6" destOrd="0" presId="urn:microsoft.com/office/officeart/2005/8/layout/radial5"/>
    <dgm:cxn modelId="{A51C2D8D-12E1-41BF-B4E0-8C167F42E46E}" type="presParOf" srcId="{7B1F528F-453D-445D-852D-619B730E79C3}" destId="{D6E214AC-FA86-45F3-A304-4D4AE5110AC1}" srcOrd="7" destOrd="0" presId="urn:microsoft.com/office/officeart/2005/8/layout/radial5"/>
    <dgm:cxn modelId="{AD692207-F28E-4184-8F58-A0EF5CDD1F24}" type="presParOf" srcId="{D6E214AC-FA86-45F3-A304-4D4AE5110AC1}" destId="{927A2388-0C4D-4228-8A68-FFEC2DE228C1}" srcOrd="0" destOrd="0" presId="urn:microsoft.com/office/officeart/2005/8/layout/radial5"/>
    <dgm:cxn modelId="{30DD8F3A-98BD-4E17-998A-76D210ED3636}" type="presParOf" srcId="{7B1F528F-453D-445D-852D-619B730E79C3}" destId="{1AC63374-28C0-4D88-A670-2B4B2955E82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F8EA25-098C-4627-9DB1-AC0166A33964}"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fr-FR"/>
        </a:p>
      </dgm:t>
    </dgm:pt>
    <dgm:pt modelId="{D8DEB5E9-390B-4049-BF1A-BF24A1B954AA}">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Amour Vrai</a:t>
          </a:r>
          <a:endParaRPr lang="fr-FR" dirty="0"/>
        </a:p>
      </dgm:t>
    </dgm:pt>
    <dgm:pt modelId="{12EFE8A6-8328-4035-9ACA-0C42B0116764}" type="parTrans" cxnId="{47885139-4ECA-4010-84E5-6CC7609B2AC2}">
      <dgm:prSet/>
      <dgm:spPr/>
      <dgm:t>
        <a:bodyPr/>
        <a:lstStyle/>
        <a:p>
          <a:endParaRPr lang="fr-FR"/>
        </a:p>
      </dgm:t>
    </dgm:pt>
    <dgm:pt modelId="{C7075388-31E7-4C5F-84A5-39265F48D14C}" type="sibTrans" cxnId="{47885139-4ECA-4010-84E5-6CC7609B2AC2}">
      <dgm:prSet/>
      <dgm:spPr/>
      <dgm:t>
        <a:bodyPr/>
        <a:lstStyle/>
        <a:p>
          <a:endParaRPr lang="fr-FR"/>
        </a:p>
      </dgm:t>
    </dgm:pt>
    <dgm:pt modelId="{AF26F08E-A6EC-4E4B-AA2B-386E64D5BE74}">
      <dgm:prSet phldrT="[Texte]" custT="1">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Dieu</a:t>
          </a:r>
        </a:p>
      </dgm:t>
    </dgm:pt>
    <dgm:pt modelId="{75026899-0F43-47E7-BE77-3C9344C88E75}" type="parTrans" cxnId="{F4079E5F-0456-4B85-ABCB-221FA23E6F51}">
      <dgm:prSet/>
      <dgm:spPr/>
      <dgm:t>
        <a:bodyPr/>
        <a:lstStyle/>
        <a:p>
          <a:endParaRPr lang="fr-FR"/>
        </a:p>
      </dgm:t>
    </dgm:pt>
    <dgm:pt modelId="{BD05D127-A0BA-40FD-BEBC-28E734CD6B5F}" type="sibTrans" cxnId="{F4079E5F-0456-4B85-ABCB-221FA23E6F51}">
      <dgm:prSet/>
      <dgm:spPr/>
      <dgm:t>
        <a:bodyPr/>
        <a:lstStyle/>
        <a:p>
          <a:endParaRPr lang="fr-FR"/>
        </a:p>
      </dgm:t>
    </dgm:pt>
    <dgm:pt modelId="{1185ED58-BA55-46EA-9FEB-B7FB396E22E6}">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Femme</a:t>
          </a:r>
          <a:endParaRPr lang="fr-FR" dirty="0"/>
        </a:p>
      </dgm:t>
    </dgm:pt>
    <dgm:pt modelId="{A5D4640B-5142-4C9A-9E7A-26B8A408BF12}" type="parTrans" cxnId="{D9376F9E-2B9D-436E-93D0-ADCFE14DB30E}">
      <dgm:prSet/>
      <dgm:spPr/>
      <dgm:t>
        <a:bodyPr/>
        <a:lstStyle/>
        <a:p>
          <a:endParaRPr lang="fr-FR"/>
        </a:p>
      </dgm:t>
    </dgm:pt>
    <dgm:pt modelId="{9C49F296-9EF8-4D62-A9EF-8AF75BFA9AC3}" type="sibTrans" cxnId="{D9376F9E-2B9D-436E-93D0-ADCFE14DB30E}">
      <dgm:prSet/>
      <dgm:spPr/>
      <dgm:t>
        <a:bodyPr/>
        <a:lstStyle/>
        <a:p>
          <a:endParaRPr lang="fr-FR"/>
        </a:p>
      </dgm:t>
    </dgm:pt>
    <dgm:pt modelId="{B5B4F7A8-57A3-4AEB-8062-7D4E815A2A6F}">
      <dgm:prSet phldrT="[Texte]" custT="1"/>
      <dgm:spPr/>
      <dgm:t>
        <a:bodyPr/>
        <a:lstStyle/>
        <a:p>
          <a:r>
            <a:rPr lang="fr-FR" sz="2000" dirty="0" smtClean="0"/>
            <a:t>Enfants</a:t>
          </a:r>
          <a:endParaRPr lang="fr-FR" sz="2000" dirty="0"/>
        </a:p>
      </dgm:t>
    </dgm:pt>
    <dgm:pt modelId="{CB53011C-F94C-4C31-94B6-F17108AFC6B4}" type="parTrans" cxnId="{E4859284-EEA0-401E-AD81-F78E2FCB5185}">
      <dgm:prSet/>
      <dgm:spPr/>
      <dgm:t>
        <a:bodyPr/>
        <a:lstStyle/>
        <a:p>
          <a:endParaRPr lang="fr-FR"/>
        </a:p>
      </dgm:t>
    </dgm:pt>
    <dgm:pt modelId="{294B1A2B-8B5E-4C46-A3B5-13E3EDC3C582}" type="sibTrans" cxnId="{E4859284-EEA0-401E-AD81-F78E2FCB5185}">
      <dgm:prSet/>
      <dgm:spPr/>
      <dgm:t>
        <a:bodyPr/>
        <a:lstStyle/>
        <a:p>
          <a:endParaRPr lang="fr-FR"/>
        </a:p>
      </dgm:t>
    </dgm:pt>
    <dgm:pt modelId="{780D9DC0-3755-49AB-AC49-8E3C571C378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Homme</a:t>
          </a:r>
          <a:endParaRPr lang="fr-FR" dirty="0"/>
        </a:p>
      </dgm:t>
    </dgm:pt>
    <dgm:pt modelId="{A3B6087F-3420-4725-BBE8-DE662F8CE9F1}" type="parTrans" cxnId="{373D30BA-C76F-4AD1-927D-66A1FF6A1E68}">
      <dgm:prSet/>
      <dgm:spPr/>
      <dgm:t>
        <a:bodyPr/>
        <a:lstStyle/>
        <a:p>
          <a:endParaRPr lang="fr-FR"/>
        </a:p>
      </dgm:t>
    </dgm:pt>
    <dgm:pt modelId="{11B3D44F-7660-469D-8AA0-E51FF5C07C71}" type="sibTrans" cxnId="{373D30BA-C76F-4AD1-927D-66A1FF6A1E68}">
      <dgm:prSet/>
      <dgm:spPr/>
      <dgm:t>
        <a:bodyPr/>
        <a:lstStyle/>
        <a:p>
          <a:endParaRPr lang="fr-FR"/>
        </a:p>
      </dgm:t>
    </dgm:pt>
    <dgm:pt modelId="{1C0756B6-BCC1-412A-B717-6034380F37FE}">
      <dgm:prSet/>
      <dgm:spPr/>
      <dgm:t>
        <a:bodyPr/>
        <a:lstStyle/>
        <a:p>
          <a:endParaRPr lang="fr-FR"/>
        </a:p>
      </dgm:t>
    </dgm:pt>
    <dgm:pt modelId="{F0CD1949-42EB-4972-941F-60D0FEBB5E37}" type="parTrans" cxnId="{D7F59787-349B-4713-BB9F-A9A7A4546A77}">
      <dgm:prSet/>
      <dgm:spPr/>
      <dgm:t>
        <a:bodyPr/>
        <a:lstStyle/>
        <a:p>
          <a:endParaRPr lang="fr-FR"/>
        </a:p>
      </dgm:t>
    </dgm:pt>
    <dgm:pt modelId="{24A3CD8B-7ECD-4290-B7F3-45445D95CE27}" type="sibTrans" cxnId="{D7F59787-349B-4713-BB9F-A9A7A4546A77}">
      <dgm:prSet/>
      <dgm:spPr/>
      <dgm:t>
        <a:bodyPr/>
        <a:lstStyle/>
        <a:p>
          <a:endParaRPr lang="fr-FR"/>
        </a:p>
      </dgm:t>
    </dgm:pt>
    <dgm:pt modelId="{2C94B903-A578-4E22-9834-853D6DC2AF9D}" type="pres">
      <dgm:prSet presAssocID="{43F8EA25-098C-4627-9DB1-AC0166A33964}" presName="Name0" presStyleCnt="0">
        <dgm:presLayoutVars>
          <dgm:chMax val="1"/>
          <dgm:dir/>
          <dgm:animLvl val="ctr"/>
          <dgm:resizeHandles val="exact"/>
        </dgm:presLayoutVars>
      </dgm:prSet>
      <dgm:spPr/>
      <dgm:t>
        <a:bodyPr/>
        <a:lstStyle/>
        <a:p>
          <a:endParaRPr lang="fr-FR"/>
        </a:p>
      </dgm:t>
    </dgm:pt>
    <dgm:pt modelId="{9F184971-2D87-4AC9-9D6B-082060FD48AF}" type="pres">
      <dgm:prSet presAssocID="{D8DEB5E9-390B-4049-BF1A-BF24A1B954AA}" presName="centerShape" presStyleLbl="node0" presStyleIdx="0" presStyleCnt="1"/>
      <dgm:spPr/>
      <dgm:t>
        <a:bodyPr/>
        <a:lstStyle/>
        <a:p>
          <a:endParaRPr lang="fr-FR"/>
        </a:p>
      </dgm:t>
    </dgm:pt>
    <dgm:pt modelId="{093AE2DB-0EBA-4BEA-9278-6926BC0D5B22}" type="pres">
      <dgm:prSet presAssocID="{75026899-0F43-47E7-BE77-3C9344C88E75}" presName="parTrans" presStyleLbl="sibTrans2D1" presStyleIdx="0" presStyleCnt="4"/>
      <dgm:spPr/>
      <dgm:t>
        <a:bodyPr/>
        <a:lstStyle/>
        <a:p>
          <a:endParaRPr lang="fr-FR"/>
        </a:p>
      </dgm:t>
    </dgm:pt>
    <dgm:pt modelId="{0BB45320-7F0D-4989-8358-1A838AE7DE0B}" type="pres">
      <dgm:prSet presAssocID="{75026899-0F43-47E7-BE77-3C9344C88E75}" presName="connectorText" presStyleLbl="sibTrans2D1" presStyleIdx="0" presStyleCnt="4"/>
      <dgm:spPr/>
      <dgm:t>
        <a:bodyPr/>
        <a:lstStyle/>
        <a:p>
          <a:endParaRPr lang="fr-FR"/>
        </a:p>
      </dgm:t>
    </dgm:pt>
    <dgm:pt modelId="{1C3C77CC-1A27-4F7C-8DB9-62D5664BAC13}" type="pres">
      <dgm:prSet presAssocID="{AF26F08E-A6EC-4E4B-AA2B-386E64D5BE74}" presName="node" presStyleLbl="node1" presStyleIdx="0" presStyleCnt="4">
        <dgm:presLayoutVars>
          <dgm:bulletEnabled val="1"/>
        </dgm:presLayoutVars>
      </dgm:prSet>
      <dgm:spPr/>
      <dgm:t>
        <a:bodyPr/>
        <a:lstStyle/>
        <a:p>
          <a:endParaRPr lang="fr-FR"/>
        </a:p>
      </dgm:t>
    </dgm:pt>
    <dgm:pt modelId="{87E7DA77-7B23-43EF-909E-18F0A4911491}" type="pres">
      <dgm:prSet presAssocID="{A5D4640B-5142-4C9A-9E7A-26B8A408BF12}" presName="parTrans" presStyleLbl="sibTrans2D1" presStyleIdx="1" presStyleCnt="4"/>
      <dgm:spPr/>
      <dgm:t>
        <a:bodyPr/>
        <a:lstStyle/>
        <a:p>
          <a:endParaRPr lang="fr-FR"/>
        </a:p>
      </dgm:t>
    </dgm:pt>
    <dgm:pt modelId="{F093ADEE-CA87-4D35-B446-5A185C8949AE}" type="pres">
      <dgm:prSet presAssocID="{A5D4640B-5142-4C9A-9E7A-26B8A408BF12}" presName="connectorText" presStyleLbl="sibTrans2D1" presStyleIdx="1" presStyleCnt="4"/>
      <dgm:spPr/>
      <dgm:t>
        <a:bodyPr/>
        <a:lstStyle/>
        <a:p>
          <a:endParaRPr lang="fr-FR"/>
        </a:p>
      </dgm:t>
    </dgm:pt>
    <dgm:pt modelId="{1C3CF94B-D423-468B-BC7F-FF84D6E2833B}" type="pres">
      <dgm:prSet presAssocID="{1185ED58-BA55-46EA-9FEB-B7FB396E22E6}" presName="node" presStyleLbl="node1" presStyleIdx="1" presStyleCnt="4">
        <dgm:presLayoutVars>
          <dgm:bulletEnabled val="1"/>
        </dgm:presLayoutVars>
      </dgm:prSet>
      <dgm:spPr/>
      <dgm:t>
        <a:bodyPr/>
        <a:lstStyle/>
        <a:p>
          <a:endParaRPr lang="fr-FR"/>
        </a:p>
      </dgm:t>
    </dgm:pt>
    <dgm:pt modelId="{CA0A2BAA-E0A9-4BAD-BADE-10A96B6BB7C8}" type="pres">
      <dgm:prSet presAssocID="{CB53011C-F94C-4C31-94B6-F17108AFC6B4}" presName="parTrans" presStyleLbl="sibTrans2D1" presStyleIdx="2" presStyleCnt="4"/>
      <dgm:spPr/>
      <dgm:t>
        <a:bodyPr/>
        <a:lstStyle/>
        <a:p>
          <a:endParaRPr lang="fr-FR"/>
        </a:p>
      </dgm:t>
    </dgm:pt>
    <dgm:pt modelId="{02ED1BE9-09F1-439C-A7C7-C52FC8DC0FF9}" type="pres">
      <dgm:prSet presAssocID="{CB53011C-F94C-4C31-94B6-F17108AFC6B4}" presName="connectorText" presStyleLbl="sibTrans2D1" presStyleIdx="2" presStyleCnt="4"/>
      <dgm:spPr/>
      <dgm:t>
        <a:bodyPr/>
        <a:lstStyle/>
        <a:p>
          <a:endParaRPr lang="fr-FR"/>
        </a:p>
      </dgm:t>
    </dgm:pt>
    <dgm:pt modelId="{81B2EFA0-CEFF-4094-9DA8-DD8F740B13A2}" type="pres">
      <dgm:prSet presAssocID="{B5B4F7A8-57A3-4AEB-8062-7D4E815A2A6F}" presName="node" presStyleLbl="node1" presStyleIdx="2" presStyleCnt="4">
        <dgm:presLayoutVars>
          <dgm:bulletEnabled val="1"/>
        </dgm:presLayoutVars>
      </dgm:prSet>
      <dgm:spPr/>
      <dgm:t>
        <a:bodyPr/>
        <a:lstStyle/>
        <a:p>
          <a:endParaRPr lang="fr-FR"/>
        </a:p>
      </dgm:t>
    </dgm:pt>
    <dgm:pt modelId="{26C3E511-A571-485F-A28A-885E4C11079E}" type="pres">
      <dgm:prSet presAssocID="{A3B6087F-3420-4725-BBE8-DE662F8CE9F1}" presName="parTrans" presStyleLbl="sibTrans2D1" presStyleIdx="3" presStyleCnt="4"/>
      <dgm:spPr/>
      <dgm:t>
        <a:bodyPr/>
        <a:lstStyle/>
        <a:p>
          <a:endParaRPr lang="fr-FR"/>
        </a:p>
      </dgm:t>
    </dgm:pt>
    <dgm:pt modelId="{6D1D0142-D28D-480C-A4AE-343C63624D46}" type="pres">
      <dgm:prSet presAssocID="{A3B6087F-3420-4725-BBE8-DE662F8CE9F1}" presName="connectorText" presStyleLbl="sibTrans2D1" presStyleIdx="3" presStyleCnt="4"/>
      <dgm:spPr/>
      <dgm:t>
        <a:bodyPr/>
        <a:lstStyle/>
        <a:p>
          <a:endParaRPr lang="fr-FR"/>
        </a:p>
      </dgm:t>
    </dgm:pt>
    <dgm:pt modelId="{5A95EAB8-437E-4111-903E-89C101069150}" type="pres">
      <dgm:prSet presAssocID="{780D9DC0-3755-49AB-AC49-8E3C571C3788}" presName="node" presStyleLbl="node1" presStyleIdx="3" presStyleCnt="4">
        <dgm:presLayoutVars>
          <dgm:bulletEnabled val="1"/>
        </dgm:presLayoutVars>
      </dgm:prSet>
      <dgm:spPr/>
      <dgm:t>
        <a:bodyPr/>
        <a:lstStyle/>
        <a:p>
          <a:endParaRPr lang="fr-FR"/>
        </a:p>
      </dgm:t>
    </dgm:pt>
  </dgm:ptLst>
  <dgm:cxnLst>
    <dgm:cxn modelId="{47885139-4ECA-4010-84E5-6CC7609B2AC2}" srcId="{43F8EA25-098C-4627-9DB1-AC0166A33964}" destId="{D8DEB5E9-390B-4049-BF1A-BF24A1B954AA}" srcOrd="0" destOrd="0" parTransId="{12EFE8A6-8328-4035-9ACA-0C42B0116764}" sibTransId="{C7075388-31E7-4C5F-84A5-39265F48D14C}"/>
    <dgm:cxn modelId="{C281C15B-03F8-4D29-9F82-B4F65D85C73C}" type="presOf" srcId="{B5B4F7A8-57A3-4AEB-8062-7D4E815A2A6F}" destId="{81B2EFA0-CEFF-4094-9DA8-DD8F740B13A2}" srcOrd="0" destOrd="0" presId="urn:microsoft.com/office/officeart/2005/8/layout/radial5"/>
    <dgm:cxn modelId="{D293D1B4-5FA4-4AD2-8683-2F2E5849FF99}" type="presOf" srcId="{A5D4640B-5142-4C9A-9E7A-26B8A408BF12}" destId="{87E7DA77-7B23-43EF-909E-18F0A4911491}" srcOrd="0" destOrd="0" presId="urn:microsoft.com/office/officeart/2005/8/layout/radial5"/>
    <dgm:cxn modelId="{F4079E5F-0456-4B85-ABCB-221FA23E6F51}" srcId="{D8DEB5E9-390B-4049-BF1A-BF24A1B954AA}" destId="{AF26F08E-A6EC-4E4B-AA2B-386E64D5BE74}" srcOrd="0" destOrd="0" parTransId="{75026899-0F43-47E7-BE77-3C9344C88E75}" sibTransId="{BD05D127-A0BA-40FD-BEBC-28E734CD6B5F}"/>
    <dgm:cxn modelId="{CAD89A78-B8B1-49A0-8FEC-92E4D1DE91D1}" type="presOf" srcId="{D8DEB5E9-390B-4049-BF1A-BF24A1B954AA}" destId="{9F184971-2D87-4AC9-9D6B-082060FD48AF}" srcOrd="0" destOrd="0" presId="urn:microsoft.com/office/officeart/2005/8/layout/radial5"/>
    <dgm:cxn modelId="{C821525C-9C4D-47B3-BBDE-4D59B1FB4779}" type="presOf" srcId="{A3B6087F-3420-4725-BBE8-DE662F8CE9F1}" destId="{26C3E511-A571-485F-A28A-885E4C11079E}" srcOrd="0" destOrd="0" presId="urn:microsoft.com/office/officeart/2005/8/layout/radial5"/>
    <dgm:cxn modelId="{E4859284-EEA0-401E-AD81-F78E2FCB5185}" srcId="{D8DEB5E9-390B-4049-BF1A-BF24A1B954AA}" destId="{B5B4F7A8-57A3-4AEB-8062-7D4E815A2A6F}" srcOrd="2" destOrd="0" parTransId="{CB53011C-F94C-4C31-94B6-F17108AFC6B4}" sibTransId="{294B1A2B-8B5E-4C46-A3B5-13E3EDC3C582}"/>
    <dgm:cxn modelId="{D9376F9E-2B9D-436E-93D0-ADCFE14DB30E}" srcId="{D8DEB5E9-390B-4049-BF1A-BF24A1B954AA}" destId="{1185ED58-BA55-46EA-9FEB-B7FB396E22E6}" srcOrd="1" destOrd="0" parTransId="{A5D4640B-5142-4C9A-9E7A-26B8A408BF12}" sibTransId="{9C49F296-9EF8-4D62-A9EF-8AF75BFA9AC3}"/>
    <dgm:cxn modelId="{985585AA-B90B-41AF-8349-0F98066FF320}" type="presOf" srcId="{CB53011C-F94C-4C31-94B6-F17108AFC6B4}" destId="{CA0A2BAA-E0A9-4BAD-BADE-10A96B6BB7C8}" srcOrd="0" destOrd="0" presId="urn:microsoft.com/office/officeart/2005/8/layout/radial5"/>
    <dgm:cxn modelId="{6E8BC382-FDD9-4493-8A10-7DA3C113A653}" type="presOf" srcId="{CB53011C-F94C-4C31-94B6-F17108AFC6B4}" destId="{02ED1BE9-09F1-439C-A7C7-C52FC8DC0FF9}" srcOrd="1" destOrd="0" presId="urn:microsoft.com/office/officeart/2005/8/layout/radial5"/>
    <dgm:cxn modelId="{373D30BA-C76F-4AD1-927D-66A1FF6A1E68}" srcId="{D8DEB5E9-390B-4049-BF1A-BF24A1B954AA}" destId="{780D9DC0-3755-49AB-AC49-8E3C571C3788}" srcOrd="3" destOrd="0" parTransId="{A3B6087F-3420-4725-BBE8-DE662F8CE9F1}" sibTransId="{11B3D44F-7660-469D-8AA0-E51FF5C07C71}"/>
    <dgm:cxn modelId="{034605A5-7D7C-41CA-AED9-625B9F1C45B8}" type="presOf" srcId="{75026899-0F43-47E7-BE77-3C9344C88E75}" destId="{093AE2DB-0EBA-4BEA-9278-6926BC0D5B22}" srcOrd="0" destOrd="0" presId="urn:microsoft.com/office/officeart/2005/8/layout/radial5"/>
    <dgm:cxn modelId="{6F1800D7-0018-4C3C-8B5F-71DF305F79AC}" type="presOf" srcId="{A3B6087F-3420-4725-BBE8-DE662F8CE9F1}" destId="{6D1D0142-D28D-480C-A4AE-343C63624D46}" srcOrd="1" destOrd="0" presId="urn:microsoft.com/office/officeart/2005/8/layout/radial5"/>
    <dgm:cxn modelId="{8EB50D53-74BD-4A13-A0A7-DD1ACE4340EA}" type="presOf" srcId="{AF26F08E-A6EC-4E4B-AA2B-386E64D5BE74}" destId="{1C3C77CC-1A27-4F7C-8DB9-62D5664BAC13}" srcOrd="0" destOrd="0" presId="urn:microsoft.com/office/officeart/2005/8/layout/radial5"/>
    <dgm:cxn modelId="{F38EE089-D847-4ED7-B20B-22B88FE10814}" type="presOf" srcId="{75026899-0F43-47E7-BE77-3C9344C88E75}" destId="{0BB45320-7F0D-4989-8358-1A838AE7DE0B}" srcOrd="1" destOrd="0" presId="urn:microsoft.com/office/officeart/2005/8/layout/radial5"/>
    <dgm:cxn modelId="{064197FD-3B8F-415E-B9E9-32E56DCF6EFC}" type="presOf" srcId="{A5D4640B-5142-4C9A-9E7A-26B8A408BF12}" destId="{F093ADEE-CA87-4D35-B446-5A185C8949AE}" srcOrd="1" destOrd="0" presId="urn:microsoft.com/office/officeart/2005/8/layout/radial5"/>
    <dgm:cxn modelId="{C89DE607-0AD3-4422-BE81-1289DD2396B6}" type="presOf" srcId="{43F8EA25-098C-4627-9DB1-AC0166A33964}" destId="{2C94B903-A578-4E22-9834-853D6DC2AF9D}" srcOrd="0" destOrd="0" presId="urn:microsoft.com/office/officeart/2005/8/layout/radial5"/>
    <dgm:cxn modelId="{7D87798B-FCB1-4D68-A8B2-CF3C1302D4B3}" type="presOf" srcId="{780D9DC0-3755-49AB-AC49-8E3C571C3788}" destId="{5A95EAB8-437E-4111-903E-89C101069150}" srcOrd="0" destOrd="0" presId="urn:microsoft.com/office/officeart/2005/8/layout/radial5"/>
    <dgm:cxn modelId="{D7F59787-349B-4713-BB9F-A9A7A4546A77}" srcId="{43F8EA25-098C-4627-9DB1-AC0166A33964}" destId="{1C0756B6-BCC1-412A-B717-6034380F37FE}" srcOrd="1" destOrd="0" parTransId="{F0CD1949-42EB-4972-941F-60D0FEBB5E37}" sibTransId="{24A3CD8B-7ECD-4290-B7F3-45445D95CE27}"/>
    <dgm:cxn modelId="{F5B0F00D-B90B-4CE3-A795-EA1D5E30BD5E}" type="presOf" srcId="{1185ED58-BA55-46EA-9FEB-B7FB396E22E6}" destId="{1C3CF94B-D423-468B-BC7F-FF84D6E2833B}" srcOrd="0" destOrd="0" presId="urn:microsoft.com/office/officeart/2005/8/layout/radial5"/>
    <dgm:cxn modelId="{9AE3856B-610E-40BE-BA8F-43C74BB220DD}" type="presParOf" srcId="{2C94B903-A578-4E22-9834-853D6DC2AF9D}" destId="{9F184971-2D87-4AC9-9D6B-082060FD48AF}" srcOrd="0" destOrd="0" presId="urn:microsoft.com/office/officeart/2005/8/layout/radial5"/>
    <dgm:cxn modelId="{A3B2EBB0-44E8-4EDD-BEFE-92D589A6E16E}" type="presParOf" srcId="{2C94B903-A578-4E22-9834-853D6DC2AF9D}" destId="{093AE2DB-0EBA-4BEA-9278-6926BC0D5B22}" srcOrd="1" destOrd="0" presId="urn:microsoft.com/office/officeart/2005/8/layout/radial5"/>
    <dgm:cxn modelId="{58023B49-2737-47D7-825B-DBC51C321629}" type="presParOf" srcId="{093AE2DB-0EBA-4BEA-9278-6926BC0D5B22}" destId="{0BB45320-7F0D-4989-8358-1A838AE7DE0B}" srcOrd="0" destOrd="0" presId="urn:microsoft.com/office/officeart/2005/8/layout/radial5"/>
    <dgm:cxn modelId="{715DB0ED-BEF6-4DE2-A233-ACF06ED5BC13}" type="presParOf" srcId="{2C94B903-A578-4E22-9834-853D6DC2AF9D}" destId="{1C3C77CC-1A27-4F7C-8DB9-62D5664BAC13}" srcOrd="2" destOrd="0" presId="urn:microsoft.com/office/officeart/2005/8/layout/radial5"/>
    <dgm:cxn modelId="{A2258F8B-7333-4E52-99D8-62FC1CB8A3B0}" type="presParOf" srcId="{2C94B903-A578-4E22-9834-853D6DC2AF9D}" destId="{87E7DA77-7B23-43EF-909E-18F0A4911491}" srcOrd="3" destOrd="0" presId="urn:microsoft.com/office/officeart/2005/8/layout/radial5"/>
    <dgm:cxn modelId="{FC7A2A8D-E41A-4C76-B917-AE354F1E3FDE}" type="presParOf" srcId="{87E7DA77-7B23-43EF-909E-18F0A4911491}" destId="{F093ADEE-CA87-4D35-B446-5A185C8949AE}" srcOrd="0" destOrd="0" presId="urn:microsoft.com/office/officeart/2005/8/layout/radial5"/>
    <dgm:cxn modelId="{E55A1217-A53F-4588-A764-88C13F0883B8}" type="presParOf" srcId="{2C94B903-A578-4E22-9834-853D6DC2AF9D}" destId="{1C3CF94B-D423-468B-BC7F-FF84D6E2833B}" srcOrd="4" destOrd="0" presId="urn:microsoft.com/office/officeart/2005/8/layout/radial5"/>
    <dgm:cxn modelId="{62151A3A-7655-4504-B63C-54DEEE66806A}" type="presParOf" srcId="{2C94B903-A578-4E22-9834-853D6DC2AF9D}" destId="{CA0A2BAA-E0A9-4BAD-BADE-10A96B6BB7C8}" srcOrd="5" destOrd="0" presId="urn:microsoft.com/office/officeart/2005/8/layout/radial5"/>
    <dgm:cxn modelId="{F328F03F-DACA-4D3F-ACF9-768A19AD7ED3}" type="presParOf" srcId="{CA0A2BAA-E0A9-4BAD-BADE-10A96B6BB7C8}" destId="{02ED1BE9-09F1-439C-A7C7-C52FC8DC0FF9}" srcOrd="0" destOrd="0" presId="urn:microsoft.com/office/officeart/2005/8/layout/radial5"/>
    <dgm:cxn modelId="{A848587F-1AD4-4A0E-85A0-986DB2FE27E9}" type="presParOf" srcId="{2C94B903-A578-4E22-9834-853D6DC2AF9D}" destId="{81B2EFA0-CEFF-4094-9DA8-DD8F740B13A2}" srcOrd="6" destOrd="0" presId="urn:microsoft.com/office/officeart/2005/8/layout/radial5"/>
    <dgm:cxn modelId="{F2DD7588-ED0F-4032-A79D-419C71F2F825}" type="presParOf" srcId="{2C94B903-A578-4E22-9834-853D6DC2AF9D}" destId="{26C3E511-A571-485F-A28A-885E4C11079E}" srcOrd="7" destOrd="0" presId="urn:microsoft.com/office/officeart/2005/8/layout/radial5"/>
    <dgm:cxn modelId="{A1161EA8-69F4-4B43-A370-E251BEA2E495}" type="presParOf" srcId="{26C3E511-A571-485F-A28A-885E4C11079E}" destId="{6D1D0142-D28D-480C-A4AE-343C63624D46}" srcOrd="0" destOrd="0" presId="urn:microsoft.com/office/officeart/2005/8/layout/radial5"/>
    <dgm:cxn modelId="{9701AB0B-1954-4AFA-A970-9485F781A86B}" type="presParOf" srcId="{2C94B903-A578-4E22-9834-853D6DC2AF9D}" destId="{5A95EAB8-437E-4111-903E-89C101069150}"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BDA5C-DB53-438F-9538-E1E1D467E7E1}"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fr-FR"/>
        </a:p>
      </dgm:t>
    </dgm:pt>
    <dgm:pt modelId="{A530DA5A-B0B1-46F8-A4FC-31BA59A94E90}">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moi</a:t>
          </a:r>
          <a:endParaRPr lang="fr-FR" dirty="0"/>
        </a:p>
      </dgm:t>
    </dgm:pt>
    <dgm:pt modelId="{532A7740-106E-4EB1-9BB7-7BB995941C0A}" type="parTrans" cxnId="{31857D7B-CCB2-4F76-A8A7-DEFDD70858CD}">
      <dgm:prSet/>
      <dgm:spPr/>
      <dgm:t>
        <a:bodyPr/>
        <a:lstStyle/>
        <a:p>
          <a:endParaRPr lang="fr-FR"/>
        </a:p>
      </dgm:t>
    </dgm:pt>
    <dgm:pt modelId="{8D7F01D5-4E9D-4DE4-96CA-42F3B0E2BA16}" type="sibTrans" cxnId="{31857D7B-CCB2-4F76-A8A7-DEFDD70858CD}">
      <dgm:prSet/>
      <dgm:spPr/>
      <dgm:t>
        <a:bodyPr/>
        <a:lstStyle/>
        <a:p>
          <a:endParaRPr lang="fr-FR"/>
        </a:p>
      </dgm:t>
    </dgm:pt>
    <dgm:pt modelId="{D1DFF7E4-D481-4EA8-AFCB-6F908E8AF6B5}">
      <dgm:prSet phldrT="[Texte]"/>
      <dgm:spPr>
        <a:solidFill>
          <a:srgbClr val="FF0000"/>
        </a:solidFill>
      </dgm:spPr>
      <dgm:t>
        <a:bodyPr/>
        <a:lstStyle/>
        <a:p>
          <a:r>
            <a:rPr lang="fr-FR" dirty="0" smtClean="0"/>
            <a:t>Haut</a:t>
          </a:r>
          <a:endParaRPr lang="fr-FR" dirty="0"/>
        </a:p>
      </dgm:t>
    </dgm:pt>
    <dgm:pt modelId="{ED151D99-25B1-4F1A-A4F0-78525080A64F}" type="parTrans" cxnId="{77E391F4-446E-46EB-80E1-8800D8E57D18}">
      <dgm:prSet/>
      <dgm:spPr/>
      <dgm:t>
        <a:bodyPr/>
        <a:lstStyle/>
        <a:p>
          <a:endParaRPr lang="fr-FR"/>
        </a:p>
      </dgm:t>
    </dgm:pt>
    <dgm:pt modelId="{B3D09254-272B-4966-B60D-790E1D6A5918}" type="sibTrans" cxnId="{77E391F4-446E-46EB-80E1-8800D8E57D18}">
      <dgm:prSet/>
      <dgm:spPr/>
      <dgm:t>
        <a:bodyPr/>
        <a:lstStyle/>
        <a:p>
          <a:endParaRPr lang="fr-FR"/>
        </a:p>
      </dgm:t>
    </dgm:pt>
    <dgm:pt modelId="{72E7FE38-DF7E-4C6E-8BED-4937393F2853}">
      <dgm:prSet phldrT="[Texte]"/>
      <dgm:spPr>
        <a:solidFill>
          <a:srgbClr val="00B050"/>
        </a:solidFill>
      </dgm:spPr>
      <dgm:t>
        <a:bodyPr/>
        <a:lstStyle/>
        <a:p>
          <a:r>
            <a:rPr lang="fr-FR" dirty="0" smtClean="0"/>
            <a:t>Der</a:t>
          </a:r>
          <a:endParaRPr lang="fr-FR" dirty="0"/>
        </a:p>
      </dgm:t>
    </dgm:pt>
    <dgm:pt modelId="{5F080B12-F635-42D0-AD8F-8AE8FCDF8B8E}" type="parTrans" cxnId="{C46C842A-B7B8-4C92-8370-F0E6ADE454FE}">
      <dgm:prSet/>
      <dgm:spPr/>
      <dgm:t>
        <a:bodyPr/>
        <a:lstStyle/>
        <a:p>
          <a:endParaRPr lang="fr-FR"/>
        </a:p>
      </dgm:t>
    </dgm:pt>
    <dgm:pt modelId="{D406302C-B95E-4078-A124-7D84F2DCE4F4}" type="sibTrans" cxnId="{C46C842A-B7B8-4C92-8370-F0E6ADE454FE}">
      <dgm:prSet/>
      <dgm:spPr/>
      <dgm:t>
        <a:bodyPr/>
        <a:lstStyle/>
        <a:p>
          <a:endParaRPr lang="fr-FR"/>
        </a:p>
      </dgm:t>
    </dgm:pt>
    <dgm:pt modelId="{7286F792-5407-47DE-B682-9EB968A0A3CC}">
      <dgm:prSet phldrT="[Texte]"/>
      <dgm:spPr>
        <a:solidFill>
          <a:srgbClr val="002060"/>
        </a:solidFill>
      </dgm:spPr>
      <dgm:t>
        <a:bodyPr/>
        <a:lstStyle/>
        <a:p>
          <a:r>
            <a:rPr lang="fr-FR" dirty="0" smtClean="0"/>
            <a:t>Droite</a:t>
          </a:r>
          <a:endParaRPr lang="fr-FR" dirty="0"/>
        </a:p>
      </dgm:t>
    </dgm:pt>
    <dgm:pt modelId="{FA6D18FB-841D-4904-A6CE-3EBC2C6020EC}" type="parTrans" cxnId="{E51042C1-B883-4C87-A86F-2A57B008A346}">
      <dgm:prSet/>
      <dgm:spPr/>
      <dgm:t>
        <a:bodyPr/>
        <a:lstStyle/>
        <a:p>
          <a:endParaRPr lang="fr-FR"/>
        </a:p>
      </dgm:t>
    </dgm:pt>
    <dgm:pt modelId="{F2E6C581-32DF-4D9F-A4E7-42C1C5514CB3}" type="sibTrans" cxnId="{E51042C1-B883-4C87-A86F-2A57B008A346}">
      <dgm:prSet/>
      <dgm:spPr/>
      <dgm:t>
        <a:bodyPr/>
        <a:lstStyle/>
        <a:p>
          <a:endParaRPr lang="fr-FR"/>
        </a:p>
      </dgm:t>
    </dgm:pt>
    <dgm:pt modelId="{AE873BDA-D50B-4434-BF30-C362EFDDA49B}">
      <dgm:prSet phldrT="[Texte]"/>
      <dgm:spPr>
        <a:solidFill>
          <a:schemeClr val="accent6">
            <a:lumMod val="50000"/>
          </a:schemeClr>
        </a:solidFill>
      </dgm:spPr>
      <dgm:t>
        <a:bodyPr/>
        <a:lstStyle/>
        <a:p>
          <a:r>
            <a:rPr lang="fr-FR" dirty="0" smtClean="0"/>
            <a:t>Bas</a:t>
          </a:r>
          <a:endParaRPr lang="fr-FR" dirty="0"/>
        </a:p>
      </dgm:t>
    </dgm:pt>
    <dgm:pt modelId="{EA504477-0642-44A2-A756-D2F208C1A53E}" type="parTrans" cxnId="{DA6DBB05-5101-402B-9C94-7E9AB1290718}">
      <dgm:prSet/>
      <dgm:spPr/>
      <dgm:t>
        <a:bodyPr/>
        <a:lstStyle/>
        <a:p>
          <a:endParaRPr lang="fr-FR"/>
        </a:p>
      </dgm:t>
    </dgm:pt>
    <dgm:pt modelId="{17C6F1C8-545C-4043-BE67-97874E2461FA}" type="sibTrans" cxnId="{DA6DBB05-5101-402B-9C94-7E9AB1290718}">
      <dgm:prSet/>
      <dgm:spPr/>
      <dgm:t>
        <a:bodyPr/>
        <a:lstStyle/>
        <a:p>
          <a:endParaRPr lang="fr-FR"/>
        </a:p>
      </dgm:t>
    </dgm:pt>
    <dgm:pt modelId="{7582F515-EE06-4AE9-8C54-2CCF3ECE278C}">
      <dgm:prSet/>
      <dgm:spPr>
        <a:solidFill>
          <a:schemeClr val="accent3">
            <a:lumMod val="75000"/>
          </a:schemeClr>
        </a:solidFill>
      </dgm:spPr>
      <dgm:t>
        <a:bodyPr/>
        <a:lstStyle/>
        <a:p>
          <a:r>
            <a:rPr lang="fr-FR" dirty="0" smtClean="0"/>
            <a:t>Av</a:t>
          </a:r>
          <a:endParaRPr lang="fr-FR" dirty="0"/>
        </a:p>
      </dgm:t>
    </dgm:pt>
    <dgm:pt modelId="{6C7CB5C7-E7AC-4E64-AB43-1E32157C9114}" type="parTrans" cxnId="{4A585E89-2BBA-4EFA-A28D-7B5E81968BED}">
      <dgm:prSet/>
      <dgm:spPr/>
      <dgm:t>
        <a:bodyPr/>
        <a:lstStyle/>
        <a:p>
          <a:endParaRPr lang="fr-FR"/>
        </a:p>
      </dgm:t>
    </dgm:pt>
    <dgm:pt modelId="{55A4D6FF-A8A2-4ECD-B869-A7C90BBDC778}" type="sibTrans" cxnId="{4A585E89-2BBA-4EFA-A28D-7B5E81968BED}">
      <dgm:prSet/>
      <dgm:spPr/>
      <dgm:t>
        <a:bodyPr/>
        <a:lstStyle/>
        <a:p>
          <a:endParaRPr lang="fr-FR"/>
        </a:p>
      </dgm:t>
    </dgm:pt>
    <dgm:pt modelId="{158162C8-B46D-4435-A42B-9B58B1FBBFE5}">
      <dgm:prSet/>
      <dgm:spPr>
        <a:solidFill>
          <a:srgbClr val="0070C0"/>
        </a:solidFill>
      </dgm:spPr>
      <dgm:t>
        <a:bodyPr/>
        <a:lstStyle/>
        <a:p>
          <a:r>
            <a:rPr lang="fr-FR" dirty="0" smtClean="0"/>
            <a:t>Gauche</a:t>
          </a:r>
          <a:endParaRPr lang="fr-FR" dirty="0"/>
        </a:p>
      </dgm:t>
    </dgm:pt>
    <dgm:pt modelId="{3B3CD5F0-B49A-4362-B017-4D92C5B15932}" type="parTrans" cxnId="{A59A22EC-D626-4E2C-80B1-C4A22BB71CE9}">
      <dgm:prSet/>
      <dgm:spPr/>
      <dgm:t>
        <a:bodyPr/>
        <a:lstStyle/>
        <a:p>
          <a:endParaRPr lang="fr-FR"/>
        </a:p>
      </dgm:t>
    </dgm:pt>
    <dgm:pt modelId="{FC6BCCF5-230C-48E1-A093-E7AF257E3FA5}" type="sibTrans" cxnId="{A59A22EC-D626-4E2C-80B1-C4A22BB71CE9}">
      <dgm:prSet/>
      <dgm:spPr/>
      <dgm:t>
        <a:bodyPr/>
        <a:lstStyle/>
        <a:p>
          <a:endParaRPr lang="fr-FR"/>
        </a:p>
      </dgm:t>
    </dgm:pt>
    <dgm:pt modelId="{648D93B5-02C1-4351-8B09-ECA38B343289}" type="pres">
      <dgm:prSet presAssocID="{97DBDA5C-DB53-438F-9538-E1E1D467E7E1}" presName="Name0" presStyleCnt="0">
        <dgm:presLayoutVars>
          <dgm:chMax val="1"/>
          <dgm:dir/>
          <dgm:animLvl val="ctr"/>
          <dgm:resizeHandles val="exact"/>
        </dgm:presLayoutVars>
      </dgm:prSet>
      <dgm:spPr/>
      <dgm:t>
        <a:bodyPr/>
        <a:lstStyle/>
        <a:p>
          <a:endParaRPr lang="fr-FR"/>
        </a:p>
      </dgm:t>
    </dgm:pt>
    <dgm:pt modelId="{36F75BE1-20EE-4608-89D8-8E7FD8370239}" type="pres">
      <dgm:prSet presAssocID="{A530DA5A-B0B1-46F8-A4FC-31BA59A94E90}" presName="centerShape" presStyleLbl="node0" presStyleIdx="0" presStyleCnt="1"/>
      <dgm:spPr/>
      <dgm:t>
        <a:bodyPr/>
        <a:lstStyle/>
        <a:p>
          <a:endParaRPr lang="fr-FR"/>
        </a:p>
      </dgm:t>
    </dgm:pt>
    <dgm:pt modelId="{CDE6292A-4BDE-4FCD-9E39-E9CE4916C33D}" type="pres">
      <dgm:prSet presAssocID="{ED151D99-25B1-4F1A-A4F0-78525080A64F}" presName="parTrans" presStyleLbl="sibTrans2D1" presStyleIdx="0" presStyleCnt="6"/>
      <dgm:spPr/>
      <dgm:t>
        <a:bodyPr/>
        <a:lstStyle/>
        <a:p>
          <a:endParaRPr lang="fr-FR"/>
        </a:p>
      </dgm:t>
    </dgm:pt>
    <dgm:pt modelId="{41A972FE-8ED1-404F-8C5E-CCD57C14B3FE}" type="pres">
      <dgm:prSet presAssocID="{ED151D99-25B1-4F1A-A4F0-78525080A64F}" presName="connectorText" presStyleLbl="sibTrans2D1" presStyleIdx="0" presStyleCnt="6"/>
      <dgm:spPr/>
      <dgm:t>
        <a:bodyPr/>
        <a:lstStyle/>
        <a:p>
          <a:endParaRPr lang="fr-FR"/>
        </a:p>
      </dgm:t>
    </dgm:pt>
    <dgm:pt modelId="{8D22AE8C-E140-4CC6-A06E-31C408A3D591}" type="pres">
      <dgm:prSet presAssocID="{D1DFF7E4-D481-4EA8-AFCB-6F908E8AF6B5}" presName="node" presStyleLbl="node1" presStyleIdx="0" presStyleCnt="6">
        <dgm:presLayoutVars>
          <dgm:bulletEnabled val="1"/>
        </dgm:presLayoutVars>
      </dgm:prSet>
      <dgm:spPr/>
      <dgm:t>
        <a:bodyPr/>
        <a:lstStyle/>
        <a:p>
          <a:endParaRPr lang="fr-FR"/>
        </a:p>
      </dgm:t>
    </dgm:pt>
    <dgm:pt modelId="{9882D261-0A01-42F0-ACD0-AB894E91EE17}" type="pres">
      <dgm:prSet presAssocID="{5F080B12-F635-42D0-AD8F-8AE8FCDF8B8E}" presName="parTrans" presStyleLbl="sibTrans2D1" presStyleIdx="1" presStyleCnt="6"/>
      <dgm:spPr/>
      <dgm:t>
        <a:bodyPr/>
        <a:lstStyle/>
        <a:p>
          <a:endParaRPr lang="fr-FR"/>
        </a:p>
      </dgm:t>
    </dgm:pt>
    <dgm:pt modelId="{9D406542-43FB-4EAD-8FC4-0CBDD84FC4FE}" type="pres">
      <dgm:prSet presAssocID="{5F080B12-F635-42D0-AD8F-8AE8FCDF8B8E}" presName="connectorText" presStyleLbl="sibTrans2D1" presStyleIdx="1" presStyleCnt="6"/>
      <dgm:spPr/>
      <dgm:t>
        <a:bodyPr/>
        <a:lstStyle/>
        <a:p>
          <a:endParaRPr lang="fr-FR"/>
        </a:p>
      </dgm:t>
    </dgm:pt>
    <dgm:pt modelId="{44933EE5-B5EB-4CEA-829B-F285130F8E5F}" type="pres">
      <dgm:prSet presAssocID="{72E7FE38-DF7E-4C6E-8BED-4937393F2853}" presName="node" presStyleLbl="node1" presStyleIdx="1" presStyleCnt="6" custRadScaleRad="118778" custRadScaleInc="-47182">
        <dgm:presLayoutVars>
          <dgm:bulletEnabled val="1"/>
        </dgm:presLayoutVars>
      </dgm:prSet>
      <dgm:spPr/>
      <dgm:t>
        <a:bodyPr/>
        <a:lstStyle/>
        <a:p>
          <a:endParaRPr lang="fr-FR"/>
        </a:p>
      </dgm:t>
    </dgm:pt>
    <dgm:pt modelId="{751CC7BE-55DC-4DD3-93DD-46085C6EF354}" type="pres">
      <dgm:prSet presAssocID="{FA6D18FB-841D-4904-A6CE-3EBC2C6020EC}" presName="parTrans" presStyleLbl="sibTrans2D1" presStyleIdx="2" presStyleCnt="6"/>
      <dgm:spPr/>
      <dgm:t>
        <a:bodyPr/>
        <a:lstStyle/>
        <a:p>
          <a:endParaRPr lang="fr-FR"/>
        </a:p>
      </dgm:t>
    </dgm:pt>
    <dgm:pt modelId="{9F122290-879B-4BB9-AAAB-39F1556DBE99}" type="pres">
      <dgm:prSet presAssocID="{FA6D18FB-841D-4904-A6CE-3EBC2C6020EC}" presName="connectorText" presStyleLbl="sibTrans2D1" presStyleIdx="2" presStyleCnt="6"/>
      <dgm:spPr/>
      <dgm:t>
        <a:bodyPr/>
        <a:lstStyle/>
        <a:p>
          <a:endParaRPr lang="fr-FR"/>
        </a:p>
      </dgm:t>
    </dgm:pt>
    <dgm:pt modelId="{981EE1C0-08F3-40CF-BD41-5AEF70B1F761}" type="pres">
      <dgm:prSet presAssocID="{7286F792-5407-47DE-B682-9EB968A0A3CC}" presName="node" presStyleLbl="node1" presStyleIdx="2" presStyleCnt="6" custRadScaleRad="101123" custRadScaleInc="-100971">
        <dgm:presLayoutVars>
          <dgm:bulletEnabled val="1"/>
        </dgm:presLayoutVars>
      </dgm:prSet>
      <dgm:spPr/>
      <dgm:t>
        <a:bodyPr/>
        <a:lstStyle/>
        <a:p>
          <a:endParaRPr lang="fr-FR"/>
        </a:p>
      </dgm:t>
    </dgm:pt>
    <dgm:pt modelId="{4A1462C3-6E5A-4319-B684-0C57B8B84ED4}" type="pres">
      <dgm:prSet presAssocID="{EA504477-0642-44A2-A756-D2F208C1A53E}" presName="parTrans" presStyleLbl="sibTrans2D1" presStyleIdx="3" presStyleCnt="6"/>
      <dgm:spPr/>
      <dgm:t>
        <a:bodyPr/>
        <a:lstStyle/>
        <a:p>
          <a:endParaRPr lang="fr-FR"/>
        </a:p>
      </dgm:t>
    </dgm:pt>
    <dgm:pt modelId="{D5793826-443E-43C0-925E-C5F55D30DD42}" type="pres">
      <dgm:prSet presAssocID="{EA504477-0642-44A2-A756-D2F208C1A53E}" presName="connectorText" presStyleLbl="sibTrans2D1" presStyleIdx="3" presStyleCnt="6"/>
      <dgm:spPr/>
      <dgm:t>
        <a:bodyPr/>
        <a:lstStyle/>
        <a:p>
          <a:endParaRPr lang="fr-FR"/>
        </a:p>
      </dgm:t>
    </dgm:pt>
    <dgm:pt modelId="{4DA612FA-8B82-4E99-8F8B-0922557A770B}" type="pres">
      <dgm:prSet presAssocID="{AE873BDA-D50B-4434-BF30-C362EFDDA49B}" presName="node" presStyleLbl="node1" presStyleIdx="3" presStyleCnt="6">
        <dgm:presLayoutVars>
          <dgm:bulletEnabled val="1"/>
        </dgm:presLayoutVars>
      </dgm:prSet>
      <dgm:spPr/>
      <dgm:t>
        <a:bodyPr/>
        <a:lstStyle/>
        <a:p>
          <a:endParaRPr lang="fr-FR"/>
        </a:p>
      </dgm:t>
    </dgm:pt>
    <dgm:pt modelId="{FE5D4F9F-8D81-412A-8E5C-CCDC44DC99F7}" type="pres">
      <dgm:prSet presAssocID="{6C7CB5C7-E7AC-4E64-AB43-1E32157C9114}" presName="parTrans" presStyleLbl="sibTrans2D1" presStyleIdx="4" presStyleCnt="6"/>
      <dgm:spPr/>
      <dgm:t>
        <a:bodyPr/>
        <a:lstStyle/>
        <a:p>
          <a:endParaRPr lang="fr-FR"/>
        </a:p>
      </dgm:t>
    </dgm:pt>
    <dgm:pt modelId="{C8E35246-8EF6-4B3C-838B-DD456F969092}" type="pres">
      <dgm:prSet presAssocID="{6C7CB5C7-E7AC-4E64-AB43-1E32157C9114}" presName="connectorText" presStyleLbl="sibTrans2D1" presStyleIdx="4" presStyleCnt="6"/>
      <dgm:spPr/>
      <dgm:t>
        <a:bodyPr/>
        <a:lstStyle/>
        <a:p>
          <a:endParaRPr lang="fr-FR"/>
        </a:p>
      </dgm:t>
    </dgm:pt>
    <dgm:pt modelId="{1D894D1D-9593-42C9-933D-F7AD82D5A1E4}" type="pres">
      <dgm:prSet presAssocID="{7582F515-EE06-4AE9-8C54-2CCF3ECE278C}" presName="node" presStyleLbl="node1" presStyleIdx="4" presStyleCnt="6" custRadScaleRad="122420" custRadScaleInc="-45740">
        <dgm:presLayoutVars>
          <dgm:bulletEnabled val="1"/>
        </dgm:presLayoutVars>
      </dgm:prSet>
      <dgm:spPr/>
      <dgm:t>
        <a:bodyPr/>
        <a:lstStyle/>
        <a:p>
          <a:endParaRPr lang="fr-FR"/>
        </a:p>
      </dgm:t>
    </dgm:pt>
    <dgm:pt modelId="{7DDC1598-C35A-450D-B326-E57F81A6AEAF}" type="pres">
      <dgm:prSet presAssocID="{3B3CD5F0-B49A-4362-B017-4D92C5B15932}" presName="parTrans" presStyleLbl="sibTrans2D1" presStyleIdx="5" presStyleCnt="6"/>
      <dgm:spPr/>
      <dgm:t>
        <a:bodyPr/>
        <a:lstStyle/>
        <a:p>
          <a:endParaRPr lang="fr-FR"/>
        </a:p>
      </dgm:t>
    </dgm:pt>
    <dgm:pt modelId="{4647EB13-829A-4D8A-A3AF-9118339EDC73}" type="pres">
      <dgm:prSet presAssocID="{3B3CD5F0-B49A-4362-B017-4D92C5B15932}" presName="connectorText" presStyleLbl="sibTrans2D1" presStyleIdx="5" presStyleCnt="6"/>
      <dgm:spPr/>
      <dgm:t>
        <a:bodyPr/>
        <a:lstStyle/>
        <a:p>
          <a:endParaRPr lang="fr-FR"/>
        </a:p>
      </dgm:t>
    </dgm:pt>
    <dgm:pt modelId="{11E0F1D0-27EA-4AC4-8A6A-EE8C4FF93150}" type="pres">
      <dgm:prSet presAssocID="{158162C8-B46D-4435-A42B-9B58B1FBBFE5}" presName="node" presStyleLbl="node1" presStyleIdx="5" presStyleCnt="6" custRadScaleRad="104385" custRadScaleInc="-97517">
        <dgm:presLayoutVars>
          <dgm:bulletEnabled val="1"/>
        </dgm:presLayoutVars>
      </dgm:prSet>
      <dgm:spPr/>
      <dgm:t>
        <a:bodyPr/>
        <a:lstStyle/>
        <a:p>
          <a:endParaRPr lang="fr-FR"/>
        </a:p>
      </dgm:t>
    </dgm:pt>
  </dgm:ptLst>
  <dgm:cxnLst>
    <dgm:cxn modelId="{233D529A-0A99-45AE-8293-8C349A17501D}" type="presOf" srcId="{6C7CB5C7-E7AC-4E64-AB43-1E32157C9114}" destId="{FE5D4F9F-8D81-412A-8E5C-CCDC44DC99F7}" srcOrd="0" destOrd="0" presId="urn:microsoft.com/office/officeart/2005/8/layout/radial5"/>
    <dgm:cxn modelId="{DA6DBB05-5101-402B-9C94-7E9AB1290718}" srcId="{A530DA5A-B0B1-46F8-A4FC-31BA59A94E90}" destId="{AE873BDA-D50B-4434-BF30-C362EFDDA49B}" srcOrd="3" destOrd="0" parTransId="{EA504477-0642-44A2-A756-D2F208C1A53E}" sibTransId="{17C6F1C8-545C-4043-BE67-97874E2461FA}"/>
    <dgm:cxn modelId="{4A585E89-2BBA-4EFA-A28D-7B5E81968BED}" srcId="{A530DA5A-B0B1-46F8-A4FC-31BA59A94E90}" destId="{7582F515-EE06-4AE9-8C54-2CCF3ECE278C}" srcOrd="4" destOrd="0" parTransId="{6C7CB5C7-E7AC-4E64-AB43-1E32157C9114}" sibTransId="{55A4D6FF-A8A2-4ECD-B869-A7C90BBDC778}"/>
    <dgm:cxn modelId="{AF210E9D-256F-438F-B0C8-24F313326B42}" type="presOf" srcId="{D1DFF7E4-D481-4EA8-AFCB-6F908E8AF6B5}" destId="{8D22AE8C-E140-4CC6-A06E-31C408A3D591}" srcOrd="0" destOrd="0" presId="urn:microsoft.com/office/officeart/2005/8/layout/radial5"/>
    <dgm:cxn modelId="{77E391F4-446E-46EB-80E1-8800D8E57D18}" srcId="{A530DA5A-B0B1-46F8-A4FC-31BA59A94E90}" destId="{D1DFF7E4-D481-4EA8-AFCB-6F908E8AF6B5}" srcOrd="0" destOrd="0" parTransId="{ED151D99-25B1-4F1A-A4F0-78525080A64F}" sibTransId="{B3D09254-272B-4966-B60D-790E1D6A5918}"/>
    <dgm:cxn modelId="{56F6F974-C7DA-44EA-9724-A4E94930788A}" type="presOf" srcId="{158162C8-B46D-4435-A42B-9B58B1FBBFE5}" destId="{11E0F1D0-27EA-4AC4-8A6A-EE8C4FF93150}" srcOrd="0" destOrd="0" presId="urn:microsoft.com/office/officeart/2005/8/layout/radial5"/>
    <dgm:cxn modelId="{31857D7B-CCB2-4F76-A8A7-DEFDD70858CD}" srcId="{97DBDA5C-DB53-438F-9538-E1E1D467E7E1}" destId="{A530DA5A-B0B1-46F8-A4FC-31BA59A94E90}" srcOrd="0" destOrd="0" parTransId="{532A7740-106E-4EB1-9BB7-7BB995941C0A}" sibTransId="{8D7F01D5-4E9D-4DE4-96CA-42F3B0E2BA16}"/>
    <dgm:cxn modelId="{072D9E80-26AD-461F-AD77-F1DACC635E31}" type="presOf" srcId="{A530DA5A-B0B1-46F8-A4FC-31BA59A94E90}" destId="{36F75BE1-20EE-4608-89D8-8E7FD8370239}" srcOrd="0" destOrd="0" presId="urn:microsoft.com/office/officeart/2005/8/layout/radial5"/>
    <dgm:cxn modelId="{BC77A103-F490-46BA-B833-128D19969B83}" type="presOf" srcId="{6C7CB5C7-E7AC-4E64-AB43-1E32157C9114}" destId="{C8E35246-8EF6-4B3C-838B-DD456F969092}" srcOrd="1" destOrd="0" presId="urn:microsoft.com/office/officeart/2005/8/layout/radial5"/>
    <dgm:cxn modelId="{C46C842A-B7B8-4C92-8370-F0E6ADE454FE}" srcId="{A530DA5A-B0B1-46F8-A4FC-31BA59A94E90}" destId="{72E7FE38-DF7E-4C6E-8BED-4937393F2853}" srcOrd="1" destOrd="0" parTransId="{5F080B12-F635-42D0-AD8F-8AE8FCDF8B8E}" sibTransId="{D406302C-B95E-4078-A124-7D84F2DCE4F4}"/>
    <dgm:cxn modelId="{A59A22EC-D626-4E2C-80B1-C4A22BB71CE9}" srcId="{A530DA5A-B0B1-46F8-A4FC-31BA59A94E90}" destId="{158162C8-B46D-4435-A42B-9B58B1FBBFE5}" srcOrd="5" destOrd="0" parTransId="{3B3CD5F0-B49A-4362-B017-4D92C5B15932}" sibTransId="{FC6BCCF5-230C-48E1-A093-E7AF257E3FA5}"/>
    <dgm:cxn modelId="{41559AED-3796-4004-B6CA-DAB8B851E42D}" type="presOf" srcId="{AE873BDA-D50B-4434-BF30-C362EFDDA49B}" destId="{4DA612FA-8B82-4E99-8F8B-0922557A770B}" srcOrd="0" destOrd="0" presId="urn:microsoft.com/office/officeart/2005/8/layout/radial5"/>
    <dgm:cxn modelId="{8D42B5C2-C123-41C6-B896-3DA8A790DDE6}" type="presOf" srcId="{7286F792-5407-47DE-B682-9EB968A0A3CC}" destId="{981EE1C0-08F3-40CF-BD41-5AEF70B1F761}" srcOrd="0" destOrd="0" presId="urn:microsoft.com/office/officeart/2005/8/layout/radial5"/>
    <dgm:cxn modelId="{E51042C1-B883-4C87-A86F-2A57B008A346}" srcId="{A530DA5A-B0B1-46F8-A4FC-31BA59A94E90}" destId="{7286F792-5407-47DE-B682-9EB968A0A3CC}" srcOrd="2" destOrd="0" parTransId="{FA6D18FB-841D-4904-A6CE-3EBC2C6020EC}" sibTransId="{F2E6C581-32DF-4D9F-A4E7-42C1C5514CB3}"/>
    <dgm:cxn modelId="{DA63D12B-1D31-4009-9A10-69F86D5EB596}" type="presOf" srcId="{3B3CD5F0-B49A-4362-B017-4D92C5B15932}" destId="{4647EB13-829A-4D8A-A3AF-9118339EDC73}" srcOrd="1" destOrd="0" presId="urn:microsoft.com/office/officeart/2005/8/layout/radial5"/>
    <dgm:cxn modelId="{03F34503-0BE1-4D2F-9838-7DDB42CF98DC}" type="presOf" srcId="{EA504477-0642-44A2-A756-D2F208C1A53E}" destId="{4A1462C3-6E5A-4319-B684-0C57B8B84ED4}" srcOrd="0" destOrd="0" presId="urn:microsoft.com/office/officeart/2005/8/layout/radial5"/>
    <dgm:cxn modelId="{908904C3-D972-4B56-BB21-2744E9BE7793}" type="presOf" srcId="{3B3CD5F0-B49A-4362-B017-4D92C5B15932}" destId="{7DDC1598-C35A-450D-B326-E57F81A6AEAF}" srcOrd="0" destOrd="0" presId="urn:microsoft.com/office/officeart/2005/8/layout/radial5"/>
    <dgm:cxn modelId="{C059AFDB-A0BE-498B-84FF-B3B30F873114}" type="presOf" srcId="{EA504477-0642-44A2-A756-D2F208C1A53E}" destId="{D5793826-443E-43C0-925E-C5F55D30DD42}" srcOrd="1" destOrd="0" presId="urn:microsoft.com/office/officeart/2005/8/layout/radial5"/>
    <dgm:cxn modelId="{E587F642-B5DC-4939-B4D6-73DC40D2BE7D}" type="presOf" srcId="{72E7FE38-DF7E-4C6E-8BED-4937393F2853}" destId="{44933EE5-B5EB-4CEA-829B-F285130F8E5F}" srcOrd="0" destOrd="0" presId="urn:microsoft.com/office/officeart/2005/8/layout/radial5"/>
    <dgm:cxn modelId="{B4232770-DA44-4CC2-8DF5-B5A2AAB17392}" type="presOf" srcId="{5F080B12-F635-42D0-AD8F-8AE8FCDF8B8E}" destId="{9D406542-43FB-4EAD-8FC4-0CBDD84FC4FE}" srcOrd="1" destOrd="0" presId="urn:microsoft.com/office/officeart/2005/8/layout/radial5"/>
    <dgm:cxn modelId="{CDBA3DF8-A224-4A8A-851D-23FCB839A40A}" type="presOf" srcId="{ED151D99-25B1-4F1A-A4F0-78525080A64F}" destId="{41A972FE-8ED1-404F-8C5E-CCD57C14B3FE}" srcOrd="1" destOrd="0" presId="urn:microsoft.com/office/officeart/2005/8/layout/radial5"/>
    <dgm:cxn modelId="{CBA72E4D-1331-4722-B7F9-A45BB7620C35}" type="presOf" srcId="{ED151D99-25B1-4F1A-A4F0-78525080A64F}" destId="{CDE6292A-4BDE-4FCD-9E39-E9CE4916C33D}" srcOrd="0" destOrd="0" presId="urn:microsoft.com/office/officeart/2005/8/layout/radial5"/>
    <dgm:cxn modelId="{CA6EFAC5-010E-490C-92DB-2DB9778C3A78}" type="presOf" srcId="{5F080B12-F635-42D0-AD8F-8AE8FCDF8B8E}" destId="{9882D261-0A01-42F0-ACD0-AB894E91EE17}" srcOrd="0" destOrd="0" presId="urn:microsoft.com/office/officeart/2005/8/layout/radial5"/>
    <dgm:cxn modelId="{B1DC766C-ABD3-4EAF-9C0B-E09AC4F838D8}" type="presOf" srcId="{7582F515-EE06-4AE9-8C54-2CCF3ECE278C}" destId="{1D894D1D-9593-42C9-933D-F7AD82D5A1E4}" srcOrd="0" destOrd="0" presId="urn:microsoft.com/office/officeart/2005/8/layout/radial5"/>
    <dgm:cxn modelId="{8B47EB04-E687-40F5-BE73-0FF3D4156A98}" type="presOf" srcId="{97DBDA5C-DB53-438F-9538-E1E1D467E7E1}" destId="{648D93B5-02C1-4351-8B09-ECA38B343289}" srcOrd="0" destOrd="0" presId="urn:microsoft.com/office/officeart/2005/8/layout/radial5"/>
    <dgm:cxn modelId="{DBADDD41-380F-4BE5-8C7B-2848A4C66678}" type="presOf" srcId="{FA6D18FB-841D-4904-A6CE-3EBC2C6020EC}" destId="{9F122290-879B-4BB9-AAAB-39F1556DBE99}" srcOrd="1" destOrd="0" presId="urn:microsoft.com/office/officeart/2005/8/layout/radial5"/>
    <dgm:cxn modelId="{5059022F-F979-47B3-92D2-183E7BEB412B}" type="presOf" srcId="{FA6D18FB-841D-4904-A6CE-3EBC2C6020EC}" destId="{751CC7BE-55DC-4DD3-93DD-46085C6EF354}" srcOrd="0" destOrd="0" presId="urn:microsoft.com/office/officeart/2005/8/layout/radial5"/>
    <dgm:cxn modelId="{2FAC159C-CF11-4576-8B91-FAA50AC6D0D3}" type="presParOf" srcId="{648D93B5-02C1-4351-8B09-ECA38B343289}" destId="{36F75BE1-20EE-4608-89D8-8E7FD8370239}" srcOrd="0" destOrd="0" presId="urn:microsoft.com/office/officeart/2005/8/layout/radial5"/>
    <dgm:cxn modelId="{850C7451-DEF3-4576-9E6B-233CB1EF6F24}" type="presParOf" srcId="{648D93B5-02C1-4351-8B09-ECA38B343289}" destId="{CDE6292A-4BDE-4FCD-9E39-E9CE4916C33D}" srcOrd="1" destOrd="0" presId="urn:microsoft.com/office/officeart/2005/8/layout/radial5"/>
    <dgm:cxn modelId="{67592ED7-9C9D-4E26-B094-FFED8749289F}" type="presParOf" srcId="{CDE6292A-4BDE-4FCD-9E39-E9CE4916C33D}" destId="{41A972FE-8ED1-404F-8C5E-CCD57C14B3FE}" srcOrd="0" destOrd="0" presId="urn:microsoft.com/office/officeart/2005/8/layout/radial5"/>
    <dgm:cxn modelId="{A3FF4A45-956F-4E88-B0E6-E23C94F4B3EF}" type="presParOf" srcId="{648D93B5-02C1-4351-8B09-ECA38B343289}" destId="{8D22AE8C-E140-4CC6-A06E-31C408A3D591}" srcOrd="2" destOrd="0" presId="urn:microsoft.com/office/officeart/2005/8/layout/radial5"/>
    <dgm:cxn modelId="{417B116F-03D7-4288-9408-A549A2C51612}" type="presParOf" srcId="{648D93B5-02C1-4351-8B09-ECA38B343289}" destId="{9882D261-0A01-42F0-ACD0-AB894E91EE17}" srcOrd="3" destOrd="0" presId="urn:microsoft.com/office/officeart/2005/8/layout/radial5"/>
    <dgm:cxn modelId="{B93BC562-B965-4A78-AC05-A9BC0D3E9DBF}" type="presParOf" srcId="{9882D261-0A01-42F0-ACD0-AB894E91EE17}" destId="{9D406542-43FB-4EAD-8FC4-0CBDD84FC4FE}" srcOrd="0" destOrd="0" presId="urn:microsoft.com/office/officeart/2005/8/layout/radial5"/>
    <dgm:cxn modelId="{323FBE1D-6665-448D-A084-8C35888BCA29}" type="presParOf" srcId="{648D93B5-02C1-4351-8B09-ECA38B343289}" destId="{44933EE5-B5EB-4CEA-829B-F285130F8E5F}" srcOrd="4" destOrd="0" presId="urn:microsoft.com/office/officeart/2005/8/layout/radial5"/>
    <dgm:cxn modelId="{44904EDF-468D-4A43-AF75-6D447CBD41D5}" type="presParOf" srcId="{648D93B5-02C1-4351-8B09-ECA38B343289}" destId="{751CC7BE-55DC-4DD3-93DD-46085C6EF354}" srcOrd="5" destOrd="0" presId="urn:microsoft.com/office/officeart/2005/8/layout/radial5"/>
    <dgm:cxn modelId="{6F582EA8-C11D-48DB-8559-E345929563CD}" type="presParOf" srcId="{751CC7BE-55DC-4DD3-93DD-46085C6EF354}" destId="{9F122290-879B-4BB9-AAAB-39F1556DBE99}" srcOrd="0" destOrd="0" presId="urn:microsoft.com/office/officeart/2005/8/layout/radial5"/>
    <dgm:cxn modelId="{ADD450A8-498A-4359-BC97-B90702B806BA}" type="presParOf" srcId="{648D93B5-02C1-4351-8B09-ECA38B343289}" destId="{981EE1C0-08F3-40CF-BD41-5AEF70B1F761}" srcOrd="6" destOrd="0" presId="urn:microsoft.com/office/officeart/2005/8/layout/radial5"/>
    <dgm:cxn modelId="{E38DBFC3-D879-44AE-AE29-9192A6DAFCB3}" type="presParOf" srcId="{648D93B5-02C1-4351-8B09-ECA38B343289}" destId="{4A1462C3-6E5A-4319-B684-0C57B8B84ED4}" srcOrd="7" destOrd="0" presId="urn:microsoft.com/office/officeart/2005/8/layout/radial5"/>
    <dgm:cxn modelId="{E20B574F-A69B-46D6-B232-CD40EAF68A82}" type="presParOf" srcId="{4A1462C3-6E5A-4319-B684-0C57B8B84ED4}" destId="{D5793826-443E-43C0-925E-C5F55D30DD42}" srcOrd="0" destOrd="0" presId="urn:microsoft.com/office/officeart/2005/8/layout/radial5"/>
    <dgm:cxn modelId="{0556ECCF-4C6F-430A-AF87-963A7518FCD6}" type="presParOf" srcId="{648D93B5-02C1-4351-8B09-ECA38B343289}" destId="{4DA612FA-8B82-4E99-8F8B-0922557A770B}" srcOrd="8" destOrd="0" presId="urn:microsoft.com/office/officeart/2005/8/layout/radial5"/>
    <dgm:cxn modelId="{D8B43596-E83E-4C06-91AD-A7533E8D815B}" type="presParOf" srcId="{648D93B5-02C1-4351-8B09-ECA38B343289}" destId="{FE5D4F9F-8D81-412A-8E5C-CCDC44DC99F7}" srcOrd="9" destOrd="0" presId="urn:microsoft.com/office/officeart/2005/8/layout/radial5"/>
    <dgm:cxn modelId="{B714F7FE-EA06-4674-878D-547E69A405E4}" type="presParOf" srcId="{FE5D4F9F-8D81-412A-8E5C-CCDC44DC99F7}" destId="{C8E35246-8EF6-4B3C-838B-DD456F969092}" srcOrd="0" destOrd="0" presId="urn:microsoft.com/office/officeart/2005/8/layout/radial5"/>
    <dgm:cxn modelId="{ECE28DF9-6325-423E-9F17-063C4247AD66}" type="presParOf" srcId="{648D93B5-02C1-4351-8B09-ECA38B343289}" destId="{1D894D1D-9593-42C9-933D-F7AD82D5A1E4}" srcOrd="10" destOrd="0" presId="urn:microsoft.com/office/officeart/2005/8/layout/radial5"/>
    <dgm:cxn modelId="{581FFC16-1E67-4A06-976D-CEC44D938D02}" type="presParOf" srcId="{648D93B5-02C1-4351-8B09-ECA38B343289}" destId="{7DDC1598-C35A-450D-B326-E57F81A6AEAF}" srcOrd="11" destOrd="0" presId="urn:microsoft.com/office/officeart/2005/8/layout/radial5"/>
    <dgm:cxn modelId="{B1AAC1D2-D141-4F84-AFEA-15B3AB4ED3AF}" type="presParOf" srcId="{7DDC1598-C35A-450D-B326-E57F81A6AEAF}" destId="{4647EB13-829A-4D8A-A3AF-9118339EDC73}" srcOrd="0" destOrd="0" presId="urn:microsoft.com/office/officeart/2005/8/layout/radial5"/>
    <dgm:cxn modelId="{00B923CA-45E4-4DCD-8F9E-942DE93DCC46}" type="presParOf" srcId="{648D93B5-02C1-4351-8B09-ECA38B343289}" destId="{11E0F1D0-27EA-4AC4-8A6A-EE8C4FF93150}" srcOrd="12" destOrd="0" presId="urn:microsoft.com/office/officeart/2005/8/layout/radial5"/>
  </dgm:cxnLst>
  <dgm:bg>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C14B-AA34-4A1E-9497-14C8572D56D8}">
      <dsp:nvSpPr>
        <dsp:cNvPr id="0" name=""/>
        <dsp:cNvSpPr/>
      </dsp:nvSpPr>
      <dsp:spPr>
        <a:xfrm>
          <a:off x="0" y="0"/>
          <a:ext cx="12192000" cy="3086100"/>
        </a:xfrm>
        <a:prstGeom prst="roundRect">
          <a:avLst>
            <a:gd name="adj" fmla="val 10000"/>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A66C404-BD80-4F14-A434-06AD7E44D266}">
      <dsp:nvSpPr>
        <dsp:cNvPr id="0" name=""/>
        <dsp:cNvSpPr/>
      </dsp:nvSpPr>
      <dsp:spPr>
        <a:xfrm>
          <a:off x="8141296" y="280987"/>
          <a:ext cx="3558254" cy="2066903"/>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55AEB3C-BC1B-4A41-89DC-AAE374C8666B}">
      <dsp:nvSpPr>
        <dsp:cNvPr id="0" name=""/>
        <dsp:cNvSpPr/>
      </dsp:nvSpPr>
      <dsp:spPr>
        <a:xfrm rot="10800000">
          <a:off x="8497615" y="2883190"/>
          <a:ext cx="3199866" cy="3329456"/>
        </a:xfrm>
        <a:prstGeom prst="round2SameRect">
          <a:avLst>
            <a:gd name="adj1" fmla="val 10500"/>
            <a:gd name="adj2" fmla="val 0"/>
          </a:avLst>
        </a:prstGeom>
        <a:solidFill>
          <a:srgbClr val="FF0000"/>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b="1" kern="1200" dirty="0" smtClean="0">
              <a:solidFill>
                <a:schemeClr val="accent3">
                  <a:lumMod val="60000"/>
                  <a:lumOff val="40000"/>
                </a:schemeClr>
              </a:solidFill>
              <a:latin typeface="+mn-lt"/>
            </a:rPr>
            <a:t>L’homme est un être culturel par nature, parce qu’il est un être naturel par culture.</a:t>
          </a:r>
        </a:p>
        <a:p>
          <a:pPr lvl="0" algn="ctr" defTabSz="1066800">
            <a:lnSpc>
              <a:spcPct val="90000"/>
            </a:lnSpc>
            <a:spcBef>
              <a:spcPct val="0"/>
            </a:spcBef>
            <a:spcAft>
              <a:spcPct val="35000"/>
            </a:spcAft>
          </a:pPr>
          <a:r>
            <a:rPr lang="fr-FR" sz="2400" kern="1200" dirty="0" smtClean="0">
              <a:solidFill>
                <a:schemeClr val="accent3">
                  <a:lumMod val="60000"/>
                  <a:lumOff val="40000"/>
                </a:schemeClr>
              </a:solidFill>
              <a:latin typeface="+mn-lt"/>
            </a:rPr>
            <a:t> </a:t>
          </a:r>
          <a:r>
            <a:rPr lang="fr-FR" sz="2400" i="1" kern="1200" dirty="0" smtClean="0">
              <a:solidFill>
                <a:schemeClr val="accent3">
                  <a:lumMod val="60000"/>
                  <a:lumOff val="40000"/>
                </a:schemeClr>
              </a:solidFill>
              <a:latin typeface="+mn-lt"/>
            </a:rPr>
            <a:t>Edgar Morin</a:t>
          </a:r>
          <a:endParaRPr lang="fr-FR" sz="2400" i="1" kern="1200" dirty="0">
            <a:solidFill>
              <a:schemeClr val="accent3">
                <a:lumMod val="60000"/>
                <a:lumOff val="40000"/>
              </a:schemeClr>
            </a:solidFill>
            <a:latin typeface="+mn-lt"/>
          </a:endParaRPr>
        </a:p>
      </dsp:txBody>
      <dsp:txXfrm rot="10800000">
        <a:off x="8596022" y="2883190"/>
        <a:ext cx="3003052" cy="3231049"/>
      </dsp:txXfrm>
    </dsp:sp>
    <dsp:sp modelId="{517EED37-C179-4620-AAF2-D9E3C4C5B550}">
      <dsp:nvSpPr>
        <dsp:cNvPr id="0" name=""/>
        <dsp:cNvSpPr/>
      </dsp:nvSpPr>
      <dsp:spPr>
        <a:xfrm>
          <a:off x="881699" y="225121"/>
          <a:ext cx="2749710" cy="250264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DBE490-A08F-4DD0-9CD1-9ED8C9142E92}">
      <dsp:nvSpPr>
        <dsp:cNvPr id="0" name=""/>
        <dsp:cNvSpPr/>
      </dsp:nvSpPr>
      <dsp:spPr>
        <a:xfrm rot="10800000">
          <a:off x="265751" y="2850129"/>
          <a:ext cx="4145327" cy="3771900"/>
        </a:xfrm>
        <a:prstGeom prst="round2SameRect">
          <a:avLst>
            <a:gd name="adj1" fmla="val 10500"/>
            <a:gd name="adj2" fmla="val 0"/>
          </a:avLst>
        </a:prstGeom>
        <a:solidFill>
          <a:srgbClr val="FF0000"/>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b="1" kern="1200" dirty="0" smtClean="0"/>
            <a:t>La vie n’est supportable que lorsque le corps et l’âme vivent en parfaite harmonie, qu’il existe un équilibre naturel entre eux, et qu’ils ont, l’un pour l'autre, un respect réciproque. </a:t>
          </a:r>
        </a:p>
        <a:p>
          <a:pPr lvl="0" algn="ctr" defTabSz="1066800">
            <a:lnSpc>
              <a:spcPct val="90000"/>
            </a:lnSpc>
            <a:spcBef>
              <a:spcPct val="0"/>
            </a:spcBef>
            <a:spcAft>
              <a:spcPct val="35000"/>
            </a:spcAft>
          </a:pPr>
          <a:r>
            <a:rPr lang="fr-FR" sz="2400" i="1" kern="1200" dirty="0" smtClean="0"/>
            <a:t>David H. Lawrence</a:t>
          </a:r>
          <a:endParaRPr lang="fr-FR" sz="2800" i="1" kern="1200" dirty="0">
            <a:latin typeface="Garamond" pitchFamily="18" charset="0"/>
          </a:endParaRPr>
        </a:p>
      </dsp:txBody>
      <dsp:txXfrm rot="10800000">
        <a:off x="381750" y="2850129"/>
        <a:ext cx="3913329" cy="3655901"/>
      </dsp:txXfrm>
    </dsp:sp>
    <dsp:sp modelId="{8CCB9403-D62D-43A8-BCDC-4682B4A65E92}">
      <dsp:nvSpPr>
        <dsp:cNvPr id="0" name=""/>
        <dsp:cNvSpPr/>
      </dsp:nvSpPr>
      <dsp:spPr>
        <a:xfrm>
          <a:off x="4548636" y="398197"/>
          <a:ext cx="3012159" cy="2263140"/>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3A66D44-C298-473C-A75D-FCF045BA37BB}">
      <dsp:nvSpPr>
        <dsp:cNvPr id="0" name=""/>
        <dsp:cNvSpPr/>
      </dsp:nvSpPr>
      <dsp:spPr>
        <a:xfrm rot="10800000">
          <a:off x="4745465" y="2879654"/>
          <a:ext cx="2677500" cy="3004959"/>
        </a:xfrm>
        <a:prstGeom prst="round2SameRect">
          <a:avLst>
            <a:gd name="adj1" fmla="val 10500"/>
            <a:gd name="adj2" fmla="val 0"/>
          </a:avLst>
        </a:prstGeom>
        <a:solidFill>
          <a:srgbClr val="00B050"/>
        </a:solidFill>
        <a:ln w="9525" cap="rnd" cmpd="sng" algn="ctr">
          <a:solidFill>
            <a:schemeClr val="accent3">
              <a:shade val="90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b="1" kern="1200" dirty="0" smtClean="0">
              <a:solidFill>
                <a:srgbClr val="FFC000"/>
              </a:solidFill>
            </a:rPr>
            <a:t>La réussite est la chose la plus naturelle du monde. </a:t>
          </a:r>
        </a:p>
        <a:p>
          <a:pPr lvl="0" algn="ctr" defTabSz="1066800">
            <a:lnSpc>
              <a:spcPct val="90000"/>
            </a:lnSpc>
            <a:spcBef>
              <a:spcPct val="0"/>
            </a:spcBef>
            <a:spcAft>
              <a:spcPct val="35000"/>
            </a:spcAft>
          </a:pPr>
          <a:r>
            <a:rPr lang="fr-FR" sz="2400" i="1" kern="1200" dirty="0" smtClean="0">
              <a:solidFill>
                <a:srgbClr val="FFC000"/>
              </a:solidFill>
            </a:rPr>
            <a:t>Marianne Williamson</a:t>
          </a:r>
          <a:endParaRPr lang="fr-FR" sz="2400" kern="1200" dirty="0">
            <a:solidFill>
              <a:srgbClr val="FFC000"/>
            </a:solidFill>
          </a:endParaRPr>
        </a:p>
      </dsp:txBody>
      <dsp:txXfrm rot="10800000">
        <a:off x="4827807" y="2879654"/>
        <a:ext cx="2512816" cy="2922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B3E9E-C967-480F-B7E0-D8F11E0183E0}">
      <dsp:nvSpPr>
        <dsp:cNvPr id="0" name=""/>
        <dsp:cNvSpPr/>
      </dsp:nvSpPr>
      <dsp:spPr>
        <a:xfrm>
          <a:off x="6717194" y="4037024"/>
          <a:ext cx="91440" cy="667997"/>
        </a:xfrm>
        <a:custGeom>
          <a:avLst/>
          <a:gdLst/>
          <a:ahLst/>
          <a:cxnLst/>
          <a:rect l="0" t="0" r="0" b="0"/>
          <a:pathLst>
            <a:path>
              <a:moveTo>
                <a:pt x="45720" y="0"/>
              </a:moveTo>
              <a:lnTo>
                <a:pt x="45720" y="667997"/>
              </a:lnTo>
            </a:path>
          </a:pathLst>
        </a:custGeom>
        <a:noFill/>
        <a:ln w="22225" cap="rnd" cmpd="sng" algn="ctr">
          <a:solidFill>
            <a:schemeClr val="accent6"/>
          </a:solidFill>
          <a:prstDash val="solid"/>
        </a:ln>
        <a:effectLst>
          <a:outerShdw blurRad="38100" dist="25400" dir="5400000" rotWithShape="0">
            <a:srgbClr val="000000">
              <a:alpha val="25000"/>
            </a:srgbClr>
          </a:outerShdw>
        </a:effectLst>
      </dsp:spPr>
      <dsp:style>
        <a:lnRef idx="3">
          <a:schemeClr val="accent6"/>
        </a:lnRef>
        <a:fillRef idx="0">
          <a:schemeClr val="accent6"/>
        </a:fillRef>
        <a:effectRef idx="2">
          <a:schemeClr val="accent6"/>
        </a:effectRef>
        <a:fontRef idx="minor">
          <a:schemeClr val="tx1"/>
        </a:fontRef>
      </dsp:style>
    </dsp:sp>
    <dsp:sp modelId="{0A3679A6-7B60-4D18-82CD-F64722B6629C}">
      <dsp:nvSpPr>
        <dsp:cNvPr id="0" name=""/>
        <dsp:cNvSpPr/>
      </dsp:nvSpPr>
      <dsp:spPr>
        <a:xfrm>
          <a:off x="4657478" y="1910534"/>
          <a:ext cx="2105435" cy="667997"/>
        </a:xfrm>
        <a:custGeom>
          <a:avLst/>
          <a:gdLst/>
          <a:ahLst/>
          <a:cxnLst/>
          <a:rect l="0" t="0" r="0" b="0"/>
          <a:pathLst>
            <a:path>
              <a:moveTo>
                <a:pt x="0" y="0"/>
              </a:moveTo>
              <a:lnTo>
                <a:pt x="0" y="455220"/>
              </a:lnTo>
              <a:lnTo>
                <a:pt x="2105435" y="455220"/>
              </a:lnTo>
              <a:lnTo>
                <a:pt x="2105435" y="66799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A5C88-1B6E-48C9-BEEB-68211740F30E}">
      <dsp:nvSpPr>
        <dsp:cNvPr id="0" name=""/>
        <dsp:cNvSpPr/>
      </dsp:nvSpPr>
      <dsp:spPr>
        <a:xfrm>
          <a:off x="2552043" y="4037024"/>
          <a:ext cx="1403623" cy="667997"/>
        </a:xfrm>
        <a:custGeom>
          <a:avLst/>
          <a:gdLst/>
          <a:ahLst/>
          <a:cxnLst/>
          <a:rect l="0" t="0" r="0" b="0"/>
          <a:pathLst>
            <a:path>
              <a:moveTo>
                <a:pt x="0" y="0"/>
              </a:moveTo>
              <a:lnTo>
                <a:pt x="0" y="455220"/>
              </a:lnTo>
              <a:lnTo>
                <a:pt x="1403623" y="455220"/>
              </a:lnTo>
              <a:lnTo>
                <a:pt x="1403623" y="667997"/>
              </a:lnTo>
            </a:path>
          </a:pathLst>
        </a:custGeom>
        <a:noFill/>
        <a:ln w="22225" cap="rnd" cmpd="sng" algn="ctr">
          <a:solidFill>
            <a:schemeClr val="accent3"/>
          </a:solidFill>
          <a:prstDash val="solid"/>
        </a:ln>
        <a:effectLst>
          <a:outerShdw blurRad="38100" dist="25400" dir="5400000" rotWithShape="0">
            <a:srgbClr val="000000">
              <a:alpha val="25000"/>
            </a:srgbClr>
          </a:outerShdw>
        </a:effectLst>
      </dsp:spPr>
      <dsp:style>
        <a:lnRef idx="3">
          <a:schemeClr val="accent3"/>
        </a:lnRef>
        <a:fillRef idx="0">
          <a:schemeClr val="accent3"/>
        </a:fillRef>
        <a:effectRef idx="2">
          <a:schemeClr val="accent3"/>
        </a:effectRef>
        <a:fontRef idx="minor">
          <a:schemeClr val="tx1"/>
        </a:fontRef>
      </dsp:style>
    </dsp:sp>
    <dsp:sp modelId="{7FE5B4D5-B410-4B97-8FA8-3781E7AB949D}">
      <dsp:nvSpPr>
        <dsp:cNvPr id="0" name=""/>
        <dsp:cNvSpPr/>
      </dsp:nvSpPr>
      <dsp:spPr>
        <a:xfrm>
          <a:off x="1148419" y="4037024"/>
          <a:ext cx="1403623" cy="667997"/>
        </a:xfrm>
        <a:custGeom>
          <a:avLst/>
          <a:gdLst/>
          <a:ahLst/>
          <a:cxnLst/>
          <a:rect l="0" t="0" r="0" b="0"/>
          <a:pathLst>
            <a:path>
              <a:moveTo>
                <a:pt x="1403623" y="0"/>
              </a:moveTo>
              <a:lnTo>
                <a:pt x="1403623" y="455220"/>
              </a:lnTo>
              <a:lnTo>
                <a:pt x="0" y="455220"/>
              </a:lnTo>
              <a:lnTo>
                <a:pt x="0" y="667997"/>
              </a:lnTo>
            </a:path>
          </a:pathLst>
        </a:custGeom>
        <a:noFill/>
        <a:ln w="22225" cap="rnd" cmpd="sng" algn="ctr">
          <a:solidFill>
            <a:schemeClr val="accent3"/>
          </a:solidFill>
          <a:prstDash val="solid"/>
        </a:ln>
        <a:effectLst>
          <a:outerShdw blurRad="38100" dist="25400" dir="5400000" rotWithShape="0">
            <a:srgbClr val="000000">
              <a:alpha val="25000"/>
            </a:srgbClr>
          </a:outerShdw>
        </a:effectLst>
      </dsp:spPr>
      <dsp:style>
        <a:lnRef idx="3">
          <a:schemeClr val="accent3"/>
        </a:lnRef>
        <a:fillRef idx="0">
          <a:schemeClr val="accent3"/>
        </a:fillRef>
        <a:effectRef idx="2">
          <a:schemeClr val="accent3"/>
        </a:effectRef>
        <a:fontRef idx="minor">
          <a:schemeClr val="tx1"/>
        </a:fontRef>
      </dsp:style>
    </dsp:sp>
    <dsp:sp modelId="{CF662A9F-28FF-4FFB-A7AB-1EBBFB02763B}">
      <dsp:nvSpPr>
        <dsp:cNvPr id="0" name=""/>
        <dsp:cNvSpPr/>
      </dsp:nvSpPr>
      <dsp:spPr>
        <a:xfrm>
          <a:off x="2552043" y="1910534"/>
          <a:ext cx="2105435" cy="667997"/>
        </a:xfrm>
        <a:custGeom>
          <a:avLst/>
          <a:gdLst/>
          <a:ahLst/>
          <a:cxnLst/>
          <a:rect l="0" t="0" r="0" b="0"/>
          <a:pathLst>
            <a:path>
              <a:moveTo>
                <a:pt x="2105435" y="0"/>
              </a:moveTo>
              <a:lnTo>
                <a:pt x="2105435" y="455220"/>
              </a:lnTo>
              <a:lnTo>
                <a:pt x="0" y="455220"/>
              </a:lnTo>
              <a:lnTo>
                <a:pt x="0" y="66799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53BFC-CEF2-4A43-A312-FA027060AF70}">
      <dsp:nvSpPr>
        <dsp:cNvPr id="0" name=""/>
        <dsp:cNvSpPr/>
      </dsp:nvSpPr>
      <dsp:spPr>
        <a:xfrm>
          <a:off x="3509059" y="452041"/>
          <a:ext cx="2296838" cy="1458492"/>
        </a:xfrm>
        <a:prstGeom prst="roundRect">
          <a:avLst>
            <a:gd name="adj" fmla="val 1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BA101-5D05-4B65-BFC2-69B6EB8CD175}">
      <dsp:nvSpPr>
        <dsp:cNvPr id="0" name=""/>
        <dsp:cNvSpPr/>
      </dsp:nvSpPr>
      <dsp:spPr>
        <a:xfrm>
          <a:off x="3764263" y="694485"/>
          <a:ext cx="2296838" cy="1458492"/>
        </a:xfrm>
        <a:prstGeom prst="roundRect">
          <a:avLst>
            <a:gd name="adj" fmla="val 10000"/>
          </a:avLst>
        </a:prstGeom>
        <a:solidFill>
          <a:srgbClr val="CC66FF">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La Nature est « saine »</a:t>
          </a:r>
          <a:endParaRPr lang="fr-FR" sz="2400" b="1" kern="1200" dirty="0">
            <a:solidFill>
              <a:schemeClr val="bg1"/>
            </a:solidFill>
          </a:endParaRPr>
        </a:p>
      </dsp:txBody>
      <dsp:txXfrm>
        <a:off x="3806981" y="737203"/>
        <a:ext cx="2211402" cy="1373056"/>
      </dsp:txXfrm>
    </dsp:sp>
    <dsp:sp modelId="{A41A3232-CBE6-494B-B040-C5CEB962D15C}">
      <dsp:nvSpPr>
        <dsp:cNvPr id="0" name=""/>
        <dsp:cNvSpPr/>
      </dsp:nvSpPr>
      <dsp:spPr>
        <a:xfrm>
          <a:off x="1403623" y="2578531"/>
          <a:ext cx="2296838" cy="1458492"/>
        </a:xfrm>
        <a:prstGeom prst="roundRect">
          <a:avLst>
            <a:gd name="adj" fmla="val 10000"/>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sp>
    <dsp:sp modelId="{F103F86D-795F-4240-8C58-D5322FB236F7}">
      <dsp:nvSpPr>
        <dsp:cNvPr id="0" name=""/>
        <dsp:cNvSpPr/>
      </dsp:nvSpPr>
      <dsp:spPr>
        <a:xfrm>
          <a:off x="1658828" y="2820975"/>
          <a:ext cx="2296838" cy="1458492"/>
        </a:xfrm>
        <a:prstGeom prst="roundRect">
          <a:avLst>
            <a:gd name="adj" fmla="val 10000"/>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Chaque être naturel est « sain »</a:t>
          </a:r>
          <a:endParaRPr lang="fr-FR" sz="2400" b="1" kern="1200" dirty="0"/>
        </a:p>
      </dsp:txBody>
      <dsp:txXfrm>
        <a:off x="1701546" y="2863693"/>
        <a:ext cx="2211402" cy="1373056"/>
      </dsp:txXfrm>
    </dsp:sp>
    <dsp:sp modelId="{F2485073-8398-4486-BCE5-62812EB58ADB}">
      <dsp:nvSpPr>
        <dsp:cNvPr id="0" name=""/>
        <dsp:cNvSpPr/>
      </dsp:nvSpPr>
      <dsp:spPr>
        <a:xfrm>
          <a:off x="0" y="4705021"/>
          <a:ext cx="2296838" cy="1458492"/>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9CC23-C86E-4450-BB8B-6EFF0F83FFF6}">
      <dsp:nvSpPr>
        <dsp:cNvPr id="0" name=""/>
        <dsp:cNvSpPr/>
      </dsp:nvSpPr>
      <dsp:spPr>
        <a:xfrm>
          <a:off x="255204" y="4947465"/>
          <a:ext cx="2296838" cy="14584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L’être naturel est pur, libre</a:t>
          </a:r>
          <a:endParaRPr lang="fr-FR" sz="2100" kern="1200" dirty="0"/>
        </a:p>
      </dsp:txBody>
      <dsp:txXfrm>
        <a:off x="297922" y="4990183"/>
        <a:ext cx="2211402" cy="1373056"/>
      </dsp:txXfrm>
    </dsp:sp>
    <dsp:sp modelId="{504ACAA8-4222-4C62-B136-07E869CB0155}">
      <dsp:nvSpPr>
        <dsp:cNvPr id="0" name=""/>
        <dsp:cNvSpPr/>
      </dsp:nvSpPr>
      <dsp:spPr>
        <a:xfrm>
          <a:off x="2807247" y="4705021"/>
          <a:ext cx="2296838" cy="1458492"/>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1FE32-A3F9-4892-A9D3-47DCAA543A45}">
      <dsp:nvSpPr>
        <dsp:cNvPr id="0" name=""/>
        <dsp:cNvSpPr/>
      </dsp:nvSpPr>
      <dsp:spPr>
        <a:xfrm>
          <a:off x="3062451" y="4947465"/>
          <a:ext cx="2296838" cy="14584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L’être naturel est sans malice, innocent</a:t>
          </a:r>
          <a:endParaRPr lang="fr-FR" sz="2100" kern="1200" dirty="0"/>
        </a:p>
      </dsp:txBody>
      <dsp:txXfrm>
        <a:off x="3105169" y="4990183"/>
        <a:ext cx="2211402" cy="1373056"/>
      </dsp:txXfrm>
    </dsp:sp>
    <dsp:sp modelId="{60DEA061-FD1F-48CC-9CE2-857EBD2B3F65}">
      <dsp:nvSpPr>
        <dsp:cNvPr id="0" name=""/>
        <dsp:cNvSpPr/>
      </dsp:nvSpPr>
      <dsp:spPr>
        <a:xfrm>
          <a:off x="5614494" y="2578531"/>
          <a:ext cx="2296838" cy="1458492"/>
        </a:xfrm>
        <a:prstGeom prst="roundRect">
          <a:avLst>
            <a:gd name="adj" fmla="val 10000"/>
          </a:avLst>
        </a:prstGeom>
        <a:solidFill>
          <a:srgbClr val="FF0000"/>
        </a:soli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sp>
    <dsp:sp modelId="{6FB84932-E8A7-4E74-B293-91D2B11A849E}">
      <dsp:nvSpPr>
        <dsp:cNvPr id="0" name=""/>
        <dsp:cNvSpPr/>
      </dsp:nvSpPr>
      <dsp:spPr>
        <a:xfrm>
          <a:off x="5869699" y="2820975"/>
          <a:ext cx="2296838" cy="1458492"/>
        </a:xfrm>
        <a:prstGeom prst="roundRect">
          <a:avLst>
            <a:gd name="adj" fmla="val 10000"/>
          </a:avLst>
        </a:prstGeom>
        <a:solidFill>
          <a:schemeClr val="accent5">
            <a:lumMod val="60000"/>
            <a:lumOff val="40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La loi naturelle est « saine »</a:t>
          </a:r>
          <a:endParaRPr lang="fr-FR" sz="2400" b="1" kern="1200" dirty="0"/>
        </a:p>
      </dsp:txBody>
      <dsp:txXfrm>
        <a:off x="5912417" y="2863693"/>
        <a:ext cx="2211402" cy="1373056"/>
      </dsp:txXfrm>
    </dsp:sp>
    <dsp:sp modelId="{BA1C90C5-1E12-4060-B995-418BB7029639}">
      <dsp:nvSpPr>
        <dsp:cNvPr id="0" name=""/>
        <dsp:cNvSpPr/>
      </dsp:nvSpPr>
      <dsp:spPr>
        <a:xfrm>
          <a:off x="5614494" y="4705021"/>
          <a:ext cx="2296838" cy="1458492"/>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49FB7-E881-44A8-B4FA-F1EDF68015AA}">
      <dsp:nvSpPr>
        <dsp:cNvPr id="0" name=""/>
        <dsp:cNvSpPr/>
      </dsp:nvSpPr>
      <dsp:spPr>
        <a:xfrm>
          <a:off x="5869699" y="4947465"/>
          <a:ext cx="2296838" cy="1458492"/>
        </a:xfrm>
        <a:prstGeom prst="roundRect">
          <a:avLst>
            <a:gd name="adj" fmla="val 10000"/>
          </a:avLst>
        </a:prstGeom>
        <a:solidFill>
          <a:schemeClr val="accent5">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Les relations entre les êtres « tournent bien »</a:t>
          </a:r>
          <a:endParaRPr lang="fr-FR" sz="2100" kern="1200" dirty="0"/>
        </a:p>
      </dsp:txBody>
      <dsp:txXfrm>
        <a:off x="5912417" y="4990183"/>
        <a:ext cx="2211402" cy="1373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6989E-5592-41E5-B162-27A5AED10BF5}">
      <dsp:nvSpPr>
        <dsp:cNvPr id="0" name=""/>
        <dsp:cNvSpPr/>
      </dsp:nvSpPr>
      <dsp:spPr>
        <a:xfrm>
          <a:off x="3094767" y="2010108"/>
          <a:ext cx="1494515" cy="1467266"/>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homme</a:t>
          </a:r>
          <a:endParaRPr lang="fr-FR" sz="2000" kern="1200" dirty="0"/>
        </a:p>
      </dsp:txBody>
      <dsp:txXfrm>
        <a:off x="3313634" y="2224984"/>
        <a:ext cx="1056781" cy="1037514"/>
      </dsp:txXfrm>
    </dsp:sp>
    <dsp:sp modelId="{832E31A9-7EF4-42BD-B855-4682025999B8}">
      <dsp:nvSpPr>
        <dsp:cNvPr id="0" name=""/>
        <dsp:cNvSpPr/>
      </dsp:nvSpPr>
      <dsp:spPr>
        <a:xfrm rot="16199996">
          <a:off x="3687885" y="1429145"/>
          <a:ext cx="308276" cy="597721"/>
        </a:xfrm>
        <a:prstGeom prst="rightArrow">
          <a:avLst>
            <a:gd name="adj1" fmla="val 60000"/>
            <a:gd name="adj2" fmla="val 5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3734127" y="1594930"/>
        <a:ext cx="215793" cy="358633"/>
      </dsp:txXfrm>
    </dsp:sp>
    <dsp:sp modelId="{3246206E-571E-4BE4-BF83-CA5B6942E67F}">
      <dsp:nvSpPr>
        <dsp:cNvPr id="0" name=""/>
        <dsp:cNvSpPr/>
      </dsp:nvSpPr>
      <dsp:spPr>
        <a:xfrm>
          <a:off x="3113645" y="91052"/>
          <a:ext cx="1456753" cy="133740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Dieu</a:t>
          </a:r>
          <a:endParaRPr lang="fr-FR" sz="1900" kern="1200" dirty="0"/>
        </a:p>
      </dsp:txBody>
      <dsp:txXfrm>
        <a:off x="3326982" y="286910"/>
        <a:ext cx="1030079" cy="945686"/>
      </dsp:txXfrm>
    </dsp:sp>
    <dsp:sp modelId="{175E197E-F807-493C-A78F-521BC0E3FAA0}">
      <dsp:nvSpPr>
        <dsp:cNvPr id="0" name=""/>
        <dsp:cNvSpPr/>
      </dsp:nvSpPr>
      <dsp:spPr>
        <a:xfrm rot="21549057">
          <a:off x="4971069" y="2447811"/>
          <a:ext cx="790864" cy="597721"/>
        </a:xfrm>
        <a:prstGeom prst="rightArrow">
          <a:avLst>
            <a:gd name="adj1" fmla="val 60000"/>
            <a:gd name="adj2" fmla="val 50000"/>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971079" y="2568684"/>
        <a:ext cx="611548" cy="358633"/>
      </dsp:txXfrm>
    </dsp:sp>
    <dsp:sp modelId="{F3CDFD64-29AA-47F7-8B0F-1AE4CB743D67}">
      <dsp:nvSpPr>
        <dsp:cNvPr id="0" name=""/>
        <dsp:cNvSpPr/>
      </dsp:nvSpPr>
      <dsp:spPr>
        <a:xfrm>
          <a:off x="6081154" y="1985743"/>
          <a:ext cx="1414948" cy="1428660"/>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homme</a:t>
          </a:r>
          <a:endParaRPr lang="fr-FR" sz="1900" kern="1200" dirty="0"/>
        </a:p>
      </dsp:txBody>
      <dsp:txXfrm>
        <a:off x="6288368" y="2194965"/>
        <a:ext cx="1000520" cy="1010216"/>
      </dsp:txXfrm>
    </dsp:sp>
    <dsp:sp modelId="{C9B3107D-B2E1-4E84-86E5-99AF442E282F}">
      <dsp:nvSpPr>
        <dsp:cNvPr id="0" name=""/>
        <dsp:cNvSpPr/>
      </dsp:nvSpPr>
      <dsp:spPr>
        <a:xfrm rot="5397939">
          <a:off x="3737555" y="3370728"/>
          <a:ext cx="210048" cy="59772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769043" y="3458765"/>
        <a:ext cx="147034" cy="358633"/>
      </dsp:txXfrm>
    </dsp:sp>
    <dsp:sp modelId="{21945A41-27E4-42C1-AC59-3E9A00407A7E}">
      <dsp:nvSpPr>
        <dsp:cNvPr id="0" name=""/>
        <dsp:cNvSpPr/>
      </dsp:nvSpPr>
      <dsp:spPr>
        <a:xfrm>
          <a:off x="3051269" y="3873692"/>
          <a:ext cx="1583786" cy="1538518"/>
        </a:xfrm>
        <a:prstGeom prst="ellipse">
          <a:avLst/>
        </a:prstGeom>
        <a:solidFill>
          <a:srgbClr val="00B050"/>
        </a:soli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Nature</a:t>
          </a:r>
          <a:endParaRPr lang="fr-FR" sz="1900" kern="1200" dirty="0"/>
        </a:p>
      </dsp:txBody>
      <dsp:txXfrm>
        <a:off x="3283209" y="4099003"/>
        <a:ext cx="1119906" cy="1087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A086-C100-482D-905C-CFF379C35EDF}">
      <dsp:nvSpPr>
        <dsp:cNvPr id="0" name=""/>
        <dsp:cNvSpPr/>
      </dsp:nvSpPr>
      <dsp:spPr>
        <a:xfrm>
          <a:off x="547782" y="517445"/>
          <a:ext cx="4729060" cy="4729060"/>
        </a:xfrm>
        <a:prstGeom prst="pie">
          <a:avLst>
            <a:gd name="adj1" fmla="val 16200000"/>
            <a:gd name="adj2" fmla="val 1800000"/>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Trouver mon équilibre naturel (devenir moi)</a:t>
          </a:r>
          <a:endParaRPr lang="fr-FR" sz="1800" kern="1200" dirty="0"/>
        </a:p>
      </dsp:txBody>
      <dsp:txXfrm>
        <a:off x="3040110" y="1519555"/>
        <a:ext cx="1688950" cy="1407458"/>
      </dsp:txXfrm>
    </dsp:sp>
    <dsp:sp modelId="{DF7FF310-A3CC-41B6-B9A5-9263226320CC}">
      <dsp:nvSpPr>
        <dsp:cNvPr id="0" name=""/>
        <dsp:cNvSpPr/>
      </dsp:nvSpPr>
      <dsp:spPr>
        <a:xfrm>
          <a:off x="450386" y="686340"/>
          <a:ext cx="4729060" cy="4729060"/>
        </a:xfrm>
        <a:prstGeom prst="pie">
          <a:avLst>
            <a:gd name="adj1" fmla="val 1800000"/>
            <a:gd name="adj2" fmla="val 900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Incarner mon rôle naturel (rapports naturels)</a:t>
          </a:r>
          <a:endParaRPr lang="fr-FR" sz="1800" kern="1200" dirty="0"/>
        </a:p>
      </dsp:txBody>
      <dsp:txXfrm>
        <a:off x="1576353" y="3754599"/>
        <a:ext cx="2533425" cy="1238563"/>
      </dsp:txXfrm>
    </dsp:sp>
    <dsp:sp modelId="{F04680F1-0542-4143-8156-D83CE37BFF1B}">
      <dsp:nvSpPr>
        <dsp:cNvPr id="0" name=""/>
        <dsp:cNvSpPr/>
      </dsp:nvSpPr>
      <dsp:spPr>
        <a:xfrm>
          <a:off x="352990" y="517445"/>
          <a:ext cx="4729060" cy="4729060"/>
        </a:xfrm>
        <a:prstGeom prst="pie">
          <a:avLst>
            <a:gd name="adj1" fmla="val 9000000"/>
            <a:gd name="adj2" fmla="val 1620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Affirmer ma vocation naturelle</a:t>
          </a:r>
        </a:p>
        <a:p>
          <a:pPr lvl="0" algn="ctr" defTabSz="800100">
            <a:lnSpc>
              <a:spcPct val="90000"/>
            </a:lnSpc>
            <a:spcBef>
              <a:spcPct val="0"/>
            </a:spcBef>
            <a:spcAft>
              <a:spcPct val="35000"/>
            </a:spcAft>
          </a:pPr>
          <a:r>
            <a:rPr lang="fr-FR" sz="1800" kern="1200" dirty="0" smtClean="0"/>
            <a:t>(faire l’œuvre de ma vie)</a:t>
          </a:r>
          <a:endParaRPr lang="fr-FR" sz="1800" kern="1200" dirty="0"/>
        </a:p>
      </dsp:txBody>
      <dsp:txXfrm>
        <a:off x="900773" y="1519555"/>
        <a:ext cx="1688950" cy="1407458"/>
      </dsp:txXfrm>
    </dsp:sp>
    <dsp:sp modelId="{953F0801-D2B7-4863-ADFB-F2C1EB9CAC3C}">
      <dsp:nvSpPr>
        <dsp:cNvPr id="0" name=""/>
        <dsp:cNvSpPr/>
      </dsp:nvSpPr>
      <dsp:spPr>
        <a:xfrm>
          <a:off x="255421" y="224693"/>
          <a:ext cx="5314563" cy="5314563"/>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9C44B2-D115-48F2-8BFD-0C2880A27E7C}">
      <dsp:nvSpPr>
        <dsp:cNvPr id="0" name=""/>
        <dsp:cNvSpPr/>
      </dsp:nvSpPr>
      <dsp:spPr>
        <a:xfrm>
          <a:off x="157635" y="393289"/>
          <a:ext cx="5314563" cy="5314563"/>
        </a:xfrm>
        <a:prstGeom prst="circularArrow">
          <a:avLst>
            <a:gd name="adj1" fmla="val 5085"/>
            <a:gd name="adj2" fmla="val 327528"/>
            <a:gd name="adj3" fmla="val 8671970"/>
            <a:gd name="adj4" fmla="val 1800502"/>
            <a:gd name="adj5" fmla="val 5932"/>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sp>
    <dsp:sp modelId="{AE5970FD-556F-4F24-A809-3377ACE47ADE}">
      <dsp:nvSpPr>
        <dsp:cNvPr id="0" name=""/>
        <dsp:cNvSpPr/>
      </dsp:nvSpPr>
      <dsp:spPr>
        <a:xfrm>
          <a:off x="59848" y="224693"/>
          <a:ext cx="5314563" cy="5314563"/>
        </a:xfrm>
        <a:prstGeom prst="circularArrow">
          <a:avLst>
            <a:gd name="adj1" fmla="val 5085"/>
            <a:gd name="adj2" fmla="val 327528"/>
            <a:gd name="adj3" fmla="val 15873039"/>
            <a:gd name="adj4" fmla="val 9000000"/>
            <a:gd name="adj5" fmla="val 5932"/>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17/07/2015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16F94B0-F4F3-41B2-9AE9-76BA17F66BA7}" type="slidenum">
              <a:rPr lang="en-US" altLang="fr-FR" smtClean="0"/>
              <a:pPr>
                <a:spcBef>
                  <a:spcPct val="0"/>
                </a:spcBef>
              </a:pPr>
              <a:t>24</a:t>
            </a:fld>
            <a:endParaRPr lang="en-US" altLang="fr-FR" smtClean="0"/>
          </a:p>
        </p:txBody>
      </p:sp>
    </p:spTree>
    <p:extLst>
      <p:ext uri="{BB962C8B-B14F-4D97-AF65-F5344CB8AC3E}">
        <p14:creationId xmlns:p14="http://schemas.microsoft.com/office/powerpoint/2010/main" val="310772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997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372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09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30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6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95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81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8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437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72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82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01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36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00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27801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rendezvousenterreinconnue.e.r.f.unblog.fr/files/2014/04/efira1.jpg" TargetMode="Externa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hyperlink" Target="http://www.vol369.com/wp-content/uploads/2012/02/Rendez-vous-en-terre-inconnue.jpg" TargetMode="Externa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edia.tourisme-cambresis.fr/coeur-82924_2.jpg"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idata.over-blog.com/0/12/02/38/Photos-5/la-joie.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oocurious.com/fr/30-animaux-pleins-de-joie-qui-vont-vous-donner-le-sourire-pour-toute-la-journee/animaux-heureux-21/" TargetMode="External"/><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hyperlink" Target="http://hqwallbase.com/images/big/joy_of_childhood-1559708.jpg" TargetMode="External"/><Relationship Id="rId1" Type="http://schemas.openxmlformats.org/officeDocument/2006/relationships/slideLayout" Target="../slideLayouts/slideLayout8.xml"/><Relationship Id="rId6" Type="http://schemas.openxmlformats.org/officeDocument/2006/relationships/hyperlink" Target="http://soocurious.com/fr/30-animaux-pleins-de-joie-qui-vont-vous-donner-le-sourire-pour-toute-la-journee/animaux-heureux-19/" TargetMode="External"/><Relationship Id="rId11" Type="http://schemas.openxmlformats.org/officeDocument/2006/relationships/image" Target="../media/image25.jpeg"/><Relationship Id="rId5" Type="http://schemas.openxmlformats.org/officeDocument/2006/relationships/image" Target="../media/image22.jpeg"/><Relationship Id="rId10" Type="http://schemas.openxmlformats.org/officeDocument/2006/relationships/hyperlink" Target="http://soocurious.com/fr/30-animaux-pleins-de-joie-qui-vont-vous-donner-le-sourire-pour-toute-la-journee/animaux-heureux-23/" TargetMode="External"/><Relationship Id="rId4" Type="http://schemas.openxmlformats.org/officeDocument/2006/relationships/image" Target="../media/image21.jpe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pbs.twimg.com/profile_images/378800000690664270/d9b11d8e22b23dd3c46c1b0ffb311a26.jpeg"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4.xml"/><Relationship Id="rId7" Type="http://schemas.openxmlformats.org/officeDocument/2006/relationships/hyperlink" Target="http://media.tourisme-cambresis.fr/coeur-82924_2.jpg" TargetMode="Externa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jemesensbien.fr/wp-content/uploads/2013/05/spa-clairiere-a.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herhealthmatters.org/wp-content/uploads/2012/09/shutterstock_26744152-midlife-couple.jpg" TargetMode="External"/><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semaines de la nature</a:t>
            </a:r>
            <a:endParaRPr lang="fr-FR" dirty="0"/>
          </a:p>
        </p:txBody>
      </p:sp>
      <p:sp>
        <p:nvSpPr>
          <p:cNvPr id="3" name="Sous-titre 2"/>
          <p:cNvSpPr>
            <a:spLocks noGrp="1"/>
          </p:cNvSpPr>
          <p:nvPr>
            <p:ph type="subTitle" idx="1"/>
          </p:nvPr>
        </p:nvSpPr>
        <p:spPr/>
        <p:txBody>
          <a:bodyPr>
            <a:normAutofit lnSpcReduction="10000"/>
          </a:bodyPr>
          <a:lstStyle/>
          <a:p>
            <a:r>
              <a:rPr lang="fr-FR" dirty="0" smtClean="0"/>
              <a:t>Espace Culture et paix</a:t>
            </a:r>
          </a:p>
          <a:p>
            <a:endParaRPr lang="fr-FR" dirty="0"/>
          </a:p>
          <a:p>
            <a:r>
              <a:rPr lang="fr-FR" dirty="0" smtClean="0"/>
              <a:t>www.culture-et-paix.org</a:t>
            </a:r>
            <a:endParaRPr lang="fr-FR" dirty="0"/>
          </a:p>
        </p:txBody>
      </p:sp>
    </p:spTree>
    <p:extLst>
      <p:ext uri="{BB962C8B-B14F-4D97-AF65-F5344CB8AC3E}">
        <p14:creationId xmlns:p14="http://schemas.microsoft.com/office/powerpoint/2010/main" val="30161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9307" y="520200"/>
            <a:ext cx="8911687" cy="1280890"/>
          </a:xfrm>
        </p:spPr>
        <p:txBody>
          <a:bodyPr/>
          <a:lstStyle/>
          <a:p>
            <a:r>
              <a:rPr lang="fr-FR" dirty="0" smtClean="0"/>
              <a:t>Table 2</a:t>
            </a:r>
            <a:endParaRPr lang="fr-FR" dirty="0"/>
          </a:p>
        </p:txBody>
      </p:sp>
      <p:sp>
        <p:nvSpPr>
          <p:cNvPr id="3" name="Espace réservé du contenu 2"/>
          <p:cNvSpPr>
            <a:spLocks noGrp="1"/>
          </p:cNvSpPr>
          <p:nvPr>
            <p:ph idx="1"/>
          </p:nvPr>
        </p:nvSpPr>
        <p:spPr>
          <a:xfrm>
            <a:off x="5684986" y="1409700"/>
            <a:ext cx="6298622" cy="5327073"/>
          </a:xfrm>
        </p:spPr>
        <p:txBody>
          <a:bodyPr>
            <a:normAutofit/>
          </a:bodyPr>
          <a:lstStyle/>
          <a:p>
            <a:r>
              <a:rPr lang="fr-FR" sz="2000" dirty="0" smtClean="0"/>
              <a:t>Nous étions tous des étudiants à cette table et avons évoqué le cauchemar des entretiens d’embauche, où il est si difficile d’être naturel</a:t>
            </a:r>
            <a:r>
              <a:rPr lang="fr-FR" sz="2000" dirty="0"/>
              <a:t> </a:t>
            </a:r>
            <a:r>
              <a:rPr lang="fr-FR" sz="2000" dirty="0" smtClean="0"/>
              <a:t>: il y a le stress, on ne connaît pas la personne</a:t>
            </a:r>
            <a:r>
              <a:rPr lang="fr-FR" sz="2000" dirty="0"/>
              <a:t> </a:t>
            </a:r>
            <a:r>
              <a:rPr lang="fr-FR" sz="2000" dirty="0" smtClean="0"/>
              <a:t>qui vous interroge, il faut être dans le paraître. </a:t>
            </a:r>
          </a:p>
          <a:p>
            <a:r>
              <a:rPr lang="fr-FR" sz="2000" dirty="0" smtClean="0"/>
              <a:t>Nous avons évoqué la difficulté de certains dans des groupes assez grands, où on peut perdre ses moyens. On  ne sait pas comment agir. </a:t>
            </a:r>
          </a:p>
          <a:p>
            <a:r>
              <a:rPr lang="fr-FR" sz="2000" dirty="0" err="1" smtClean="0"/>
              <a:t>Shizuru</a:t>
            </a:r>
            <a:r>
              <a:rPr lang="fr-FR" sz="2000" dirty="0" smtClean="0"/>
              <a:t> a évoqué sa situation quand elle est avec des personnes « négatives », cela l’empêche de s’exprimer, d’être elle-même.</a:t>
            </a:r>
          </a:p>
          <a:p>
            <a:r>
              <a:rPr lang="fr-FR" sz="2000" dirty="0" smtClean="0"/>
              <a:t>Il y a aussi le risque d’un naturel qui équivaut à la banalité et la superficialité,</a:t>
            </a:r>
          </a:p>
          <a:p>
            <a:endParaRPr lang="fr-FR" sz="2400"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052" y="1409700"/>
            <a:ext cx="5477934" cy="4648200"/>
          </a:xfrm>
          <a:prstGeom prst="rect">
            <a:avLst/>
          </a:prstGeom>
        </p:spPr>
      </p:pic>
    </p:spTree>
    <p:extLst>
      <p:ext uri="{BB962C8B-B14F-4D97-AF65-F5344CB8AC3E}">
        <p14:creationId xmlns:p14="http://schemas.microsoft.com/office/powerpoint/2010/main" val="85021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6859" y="656383"/>
            <a:ext cx="8911687" cy="656050"/>
          </a:xfrm>
        </p:spPr>
        <p:txBody>
          <a:bodyPr/>
          <a:lstStyle/>
          <a:p>
            <a:r>
              <a:rPr lang="fr-FR" b="1" dirty="0" smtClean="0">
                <a:effectLst>
                  <a:outerShdw blurRad="38100" dist="38100" dir="2700000" algn="tl">
                    <a:srgbClr val="000000">
                      <a:alpha val="43137"/>
                    </a:srgbClr>
                  </a:outerShdw>
                </a:effectLst>
              </a:rPr>
              <a:t>Table 3  Résolutions – Vision 2020</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6859" y="2026024"/>
            <a:ext cx="9815329" cy="4500900"/>
          </a:xfrm>
        </p:spPr>
        <p:txBody>
          <a:bodyPr/>
          <a:lstStyle/>
          <a:p>
            <a:pPr marL="0" indent="0">
              <a:buNone/>
            </a:pPr>
            <a:r>
              <a:rPr lang="fr-FR" sz="3200" b="1" dirty="0" smtClean="0"/>
              <a:t>C’est </a:t>
            </a:r>
            <a:r>
              <a:rPr lang="fr-FR" sz="3200" b="1" dirty="0"/>
              <a:t>dans ma nature … </a:t>
            </a:r>
            <a:endParaRPr lang="fr-FR" sz="3200" dirty="0"/>
          </a:p>
          <a:p>
            <a:r>
              <a:rPr lang="fr-FR" b="1" dirty="0"/>
              <a:t>Une émission de télévision de Jérôme </a:t>
            </a:r>
            <a:r>
              <a:rPr lang="fr-FR" b="1" dirty="0" err="1"/>
              <a:t>Bonaldi</a:t>
            </a:r>
            <a:r>
              <a:rPr lang="fr-FR" b="1" dirty="0"/>
              <a:t> s’intitule « C’est dans ma nature » (concilier l’art de vivre et le vivre durablement). L’émission donne des conseils pour vivre de façon écologique chez soi.</a:t>
            </a:r>
            <a:endParaRPr lang="fr-FR" dirty="0"/>
          </a:p>
          <a:p>
            <a:r>
              <a:rPr lang="fr-FR" dirty="0"/>
              <a:t>En dépassant le </a:t>
            </a:r>
            <a:r>
              <a:rPr lang="fr-FR" dirty="0" smtClean="0"/>
              <a:t>cadre de la seule écologie, </a:t>
            </a:r>
            <a:r>
              <a:rPr lang="fr-FR" dirty="0"/>
              <a:t>imaginez une </a:t>
            </a:r>
            <a:r>
              <a:rPr lang="fr-FR" dirty="0" smtClean="0"/>
              <a:t>campagne « c’est dans ma nature ». Il  s’agirait de </a:t>
            </a:r>
            <a:r>
              <a:rPr lang="fr-FR" dirty="0"/>
              <a:t>sensibiliser les jeunes à des attitudes d’ouverture, de coopération, de générosité, de responsabilité. L’idée est de se réclamer non pas de principes abstraits ni de « valeurs » posées extérieurement, mais de solliciter la fibre « naturelle » dans le cœur de </a:t>
            </a:r>
            <a:r>
              <a:rPr lang="fr-FR" dirty="0" smtClean="0"/>
              <a:t>chacun. T</a:t>
            </a:r>
          </a:p>
          <a:p>
            <a:r>
              <a:rPr lang="fr-FR" b="1" dirty="0"/>
              <a:t>T</a:t>
            </a:r>
            <a:r>
              <a:rPr lang="fr-FR" b="1" dirty="0" smtClean="0"/>
              <a:t>rouvez </a:t>
            </a:r>
            <a:r>
              <a:rPr lang="fr-FR" b="1" dirty="0"/>
              <a:t>quelques </a:t>
            </a:r>
            <a:r>
              <a:rPr lang="fr-FR" b="1" dirty="0" smtClean="0"/>
              <a:t>slogans</a:t>
            </a:r>
            <a:r>
              <a:rPr lang="fr-FR" b="1" dirty="0"/>
              <a:t> </a:t>
            </a:r>
            <a:r>
              <a:rPr lang="fr-FR" b="1" dirty="0" smtClean="0"/>
              <a:t>sur le mode : « c’est </a:t>
            </a:r>
            <a:r>
              <a:rPr lang="fr-FR" b="1" dirty="0"/>
              <a:t>dans ma nature de </a:t>
            </a:r>
            <a:r>
              <a:rPr lang="fr-FR" b="1" dirty="0" smtClean="0"/>
              <a:t>… »</a:t>
            </a:r>
            <a:endParaRPr lang="fr-FR" b="1" dirty="0"/>
          </a:p>
          <a:p>
            <a:endParaRPr lang="fr-FR" dirty="0"/>
          </a:p>
        </p:txBody>
      </p:sp>
    </p:spTree>
    <p:extLst>
      <p:ext uri="{BB962C8B-B14F-4D97-AF65-F5344CB8AC3E}">
        <p14:creationId xmlns:p14="http://schemas.microsoft.com/office/powerpoint/2010/main" val="18192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508" y="738664"/>
            <a:ext cx="1553405" cy="709448"/>
          </a:xfrm>
        </p:spPr>
        <p:txBody>
          <a:bodyPr>
            <a:normAutofit/>
          </a:bodyPr>
          <a:lstStyle/>
          <a:p>
            <a:r>
              <a:rPr lang="fr-FR" sz="2800" dirty="0" smtClean="0">
                <a:solidFill>
                  <a:schemeClr val="bg1"/>
                </a:solidFill>
              </a:rPr>
              <a:t>Table 3</a:t>
            </a:r>
            <a:endParaRPr lang="fr-FR" sz="2800" dirty="0">
              <a:solidFill>
                <a:schemeClr val="bg1"/>
              </a:solidFill>
            </a:endParaRPr>
          </a:p>
        </p:txBody>
      </p:sp>
      <p:sp>
        <p:nvSpPr>
          <p:cNvPr id="3" name="Espace réservé du contenu 2"/>
          <p:cNvSpPr>
            <a:spLocks noGrp="1"/>
          </p:cNvSpPr>
          <p:nvPr>
            <p:ph idx="1"/>
          </p:nvPr>
        </p:nvSpPr>
        <p:spPr>
          <a:xfrm>
            <a:off x="199302" y="1200330"/>
            <a:ext cx="11992698" cy="5657670"/>
          </a:xfrm>
        </p:spPr>
        <p:txBody>
          <a:bodyPr>
            <a:normAutofit/>
          </a:bodyPr>
          <a:lstStyle/>
          <a:p>
            <a:r>
              <a:rPr lang="fr-FR" sz="1600" dirty="0" smtClean="0"/>
              <a:t>L’authenticité peut caractériser un comportements acquis, travaillé, mais qui touche parce ce qu’il est vrai</a:t>
            </a:r>
            <a:r>
              <a:rPr lang="fr-FR" sz="1600" dirty="0"/>
              <a:t> </a:t>
            </a:r>
            <a:r>
              <a:rPr lang="fr-FR" sz="1600" dirty="0" smtClean="0"/>
              <a:t>et va à l’essentiel. Il importe donc de stimuler dans notre campagne les deux aspects complémentaires de la spontanéité et de l’authenticité. On  a aussi évoqué le facteur temps. L’amour </a:t>
            </a:r>
            <a:r>
              <a:rPr lang="fr-FR" sz="1600" dirty="0"/>
              <a:t>au début </a:t>
            </a:r>
            <a:r>
              <a:rPr lang="fr-FR" sz="1600" dirty="0" smtClean="0"/>
              <a:t>chercher à recevoir</a:t>
            </a:r>
            <a:r>
              <a:rPr lang="fr-FR" sz="1600" dirty="0"/>
              <a:t>, </a:t>
            </a:r>
            <a:r>
              <a:rPr lang="fr-FR" sz="1600" dirty="0" smtClean="0"/>
              <a:t>il est naturellement égoïste, mais on va peu </a:t>
            </a:r>
            <a:r>
              <a:rPr lang="fr-FR" sz="1600" dirty="0"/>
              <a:t>à peu va </a:t>
            </a:r>
            <a:r>
              <a:rPr lang="fr-FR" sz="1600" dirty="0" smtClean="0"/>
              <a:t>apprendre à échanger et donner avec joie.</a:t>
            </a:r>
            <a:endParaRPr lang="fr-FR" sz="1600" dirty="0"/>
          </a:p>
          <a:p>
            <a:r>
              <a:rPr lang="fr-FR" sz="1600" dirty="0" smtClean="0"/>
              <a:t>Le thème de la spontanéité naturelle nous a amenés aux notions du rêve, de l’imagination créatrice et du jeu. Il faut libérer l’élan créateur pur, source de nouveauté, d’imprévisibilité.  </a:t>
            </a:r>
          </a:p>
          <a:p>
            <a:r>
              <a:rPr lang="fr-FR" sz="1600" dirty="0" smtClean="0"/>
              <a:t>Le thème de l’authenticité nous a amenés à évoquer par exemple la vraie attitude diplomatique. On peut travailler l’art et la manière de dire les choses autrement, mais sans dénaturer son propos ni chercher à manipuler ni  manœuvrer les autres.</a:t>
            </a:r>
          </a:p>
          <a:p>
            <a:r>
              <a:rPr lang="fr-FR" sz="1600" dirty="0" smtClean="0"/>
              <a:t>Parfois, c’est un gros effort de </a:t>
            </a:r>
            <a:r>
              <a:rPr lang="fr-FR" sz="1600" b="1" dirty="0" smtClean="0"/>
              <a:t>retrouver son naturel (</a:t>
            </a:r>
            <a:r>
              <a:rPr lang="fr-FR" sz="1600" dirty="0" smtClean="0"/>
              <a:t>lâcher-prise) et d’avoir un simple rire d’un enfant. </a:t>
            </a:r>
          </a:p>
          <a:p>
            <a:r>
              <a:rPr lang="fr-FR" sz="1600" dirty="0"/>
              <a:t>Le premier slogan était :« C’est dans  ma nature de </a:t>
            </a:r>
            <a:r>
              <a:rPr lang="fr-FR" sz="1600" dirty="0" smtClean="0"/>
              <a:t>sourire ». Variantes : soyez </a:t>
            </a:r>
            <a:r>
              <a:rPr lang="fr-FR" sz="1600" dirty="0"/>
              <a:t>naturels et vous serez </a:t>
            </a:r>
            <a:r>
              <a:rPr lang="fr-FR" sz="1600" dirty="0" smtClean="0"/>
              <a:t>souriants, Soyez </a:t>
            </a:r>
            <a:r>
              <a:rPr lang="fr-FR" sz="1600" dirty="0"/>
              <a:t>souriants et vous deviendrez </a:t>
            </a:r>
            <a:r>
              <a:rPr lang="fr-FR" sz="1600" dirty="0" smtClean="0"/>
              <a:t>naturels.</a:t>
            </a:r>
            <a:endParaRPr lang="fr-FR" sz="1600" dirty="0"/>
          </a:p>
          <a:p>
            <a:r>
              <a:rPr lang="fr-FR" sz="1600" dirty="0" smtClean="0"/>
              <a:t>Un autre était : « Soyez naturels = vous vivrez longtemps ». On pensait alors à une illustration avec les 4 âges réunis dans la joie d’être ensemble</a:t>
            </a:r>
          </a:p>
          <a:p>
            <a:r>
              <a:rPr lang="fr-FR" sz="1600" dirty="0" smtClean="0"/>
              <a:t>Un autre slogan : « Ne chassez pas le naturel; il pourrait ne pas revenir</a:t>
            </a:r>
            <a:r>
              <a:rPr lang="fr-FR" sz="1600" dirty="0"/>
              <a:t> </a:t>
            </a:r>
            <a:r>
              <a:rPr lang="fr-FR" sz="1600" dirty="0" smtClean="0"/>
              <a:t>! »  ou encore </a:t>
            </a:r>
            <a:r>
              <a:rPr lang="fr-FR" sz="1600" dirty="0"/>
              <a:t>: «  Ne chassez pas le </a:t>
            </a:r>
            <a:r>
              <a:rPr lang="fr-FR" sz="1600" dirty="0" smtClean="0"/>
              <a:t>naturel ;  vous ne vivrez pas longtemps sans lui. Variante : « Gardez </a:t>
            </a:r>
            <a:r>
              <a:rPr lang="fr-FR" sz="1600" dirty="0"/>
              <a:t>le naturel et vivez au </a:t>
            </a:r>
            <a:r>
              <a:rPr lang="fr-FR" sz="1600" dirty="0" smtClean="0"/>
              <a:t>galop. »</a:t>
            </a:r>
          </a:p>
          <a:p>
            <a:r>
              <a:rPr lang="fr-FR" sz="1600" dirty="0" smtClean="0"/>
              <a:t>« Ne chassez pas le naturel, sans lui vous n’irez pas loin … variantes : « car il vous donne des ailes » « la vie n’en sera que plus belle. » Réalisez jusqu’au bout vos rêves les plus fous. Gardez le naturel et vivez au galop</a:t>
            </a:r>
          </a:p>
          <a:p>
            <a:endParaRPr lang="fr-FR" dirty="0"/>
          </a:p>
        </p:txBody>
      </p:sp>
      <p:sp>
        <p:nvSpPr>
          <p:cNvPr id="4" name="Rectangle 3"/>
          <p:cNvSpPr/>
          <p:nvPr/>
        </p:nvSpPr>
        <p:spPr>
          <a:xfrm>
            <a:off x="1545021" y="0"/>
            <a:ext cx="10646979" cy="1200329"/>
          </a:xfrm>
          <a:prstGeom prst="rect">
            <a:avLst/>
          </a:prstGeom>
        </p:spPr>
        <p:txBody>
          <a:bodyPr wrap="square">
            <a:spAutoFit/>
          </a:bodyPr>
          <a:lstStyle/>
          <a:p>
            <a:r>
              <a:rPr lang="fr-FR" dirty="0"/>
              <a:t>On a essayé de distinguer </a:t>
            </a:r>
            <a:r>
              <a:rPr lang="fr-FR" dirty="0" smtClean="0"/>
              <a:t>les </a:t>
            </a:r>
            <a:r>
              <a:rPr lang="fr-FR" dirty="0"/>
              <a:t>notions </a:t>
            </a:r>
            <a:r>
              <a:rPr lang="fr-FR" dirty="0" smtClean="0"/>
              <a:t>de </a:t>
            </a:r>
            <a:r>
              <a:rPr lang="fr-FR" dirty="0"/>
              <a:t>spontané et </a:t>
            </a:r>
            <a:r>
              <a:rPr lang="fr-FR" dirty="0" smtClean="0"/>
              <a:t>d’authentique</a:t>
            </a:r>
            <a:r>
              <a:rPr lang="fr-FR" dirty="0"/>
              <a:t>. Le spontané n’est pas conditionné, c’est ce qui « sort tout seul », sans préalable. Or notre époque </a:t>
            </a:r>
            <a:r>
              <a:rPr lang="fr-FR" dirty="0" smtClean="0"/>
              <a:t>peut étouffer </a:t>
            </a:r>
            <a:r>
              <a:rPr lang="fr-FR" dirty="0"/>
              <a:t>ce qui est spontané. Il y </a:t>
            </a:r>
            <a:r>
              <a:rPr lang="fr-FR" dirty="0" smtClean="0"/>
              <a:t>a </a:t>
            </a:r>
            <a:r>
              <a:rPr lang="fr-FR" dirty="0"/>
              <a:t>trop de soucis, </a:t>
            </a:r>
            <a:r>
              <a:rPr lang="fr-FR" dirty="0" smtClean="0"/>
              <a:t>de conditionnements, </a:t>
            </a:r>
            <a:r>
              <a:rPr lang="fr-FR" dirty="0"/>
              <a:t>l’artificialité de la ville y est pour beaucoup. Il y  a quelques décennies, on vivait encore majoritairement à la campagne.</a:t>
            </a:r>
          </a:p>
        </p:txBody>
      </p:sp>
    </p:spTree>
    <p:extLst>
      <p:ext uri="{BB962C8B-B14F-4D97-AF65-F5344CB8AC3E}">
        <p14:creationId xmlns:p14="http://schemas.microsoft.com/office/powerpoint/2010/main" val="90561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7681" y="3448938"/>
            <a:ext cx="5027202" cy="475728"/>
          </a:xfrm>
        </p:spPr>
        <p:txBody>
          <a:bodyPr>
            <a:noAutofit/>
          </a:bodyPr>
          <a:lstStyle/>
          <a:p>
            <a:r>
              <a:rPr lang="fr-FR" sz="3200" dirty="0" smtClean="0"/>
              <a:t>Deuxième partie</a:t>
            </a:r>
            <a:endParaRPr lang="fr-FR" sz="3200" dirty="0"/>
          </a:p>
        </p:txBody>
      </p:sp>
      <p:sp>
        <p:nvSpPr>
          <p:cNvPr id="5" name="Espace réservé du texte 4"/>
          <p:cNvSpPr>
            <a:spLocks noGrp="1"/>
          </p:cNvSpPr>
          <p:nvPr>
            <p:ph type="body" sz="half" idx="2"/>
          </p:nvPr>
        </p:nvSpPr>
        <p:spPr>
          <a:xfrm>
            <a:off x="2542514" y="3956763"/>
            <a:ext cx="6164132" cy="359279"/>
          </a:xfrm>
        </p:spPr>
        <p:style>
          <a:lnRef idx="0">
            <a:schemeClr val="accent1"/>
          </a:lnRef>
          <a:fillRef idx="3">
            <a:schemeClr val="accent1"/>
          </a:fillRef>
          <a:effectRef idx="3">
            <a:schemeClr val="accent1"/>
          </a:effectRef>
          <a:fontRef idx="minor">
            <a:schemeClr val="lt1"/>
          </a:fontRef>
        </p:style>
        <p:txBody>
          <a:bodyPr/>
          <a:lstStyle/>
          <a:p>
            <a:r>
              <a:rPr lang="fr-FR" dirty="0" smtClean="0"/>
              <a:t>Exposé de Laurent Ladouce, Directeur de l’Espace Culture et Paix</a:t>
            </a:r>
            <a:endParaRPr lang="fr-FR" dirty="0"/>
          </a:p>
        </p:txBody>
      </p:sp>
    </p:spTree>
    <p:extLst>
      <p:ext uri="{BB962C8B-B14F-4D97-AF65-F5344CB8AC3E}">
        <p14:creationId xmlns:p14="http://schemas.microsoft.com/office/powerpoint/2010/main" val="101022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6955" y="452469"/>
            <a:ext cx="9557657" cy="824538"/>
          </a:xfrm>
        </p:spPr>
        <p:txBody>
          <a:bodyPr>
            <a:normAutofit/>
          </a:bodyPr>
          <a:lstStyle/>
          <a:p>
            <a:r>
              <a:rPr lang="fr-FR" sz="3200" b="1" dirty="0" smtClean="0">
                <a:effectLst>
                  <a:outerShdw blurRad="38100" dist="38100" dir="2700000" algn="tl">
                    <a:srgbClr val="000000">
                      <a:alpha val="43137"/>
                    </a:srgbClr>
                  </a:outerShdw>
                </a:effectLst>
              </a:rPr>
              <a:t>Qu’appelle-t-on la « personne naturelle » ?</a:t>
            </a:r>
            <a:endParaRPr lang="fr-FR"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023665" y="1445342"/>
            <a:ext cx="9760295" cy="5286533"/>
          </a:xfrm>
        </p:spPr>
        <p:txBody>
          <a:bodyPr>
            <a:normAutofit/>
          </a:bodyPr>
          <a:lstStyle/>
          <a:p>
            <a:r>
              <a:rPr lang="fr-FR" sz="2000" dirty="0" smtClean="0">
                <a:solidFill>
                  <a:srgbClr val="0070C0"/>
                </a:solidFill>
                <a:effectLst>
                  <a:outerShdw blurRad="38100" dist="38100" dir="2700000" algn="tl">
                    <a:srgbClr val="000000">
                      <a:alpha val="43137"/>
                    </a:srgbClr>
                  </a:outerShdw>
                </a:effectLst>
              </a:rPr>
              <a:t>La personne simple, rustique, proche de la nature, du « terrain »</a:t>
            </a:r>
          </a:p>
          <a:p>
            <a:r>
              <a:rPr lang="fr-FR" sz="2000" dirty="0" smtClean="0">
                <a:solidFill>
                  <a:srgbClr val="0070C0"/>
                </a:solidFill>
                <a:effectLst>
                  <a:outerShdw blurRad="38100" dist="38100" dir="2700000" algn="tl">
                    <a:srgbClr val="000000">
                      <a:alpha val="43137"/>
                    </a:srgbClr>
                  </a:outerShdw>
                </a:effectLst>
              </a:rPr>
              <a:t>La </a:t>
            </a:r>
            <a:r>
              <a:rPr lang="fr-FR" sz="2000" dirty="0">
                <a:solidFill>
                  <a:srgbClr val="0070C0"/>
                </a:solidFill>
                <a:effectLst>
                  <a:outerShdw blurRad="38100" dist="38100" dir="2700000" algn="tl">
                    <a:srgbClr val="000000">
                      <a:alpha val="43137"/>
                    </a:srgbClr>
                  </a:outerShdw>
                </a:effectLst>
              </a:rPr>
              <a:t>personne dans son élément, dans son </a:t>
            </a:r>
            <a:r>
              <a:rPr lang="fr-FR" sz="2000" dirty="0" smtClean="0">
                <a:solidFill>
                  <a:srgbClr val="0070C0"/>
                </a:solidFill>
                <a:effectLst>
                  <a:outerShdw blurRad="38100" dist="38100" dir="2700000" algn="tl">
                    <a:srgbClr val="000000">
                      <a:alpha val="43137"/>
                    </a:srgbClr>
                  </a:outerShdw>
                </a:effectLst>
              </a:rPr>
              <a:t>milieu, son « jus ».</a:t>
            </a:r>
            <a:endParaRPr lang="fr-FR" sz="2000" dirty="0">
              <a:solidFill>
                <a:srgbClr val="0070C0"/>
              </a:solidFill>
              <a:effectLst>
                <a:outerShdw blurRad="38100" dist="38100" dir="2700000" algn="tl">
                  <a:srgbClr val="000000">
                    <a:alpha val="43137"/>
                  </a:srgbClr>
                </a:outerShdw>
              </a:effectLst>
            </a:endParaRPr>
          </a:p>
          <a:p>
            <a:r>
              <a:rPr lang="fr-FR" sz="2000" dirty="0" smtClean="0">
                <a:solidFill>
                  <a:srgbClr val="0070C0"/>
                </a:solidFill>
                <a:effectLst>
                  <a:outerShdw blurRad="38100" dist="38100" dir="2700000" algn="tl">
                    <a:srgbClr val="000000">
                      <a:alpha val="43137"/>
                    </a:srgbClr>
                  </a:outerShdw>
                </a:effectLst>
              </a:rPr>
              <a:t>La personne authentique, sans fard, derrière les masques du personnage qu’on porte pour se protéger, séduire, jouer un rôle. </a:t>
            </a:r>
          </a:p>
          <a:p>
            <a:r>
              <a:rPr lang="fr-FR" sz="2000" dirty="0" smtClean="0">
                <a:solidFill>
                  <a:srgbClr val="0070C0"/>
                </a:solidFill>
                <a:effectLst>
                  <a:outerShdw blurRad="38100" dist="38100" dir="2700000" algn="tl">
                    <a:srgbClr val="000000">
                      <a:alpha val="43137"/>
                    </a:srgbClr>
                  </a:outerShdw>
                </a:effectLst>
              </a:rPr>
              <a:t>la personne privée, « à nu », derrière les habits de la fonction officielle. </a:t>
            </a:r>
          </a:p>
          <a:p>
            <a:r>
              <a:rPr lang="fr-FR" sz="2000" dirty="0" smtClean="0">
                <a:solidFill>
                  <a:srgbClr val="0070C0"/>
                </a:solidFill>
                <a:effectLst>
                  <a:outerShdw blurRad="38100" dist="38100" dir="2700000" algn="tl">
                    <a:srgbClr val="000000">
                      <a:alpha val="43137"/>
                    </a:srgbClr>
                  </a:outerShdw>
                </a:effectLst>
              </a:rPr>
              <a:t>La personne dans ses élans les plus profonds, au-delà des conventions nationales, sociales, culturelles, religieuses.</a:t>
            </a:r>
          </a:p>
          <a:p>
            <a:r>
              <a:rPr lang="fr-FR" sz="2000" dirty="0" smtClean="0">
                <a:solidFill>
                  <a:srgbClr val="0070C0"/>
                </a:solidFill>
                <a:effectLst>
                  <a:outerShdw blurRad="38100" dist="38100" dir="2700000" algn="tl">
                    <a:srgbClr val="000000">
                      <a:alpha val="43137"/>
                    </a:srgbClr>
                  </a:outerShdw>
                </a:effectLst>
              </a:rPr>
              <a:t>la personne qui a été stimulée et laissée libre d’accomplir les grands buts de la vie, lesquels procurent la vraie joie. Il y a un lien entre la nature humaine, le but de la vie humaine et la joie. </a:t>
            </a:r>
          </a:p>
          <a:p>
            <a:r>
              <a:rPr lang="fr-FR" sz="2000" dirty="0" smtClean="0">
                <a:solidFill>
                  <a:srgbClr val="0070C0"/>
                </a:solidFill>
                <a:effectLst>
                  <a:outerShdw blurRad="38100" dist="38100" dir="2700000" algn="tl">
                    <a:srgbClr val="000000">
                      <a:alpha val="43137"/>
                    </a:srgbClr>
                  </a:outerShdw>
                </a:effectLst>
              </a:rPr>
              <a:t>Le contraire est la personne frustrée dans ses élans vers la joie ou alors celle qui donne l’apparence d’avoir accompli les buts de la vie, alors qu’elle les a seulement imités.</a:t>
            </a:r>
          </a:p>
          <a:p>
            <a:endParaRPr lang="fr-FR" dirty="0"/>
          </a:p>
        </p:txBody>
      </p:sp>
    </p:spTree>
    <p:extLst>
      <p:ext uri="{BB962C8B-B14F-4D97-AF65-F5344CB8AC3E}">
        <p14:creationId xmlns:p14="http://schemas.microsoft.com/office/powerpoint/2010/main" val="381894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6538" y="0"/>
            <a:ext cx="4025462" cy="1280890"/>
          </a:xfrm>
        </p:spPr>
        <p:txBody>
          <a:bodyPr>
            <a:normAutofit fontScale="90000"/>
          </a:bodyPr>
          <a:lstStyle/>
          <a:p>
            <a:pPr algn="ctr"/>
            <a:r>
              <a:rPr lang="fr-FR" sz="2800" b="1" dirty="0" smtClean="0">
                <a:solidFill>
                  <a:srgbClr val="0070C0"/>
                </a:solidFill>
              </a:rPr>
              <a:t>Qu’est-ce que nous envions aux êtres de nature ?</a:t>
            </a:r>
            <a:endParaRPr lang="fr-FR" sz="2800" b="1" dirty="0">
              <a:solidFill>
                <a:srgbClr val="0070C0"/>
              </a:solidFill>
            </a:endParaRPr>
          </a:p>
        </p:txBody>
      </p:sp>
      <p:sp>
        <p:nvSpPr>
          <p:cNvPr id="4" name="Espace réservé du texte 3"/>
          <p:cNvSpPr>
            <a:spLocks noGrp="1"/>
          </p:cNvSpPr>
          <p:nvPr>
            <p:ph sz="half" idx="1"/>
          </p:nvPr>
        </p:nvSpPr>
        <p:spPr>
          <a:xfrm>
            <a:off x="8245366" y="1513488"/>
            <a:ext cx="3946634" cy="5344512"/>
          </a:xfrm>
        </p:spPr>
        <p:txBody>
          <a:bodyPr>
            <a:normAutofit/>
          </a:bodyPr>
          <a:lstStyle/>
          <a:p>
            <a:r>
              <a:rPr lang="fr-FR" sz="2000" b="1" dirty="0" smtClean="0">
                <a:solidFill>
                  <a:srgbClr val="002060"/>
                </a:solidFill>
              </a:rPr>
              <a:t>Être naturel  = mener une vie saine, préserver librement sa pureté, sa candeur, son intégrité, comme corps individuel de vérité. Et nouer de vrais liens durables avec les autres comme corps en relation.</a:t>
            </a:r>
          </a:p>
          <a:p>
            <a:r>
              <a:rPr lang="fr-FR" sz="2000" b="1" dirty="0" smtClean="0">
                <a:solidFill>
                  <a:srgbClr val="002060"/>
                </a:solidFill>
              </a:rPr>
              <a:t>Cela repose sur les désirs humains, ceux qui émanent de notre « nature humaine originelle ».</a:t>
            </a:r>
            <a:endParaRPr lang="fr-FR" sz="2000" b="1" dirty="0">
              <a:solidFill>
                <a:srgbClr val="002060"/>
              </a:solidFill>
            </a:endParaRPr>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992977563"/>
              </p:ext>
            </p:extLst>
          </p:nvPr>
        </p:nvGraphicFramePr>
        <p:xfrm>
          <a:off x="0" y="1"/>
          <a:ext cx="816653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23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3547" y="707922"/>
            <a:ext cx="8899782" cy="552245"/>
          </a:xfrm>
        </p:spPr>
        <p:txBody>
          <a:bodyPr>
            <a:normAutofit/>
          </a:bodyPr>
          <a:lstStyle/>
          <a:p>
            <a:r>
              <a:rPr lang="fr-FR" sz="2800" b="1" dirty="0" smtClean="0"/>
              <a:t>Le succès de « Rendez-vous en terre inconnue »</a:t>
            </a:r>
            <a:endParaRPr lang="fr-FR" sz="2800" b="1" dirty="0"/>
          </a:p>
        </p:txBody>
      </p:sp>
      <p:sp>
        <p:nvSpPr>
          <p:cNvPr id="3" name="Espace réservé du contenu 2"/>
          <p:cNvSpPr>
            <a:spLocks noGrp="1"/>
          </p:cNvSpPr>
          <p:nvPr>
            <p:ph idx="1"/>
          </p:nvPr>
        </p:nvSpPr>
        <p:spPr>
          <a:xfrm>
            <a:off x="3373928" y="1474839"/>
            <a:ext cx="4929728" cy="4190433"/>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t>Placer des célébrités en pleine nature sauvage, dans des conditions de vie rudimentaires, afin qu’elles se montrent sans fard, « au naturel », dans la spontanéité de leurs émotions et réactions</a:t>
            </a:r>
          </a:p>
          <a:p>
            <a:r>
              <a:rPr lang="fr-FR" dirty="0" smtClean="0"/>
              <a:t>Montrer des peuplades en voie d’extinction, restées très proches de la nature, vivant à l’écart de la civilisation selon un mode de vie pastoral et communautaire (désert, très haute montagne, forêt vierge, </a:t>
            </a:r>
            <a:r>
              <a:rPr lang="fr-FR" dirty="0"/>
              <a:t> </a:t>
            </a:r>
            <a:r>
              <a:rPr lang="fr-FR" dirty="0" smtClean="0"/>
              <a:t>peuples nomades)</a:t>
            </a:r>
            <a:endParaRPr lang="fr-FR" dirty="0"/>
          </a:p>
        </p:txBody>
      </p:sp>
      <p:pic>
        <p:nvPicPr>
          <p:cNvPr id="2050" name="Picture 2" descr="http://cdn-premiere.ladmedia.fr/var/premiere/storage/images/tele/news-tele/rendez-vous-en-terre-inconnue-sylvie-testud-en-plein-desert-le-2-octobre-sur-france-2-3489506/63426206-1-fre-FR/Rendez-vous-en-terre-inconnue-Sylvie-Testud-en-plein-desert-le-2-octobre-sur-France-2_portrait_w5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911" y="1445342"/>
            <a:ext cx="3112017" cy="2047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fira1">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1911" y="3601469"/>
            <a:ext cx="3126974" cy="2063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ol369.com/wp-content/uploads/2012/02/Rendez-vous-en-terre-inconnue.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18613" y="1474839"/>
            <a:ext cx="3495843" cy="22231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jeanmarcmorandini.com/sites/jeanmarcmorandini.com/files/styles/liste-centrale-grande/public/rendez_vous.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303656" y="3811174"/>
            <a:ext cx="3495843" cy="185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9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3090708419"/>
              </p:ext>
            </p:extLst>
          </p:nvPr>
        </p:nvGraphicFramePr>
        <p:xfrm>
          <a:off x="3673366" y="1403131"/>
          <a:ext cx="7835462" cy="5454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space réservé du texte 15"/>
          <p:cNvSpPr>
            <a:spLocks noGrp="1"/>
          </p:cNvSpPr>
          <p:nvPr>
            <p:ph type="body" idx="4294967295"/>
          </p:nvPr>
        </p:nvSpPr>
        <p:spPr>
          <a:xfrm>
            <a:off x="1614366" y="738094"/>
            <a:ext cx="10320130" cy="460086"/>
          </a:xfr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fr-FR" sz="2000" b="1" dirty="0" smtClean="0">
                <a:solidFill>
                  <a:schemeClr val="bg1"/>
                </a:solidFill>
                <a:effectLst>
                  <a:outerShdw blurRad="38100" dist="38100" dir="2700000" algn="tl">
                    <a:srgbClr val="000000">
                      <a:alpha val="43137"/>
                    </a:srgbClr>
                  </a:outerShdw>
                </a:effectLst>
              </a:rPr>
              <a:t>Évolution de la vision </a:t>
            </a:r>
            <a:r>
              <a:rPr lang="fr-FR" sz="2000" b="1" dirty="0" err="1" smtClean="0">
                <a:solidFill>
                  <a:schemeClr val="bg1"/>
                </a:solidFill>
                <a:effectLst>
                  <a:outerShdw blurRad="38100" dist="38100" dir="2700000" algn="tl">
                    <a:srgbClr val="000000">
                      <a:alpha val="43137"/>
                    </a:srgbClr>
                  </a:outerShdw>
                </a:effectLst>
              </a:rPr>
              <a:t>del’essence</a:t>
            </a:r>
            <a:r>
              <a:rPr lang="fr-FR" sz="2000" b="1" dirty="0" smtClean="0">
                <a:solidFill>
                  <a:schemeClr val="bg1"/>
                </a:solidFill>
                <a:effectLst>
                  <a:outerShdw blurRad="38100" dist="38100" dir="2700000" algn="tl">
                    <a:srgbClr val="000000">
                      <a:alpha val="43137"/>
                    </a:srgbClr>
                  </a:outerShdw>
                </a:effectLst>
              </a:rPr>
              <a:t> de la nature humaine</a:t>
            </a:r>
            <a:endParaRPr lang="fr-FR" sz="2000" b="1"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8450317" y="1451522"/>
            <a:ext cx="3484179" cy="1754326"/>
          </a:xfrm>
          <a:prstGeom prst="rect">
            <a:avLst/>
          </a:prstGeom>
          <a:gradFill flip="none" rotWithShape="1">
            <a:gsLst>
              <a:gs pos="0">
                <a:schemeClr val="accent1">
                  <a:tint val="96000"/>
                  <a:lumMod val="104000"/>
                </a:schemeClr>
              </a:gs>
              <a:gs pos="100000">
                <a:schemeClr val="accent1">
                  <a:shade val="98000"/>
                  <a:lumMod val="94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i="1" dirty="0" smtClean="0">
                <a:effectLst>
                  <a:outerShdw blurRad="38100" dist="38100" dir="2700000" algn="tl">
                    <a:srgbClr val="000000">
                      <a:alpha val="43137"/>
                    </a:srgbClr>
                  </a:outerShdw>
                </a:effectLst>
              </a:rPr>
              <a:t>Homo </a:t>
            </a:r>
            <a:r>
              <a:rPr lang="fr-FR" i="1" dirty="0" err="1" smtClean="0">
                <a:effectLst>
                  <a:outerShdw blurRad="38100" dist="38100" dir="2700000" algn="tl">
                    <a:srgbClr val="000000">
                      <a:alpha val="43137"/>
                    </a:srgbClr>
                  </a:outerShdw>
                </a:effectLst>
              </a:rPr>
              <a:t>religiosus</a:t>
            </a:r>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un être qui doit trouver son salut dans les textes sacrés et la communauté spirituelle des élus (peuple de Dieu, Royaume de Dieu)</a:t>
            </a:r>
          </a:p>
        </p:txBody>
      </p:sp>
      <p:sp>
        <p:nvSpPr>
          <p:cNvPr id="19" name="Rectangle 18"/>
          <p:cNvSpPr/>
          <p:nvPr/>
        </p:nvSpPr>
        <p:spPr>
          <a:xfrm>
            <a:off x="1371601" y="3740746"/>
            <a:ext cx="513955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b="1" i="1" dirty="0" smtClean="0">
                <a:solidFill>
                  <a:srgbClr val="002060"/>
                </a:solidFill>
                <a:effectLst>
                  <a:outerShdw blurRad="38100" dist="38100" dir="2700000" algn="tl">
                    <a:srgbClr val="000000">
                      <a:alpha val="43137"/>
                    </a:srgbClr>
                  </a:outerShdw>
                </a:effectLst>
              </a:rPr>
              <a:t>Homo </a:t>
            </a:r>
            <a:r>
              <a:rPr lang="fr-FR" b="1" i="1" dirty="0" err="1" smtClean="0">
                <a:solidFill>
                  <a:srgbClr val="002060"/>
                </a:solidFill>
                <a:effectLst>
                  <a:outerShdw blurRad="38100" dist="38100" dir="2700000" algn="tl">
                    <a:srgbClr val="000000">
                      <a:alpha val="43137"/>
                    </a:srgbClr>
                  </a:outerShdw>
                </a:effectLst>
              </a:rPr>
              <a:t>cogitans</a:t>
            </a:r>
            <a:r>
              <a:rPr lang="fr-FR" b="1" i="1" dirty="0">
                <a:solidFill>
                  <a:srgbClr val="002060"/>
                </a:solidFill>
                <a:effectLst>
                  <a:outerShdw blurRad="38100" dist="38100" dir="2700000" algn="tl">
                    <a:srgbClr val="000000">
                      <a:alpha val="43137"/>
                    </a:srgbClr>
                  </a:outerShdw>
                </a:effectLst>
              </a:rPr>
              <a:t> </a:t>
            </a:r>
            <a:r>
              <a:rPr lang="fr-FR" b="1" i="1" dirty="0" smtClean="0">
                <a:solidFill>
                  <a:srgbClr val="002060"/>
                </a:solidFill>
                <a:effectLst>
                  <a:outerShdw blurRad="38100" dist="38100" dir="2700000" algn="tl">
                    <a:srgbClr val="000000">
                      <a:alpha val="43137"/>
                    </a:srgbClr>
                  </a:outerShdw>
                </a:effectLst>
              </a:rPr>
              <a:t>et homo </a:t>
            </a:r>
            <a:r>
              <a:rPr lang="fr-FR" b="1" i="1" dirty="0" err="1" smtClean="0">
                <a:solidFill>
                  <a:srgbClr val="002060"/>
                </a:solidFill>
                <a:effectLst>
                  <a:outerShdw blurRad="38100" dist="38100" dir="2700000" algn="tl">
                    <a:srgbClr val="000000">
                      <a:alpha val="43137"/>
                    </a:srgbClr>
                  </a:outerShdw>
                </a:effectLst>
              </a:rPr>
              <a:t>politicus</a:t>
            </a:r>
            <a:r>
              <a:rPr lang="fr-FR" b="1" i="1" dirty="0" smtClean="0">
                <a:solidFill>
                  <a:srgbClr val="002060"/>
                </a:solidFill>
                <a:effectLst>
                  <a:outerShdw blurRad="38100" dist="38100" dir="2700000" algn="tl">
                    <a:srgbClr val="000000">
                      <a:alpha val="43137"/>
                    </a:srgbClr>
                  </a:outerShdw>
                </a:effectLst>
              </a:rPr>
              <a:t>, </a:t>
            </a:r>
            <a:r>
              <a:rPr lang="fr-FR" b="1" dirty="0" smtClean="0">
                <a:solidFill>
                  <a:srgbClr val="002060"/>
                </a:solidFill>
                <a:effectLst>
                  <a:outerShdw blurRad="38100" dist="38100" dir="2700000" algn="tl">
                    <a:srgbClr val="000000">
                      <a:alpha val="43137"/>
                    </a:srgbClr>
                  </a:outerShdw>
                </a:effectLst>
              </a:rPr>
              <a:t>un être qui doit trouver sa plénitude dans l’humanisme républicain et la nation idéale</a:t>
            </a:r>
          </a:p>
        </p:txBody>
      </p:sp>
      <p:sp>
        <p:nvSpPr>
          <p:cNvPr id="20" name="Rectangle 19"/>
          <p:cNvSpPr/>
          <p:nvPr/>
        </p:nvSpPr>
        <p:spPr>
          <a:xfrm>
            <a:off x="8450317" y="5373481"/>
            <a:ext cx="3555892" cy="1477328"/>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i="1" dirty="0" smtClean="0">
                <a:effectLst>
                  <a:outerShdw blurRad="38100" dist="38100" dir="2700000" algn="tl">
                    <a:srgbClr val="000000">
                      <a:alpha val="43137"/>
                    </a:srgbClr>
                  </a:outerShdw>
                </a:effectLst>
              </a:rPr>
              <a:t>Homo </a:t>
            </a:r>
            <a:r>
              <a:rPr lang="fr-FR" i="1" dirty="0" err="1" smtClean="0">
                <a:effectLst>
                  <a:outerShdw blurRad="38100" dist="38100" dir="2700000" algn="tl">
                    <a:srgbClr val="000000">
                      <a:alpha val="43137"/>
                    </a:srgbClr>
                  </a:outerShdw>
                </a:effectLst>
              </a:rPr>
              <a:t>faber</a:t>
            </a:r>
            <a:r>
              <a:rPr lang="fr-FR" i="1" dirty="0" smtClean="0">
                <a:effectLst>
                  <a:outerShdw blurRad="38100" dist="38100" dir="2700000" algn="tl">
                    <a:srgbClr val="000000">
                      <a:alpha val="43137"/>
                    </a:srgbClr>
                  </a:outerShdw>
                </a:effectLst>
              </a:rPr>
              <a:t> et homo </a:t>
            </a:r>
            <a:r>
              <a:rPr lang="fr-FR" i="1" dirty="0" err="1" smtClean="0">
                <a:effectLst>
                  <a:outerShdw blurRad="38100" dist="38100" dir="2700000" algn="tl">
                    <a:srgbClr val="000000">
                      <a:alpha val="43137"/>
                    </a:srgbClr>
                  </a:outerShdw>
                </a:effectLst>
              </a:rPr>
              <a:t>economicus</a:t>
            </a:r>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un être qui doit s’affirmer par le travail productif et la maîtrise de la nature</a:t>
            </a:r>
          </a:p>
        </p:txBody>
      </p:sp>
    </p:spTree>
    <p:extLst>
      <p:ext uri="{BB962C8B-B14F-4D97-AF65-F5344CB8AC3E}">
        <p14:creationId xmlns:p14="http://schemas.microsoft.com/office/powerpoint/2010/main" val="3878711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11395" y="653418"/>
            <a:ext cx="10083082" cy="655120"/>
          </a:xfrm>
        </p:spPr>
        <p:txBody>
          <a:bodyPr>
            <a:normAutofit/>
          </a:bodyPr>
          <a:lstStyle/>
          <a:p>
            <a:r>
              <a:rPr lang="fr-FR" sz="2800" dirty="0" smtClean="0"/>
              <a:t>Point de vue des Principes de l’Unification : homo amans</a:t>
            </a:r>
            <a:endParaRPr lang="fr-FR" sz="2800" dirty="0"/>
          </a:p>
        </p:txBody>
      </p:sp>
      <p:pic>
        <p:nvPicPr>
          <p:cNvPr id="9" name="Image 8" descr="zoom">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737520" y="3069316"/>
            <a:ext cx="1798976" cy="1686227"/>
          </a:xfrm>
          <a:prstGeom prst="rect">
            <a:avLst/>
          </a:prstGeom>
          <a:noFill/>
          <a:ln>
            <a:noFill/>
          </a:ln>
        </p:spPr>
      </p:pic>
      <p:sp>
        <p:nvSpPr>
          <p:cNvPr id="10" name="Rectangle 9"/>
          <p:cNvSpPr/>
          <p:nvPr/>
        </p:nvSpPr>
        <p:spPr>
          <a:xfrm>
            <a:off x="1062354" y="1449294"/>
            <a:ext cx="3142753" cy="1569660"/>
          </a:xfrm>
          <a:prstGeom prst="rect">
            <a:avLst/>
          </a:prstGeom>
        </p:spPr>
        <p:txBody>
          <a:bodyPr wrap="square">
            <a:spAutoFit/>
          </a:bodyPr>
          <a:lstStyle/>
          <a:p>
            <a:pPr algn="ctr"/>
            <a:r>
              <a:rPr lang="fr-FR" sz="2400" b="1" dirty="0" smtClean="0">
                <a:solidFill>
                  <a:srgbClr val="FF0000"/>
                </a:solidFill>
              </a:rPr>
              <a:t>Cœur : l’élan Irrépressible de chercher la joie en aimant un objet</a:t>
            </a:r>
            <a:endParaRPr lang="fr-FR" sz="2400" b="1" dirty="0">
              <a:solidFill>
                <a:srgbClr val="FF0000"/>
              </a:solidFill>
            </a:endParaRPr>
          </a:p>
        </p:txBody>
      </p:sp>
      <p:sp>
        <p:nvSpPr>
          <p:cNvPr id="12" name="Rectangle 11"/>
          <p:cNvSpPr/>
          <p:nvPr/>
        </p:nvSpPr>
        <p:spPr>
          <a:xfrm>
            <a:off x="1110151" y="5000880"/>
            <a:ext cx="3137966" cy="1200329"/>
          </a:xfrm>
          <a:prstGeom prst="rect">
            <a:avLst/>
          </a:prstGeom>
        </p:spPr>
        <p:txBody>
          <a:bodyPr wrap="square">
            <a:spAutoFit/>
          </a:bodyPr>
          <a:lstStyle/>
          <a:p>
            <a:r>
              <a:rPr lang="fr-FR" sz="2400" dirty="0"/>
              <a:t>C</a:t>
            </a:r>
            <a:r>
              <a:rPr lang="fr-FR" sz="2400" dirty="0" smtClean="0"/>
              <a:t>œur </a:t>
            </a:r>
            <a:r>
              <a:rPr lang="fr-FR" sz="2400" dirty="0"/>
              <a:t>: aspect le plus profond de </a:t>
            </a:r>
            <a:r>
              <a:rPr lang="fr-FR" sz="2400" dirty="0" smtClean="0"/>
              <a:t>chaque personne </a:t>
            </a:r>
            <a:endParaRPr lang="fr-FR" sz="2400" dirty="0"/>
          </a:p>
        </p:txBody>
      </p:sp>
      <p:sp>
        <p:nvSpPr>
          <p:cNvPr id="15" name="Arc 39"/>
          <p:cNvSpPr>
            <a:spLocks/>
          </p:cNvSpPr>
          <p:nvPr/>
        </p:nvSpPr>
        <p:spPr bwMode="auto">
          <a:xfrm rot="4902911" flipH="1" flipV="1">
            <a:off x="3526393" y="3438417"/>
            <a:ext cx="1357428" cy="10976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16" name="Arc 39"/>
          <p:cNvSpPr>
            <a:spLocks/>
          </p:cNvSpPr>
          <p:nvPr/>
        </p:nvSpPr>
        <p:spPr bwMode="auto">
          <a:xfrm rot="15309805" flipH="1" flipV="1">
            <a:off x="3377162" y="3401605"/>
            <a:ext cx="1357428" cy="10976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14" name="Ellipse 13"/>
          <p:cNvSpPr/>
          <p:nvPr/>
        </p:nvSpPr>
        <p:spPr>
          <a:xfrm>
            <a:off x="4701193" y="3018954"/>
            <a:ext cx="1769807" cy="1711474"/>
          </a:xfrm>
          <a:prstGeom prst="ellipse">
            <a:avLst/>
          </a:prstGeom>
          <a:solidFill>
            <a:srgbClr val="002060"/>
          </a:solidFill>
          <a:ln w="57150">
            <a:solidFill>
              <a:srgbClr val="FFC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smtClean="0">
                <a:effectLst>
                  <a:outerShdw blurRad="38100" dist="38100" dir="2700000" algn="tl">
                    <a:srgbClr val="000000">
                      <a:alpha val="43137"/>
                    </a:srgbClr>
                  </a:outerShdw>
                </a:effectLst>
              </a:rPr>
              <a:t>objet</a:t>
            </a:r>
            <a:endParaRPr lang="fr-FR" sz="3200" b="1" dirty="0">
              <a:effectLst>
                <a:outerShdw blurRad="38100" dist="38100" dir="2700000" algn="tl">
                  <a:srgbClr val="000000">
                    <a:alpha val="43137"/>
                  </a:srgbClr>
                </a:outerShdw>
              </a:effectLst>
            </a:endParaRPr>
          </a:p>
        </p:txBody>
      </p:sp>
      <p:sp>
        <p:nvSpPr>
          <p:cNvPr id="17" name="Rectangle 16"/>
          <p:cNvSpPr/>
          <p:nvPr/>
        </p:nvSpPr>
        <p:spPr>
          <a:xfrm>
            <a:off x="9477811" y="3078287"/>
            <a:ext cx="2342790" cy="1477328"/>
          </a:xfrm>
          <a:prstGeom prst="rect">
            <a:avLst/>
          </a:prstGeom>
        </p:spPr>
        <p:txBody>
          <a:bodyPr wrap="square">
            <a:spAutoFit/>
          </a:bodyPr>
          <a:lstStyle/>
          <a:p>
            <a:r>
              <a:rPr lang="fr-FR" dirty="0" smtClean="0"/>
              <a:t>« personne naturelle » :</a:t>
            </a:r>
          </a:p>
          <a:p>
            <a:r>
              <a:rPr lang="fr-FR" dirty="0" smtClean="0"/>
              <a:t>trouve la vraie joie dans l’objet désiré par son cœur </a:t>
            </a:r>
            <a:endParaRPr lang="fr-FR" dirty="0"/>
          </a:p>
        </p:txBody>
      </p:sp>
      <p:pic>
        <p:nvPicPr>
          <p:cNvPr id="13" name="Picture 2" descr="la-joie.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51376" y="2347864"/>
            <a:ext cx="2826435" cy="30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5781" y="738980"/>
            <a:ext cx="5678999" cy="5147188"/>
          </a:xfrm>
        </p:spPr>
        <p:txBody>
          <a:bodyPr>
            <a:normAutofit fontScale="90000"/>
          </a:bodyPr>
          <a:lstStyle/>
          <a:p>
            <a:r>
              <a:rPr lang="fr-FR" sz="2700" dirty="0" smtClean="0">
                <a:effectLst>
                  <a:outerShdw blurRad="38100" dist="38100" dir="2700000" algn="tl">
                    <a:srgbClr val="000000">
                      <a:alpha val="43137"/>
                    </a:srgbClr>
                  </a:outerShdw>
                </a:effectLst>
                <a:latin typeface="+mn-lt"/>
              </a:rPr>
              <a:t>« Est </a:t>
            </a:r>
            <a:r>
              <a:rPr lang="fr-FR" sz="2700" dirty="0">
                <a:effectLst>
                  <a:outerShdw blurRad="38100" dist="38100" dir="2700000" algn="tl">
                    <a:srgbClr val="000000">
                      <a:alpha val="43137"/>
                    </a:srgbClr>
                  </a:outerShdw>
                </a:effectLst>
                <a:latin typeface="+mn-lt"/>
              </a:rPr>
              <a:t>heureux l'homme qui vit la joie au cœur, qui éprouve la bonté de la vie, qui en savoure pleinement le goût, seconde après seconde. </a:t>
            </a:r>
            <a:r>
              <a:rPr lang="fr-FR" sz="2700" dirty="0" smtClean="0">
                <a:effectLst>
                  <a:outerShdw blurRad="38100" dist="38100" dir="2700000" algn="tl">
                    <a:srgbClr val="000000">
                      <a:alpha val="43137"/>
                    </a:srgbClr>
                  </a:outerShdw>
                </a:effectLst>
                <a:latin typeface="+mn-lt"/>
              </a:rPr>
              <a:t>(...) </a:t>
            </a:r>
            <a:r>
              <a:rPr lang="fr-FR" sz="2700" b="1" dirty="0">
                <a:effectLst>
                  <a:outerShdw blurRad="38100" dist="38100" dir="2700000" algn="tl">
                    <a:srgbClr val="000000">
                      <a:alpha val="43137"/>
                    </a:srgbClr>
                  </a:outerShdw>
                </a:effectLst>
                <a:latin typeface="+mn-lt"/>
              </a:rPr>
              <a:t>La joie n'est autre que le sentiment qui s'épanouit lorsque nous vivons en accord avec notre nature, avec la nature entière en nous et hors de nous. (...) Elle est le lien qui nous libère en nous reliant à tous</a:t>
            </a:r>
            <a:r>
              <a:rPr lang="fr-FR" sz="2700" b="1" dirty="0" smtClean="0">
                <a:effectLst>
                  <a:outerShdw blurRad="38100" dist="38100" dir="2700000" algn="tl">
                    <a:srgbClr val="000000">
                      <a:alpha val="43137"/>
                    </a:srgbClr>
                  </a:outerShdw>
                </a:effectLst>
                <a:latin typeface="+mn-lt"/>
              </a:rPr>
              <a:t>. » </a:t>
            </a:r>
            <a:r>
              <a:rPr lang="fr-FR" sz="2700" b="1" dirty="0">
                <a:effectLst>
                  <a:outerShdw blurRad="38100" dist="38100" dir="2700000" algn="tl">
                    <a:srgbClr val="000000">
                      <a:alpha val="43137"/>
                    </a:srgbClr>
                  </a:outerShdw>
                </a:effectLst>
                <a:latin typeface="+mn-lt"/>
              </a:rPr>
              <a:t/>
            </a:r>
            <a:br>
              <a:rPr lang="fr-FR" sz="2700" b="1" dirty="0">
                <a:effectLst>
                  <a:outerShdw blurRad="38100" dist="38100" dir="2700000" algn="tl">
                    <a:srgbClr val="000000">
                      <a:alpha val="43137"/>
                    </a:srgbClr>
                  </a:outerShdw>
                </a:effectLst>
                <a:latin typeface="+mn-lt"/>
              </a:rPr>
            </a:br>
            <a:r>
              <a:rPr lang="fr-FR" sz="2800" b="1" dirty="0">
                <a:effectLst>
                  <a:outerShdw blurRad="38100" dist="38100" dir="2700000" algn="tl">
                    <a:srgbClr val="000000">
                      <a:alpha val="43137"/>
                    </a:srgbClr>
                  </a:outerShdw>
                </a:effectLst>
                <a:latin typeface="+mn-lt"/>
              </a:rPr>
              <a:t/>
            </a:r>
            <a:br>
              <a:rPr lang="fr-FR" sz="2800" b="1" dirty="0">
                <a:effectLst>
                  <a:outerShdw blurRad="38100" dist="38100" dir="2700000" algn="tl">
                    <a:srgbClr val="000000">
                      <a:alpha val="43137"/>
                    </a:srgbClr>
                  </a:outerShdw>
                </a:effectLst>
                <a:latin typeface="+mn-lt"/>
              </a:rPr>
            </a:br>
            <a:r>
              <a:rPr lang="fr-FR" sz="2700" dirty="0" smtClean="0">
                <a:effectLst>
                  <a:outerShdw blurRad="38100" dist="38100" dir="2700000" algn="tl">
                    <a:srgbClr val="000000">
                      <a:alpha val="43137"/>
                    </a:srgbClr>
                  </a:outerShdw>
                </a:effectLst>
                <a:latin typeface="+mn-lt"/>
              </a:rPr>
              <a:t>Bruno </a:t>
            </a:r>
            <a:r>
              <a:rPr lang="fr-FR" sz="2700" dirty="0" err="1">
                <a:effectLst>
                  <a:outerShdw blurRad="38100" dist="38100" dir="2700000" algn="tl">
                    <a:srgbClr val="000000">
                      <a:alpha val="43137"/>
                    </a:srgbClr>
                  </a:outerShdw>
                </a:effectLst>
                <a:latin typeface="+mn-lt"/>
              </a:rPr>
              <a:t>Giuliani</a:t>
            </a:r>
            <a:r>
              <a:rPr lang="fr-FR" sz="2700" dirty="0">
                <a:effectLst>
                  <a:outerShdw blurRad="38100" dist="38100" dir="2700000" algn="tl">
                    <a:srgbClr val="000000">
                      <a:alpha val="43137"/>
                    </a:srgbClr>
                  </a:outerShdw>
                </a:effectLst>
                <a:latin typeface="+mn-lt"/>
              </a:rPr>
              <a:t>, </a:t>
            </a:r>
            <a:r>
              <a:rPr lang="fr-FR" sz="2700" i="1" dirty="0">
                <a:effectLst>
                  <a:outerShdw blurRad="38100" dist="38100" dir="2700000" algn="tl">
                    <a:srgbClr val="000000">
                      <a:alpha val="43137"/>
                    </a:srgbClr>
                  </a:outerShdw>
                </a:effectLst>
                <a:latin typeface="+mn-lt"/>
              </a:rPr>
              <a:t>l'amour de la </a:t>
            </a:r>
            <a:r>
              <a:rPr lang="fr-FR" sz="2700" i="1" dirty="0" smtClean="0">
                <a:effectLst>
                  <a:outerShdw blurRad="38100" dist="38100" dir="2700000" algn="tl">
                    <a:srgbClr val="000000">
                      <a:alpha val="43137"/>
                    </a:srgbClr>
                  </a:outerShdw>
                </a:effectLst>
                <a:latin typeface="+mn-lt"/>
              </a:rPr>
              <a:t>sagesse</a:t>
            </a:r>
            <a:r>
              <a:rPr lang="fr-FR" sz="2700" dirty="0">
                <a:effectLst>
                  <a:outerShdw blurRad="38100" dist="38100" dir="2700000" algn="tl">
                    <a:srgbClr val="000000">
                      <a:alpha val="43137"/>
                    </a:srgbClr>
                  </a:outerShdw>
                </a:effectLst>
                <a:latin typeface="+mn-lt"/>
              </a:rPr>
              <a:t/>
            </a:r>
            <a:br>
              <a:rPr lang="fr-FR" sz="2700" dirty="0">
                <a:effectLst>
                  <a:outerShdw blurRad="38100" dist="38100" dir="2700000" algn="tl">
                    <a:srgbClr val="000000">
                      <a:alpha val="43137"/>
                    </a:srgbClr>
                  </a:outerShdw>
                </a:effectLst>
                <a:latin typeface="+mn-lt"/>
              </a:rPr>
            </a:br>
            <a:endParaRPr lang="fr-FR" sz="2800" dirty="0">
              <a:effectLst>
                <a:outerShdw blurRad="38100" dist="38100" dir="2700000" algn="tl">
                  <a:srgbClr val="000000">
                    <a:alpha val="43137"/>
                  </a:srgbClr>
                </a:outerShdw>
              </a:effectLst>
              <a:latin typeface="+mn-lt"/>
            </a:endParaRPr>
          </a:p>
        </p:txBody>
      </p:sp>
      <p:pic>
        <p:nvPicPr>
          <p:cNvPr id="1026" name="Picture 2" descr="27 janvier : &amp;quot;L'art de la joie&amp;quot; par Bruno GIULIAN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9423" y="733205"/>
            <a:ext cx="3733587" cy="453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58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945874" y="256871"/>
            <a:ext cx="9282842" cy="6348881"/>
          </a:xfrm>
        </p:spPr>
      </p:pic>
      <p:sp>
        <p:nvSpPr>
          <p:cNvPr id="6" name="Titre 1"/>
          <p:cNvSpPr txBox="1">
            <a:spLocks/>
          </p:cNvSpPr>
          <p:nvPr/>
        </p:nvSpPr>
        <p:spPr>
          <a:xfrm>
            <a:off x="7378261" y="1183290"/>
            <a:ext cx="3850453" cy="1291020"/>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smtClean="0">
                <a:solidFill>
                  <a:srgbClr val="00B050"/>
                </a:solidFill>
              </a:rPr>
              <a:t>La personne naturelle</a:t>
            </a:r>
          </a:p>
          <a:p>
            <a:r>
              <a:rPr lang="fr-FR" sz="2400" b="1" dirty="0" smtClean="0">
                <a:solidFill>
                  <a:srgbClr val="00B050"/>
                </a:solidFill>
              </a:rPr>
              <a:t>Parole Donnée N° 216</a:t>
            </a:r>
          </a:p>
          <a:p>
            <a:r>
              <a:rPr lang="fr-FR" sz="2400" b="1" dirty="0" smtClean="0">
                <a:solidFill>
                  <a:srgbClr val="00B050"/>
                </a:solidFill>
              </a:rPr>
              <a:t>Mercredi 17 juin 2015</a:t>
            </a:r>
            <a:endParaRPr lang="fr-FR" sz="2400" b="1" dirty="0">
              <a:solidFill>
                <a:srgbClr val="00B050"/>
              </a:solidFill>
            </a:endParaRPr>
          </a:p>
        </p:txBody>
      </p:sp>
    </p:spTree>
    <p:extLst>
      <p:ext uri="{BB962C8B-B14F-4D97-AF65-F5344CB8AC3E}">
        <p14:creationId xmlns:p14="http://schemas.microsoft.com/office/powerpoint/2010/main" val="4029093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0" y="0"/>
            <a:ext cx="12192000" cy="486697"/>
          </a:xfrm>
        </p:spPr>
        <p:txBody>
          <a:bodyPr>
            <a:noAutofit/>
          </a:bodyPr>
          <a:lstStyle/>
          <a:p>
            <a:r>
              <a:rPr lang="fr-FR" sz="3200" b="1" dirty="0" smtClean="0">
                <a:solidFill>
                  <a:srgbClr val="00B050"/>
                </a:solidFill>
              </a:rPr>
              <a:t>La joie, élan naturel de l’être humain</a:t>
            </a:r>
            <a:endParaRPr lang="fr-FR" sz="3200" b="1" dirty="0">
              <a:solidFill>
                <a:srgbClr val="00B050"/>
              </a:solidFill>
            </a:endParaRPr>
          </a:p>
        </p:txBody>
      </p:sp>
      <p:sp>
        <p:nvSpPr>
          <p:cNvPr id="10" name="Espace réservé du texte 9"/>
          <p:cNvSpPr>
            <a:spLocks noGrp="1"/>
          </p:cNvSpPr>
          <p:nvPr>
            <p:ph type="body" sz="half" idx="2"/>
          </p:nvPr>
        </p:nvSpPr>
        <p:spPr>
          <a:xfrm>
            <a:off x="8576440" y="518247"/>
            <a:ext cx="3399250" cy="6339753"/>
          </a:xfrm>
        </p:spPr>
        <p:txBody>
          <a:bodyPr>
            <a:noAutofit/>
          </a:bodyPr>
          <a:lstStyle/>
          <a:p>
            <a:pPr lvl="0"/>
            <a:r>
              <a:rPr lang="fr-FR" sz="2000" dirty="0"/>
              <a:t>Les philosophes qui ont spéculé sur la signification de la vie et sur la destinée de l'homme n'ont pas assez remarqué que </a:t>
            </a:r>
            <a:r>
              <a:rPr lang="fr-FR" sz="2000" b="1" dirty="0"/>
              <a:t>la nature a pris la peine de nous renseigner là-dessus elle-même. </a:t>
            </a:r>
            <a:r>
              <a:rPr lang="fr-FR" sz="2000" dirty="0"/>
              <a:t>Elle nous avertit par un signe précis que notre destination est atteinte. </a:t>
            </a:r>
            <a:r>
              <a:rPr lang="fr-FR" sz="2000" dirty="0">
                <a:solidFill>
                  <a:srgbClr val="002060"/>
                </a:solidFill>
                <a:effectLst>
                  <a:outerShdw blurRad="38100" dist="38100" dir="2700000" algn="tl">
                    <a:srgbClr val="000000">
                      <a:alpha val="43137"/>
                    </a:srgbClr>
                  </a:outerShdw>
                </a:effectLst>
              </a:rPr>
              <a:t>Ce signe est la joie. Je dis la joie, je ne dis pas le plaisir. </a:t>
            </a:r>
            <a:r>
              <a:rPr lang="fr-FR" sz="2000" dirty="0" smtClean="0">
                <a:solidFill>
                  <a:srgbClr val="002060"/>
                </a:solidFill>
                <a:effectLst>
                  <a:outerShdw blurRad="38100" dist="38100" dir="2700000" algn="tl">
                    <a:srgbClr val="000000">
                      <a:alpha val="43137"/>
                    </a:srgbClr>
                  </a:outerShdw>
                </a:effectLst>
              </a:rPr>
              <a:t>La </a:t>
            </a:r>
            <a:r>
              <a:rPr lang="fr-FR" sz="2000" dirty="0">
                <a:solidFill>
                  <a:srgbClr val="002060"/>
                </a:solidFill>
                <a:effectLst>
                  <a:outerShdw blurRad="38100" dist="38100" dir="2700000" algn="tl">
                    <a:srgbClr val="000000">
                      <a:alpha val="43137"/>
                    </a:srgbClr>
                  </a:outerShdw>
                </a:effectLst>
              </a:rPr>
              <a:t>joie annonce toujours que la vie a réussi, qu'elle a remporté une victoire : toute grande joie a un accent triomphal. </a:t>
            </a:r>
            <a:endParaRPr lang="fr-FR" sz="2000" dirty="0" smtClean="0">
              <a:solidFill>
                <a:srgbClr val="002060"/>
              </a:solidFill>
              <a:effectLst>
                <a:outerShdw blurRad="38100" dist="38100" dir="2700000" algn="tl">
                  <a:srgbClr val="000000">
                    <a:alpha val="43137"/>
                  </a:srgbClr>
                </a:outerShdw>
              </a:effectLst>
            </a:endParaRPr>
          </a:p>
          <a:p>
            <a:pPr lvl="0" algn="r"/>
            <a:r>
              <a:rPr lang="fr-FR" sz="2000" dirty="0" smtClean="0">
                <a:solidFill>
                  <a:srgbClr val="002060"/>
                </a:solidFill>
                <a:effectLst>
                  <a:outerShdw blurRad="38100" dist="38100" dir="2700000" algn="tl">
                    <a:srgbClr val="000000">
                      <a:alpha val="43137"/>
                    </a:srgbClr>
                  </a:outerShdw>
                </a:effectLst>
              </a:rPr>
              <a:t>Henri Bergson</a:t>
            </a:r>
            <a:endParaRPr lang="fr-FR" sz="2000" dirty="0">
              <a:solidFill>
                <a:srgbClr val="002060"/>
              </a:solidFill>
              <a:effectLst>
                <a:outerShdw blurRad="38100" dist="38100" dir="2700000" algn="tl">
                  <a:srgbClr val="000000">
                    <a:alpha val="43137"/>
                  </a:srgbClr>
                </a:outerShdw>
              </a:effectLst>
            </a:endParaRPr>
          </a:p>
          <a:p>
            <a:endParaRPr lang="fr-FR" sz="2000" b="1" dirty="0"/>
          </a:p>
        </p:txBody>
      </p:sp>
      <p:pic>
        <p:nvPicPr>
          <p:cNvPr id="11" name="Image 10" descr="Joy of Childhood HQ Wallpaper">
            <a:hlinkClick r:id="rId2" tgtFrame="&quot;_blank&quot;" tooltip="&quot;Joy Of Childhood HQ Wallpaper&quot;"/>
          </p:cNvPr>
          <p:cNvPicPr/>
          <p:nvPr/>
        </p:nvPicPr>
        <p:blipFill rotWithShape="1">
          <a:blip r:embed="rId3">
            <a:extLst>
              <a:ext uri="{28A0092B-C50C-407E-A947-70E740481C1C}">
                <a14:useLocalDpi xmlns:a14="http://schemas.microsoft.com/office/drawing/2010/main"/>
              </a:ext>
            </a:extLst>
          </a:blip>
          <a:srcRect l="18035"/>
          <a:stretch/>
        </p:blipFill>
        <p:spPr bwMode="auto">
          <a:xfrm>
            <a:off x="4855779" y="3422920"/>
            <a:ext cx="3720661" cy="3277425"/>
          </a:xfrm>
          <a:prstGeom prst="rect">
            <a:avLst/>
          </a:prstGeom>
          <a:noFill/>
          <a:ln>
            <a:noFill/>
          </a:ln>
        </p:spPr>
      </p:pic>
      <p:pic>
        <p:nvPicPr>
          <p:cNvPr id="2050" name="Picture 2" descr="animaux-heureux-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518247"/>
            <a:ext cx="2145173" cy="26748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imaux-heureux-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4389" y="518247"/>
            <a:ext cx="2528630" cy="2532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imaux-heureux-19">
            <a:hlinkClick r:id="rId6" tooltip="animaux-heureux-19"/>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6555"/>
          <a:stretch/>
        </p:blipFill>
        <p:spPr bwMode="auto">
          <a:xfrm>
            <a:off x="2317530" y="518247"/>
            <a:ext cx="3405353" cy="26469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nimaux-heureux-21">
            <a:hlinkClick r:id="rId8" tooltip="animaux-heureux-21"/>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 y="3725917"/>
            <a:ext cx="4698125" cy="31320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imaux-heureux-23">
            <a:hlinkClick r:id="rId10" tooltip="animaux-heureux-23"/>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999008" y="2233007"/>
            <a:ext cx="3723875" cy="26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85770" y="698212"/>
            <a:ext cx="5776855" cy="4622184"/>
          </a:xfrm>
        </p:spPr>
        <p:txBody>
          <a:bodyPr>
            <a:normAutofit/>
          </a:bodyPr>
          <a:lstStyle/>
          <a:p>
            <a:r>
              <a:rPr lang="fr-FR" sz="2400" dirty="0">
                <a:solidFill>
                  <a:srgbClr val="002060"/>
                </a:solidFill>
                <a:effectLst>
                  <a:outerShdw blurRad="38100" dist="38100" dir="2700000" algn="tl">
                    <a:srgbClr val="000000">
                      <a:alpha val="43137"/>
                    </a:srgbClr>
                  </a:outerShdw>
                </a:effectLst>
              </a:rPr>
              <a:t>Or, nous trouvons que partout où il y a joie, il y a création. La mère qui regarde son enfant est joyeuse, parce qu'elle a conscience de l'avoir créé, physiquement et moralement. [...] celui qui est sûr, absolument sûr, d'avoir produit une œuvre viable et durable, se sent au-dessus de la gloire, parce qu'il est créateur, parce qu'il le sait, et parce que la joie qu'il éprouve est une joie divine.</a:t>
            </a:r>
          </a:p>
          <a:p>
            <a:r>
              <a:rPr lang="fr-FR" sz="2400" dirty="0">
                <a:solidFill>
                  <a:srgbClr val="002060"/>
                </a:solidFill>
                <a:effectLst>
                  <a:outerShdw blurRad="38100" dist="38100" dir="2700000" algn="tl">
                    <a:srgbClr val="000000">
                      <a:alpha val="43137"/>
                    </a:srgbClr>
                  </a:outerShdw>
                </a:effectLst>
              </a:rPr>
              <a:t>Henri Bergson</a:t>
            </a:r>
          </a:p>
          <a:p>
            <a:endParaRPr lang="fr-FR" dirty="0"/>
          </a:p>
        </p:txBody>
      </p:sp>
      <p:pic>
        <p:nvPicPr>
          <p:cNvPr id="5" name="Image 4" descr="Joyful Artist (Pam)">
            <a:hlinkClick r:id="rId2" tgtFrame="&quot;_blank&quo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831567" y="861059"/>
            <a:ext cx="4163210" cy="4459337"/>
          </a:xfrm>
          <a:prstGeom prst="rect">
            <a:avLst/>
          </a:prstGeom>
          <a:noFill/>
          <a:ln>
            <a:noFill/>
          </a:ln>
        </p:spPr>
      </p:pic>
    </p:spTree>
    <p:extLst>
      <p:ext uri="{BB962C8B-B14F-4D97-AF65-F5344CB8AC3E}">
        <p14:creationId xmlns:p14="http://schemas.microsoft.com/office/powerpoint/2010/main" val="136659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0064" y="2979173"/>
            <a:ext cx="4711239" cy="811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fr-FR" sz="2800" dirty="0" smtClean="0"/>
              <a:t>La personne naturelle et les buts de la vie</a:t>
            </a:r>
            <a:endParaRPr lang="fr-FR" sz="2800" dirty="0"/>
          </a:p>
        </p:txBody>
      </p:sp>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3459019863"/>
              </p:ext>
            </p:extLst>
          </p:nvPr>
        </p:nvGraphicFramePr>
        <p:xfrm>
          <a:off x="6562166" y="1106129"/>
          <a:ext cx="5629834" cy="5932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zoom">
            <a:hlinkClick r:id="rId7"/>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8900651" y="3790335"/>
            <a:ext cx="940779" cy="965207"/>
          </a:xfrm>
          <a:prstGeom prst="rect">
            <a:avLst/>
          </a:prstGeom>
          <a:noFill/>
          <a:ln>
            <a:noFill/>
          </a:ln>
        </p:spPr>
      </p:pic>
      <p:sp>
        <p:nvSpPr>
          <p:cNvPr id="6" name="Ellipse 5"/>
          <p:cNvSpPr/>
          <p:nvPr/>
        </p:nvSpPr>
        <p:spPr>
          <a:xfrm>
            <a:off x="8803227" y="-1"/>
            <a:ext cx="1135626" cy="97339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joie</a:t>
            </a:r>
            <a:endParaRPr lang="fr-FR" dirty="0"/>
          </a:p>
        </p:txBody>
      </p:sp>
      <p:sp>
        <p:nvSpPr>
          <p:cNvPr id="7" name="Flèche droite 6"/>
          <p:cNvSpPr/>
          <p:nvPr/>
        </p:nvSpPr>
        <p:spPr>
          <a:xfrm rot="16200000">
            <a:off x="8110054" y="2286001"/>
            <a:ext cx="2521976" cy="16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83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41BBA086-C100-482D-905C-CFF379C35EDF}"/>
                                            </p:graphicEl>
                                          </p:spTgt>
                                        </p:tgtEl>
                                        <p:attrNameLst>
                                          <p:attrName>style.visibility</p:attrName>
                                        </p:attrNameLst>
                                      </p:cBhvr>
                                      <p:to>
                                        <p:strVal val="visible"/>
                                      </p:to>
                                    </p:set>
                                    <p:anim calcmode="lin" valueType="num">
                                      <p:cBhvr>
                                        <p:cTn id="7" dur="1000" fill="hold"/>
                                        <p:tgtEl>
                                          <p:spTgt spid="5">
                                            <p:graphicEl>
                                              <a:dgm id="{41BBA086-C100-482D-905C-CFF379C35EDF}"/>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41BBA086-C100-482D-905C-CFF379C35EDF}"/>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41BBA086-C100-482D-905C-CFF379C35EDF}"/>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41BBA086-C100-482D-905C-CFF379C35ED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953F0801-D2B7-4863-ADFB-F2C1EB9CAC3C}"/>
                                            </p:graphicEl>
                                          </p:spTgt>
                                        </p:tgtEl>
                                        <p:attrNameLst>
                                          <p:attrName>style.visibility</p:attrName>
                                        </p:attrNameLst>
                                      </p:cBhvr>
                                      <p:to>
                                        <p:strVal val="visible"/>
                                      </p:to>
                                    </p:set>
                                    <p:anim calcmode="lin" valueType="num">
                                      <p:cBhvr>
                                        <p:cTn id="15" dur="1000" fill="hold"/>
                                        <p:tgtEl>
                                          <p:spTgt spid="5">
                                            <p:graphicEl>
                                              <a:dgm id="{953F0801-D2B7-4863-ADFB-F2C1EB9CAC3C}"/>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953F0801-D2B7-4863-ADFB-F2C1EB9CAC3C}"/>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953F0801-D2B7-4863-ADFB-F2C1EB9CAC3C}"/>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953F0801-D2B7-4863-ADFB-F2C1EB9CAC3C}"/>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graphicEl>
                                              <a:dgm id="{DF7FF310-A3CC-41B6-B9A5-9263226320CC}"/>
                                            </p:graphicEl>
                                          </p:spTgt>
                                        </p:tgtEl>
                                        <p:attrNameLst>
                                          <p:attrName>style.visibility</p:attrName>
                                        </p:attrNameLst>
                                      </p:cBhvr>
                                      <p:to>
                                        <p:strVal val="visible"/>
                                      </p:to>
                                    </p:set>
                                    <p:anim calcmode="lin" valueType="num">
                                      <p:cBhvr>
                                        <p:cTn id="21" dur="1000" fill="hold"/>
                                        <p:tgtEl>
                                          <p:spTgt spid="5">
                                            <p:graphicEl>
                                              <a:dgm id="{DF7FF310-A3CC-41B6-B9A5-9263226320CC}"/>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DF7FF310-A3CC-41B6-B9A5-9263226320CC}"/>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DF7FF310-A3CC-41B6-B9A5-9263226320CC}"/>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DF7FF310-A3CC-41B6-B9A5-9263226320C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graphicEl>
                                              <a:dgm id="{EA9C44B2-D115-48F2-8BFD-0C2880A27E7C}"/>
                                            </p:graphicEl>
                                          </p:spTgt>
                                        </p:tgtEl>
                                        <p:attrNameLst>
                                          <p:attrName>style.visibility</p:attrName>
                                        </p:attrNameLst>
                                      </p:cBhvr>
                                      <p:to>
                                        <p:strVal val="visible"/>
                                      </p:to>
                                    </p:set>
                                    <p:anim calcmode="lin" valueType="num">
                                      <p:cBhvr>
                                        <p:cTn id="29" dur="1000" fill="hold"/>
                                        <p:tgtEl>
                                          <p:spTgt spid="5">
                                            <p:graphicEl>
                                              <a:dgm id="{EA9C44B2-D115-48F2-8BFD-0C2880A27E7C}"/>
                                            </p:graphicEl>
                                          </p:spTgt>
                                        </p:tgtEl>
                                        <p:attrNameLst>
                                          <p:attrName>ppt_w</p:attrName>
                                        </p:attrNameLst>
                                      </p:cBhvr>
                                      <p:tavLst>
                                        <p:tav tm="0">
                                          <p:val>
                                            <p:fltVal val="0"/>
                                          </p:val>
                                        </p:tav>
                                        <p:tav tm="100000">
                                          <p:val>
                                            <p:strVal val="#ppt_w"/>
                                          </p:val>
                                        </p:tav>
                                      </p:tavLst>
                                    </p:anim>
                                    <p:anim calcmode="lin" valueType="num">
                                      <p:cBhvr>
                                        <p:cTn id="30" dur="1000" fill="hold"/>
                                        <p:tgtEl>
                                          <p:spTgt spid="5">
                                            <p:graphicEl>
                                              <a:dgm id="{EA9C44B2-D115-48F2-8BFD-0C2880A27E7C}"/>
                                            </p:graphicEl>
                                          </p:spTgt>
                                        </p:tgtEl>
                                        <p:attrNameLst>
                                          <p:attrName>ppt_h</p:attrName>
                                        </p:attrNameLst>
                                      </p:cBhvr>
                                      <p:tavLst>
                                        <p:tav tm="0">
                                          <p:val>
                                            <p:fltVal val="0"/>
                                          </p:val>
                                        </p:tav>
                                        <p:tav tm="100000">
                                          <p:val>
                                            <p:strVal val="#ppt_h"/>
                                          </p:val>
                                        </p:tav>
                                      </p:tavLst>
                                    </p:anim>
                                    <p:anim calcmode="lin" valueType="num">
                                      <p:cBhvr>
                                        <p:cTn id="31" dur="1000" fill="hold"/>
                                        <p:tgtEl>
                                          <p:spTgt spid="5">
                                            <p:graphicEl>
                                              <a:dgm id="{EA9C44B2-D115-48F2-8BFD-0C2880A27E7C}"/>
                                            </p:graphicEl>
                                          </p:spTgt>
                                        </p:tgtEl>
                                        <p:attrNameLst>
                                          <p:attrName>style.rotation</p:attrName>
                                        </p:attrNameLst>
                                      </p:cBhvr>
                                      <p:tavLst>
                                        <p:tav tm="0">
                                          <p:val>
                                            <p:fltVal val="90"/>
                                          </p:val>
                                        </p:tav>
                                        <p:tav tm="100000">
                                          <p:val>
                                            <p:fltVal val="0"/>
                                          </p:val>
                                        </p:tav>
                                      </p:tavLst>
                                    </p:anim>
                                    <p:animEffect transition="in" filter="fade">
                                      <p:cBhvr>
                                        <p:cTn id="32" dur="1000"/>
                                        <p:tgtEl>
                                          <p:spTgt spid="5">
                                            <p:graphicEl>
                                              <a:dgm id="{EA9C44B2-D115-48F2-8BFD-0C2880A27E7C}"/>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
                                            <p:graphicEl>
                                              <a:dgm id="{F04680F1-0542-4143-8156-D83CE37BFF1B}"/>
                                            </p:graphicEl>
                                          </p:spTgt>
                                        </p:tgtEl>
                                        <p:attrNameLst>
                                          <p:attrName>style.visibility</p:attrName>
                                        </p:attrNameLst>
                                      </p:cBhvr>
                                      <p:to>
                                        <p:strVal val="visible"/>
                                      </p:to>
                                    </p:set>
                                    <p:anim calcmode="lin" valueType="num">
                                      <p:cBhvr>
                                        <p:cTn id="35" dur="1000" fill="hold"/>
                                        <p:tgtEl>
                                          <p:spTgt spid="5">
                                            <p:graphicEl>
                                              <a:dgm id="{F04680F1-0542-4143-8156-D83CE37BFF1B}"/>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F04680F1-0542-4143-8156-D83CE37BFF1B}"/>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F04680F1-0542-4143-8156-D83CE37BFF1B}"/>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F04680F1-0542-4143-8156-D83CE37BFF1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graphicEl>
                                              <a:dgm id="{AE5970FD-556F-4F24-A809-3377ACE47ADE}"/>
                                            </p:graphicEl>
                                          </p:spTgt>
                                        </p:tgtEl>
                                        <p:attrNameLst>
                                          <p:attrName>style.visibility</p:attrName>
                                        </p:attrNameLst>
                                      </p:cBhvr>
                                      <p:to>
                                        <p:strVal val="visible"/>
                                      </p:to>
                                    </p:set>
                                    <p:anim calcmode="lin" valueType="num">
                                      <p:cBhvr>
                                        <p:cTn id="43" dur="1000" fill="hold"/>
                                        <p:tgtEl>
                                          <p:spTgt spid="5">
                                            <p:graphicEl>
                                              <a:dgm id="{AE5970FD-556F-4F24-A809-3377ACE47ADE}"/>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AE5970FD-556F-4F24-A809-3377ACE47ADE}"/>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AE5970FD-556F-4F24-A809-3377ACE47ADE}"/>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AE5970FD-556F-4F24-A809-3377ACE47AD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5348" y="599090"/>
            <a:ext cx="10141493" cy="709448"/>
          </a:xfrm>
        </p:spPr>
        <p:txBody>
          <a:bodyPr>
            <a:normAutofit fontScale="90000"/>
          </a:bodyPr>
          <a:lstStyle/>
          <a:p>
            <a:r>
              <a:rPr lang="fr-FR" sz="3600" b="1" dirty="0" smtClean="0"/>
              <a:t>La personne naturelle : image complète de Dieu </a:t>
            </a:r>
            <a:endParaRPr lang="fr-FR" sz="3600" b="1" dirty="0"/>
          </a:p>
        </p:txBody>
      </p:sp>
      <p:sp>
        <p:nvSpPr>
          <p:cNvPr id="3" name="Espace réservé du contenu 2"/>
          <p:cNvSpPr>
            <a:spLocks noGrp="1"/>
          </p:cNvSpPr>
          <p:nvPr>
            <p:ph idx="1"/>
          </p:nvPr>
        </p:nvSpPr>
        <p:spPr>
          <a:xfrm>
            <a:off x="1644362" y="1623848"/>
            <a:ext cx="5655073" cy="3373821"/>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buNone/>
            </a:pPr>
            <a:r>
              <a:rPr lang="fr-FR" sz="3200" dirty="0" smtClean="0">
                <a:solidFill>
                  <a:srgbClr val="0070C0"/>
                </a:solidFill>
              </a:rPr>
              <a:t>La personne naturelle a su </a:t>
            </a:r>
          </a:p>
          <a:p>
            <a:r>
              <a:rPr lang="fr-FR" sz="2400" b="1" dirty="0" smtClean="0">
                <a:solidFill>
                  <a:srgbClr val="0070C0"/>
                </a:solidFill>
              </a:rPr>
              <a:t>unir l’esprit et le corps et atteindre la maturité du cœur (savoir-être) </a:t>
            </a:r>
          </a:p>
          <a:p>
            <a:r>
              <a:rPr lang="fr-FR" sz="2400" b="1" dirty="0" smtClean="0">
                <a:solidFill>
                  <a:srgbClr val="0070C0"/>
                </a:solidFill>
              </a:rPr>
              <a:t>unir le yang et le yin et vivre selon le logos(savoir-vivre)</a:t>
            </a:r>
          </a:p>
          <a:p>
            <a:r>
              <a:rPr lang="fr-FR" sz="2400" b="1" dirty="0" smtClean="0">
                <a:solidFill>
                  <a:srgbClr val="0070C0"/>
                </a:solidFill>
              </a:rPr>
              <a:t>cultiver son individualité (originalité) et développer la créativité (savoir-faire)</a:t>
            </a:r>
            <a:endParaRPr lang="fr-FR" sz="2400" b="1" dirty="0">
              <a:solidFill>
                <a:srgbClr val="0070C0"/>
              </a:solidFill>
            </a:endParaRPr>
          </a:p>
        </p:txBody>
      </p:sp>
      <p:sp>
        <p:nvSpPr>
          <p:cNvPr id="4" name="Espace réservé du texte 3"/>
          <p:cNvSpPr>
            <a:spLocks noGrp="1"/>
          </p:cNvSpPr>
          <p:nvPr>
            <p:ph type="body" sz="half" idx="2"/>
          </p:nvPr>
        </p:nvSpPr>
        <p:spPr>
          <a:xfrm>
            <a:off x="1671143" y="4997669"/>
            <a:ext cx="10389477" cy="1198179"/>
          </a:xfrm>
        </p:spPr>
        <p:txBody>
          <a:bodyPr>
            <a:noAutofit/>
          </a:bodyPr>
          <a:lstStyle/>
          <a:p>
            <a:r>
              <a:rPr lang="fr-FR" sz="2000" dirty="0"/>
              <a:t>S</a:t>
            </a:r>
            <a:r>
              <a:rPr lang="fr-FR" sz="2000" dirty="0" smtClean="0"/>
              <a:t>ynthèse de l’image universelle et de l’image individuelle. </a:t>
            </a:r>
          </a:p>
          <a:p>
            <a:r>
              <a:rPr lang="fr-FR" sz="2000" dirty="0" smtClean="0"/>
              <a:t>Synthèse de l’image divine et du caractère divin (voir diapos suivantes)</a:t>
            </a:r>
          </a:p>
          <a:p>
            <a:r>
              <a:rPr lang="fr-FR" sz="2000" dirty="0" smtClean="0"/>
              <a:t>Elle peut ainsi donner la plus grande joie à Dieu et connaître la plus grande joie</a:t>
            </a:r>
          </a:p>
        </p:txBody>
      </p:sp>
      <p:pic>
        <p:nvPicPr>
          <p:cNvPr id="1025" name="Picture 1" descr="download couple on boat hd wallpapers"/>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a:stretch/>
        </p:blipFill>
        <p:spPr bwMode="auto">
          <a:xfrm>
            <a:off x="7429941" y="1686910"/>
            <a:ext cx="4630679" cy="331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26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4654762" y="2525896"/>
            <a:ext cx="660855" cy="692989"/>
          </a:xfrm>
          <a:prstGeom prst="line">
            <a:avLst/>
          </a:prstGeom>
          <a:ln>
            <a:headEnd/>
            <a:tailEnd type="triangle" w="med" len="sm"/>
          </a:ln>
          <a:extLst/>
        </p:spPr>
        <p:style>
          <a:lnRef idx="3">
            <a:schemeClr val="accent1"/>
          </a:lnRef>
          <a:fillRef idx="0">
            <a:schemeClr val="accent1"/>
          </a:fillRef>
          <a:effectRef idx="2">
            <a:schemeClr val="accent1"/>
          </a:effectRef>
          <a:fontRef idx="minor">
            <a:schemeClr val="tx1"/>
          </a:fontRef>
        </p:style>
        <p:txBody>
          <a:bodyPr/>
          <a:lstStyle/>
          <a:p>
            <a:endParaRPr lang="fr-FR"/>
          </a:p>
        </p:txBody>
      </p:sp>
      <p:sp>
        <p:nvSpPr>
          <p:cNvPr id="52227" name="Line 3"/>
          <p:cNvSpPr>
            <a:spLocks noChangeShapeType="1"/>
          </p:cNvSpPr>
          <p:nvPr/>
        </p:nvSpPr>
        <p:spPr bwMode="auto">
          <a:xfrm>
            <a:off x="4547224" y="4366930"/>
            <a:ext cx="704716" cy="523519"/>
          </a:xfrm>
          <a:prstGeom prst="line">
            <a:avLst/>
          </a:prstGeom>
          <a:ln>
            <a:headEnd type="none" w="med" len="sm"/>
            <a:tailEnd type="triangle" w="med"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grpSp>
        <p:nvGrpSpPr>
          <p:cNvPr id="52228" name="Group 5"/>
          <p:cNvGrpSpPr>
            <a:grpSpLocks/>
          </p:cNvGrpSpPr>
          <p:nvPr/>
        </p:nvGrpSpPr>
        <p:grpSpPr bwMode="auto">
          <a:xfrm rot="7785122">
            <a:off x="302389" y="2024976"/>
            <a:ext cx="3394654" cy="3451690"/>
            <a:chOff x="499" y="1933"/>
            <a:chExt cx="1362" cy="1356"/>
          </a:xfrm>
        </p:grpSpPr>
        <p:grpSp>
          <p:nvGrpSpPr>
            <p:cNvPr id="52269" name="Group 6"/>
            <p:cNvGrpSpPr>
              <a:grpSpLocks noChangeAspect="1"/>
            </p:cNvGrpSpPr>
            <p:nvPr/>
          </p:nvGrpSpPr>
          <p:grpSpPr bwMode="auto">
            <a:xfrm rot="5400000">
              <a:off x="502" y="1930"/>
              <a:ext cx="1356" cy="1362"/>
              <a:chOff x="2878" y="1248"/>
              <a:chExt cx="1817" cy="1823"/>
            </a:xfrm>
          </p:grpSpPr>
          <p:sp>
            <p:nvSpPr>
              <p:cNvPr id="52272" name="Freeform 7"/>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73" name="Freeform 8"/>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70" name="Text Box 9"/>
            <p:cNvSpPr txBox="1">
              <a:spLocks noChangeArrowheads="1"/>
            </p:cNvSpPr>
            <p:nvPr/>
          </p:nvSpPr>
          <p:spPr bwMode="auto">
            <a:xfrm>
              <a:off x="612" y="2724"/>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sp>
          <p:nvSpPr>
            <p:cNvPr id="52271" name="Text Box 10"/>
            <p:cNvSpPr txBox="1">
              <a:spLocks noChangeArrowheads="1"/>
            </p:cNvSpPr>
            <p:nvPr/>
          </p:nvSpPr>
          <p:spPr bwMode="auto">
            <a:xfrm>
              <a:off x="839" y="2157"/>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grpSp>
      <p:grpSp>
        <p:nvGrpSpPr>
          <p:cNvPr id="52230" name="Group 12"/>
          <p:cNvGrpSpPr>
            <a:grpSpLocks noChangeAspect="1"/>
          </p:cNvGrpSpPr>
          <p:nvPr/>
        </p:nvGrpSpPr>
        <p:grpSpPr bwMode="auto">
          <a:xfrm rot="7489769">
            <a:off x="5227032" y="627213"/>
            <a:ext cx="2688386" cy="2547634"/>
            <a:chOff x="499" y="1933"/>
            <a:chExt cx="1362" cy="1356"/>
          </a:xfrm>
        </p:grpSpPr>
        <p:grpSp>
          <p:nvGrpSpPr>
            <p:cNvPr id="52264" name="Group 13"/>
            <p:cNvGrpSpPr>
              <a:grpSpLocks noChangeAspect="1"/>
            </p:cNvGrpSpPr>
            <p:nvPr/>
          </p:nvGrpSpPr>
          <p:grpSpPr bwMode="auto">
            <a:xfrm rot="5400000">
              <a:off x="502" y="1930"/>
              <a:ext cx="1356" cy="1362"/>
              <a:chOff x="2878" y="1248"/>
              <a:chExt cx="1817" cy="1823"/>
            </a:xfrm>
          </p:grpSpPr>
          <p:sp>
            <p:nvSpPr>
              <p:cNvPr id="52267"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8" name="Freeform 15"/>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5" name="Text Box 16"/>
            <p:cNvSpPr txBox="1">
              <a:spLocks noChangeAspect="1" noChangeArrowheads="1"/>
            </p:cNvSpPr>
            <p:nvPr/>
          </p:nvSpPr>
          <p:spPr bwMode="auto">
            <a:xfrm>
              <a:off x="612" y="2704"/>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31" name="Text Box 24"/>
          <p:cNvSpPr txBox="1">
            <a:spLocks noChangeArrowheads="1"/>
          </p:cNvSpPr>
          <p:nvPr/>
        </p:nvSpPr>
        <p:spPr bwMode="auto">
          <a:xfrm>
            <a:off x="8244529" y="882856"/>
            <a:ext cx="3114458" cy="20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400" dirty="0" err="1">
                <a:latin typeface="Bodoni MT Condensed" pitchFamily="18" charset="0"/>
                <a:ea typeface="SimSun" panose="02010600030101010101" pitchFamily="2" charset="-122"/>
              </a:rPr>
              <a:t>Humanité</a:t>
            </a:r>
            <a:r>
              <a:rPr lang="en-US" altLang="fr-FR" sz="2400" dirty="0">
                <a:latin typeface="Bodoni MT Condensed" pitchFamily="18" charset="0"/>
                <a:ea typeface="SimSun" panose="02010600030101010101" pitchFamily="2" charset="-122"/>
              </a:rPr>
              <a:t> : </a:t>
            </a:r>
            <a:r>
              <a:rPr lang="en-US" altLang="fr-FR" sz="2400" dirty="0" smtClean="0">
                <a:latin typeface="Bodoni MT Condensed" pitchFamily="18" charset="0"/>
                <a:ea typeface="SimSun" panose="02010600030101010101" pitchFamily="2" charset="-122"/>
              </a:rPr>
              <a:t>image</a:t>
            </a:r>
          </a:p>
          <a:p>
            <a:pPr eaLnBrk="1" hangingPunct="1">
              <a:spcBef>
                <a:spcPct val="0"/>
              </a:spcBef>
              <a:buFontTx/>
              <a:buNone/>
            </a:pPr>
            <a:r>
              <a:rPr lang="en-US" altLang="fr-FR" sz="2400" dirty="0" err="1" smtClean="0">
                <a:latin typeface="Bodoni MT Condensed" pitchFamily="18" charset="0"/>
                <a:ea typeface="SimSun" panose="02010600030101010101" pitchFamily="2" charset="-122"/>
              </a:rPr>
              <a:t>Reflète</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Dieu</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naturellement</a:t>
            </a:r>
            <a:endParaRPr lang="en-US" altLang="fr-FR" sz="2400" dirty="0" smtClean="0">
              <a:latin typeface="Bodoni MT Condensed" pitchFamily="18" charset="0"/>
              <a:ea typeface="SimSun" panose="02010600030101010101" pitchFamily="2" charset="-122"/>
            </a:endParaRPr>
          </a:p>
          <a:p>
            <a:pPr eaLnBrk="1" hangingPunct="1">
              <a:spcBef>
                <a:spcPct val="0"/>
              </a:spcBef>
              <a:buFontTx/>
              <a:buNone/>
            </a:pPr>
            <a:r>
              <a:rPr lang="en-US" altLang="fr-FR" sz="2400" dirty="0" err="1" smtClean="0">
                <a:latin typeface="Bodoni MT Condensed" pitchFamily="18" charset="0"/>
                <a:ea typeface="SimSun" panose="02010600030101010101" pitchFamily="2" charset="-122"/>
              </a:rPr>
              <a:t>Réfléchit</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Dieu</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volontairement</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librement</a:t>
            </a:r>
            <a:r>
              <a:rPr lang="en-US" altLang="fr-FR" sz="2400" dirty="0" smtClean="0">
                <a:latin typeface="Bodoni MT Condensed" pitchFamily="18" charset="0"/>
                <a:ea typeface="SimSun" panose="02010600030101010101" pitchFamily="2" charset="-122"/>
              </a:rPr>
              <a:t>, de </a:t>
            </a:r>
            <a:r>
              <a:rPr lang="en-US" altLang="fr-FR" sz="2400" dirty="0" err="1" smtClean="0">
                <a:latin typeface="Bodoni MT Condensed" pitchFamily="18" charset="0"/>
                <a:ea typeface="SimSun" panose="02010600030101010101" pitchFamily="2" charset="-122"/>
              </a:rPr>
              <a:t>façon</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réfléchie</a:t>
            </a:r>
            <a:endParaRPr lang="en-US" altLang="fr-FR" sz="2000" dirty="0">
              <a:latin typeface="Bodoni MT Condensed" pitchFamily="18" charset="0"/>
              <a:ea typeface="SimSun" panose="02010600030101010101" pitchFamily="2" charset="-122"/>
            </a:endParaRPr>
          </a:p>
        </p:txBody>
      </p:sp>
      <p:sp>
        <p:nvSpPr>
          <p:cNvPr id="52234" name="Line 15"/>
          <p:cNvSpPr>
            <a:spLocks noChangeShapeType="1"/>
          </p:cNvSpPr>
          <p:nvPr/>
        </p:nvSpPr>
        <p:spPr bwMode="auto">
          <a:xfrm flipV="1">
            <a:off x="1292443" y="2460537"/>
            <a:ext cx="220133"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5" name="Text Box 16"/>
          <p:cNvSpPr txBox="1">
            <a:spLocks noChangeArrowheads="1"/>
          </p:cNvSpPr>
          <p:nvPr/>
        </p:nvSpPr>
        <p:spPr bwMode="auto">
          <a:xfrm>
            <a:off x="1676900" y="2395213"/>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2236" name="Text Box 17"/>
          <p:cNvSpPr txBox="1">
            <a:spLocks noChangeArrowheads="1"/>
          </p:cNvSpPr>
          <p:nvPr/>
        </p:nvSpPr>
        <p:spPr bwMode="auto">
          <a:xfrm>
            <a:off x="1727761" y="3135229"/>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37" name="Line 18"/>
          <p:cNvSpPr>
            <a:spLocks noChangeShapeType="1"/>
          </p:cNvSpPr>
          <p:nvPr/>
        </p:nvSpPr>
        <p:spPr bwMode="auto">
          <a:xfrm>
            <a:off x="1315821" y="3270103"/>
            <a:ext cx="220133"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8" name="Line 15"/>
          <p:cNvSpPr>
            <a:spLocks noChangeShapeType="1"/>
          </p:cNvSpPr>
          <p:nvPr/>
        </p:nvSpPr>
        <p:spPr bwMode="auto">
          <a:xfrm flipV="1">
            <a:off x="1768734" y="4112658"/>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9" name="Text Box 16"/>
          <p:cNvSpPr txBox="1">
            <a:spLocks noChangeArrowheads="1"/>
          </p:cNvSpPr>
          <p:nvPr/>
        </p:nvSpPr>
        <p:spPr bwMode="auto">
          <a:xfrm>
            <a:off x="2067735" y="3971370"/>
            <a:ext cx="736425"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2240" name="Text Box 17"/>
          <p:cNvSpPr txBox="1">
            <a:spLocks noChangeArrowheads="1"/>
          </p:cNvSpPr>
          <p:nvPr/>
        </p:nvSpPr>
        <p:spPr bwMode="auto">
          <a:xfrm>
            <a:off x="1990984" y="4890449"/>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41" name="Line 18"/>
          <p:cNvSpPr>
            <a:spLocks noChangeShapeType="1"/>
          </p:cNvSpPr>
          <p:nvPr/>
        </p:nvSpPr>
        <p:spPr bwMode="auto">
          <a:xfrm>
            <a:off x="1768733" y="4890449"/>
            <a:ext cx="222251"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2" name="Line 15"/>
          <p:cNvSpPr>
            <a:spLocks noChangeShapeType="1"/>
          </p:cNvSpPr>
          <p:nvPr/>
        </p:nvSpPr>
        <p:spPr bwMode="auto">
          <a:xfrm flipV="1">
            <a:off x="6660683" y="2074538"/>
            <a:ext cx="222249"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4" name="Line 15"/>
          <p:cNvSpPr>
            <a:spLocks noChangeShapeType="1"/>
          </p:cNvSpPr>
          <p:nvPr/>
        </p:nvSpPr>
        <p:spPr bwMode="auto">
          <a:xfrm flipV="1">
            <a:off x="5914906" y="963818"/>
            <a:ext cx="222251"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5" name="Line 18"/>
          <p:cNvSpPr>
            <a:spLocks noChangeShapeType="1"/>
          </p:cNvSpPr>
          <p:nvPr/>
        </p:nvSpPr>
        <p:spPr bwMode="auto">
          <a:xfrm>
            <a:off x="6862574" y="1901030"/>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50" name="Group 12"/>
          <p:cNvGrpSpPr>
            <a:grpSpLocks noChangeAspect="1"/>
          </p:cNvGrpSpPr>
          <p:nvPr/>
        </p:nvGrpSpPr>
        <p:grpSpPr bwMode="auto">
          <a:xfrm rot="6901783">
            <a:off x="5329214" y="4229353"/>
            <a:ext cx="2483683" cy="2537929"/>
            <a:chOff x="500" y="1932"/>
            <a:chExt cx="1362" cy="1355"/>
          </a:xfrm>
        </p:grpSpPr>
        <p:grpSp>
          <p:nvGrpSpPr>
            <p:cNvPr id="52259" name="Group 13"/>
            <p:cNvGrpSpPr>
              <a:grpSpLocks noChangeAspect="1"/>
            </p:cNvGrpSpPr>
            <p:nvPr/>
          </p:nvGrpSpPr>
          <p:grpSpPr bwMode="auto">
            <a:xfrm rot="5400000">
              <a:off x="503" y="1929"/>
              <a:ext cx="1355" cy="1362"/>
              <a:chOff x="2878" y="1248"/>
              <a:chExt cx="1816" cy="1824"/>
            </a:xfrm>
          </p:grpSpPr>
          <p:sp>
            <p:nvSpPr>
              <p:cNvPr id="52262"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3" name="Freeform 15"/>
              <p:cNvSpPr>
                <a:spLocks noChangeAspect="1"/>
              </p:cNvSpPr>
              <p:nvPr/>
            </p:nvSpPr>
            <p:spPr bwMode="auto">
              <a:xfrm>
                <a:off x="2879" y="1707"/>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0" name="Text Box 16"/>
            <p:cNvSpPr txBox="1">
              <a:spLocks noChangeAspect="1" noChangeArrowheads="1"/>
            </p:cNvSpPr>
            <p:nvPr/>
          </p:nvSpPr>
          <p:spPr bwMode="auto">
            <a:xfrm>
              <a:off x="623" y="2727"/>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1" name="Text Box 17"/>
            <p:cNvSpPr txBox="1">
              <a:spLocks noChangeAspect="1" noChangeArrowheads="1"/>
            </p:cNvSpPr>
            <p:nvPr/>
          </p:nvSpPr>
          <p:spPr bwMode="auto">
            <a:xfrm>
              <a:off x="839" y="2138"/>
              <a:ext cx="90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51" name="Line 15"/>
          <p:cNvSpPr>
            <a:spLocks noChangeShapeType="1"/>
          </p:cNvSpPr>
          <p:nvPr/>
        </p:nvSpPr>
        <p:spPr bwMode="auto">
          <a:xfrm flipV="1">
            <a:off x="5736731" y="4608004"/>
            <a:ext cx="222249"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2" name="Line 18"/>
          <p:cNvSpPr>
            <a:spLocks noChangeShapeType="1"/>
          </p:cNvSpPr>
          <p:nvPr/>
        </p:nvSpPr>
        <p:spPr bwMode="auto">
          <a:xfrm>
            <a:off x="6589991" y="6129937"/>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3" name="Line 15"/>
          <p:cNvSpPr>
            <a:spLocks noChangeShapeType="1"/>
          </p:cNvSpPr>
          <p:nvPr/>
        </p:nvSpPr>
        <p:spPr bwMode="auto">
          <a:xfrm flipV="1">
            <a:off x="6571225" y="5518871"/>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4" name="Line 18"/>
          <p:cNvSpPr>
            <a:spLocks noChangeShapeType="1"/>
          </p:cNvSpPr>
          <p:nvPr/>
        </p:nvSpPr>
        <p:spPr bwMode="auto">
          <a:xfrm>
            <a:off x="5710578" y="5125755"/>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 name="Text Box 24"/>
          <p:cNvSpPr txBox="1">
            <a:spLocks noChangeArrowheads="1"/>
          </p:cNvSpPr>
          <p:nvPr/>
        </p:nvSpPr>
        <p:spPr bwMode="auto">
          <a:xfrm>
            <a:off x="7981363" y="5030149"/>
            <a:ext cx="4097566" cy="10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400" dirty="0" err="1" smtClean="0">
                <a:latin typeface="Bodoni MT Condensed" pitchFamily="18" charset="0"/>
                <a:ea typeface="SimSun" panose="02010600030101010101" pitchFamily="2" charset="-122"/>
              </a:rPr>
              <a:t>Toutes</a:t>
            </a:r>
            <a:r>
              <a:rPr lang="en-US" altLang="fr-FR" sz="2400" dirty="0" smtClean="0">
                <a:latin typeface="Bodoni MT Condensed" pitchFamily="18" charset="0"/>
                <a:ea typeface="SimSun" panose="02010600030101010101" pitchFamily="2" charset="-122"/>
              </a:rPr>
              <a:t> choses : </a:t>
            </a:r>
            <a:r>
              <a:rPr lang="en-US" altLang="fr-FR" sz="2400" dirty="0" err="1" smtClean="0">
                <a:latin typeface="Bodoni MT Condensed" pitchFamily="18" charset="0"/>
                <a:ea typeface="SimSun" panose="02010600030101010101" pitchFamily="2" charset="-122"/>
              </a:rPr>
              <a:t>Symbole</a:t>
            </a:r>
            <a:endParaRPr lang="en-US" altLang="fr-FR" sz="2400" dirty="0" smtClean="0">
              <a:latin typeface="Bodoni MT Condensed" pitchFamily="18" charset="0"/>
              <a:ea typeface="SimSun" panose="02010600030101010101" pitchFamily="2" charset="-122"/>
            </a:endParaRPr>
          </a:p>
          <a:p>
            <a:pPr eaLnBrk="1" hangingPunct="1">
              <a:spcBef>
                <a:spcPct val="0"/>
              </a:spcBef>
              <a:buFontTx/>
              <a:buNone/>
            </a:pPr>
            <a:r>
              <a:rPr lang="en-US" altLang="fr-FR" sz="2000" dirty="0" err="1" smtClean="0">
                <a:latin typeface="+mn-lt"/>
                <a:ea typeface="SimSun" panose="02010600030101010101" pitchFamily="2" charset="-122"/>
              </a:rPr>
              <a:t>Reflètent</a:t>
            </a:r>
            <a:r>
              <a:rPr lang="en-US" altLang="fr-FR" sz="2000" dirty="0" smtClean="0">
                <a:latin typeface="+mn-lt"/>
                <a:ea typeface="SimSun" panose="02010600030101010101" pitchFamily="2" charset="-122"/>
              </a:rPr>
              <a:t> </a:t>
            </a:r>
            <a:r>
              <a:rPr lang="en-US" altLang="fr-FR" sz="2000" dirty="0" err="1" smtClean="0">
                <a:latin typeface="+mn-lt"/>
                <a:ea typeface="SimSun" panose="02010600030101010101" pitchFamily="2" charset="-122"/>
              </a:rPr>
              <a:t>Dieu</a:t>
            </a:r>
            <a:r>
              <a:rPr lang="en-US" altLang="fr-FR" sz="2000" dirty="0" smtClean="0">
                <a:latin typeface="+mn-lt"/>
                <a:ea typeface="SimSun" panose="02010600030101010101" pitchFamily="2" charset="-122"/>
              </a:rPr>
              <a:t> </a:t>
            </a:r>
            <a:r>
              <a:rPr lang="en-US" altLang="fr-FR" sz="2000" dirty="0" err="1" smtClean="0">
                <a:latin typeface="+mn-lt"/>
                <a:ea typeface="SimSun" panose="02010600030101010101" pitchFamily="2" charset="-122"/>
              </a:rPr>
              <a:t>naturellement</a:t>
            </a:r>
            <a:endParaRPr lang="en-US" altLang="fr-FR" sz="2000" dirty="0">
              <a:latin typeface="+mn-lt"/>
              <a:ea typeface="SimSun" panose="02010600030101010101" pitchFamily="2" charset="-122"/>
            </a:endParaRPr>
          </a:p>
        </p:txBody>
      </p:sp>
      <p:sp>
        <p:nvSpPr>
          <p:cNvPr id="4" name="Flèche droite 3"/>
          <p:cNvSpPr/>
          <p:nvPr/>
        </p:nvSpPr>
        <p:spPr>
          <a:xfrm>
            <a:off x="3695701" y="3591220"/>
            <a:ext cx="655320" cy="5143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4" name="Text Box 24"/>
          <p:cNvSpPr txBox="1">
            <a:spLocks noChangeArrowheads="1"/>
          </p:cNvSpPr>
          <p:nvPr/>
        </p:nvSpPr>
        <p:spPr bwMode="auto">
          <a:xfrm>
            <a:off x="4375600" y="3413650"/>
            <a:ext cx="1557229" cy="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smtClean="0">
                <a:ea typeface="SimSun" panose="02010600030101010101" pitchFamily="2" charset="-122"/>
              </a:rPr>
              <a:t>Principe</a:t>
            </a:r>
          </a:p>
          <a:p>
            <a:pPr eaLnBrk="1" hangingPunct="1">
              <a:spcBef>
                <a:spcPct val="0"/>
              </a:spcBef>
              <a:buFontTx/>
              <a:buNone/>
            </a:pPr>
            <a:r>
              <a:rPr lang="en-US" altLang="fr-FR" sz="2800" dirty="0" smtClean="0">
                <a:ea typeface="SimSun" panose="02010600030101010101" pitchFamily="2" charset="-122"/>
              </a:rPr>
              <a:t>(logos)</a:t>
            </a:r>
            <a:endParaRPr lang="en-US" altLang="fr-FR" sz="2800" dirty="0">
              <a:ea typeface="SimSun" panose="02010600030101010101" pitchFamily="2" charset="-122"/>
            </a:endParaRPr>
          </a:p>
        </p:txBody>
      </p:sp>
      <p:sp>
        <p:nvSpPr>
          <p:cNvPr id="55" name="Text Box 16"/>
          <p:cNvSpPr txBox="1">
            <a:spLocks noChangeArrowheads="1"/>
          </p:cNvSpPr>
          <p:nvPr/>
        </p:nvSpPr>
        <p:spPr bwMode="auto">
          <a:xfrm>
            <a:off x="6168312" y="810632"/>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6" name="Text Box 17"/>
          <p:cNvSpPr txBox="1">
            <a:spLocks noChangeArrowheads="1"/>
          </p:cNvSpPr>
          <p:nvPr/>
        </p:nvSpPr>
        <p:spPr bwMode="auto">
          <a:xfrm>
            <a:off x="6328788" y="1298252"/>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7" name="Text Box 16"/>
          <p:cNvSpPr txBox="1">
            <a:spLocks noChangeArrowheads="1"/>
          </p:cNvSpPr>
          <p:nvPr/>
        </p:nvSpPr>
        <p:spPr bwMode="auto">
          <a:xfrm>
            <a:off x="6971705" y="1991256"/>
            <a:ext cx="708083" cy="278671"/>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8" name="Text Box 17"/>
          <p:cNvSpPr txBox="1">
            <a:spLocks noChangeArrowheads="1"/>
          </p:cNvSpPr>
          <p:nvPr/>
        </p:nvSpPr>
        <p:spPr bwMode="auto">
          <a:xfrm>
            <a:off x="6906931" y="2525897"/>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9" name="Text Box 17"/>
          <p:cNvSpPr txBox="1">
            <a:spLocks noChangeArrowheads="1"/>
          </p:cNvSpPr>
          <p:nvPr/>
        </p:nvSpPr>
        <p:spPr bwMode="auto">
          <a:xfrm>
            <a:off x="6882932" y="6129937"/>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0" name="Text Box 17"/>
          <p:cNvSpPr txBox="1">
            <a:spLocks noChangeArrowheads="1"/>
          </p:cNvSpPr>
          <p:nvPr/>
        </p:nvSpPr>
        <p:spPr bwMode="auto">
          <a:xfrm>
            <a:off x="6026032" y="5238719"/>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1" name="Text Box 16"/>
          <p:cNvSpPr txBox="1">
            <a:spLocks noChangeArrowheads="1"/>
          </p:cNvSpPr>
          <p:nvPr/>
        </p:nvSpPr>
        <p:spPr bwMode="auto">
          <a:xfrm>
            <a:off x="5975020" y="4401303"/>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62" name="Text Box 16"/>
          <p:cNvSpPr txBox="1">
            <a:spLocks noChangeArrowheads="1"/>
          </p:cNvSpPr>
          <p:nvPr/>
        </p:nvSpPr>
        <p:spPr bwMode="auto">
          <a:xfrm>
            <a:off x="6941154" y="5309831"/>
            <a:ext cx="738634"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1" name="Line 18"/>
          <p:cNvSpPr>
            <a:spLocks noChangeShapeType="1"/>
          </p:cNvSpPr>
          <p:nvPr/>
        </p:nvSpPr>
        <p:spPr bwMode="auto">
          <a:xfrm>
            <a:off x="6682564" y="2525897"/>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0" name="Titre 1"/>
          <p:cNvSpPr>
            <a:spLocks noGrp="1"/>
          </p:cNvSpPr>
          <p:nvPr>
            <p:ph type="title"/>
          </p:nvPr>
        </p:nvSpPr>
        <p:spPr>
          <a:xfrm>
            <a:off x="1555843" y="598618"/>
            <a:ext cx="3587800" cy="685875"/>
          </a:xfrm>
        </p:spPr>
        <p:style>
          <a:lnRef idx="0">
            <a:schemeClr val="accent1"/>
          </a:lnRef>
          <a:fillRef idx="3">
            <a:schemeClr val="accent1"/>
          </a:fillRef>
          <a:effectRef idx="3">
            <a:schemeClr val="accent1"/>
          </a:effectRef>
          <a:fontRef idx="minor">
            <a:schemeClr val="lt1"/>
          </a:fontRef>
        </p:style>
        <p:txBody>
          <a:bodyPr>
            <a:normAutofit/>
          </a:bodyPr>
          <a:lstStyle/>
          <a:p>
            <a:r>
              <a:rPr lang="fr-FR" sz="2800" dirty="0" smtClean="0"/>
              <a:t>Rappel de notions</a:t>
            </a:r>
            <a:endParaRPr lang="fr-FR" sz="2800" dirty="0"/>
          </a:p>
        </p:txBody>
      </p:sp>
    </p:spTree>
    <p:extLst>
      <p:ext uri="{BB962C8B-B14F-4D97-AF65-F5344CB8AC3E}">
        <p14:creationId xmlns:p14="http://schemas.microsoft.com/office/powerpoint/2010/main" val="265386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107" y="685800"/>
            <a:ext cx="8248669" cy="575686"/>
          </a:xfrm>
        </p:spPr>
        <p:txBody>
          <a:bodyPr>
            <a:noAutofit/>
          </a:bodyPr>
          <a:lstStyle/>
          <a:p>
            <a:r>
              <a:rPr lang="fr-FR" sz="2800" b="1" dirty="0" smtClean="0"/>
              <a:t>Image Divine et Caractère Divin</a:t>
            </a:r>
            <a:endParaRPr lang="fr-FR" sz="2800" b="1" dirty="0"/>
          </a:p>
        </p:txBody>
      </p:sp>
      <p:sp>
        <p:nvSpPr>
          <p:cNvPr id="5" name="Accolade fermante 4"/>
          <p:cNvSpPr/>
          <p:nvPr/>
        </p:nvSpPr>
        <p:spPr>
          <a:xfrm flipH="1">
            <a:off x="1584898" y="3500438"/>
            <a:ext cx="261861" cy="2516848"/>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56959" y="4343363"/>
            <a:ext cx="1680148" cy="830997"/>
          </a:xfrm>
          <a:prstGeom prst="rect">
            <a:avLst/>
          </a:prstGeom>
        </p:spPr>
        <p:txBody>
          <a:bodyPr wrap="square">
            <a:spAutoFit/>
          </a:bodyPr>
          <a:lstStyle/>
          <a:p>
            <a:pPr algn="ctr"/>
            <a:r>
              <a:rPr lang="fr-FR" sz="2400" b="1" dirty="0" smtClean="0"/>
              <a:t>Image originelle</a:t>
            </a:r>
            <a:endParaRPr lang="fr-FR" sz="2400" b="1" dirty="0"/>
          </a:p>
        </p:txBody>
      </p:sp>
      <p:sp>
        <p:nvSpPr>
          <p:cNvPr id="7" name="Rectangle 6"/>
          <p:cNvSpPr/>
          <p:nvPr/>
        </p:nvSpPr>
        <p:spPr>
          <a:xfrm>
            <a:off x="1870650" y="3238828"/>
            <a:ext cx="1378904" cy="461665"/>
          </a:xfrm>
          <a:prstGeom prst="rect">
            <a:avLst/>
          </a:prstGeom>
        </p:spPr>
        <p:txBody>
          <a:bodyPr wrap="none">
            <a:spAutoFit/>
          </a:bodyPr>
          <a:lstStyle/>
          <a:p>
            <a:r>
              <a:rPr lang="fr-FR" sz="2400" b="1" dirty="0" smtClean="0"/>
              <a:t>attributs</a:t>
            </a:r>
            <a:endParaRPr lang="fr-FR" sz="2400" b="1" dirty="0"/>
          </a:p>
        </p:txBody>
      </p:sp>
      <p:sp>
        <p:nvSpPr>
          <p:cNvPr id="8" name="Rectangle 7"/>
          <p:cNvSpPr/>
          <p:nvPr/>
        </p:nvSpPr>
        <p:spPr>
          <a:xfrm>
            <a:off x="1846759" y="5786454"/>
            <a:ext cx="2190765" cy="461665"/>
          </a:xfrm>
          <a:prstGeom prst="rect">
            <a:avLst/>
          </a:prstGeom>
        </p:spPr>
        <p:txBody>
          <a:bodyPr wrap="square">
            <a:spAutoFit/>
          </a:bodyPr>
          <a:lstStyle/>
          <a:p>
            <a:r>
              <a:rPr lang="fr-FR" sz="2400" b="1" dirty="0" smtClean="0"/>
              <a:t>structure</a:t>
            </a:r>
            <a:endParaRPr lang="fr-FR" sz="2400" b="1" dirty="0"/>
          </a:p>
        </p:txBody>
      </p:sp>
      <p:sp>
        <p:nvSpPr>
          <p:cNvPr id="9" name="Rectangle 8"/>
          <p:cNvSpPr/>
          <p:nvPr/>
        </p:nvSpPr>
        <p:spPr>
          <a:xfrm>
            <a:off x="3753984" y="6316448"/>
            <a:ext cx="5650906" cy="461665"/>
          </a:xfrm>
          <a:prstGeom prst="rect">
            <a:avLst/>
          </a:prstGeom>
        </p:spPr>
        <p:txBody>
          <a:bodyPr wrap="none">
            <a:spAutoFit/>
          </a:bodyPr>
          <a:lstStyle/>
          <a:p>
            <a:r>
              <a:rPr lang="fr-FR" sz="2400" dirty="0" smtClean="0"/>
              <a:t>Fondement des 4 Positions (espace) </a:t>
            </a:r>
            <a:endParaRPr lang="fr-FR" sz="2400" dirty="0"/>
          </a:p>
        </p:txBody>
      </p:sp>
      <p:sp>
        <p:nvSpPr>
          <p:cNvPr id="10" name="Rectangle 9"/>
          <p:cNvSpPr/>
          <p:nvPr/>
        </p:nvSpPr>
        <p:spPr>
          <a:xfrm>
            <a:off x="3753984" y="5272728"/>
            <a:ext cx="5334037" cy="461665"/>
          </a:xfrm>
          <a:prstGeom prst="rect">
            <a:avLst/>
          </a:prstGeom>
        </p:spPr>
        <p:txBody>
          <a:bodyPr wrap="square">
            <a:spAutoFit/>
          </a:bodyPr>
          <a:lstStyle/>
          <a:p>
            <a:r>
              <a:rPr lang="fr-FR" sz="2400" dirty="0" smtClean="0"/>
              <a:t>Origine-Division-Union (temps)</a:t>
            </a:r>
            <a:endParaRPr lang="fr-FR" sz="2400" dirty="0"/>
          </a:p>
        </p:txBody>
      </p:sp>
      <p:sp>
        <p:nvSpPr>
          <p:cNvPr id="11" name="Accolade fermante 10"/>
          <p:cNvSpPr/>
          <p:nvPr/>
        </p:nvSpPr>
        <p:spPr>
          <a:xfrm flipH="1">
            <a:off x="3249554" y="5503561"/>
            <a:ext cx="483084" cy="1059993"/>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p:cNvSpPr/>
          <p:nvPr/>
        </p:nvSpPr>
        <p:spPr>
          <a:xfrm flipH="1">
            <a:off x="3237247" y="2492046"/>
            <a:ext cx="507698" cy="2016783"/>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flipH="1">
            <a:off x="6331272" y="3979563"/>
            <a:ext cx="517826" cy="1143008"/>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flipH="1">
            <a:off x="5848966" y="1582060"/>
            <a:ext cx="482306" cy="1639495"/>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ccolade fermante 14"/>
          <p:cNvSpPr/>
          <p:nvPr/>
        </p:nvSpPr>
        <p:spPr>
          <a:xfrm flipH="1">
            <a:off x="7699696" y="855448"/>
            <a:ext cx="500971" cy="1643074"/>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nvSpPr>
        <p:spPr>
          <a:xfrm>
            <a:off x="3767656" y="2312061"/>
            <a:ext cx="2135521" cy="461665"/>
          </a:xfrm>
          <a:prstGeom prst="rect">
            <a:avLst/>
          </a:prstGeom>
        </p:spPr>
        <p:txBody>
          <a:bodyPr wrap="none">
            <a:spAutoFit/>
          </a:bodyPr>
          <a:lstStyle/>
          <a:p>
            <a:r>
              <a:rPr lang="fr-FR" sz="2400" b="1" dirty="0" smtClean="0"/>
              <a:t>Image divine</a:t>
            </a:r>
            <a:endParaRPr lang="fr-FR" sz="2400" b="1" dirty="0"/>
          </a:p>
        </p:txBody>
      </p:sp>
      <p:sp>
        <p:nvSpPr>
          <p:cNvPr id="17" name="Rectangle 16"/>
          <p:cNvSpPr/>
          <p:nvPr/>
        </p:nvSpPr>
        <p:spPr>
          <a:xfrm>
            <a:off x="3848338" y="4320235"/>
            <a:ext cx="2667018" cy="461665"/>
          </a:xfrm>
          <a:prstGeom prst="rect">
            <a:avLst/>
          </a:prstGeom>
        </p:spPr>
        <p:txBody>
          <a:bodyPr wrap="square">
            <a:spAutoFit/>
          </a:bodyPr>
          <a:lstStyle/>
          <a:p>
            <a:r>
              <a:rPr lang="fr-FR" sz="2400" b="1" dirty="0" smtClean="0"/>
              <a:t>Caractère divin</a:t>
            </a:r>
            <a:endParaRPr lang="fr-FR" sz="2400" b="1" dirty="0"/>
          </a:p>
        </p:txBody>
      </p:sp>
      <p:sp>
        <p:nvSpPr>
          <p:cNvPr id="18" name="Rectangle 17"/>
          <p:cNvSpPr/>
          <p:nvPr/>
        </p:nvSpPr>
        <p:spPr>
          <a:xfrm>
            <a:off x="6168616" y="1261486"/>
            <a:ext cx="1771640" cy="830997"/>
          </a:xfrm>
          <a:prstGeom prst="rect">
            <a:avLst/>
          </a:prstGeom>
        </p:spPr>
        <p:txBody>
          <a:bodyPr wrap="none">
            <a:spAutoFit/>
          </a:bodyPr>
          <a:lstStyle/>
          <a:p>
            <a:pPr algn="ctr"/>
            <a:r>
              <a:rPr lang="fr-FR" sz="2400" b="1" dirty="0" smtClean="0"/>
              <a:t>Image </a:t>
            </a:r>
          </a:p>
          <a:p>
            <a:pPr algn="ctr"/>
            <a:r>
              <a:rPr lang="fr-FR" sz="2400" b="1" dirty="0" smtClean="0"/>
              <a:t>universelle</a:t>
            </a:r>
            <a:endParaRPr lang="fr-FR" sz="2400" b="1" dirty="0"/>
          </a:p>
        </p:txBody>
      </p:sp>
      <p:sp>
        <p:nvSpPr>
          <p:cNvPr id="19" name="Rectangle 18"/>
          <p:cNvSpPr/>
          <p:nvPr/>
        </p:nvSpPr>
        <p:spPr>
          <a:xfrm>
            <a:off x="6421003" y="2992445"/>
            <a:ext cx="2983887" cy="461665"/>
          </a:xfrm>
          <a:prstGeom prst="rect">
            <a:avLst/>
          </a:prstGeom>
          <a:solidFill>
            <a:srgbClr val="FF0000"/>
          </a:solidFill>
        </p:spPr>
        <p:txBody>
          <a:bodyPr wrap="square">
            <a:spAutoFit/>
          </a:bodyPr>
          <a:lstStyle/>
          <a:p>
            <a:r>
              <a:rPr lang="fr-FR" sz="2400" b="1" dirty="0" smtClean="0"/>
              <a:t>Image individuelle</a:t>
            </a:r>
            <a:endParaRPr lang="fr-FR" sz="2400" b="1" dirty="0"/>
          </a:p>
        </p:txBody>
      </p:sp>
      <p:sp>
        <p:nvSpPr>
          <p:cNvPr id="20" name="Rectangle 19"/>
          <p:cNvSpPr/>
          <p:nvPr/>
        </p:nvSpPr>
        <p:spPr>
          <a:xfrm>
            <a:off x="8200668" y="2260619"/>
            <a:ext cx="199566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b="1" dirty="0" smtClean="0"/>
              <a:t>Yang - Yin</a:t>
            </a:r>
            <a:endParaRPr lang="fr-FR" sz="2400" b="1" dirty="0"/>
          </a:p>
        </p:txBody>
      </p:sp>
      <p:sp>
        <p:nvSpPr>
          <p:cNvPr id="21" name="Rectangle 20"/>
          <p:cNvSpPr/>
          <p:nvPr/>
        </p:nvSpPr>
        <p:spPr>
          <a:xfrm>
            <a:off x="8200667" y="624615"/>
            <a:ext cx="3991333"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b="1" dirty="0" smtClean="0"/>
              <a:t>Sung Sang / </a:t>
            </a:r>
            <a:r>
              <a:rPr lang="fr-FR" sz="2400" b="1" dirty="0" err="1" smtClean="0"/>
              <a:t>Hyung</a:t>
            </a:r>
            <a:r>
              <a:rPr lang="fr-FR" sz="2400" b="1" dirty="0" smtClean="0"/>
              <a:t> Sang</a:t>
            </a:r>
            <a:endParaRPr lang="fr-FR" sz="2400" dirty="0"/>
          </a:p>
        </p:txBody>
      </p:sp>
      <p:sp>
        <p:nvSpPr>
          <p:cNvPr id="22" name="Rectangle 21"/>
          <p:cNvSpPr/>
          <p:nvPr/>
        </p:nvSpPr>
        <p:spPr>
          <a:xfrm>
            <a:off x="6901186" y="3950902"/>
            <a:ext cx="159701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b="1" dirty="0" smtClean="0"/>
              <a:t>Cœur</a:t>
            </a:r>
          </a:p>
          <a:p>
            <a:r>
              <a:rPr lang="fr-FR" sz="2400" b="1" dirty="0" smtClean="0"/>
              <a:t>Logos</a:t>
            </a:r>
          </a:p>
          <a:p>
            <a:r>
              <a:rPr lang="fr-FR" sz="2400" b="1" dirty="0" smtClean="0"/>
              <a:t>créativité</a:t>
            </a:r>
            <a:endParaRPr lang="fr-FR" sz="2400" b="1" dirty="0"/>
          </a:p>
        </p:txBody>
      </p:sp>
      <p:sp>
        <p:nvSpPr>
          <p:cNvPr id="3" name="Ellipse 2"/>
          <p:cNvSpPr/>
          <p:nvPr/>
        </p:nvSpPr>
        <p:spPr>
          <a:xfrm>
            <a:off x="8952271" y="3221555"/>
            <a:ext cx="2996106" cy="290536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smtClean="0">
                <a:solidFill>
                  <a:schemeClr val="bg1"/>
                </a:solidFill>
              </a:rPr>
              <a:t>Personne vraie</a:t>
            </a:r>
          </a:p>
          <a:p>
            <a:pPr algn="ctr"/>
            <a:r>
              <a:rPr lang="fr-FR" sz="2000" b="1" dirty="0" smtClean="0">
                <a:solidFill>
                  <a:schemeClr val="bg1"/>
                </a:solidFill>
              </a:rPr>
              <a:t>(naturelle)</a:t>
            </a:r>
            <a:endParaRPr lang="fr-FR" sz="2000" b="1" dirty="0">
              <a:solidFill>
                <a:schemeClr val="bg1"/>
              </a:solidFill>
            </a:endParaRPr>
          </a:p>
        </p:txBody>
      </p:sp>
      <p:cxnSp>
        <p:nvCxnSpPr>
          <p:cNvPr id="23" name="Connecteur droit avec flèche 22"/>
          <p:cNvCxnSpPr/>
          <p:nvPr/>
        </p:nvCxnSpPr>
        <p:spPr>
          <a:xfrm>
            <a:off x="9088021" y="3469660"/>
            <a:ext cx="1108312" cy="850575"/>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6" name="Connecteur droit avec flèche 25"/>
          <p:cNvCxnSpPr/>
          <p:nvPr/>
        </p:nvCxnSpPr>
        <p:spPr>
          <a:xfrm>
            <a:off x="8296578" y="4587393"/>
            <a:ext cx="1108312"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6" name="Connecteur droit avec flèche 35"/>
          <p:cNvCxnSpPr/>
          <p:nvPr/>
        </p:nvCxnSpPr>
        <p:spPr>
          <a:xfrm>
            <a:off x="10450324" y="1086280"/>
            <a:ext cx="2" cy="32339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347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2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2000"/>
                                        <p:tgtEl>
                                          <p:spTgt spid="1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20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bg/>
                                          </p:spTgt>
                                        </p:tgtEl>
                                        <p:attrNameLst>
                                          <p:attrName>style.visibility</p:attrName>
                                        </p:attrNameLst>
                                      </p:cBhvr>
                                      <p:to>
                                        <p:strVal val="visible"/>
                                      </p:to>
                                    </p:set>
                                    <p:animEffect transition="in" filter="fade">
                                      <p:cBhvr>
                                        <p:cTn id="40" dur="2000"/>
                                        <p:tgtEl>
                                          <p:spTgt spid="19">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20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bg/>
                                          </p:spTgt>
                                        </p:tgtEl>
                                        <p:attrNameLst>
                                          <p:attrName>style.visibility</p:attrName>
                                        </p:attrNameLst>
                                      </p:cBhvr>
                                      <p:to>
                                        <p:strVal val="visible"/>
                                      </p:to>
                                    </p:set>
                                    <p:animEffect transition="in" filter="fade">
                                      <p:cBhvr>
                                        <p:cTn id="53" dur="2000"/>
                                        <p:tgtEl>
                                          <p:spTgt spid="22">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2000"/>
                                        <p:tgtEl>
                                          <p:spTgt spid="22">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xEl>
                                              <p:pRg st="1" end="1"/>
                                            </p:txEl>
                                          </p:spTgt>
                                        </p:tgtEl>
                                        <p:attrNameLst>
                                          <p:attrName>style.visibility</p:attrName>
                                        </p:attrNameLst>
                                      </p:cBhvr>
                                      <p:to>
                                        <p:strVal val="visible"/>
                                      </p:to>
                                    </p:set>
                                    <p:animEffect transition="in" filter="fade">
                                      <p:cBhvr>
                                        <p:cTn id="59" dur="2000"/>
                                        <p:tgtEl>
                                          <p:spTgt spid="22">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xEl>
                                              <p:pRg st="2" end="2"/>
                                            </p:txEl>
                                          </p:spTgt>
                                        </p:tgtEl>
                                        <p:attrNameLst>
                                          <p:attrName>style.visibility</p:attrName>
                                        </p:attrNameLst>
                                      </p:cBhvr>
                                      <p:to>
                                        <p:strVal val="visible"/>
                                      </p:to>
                                    </p:set>
                                    <p:animEffect transition="in" filter="fade">
                                      <p:cBhvr>
                                        <p:cTn id="62" dur="2000"/>
                                        <p:tgtEl>
                                          <p:spTgt spid="2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bg/>
                                          </p:spTgt>
                                        </p:tgtEl>
                                        <p:attrNameLst>
                                          <p:attrName>style.visibility</p:attrName>
                                        </p:attrNameLst>
                                      </p:cBhvr>
                                      <p:to>
                                        <p:strVal val="visible"/>
                                      </p:to>
                                    </p:set>
                                    <p:animEffect transition="in" filter="fade">
                                      <p:cBhvr>
                                        <p:cTn id="72" dur="2000"/>
                                        <p:tgtEl>
                                          <p:spTgt spid="21">
                                            <p:bg/>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2000"/>
                                        <p:tgtEl>
                                          <p:spTgt spid="2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bg/>
                                          </p:spTgt>
                                        </p:tgtEl>
                                        <p:attrNameLst>
                                          <p:attrName>style.visibility</p:attrName>
                                        </p:attrNameLst>
                                      </p:cBhvr>
                                      <p:to>
                                        <p:strVal val="visible"/>
                                      </p:to>
                                    </p:set>
                                    <p:animEffect transition="in" filter="fade">
                                      <p:cBhvr>
                                        <p:cTn id="80" dur="2000"/>
                                        <p:tgtEl>
                                          <p:spTgt spid="20">
                                            <p:bg/>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
                                            <p:txEl>
                                              <p:pRg st="0" end="0"/>
                                            </p:txEl>
                                          </p:spTgt>
                                        </p:tgtEl>
                                        <p:attrNameLst>
                                          <p:attrName>style.visibility</p:attrName>
                                        </p:attrNameLst>
                                      </p:cBhvr>
                                      <p:to>
                                        <p:strVal val="visible"/>
                                      </p:to>
                                    </p:set>
                                    <p:animEffect transition="in" filter="fade">
                                      <p:cBhvr>
                                        <p:cTn id="83"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2" grpId="0" animBg="1"/>
      <p:bldP spid="13" grpId="0" animBg="1"/>
      <p:bldP spid="14" grpId="0" animBg="1"/>
      <p:bldP spid="15" grpId="0" animBg="1"/>
      <p:bldP spid="16" grpId="0" build="allAtOnce"/>
      <p:bldP spid="17" grpId="0" build="allAtOnce"/>
      <p:bldP spid="18" grpId="0" build="allAtOnce"/>
      <p:bldP spid="19" grpId="0" build="allAtOnce" animBg="1"/>
      <p:bldP spid="20" grpId="0" build="allAtOnce" animBg="1"/>
      <p:bldP spid="21" grpId="0" build="allAtOnce" animBg="1"/>
      <p:bldP spid="22"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uropamagna.org/images/calendrier2003/4sa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6372" y="2166140"/>
            <a:ext cx="8930023" cy="425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p:nvSpPr>
        <p:spPr>
          <a:xfrm>
            <a:off x="1562107" y="709448"/>
            <a:ext cx="10435452" cy="575686"/>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smtClean="0"/>
              <a:t>Le mouvement naturel des choses et de l’être humain</a:t>
            </a:r>
            <a:endParaRPr lang="fr-FR" sz="2800" b="1" dirty="0"/>
          </a:p>
        </p:txBody>
      </p:sp>
    </p:spTree>
    <p:extLst>
      <p:ext uri="{BB962C8B-B14F-4D97-AF65-F5344CB8AC3E}">
        <p14:creationId xmlns:p14="http://schemas.microsoft.com/office/powerpoint/2010/main" val="809854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1"/>
          <p:cNvSpPr txBox="1">
            <a:spLocks noChangeArrowheads="1"/>
          </p:cNvSpPr>
          <p:nvPr/>
        </p:nvSpPr>
        <p:spPr>
          <a:xfrm>
            <a:off x="1596651" y="560438"/>
            <a:ext cx="10544652" cy="744213"/>
          </a:xfrm>
          <a:prstGeom prst="rect">
            <a:avLst/>
          </a:prstGeom>
          <a:noFill/>
        </p:spPr>
        <p:style>
          <a:lnRef idx="0">
            <a:schemeClr val="accent3"/>
          </a:lnRef>
          <a:fillRef idx="3">
            <a:schemeClr val="accent3"/>
          </a:fillRef>
          <a:effectRef idx="3">
            <a:schemeClr val="accent3"/>
          </a:effectRef>
          <a:fontRef idx="minor">
            <a:schemeClr val="lt1"/>
          </a:fontRef>
        </p:style>
        <p:txBody>
          <a:bodyPr/>
          <a:lstStyle/>
          <a:p>
            <a:pPr marL="54864" fontAlgn="auto">
              <a:spcAft>
                <a:spcPts val="0"/>
              </a:spcAft>
              <a:defRPr/>
            </a:pPr>
            <a:r>
              <a:rPr lang="fr-FR" sz="4800" dirty="0">
                <a:solidFill>
                  <a:srgbClr val="002060"/>
                </a:solidFill>
                <a:effectLst>
                  <a:outerShdw blurRad="38100" dist="25500" dir="5400000" algn="tl" rotWithShape="0">
                    <a:srgbClr val="000000">
                      <a:satMod val="180000"/>
                      <a:alpha val="75000"/>
                    </a:srgbClr>
                  </a:outerShdw>
                </a:effectLst>
                <a:ea typeface="+mj-ea"/>
                <a:cs typeface="+mj-cs"/>
              </a:rPr>
              <a:t>O</a:t>
            </a:r>
            <a:r>
              <a:rPr lang="fr-FR" sz="4800" dirty="0" err="1">
                <a:solidFill>
                  <a:srgbClr val="002060"/>
                </a:solidFill>
                <a:effectLst>
                  <a:outerShdw blurRad="38100" dist="25500" dir="5400000" algn="tl" rotWithShape="0">
                    <a:srgbClr val="000000">
                      <a:satMod val="180000"/>
                      <a:alpha val="75000"/>
                    </a:srgbClr>
                  </a:outerShdw>
                </a:effectLst>
                <a:ea typeface="+mj-ea"/>
                <a:cs typeface="+mj-cs"/>
              </a:rPr>
              <a:t>rdre</a:t>
            </a:r>
            <a:r>
              <a:rPr lang="fr-FR" sz="4800" dirty="0">
                <a:solidFill>
                  <a:srgbClr val="002060"/>
                </a:solidFill>
                <a:effectLst>
                  <a:outerShdw blurRad="38100" dist="25500" dir="5400000" algn="tl" rotWithShape="0">
                    <a:srgbClr val="000000">
                      <a:satMod val="180000"/>
                      <a:alpha val="75000"/>
                    </a:srgbClr>
                  </a:outerShdw>
                </a:effectLst>
                <a:ea typeface="+mj-ea"/>
                <a:cs typeface="+mj-cs"/>
              </a:rPr>
              <a:t> naturel dans l’univers</a:t>
            </a:r>
            <a:r>
              <a:rPr lang="en-US" sz="4800" dirty="0">
                <a:solidFill>
                  <a:srgbClr val="002060"/>
                </a:solidFill>
                <a:effectLst>
                  <a:outerShdw blurRad="38100" dist="25500" dir="5400000" algn="tl" rotWithShape="0">
                    <a:srgbClr val="000000">
                      <a:satMod val="180000"/>
                      <a:alpha val="75000"/>
                    </a:srgbClr>
                  </a:outerShdw>
                </a:effectLst>
                <a:ea typeface="+mj-ea"/>
                <a:cs typeface="+mj-cs"/>
              </a:rPr>
              <a:t> </a:t>
            </a:r>
          </a:p>
        </p:txBody>
      </p:sp>
      <p:grpSp>
        <p:nvGrpSpPr>
          <p:cNvPr id="7" name="Group 33"/>
          <p:cNvGrpSpPr>
            <a:grpSpLocks/>
          </p:cNvGrpSpPr>
          <p:nvPr/>
        </p:nvGrpSpPr>
        <p:grpSpPr bwMode="auto">
          <a:xfrm>
            <a:off x="1092334" y="4943476"/>
            <a:ext cx="9372467" cy="1770063"/>
            <a:chOff x="506" y="3030"/>
            <a:chExt cx="4822" cy="1115"/>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9"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483" y="3138"/>
              <a:ext cx="482"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Mars</a:t>
              </a:r>
            </a:p>
          </p:txBody>
        </p:sp>
        <p:sp>
          <p:nvSpPr>
            <p:cNvPr id="13" name="Text Box 39"/>
            <p:cNvSpPr txBox="1">
              <a:spLocks noChangeArrowheads="1"/>
            </p:cNvSpPr>
            <p:nvPr/>
          </p:nvSpPr>
          <p:spPr bwMode="auto">
            <a:xfrm>
              <a:off x="4326" y="3146"/>
              <a:ext cx="637"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Jupiter</a:t>
              </a:r>
            </a:p>
          </p:txBody>
        </p:sp>
        <p:sp>
          <p:nvSpPr>
            <p:cNvPr id="14" name="Text Box 40"/>
            <p:cNvSpPr txBox="1">
              <a:spLocks noChangeArrowheads="1"/>
            </p:cNvSpPr>
            <p:nvPr/>
          </p:nvSpPr>
          <p:spPr bwMode="auto">
            <a:xfrm>
              <a:off x="506" y="3901"/>
              <a:ext cx="4822" cy="24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auto">
                <a:lnSpc>
                  <a:spcPct val="80000"/>
                </a:lnSpc>
                <a:spcBef>
                  <a:spcPts val="0"/>
                </a:spcBef>
                <a:spcAft>
                  <a:spcPts val="0"/>
                </a:spcAft>
                <a:defRPr/>
              </a:pPr>
              <a:r>
                <a:rPr lang="fr-FR" sz="2400" b="1" dirty="0" smtClean="0">
                  <a:solidFill>
                    <a:srgbClr val="00B0F0"/>
                  </a:solidFill>
                  <a:effectLst>
                    <a:outerShdw blurRad="38100" dist="38100" dir="2700000" algn="tl">
                      <a:srgbClr val="000000"/>
                    </a:outerShdw>
                  </a:effectLst>
                  <a:latin typeface="+mn-lt"/>
                </a:rPr>
                <a:t>Corps en relation - Ordre</a:t>
              </a:r>
              <a:r>
                <a:rPr lang="en-US" sz="2400" b="1" dirty="0" smtClean="0">
                  <a:solidFill>
                    <a:srgbClr val="00B0F0"/>
                  </a:solidFill>
                  <a:effectLst>
                    <a:outerShdw blurRad="38100" dist="38100" dir="2700000" algn="tl">
                      <a:srgbClr val="000000"/>
                    </a:outerShdw>
                  </a:effectLst>
                  <a:latin typeface="+mn-lt"/>
                </a:rPr>
                <a:t> </a:t>
              </a:r>
              <a:r>
                <a:rPr lang="en-US" sz="2400" b="1" dirty="0">
                  <a:solidFill>
                    <a:srgbClr val="00B0F0"/>
                  </a:solidFill>
                  <a:effectLst>
                    <a:outerShdw blurRad="38100" dist="38100" dir="2700000" algn="tl">
                      <a:srgbClr val="000000"/>
                    </a:outerShdw>
                  </a:effectLst>
                  <a:latin typeface="+mn-lt"/>
                </a:rPr>
                <a:t>horizontal </a:t>
              </a:r>
              <a:r>
                <a:rPr lang="en-US" sz="2400" b="1" dirty="0" smtClean="0">
                  <a:solidFill>
                    <a:srgbClr val="00B0F0"/>
                  </a:solidFill>
                  <a:effectLst>
                    <a:outerShdw blurRad="38100" dist="38100" dir="2700000" algn="tl">
                      <a:srgbClr val="000000"/>
                    </a:outerShdw>
                  </a:effectLst>
                  <a:latin typeface="+mn-lt"/>
                </a:rPr>
                <a:t>(</a:t>
              </a:r>
              <a:r>
                <a:rPr lang="en-US" sz="2400" b="1" dirty="0" err="1" smtClean="0">
                  <a:solidFill>
                    <a:srgbClr val="00B0F0"/>
                  </a:solidFill>
                  <a:effectLst>
                    <a:outerShdw blurRad="38100" dist="38100" dir="2700000" algn="tl">
                      <a:srgbClr val="000000"/>
                    </a:outerShdw>
                  </a:effectLst>
                  <a:latin typeface="+mn-lt"/>
                </a:rPr>
                <a:t>révolution</a:t>
              </a:r>
              <a:r>
                <a:rPr lang="en-US" sz="2400" b="1" dirty="0" smtClean="0">
                  <a:solidFill>
                    <a:srgbClr val="00B0F0"/>
                  </a:solidFill>
                  <a:effectLst>
                    <a:outerShdw blurRad="38100" dist="38100" dir="2700000" algn="tl">
                      <a:srgbClr val="000000"/>
                    </a:outerShdw>
                  </a:effectLst>
                  <a:latin typeface="+mn-lt"/>
                </a:rPr>
                <a:t> </a:t>
              </a:r>
              <a:r>
                <a:rPr lang="en-US" sz="2400" b="1" dirty="0" err="1" smtClean="0">
                  <a:solidFill>
                    <a:srgbClr val="00B0F0"/>
                  </a:solidFill>
                  <a:effectLst>
                    <a:outerShdw blurRad="38100" dist="38100" dir="2700000" algn="tl">
                      <a:srgbClr val="000000"/>
                    </a:outerShdw>
                  </a:effectLst>
                  <a:latin typeface="+mn-lt"/>
                </a:rPr>
                <a:t>naturelle</a:t>
              </a:r>
              <a:r>
                <a:rPr lang="en-US" sz="2400" b="1" dirty="0" smtClean="0">
                  <a:solidFill>
                    <a:srgbClr val="00B0F0"/>
                  </a:solidFill>
                  <a:effectLst>
                    <a:outerShdw blurRad="38100" dist="38100" dir="2700000" algn="tl">
                      <a:srgbClr val="000000"/>
                    </a:outerShdw>
                  </a:effectLst>
                  <a:latin typeface="+mn-lt"/>
                </a:rPr>
                <a:t>)</a:t>
              </a:r>
              <a:endParaRPr lang="en-US" sz="2400" b="1" dirty="0">
                <a:solidFill>
                  <a:srgbClr val="00B0F0"/>
                </a:solidFill>
                <a:effectLst>
                  <a:outerShdw blurRad="38100" dist="38100" dir="2700000" algn="tl">
                    <a:srgbClr val="000000"/>
                  </a:outerShdw>
                </a:effectLst>
                <a:latin typeface="+mn-lt"/>
              </a:endParaRPr>
            </a:p>
          </p:txBody>
        </p:sp>
        <p:pic>
          <p:nvPicPr>
            <p:cNvPr id="15"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671" y="3125"/>
              <a:ext cx="1080" cy="327"/>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fr-FR" sz="2800" b="1" dirty="0">
                  <a:solidFill>
                    <a:schemeClr val="tx2"/>
                  </a:solidFill>
                  <a:effectLst>
                    <a:outerShdw blurRad="38100" dist="38100" dir="2700000" algn="tl">
                      <a:srgbClr val="000000"/>
                    </a:outerShdw>
                  </a:effectLst>
                  <a:latin typeface="+mn-lt"/>
                </a:rPr>
                <a:t>Mercure</a:t>
              </a:r>
            </a:p>
          </p:txBody>
        </p:sp>
        <p:sp>
          <p:nvSpPr>
            <p:cNvPr id="17" name="Text Box 43"/>
            <p:cNvSpPr txBox="1">
              <a:spLocks noChangeArrowheads="1"/>
            </p:cNvSpPr>
            <p:nvPr/>
          </p:nvSpPr>
          <p:spPr bwMode="auto">
            <a:xfrm>
              <a:off x="1728" y="3138"/>
              <a:ext cx="612"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a:solidFill>
                    <a:schemeClr val="tx2"/>
                  </a:solidFill>
                  <a:effectLst>
                    <a:outerShdw blurRad="38100" dist="38100" dir="2700000" algn="tl">
                      <a:srgbClr val="000000"/>
                    </a:outerShdw>
                  </a:effectLst>
                  <a:latin typeface="+mn-lt"/>
                </a:rPr>
                <a:t>Vénus</a:t>
              </a:r>
            </a:p>
          </p:txBody>
        </p:sp>
      </p:grpSp>
      <p:grpSp>
        <p:nvGrpSpPr>
          <p:cNvPr id="18" name="Group 44"/>
          <p:cNvGrpSpPr>
            <a:grpSpLocks/>
          </p:cNvGrpSpPr>
          <p:nvPr/>
        </p:nvGrpSpPr>
        <p:grpSpPr bwMode="auto">
          <a:xfrm>
            <a:off x="2050026" y="1401763"/>
            <a:ext cx="4628058" cy="5016500"/>
            <a:chOff x="744" y="816"/>
            <a:chExt cx="2795"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2" name="Picture 48" descr="blue green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6" name="Text Box 52"/>
            <p:cNvSpPr txBox="1">
              <a:spLocks noChangeArrowheads="1"/>
            </p:cNvSpPr>
            <p:nvPr/>
          </p:nvSpPr>
          <p:spPr bwMode="auto">
            <a:xfrm>
              <a:off x="2382" y="1520"/>
              <a:ext cx="959" cy="49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en-US" sz="2800" b="1" dirty="0">
                  <a:solidFill>
                    <a:schemeClr val="tx2"/>
                  </a:solidFill>
                  <a:effectLst>
                    <a:outerShdw blurRad="38100" dist="38100" dir="2700000" algn="tl">
                      <a:srgbClr val="000000"/>
                    </a:outerShdw>
                  </a:effectLst>
                  <a:latin typeface="+mn-lt"/>
                </a:rPr>
                <a:t>Centre de </a:t>
              </a:r>
              <a:br>
                <a:rPr lang="en-US" sz="2800" b="1" dirty="0">
                  <a:solidFill>
                    <a:schemeClr val="tx2"/>
                  </a:solidFill>
                  <a:effectLst>
                    <a:outerShdw blurRad="38100" dist="38100" dir="2700000" algn="tl">
                      <a:srgbClr val="000000"/>
                    </a:outerShdw>
                  </a:effectLst>
                  <a:latin typeface="+mn-lt"/>
                </a:rPr>
              </a:br>
              <a:r>
                <a:rPr lang="en-US" sz="2800" b="1" dirty="0">
                  <a:solidFill>
                    <a:schemeClr val="tx2"/>
                  </a:solidFill>
                  <a:effectLst>
                    <a:outerShdw blurRad="38100" dist="38100" dir="2700000" algn="tl">
                      <a:srgbClr val="000000"/>
                    </a:outerShdw>
                  </a:effectLst>
                  <a:latin typeface="+mn-lt"/>
                </a:rPr>
                <a:t>la </a:t>
              </a:r>
              <a:r>
                <a:rPr lang="fr-FR" sz="2800" b="1" dirty="0">
                  <a:solidFill>
                    <a:schemeClr val="tx2"/>
                  </a:solidFill>
                  <a:effectLst>
                    <a:outerShdw blurRad="38100" dist="38100" dir="2700000" algn="tl">
                      <a:srgbClr val="000000"/>
                    </a:outerShdw>
                  </a:effectLst>
                  <a:latin typeface="+mn-lt"/>
                </a:rPr>
                <a:t>galaxie</a:t>
              </a:r>
            </a:p>
          </p:txBody>
        </p:sp>
        <p:sp>
          <p:nvSpPr>
            <p:cNvPr id="27" name="Text Box 53"/>
            <p:cNvSpPr txBox="1">
              <a:spLocks noChangeArrowheads="1"/>
            </p:cNvSpPr>
            <p:nvPr/>
          </p:nvSpPr>
          <p:spPr bwMode="auto">
            <a:xfrm>
              <a:off x="2560" y="2432"/>
              <a:ext cx="635" cy="330"/>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chemeClr val="tx2"/>
                  </a:solidFill>
                  <a:effectLst>
                    <a:outerShdw blurRad="38100" dist="38100" dir="2700000" algn="tl">
                      <a:srgbClr val="C0C0C0"/>
                    </a:outerShdw>
                  </a:effectLst>
                </a:rPr>
                <a:t> </a:t>
              </a:r>
              <a:r>
                <a:rPr lang="en-US" sz="2000" b="1">
                  <a:solidFill>
                    <a:schemeClr val="tx2"/>
                  </a:solidFill>
                  <a:effectLst>
                    <a:outerShdw blurRad="38100" dist="38100" dir="2700000" algn="tl">
                      <a:srgbClr val="C0C0C0"/>
                    </a:outerShdw>
                  </a:effectLst>
                </a:rPr>
                <a:t>Soleil</a:t>
              </a:r>
              <a:endParaRPr lang="en-US" sz="2800" b="1">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Terre</a:t>
              </a:r>
            </a:p>
          </p:txBody>
        </p:sp>
      </p:grpSp>
      <p:grpSp>
        <p:nvGrpSpPr>
          <p:cNvPr id="29" name="Group 55"/>
          <p:cNvGrpSpPr>
            <a:grpSpLocks/>
          </p:cNvGrpSpPr>
          <p:nvPr/>
        </p:nvGrpSpPr>
        <p:grpSpPr bwMode="auto">
          <a:xfrm>
            <a:off x="8180008" y="1874418"/>
            <a:ext cx="3427898" cy="2620963"/>
            <a:chOff x="4212" y="885"/>
            <a:chExt cx="1977" cy="1651"/>
          </a:xfrm>
        </p:grpSpPr>
        <p:sp>
          <p:nvSpPr>
            <p:cNvPr id="30" name="Text Box 56"/>
            <p:cNvSpPr txBox="1">
              <a:spLocks noChangeArrowheads="1"/>
            </p:cNvSpPr>
            <p:nvPr/>
          </p:nvSpPr>
          <p:spPr bwMode="auto">
            <a:xfrm>
              <a:off x="4212" y="1896"/>
              <a:ext cx="1977" cy="640"/>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2000" b="1" dirty="0" smtClean="0">
                  <a:solidFill>
                    <a:srgbClr val="00B050"/>
                  </a:solidFill>
                  <a:effectLst>
                    <a:outerShdw blurRad="38100" dist="38100" dir="2700000" algn="tl">
                      <a:srgbClr val="C0C0C0"/>
                    </a:outerShdw>
                  </a:effectLst>
                  <a:latin typeface="+mn-lt"/>
                </a:rPr>
                <a:t>Corps individuel de vérité </a:t>
              </a:r>
            </a:p>
            <a:p>
              <a:pPr algn="ctr"/>
              <a:r>
                <a:rPr lang="fr-FR" sz="2000" b="1" dirty="0" smtClean="0">
                  <a:solidFill>
                    <a:srgbClr val="00B050"/>
                  </a:solidFill>
                  <a:effectLst>
                    <a:outerShdw blurRad="38100" dist="38100" dir="2700000" algn="tl">
                      <a:srgbClr val="C0C0C0"/>
                    </a:outerShdw>
                  </a:effectLst>
                  <a:latin typeface="+mn-lt"/>
                </a:rPr>
                <a:t>Ordre individuel</a:t>
              </a:r>
            </a:p>
            <a:p>
              <a:pPr algn="ctr"/>
              <a:r>
                <a:rPr lang="fr-FR" sz="2000" b="1" dirty="0" smtClean="0">
                  <a:solidFill>
                    <a:srgbClr val="00B050"/>
                  </a:solidFill>
                  <a:effectLst>
                    <a:outerShdw blurRad="38100" dist="38100" dir="2700000" algn="tl">
                      <a:srgbClr val="C0C0C0"/>
                    </a:outerShdw>
                  </a:effectLst>
                  <a:latin typeface="+mn-lt"/>
                </a:rPr>
                <a:t>(rotation naturelle)</a:t>
              </a:r>
              <a:endParaRPr lang="en-US" sz="2000" b="1" dirty="0">
                <a:solidFill>
                  <a:srgbClr val="00B050"/>
                </a:solidFill>
                <a:effectLst>
                  <a:outerShdw blurRad="38100" dist="38100" dir="2700000" algn="tl">
                    <a:srgbClr val="C0C0C0"/>
                  </a:outerShdw>
                </a:effectLst>
                <a:latin typeface="+mn-l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Ellipse 1"/>
          <p:cNvSpPr/>
          <p:nvPr/>
        </p:nvSpPr>
        <p:spPr>
          <a:xfrm>
            <a:off x="9186254" y="2427708"/>
            <a:ext cx="903922" cy="872705"/>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7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anim calcmode="lin" valueType="num">
                                      <p:cBhvr>
                                        <p:cTn id="13" dur="1000" fill="hold"/>
                                        <p:tgtEl>
                                          <p:spTgt spid="29"/>
                                        </p:tgtEl>
                                        <p:attrNameLst>
                                          <p:attrName>style.rotation</p:attrName>
                                        </p:attrNameLst>
                                      </p:cBhvr>
                                      <p:tavLst>
                                        <p:tav tm="0">
                                          <p:val>
                                            <p:fltVal val="90"/>
                                          </p:val>
                                        </p:tav>
                                        <p:tav tm="100000">
                                          <p:val>
                                            <p:fltVal val="0"/>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1"/>
          <p:cNvSpPr txBox="1">
            <a:spLocks noChangeArrowheads="1"/>
          </p:cNvSpPr>
          <p:nvPr/>
        </p:nvSpPr>
        <p:spPr>
          <a:xfrm>
            <a:off x="1596651" y="662153"/>
            <a:ext cx="10544652" cy="771141"/>
          </a:xfrm>
          <a:prstGeom prst="rect">
            <a:avLst/>
          </a:prstGeom>
          <a:noFill/>
        </p:spPr>
        <p:style>
          <a:lnRef idx="0">
            <a:schemeClr val="accent3"/>
          </a:lnRef>
          <a:fillRef idx="3">
            <a:schemeClr val="accent3"/>
          </a:fillRef>
          <a:effectRef idx="3">
            <a:schemeClr val="accent3"/>
          </a:effectRef>
          <a:fontRef idx="minor">
            <a:schemeClr val="lt1"/>
          </a:fontRef>
        </p:style>
        <p:txBody>
          <a:bodyPr/>
          <a:lstStyle/>
          <a:p>
            <a:pPr marL="54864" fontAlgn="auto">
              <a:spcAft>
                <a:spcPts val="0"/>
              </a:spcAft>
              <a:defRPr/>
            </a:pPr>
            <a:r>
              <a:rPr lang="fr-FR" sz="2000" dirty="0">
                <a:solidFill>
                  <a:srgbClr val="002060"/>
                </a:solidFill>
                <a:effectLst>
                  <a:outerShdw blurRad="38100" dist="25500" dir="5400000" algn="tl" rotWithShape="0">
                    <a:srgbClr val="000000">
                      <a:satMod val="180000"/>
                      <a:alpha val="75000"/>
                    </a:srgbClr>
                  </a:outerShdw>
                </a:effectLst>
                <a:ea typeface="+mj-ea"/>
                <a:cs typeface="+mj-cs"/>
              </a:rPr>
              <a:t>Ordre naturel dans </a:t>
            </a:r>
            <a:r>
              <a:rPr lang="fr-FR" sz="2000" dirty="0" smtClean="0">
                <a:solidFill>
                  <a:srgbClr val="002060"/>
                </a:solidFill>
                <a:effectLst>
                  <a:outerShdw blurRad="38100" dist="25500" dir="5400000" algn="tl" rotWithShape="0">
                    <a:srgbClr val="000000">
                      <a:satMod val="180000"/>
                      <a:alpha val="75000"/>
                    </a:srgbClr>
                  </a:outerShdw>
                </a:effectLst>
                <a:ea typeface="+mj-ea"/>
                <a:cs typeface="+mj-cs"/>
              </a:rPr>
              <a:t>la société (des êtres sains dans un corps social sain)</a:t>
            </a:r>
            <a:endParaRPr lang="en-US" sz="2000" dirty="0">
              <a:solidFill>
                <a:srgbClr val="002060"/>
              </a:solidFill>
              <a:effectLst>
                <a:outerShdw blurRad="38100" dist="25500" dir="5400000" algn="tl" rotWithShape="0">
                  <a:srgbClr val="000000">
                    <a:satMod val="180000"/>
                    <a:alpha val="75000"/>
                  </a:srgbClr>
                </a:outerShdw>
              </a:effectLst>
              <a:ea typeface="+mj-ea"/>
              <a:cs typeface="+mj-cs"/>
            </a:endParaRPr>
          </a:p>
        </p:txBody>
      </p:sp>
      <p:grpSp>
        <p:nvGrpSpPr>
          <p:cNvPr id="7" name="Group 33"/>
          <p:cNvGrpSpPr>
            <a:grpSpLocks/>
          </p:cNvGrpSpPr>
          <p:nvPr/>
        </p:nvGrpSpPr>
        <p:grpSpPr bwMode="auto">
          <a:xfrm>
            <a:off x="1092334" y="4943476"/>
            <a:ext cx="9372467" cy="1770063"/>
            <a:chOff x="506" y="3030"/>
            <a:chExt cx="4822" cy="1115"/>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9"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633" y="3138"/>
              <a:ext cx="243"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err="1" smtClean="0">
                  <a:solidFill>
                    <a:schemeClr val="tx2"/>
                  </a:solidFill>
                  <a:effectLst>
                    <a:outerShdw blurRad="38100" dist="38100" dir="2700000" algn="tl">
                      <a:srgbClr val="000000"/>
                    </a:outerShdw>
                  </a:effectLst>
                  <a:latin typeface="+mn-lt"/>
                </a:rPr>
                <a:t>Fr</a:t>
              </a:r>
              <a:endParaRPr lang="en-US" sz="2800" b="1" dirty="0">
                <a:solidFill>
                  <a:schemeClr val="tx2"/>
                </a:solidFill>
                <a:effectLst>
                  <a:outerShdw blurRad="38100" dist="38100" dir="2700000" algn="tl">
                    <a:srgbClr val="000000"/>
                  </a:outerShdw>
                </a:effectLst>
                <a:latin typeface="+mn-lt"/>
              </a:endParaRPr>
            </a:p>
          </p:txBody>
        </p:sp>
        <p:sp>
          <p:nvSpPr>
            <p:cNvPr id="13" name="Text Box 39"/>
            <p:cNvSpPr txBox="1">
              <a:spLocks noChangeArrowheads="1"/>
            </p:cNvSpPr>
            <p:nvPr/>
          </p:nvSpPr>
          <p:spPr bwMode="auto">
            <a:xfrm>
              <a:off x="4594" y="3136"/>
              <a:ext cx="250"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err="1" smtClean="0">
                  <a:solidFill>
                    <a:schemeClr val="tx2"/>
                  </a:solidFill>
                  <a:effectLst>
                    <a:outerShdw blurRad="38100" dist="38100" dir="2700000" algn="tl">
                      <a:srgbClr val="000000"/>
                    </a:outerShdw>
                  </a:effectLst>
                  <a:latin typeface="+mn-lt"/>
                </a:rPr>
                <a:t>Sr</a:t>
              </a:r>
              <a:endParaRPr lang="en-US" sz="2800" b="1" dirty="0">
                <a:solidFill>
                  <a:schemeClr val="tx2"/>
                </a:solidFill>
                <a:effectLst>
                  <a:outerShdw blurRad="38100" dist="38100" dir="2700000" algn="tl">
                    <a:srgbClr val="000000"/>
                  </a:outerShdw>
                </a:effectLst>
                <a:latin typeface="+mn-lt"/>
              </a:endParaRPr>
            </a:p>
          </p:txBody>
        </p:sp>
        <p:sp>
          <p:nvSpPr>
            <p:cNvPr id="14" name="Text Box 40"/>
            <p:cNvSpPr txBox="1">
              <a:spLocks noChangeArrowheads="1"/>
            </p:cNvSpPr>
            <p:nvPr/>
          </p:nvSpPr>
          <p:spPr bwMode="auto">
            <a:xfrm>
              <a:off x="506" y="3901"/>
              <a:ext cx="4822" cy="24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auto">
                <a:lnSpc>
                  <a:spcPct val="80000"/>
                </a:lnSpc>
                <a:spcBef>
                  <a:spcPts val="0"/>
                </a:spcBef>
                <a:spcAft>
                  <a:spcPts val="0"/>
                </a:spcAft>
                <a:defRPr/>
              </a:pPr>
              <a:r>
                <a:rPr lang="fr-FR" sz="2400" b="1" dirty="0" smtClean="0">
                  <a:solidFill>
                    <a:srgbClr val="00B0F0"/>
                  </a:solidFill>
                  <a:effectLst>
                    <a:outerShdw blurRad="38100" dist="38100" dir="2700000" algn="tl">
                      <a:srgbClr val="000000"/>
                    </a:outerShdw>
                  </a:effectLst>
                  <a:latin typeface="+mn-lt"/>
                </a:rPr>
                <a:t>Corps en relation - Ordre</a:t>
              </a:r>
              <a:r>
                <a:rPr lang="en-US" sz="2400" b="1" dirty="0" smtClean="0">
                  <a:solidFill>
                    <a:srgbClr val="00B0F0"/>
                  </a:solidFill>
                  <a:effectLst>
                    <a:outerShdw blurRad="38100" dist="38100" dir="2700000" algn="tl">
                      <a:srgbClr val="000000"/>
                    </a:outerShdw>
                  </a:effectLst>
                  <a:latin typeface="+mn-lt"/>
                </a:rPr>
                <a:t> </a:t>
              </a:r>
              <a:r>
                <a:rPr lang="en-US" sz="2400" b="1" dirty="0">
                  <a:solidFill>
                    <a:srgbClr val="00B0F0"/>
                  </a:solidFill>
                  <a:effectLst>
                    <a:outerShdw blurRad="38100" dist="38100" dir="2700000" algn="tl">
                      <a:srgbClr val="000000"/>
                    </a:outerShdw>
                  </a:effectLst>
                  <a:latin typeface="+mn-lt"/>
                </a:rPr>
                <a:t>horizontal </a:t>
              </a:r>
              <a:r>
                <a:rPr lang="en-US" sz="2400" b="1" dirty="0" smtClean="0">
                  <a:solidFill>
                    <a:srgbClr val="00B0F0"/>
                  </a:solidFill>
                  <a:effectLst>
                    <a:outerShdw blurRad="38100" dist="38100" dir="2700000" algn="tl">
                      <a:srgbClr val="000000"/>
                    </a:outerShdw>
                  </a:effectLst>
                  <a:latin typeface="+mn-lt"/>
                </a:rPr>
                <a:t>(</a:t>
              </a:r>
              <a:r>
                <a:rPr lang="en-US" sz="2400" b="1" dirty="0" err="1" smtClean="0">
                  <a:solidFill>
                    <a:srgbClr val="00B0F0"/>
                  </a:solidFill>
                  <a:effectLst>
                    <a:outerShdw blurRad="38100" dist="38100" dir="2700000" algn="tl">
                      <a:srgbClr val="000000"/>
                    </a:outerShdw>
                  </a:effectLst>
                  <a:latin typeface="+mn-lt"/>
                </a:rPr>
                <a:t>révolution</a:t>
              </a:r>
              <a:r>
                <a:rPr lang="en-US" sz="2400" b="1" dirty="0" smtClean="0">
                  <a:solidFill>
                    <a:srgbClr val="00B0F0"/>
                  </a:solidFill>
                  <a:effectLst>
                    <a:outerShdw blurRad="38100" dist="38100" dir="2700000" algn="tl">
                      <a:srgbClr val="000000"/>
                    </a:outerShdw>
                  </a:effectLst>
                  <a:latin typeface="+mn-lt"/>
                </a:rPr>
                <a:t> </a:t>
              </a:r>
              <a:r>
                <a:rPr lang="en-US" sz="2400" b="1" dirty="0" err="1" smtClean="0">
                  <a:solidFill>
                    <a:srgbClr val="00B0F0"/>
                  </a:solidFill>
                  <a:effectLst>
                    <a:outerShdw blurRad="38100" dist="38100" dir="2700000" algn="tl">
                      <a:srgbClr val="000000"/>
                    </a:outerShdw>
                  </a:effectLst>
                  <a:latin typeface="+mn-lt"/>
                </a:rPr>
                <a:t>naturelle</a:t>
              </a:r>
              <a:r>
                <a:rPr lang="en-US" sz="2400" b="1" dirty="0" smtClean="0">
                  <a:solidFill>
                    <a:srgbClr val="00B0F0"/>
                  </a:solidFill>
                  <a:effectLst>
                    <a:outerShdw blurRad="38100" dist="38100" dir="2700000" algn="tl">
                      <a:srgbClr val="000000"/>
                    </a:outerShdw>
                  </a:effectLst>
                  <a:latin typeface="+mn-lt"/>
                </a:rPr>
                <a:t>)</a:t>
              </a:r>
              <a:endParaRPr lang="en-US" sz="2400" b="1" dirty="0">
                <a:solidFill>
                  <a:srgbClr val="00B0F0"/>
                </a:solidFill>
                <a:effectLst>
                  <a:outerShdw blurRad="38100" dist="38100" dir="2700000" algn="tl">
                    <a:srgbClr val="000000"/>
                  </a:outerShdw>
                </a:effectLst>
                <a:latin typeface="+mn-lt"/>
              </a:endParaRPr>
            </a:p>
          </p:txBody>
        </p:sp>
        <p:pic>
          <p:nvPicPr>
            <p:cNvPr id="15"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1104" y="3125"/>
              <a:ext cx="424" cy="32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Fr</a:t>
              </a:r>
              <a:endParaRPr lang="fr-FR" sz="2800" b="1" dirty="0">
                <a:solidFill>
                  <a:schemeClr val="tx2"/>
                </a:solidFill>
                <a:effectLst>
                  <a:outerShdw blurRad="38100" dist="38100" dir="2700000" algn="tl">
                    <a:srgbClr val="000000"/>
                  </a:outerShdw>
                </a:effectLst>
                <a:latin typeface="+mn-lt"/>
              </a:endParaRPr>
            </a:p>
          </p:txBody>
        </p:sp>
        <p:sp>
          <p:nvSpPr>
            <p:cNvPr id="17" name="Text Box 43"/>
            <p:cNvSpPr txBox="1">
              <a:spLocks noChangeArrowheads="1"/>
            </p:cNvSpPr>
            <p:nvPr/>
          </p:nvSpPr>
          <p:spPr bwMode="auto">
            <a:xfrm>
              <a:off x="1934" y="3111"/>
              <a:ext cx="250"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Sr</a:t>
              </a:r>
              <a:endParaRPr lang="fr-FR" sz="2800" b="1" dirty="0">
                <a:solidFill>
                  <a:schemeClr val="tx2"/>
                </a:solidFill>
                <a:effectLst>
                  <a:outerShdw blurRad="38100" dist="38100" dir="2700000" algn="tl">
                    <a:srgbClr val="000000"/>
                  </a:outerShdw>
                </a:effectLst>
                <a:latin typeface="+mn-lt"/>
              </a:endParaRPr>
            </a:p>
          </p:txBody>
        </p:sp>
      </p:grpSp>
      <p:grpSp>
        <p:nvGrpSpPr>
          <p:cNvPr id="18" name="Group 44"/>
          <p:cNvGrpSpPr>
            <a:grpSpLocks/>
          </p:cNvGrpSpPr>
          <p:nvPr/>
        </p:nvGrpSpPr>
        <p:grpSpPr bwMode="auto">
          <a:xfrm>
            <a:off x="2050026" y="1401763"/>
            <a:ext cx="4947634" cy="5016500"/>
            <a:chOff x="744" y="816"/>
            <a:chExt cx="2988"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2" name="Picture 48" descr="blue green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6" name="Text Box 52"/>
            <p:cNvSpPr txBox="1">
              <a:spLocks noChangeArrowheads="1"/>
            </p:cNvSpPr>
            <p:nvPr/>
          </p:nvSpPr>
          <p:spPr bwMode="auto">
            <a:xfrm>
              <a:off x="1981" y="1520"/>
              <a:ext cx="1751" cy="2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fr-FR" sz="2800" b="1" dirty="0" smtClean="0">
                  <a:solidFill>
                    <a:schemeClr val="tx2"/>
                  </a:solidFill>
                  <a:effectLst>
                    <a:outerShdw blurRad="38100" dist="38100" dir="2700000" algn="tl">
                      <a:srgbClr val="000000"/>
                    </a:outerShdw>
                  </a:effectLst>
                </a:rPr>
                <a:t>Grands-parents</a:t>
              </a:r>
              <a:endParaRPr lang="fr-FR" sz="2800" b="1" dirty="0">
                <a:solidFill>
                  <a:schemeClr val="tx2"/>
                </a:solidFill>
                <a:effectLst>
                  <a:outerShdw blurRad="38100" dist="38100" dir="2700000" algn="tl">
                    <a:srgbClr val="000000"/>
                  </a:outerShdw>
                </a:effectLst>
                <a:latin typeface="+mn-lt"/>
              </a:endParaRPr>
            </a:p>
          </p:txBody>
        </p:sp>
        <p:sp>
          <p:nvSpPr>
            <p:cNvPr id="27" name="Text Box 53"/>
            <p:cNvSpPr txBox="1">
              <a:spLocks noChangeArrowheads="1"/>
            </p:cNvSpPr>
            <p:nvPr/>
          </p:nvSpPr>
          <p:spPr bwMode="auto">
            <a:xfrm>
              <a:off x="2503" y="2432"/>
              <a:ext cx="692" cy="330"/>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solidFill>
                    <a:schemeClr val="tx2"/>
                  </a:solidFill>
                  <a:effectLst>
                    <a:outerShdw blurRad="38100" dist="38100" dir="2700000" algn="tl">
                      <a:srgbClr val="C0C0C0"/>
                    </a:outerShdw>
                  </a:effectLst>
                </a:rPr>
                <a:t> </a:t>
              </a:r>
              <a:r>
                <a:rPr lang="en-US" sz="2000" b="1" dirty="0" smtClean="0">
                  <a:solidFill>
                    <a:schemeClr val="tx2"/>
                  </a:solidFill>
                  <a:effectLst>
                    <a:outerShdw blurRad="38100" dist="38100" dir="2700000" algn="tl">
                      <a:srgbClr val="C0C0C0"/>
                    </a:outerShdw>
                  </a:effectLst>
                </a:rPr>
                <a:t>Parents</a:t>
              </a:r>
              <a:endParaRPr lang="en-US" sz="2800" b="1" dirty="0">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err="1" smtClean="0">
                  <a:solidFill>
                    <a:schemeClr val="tx2"/>
                  </a:solidFill>
                  <a:effectLst>
                    <a:outerShdw blurRad="38100" dist="38100" dir="2700000" algn="tl">
                      <a:srgbClr val="000000"/>
                    </a:outerShdw>
                  </a:effectLst>
                  <a:latin typeface="+mn-lt"/>
                </a:rPr>
                <a:t>moi</a:t>
              </a:r>
              <a:endParaRPr lang="en-US" sz="2800" b="1" dirty="0">
                <a:solidFill>
                  <a:schemeClr val="tx2"/>
                </a:solidFill>
                <a:effectLst>
                  <a:outerShdw blurRad="38100" dist="38100" dir="2700000" algn="tl">
                    <a:srgbClr val="000000"/>
                  </a:outerShdw>
                </a:effectLst>
                <a:latin typeface="+mn-lt"/>
              </a:endParaRPr>
            </a:p>
          </p:txBody>
        </p:sp>
      </p:grpSp>
      <p:grpSp>
        <p:nvGrpSpPr>
          <p:cNvPr id="29" name="Group 55"/>
          <p:cNvGrpSpPr>
            <a:grpSpLocks/>
          </p:cNvGrpSpPr>
          <p:nvPr/>
        </p:nvGrpSpPr>
        <p:grpSpPr bwMode="auto">
          <a:xfrm>
            <a:off x="8180008" y="1874418"/>
            <a:ext cx="3427898" cy="2620963"/>
            <a:chOff x="4212" y="885"/>
            <a:chExt cx="1977" cy="1651"/>
          </a:xfrm>
        </p:grpSpPr>
        <p:sp>
          <p:nvSpPr>
            <p:cNvPr id="30" name="Text Box 56"/>
            <p:cNvSpPr txBox="1">
              <a:spLocks noChangeArrowheads="1"/>
            </p:cNvSpPr>
            <p:nvPr/>
          </p:nvSpPr>
          <p:spPr bwMode="auto">
            <a:xfrm>
              <a:off x="4212" y="1896"/>
              <a:ext cx="1977" cy="640"/>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2000" b="1" dirty="0" smtClean="0">
                  <a:solidFill>
                    <a:srgbClr val="00B050"/>
                  </a:solidFill>
                  <a:effectLst>
                    <a:outerShdw blurRad="38100" dist="38100" dir="2700000" algn="tl">
                      <a:srgbClr val="C0C0C0"/>
                    </a:outerShdw>
                  </a:effectLst>
                  <a:latin typeface="+mn-lt"/>
                </a:rPr>
                <a:t>Corps individuel de vérité </a:t>
              </a:r>
            </a:p>
            <a:p>
              <a:pPr algn="ctr"/>
              <a:r>
                <a:rPr lang="fr-FR" sz="2000" b="1" dirty="0" smtClean="0">
                  <a:solidFill>
                    <a:srgbClr val="00B050"/>
                  </a:solidFill>
                  <a:effectLst>
                    <a:outerShdw blurRad="38100" dist="38100" dir="2700000" algn="tl">
                      <a:srgbClr val="C0C0C0"/>
                    </a:outerShdw>
                  </a:effectLst>
                  <a:latin typeface="+mn-lt"/>
                </a:rPr>
                <a:t>Ordre individuel</a:t>
              </a:r>
            </a:p>
            <a:p>
              <a:pPr algn="ctr"/>
              <a:r>
                <a:rPr lang="fr-FR" sz="2000" b="1" dirty="0" smtClean="0">
                  <a:solidFill>
                    <a:srgbClr val="00B050"/>
                  </a:solidFill>
                  <a:effectLst>
                    <a:outerShdw blurRad="38100" dist="38100" dir="2700000" algn="tl">
                      <a:srgbClr val="C0C0C0"/>
                    </a:outerShdw>
                  </a:effectLst>
                  <a:latin typeface="+mn-lt"/>
                </a:rPr>
                <a:t>(rotation naturelle)</a:t>
              </a:r>
              <a:endParaRPr lang="en-US" sz="2000" b="1" dirty="0">
                <a:solidFill>
                  <a:srgbClr val="00B050"/>
                </a:solidFill>
                <a:effectLst>
                  <a:outerShdw blurRad="38100" dist="38100" dir="2700000" algn="tl">
                    <a:srgbClr val="C0C0C0"/>
                  </a:outerShdw>
                </a:effectLst>
                <a:latin typeface="+mn-l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Ellipse 1"/>
          <p:cNvSpPr/>
          <p:nvPr/>
        </p:nvSpPr>
        <p:spPr>
          <a:xfrm>
            <a:off x="9186254" y="2427708"/>
            <a:ext cx="903922" cy="872705"/>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84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anim calcmode="lin" valueType="num">
                                      <p:cBhvr>
                                        <p:cTn id="13" dur="1000" fill="hold"/>
                                        <p:tgtEl>
                                          <p:spTgt spid="29"/>
                                        </p:tgtEl>
                                        <p:attrNameLst>
                                          <p:attrName>style.rotation</p:attrName>
                                        </p:attrNameLst>
                                      </p:cBhvr>
                                      <p:tavLst>
                                        <p:tav tm="0">
                                          <p:val>
                                            <p:fltVal val="90"/>
                                          </p:val>
                                        </p:tav>
                                        <p:tav tm="100000">
                                          <p:val>
                                            <p:fltVal val="0"/>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Trouver son  équilibre naturel (devenir soi)</a:t>
            </a:r>
            <a:endParaRPr lang="fr-FR" sz="3200" dirty="0"/>
          </a:p>
        </p:txBody>
      </p:sp>
      <p:pic>
        <p:nvPicPr>
          <p:cNvPr id="3074" name="Picture 2" descr="bien-être Spa La Clairièr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83858" y="1538082"/>
            <a:ext cx="6577781" cy="498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27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83746" y="1557499"/>
            <a:ext cx="10332546" cy="2191406"/>
          </a:xfrm>
        </p:spPr>
        <p:style>
          <a:lnRef idx="1">
            <a:schemeClr val="accent2"/>
          </a:lnRef>
          <a:fillRef idx="2">
            <a:schemeClr val="accent2"/>
          </a:fillRef>
          <a:effectRef idx="1">
            <a:schemeClr val="accent2"/>
          </a:effectRef>
          <a:fontRef idx="minor">
            <a:schemeClr val="dk1"/>
          </a:fontRef>
        </p:style>
        <p:txBody>
          <a:bodyPr>
            <a:noAutofit/>
          </a:bodyPr>
          <a:lstStyle/>
          <a:p>
            <a:r>
              <a:rPr lang="fr-FR" sz="1800" dirty="0" smtClean="0"/>
              <a:t>je </a:t>
            </a:r>
            <a:r>
              <a:rPr lang="fr-FR" sz="1800" dirty="0"/>
              <a:t>me pose depuis longtemps une question </a:t>
            </a:r>
            <a:r>
              <a:rPr lang="fr-FR" sz="1800" dirty="0" smtClean="0"/>
              <a:t>: « Qu'est </a:t>
            </a:r>
            <a:r>
              <a:rPr lang="fr-FR" sz="1800" dirty="0"/>
              <a:t>ce qu'être </a:t>
            </a:r>
            <a:r>
              <a:rPr lang="fr-FR" sz="1800" dirty="0" smtClean="0"/>
              <a:t>naturel  ? » </a:t>
            </a:r>
            <a:r>
              <a:rPr lang="fr-FR" sz="1800" dirty="0"/>
              <a:t>J'ai souvent entendu </a:t>
            </a:r>
            <a:r>
              <a:rPr lang="fr-FR" sz="1800" dirty="0" smtClean="0"/>
              <a:t>que </a:t>
            </a:r>
            <a:r>
              <a:rPr lang="fr-FR" sz="1800" dirty="0"/>
              <a:t>pour se faire des amis il suffisait </a:t>
            </a:r>
            <a:r>
              <a:rPr lang="fr-FR" sz="1800" b="1" dirty="0" smtClean="0">
                <a:solidFill>
                  <a:srgbClr val="FF0000"/>
                </a:solidFill>
              </a:rPr>
              <a:t>d'être naturel, d'être spontané, d'être </a:t>
            </a:r>
            <a:r>
              <a:rPr lang="fr-FR" sz="1800" b="1" dirty="0">
                <a:solidFill>
                  <a:srgbClr val="FF0000"/>
                </a:solidFill>
              </a:rPr>
              <a:t>soi </a:t>
            </a:r>
            <a:r>
              <a:rPr lang="fr-FR" sz="1800" b="1" dirty="0" smtClean="0">
                <a:solidFill>
                  <a:srgbClr val="FF0000"/>
                </a:solidFill>
              </a:rPr>
              <a:t>même</a:t>
            </a:r>
            <a:r>
              <a:rPr lang="fr-FR" sz="1800" dirty="0" smtClean="0"/>
              <a:t>. Qu'est </a:t>
            </a:r>
            <a:r>
              <a:rPr lang="fr-FR" sz="1800" dirty="0"/>
              <a:t>ce que ça veut </a:t>
            </a:r>
            <a:r>
              <a:rPr lang="fr-FR" sz="1800" dirty="0" smtClean="0"/>
              <a:t>dire ? </a:t>
            </a:r>
            <a:r>
              <a:rPr lang="fr-FR" sz="1800" dirty="0"/>
              <a:t>Comment savoir </a:t>
            </a:r>
            <a:r>
              <a:rPr lang="fr-FR" sz="1800" dirty="0" smtClean="0"/>
              <a:t>quand on </a:t>
            </a:r>
            <a:r>
              <a:rPr lang="fr-FR" sz="1800" dirty="0"/>
              <a:t>doit réfléchir et </a:t>
            </a:r>
            <a:r>
              <a:rPr lang="fr-FR" sz="1800" dirty="0" smtClean="0"/>
              <a:t>quand </a:t>
            </a:r>
            <a:r>
              <a:rPr lang="fr-FR" sz="1800" dirty="0"/>
              <a:t>on ne doit </a:t>
            </a:r>
            <a:r>
              <a:rPr lang="fr-FR" sz="1800" dirty="0" smtClean="0"/>
              <a:t>pas ? On </a:t>
            </a:r>
            <a:r>
              <a:rPr lang="fr-FR" sz="1800" dirty="0"/>
              <a:t>dit qu'il faut pas se soucier du regard des autres. Oui, mais comment savoir si on va trop </a:t>
            </a:r>
            <a:r>
              <a:rPr lang="fr-FR" sz="1800" dirty="0" smtClean="0"/>
              <a:t>loin ? </a:t>
            </a:r>
            <a:r>
              <a:rPr lang="fr-FR" sz="1800" dirty="0"/>
              <a:t>Il existe trop de situations ou on peut se demander s'il faut réfléchir ou non. Souvent, quand on </a:t>
            </a:r>
            <a:r>
              <a:rPr lang="fr-FR" sz="1800" dirty="0" smtClean="0"/>
              <a:t>ne réfléchit </a:t>
            </a:r>
            <a:r>
              <a:rPr lang="fr-FR" sz="1800" dirty="0"/>
              <a:t>pas, si on sort des phrases trop </a:t>
            </a:r>
            <a:r>
              <a:rPr lang="fr-FR" sz="1800" dirty="0" smtClean="0"/>
              <a:t>« brutalement » </a:t>
            </a:r>
            <a:r>
              <a:rPr lang="fr-FR" sz="1800" dirty="0"/>
              <a:t>on peut avoir l'air trop direct</a:t>
            </a:r>
            <a:r>
              <a:rPr lang="fr-FR" sz="1800" dirty="0" smtClean="0"/>
              <a:t>.</a:t>
            </a:r>
            <a:r>
              <a:rPr lang="fr-FR" sz="1800" dirty="0"/>
              <a:t> </a:t>
            </a:r>
            <a:r>
              <a:rPr lang="fr-FR" sz="1800" dirty="0" smtClean="0"/>
              <a:t>(1)</a:t>
            </a:r>
            <a:endParaRPr lang="fr-FR" sz="1800" dirty="0"/>
          </a:p>
        </p:txBody>
      </p:sp>
      <p:sp>
        <p:nvSpPr>
          <p:cNvPr id="5" name="Rectangle 4"/>
          <p:cNvSpPr/>
          <p:nvPr/>
        </p:nvSpPr>
        <p:spPr>
          <a:xfrm>
            <a:off x="1683746" y="4118237"/>
            <a:ext cx="1033254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a:t>En </a:t>
            </a:r>
            <a:r>
              <a:rPr lang="fr-FR" dirty="0" smtClean="0"/>
              <a:t>société</a:t>
            </a:r>
            <a:r>
              <a:rPr lang="fr-FR" dirty="0"/>
              <a:t>, j'ai l'impression de </a:t>
            </a:r>
            <a:r>
              <a:rPr lang="fr-FR" b="1" dirty="0">
                <a:solidFill>
                  <a:srgbClr val="FF0000"/>
                </a:solidFill>
              </a:rPr>
              <a:t>ne pas être moi même </a:t>
            </a:r>
            <a:r>
              <a:rPr lang="fr-FR" dirty="0"/>
              <a:t>et de me </a:t>
            </a:r>
            <a:r>
              <a:rPr lang="fr-FR" dirty="0" smtClean="0"/>
              <a:t>« regarder </a:t>
            </a:r>
            <a:r>
              <a:rPr lang="fr-FR" dirty="0"/>
              <a:t>de </a:t>
            </a:r>
            <a:r>
              <a:rPr lang="fr-FR" dirty="0" smtClean="0"/>
              <a:t>l'extérieur » ; </a:t>
            </a:r>
            <a:r>
              <a:rPr lang="fr-FR" dirty="0"/>
              <a:t>du coup, j'adopte des </a:t>
            </a:r>
            <a:r>
              <a:rPr lang="fr-FR" dirty="0" smtClean="0"/>
              <a:t>attitudes me faisant passer pour « une </a:t>
            </a:r>
            <a:r>
              <a:rPr lang="fr-FR" dirty="0"/>
              <a:t>fille cool qui ne se prend pas la tête, une fille sure </a:t>
            </a:r>
            <a:r>
              <a:rPr lang="fr-FR" dirty="0" smtClean="0"/>
              <a:t>d'elle ». </a:t>
            </a:r>
            <a:r>
              <a:rPr lang="fr-FR" dirty="0"/>
              <a:t>Je joue un rôle</a:t>
            </a:r>
            <a:r>
              <a:rPr lang="fr-FR" dirty="0" smtClean="0"/>
              <a:t>. En </a:t>
            </a:r>
            <a:r>
              <a:rPr lang="fr-FR" dirty="0"/>
              <a:t>réalité, c'est tout le contraire, et je pense qu'au final, </a:t>
            </a:r>
            <a:r>
              <a:rPr lang="fr-FR" b="1" dirty="0">
                <a:solidFill>
                  <a:srgbClr val="FF0000"/>
                </a:solidFill>
              </a:rPr>
              <a:t>mon manque de naturel et de spontanéité </a:t>
            </a:r>
            <a:r>
              <a:rPr lang="fr-FR" dirty="0"/>
              <a:t>se ressentent. J'apparais alors comme une fille timide, coincée et maladroite</a:t>
            </a:r>
            <a:r>
              <a:rPr lang="fr-FR" dirty="0" smtClean="0"/>
              <a:t>... </a:t>
            </a:r>
            <a:r>
              <a:rPr lang="fr-FR" b="1" dirty="0" smtClean="0">
                <a:solidFill>
                  <a:srgbClr val="FF0000"/>
                </a:solidFill>
              </a:rPr>
              <a:t>Je </a:t>
            </a:r>
            <a:r>
              <a:rPr lang="fr-FR" b="1" dirty="0">
                <a:solidFill>
                  <a:srgbClr val="FF0000"/>
                </a:solidFill>
              </a:rPr>
              <a:t>n'arrive pas à être moi même</a:t>
            </a:r>
            <a:r>
              <a:rPr lang="fr-FR" dirty="0"/>
              <a:t>; je suis toujours entrain de me demander ce que les autres pensent de moi</a:t>
            </a:r>
            <a:r>
              <a:rPr lang="fr-FR" dirty="0" smtClean="0"/>
              <a:t>... J'aimerai </a:t>
            </a:r>
            <a:r>
              <a:rPr lang="fr-FR" dirty="0"/>
              <a:t>que tout ça change; </a:t>
            </a:r>
            <a:r>
              <a:rPr lang="fr-FR" dirty="0">
                <a:solidFill>
                  <a:srgbClr val="FF0000"/>
                </a:solidFill>
              </a:rPr>
              <a:t>le fait est que je ne sais même pas si je sais réellement qui je </a:t>
            </a:r>
            <a:r>
              <a:rPr lang="fr-FR" dirty="0" smtClean="0">
                <a:solidFill>
                  <a:srgbClr val="FF0000"/>
                </a:solidFill>
              </a:rPr>
              <a:t>suis</a:t>
            </a:r>
            <a:r>
              <a:rPr lang="fr-FR" dirty="0" smtClean="0"/>
              <a:t> ... Avez-vous </a:t>
            </a:r>
            <a:r>
              <a:rPr lang="fr-FR" dirty="0"/>
              <a:t>des </a:t>
            </a:r>
            <a:r>
              <a:rPr lang="fr-FR" b="1" dirty="0">
                <a:solidFill>
                  <a:srgbClr val="FF0000"/>
                </a:solidFill>
              </a:rPr>
              <a:t>petits trucs ou astuces </a:t>
            </a:r>
            <a:r>
              <a:rPr lang="fr-FR" b="1" dirty="0" smtClean="0">
                <a:solidFill>
                  <a:srgbClr val="FF0000"/>
                </a:solidFill>
              </a:rPr>
              <a:t>à </a:t>
            </a:r>
            <a:r>
              <a:rPr lang="fr-FR" b="1" dirty="0">
                <a:solidFill>
                  <a:srgbClr val="FF0000"/>
                </a:solidFill>
              </a:rPr>
              <a:t>mettre en </a:t>
            </a:r>
            <a:r>
              <a:rPr lang="fr-FR" b="1" dirty="0" smtClean="0">
                <a:solidFill>
                  <a:srgbClr val="FF0000"/>
                </a:solidFill>
              </a:rPr>
              <a:t>œuvre pour </a:t>
            </a:r>
            <a:r>
              <a:rPr lang="fr-FR" b="1" dirty="0">
                <a:solidFill>
                  <a:srgbClr val="FF0000"/>
                </a:solidFill>
              </a:rPr>
              <a:t>apprendre à être naturelle</a:t>
            </a:r>
            <a:r>
              <a:rPr lang="fr-FR" b="1" dirty="0" smtClean="0">
                <a:solidFill>
                  <a:srgbClr val="FF0000"/>
                </a:solidFill>
              </a:rPr>
              <a:t>? (2)</a:t>
            </a:r>
            <a:endParaRPr lang="fr-FR" b="1" dirty="0">
              <a:solidFill>
                <a:srgbClr val="FF0000"/>
              </a:solidFill>
            </a:endParaRPr>
          </a:p>
        </p:txBody>
      </p:sp>
      <p:sp>
        <p:nvSpPr>
          <p:cNvPr id="2" name="Rectangle 1"/>
          <p:cNvSpPr/>
          <p:nvPr/>
        </p:nvSpPr>
        <p:spPr>
          <a:xfrm>
            <a:off x="1683746" y="3748905"/>
            <a:ext cx="10332546" cy="369332"/>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t>(1) www.frenchtouchseduction.com/board/qu-est-ce-qu-etre-naturel-vt24056.html</a:t>
            </a:r>
            <a:endParaRPr lang="fr-FR" dirty="0"/>
          </a:p>
        </p:txBody>
      </p:sp>
      <p:sp>
        <p:nvSpPr>
          <p:cNvPr id="3" name="Rectangle 2"/>
          <p:cNvSpPr/>
          <p:nvPr/>
        </p:nvSpPr>
        <p:spPr>
          <a:xfrm>
            <a:off x="1683746" y="6426561"/>
            <a:ext cx="10332546" cy="307777"/>
          </a:xfrm>
          <a:prstGeom prst="rect">
            <a:avLst/>
          </a:prstGeom>
          <a:solidFill>
            <a:srgbClr val="FF0000"/>
          </a:solidFill>
        </p:spPr>
        <p:txBody>
          <a:bodyPr wrap="square">
            <a:spAutoFit/>
          </a:bodyPr>
          <a:lstStyle/>
          <a:p>
            <a:r>
              <a:rPr lang="fr-FR" sz="1400" dirty="0" smtClean="0">
                <a:solidFill>
                  <a:schemeClr val="bg1"/>
                </a:solidFill>
              </a:rPr>
              <a:t>(2) forum.doctissimo.fr/psychologie/</a:t>
            </a:r>
            <a:r>
              <a:rPr lang="fr-FR" sz="1400" dirty="0" err="1" smtClean="0">
                <a:solidFill>
                  <a:schemeClr val="bg1"/>
                </a:solidFill>
              </a:rPr>
              <a:t>developpement</a:t>
            </a:r>
            <a:r>
              <a:rPr lang="fr-FR" sz="1400" dirty="0" smtClean="0">
                <a:solidFill>
                  <a:schemeClr val="bg1"/>
                </a:solidFill>
              </a:rPr>
              <a:t>-personnel/naturel-manque-rester-sujet_148816_1.htm</a:t>
            </a:r>
            <a:endParaRPr lang="fr-FR" sz="1400" dirty="0">
              <a:solidFill>
                <a:schemeClr val="bg1"/>
              </a:solidFill>
            </a:endParaRPr>
          </a:p>
        </p:txBody>
      </p:sp>
      <p:sp>
        <p:nvSpPr>
          <p:cNvPr id="6" name="Rectangle 5"/>
          <p:cNvSpPr/>
          <p:nvPr/>
        </p:nvSpPr>
        <p:spPr>
          <a:xfrm>
            <a:off x="1683746" y="765785"/>
            <a:ext cx="10332546" cy="523220"/>
          </a:xfrm>
          <a:prstGeom prst="rect">
            <a:avLst/>
          </a:prstGeom>
        </p:spPr>
        <p:txBody>
          <a:bodyPr wrap="square">
            <a:spAutoFit/>
          </a:bodyPr>
          <a:lstStyle/>
          <a:p>
            <a:r>
              <a:rPr lang="fr-FR" sz="2800" b="1" dirty="0" smtClean="0">
                <a:solidFill>
                  <a:srgbClr val="0070C0"/>
                </a:solidFill>
              </a:rPr>
              <a:t>Préambule : la difficulté d’être naturel</a:t>
            </a:r>
            <a:endParaRPr lang="fr-FR" sz="2800" dirty="0">
              <a:solidFill>
                <a:srgbClr val="0070C0"/>
              </a:solidFill>
            </a:endParaRPr>
          </a:p>
        </p:txBody>
      </p:sp>
    </p:spTree>
    <p:extLst>
      <p:ext uri="{BB962C8B-B14F-4D97-AF65-F5344CB8AC3E}">
        <p14:creationId xmlns:p14="http://schemas.microsoft.com/office/powerpoint/2010/main" val="255694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rot="10800000">
            <a:off x="5452434" y="4773838"/>
            <a:ext cx="1998930" cy="2020529"/>
            <a:chOff x="2877" y="1248"/>
            <a:chExt cx="1816" cy="2048"/>
          </a:xfrm>
        </p:grpSpPr>
        <p:sp>
          <p:nvSpPr>
            <p:cNvPr id="5"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6"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lstStyle/>
            <a:p>
              <a:endParaRPr lang="fr-FR"/>
            </a:p>
          </p:txBody>
        </p:sp>
      </p:grpSp>
      <p:sp>
        <p:nvSpPr>
          <p:cNvPr id="7" name="Freeform 9"/>
          <p:cNvSpPr>
            <a:spLocks noChangeAspect="1"/>
          </p:cNvSpPr>
          <p:nvPr/>
        </p:nvSpPr>
        <p:spPr bwMode="auto">
          <a:xfrm rot="6709792">
            <a:off x="3334683" y="2703871"/>
            <a:ext cx="1997829" cy="1346690"/>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r>
              <a:rPr lang="fr-FR" dirty="0" smtClean="0"/>
              <a:t>D</a:t>
            </a:r>
            <a:endParaRPr lang="fr-FR" dirty="0"/>
          </a:p>
        </p:txBody>
      </p:sp>
      <p:sp>
        <p:nvSpPr>
          <p:cNvPr id="8" name="Freeform 8"/>
          <p:cNvSpPr>
            <a:spLocks noChangeAspect="1"/>
          </p:cNvSpPr>
          <p:nvPr/>
        </p:nvSpPr>
        <p:spPr bwMode="auto">
          <a:xfrm rot="5400000">
            <a:off x="7699105" y="2722209"/>
            <a:ext cx="1998930" cy="1346690"/>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FF0000"/>
          </a:solidFill>
          <a:ln>
            <a:noFill/>
          </a:ln>
          <a:extLst/>
        </p:spPr>
        <p:txBody>
          <a:bodyPr/>
          <a:lstStyle/>
          <a:p>
            <a:endParaRPr lang="fr-FR"/>
          </a:p>
        </p:txBody>
      </p:sp>
      <p:sp>
        <p:nvSpPr>
          <p:cNvPr id="9" name="Ellipse 8"/>
          <p:cNvSpPr/>
          <p:nvPr/>
        </p:nvSpPr>
        <p:spPr>
          <a:xfrm>
            <a:off x="5755573" y="2684206"/>
            <a:ext cx="1393752" cy="1279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Amour vrai</a:t>
            </a:r>
            <a:endParaRPr lang="fr-FR" dirty="0"/>
          </a:p>
        </p:txBody>
      </p:sp>
      <p:grpSp>
        <p:nvGrpSpPr>
          <p:cNvPr id="10" name="Group 7"/>
          <p:cNvGrpSpPr>
            <a:grpSpLocks noChangeAspect="1"/>
          </p:cNvGrpSpPr>
          <p:nvPr/>
        </p:nvGrpSpPr>
        <p:grpSpPr bwMode="auto">
          <a:xfrm rot="10800000">
            <a:off x="5519380" y="0"/>
            <a:ext cx="1998930" cy="2020529"/>
            <a:chOff x="2877" y="1248"/>
            <a:chExt cx="1816" cy="2048"/>
          </a:xfrm>
        </p:grpSpPr>
        <p:sp>
          <p:nvSpPr>
            <p:cNvPr id="11"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12"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grpSp>
      <p:sp>
        <p:nvSpPr>
          <p:cNvPr id="18" name="Rectangle 17"/>
          <p:cNvSpPr/>
          <p:nvPr/>
        </p:nvSpPr>
        <p:spPr>
          <a:xfrm>
            <a:off x="3657600" y="3330537"/>
            <a:ext cx="1344888" cy="923330"/>
          </a:xfrm>
          <a:prstGeom prst="rect">
            <a:avLst/>
          </a:prstGeom>
        </p:spPr>
        <p:txBody>
          <a:bodyPr wrap="square">
            <a:spAutoFit/>
          </a:bodyPr>
          <a:lstStyle/>
          <a:p>
            <a:pPr algn="ctr"/>
            <a:r>
              <a:rPr lang="fr-FR" dirty="0" smtClean="0"/>
              <a:t>âme spirituelle</a:t>
            </a:r>
          </a:p>
          <a:p>
            <a:pPr algn="ctr"/>
            <a:r>
              <a:rPr lang="fr-FR" dirty="0" smtClean="0"/>
              <a:t>(sujet) </a:t>
            </a:r>
            <a:endParaRPr lang="fr-FR" dirty="0"/>
          </a:p>
        </p:txBody>
      </p:sp>
      <p:cxnSp>
        <p:nvCxnSpPr>
          <p:cNvPr id="20" name="Connecteur droit 19"/>
          <p:cNvCxnSpPr/>
          <p:nvPr/>
        </p:nvCxnSpPr>
        <p:spPr>
          <a:xfrm flipV="1">
            <a:off x="4586748" y="3330537"/>
            <a:ext cx="3657600" cy="38946"/>
          </a:xfrm>
          <a:prstGeom prst="line">
            <a:avLst/>
          </a:prstGeom>
        </p:spPr>
        <p:style>
          <a:lnRef idx="3">
            <a:schemeClr val="accent5"/>
          </a:lnRef>
          <a:fillRef idx="0">
            <a:schemeClr val="accent5"/>
          </a:fillRef>
          <a:effectRef idx="2">
            <a:schemeClr val="accent5"/>
          </a:effectRef>
          <a:fontRef idx="minor">
            <a:schemeClr val="tx1"/>
          </a:fontRef>
        </p:style>
      </p:cxnSp>
      <p:sp>
        <p:nvSpPr>
          <p:cNvPr id="22" name="Rectangle 21"/>
          <p:cNvSpPr/>
          <p:nvPr/>
        </p:nvSpPr>
        <p:spPr>
          <a:xfrm>
            <a:off x="5804437" y="5322439"/>
            <a:ext cx="1344888" cy="646331"/>
          </a:xfrm>
          <a:prstGeom prst="rect">
            <a:avLst/>
          </a:prstGeom>
        </p:spPr>
        <p:txBody>
          <a:bodyPr wrap="square">
            <a:spAutoFit/>
          </a:bodyPr>
          <a:lstStyle/>
          <a:p>
            <a:pPr algn="ctr"/>
            <a:r>
              <a:rPr lang="fr-FR" dirty="0" smtClean="0"/>
              <a:t>âme originelle</a:t>
            </a:r>
            <a:endParaRPr lang="fr-FR" dirty="0"/>
          </a:p>
        </p:txBody>
      </p:sp>
      <p:sp>
        <p:nvSpPr>
          <p:cNvPr id="23" name="Rectangle 22"/>
          <p:cNvSpPr/>
          <p:nvPr/>
        </p:nvSpPr>
        <p:spPr>
          <a:xfrm>
            <a:off x="8025225" y="2453886"/>
            <a:ext cx="1344888" cy="923330"/>
          </a:xfrm>
          <a:prstGeom prst="rect">
            <a:avLst/>
          </a:prstGeom>
        </p:spPr>
        <p:txBody>
          <a:bodyPr wrap="square">
            <a:spAutoFit/>
          </a:bodyPr>
          <a:lstStyle/>
          <a:p>
            <a:pPr algn="ctr"/>
            <a:r>
              <a:rPr lang="fr-FR" dirty="0" smtClean="0"/>
              <a:t>âme physique</a:t>
            </a:r>
          </a:p>
          <a:p>
            <a:pPr algn="ctr"/>
            <a:r>
              <a:rPr lang="fr-FR" dirty="0" smtClean="0"/>
              <a:t>(objet) </a:t>
            </a:r>
            <a:endParaRPr lang="fr-FR" dirty="0"/>
          </a:p>
        </p:txBody>
      </p:sp>
      <p:sp>
        <p:nvSpPr>
          <p:cNvPr id="24" name="Flèche vers le bas 23"/>
          <p:cNvSpPr/>
          <p:nvPr/>
        </p:nvSpPr>
        <p:spPr>
          <a:xfrm rot="16200000">
            <a:off x="9618951" y="2873959"/>
            <a:ext cx="405581" cy="8996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rot="5400000">
            <a:off x="2813253" y="2919656"/>
            <a:ext cx="405581" cy="89965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6" name="Rectangle 25"/>
          <p:cNvSpPr/>
          <p:nvPr/>
        </p:nvSpPr>
        <p:spPr>
          <a:xfrm>
            <a:off x="1690579" y="3202941"/>
            <a:ext cx="78899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t>désirs</a:t>
            </a:r>
            <a:endParaRPr lang="fr-FR" dirty="0"/>
          </a:p>
        </p:txBody>
      </p:sp>
      <p:sp>
        <p:nvSpPr>
          <p:cNvPr id="27" name="Rectangle 26"/>
          <p:cNvSpPr/>
          <p:nvPr/>
        </p:nvSpPr>
        <p:spPr>
          <a:xfrm>
            <a:off x="10485534" y="3139119"/>
            <a:ext cx="920445" cy="369332"/>
          </a:xfrm>
          <a:prstGeom prst="rect">
            <a:avLst/>
          </a:prstGeom>
          <a:solidFill>
            <a:srgbClr val="FF0000"/>
          </a:solidFill>
        </p:spPr>
        <p:txBody>
          <a:bodyPr wrap="none">
            <a:spAutoFit/>
          </a:bodyPr>
          <a:lstStyle/>
          <a:p>
            <a:r>
              <a:rPr lang="fr-FR" dirty="0" smtClean="0">
                <a:solidFill>
                  <a:schemeClr val="bg1"/>
                </a:solidFill>
              </a:rPr>
              <a:t>besoin</a:t>
            </a:r>
            <a:endParaRPr lang="fr-FR" dirty="0">
              <a:solidFill>
                <a:schemeClr val="bg1"/>
              </a:solidFill>
            </a:endParaRPr>
          </a:p>
        </p:txBody>
      </p:sp>
      <p:sp>
        <p:nvSpPr>
          <p:cNvPr id="28" name="Rectangle 27"/>
          <p:cNvSpPr/>
          <p:nvPr/>
        </p:nvSpPr>
        <p:spPr>
          <a:xfrm>
            <a:off x="865032" y="4699526"/>
            <a:ext cx="5052986" cy="646331"/>
          </a:xfrm>
          <a:prstGeom prst="rect">
            <a:avLst/>
          </a:prstGeom>
        </p:spPr>
        <p:txBody>
          <a:bodyPr wrap="none">
            <a:spAutoFit/>
          </a:bodyPr>
          <a:lstStyle/>
          <a:p>
            <a:r>
              <a:rPr lang="fr-FR" dirty="0" smtClean="0"/>
              <a:t>Chercher les valeurs (Vérité, Beauté, Bonté)</a:t>
            </a:r>
          </a:p>
          <a:p>
            <a:r>
              <a:rPr lang="fr-FR" dirty="0"/>
              <a:t>p</a:t>
            </a:r>
            <a:r>
              <a:rPr lang="fr-FR" dirty="0" smtClean="0"/>
              <a:t>our sa propre joie</a:t>
            </a:r>
            <a:endParaRPr lang="fr-FR" dirty="0"/>
          </a:p>
        </p:txBody>
      </p:sp>
      <p:sp>
        <p:nvSpPr>
          <p:cNvPr id="29" name="Rectangle 28"/>
          <p:cNvSpPr/>
          <p:nvPr/>
        </p:nvSpPr>
        <p:spPr>
          <a:xfrm>
            <a:off x="788326" y="1551388"/>
            <a:ext cx="4759636" cy="646331"/>
          </a:xfrm>
          <a:prstGeom prst="rect">
            <a:avLst/>
          </a:prstGeom>
        </p:spPr>
        <p:txBody>
          <a:bodyPr wrap="none">
            <a:spAutoFit/>
          </a:bodyPr>
          <a:lstStyle/>
          <a:p>
            <a:r>
              <a:rPr lang="fr-FR" dirty="0" smtClean="0"/>
              <a:t>Réaliser les valeurs (Vérité, Beauté, Bonté</a:t>
            </a:r>
          </a:p>
          <a:p>
            <a:r>
              <a:rPr lang="fr-FR" dirty="0"/>
              <a:t>p</a:t>
            </a:r>
            <a:r>
              <a:rPr lang="fr-FR" dirty="0" smtClean="0"/>
              <a:t>our la joie des autres</a:t>
            </a:r>
            <a:endParaRPr lang="fr-FR" dirty="0"/>
          </a:p>
        </p:txBody>
      </p:sp>
      <p:sp>
        <p:nvSpPr>
          <p:cNvPr id="30" name="Rectangle 29"/>
          <p:cNvSpPr/>
          <p:nvPr/>
        </p:nvSpPr>
        <p:spPr>
          <a:xfrm>
            <a:off x="8493677" y="4675815"/>
            <a:ext cx="3389069" cy="369332"/>
          </a:xfrm>
          <a:prstGeom prst="rect">
            <a:avLst/>
          </a:prstGeom>
        </p:spPr>
        <p:txBody>
          <a:bodyPr wrap="none">
            <a:spAutoFit/>
          </a:bodyPr>
          <a:lstStyle/>
          <a:p>
            <a:r>
              <a:rPr lang="fr-FR" dirty="0" smtClean="0"/>
              <a:t>Plaisirs matériels et physiques</a:t>
            </a:r>
            <a:endParaRPr lang="fr-FR" dirty="0"/>
          </a:p>
        </p:txBody>
      </p:sp>
      <p:sp>
        <p:nvSpPr>
          <p:cNvPr id="31" name="Rectangle 30"/>
          <p:cNvSpPr/>
          <p:nvPr/>
        </p:nvSpPr>
        <p:spPr>
          <a:xfrm>
            <a:off x="1091381" y="5593674"/>
            <a:ext cx="4114107" cy="646331"/>
          </a:xfrm>
          <a:prstGeom prst="rect">
            <a:avLst/>
          </a:prstGeom>
        </p:spPr>
        <p:txBody>
          <a:bodyPr wrap="square">
            <a:spAutoFit/>
          </a:bodyPr>
          <a:lstStyle/>
          <a:p>
            <a:pPr marL="285750" indent="-285750">
              <a:buFont typeface="Wingdings" pitchFamily="2" charset="2"/>
              <a:buChar char="v"/>
            </a:pPr>
            <a:r>
              <a:rPr lang="fr-FR" b="1" dirty="0" smtClean="0">
                <a:effectLst>
                  <a:outerShdw blurRad="38100" dist="38100" dir="2700000" algn="tl">
                    <a:srgbClr val="000000">
                      <a:alpha val="43137"/>
                    </a:srgbClr>
                  </a:outerShdw>
                </a:effectLst>
              </a:rPr>
              <a:t>Cultiver un esprit candide</a:t>
            </a:r>
            <a:r>
              <a:rPr lang="fr-FR" b="1" dirty="0">
                <a:effectLst>
                  <a:outerShdw blurRad="38100" dist="38100" dir="2700000" algn="tl">
                    <a:srgbClr val="000000">
                      <a:alpha val="43137"/>
                    </a:srgbClr>
                  </a:outerShdw>
                </a:effectLst>
              </a:rPr>
              <a:t>, frais, originel, pur, sain, simple, </a:t>
            </a:r>
          </a:p>
        </p:txBody>
      </p:sp>
      <p:cxnSp>
        <p:nvCxnSpPr>
          <p:cNvPr id="34" name="Connecteur droit 33"/>
          <p:cNvCxnSpPr/>
          <p:nvPr/>
        </p:nvCxnSpPr>
        <p:spPr>
          <a:xfrm>
            <a:off x="6415548" y="1551388"/>
            <a:ext cx="0" cy="3771051"/>
          </a:xfrm>
          <a:prstGeom prst="line">
            <a:avLst/>
          </a:prstGeom>
        </p:spPr>
        <p:style>
          <a:lnRef idx="3">
            <a:schemeClr val="accent2"/>
          </a:lnRef>
          <a:fillRef idx="0">
            <a:schemeClr val="accent2"/>
          </a:fillRef>
          <a:effectRef idx="2">
            <a:schemeClr val="accent2"/>
          </a:effectRef>
          <a:fontRef idx="minor">
            <a:schemeClr val="tx1"/>
          </a:fontRef>
        </p:style>
      </p:cxnSp>
      <p:sp>
        <p:nvSpPr>
          <p:cNvPr id="40" name="Arc 39"/>
          <p:cNvSpPr>
            <a:spLocks/>
          </p:cNvSpPr>
          <p:nvPr/>
        </p:nvSpPr>
        <p:spPr bwMode="auto">
          <a:xfrm rot="5087388" flipH="1" flipV="1">
            <a:off x="5632437" y="2098481"/>
            <a:ext cx="1735596" cy="241096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41" name="Arc 39"/>
          <p:cNvSpPr>
            <a:spLocks/>
          </p:cNvSpPr>
          <p:nvPr/>
        </p:nvSpPr>
        <p:spPr bwMode="auto">
          <a:xfrm rot="15896956" flipH="1" flipV="1">
            <a:off x="5411892" y="2107262"/>
            <a:ext cx="1735596" cy="241096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42" name="Rectangle 41"/>
          <p:cNvSpPr/>
          <p:nvPr/>
        </p:nvSpPr>
        <p:spPr>
          <a:xfrm>
            <a:off x="4586747" y="529196"/>
            <a:ext cx="3906929" cy="1200329"/>
          </a:xfrm>
          <a:prstGeom prst="rect">
            <a:avLst/>
          </a:prstGeom>
        </p:spPr>
        <p:txBody>
          <a:bodyPr wrap="square">
            <a:spAutoFit/>
          </a:bodyPr>
          <a:lstStyle/>
          <a:p>
            <a:pPr algn="ctr"/>
            <a:r>
              <a:rPr lang="fr-FR" dirty="0" smtClean="0"/>
              <a:t>Divin</a:t>
            </a:r>
          </a:p>
          <a:p>
            <a:pPr algn="ctr"/>
            <a:r>
              <a:rPr lang="fr-FR" dirty="0" smtClean="0"/>
              <a:t>Grâce</a:t>
            </a:r>
          </a:p>
          <a:p>
            <a:pPr algn="ctr"/>
            <a:r>
              <a:rPr lang="fr-FR" dirty="0" smtClean="0"/>
              <a:t>(esprit saint dans un corps saint)</a:t>
            </a:r>
          </a:p>
          <a:p>
            <a:pPr algn="ctr"/>
            <a:endParaRPr lang="fr-FR" dirty="0"/>
          </a:p>
        </p:txBody>
      </p:sp>
      <p:sp>
        <p:nvSpPr>
          <p:cNvPr id="43" name="Rectangle 42"/>
          <p:cNvSpPr/>
          <p:nvPr/>
        </p:nvSpPr>
        <p:spPr>
          <a:xfrm>
            <a:off x="4586747" y="4167816"/>
            <a:ext cx="36576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t>Plénitude, « </a:t>
            </a:r>
            <a:r>
              <a:rPr lang="fr-FR" dirty="0" err="1" smtClean="0"/>
              <a:t>zénitude</a:t>
            </a:r>
            <a:r>
              <a:rPr lang="fr-FR" dirty="0" smtClean="0"/>
              <a:t> » </a:t>
            </a:r>
          </a:p>
          <a:p>
            <a:pPr algn="ctr"/>
            <a:r>
              <a:rPr lang="fr-FR" dirty="0" smtClean="0"/>
              <a:t>(esprit sain dans un corps sain)</a:t>
            </a:r>
            <a:endParaRPr lang="fr-FR" dirty="0"/>
          </a:p>
        </p:txBody>
      </p:sp>
    </p:spTree>
    <p:extLst>
      <p:ext uri="{BB962C8B-B14F-4D97-AF65-F5344CB8AC3E}">
        <p14:creationId xmlns:p14="http://schemas.microsoft.com/office/powerpoint/2010/main" val="23654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3">
                                            <p:txEl>
                                              <p:pRg st="0" end="0"/>
                                            </p:txEl>
                                          </p:spTgt>
                                        </p:tgtEl>
                                        <p:attrNameLst>
                                          <p:attrName>style.visibility</p:attrName>
                                        </p:attrNameLst>
                                      </p:cBhvr>
                                      <p:to>
                                        <p:strVal val="visible"/>
                                      </p:to>
                                    </p:set>
                                    <p:animEffect transition="in" filter="fade">
                                      <p:cBhvr>
                                        <p:cTn id="108" dur="500"/>
                                        <p:tgtEl>
                                          <p:spTgt spid="23">
                                            <p:txEl>
                                              <p:pRg st="0" end="0"/>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23">
                                            <p:txEl>
                                              <p:pRg st="1" end="1"/>
                                            </p:txEl>
                                          </p:spTgt>
                                        </p:tgtEl>
                                        <p:attrNameLst>
                                          <p:attrName>style.visibility</p:attrName>
                                        </p:attrNameLst>
                                      </p:cBhvr>
                                      <p:to>
                                        <p:strVal val="visible"/>
                                      </p:to>
                                    </p:set>
                                    <p:animEffect transition="in" filter="fade">
                                      <p:cBhvr>
                                        <p:cTn id="111" dur="500"/>
                                        <p:tgtEl>
                                          <p:spTgt spid="23">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8" grpId="0"/>
      <p:bldP spid="22" grpId="0"/>
      <p:bldP spid="24" grpId="0" animBg="1"/>
      <p:bldP spid="25" grpId="0" animBg="1"/>
      <p:bldP spid="26" grpId="0" animBg="1"/>
      <p:bldP spid="27" grpId="0" animBg="1"/>
      <p:bldP spid="28" grpId="0"/>
      <p:bldP spid="29" grpId="0"/>
      <p:bldP spid="30" grpId="0"/>
      <p:bldP spid="31" grpId="0"/>
      <p:bldP spid="40" grpId="0" animBg="1"/>
      <p:bldP spid="41" grpId="0" animBg="1"/>
      <p:bldP spid="42" grpId="0"/>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1000319208"/>
              </p:ext>
            </p:extLst>
          </p:nvPr>
        </p:nvGraphicFramePr>
        <p:xfrm>
          <a:off x="6622027" y="457199"/>
          <a:ext cx="5250426" cy="6109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764316" y="5076891"/>
            <a:ext cx="6291863" cy="1631216"/>
          </a:xfrm>
          <a:prstGeom prst="rect">
            <a:avLst/>
          </a:prstGeom>
          <a:solidFill>
            <a:srgbClr val="00B050"/>
          </a:solidFill>
        </p:spPr>
        <p:txBody>
          <a:bodyPr wrap="square">
            <a:spAutoFit/>
          </a:bodyPr>
          <a:lstStyle/>
          <a:p>
            <a:r>
              <a:rPr lang="fr-FR" sz="2000" dirty="0"/>
              <a:t>La vie n’est supportable que lorsque le corps et l’âme vivent en parfaite harmonie, qu’il existe un </a:t>
            </a:r>
            <a:r>
              <a:rPr lang="fr-FR" sz="2000" b="1" dirty="0"/>
              <a:t>équilibre naturel </a:t>
            </a:r>
            <a:r>
              <a:rPr lang="fr-FR" sz="2000" dirty="0"/>
              <a:t>entre eux, et qu’ils ont, l’un pour l'autre, un respect réciproque. </a:t>
            </a:r>
            <a:endParaRPr lang="fr-FR" sz="2000" dirty="0" smtClean="0"/>
          </a:p>
          <a:p>
            <a:r>
              <a:rPr lang="fr-FR" sz="2000" i="1" dirty="0" smtClean="0"/>
              <a:t>D.H</a:t>
            </a:r>
            <a:r>
              <a:rPr lang="fr-FR" sz="2000" i="1" dirty="0"/>
              <a:t>. Lawrence</a:t>
            </a:r>
            <a:endParaRPr lang="fr-FR" sz="2000" dirty="0"/>
          </a:p>
        </p:txBody>
      </p:sp>
      <p:sp>
        <p:nvSpPr>
          <p:cNvPr id="7" name="Rectangle 6"/>
          <p:cNvSpPr/>
          <p:nvPr/>
        </p:nvSpPr>
        <p:spPr>
          <a:xfrm>
            <a:off x="1764315" y="752392"/>
            <a:ext cx="5724305" cy="1938992"/>
          </a:xfrm>
          <a:prstGeom prst="rect">
            <a:avLst/>
          </a:prstGeom>
        </p:spPr>
        <p:txBody>
          <a:bodyPr wrap="square">
            <a:spAutoFit/>
          </a:bodyPr>
          <a:lstStyle/>
          <a:p>
            <a:r>
              <a:rPr lang="fr-FR" sz="2000" dirty="0" smtClean="0"/>
              <a:t>Comme corps individuel de vérité, je dois effectuer une « rotation » autour  de mon axe propre = être libre et autonome, suivre mon âme originelle.</a:t>
            </a:r>
          </a:p>
          <a:p>
            <a:endParaRPr lang="fr-FR" sz="2000" b="1" dirty="0" smtClean="0"/>
          </a:p>
          <a:p>
            <a:r>
              <a:rPr lang="fr-FR" sz="2000" b="1" dirty="0" smtClean="0"/>
              <a:t>Devenir soi est un travail </a:t>
            </a:r>
            <a:endParaRPr lang="fr-FR" dirty="0"/>
          </a:p>
        </p:txBody>
      </p:sp>
      <p:sp>
        <p:nvSpPr>
          <p:cNvPr id="2" name="Rectangle 1"/>
          <p:cNvSpPr/>
          <p:nvPr/>
        </p:nvSpPr>
        <p:spPr>
          <a:xfrm>
            <a:off x="1764316" y="3829808"/>
            <a:ext cx="4562742" cy="92333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dirty="0"/>
              <a:t>L’homme est un être culturel par nature, parce qu’il est un être naturel par culture.  </a:t>
            </a:r>
            <a:r>
              <a:rPr lang="fr-FR" i="1" dirty="0"/>
              <a:t>Edgar Morin</a:t>
            </a:r>
            <a:endParaRPr lang="fr-FR" dirty="0"/>
          </a:p>
        </p:txBody>
      </p:sp>
      <p:sp>
        <p:nvSpPr>
          <p:cNvPr id="3" name="Flèche vers le bas 2"/>
          <p:cNvSpPr/>
          <p:nvPr/>
        </p:nvSpPr>
        <p:spPr>
          <a:xfrm>
            <a:off x="3588487" y="3057298"/>
            <a:ext cx="914400" cy="77251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9996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1763" y="624110"/>
            <a:ext cx="9721979" cy="703245"/>
          </a:xfrm>
        </p:spPr>
        <p:txBody>
          <a:bodyPr>
            <a:normAutofit/>
          </a:bodyPr>
          <a:lstStyle/>
          <a:p>
            <a:r>
              <a:rPr lang="fr-FR" sz="2800" dirty="0" smtClean="0"/>
              <a:t>Trouver mon rôle naturel dans des liens naturels</a:t>
            </a:r>
            <a:endParaRPr lang="fr-FR" sz="2800" dirty="0"/>
          </a:p>
        </p:txBody>
      </p:sp>
      <p:pic>
        <p:nvPicPr>
          <p:cNvPr id="5122" name="Picture 2" descr="Empty Classroom Day 201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10684" y="1681316"/>
            <a:ext cx="5902519" cy="47784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ite flower crown of wheat, wax flower, and eucalyptus from UK designer fairy nuff flowers - Photos by Marianne Taylor Photography via Junebug Weddings"/>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1910632" y="1297858"/>
            <a:ext cx="3893575" cy="5273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87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146" y="624110"/>
            <a:ext cx="9833466" cy="983973"/>
          </a:xfrm>
        </p:spPr>
        <p:txBody>
          <a:bodyPr>
            <a:normAutofit/>
          </a:bodyPr>
          <a:lstStyle/>
          <a:p>
            <a:r>
              <a:rPr lang="fr-FR" sz="2800" dirty="0" smtClean="0"/>
              <a:t>La croissance naturelle de l’amour dans la famille</a:t>
            </a:r>
            <a:br>
              <a:rPr lang="fr-FR" sz="2800" dirty="0" smtClean="0"/>
            </a:br>
            <a:r>
              <a:rPr lang="fr-FR" sz="2800" dirty="0" smtClean="0"/>
              <a:t>La famille repose sur les liens affectifs et les liens du sang</a:t>
            </a:r>
            <a:endParaRPr lang="fr-FR" sz="2800" dirty="0"/>
          </a:p>
        </p:txBody>
      </p:sp>
      <p:sp>
        <p:nvSpPr>
          <p:cNvPr id="3" name="Espace réservé du contenu 2"/>
          <p:cNvSpPr>
            <a:spLocks noGrp="1"/>
          </p:cNvSpPr>
          <p:nvPr>
            <p:ph sz="half" idx="1"/>
          </p:nvPr>
        </p:nvSpPr>
        <p:spPr>
          <a:xfrm>
            <a:off x="1800936" y="1960179"/>
            <a:ext cx="10023202" cy="3777622"/>
          </a:xfrm>
        </p:spPr>
        <p:txBody>
          <a:bodyPr>
            <a:normAutofit/>
          </a:bodyPr>
          <a:lstStyle/>
          <a:p>
            <a:r>
              <a:rPr lang="fr-FR" sz="2800" dirty="0" smtClean="0"/>
              <a:t>Le cœur est l’élan irrépressible de chercher la joie en aimant un objet</a:t>
            </a:r>
          </a:p>
          <a:p>
            <a:r>
              <a:rPr lang="fr-FR" sz="2800" dirty="0" smtClean="0"/>
              <a:t>Le premier objet d’amour naturel de l’enfant : son père, sa mère</a:t>
            </a:r>
          </a:p>
          <a:p>
            <a:r>
              <a:rPr lang="fr-FR" sz="2800" dirty="0" smtClean="0"/>
              <a:t>Le deuxième objet d’amour naturel : les frères et sœurs</a:t>
            </a:r>
          </a:p>
          <a:p>
            <a:r>
              <a:rPr lang="fr-FR" sz="2800" dirty="0" smtClean="0"/>
              <a:t>Le troisième objet d’amour : le conjoint</a:t>
            </a:r>
          </a:p>
          <a:p>
            <a:r>
              <a:rPr lang="fr-FR" sz="2800" dirty="0" smtClean="0"/>
              <a:t>Le quatrième objet d’amour : les enfants</a:t>
            </a:r>
            <a:endParaRPr lang="fr-FR" sz="2400" dirty="0"/>
          </a:p>
        </p:txBody>
      </p:sp>
    </p:spTree>
    <p:extLst>
      <p:ext uri="{BB962C8B-B14F-4D97-AF65-F5344CB8AC3E}">
        <p14:creationId xmlns:p14="http://schemas.microsoft.com/office/powerpoint/2010/main" val="594559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1556997803"/>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4"/>
          <p:cNvCxnSpPr/>
          <p:nvPr/>
        </p:nvCxnSpPr>
        <p:spPr>
          <a:xfrm>
            <a:off x="6057087" y="1734207"/>
            <a:ext cx="24002" cy="37830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2255573" y="3471603"/>
            <a:ext cx="75848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4650" y="3240770"/>
            <a:ext cx="196754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b="1" dirty="0" smtClean="0"/>
              <a:t>Vrai Père</a:t>
            </a:r>
            <a:endParaRPr lang="fr-FR" b="1" dirty="0"/>
          </a:p>
        </p:txBody>
      </p:sp>
      <p:sp>
        <p:nvSpPr>
          <p:cNvPr id="8" name="Rectangle 7"/>
          <p:cNvSpPr/>
          <p:nvPr/>
        </p:nvSpPr>
        <p:spPr>
          <a:xfrm>
            <a:off x="10126882" y="3226238"/>
            <a:ext cx="1415772"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dirty="0" smtClean="0"/>
              <a:t>Vraie Mère</a:t>
            </a:r>
          </a:p>
        </p:txBody>
      </p:sp>
      <p:cxnSp>
        <p:nvCxnSpPr>
          <p:cNvPr id="9" name="Connecteur droit avec flèche 8"/>
          <p:cNvCxnSpPr/>
          <p:nvPr/>
        </p:nvCxnSpPr>
        <p:spPr>
          <a:xfrm flipH="1" flipV="1">
            <a:off x="2102191" y="3894083"/>
            <a:ext cx="3037369" cy="1954925"/>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6984124" y="3767959"/>
            <a:ext cx="3013717" cy="208104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97109" y="5877176"/>
            <a:ext cx="1045478"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dirty="0"/>
              <a:t>Vrai fille</a:t>
            </a:r>
          </a:p>
        </p:txBody>
      </p:sp>
      <p:sp>
        <p:nvSpPr>
          <p:cNvPr id="17" name="Rectangle 16"/>
          <p:cNvSpPr/>
          <p:nvPr/>
        </p:nvSpPr>
        <p:spPr>
          <a:xfrm>
            <a:off x="8443880" y="4972550"/>
            <a:ext cx="1396536"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dirty="0" smtClean="0"/>
              <a:t>Vraie sœur</a:t>
            </a:r>
            <a:endParaRPr lang="fr-FR" dirty="0"/>
          </a:p>
        </p:txBody>
      </p:sp>
      <p:sp>
        <p:nvSpPr>
          <p:cNvPr id="18" name="Rectangle 17"/>
          <p:cNvSpPr/>
          <p:nvPr/>
        </p:nvSpPr>
        <p:spPr>
          <a:xfrm>
            <a:off x="9698297" y="4244933"/>
            <a:ext cx="1673855"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dirty="0"/>
              <a:t>Vraie épouse</a:t>
            </a:r>
          </a:p>
        </p:txBody>
      </p:sp>
      <p:sp>
        <p:nvSpPr>
          <p:cNvPr id="21" name="Rectangle 20"/>
          <p:cNvSpPr/>
          <p:nvPr/>
        </p:nvSpPr>
        <p:spPr>
          <a:xfrm>
            <a:off x="804041" y="4244933"/>
            <a:ext cx="145153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b="1" dirty="0" smtClean="0"/>
              <a:t>Vrai Mari</a:t>
            </a:r>
          </a:p>
        </p:txBody>
      </p:sp>
      <p:sp>
        <p:nvSpPr>
          <p:cNvPr id="23" name="Rectangle 22"/>
          <p:cNvSpPr/>
          <p:nvPr/>
        </p:nvSpPr>
        <p:spPr>
          <a:xfrm>
            <a:off x="2255574" y="5115858"/>
            <a:ext cx="156080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b="1" dirty="0" smtClean="0"/>
              <a:t>Vrai frère</a:t>
            </a:r>
          </a:p>
        </p:txBody>
      </p:sp>
      <p:sp>
        <p:nvSpPr>
          <p:cNvPr id="24" name="Rectangle 23"/>
          <p:cNvSpPr/>
          <p:nvPr/>
        </p:nvSpPr>
        <p:spPr>
          <a:xfrm>
            <a:off x="3697565" y="5877176"/>
            <a:ext cx="13400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b="1" dirty="0" smtClean="0"/>
              <a:t>Vrai fils</a:t>
            </a:r>
            <a:endParaRPr lang="fr-FR" b="1" dirty="0"/>
          </a:p>
        </p:txBody>
      </p:sp>
    </p:spTree>
    <p:extLst>
      <p:ext uri="{BB962C8B-B14F-4D97-AF65-F5344CB8AC3E}">
        <p14:creationId xmlns:p14="http://schemas.microsoft.com/office/powerpoint/2010/main" val="2223995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987968" y="2035495"/>
            <a:ext cx="2109405" cy="4417841"/>
          </a:xfrm>
          <a:prstGeom prst="ellipse">
            <a:avLst/>
          </a:prstGeom>
          <a:effectLst>
            <a:glow rad="228600">
              <a:schemeClr val="accent4">
                <a:satMod val="175000"/>
                <a:alpha val="40000"/>
              </a:schemeClr>
            </a:glow>
            <a:outerShdw blurRad="63500" dist="50800" dir="5400000" algn="tl">
              <a:srgbClr val="000000">
                <a:alpha val="35294"/>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Ellipse 5"/>
          <p:cNvSpPr/>
          <p:nvPr/>
        </p:nvSpPr>
        <p:spPr>
          <a:xfrm>
            <a:off x="3720219" y="5806550"/>
            <a:ext cx="566754" cy="50627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4000" dirty="0">
                <a:latin typeface="Arial Narrow" pitchFamily="34" charset="0"/>
                <a:sym typeface="Webdings"/>
              </a:rPr>
              <a:t></a:t>
            </a:r>
            <a:endParaRPr lang="fr-FR" sz="4000" dirty="0"/>
          </a:p>
        </p:txBody>
      </p:sp>
      <p:sp>
        <p:nvSpPr>
          <p:cNvPr id="7" name="Rectangle 6"/>
          <p:cNvSpPr/>
          <p:nvPr/>
        </p:nvSpPr>
        <p:spPr>
          <a:xfrm>
            <a:off x="5178688" y="4975553"/>
            <a:ext cx="800219"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4800" dirty="0">
                <a:solidFill>
                  <a:schemeClr val="accent2">
                    <a:lumMod val="40000"/>
                    <a:lumOff val="60000"/>
                  </a:schemeClr>
                </a:solidFill>
                <a:latin typeface="Arial Narrow" pitchFamily="34" charset="0"/>
                <a:sym typeface="Webdings"/>
              </a:rPr>
              <a:t></a:t>
            </a:r>
            <a:endParaRPr lang="fr-FR" sz="4000" dirty="0">
              <a:solidFill>
                <a:schemeClr val="accent2">
                  <a:lumMod val="40000"/>
                  <a:lumOff val="60000"/>
                </a:schemeClr>
              </a:solidFill>
            </a:endParaRPr>
          </a:p>
        </p:txBody>
      </p:sp>
      <p:sp>
        <p:nvSpPr>
          <p:cNvPr id="8" name="Rectangle 7"/>
          <p:cNvSpPr/>
          <p:nvPr/>
        </p:nvSpPr>
        <p:spPr>
          <a:xfrm>
            <a:off x="2098731" y="4883219"/>
            <a:ext cx="877163" cy="9233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5400" dirty="0">
                <a:solidFill>
                  <a:srgbClr val="0070C0"/>
                </a:solidFill>
                <a:latin typeface="Arial Narrow" pitchFamily="34" charset="0"/>
                <a:sym typeface="Webdings"/>
              </a:rPr>
              <a:t></a:t>
            </a:r>
            <a:endParaRPr lang="fr-FR" sz="4400" dirty="0">
              <a:solidFill>
                <a:srgbClr val="0070C0"/>
              </a:solidFill>
            </a:endParaRPr>
          </a:p>
        </p:txBody>
      </p:sp>
      <p:sp>
        <p:nvSpPr>
          <p:cNvPr id="9" name="Rectangle 8"/>
          <p:cNvSpPr/>
          <p:nvPr/>
        </p:nvSpPr>
        <p:spPr>
          <a:xfrm>
            <a:off x="3166221" y="2274805"/>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0" name="Rectangle 9"/>
          <p:cNvSpPr/>
          <p:nvPr/>
        </p:nvSpPr>
        <p:spPr>
          <a:xfrm>
            <a:off x="3753178" y="2271324"/>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1" name="Rectangle 10"/>
          <p:cNvSpPr/>
          <p:nvPr/>
        </p:nvSpPr>
        <p:spPr>
          <a:xfrm>
            <a:off x="1777381" y="3614208"/>
            <a:ext cx="954107" cy="1015663"/>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2" name="Rectangle 11"/>
          <p:cNvSpPr/>
          <p:nvPr/>
        </p:nvSpPr>
        <p:spPr>
          <a:xfrm>
            <a:off x="5298329" y="3649274"/>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3" name="Flèche vers le bas 12"/>
          <p:cNvSpPr/>
          <p:nvPr/>
        </p:nvSpPr>
        <p:spPr>
          <a:xfrm rot="10800000">
            <a:off x="3720220" y="3429000"/>
            <a:ext cx="571002" cy="203774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1796592" y="639875"/>
            <a:ext cx="8911687" cy="763256"/>
          </a:xfrm>
        </p:spPr>
        <p:txBody>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Amour </a:t>
            </a:r>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vertical ascendant exclusif</a:t>
            </a:r>
          </a:p>
        </p:txBody>
      </p:sp>
    </p:spTree>
    <p:extLst>
      <p:ext uri="{BB962C8B-B14F-4D97-AF65-F5344CB8AC3E}">
        <p14:creationId xmlns:p14="http://schemas.microsoft.com/office/powerpoint/2010/main" val="2186766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603823"/>
            <a:ext cx="8561878" cy="673184"/>
          </a:xfrm>
        </p:spPr>
        <p:style>
          <a:lnRef idx="0">
            <a:schemeClr val="accent6"/>
          </a:lnRef>
          <a:fillRef idx="3">
            <a:schemeClr val="accent6"/>
          </a:fillRef>
          <a:effectRef idx="3">
            <a:schemeClr val="accent6"/>
          </a:effectRef>
          <a:fontRef idx="minor">
            <a:schemeClr val="lt1"/>
          </a:fontRef>
        </p:style>
        <p:txBody>
          <a:bodyPr>
            <a:normAutofit/>
          </a:bodyPr>
          <a:lstStyle/>
          <a:p>
            <a:r>
              <a:rPr lang="fr-FR" dirty="0">
                <a:solidFill>
                  <a:schemeClr val="tx1"/>
                </a:solidFill>
                <a:effectLst/>
              </a:rPr>
              <a:t>La sphère du cœur </a:t>
            </a:r>
            <a:r>
              <a:rPr lang="fr-FR" dirty="0" smtClean="0">
                <a:solidFill>
                  <a:schemeClr val="tx1"/>
                </a:solidFill>
                <a:effectLst/>
              </a:rPr>
              <a:t>de </a:t>
            </a:r>
            <a:r>
              <a:rPr lang="fr-FR" dirty="0">
                <a:solidFill>
                  <a:schemeClr val="tx1"/>
                </a:solidFill>
                <a:effectLst/>
              </a:rPr>
              <a:t>l’enfant</a:t>
            </a:r>
            <a:endParaRPr lang="fr-FR" dirty="0"/>
          </a:p>
        </p:txBody>
      </p:sp>
      <p:sp>
        <p:nvSpPr>
          <p:cNvPr id="4" name="Rectangle 3"/>
          <p:cNvSpPr/>
          <p:nvPr/>
        </p:nvSpPr>
        <p:spPr>
          <a:xfrm>
            <a:off x="3736429" y="4210917"/>
            <a:ext cx="8087710" cy="2308324"/>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dirty="0" smtClean="0">
                <a:latin typeface="Arial Narrow" pitchFamily="34" charset="0"/>
              </a:rPr>
              <a:t>Les vertus qui se développent naturellement (1) avec l’amour filial</a:t>
            </a:r>
          </a:p>
          <a:p>
            <a:pPr marL="342900" indent="-342900">
              <a:buFont typeface="Arial" pitchFamily="34" charset="0"/>
              <a:buChar char="•"/>
            </a:pPr>
            <a:r>
              <a:rPr lang="fr-FR" sz="2400" dirty="0" smtClean="0">
                <a:latin typeface="Arial Narrow" pitchFamily="34" charset="0"/>
              </a:rPr>
              <a:t>Respect</a:t>
            </a:r>
          </a:p>
          <a:p>
            <a:pPr marL="342900" indent="-342900">
              <a:buFont typeface="Arial" pitchFamily="34" charset="0"/>
              <a:buChar char="•"/>
            </a:pPr>
            <a:r>
              <a:rPr lang="fr-FR" sz="2400" dirty="0" smtClean="0">
                <a:latin typeface="Arial Narrow" pitchFamily="34" charset="0"/>
              </a:rPr>
              <a:t>Sens de l’autorité</a:t>
            </a:r>
          </a:p>
          <a:p>
            <a:pPr marL="342900" indent="-342900">
              <a:buFont typeface="Arial" pitchFamily="34" charset="0"/>
              <a:buChar char="•"/>
            </a:pPr>
            <a:r>
              <a:rPr lang="fr-FR" sz="2400" dirty="0" smtClean="0">
                <a:latin typeface="Arial Narrow" pitchFamily="34" charset="0"/>
              </a:rPr>
              <a:t>Appartenance, repères, enracinement</a:t>
            </a:r>
          </a:p>
          <a:p>
            <a:pPr marL="342900" indent="-342900">
              <a:buFont typeface="Arial" pitchFamily="34" charset="0"/>
              <a:buChar char="•"/>
            </a:pPr>
            <a:r>
              <a:rPr lang="fr-FR" sz="2400" dirty="0" smtClean="0">
                <a:latin typeface="Arial Narrow" pitchFamily="34" charset="0"/>
              </a:rPr>
              <a:t>identification</a:t>
            </a:r>
            <a:endParaRPr lang="fr-FR" sz="2400" dirty="0">
              <a:latin typeface="Arial Narrow" pitchFamily="34" charset="0"/>
            </a:endParaRPr>
          </a:p>
          <a:p>
            <a:pPr marL="342900" indent="-342900">
              <a:buFont typeface="Arial" pitchFamily="34" charset="0"/>
              <a:buChar char="•"/>
            </a:pPr>
            <a:r>
              <a:rPr lang="fr-FR" sz="2400" dirty="0" smtClean="0">
                <a:latin typeface="Arial Narrow" pitchFamily="34" charset="0"/>
              </a:rPr>
              <a:t>Confiance en soi, affirmation</a:t>
            </a:r>
          </a:p>
        </p:txBody>
      </p:sp>
      <p:pic>
        <p:nvPicPr>
          <p:cNvPr id="3074" name="Picture 2" descr="http://www.mamaibeba.rs/images/stories/487_dobar-tat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854" y="1480366"/>
            <a:ext cx="3178741" cy="24218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maibeba.rs/images/stories/razgovor-mama-i-d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439" y="4033103"/>
            <a:ext cx="3157156" cy="24555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6428" y="1515275"/>
            <a:ext cx="7835462" cy="2308324"/>
          </a:xfrm>
          <a:prstGeom prst="rect">
            <a:avLst/>
          </a:prstGeom>
        </p:spPr>
        <p:txBody>
          <a:bodyPr wrap="square">
            <a:spAutoFit/>
          </a:bodyPr>
          <a:lstStyle/>
          <a:p>
            <a:r>
              <a:rPr lang="fr-FR" sz="2400" dirty="0" smtClean="0">
                <a:latin typeface="Arial Narrow" pitchFamily="34" charset="0"/>
              </a:rPr>
              <a:t>L’amour du jeune enfant pour ses parents est non seulement naturel mais comporte un aspect « instinctif » surtout par rapport à la mère (grossesse, allaitement)</a:t>
            </a:r>
          </a:p>
          <a:p>
            <a:endParaRPr lang="fr-FR" sz="2400" dirty="0">
              <a:latin typeface="Arial Narrow" pitchFamily="34" charset="0"/>
            </a:endParaRPr>
          </a:p>
          <a:p>
            <a:r>
              <a:rPr lang="fr-FR" sz="2400" dirty="0" smtClean="0">
                <a:latin typeface="Arial Narrow" pitchFamily="34" charset="0"/>
              </a:rPr>
              <a:t>Un lien viscéral nous unit à nos parents, même si la vie peut éloigner les parents et les enfants.</a:t>
            </a:r>
          </a:p>
        </p:txBody>
      </p:sp>
      <p:sp>
        <p:nvSpPr>
          <p:cNvPr id="3" name="Rectangle 2"/>
          <p:cNvSpPr/>
          <p:nvPr/>
        </p:nvSpPr>
        <p:spPr>
          <a:xfrm>
            <a:off x="298439" y="6488668"/>
            <a:ext cx="9595897" cy="369332"/>
          </a:xfrm>
          <a:prstGeom prst="rect">
            <a:avLst/>
          </a:prstGeom>
        </p:spPr>
        <p:txBody>
          <a:bodyPr wrap="none">
            <a:spAutoFit/>
          </a:bodyPr>
          <a:lstStyle/>
          <a:p>
            <a:r>
              <a:rPr lang="fr-FR" dirty="0">
                <a:latin typeface="Arial Narrow" pitchFamily="34" charset="0"/>
              </a:rPr>
              <a:t>(1</a:t>
            </a:r>
            <a:r>
              <a:rPr lang="fr-FR" dirty="0" smtClean="0">
                <a:latin typeface="Arial Narrow" pitchFamily="34" charset="0"/>
              </a:rPr>
              <a:t>) La scholastique appelait « vertus naturelles » les vertus humaines qui se développent sans l’aide de la grâce</a:t>
            </a:r>
            <a:endParaRPr lang="fr-FR" dirty="0"/>
          </a:p>
        </p:txBody>
      </p:sp>
    </p:spTree>
    <p:extLst>
      <p:ext uri="{BB962C8B-B14F-4D97-AF65-F5344CB8AC3E}">
        <p14:creationId xmlns:p14="http://schemas.microsoft.com/office/powerpoint/2010/main" val="2007138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252436" y="3831020"/>
            <a:ext cx="5622995" cy="677917"/>
          </a:xfrm>
          <a:prstGeom prst="rect">
            <a:avLst/>
          </a:prstGeom>
        </p:spPr>
        <p:txBody>
          <a:bodyPr vert="horz" rtlCol="0" anchor="ctr">
            <a:normAutofit fontScale="97500"/>
          </a:bodyPr>
          <a:lst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fr-FR" sz="3200" dirty="0"/>
              <a:t>L’amour horizontal multiple</a:t>
            </a:r>
          </a:p>
        </p:txBody>
      </p:sp>
      <p:sp>
        <p:nvSpPr>
          <p:cNvPr id="6" name="Ellipse 5"/>
          <p:cNvSpPr/>
          <p:nvPr/>
        </p:nvSpPr>
        <p:spPr>
          <a:xfrm>
            <a:off x="2987968" y="2035495"/>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llipse 6"/>
          <p:cNvSpPr/>
          <p:nvPr/>
        </p:nvSpPr>
        <p:spPr>
          <a:xfrm>
            <a:off x="3736175" y="5877272"/>
            <a:ext cx="553380"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0" name="Rectangle 9"/>
          <p:cNvSpPr/>
          <p:nvPr/>
        </p:nvSpPr>
        <p:spPr>
          <a:xfrm>
            <a:off x="3193226" y="2321679"/>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1" name="Rectangle 10"/>
          <p:cNvSpPr/>
          <p:nvPr/>
        </p:nvSpPr>
        <p:spPr>
          <a:xfrm>
            <a:off x="3753178" y="2321679"/>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2" name="Rectangle 11"/>
          <p:cNvSpPr/>
          <p:nvPr/>
        </p:nvSpPr>
        <p:spPr>
          <a:xfrm>
            <a:off x="1836039" y="3626262"/>
            <a:ext cx="954107" cy="1015663"/>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3" name="Rectangle 12"/>
          <p:cNvSpPr/>
          <p:nvPr/>
        </p:nvSpPr>
        <p:spPr>
          <a:xfrm>
            <a:off x="5298329" y="3649274"/>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5" name="Double flèche horizontale 14"/>
          <p:cNvSpPr/>
          <p:nvPr/>
        </p:nvSpPr>
        <p:spPr>
          <a:xfrm>
            <a:off x="3302876" y="5083443"/>
            <a:ext cx="1501477" cy="522883"/>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4" name="Rectangle 13"/>
          <p:cNvSpPr/>
          <p:nvPr/>
        </p:nvSpPr>
        <p:spPr>
          <a:xfrm>
            <a:off x="5740799" y="4959995"/>
            <a:ext cx="64633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3600" dirty="0">
                <a:solidFill>
                  <a:schemeClr val="accent2">
                    <a:lumMod val="40000"/>
                    <a:lumOff val="60000"/>
                  </a:schemeClr>
                </a:solidFill>
                <a:latin typeface="Arial Narrow" pitchFamily="34" charset="0"/>
                <a:sym typeface="Webdings"/>
              </a:rPr>
              <a:t></a:t>
            </a:r>
            <a:endParaRPr lang="fr-FR" sz="2800" dirty="0">
              <a:solidFill>
                <a:schemeClr val="accent2">
                  <a:lumMod val="40000"/>
                  <a:lumOff val="60000"/>
                </a:schemeClr>
              </a:solidFill>
            </a:endParaRPr>
          </a:p>
        </p:txBody>
      </p:sp>
      <p:sp>
        <p:nvSpPr>
          <p:cNvPr id="16" name="Rectangle 15"/>
          <p:cNvSpPr/>
          <p:nvPr/>
        </p:nvSpPr>
        <p:spPr>
          <a:xfrm>
            <a:off x="2444229" y="5083443"/>
            <a:ext cx="492443"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dirty="0">
                <a:solidFill>
                  <a:schemeClr val="accent3">
                    <a:lumMod val="60000"/>
                    <a:lumOff val="40000"/>
                  </a:schemeClr>
                </a:solidFill>
                <a:latin typeface="Arial Narrow" pitchFamily="34" charset="0"/>
                <a:sym typeface="Webdings"/>
              </a:rPr>
              <a:t></a:t>
            </a:r>
            <a:endParaRPr lang="fr-FR" dirty="0">
              <a:solidFill>
                <a:schemeClr val="accent3">
                  <a:lumMod val="60000"/>
                  <a:lumOff val="40000"/>
                </a:schemeClr>
              </a:solidFill>
            </a:endParaRPr>
          </a:p>
        </p:txBody>
      </p:sp>
      <p:sp>
        <p:nvSpPr>
          <p:cNvPr id="17" name="Rectangle 16"/>
          <p:cNvSpPr/>
          <p:nvPr/>
        </p:nvSpPr>
        <p:spPr>
          <a:xfrm>
            <a:off x="1643164" y="4975553"/>
            <a:ext cx="646331"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3600" dirty="0">
                <a:solidFill>
                  <a:schemeClr val="accent3">
                    <a:lumMod val="60000"/>
                    <a:lumOff val="40000"/>
                  </a:schemeClr>
                </a:solidFill>
                <a:latin typeface="Arial Narrow" pitchFamily="34" charset="0"/>
                <a:sym typeface="Webdings"/>
              </a:rPr>
              <a:t></a:t>
            </a:r>
            <a:endParaRPr lang="fr-FR" sz="2800" dirty="0">
              <a:solidFill>
                <a:schemeClr val="accent3">
                  <a:lumMod val="60000"/>
                  <a:lumOff val="40000"/>
                </a:schemeClr>
              </a:solidFill>
            </a:endParaRPr>
          </a:p>
        </p:txBody>
      </p:sp>
      <p:sp>
        <p:nvSpPr>
          <p:cNvPr id="2" name="Rectangle 1"/>
          <p:cNvSpPr/>
          <p:nvPr/>
        </p:nvSpPr>
        <p:spPr>
          <a:xfrm>
            <a:off x="5142914" y="5079730"/>
            <a:ext cx="492443"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a:solidFill>
                  <a:schemeClr val="accent2">
                    <a:lumMod val="40000"/>
                    <a:lumOff val="60000"/>
                  </a:schemeClr>
                </a:solidFill>
                <a:latin typeface="Arial Narrow" pitchFamily="34" charset="0"/>
                <a:sym typeface="Webdings"/>
              </a:rPr>
              <a:t></a:t>
            </a:r>
            <a:endParaRPr lang="fr-FR" dirty="0">
              <a:solidFill>
                <a:schemeClr val="accent2">
                  <a:lumMod val="40000"/>
                  <a:lumOff val="60000"/>
                </a:schemeClr>
              </a:solidFill>
            </a:endParaRPr>
          </a:p>
        </p:txBody>
      </p:sp>
      <p:sp>
        <p:nvSpPr>
          <p:cNvPr id="19" name="Titre 1"/>
          <p:cNvSpPr>
            <a:spLocks noGrp="1"/>
          </p:cNvSpPr>
          <p:nvPr>
            <p:ph type="title"/>
          </p:nvPr>
        </p:nvSpPr>
        <p:spPr>
          <a:xfrm>
            <a:off x="1836039" y="620489"/>
            <a:ext cx="8652450" cy="666604"/>
          </a:xfrm>
        </p:spPr>
        <p:style>
          <a:lnRef idx="2">
            <a:schemeClr val="accent2"/>
          </a:lnRef>
          <a:fillRef idx="1">
            <a:schemeClr val="lt1"/>
          </a:fillRef>
          <a:effectRef idx="0">
            <a:schemeClr val="accent2"/>
          </a:effectRef>
          <a:fontRef idx="minor">
            <a:schemeClr val="dk1"/>
          </a:fontRef>
        </p:style>
        <p:txBody>
          <a:bodyPr>
            <a:noAutofit/>
          </a:bodyPr>
          <a:lstStyle/>
          <a:p>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sphère du cœur des frères et sœurs</a:t>
            </a: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3" name="Rectangle 2"/>
          <p:cNvSpPr/>
          <p:nvPr/>
        </p:nvSpPr>
        <p:spPr>
          <a:xfrm>
            <a:off x="1836039" y="1320941"/>
            <a:ext cx="7786106" cy="369332"/>
          </a:xfrm>
          <a:prstGeom prst="rect">
            <a:avLst/>
          </a:prstGeom>
        </p:spPr>
        <p:txBody>
          <a:bodyPr wrap="none">
            <a:spAutoFit/>
          </a:bodyPr>
          <a:lstStyle/>
          <a:p>
            <a:r>
              <a:rPr lang="fr-FR" i="1" dirty="0" smtClean="0"/>
              <a:t>« Un</a:t>
            </a:r>
            <a:r>
              <a:rPr lang="fr-FR" i="1" dirty="0"/>
              <a:t> frère est un ami donné par la nature</a:t>
            </a:r>
            <a:r>
              <a:rPr lang="fr-FR" i="1" dirty="0" smtClean="0"/>
              <a:t>. » (Gabriel Marie </a:t>
            </a:r>
            <a:r>
              <a:rPr lang="fr-FR" i="1" dirty="0" err="1" smtClean="0"/>
              <a:t>Legouvé</a:t>
            </a:r>
            <a:r>
              <a:rPr lang="fr-FR" i="1" dirty="0" smtClean="0"/>
              <a:t>)</a:t>
            </a:r>
            <a:endParaRPr lang="fr-FR" dirty="0"/>
          </a:p>
        </p:txBody>
      </p:sp>
    </p:spTree>
    <p:extLst>
      <p:ext uri="{BB962C8B-B14F-4D97-AF65-F5344CB8AC3E}">
        <p14:creationId xmlns:p14="http://schemas.microsoft.com/office/powerpoint/2010/main" val="1154482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0786" y="4971846"/>
            <a:ext cx="10444748" cy="1200329"/>
          </a:xfrm>
          <a:prstGeom prst="rect">
            <a:avLst/>
          </a:prstGeom>
        </p:spPr>
        <p:txBody>
          <a:bodyPr wrap="square">
            <a:spAutoFit/>
          </a:bodyPr>
          <a:lstStyle/>
          <a:p>
            <a:r>
              <a:rPr lang="fr-FR" sz="2400" dirty="0" smtClean="0"/>
              <a:t>Les vertus qui se développent naturellement avec l’amour fraternel :</a:t>
            </a:r>
          </a:p>
          <a:p>
            <a:r>
              <a:rPr lang="fr-FR" sz="2400" dirty="0" smtClean="0"/>
              <a:t>complicité, identification</a:t>
            </a:r>
            <a:r>
              <a:rPr lang="fr-FR" sz="2400" dirty="0"/>
              <a:t>, </a:t>
            </a:r>
            <a:r>
              <a:rPr lang="fr-FR" sz="2400" dirty="0" smtClean="0"/>
              <a:t>curiosité, émulation, saine rivalité, entraide, partage</a:t>
            </a:r>
            <a:endParaRPr lang="fr-FR" dirty="0"/>
          </a:p>
        </p:txBody>
      </p:sp>
      <p:sp>
        <p:nvSpPr>
          <p:cNvPr id="2" name="Rectangle 1"/>
          <p:cNvSpPr/>
          <p:nvPr/>
        </p:nvSpPr>
        <p:spPr>
          <a:xfrm>
            <a:off x="1700790" y="4111159"/>
            <a:ext cx="9782267" cy="461665"/>
          </a:xfrm>
          <a:prstGeom prst="rect">
            <a:avLst/>
          </a:prstGeom>
        </p:spPr>
        <p:txBody>
          <a:bodyPr wrap="square">
            <a:spAutoFit/>
          </a:bodyPr>
          <a:lstStyle/>
          <a:p>
            <a:pPr lvl="0"/>
            <a:r>
              <a:rPr lang="fr-FR" sz="2400" b="1" dirty="0">
                <a:solidFill>
                  <a:prstClr val="black"/>
                </a:solidFill>
              </a:rPr>
              <a:t>Ceux qui sont nés des mêmes parents, du même amour</a:t>
            </a:r>
          </a:p>
        </p:txBody>
      </p:sp>
      <p:pic>
        <p:nvPicPr>
          <p:cNvPr id="2049" name="Picture 1" descr="http://medias.psychologies.com/storage/images/famille/relations-familiales/soeurs-freres/articles-et-dossiers/les-quasi-freres-et-soeurs/1144261-1-fre-FR/Les-quasi-freres-et-soeurs_imagePanoramique500_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790" y="346840"/>
            <a:ext cx="8073830" cy="35524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999999"/>
                </a:solidFill>
                <a:effectLst/>
                <a:latin typeface="Arial" pitchFamily="34"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66267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2987968" y="2035495"/>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Ellipse 8"/>
          <p:cNvSpPr/>
          <p:nvPr/>
        </p:nvSpPr>
        <p:spPr>
          <a:xfrm>
            <a:off x="3736175" y="5877272"/>
            <a:ext cx="553380"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0" name="Rectangle 9"/>
          <p:cNvSpPr/>
          <p:nvPr/>
        </p:nvSpPr>
        <p:spPr>
          <a:xfrm>
            <a:off x="5136388" y="4999335"/>
            <a:ext cx="748923" cy="76944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4400" dirty="0">
                <a:solidFill>
                  <a:schemeClr val="bg1"/>
                </a:solidFill>
                <a:latin typeface="Arial Narrow" pitchFamily="34" charset="0"/>
                <a:sym typeface="Webdings"/>
              </a:rPr>
              <a:t></a:t>
            </a:r>
            <a:endParaRPr lang="fr-FR" sz="3600" dirty="0">
              <a:solidFill>
                <a:schemeClr val="bg1"/>
              </a:solidFill>
            </a:endParaRPr>
          </a:p>
        </p:txBody>
      </p:sp>
      <p:sp>
        <p:nvSpPr>
          <p:cNvPr id="11" name="Rectangle 10"/>
          <p:cNvSpPr/>
          <p:nvPr/>
        </p:nvSpPr>
        <p:spPr>
          <a:xfrm>
            <a:off x="2111224" y="4922390"/>
            <a:ext cx="800219"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4800" dirty="0">
                <a:solidFill>
                  <a:schemeClr val="accent3">
                    <a:lumMod val="60000"/>
                    <a:lumOff val="40000"/>
                  </a:schemeClr>
                </a:solidFill>
                <a:latin typeface="Arial Narrow" pitchFamily="34" charset="0"/>
                <a:sym typeface="Webdings"/>
              </a:rPr>
              <a:t></a:t>
            </a:r>
            <a:endParaRPr lang="fr-FR" sz="4000" dirty="0">
              <a:solidFill>
                <a:schemeClr val="accent3">
                  <a:lumMod val="60000"/>
                  <a:lumOff val="40000"/>
                </a:schemeClr>
              </a:solidFill>
            </a:endParaRPr>
          </a:p>
        </p:txBody>
      </p:sp>
      <p:sp>
        <p:nvSpPr>
          <p:cNvPr id="12" name="Rectangle 11"/>
          <p:cNvSpPr/>
          <p:nvPr/>
        </p:nvSpPr>
        <p:spPr>
          <a:xfrm>
            <a:off x="3193226" y="2321679"/>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3" name="Rectangle 12"/>
          <p:cNvSpPr/>
          <p:nvPr/>
        </p:nvSpPr>
        <p:spPr>
          <a:xfrm>
            <a:off x="3753178" y="2321679"/>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4" name="Rectangle 13"/>
          <p:cNvSpPr/>
          <p:nvPr/>
        </p:nvSpPr>
        <p:spPr>
          <a:xfrm>
            <a:off x="1836039" y="3626262"/>
            <a:ext cx="954107" cy="1015663"/>
          </a:xfrm>
          <a:prstGeom prst="rect">
            <a:avLst/>
          </a:prstGeom>
          <a:solidFill>
            <a:srgbClr val="00B0F0"/>
          </a:solidFill>
        </p:spPr>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5" name="Rectangle 14"/>
          <p:cNvSpPr/>
          <p:nvPr/>
        </p:nvSpPr>
        <p:spPr>
          <a:xfrm>
            <a:off x="5298329" y="3649274"/>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6" name="Double flèche horizontale 15"/>
          <p:cNvSpPr/>
          <p:nvPr/>
        </p:nvSpPr>
        <p:spPr>
          <a:xfrm>
            <a:off x="3302876" y="3861048"/>
            <a:ext cx="1501477" cy="55719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51682" y="611080"/>
            <a:ext cx="9201507" cy="895597"/>
          </a:xfrm>
        </p:spPr>
        <p:txBody>
          <a:bodyPr>
            <a:normAutofit fontScale="90000"/>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L’amour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conjugal (horizontal </a:t>
            </a: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exclusif,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sexuel)</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7698868" y="5932208"/>
            <a:ext cx="4330055"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itchFamily="34" charset="0"/>
              <a:buChar char="•"/>
            </a:pPr>
            <a:r>
              <a:rPr lang="fr-FR" sz="2400" b="1" dirty="0" smtClean="0">
                <a:solidFill>
                  <a:schemeClr val="accent6">
                    <a:lumMod val="50000"/>
                  </a:schemeClr>
                </a:solidFill>
                <a:latin typeface="Arial Narrow" pitchFamily="34" charset="0"/>
              </a:rPr>
              <a:t>L’amour le plus intime</a:t>
            </a:r>
          </a:p>
          <a:p>
            <a:pPr marL="342900" indent="-342900">
              <a:buFont typeface="Arial" pitchFamily="34" charset="0"/>
              <a:buChar char="•"/>
            </a:pPr>
            <a:endParaRPr lang="fr-FR" dirty="0"/>
          </a:p>
        </p:txBody>
      </p:sp>
      <p:pic>
        <p:nvPicPr>
          <p:cNvPr id="18" name="Picture 1" descr="http://www.photosmarval.org/images/peintres/fauvisme/henri-matisse-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8867" y="2343074"/>
            <a:ext cx="4330055" cy="358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86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8537" y="710005"/>
            <a:ext cx="8777726" cy="572546"/>
          </a:xfrm>
        </p:spPr>
        <p:txBody>
          <a:bodyPr>
            <a:noAutofit/>
          </a:bodyPr>
          <a:lstStyle/>
          <a:p>
            <a:r>
              <a:rPr lang="fr-FR" sz="3200" b="1" dirty="0" smtClean="0"/>
              <a:t>Problématiques de Parole Donnée N° 216</a:t>
            </a:r>
            <a:endParaRPr lang="fr-FR" sz="3200" b="1" dirty="0"/>
          </a:p>
        </p:txBody>
      </p:sp>
      <p:sp>
        <p:nvSpPr>
          <p:cNvPr id="4" name="Espace réservé du texte 3"/>
          <p:cNvSpPr>
            <a:spLocks noGrp="1"/>
          </p:cNvSpPr>
          <p:nvPr>
            <p:ph type="body" sz="half" idx="2"/>
          </p:nvPr>
        </p:nvSpPr>
        <p:spPr>
          <a:xfrm>
            <a:off x="1528100" y="1700884"/>
            <a:ext cx="5408728" cy="4889546"/>
          </a:xfrm>
        </p:spPr>
        <p:txBody>
          <a:bodyPr>
            <a:normAutofit/>
          </a:bodyPr>
          <a:lstStyle/>
          <a:p>
            <a:r>
              <a:rPr lang="fr-FR" sz="2400" dirty="0" smtClean="0">
                <a:solidFill>
                  <a:srgbClr val="002060"/>
                </a:solidFill>
                <a:effectLst>
                  <a:outerShdw blurRad="38100" dist="38100" dir="2700000" algn="tl">
                    <a:srgbClr val="000000">
                      <a:alpha val="43137"/>
                    </a:srgbClr>
                  </a:outerShdw>
                </a:effectLst>
              </a:rPr>
              <a:t>Y </a:t>
            </a:r>
            <a:r>
              <a:rPr lang="fr-FR" sz="2400" dirty="0" err="1" smtClean="0">
                <a:solidFill>
                  <a:srgbClr val="002060"/>
                </a:solidFill>
                <a:effectLst>
                  <a:outerShdw blurRad="38100" dist="38100" dir="2700000" algn="tl">
                    <a:srgbClr val="000000">
                      <a:alpha val="43137"/>
                    </a:srgbClr>
                  </a:outerShdw>
                </a:effectLst>
              </a:rPr>
              <a:t>a-t-il</a:t>
            </a:r>
            <a:r>
              <a:rPr lang="fr-FR" sz="2400" dirty="0" smtClean="0">
                <a:solidFill>
                  <a:srgbClr val="002060"/>
                </a:solidFill>
                <a:effectLst>
                  <a:outerShdw blurRad="38100" dist="38100" dir="2700000" algn="tl">
                    <a:srgbClr val="000000">
                      <a:alpha val="43137"/>
                    </a:srgbClr>
                  </a:outerShdw>
                </a:effectLst>
              </a:rPr>
              <a:t> une nature originelle (universelle) de l’être humain, transcendant les différences culturelles, religieuses, nationales ? </a:t>
            </a:r>
          </a:p>
          <a:p>
            <a:r>
              <a:rPr lang="fr-FR" sz="2400" dirty="0" smtClean="0">
                <a:solidFill>
                  <a:srgbClr val="002060"/>
                </a:solidFill>
                <a:effectLst>
                  <a:outerShdw blurRad="38100" dist="38100" dir="2700000" algn="tl">
                    <a:srgbClr val="000000">
                      <a:alpha val="43137"/>
                    </a:srgbClr>
                  </a:outerShdw>
                </a:effectLst>
              </a:rPr>
              <a:t>Y </a:t>
            </a:r>
            <a:r>
              <a:rPr lang="fr-FR" sz="2400" dirty="0" err="1" smtClean="0">
                <a:solidFill>
                  <a:srgbClr val="002060"/>
                </a:solidFill>
                <a:effectLst>
                  <a:outerShdw blurRad="38100" dist="38100" dir="2700000" algn="tl">
                    <a:srgbClr val="000000">
                      <a:alpha val="43137"/>
                    </a:srgbClr>
                  </a:outerShdw>
                </a:effectLst>
              </a:rPr>
              <a:t>a-t-il</a:t>
            </a:r>
            <a:r>
              <a:rPr lang="fr-FR" sz="2400" dirty="0" smtClean="0">
                <a:solidFill>
                  <a:srgbClr val="002060"/>
                </a:solidFill>
                <a:effectLst>
                  <a:outerShdw blurRad="38100" dist="38100" dir="2700000" algn="tl">
                    <a:srgbClr val="000000">
                      <a:alpha val="43137"/>
                    </a:srgbClr>
                  </a:outerShdw>
                </a:effectLst>
              </a:rPr>
              <a:t> des comportements et attitudes naturels, inhérents à et constitutifs de la nature humaine ?</a:t>
            </a:r>
          </a:p>
          <a:p>
            <a:r>
              <a:rPr lang="fr-FR" sz="2400" dirty="0" smtClean="0">
                <a:solidFill>
                  <a:srgbClr val="002060"/>
                </a:solidFill>
                <a:effectLst>
                  <a:outerShdw blurRad="38100" dist="38100" dir="2700000" algn="tl">
                    <a:srgbClr val="000000">
                      <a:alpha val="43137"/>
                    </a:srgbClr>
                  </a:outerShdw>
                </a:effectLst>
              </a:rPr>
              <a:t>Comment être naturel, être vraiment soi-même, notamment dans ses rapports avec les autres ?</a:t>
            </a:r>
          </a:p>
          <a:p>
            <a:endParaRPr lang="fr-FR" sz="1800" dirty="0"/>
          </a:p>
        </p:txBody>
      </p:sp>
      <p:pic>
        <p:nvPicPr>
          <p:cNvPr id="1026" name="Picture 2" descr="http://deveniracteur.fr/wp-content/uploads/2013/06/citation-Louis-Jouvet-1024x759.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999889" y="1700883"/>
            <a:ext cx="4985561" cy="369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26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79575" y="599089"/>
            <a:ext cx="10228802" cy="706090"/>
          </a:xfrm>
        </p:spPr>
        <p:txBody>
          <a:bodyPr>
            <a:normAutofit/>
          </a:bodyPr>
          <a:lstStyle/>
          <a:p>
            <a:r>
              <a:rPr lang="fr-FR" sz="2400" dirty="0" smtClean="0"/>
              <a:t>Les vertus qui se développent naturellement avec l’amour conjugal</a:t>
            </a:r>
            <a:endParaRPr lang="fr-FR" sz="2400" dirty="0"/>
          </a:p>
        </p:txBody>
      </p:sp>
      <p:sp>
        <p:nvSpPr>
          <p:cNvPr id="5" name="Espace réservé du contenu 4"/>
          <p:cNvSpPr>
            <a:spLocks noGrp="1"/>
          </p:cNvSpPr>
          <p:nvPr>
            <p:ph sz="half" idx="4294967295"/>
          </p:nvPr>
        </p:nvSpPr>
        <p:spPr>
          <a:xfrm>
            <a:off x="7535916" y="2890695"/>
            <a:ext cx="4656083" cy="2611470"/>
          </a:xfrm>
          <a:prstGeom prst="rect">
            <a:avLst/>
          </a:prstGeom>
        </p:spPr>
        <p:txBody>
          <a:bodyPr>
            <a:noAutofit/>
          </a:bodyPr>
          <a:lstStyle/>
          <a:p>
            <a:r>
              <a:rPr lang="fr-FR" sz="2400" i="1" dirty="0" smtClean="0">
                <a:latin typeface="Garamond" pitchFamily="18" charset="0"/>
              </a:rPr>
              <a:t>La fidélité</a:t>
            </a:r>
          </a:p>
          <a:p>
            <a:r>
              <a:rPr lang="fr-FR" sz="2400" i="1" dirty="0" smtClean="0">
                <a:latin typeface="Garamond" pitchFamily="18" charset="0"/>
              </a:rPr>
              <a:t>La constance, la patience, l’humilité </a:t>
            </a:r>
          </a:p>
          <a:p>
            <a:r>
              <a:rPr lang="fr-FR" sz="2400" i="1" dirty="0" smtClean="0">
                <a:latin typeface="Garamond" pitchFamily="18" charset="0"/>
              </a:rPr>
              <a:t>La responsabilité</a:t>
            </a:r>
          </a:p>
          <a:p>
            <a:r>
              <a:rPr lang="fr-FR" sz="2400" i="1" dirty="0" smtClean="0">
                <a:latin typeface="Garamond" pitchFamily="18" charset="0"/>
              </a:rPr>
              <a:t>La sensibilité, la délicatesse, l’attention</a:t>
            </a:r>
          </a:p>
          <a:p>
            <a:r>
              <a:rPr lang="fr-FR" sz="2400" i="1" dirty="0" smtClean="0">
                <a:latin typeface="Garamond" pitchFamily="18" charset="0"/>
              </a:rPr>
              <a:t>La souplesse, la flexibilité</a:t>
            </a:r>
          </a:p>
          <a:p>
            <a:endParaRPr lang="fr-FR" sz="2400" i="1" dirty="0">
              <a:latin typeface="Garamond" pitchFamily="18" charset="0"/>
            </a:endParaRPr>
          </a:p>
        </p:txBody>
      </p:sp>
      <p:pic>
        <p:nvPicPr>
          <p:cNvPr id="3074" name="Picture 2" descr="vieux-couple-asie-femme-sourit-yeux-fermes-visa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9575" y="-12661900"/>
            <a:ext cx="666750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utterstock_26744152 midlife coup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142999"/>
            <a:ext cx="5524500" cy="5400675"/>
          </a:xfrm>
          <a:prstGeom prst="rect">
            <a:avLst/>
          </a:prstGeom>
          <a:noFill/>
          <a:extLst>
            <a:ext uri="{909E8E84-426E-40DD-AFC4-6F175D3DCCD1}">
              <a14:hiddenFill xmlns:a14="http://schemas.microsoft.com/office/drawing/2010/main">
                <a:solidFill>
                  <a:srgbClr val="FFFFFF"/>
                </a:solidFill>
              </a14:hiddenFill>
            </a:ext>
          </a:extLst>
        </p:spPr>
      </p:pic>
      <p:sp>
        <p:nvSpPr>
          <p:cNvPr id="10" name="Larme 9"/>
          <p:cNvSpPr/>
          <p:nvPr/>
        </p:nvSpPr>
        <p:spPr>
          <a:xfrm flipH="1">
            <a:off x="301407" y="1389583"/>
            <a:ext cx="3561302" cy="2524425"/>
          </a:xfrm>
          <a:prstGeom prst="teardrop">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2400" b="1" i="1" dirty="0">
              <a:latin typeface="Garamond" pitchFamily="18" charset="0"/>
            </a:endParaRPr>
          </a:p>
          <a:p>
            <a:pPr algn="ctr"/>
            <a:r>
              <a:rPr lang="fr-FR" sz="2400" i="1" dirty="0">
                <a:solidFill>
                  <a:schemeClr val="bg1"/>
                </a:solidFill>
                <a:effectLst>
                  <a:outerShdw blurRad="38100" dist="38100" dir="2700000" algn="tl">
                    <a:srgbClr val="000000">
                      <a:alpha val="43137"/>
                    </a:srgbClr>
                  </a:outerShdw>
                </a:effectLst>
                <a:latin typeface="Garamond" pitchFamily="18" charset="0"/>
              </a:rPr>
              <a:t>« Un mariage heureux est une longue conversation qui semble toujours trop brève. »</a:t>
            </a:r>
            <a:endParaRPr lang="fr-FR" sz="2400" i="1" dirty="0">
              <a:solidFill>
                <a:schemeClr val="bg1"/>
              </a:solidFill>
              <a:latin typeface="Garamond" pitchFamily="18" charset="0"/>
            </a:endParaRPr>
          </a:p>
          <a:p>
            <a:pPr algn="ctr"/>
            <a:r>
              <a:rPr lang="fr-FR" b="1" dirty="0"/>
              <a:t>André Maurois </a:t>
            </a:r>
          </a:p>
          <a:p>
            <a:pPr algn="ctr"/>
            <a:endParaRPr lang="fr-FR" dirty="0"/>
          </a:p>
        </p:txBody>
      </p:sp>
    </p:spTree>
    <p:extLst>
      <p:ext uri="{BB962C8B-B14F-4D97-AF65-F5344CB8AC3E}">
        <p14:creationId xmlns:p14="http://schemas.microsoft.com/office/powerpoint/2010/main" val="2635884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648325" y="2030040"/>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llipse 6"/>
          <p:cNvSpPr/>
          <p:nvPr/>
        </p:nvSpPr>
        <p:spPr>
          <a:xfrm>
            <a:off x="2824227" y="5582652"/>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8" name="Rectangle 7"/>
          <p:cNvSpPr/>
          <p:nvPr/>
        </p:nvSpPr>
        <p:spPr>
          <a:xfrm>
            <a:off x="4966176" y="4936322"/>
            <a:ext cx="64633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3600" dirty="0">
                <a:solidFill>
                  <a:schemeClr val="bg1"/>
                </a:solidFill>
                <a:latin typeface="Arial Narrow" pitchFamily="34" charset="0"/>
                <a:sym typeface="Webdings"/>
              </a:rPr>
              <a:t></a:t>
            </a:r>
            <a:endParaRPr lang="fr-FR" sz="2800" dirty="0">
              <a:solidFill>
                <a:schemeClr val="bg1"/>
              </a:solidFill>
            </a:endParaRPr>
          </a:p>
        </p:txBody>
      </p:sp>
      <p:sp>
        <p:nvSpPr>
          <p:cNvPr id="9" name="Rectangle 8"/>
          <p:cNvSpPr/>
          <p:nvPr/>
        </p:nvSpPr>
        <p:spPr>
          <a:xfrm>
            <a:off x="1854325" y="4859376"/>
            <a:ext cx="697627" cy="70788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4000" dirty="0">
                <a:solidFill>
                  <a:schemeClr val="accent3">
                    <a:lumMod val="60000"/>
                    <a:lumOff val="40000"/>
                  </a:schemeClr>
                </a:solidFill>
                <a:latin typeface="Arial Narrow" pitchFamily="34" charset="0"/>
                <a:sym typeface="Webdings"/>
              </a:rPr>
              <a:t></a:t>
            </a:r>
            <a:endParaRPr lang="fr-FR" sz="3200" dirty="0">
              <a:solidFill>
                <a:schemeClr val="accent3">
                  <a:lumMod val="60000"/>
                  <a:lumOff val="40000"/>
                </a:schemeClr>
              </a:solidFill>
            </a:endParaRPr>
          </a:p>
        </p:txBody>
      </p:sp>
      <p:sp>
        <p:nvSpPr>
          <p:cNvPr id="10" name="Rectangle 9"/>
          <p:cNvSpPr/>
          <p:nvPr/>
        </p:nvSpPr>
        <p:spPr>
          <a:xfrm>
            <a:off x="2863529" y="2495112"/>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1" name="Rectangle 10"/>
          <p:cNvSpPr/>
          <p:nvPr/>
        </p:nvSpPr>
        <p:spPr>
          <a:xfrm>
            <a:off x="3417527" y="2503295"/>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2" name="Rectangle 11"/>
          <p:cNvSpPr/>
          <p:nvPr/>
        </p:nvSpPr>
        <p:spPr>
          <a:xfrm>
            <a:off x="1588871" y="3554939"/>
            <a:ext cx="954107" cy="1015663"/>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3" name="Rectangle 12"/>
          <p:cNvSpPr/>
          <p:nvPr/>
        </p:nvSpPr>
        <p:spPr>
          <a:xfrm>
            <a:off x="4838348" y="3617934"/>
            <a:ext cx="954107" cy="1015663"/>
          </a:xfrm>
          <a:prstGeom prst="rect">
            <a:avLst/>
          </a:prstGeom>
          <a:solidFill>
            <a:srgbClr val="FF99FF"/>
          </a:solidFill>
        </p:spPr>
        <p:txBody>
          <a:bodyPr wrap="none">
            <a:spAutoFit/>
          </a:bodyPr>
          <a:lstStyle/>
          <a:p>
            <a:r>
              <a:rPr lang="fr-FR" sz="6000" dirty="0">
                <a:solidFill>
                  <a:srgbClr val="FF0000"/>
                </a:solidFill>
                <a:latin typeface="Arial Narrow" pitchFamily="34" charset="0"/>
                <a:sym typeface="Webdings"/>
              </a:rPr>
              <a:t></a:t>
            </a:r>
            <a:endParaRPr lang="fr-FR" sz="6000" dirty="0">
              <a:solidFill>
                <a:srgbClr val="FF0000"/>
              </a:solidFill>
            </a:endParaRPr>
          </a:p>
        </p:txBody>
      </p:sp>
      <p:sp>
        <p:nvSpPr>
          <p:cNvPr id="15" name="Flèche vers le bas 14"/>
          <p:cNvSpPr/>
          <p:nvPr/>
        </p:nvSpPr>
        <p:spPr>
          <a:xfrm>
            <a:off x="3429408" y="3648907"/>
            <a:ext cx="571001" cy="181896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 name="Rectangle 1"/>
          <p:cNvSpPr/>
          <p:nvPr/>
        </p:nvSpPr>
        <p:spPr>
          <a:xfrm>
            <a:off x="6022428" y="4012992"/>
            <a:ext cx="5705999" cy="1569660"/>
          </a:xfrm>
          <a:prstGeom prst="rect">
            <a:avLst/>
          </a:prstGeom>
        </p:spPr>
        <p:txBody>
          <a:bodyPr wrap="square">
            <a:spAutoFit/>
          </a:bodyPr>
          <a:lstStyle/>
          <a:p>
            <a:pPr marL="285750" indent="-285750">
              <a:buFont typeface="Wingdings" pitchFamily="2" charset="2"/>
              <a:buChar char="v"/>
            </a:pPr>
            <a:r>
              <a:rPr lang="fr-FR" sz="2400" b="1" dirty="0" smtClean="0">
                <a:solidFill>
                  <a:srgbClr val="0070C0"/>
                </a:solidFill>
                <a:effectLst>
                  <a:outerShdw blurRad="38100" dist="38100" dir="2700000" algn="tl">
                    <a:srgbClr val="000000">
                      <a:alpha val="43137"/>
                    </a:srgbClr>
                  </a:outerShdw>
                </a:effectLst>
                <a:latin typeface="Century Gothic" panose="020B0502020202020204" pitchFamily="34" charset="0"/>
              </a:rPr>
              <a:t>L’amour le plus responsable, qui demande le plus grand cœur </a:t>
            </a:r>
          </a:p>
          <a:p>
            <a:pPr marL="285750" indent="-285750">
              <a:buFont typeface="Wingdings" pitchFamily="2" charset="2"/>
              <a:buChar char="v"/>
            </a:pPr>
            <a:r>
              <a:rPr lang="fr-FR" sz="2400" b="1" dirty="0" smtClean="0">
                <a:solidFill>
                  <a:srgbClr val="0070C0"/>
                </a:solidFill>
                <a:effectLst>
                  <a:outerShdw blurRad="38100" dist="38100" dir="2700000" algn="tl">
                    <a:srgbClr val="000000">
                      <a:alpha val="43137"/>
                    </a:srgbClr>
                  </a:outerShdw>
                </a:effectLst>
                <a:latin typeface="Century Gothic" panose="020B0502020202020204" pitchFamily="34" charset="0"/>
              </a:rPr>
              <a:t>Sacrifice, abnégation, patience</a:t>
            </a:r>
          </a:p>
          <a:p>
            <a:pPr marL="285750" indent="-285750">
              <a:buFont typeface="Wingdings" pitchFamily="2" charset="2"/>
              <a:buChar char="v"/>
            </a:pPr>
            <a:r>
              <a:rPr lang="fr-FR" sz="2400" b="1" dirty="0" smtClean="0">
                <a:solidFill>
                  <a:srgbClr val="0070C0"/>
                </a:solidFill>
                <a:effectLst>
                  <a:outerShdw blurRad="38100" dist="38100" dir="2700000" algn="tl">
                    <a:srgbClr val="000000">
                      <a:alpha val="43137"/>
                    </a:srgbClr>
                  </a:outerShdw>
                </a:effectLst>
                <a:latin typeface="Century Gothic" panose="020B0502020202020204" pitchFamily="34" charset="0"/>
              </a:rPr>
              <a:t>Montrer l’exemple</a:t>
            </a:r>
            <a:endParaRPr lang="fr-FR" sz="2400" b="1" dirty="0">
              <a:solidFill>
                <a:srgbClr val="0070C0"/>
              </a:solidFill>
              <a:effectLst>
                <a:outerShdw blurRad="38100" dist="38100" dir="2700000" algn="tl">
                  <a:srgbClr val="000000">
                    <a:alpha val="43137"/>
                  </a:srgbClr>
                </a:outerShdw>
              </a:effectLst>
              <a:latin typeface="Century Gothic" panose="020B0502020202020204" pitchFamily="34" charset="0"/>
            </a:endParaRPr>
          </a:p>
        </p:txBody>
      </p:sp>
      <p:sp>
        <p:nvSpPr>
          <p:cNvPr id="14" name="Titre 13"/>
          <p:cNvSpPr>
            <a:spLocks noGrp="1"/>
          </p:cNvSpPr>
          <p:nvPr>
            <p:ph type="title"/>
          </p:nvPr>
        </p:nvSpPr>
        <p:spPr>
          <a:xfrm>
            <a:off x="1650107" y="697521"/>
            <a:ext cx="10205562" cy="792088"/>
          </a:xfrm>
        </p:spPr>
        <p:txBody>
          <a:bodyPr>
            <a:normAutofit fontScale="90000"/>
          </a:bodyPr>
          <a:lstStyle/>
          <a:p>
            <a:r>
              <a:rPr lang="fr-FR" dirty="0"/>
              <a:t>Amour </a:t>
            </a:r>
            <a:r>
              <a:rPr lang="fr-FR" dirty="0" smtClean="0"/>
              <a:t>parental (vertical </a:t>
            </a:r>
            <a:r>
              <a:rPr lang="fr-FR" dirty="0"/>
              <a:t>descendant, </a:t>
            </a:r>
            <a:r>
              <a:rPr lang="fr-FR" dirty="0" smtClean="0"/>
              <a:t>multiple)</a:t>
            </a:r>
            <a:endParaRPr lang="fr-FR" dirty="0"/>
          </a:p>
        </p:txBody>
      </p:sp>
      <p:sp>
        <p:nvSpPr>
          <p:cNvPr id="18" name="Ellipse 17"/>
          <p:cNvSpPr/>
          <p:nvPr/>
        </p:nvSpPr>
        <p:spPr>
          <a:xfrm>
            <a:off x="2123852" y="6073067"/>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9" name="Ellipse 18"/>
          <p:cNvSpPr/>
          <p:nvPr/>
        </p:nvSpPr>
        <p:spPr>
          <a:xfrm>
            <a:off x="3846142" y="5582652"/>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20" name="Ellipse 19"/>
          <p:cNvSpPr/>
          <p:nvPr/>
        </p:nvSpPr>
        <p:spPr>
          <a:xfrm>
            <a:off x="4547050" y="6073067"/>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6" name="Titre 3"/>
          <p:cNvSpPr txBox="1">
            <a:spLocks/>
          </p:cNvSpPr>
          <p:nvPr/>
        </p:nvSpPr>
        <p:spPr>
          <a:xfrm>
            <a:off x="6022428" y="2389186"/>
            <a:ext cx="5486857" cy="7060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t>Les vertus qui se développent naturellement avec l’amour conjugal</a:t>
            </a:r>
            <a:endParaRPr lang="fr-FR" sz="2400" dirty="0"/>
          </a:p>
        </p:txBody>
      </p:sp>
    </p:spTree>
    <p:extLst>
      <p:ext uri="{BB962C8B-B14F-4D97-AF65-F5344CB8AC3E}">
        <p14:creationId xmlns:p14="http://schemas.microsoft.com/office/powerpoint/2010/main" val="2966744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2826" y="653607"/>
            <a:ext cx="10235379" cy="658999"/>
          </a:xfrm>
        </p:spPr>
        <p:txBody>
          <a:bodyPr>
            <a:normAutofit/>
          </a:bodyPr>
          <a:lstStyle/>
          <a:p>
            <a:r>
              <a:rPr lang="fr-FR" sz="2800" dirty="0" smtClean="0"/>
              <a:t>Trouver ma place et mon rôle naturels dans les relations</a:t>
            </a:r>
            <a:endParaRPr lang="fr-FR" sz="2800"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203071487"/>
              </p:ext>
            </p:extLst>
          </p:nvPr>
        </p:nvGraphicFramePr>
        <p:xfrm>
          <a:off x="1858297" y="1430594"/>
          <a:ext cx="5044153" cy="4984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sz="half" idx="2"/>
          </p:nvPr>
        </p:nvSpPr>
        <p:spPr>
          <a:xfrm>
            <a:off x="7190746" y="1474839"/>
            <a:ext cx="4681705" cy="5132438"/>
          </a:xfrm>
        </p:spPr>
        <p:txBody>
          <a:bodyPr>
            <a:noAutofit/>
          </a:bodyPr>
          <a:lstStyle/>
          <a:p>
            <a:r>
              <a:rPr lang="fr-FR" sz="2000" dirty="0"/>
              <a:t>Le corps en </a:t>
            </a:r>
            <a:r>
              <a:rPr lang="fr-FR" sz="2000" dirty="0" smtClean="0"/>
              <a:t>relation doit effectuer sa révolution cyclique dans les relations avec les autres et s’engager dans des relations durables où il peut donner et recevoir l’amour vrai et vivre toute la gamme des sentiments qui apportent de la joie</a:t>
            </a:r>
          </a:p>
          <a:p>
            <a:r>
              <a:rPr lang="fr-FR" sz="2000" dirty="0" smtClean="0"/>
              <a:t>Assertivité = juste équilibre entre une conduite d’effacement et de fuite et une conduite trop agressive</a:t>
            </a:r>
            <a:endParaRPr lang="fr-FR" sz="2000" dirty="0"/>
          </a:p>
        </p:txBody>
      </p:sp>
    </p:spTree>
    <p:extLst>
      <p:ext uri="{BB962C8B-B14F-4D97-AF65-F5344CB8AC3E}">
        <p14:creationId xmlns:p14="http://schemas.microsoft.com/office/powerpoint/2010/main" val="358231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2047" y="624112"/>
            <a:ext cx="10400404" cy="799722"/>
          </a:xfrm>
        </p:spPr>
        <p:txBody>
          <a:bodyPr>
            <a:noAutofit/>
          </a:bodyPr>
          <a:lstStyle/>
          <a:p>
            <a:pPr lvl="0" algn="ctr"/>
            <a:r>
              <a:rPr lang="fr-FR" sz="2800" dirty="0"/>
              <a:t>Affirmer ma vocation </a:t>
            </a:r>
            <a:r>
              <a:rPr lang="fr-FR" sz="2800" dirty="0" smtClean="0"/>
              <a:t>naturelle (l’œuvre </a:t>
            </a:r>
            <a:r>
              <a:rPr lang="fr-FR" sz="2800" dirty="0"/>
              <a:t>de ma vie</a:t>
            </a:r>
            <a:r>
              <a:rPr lang="fr-FR" sz="2800" dirty="0" smtClean="0"/>
              <a:t>)</a:t>
            </a:r>
            <a:endParaRPr lang="fr-FR" sz="2800" dirty="0"/>
          </a:p>
        </p:txBody>
      </p:sp>
      <p:pic>
        <p:nvPicPr>
          <p:cNvPr id="5" name="Picture 1" descr="Flower head: The eye-catching accessory clashed with her simple workout gear of a vest and Lycra legging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1195348">
            <a:off x="2734627" y="1716453"/>
            <a:ext cx="4236750" cy="3392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1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7617" y="656383"/>
            <a:ext cx="8911687" cy="1280890"/>
          </a:xfrm>
        </p:spPr>
        <p:txBody>
          <a:bodyPr/>
          <a:lstStyle/>
          <a:p>
            <a:r>
              <a:rPr lang="fr-FR" dirty="0" smtClean="0"/>
              <a:t>Vocation naturelle</a:t>
            </a:r>
            <a:endParaRPr lang="fr-FR" dirty="0"/>
          </a:p>
        </p:txBody>
      </p:sp>
      <p:sp>
        <p:nvSpPr>
          <p:cNvPr id="3" name="Espace réservé du contenu 2"/>
          <p:cNvSpPr>
            <a:spLocks noGrp="1"/>
          </p:cNvSpPr>
          <p:nvPr>
            <p:ph idx="1"/>
          </p:nvPr>
        </p:nvSpPr>
        <p:spPr>
          <a:xfrm>
            <a:off x="1932994" y="1529255"/>
            <a:ext cx="9560067" cy="4918842"/>
          </a:xfrm>
        </p:spPr>
        <p:txBody>
          <a:bodyPr>
            <a:normAutofit/>
          </a:bodyPr>
          <a:lstStyle/>
          <a:p>
            <a:r>
              <a:rPr lang="fr-FR" sz="2800" dirty="0" smtClean="0">
                <a:effectLst>
                  <a:outerShdw blurRad="38100" dist="38100" dir="2700000" algn="tl">
                    <a:srgbClr val="000000">
                      <a:alpha val="43137"/>
                    </a:srgbClr>
                  </a:outerShdw>
                </a:effectLst>
              </a:rPr>
              <a:t>Affirmer son individualité, son originalité, sa personnalité, son  style</a:t>
            </a:r>
          </a:p>
          <a:p>
            <a:r>
              <a:rPr lang="fr-FR" sz="2800" dirty="0" smtClean="0">
                <a:effectLst>
                  <a:outerShdw blurRad="38100" dist="38100" dir="2700000" algn="tl">
                    <a:srgbClr val="000000">
                      <a:alpha val="43137"/>
                    </a:srgbClr>
                  </a:outerShdw>
                </a:effectLst>
              </a:rPr>
              <a:t>Il existe chez beaucoup de personne des « dons naturels », certaines aptitudes pour des activités artistiques ou sportives</a:t>
            </a:r>
          </a:p>
          <a:p>
            <a:r>
              <a:rPr lang="fr-FR" sz="2800" dirty="0" smtClean="0">
                <a:effectLst>
                  <a:outerShdw blurRad="38100" dist="38100" dir="2700000" algn="tl">
                    <a:srgbClr val="000000">
                      <a:alpha val="43137"/>
                    </a:srgbClr>
                  </a:outerShdw>
                </a:effectLst>
              </a:rPr>
              <a:t>Développer sa créativité</a:t>
            </a:r>
          </a:p>
          <a:p>
            <a:r>
              <a:rPr lang="fr-FR" sz="2800" dirty="0" smtClean="0">
                <a:effectLst>
                  <a:outerShdw blurRad="38100" dist="38100" dir="2700000" algn="tl">
                    <a:srgbClr val="000000">
                      <a:alpha val="43137"/>
                    </a:srgbClr>
                  </a:outerShdw>
                </a:effectLst>
              </a:rPr>
              <a:t>Chaque être humain a une « œuvre » à accomplir pour donner et recevoir de la joie, pas seulement des tâches et un travail salarié</a:t>
            </a:r>
            <a:endParaRPr lang="fr-F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1918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2" y="5577110"/>
            <a:ext cx="10298842" cy="1123235"/>
          </a:xfrm>
        </p:spPr>
        <p:txBody>
          <a:bodyPr>
            <a:normAutofit/>
          </a:bodyPr>
          <a:lstStyle/>
          <a:p>
            <a:r>
              <a:rPr lang="fr-FR" sz="3200" dirty="0"/>
              <a:t>La réussite est la chose la plus naturelle du monde. </a:t>
            </a:r>
            <a:r>
              <a:rPr lang="fr-FR" sz="3200" i="1" dirty="0"/>
              <a:t>Marianne Williamson</a:t>
            </a:r>
            <a:endParaRPr lang="fr-FR" sz="3200" dirty="0"/>
          </a:p>
        </p:txBody>
      </p:sp>
      <p:sp>
        <p:nvSpPr>
          <p:cNvPr id="8" name="Espace réservé du contenu 7"/>
          <p:cNvSpPr>
            <a:spLocks noGrp="1"/>
          </p:cNvSpPr>
          <p:nvPr>
            <p:ph idx="1"/>
          </p:nvPr>
        </p:nvSpPr>
        <p:spPr>
          <a:xfrm>
            <a:off x="1714482" y="1518745"/>
            <a:ext cx="10156952" cy="3777622"/>
          </a:xfrm>
        </p:spPr>
        <p:txBody>
          <a:bodyPr>
            <a:normAutofit/>
          </a:bodyPr>
          <a:lstStyle/>
          <a:p>
            <a:r>
              <a:rPr lang="fr-FR" sz="2000" dirty="0" smtClean="0"/>
              <a:t>vient de l’intérieur de la personne, de sa motivation. Elle peut être favorisée par des circonstances favorables, mais c’est le projet personnel qui prime.</a:t>
            </a:r>
          </a:p>
          <a:p>
            <a:r>
              <a:rPr lang="fr-FR" sz="2000" dirty="0" smtClean="0"/>
              <a:t>reste fidèle à ses principes de base et intègre sagement les influences externes en se les appropriant</a:t>
            </a:r>
          </a:p>
          <a:p>
            <a:r>
              <a:rPr lang="fr-FR" sz="2000" dirty="0" smtClean="0"/>
              <a:t>Repose sur une vision éthique et pas seulement sur des coups audacieux et des techniques de succès. C’est une réussite de l’être humain, par l’être humain et pour l’être humain.</a:t>
            </a:r>
          </a:p>
          <a:p>
            <a:r>
              <a:rPr lang="fr-FR" sz="2000" dirty="0" smtClean="0"/>
              <a:t>réussite communicative, qui ne doit pas susciter de doutes ni de médisance mais faire école dans de nombreux milieux, car elle comporte des clés universelles</a:t>
            </a:r>
            <a:endParaRPr lang="fr-FR" sz="2000" dirty="0"/>
          </a:p>
        </p:txBody>
      </p:sp>
      <p:sp>
        <p:nvSpPr>
          <p:cNvPr id="9" name="Rectangle 8"/>
          <p:cNvSpPr/>
          <p:nvPr/>
        </p:nvSpPr>
        <p:spPr>
          <a:xfrm>
            <a:off x="1714482" y="769148"/>
            <a:ext cx="3183885" cy="461665"/>
          </a:xfrm>
          <a:prstGeom prst="rect">
            <a:avLst/>
          </a:prstGeom>
        </p:spPr>
        <p:txBody>
          <a:bodyPr wrap="none">
            <a:spAutoFit/>
          </a:bodyPr>
          <a:lstStyle/>
          <a:p>
            <a:r>
              <a:rPr lang="fr-FR" sz="2400" dirty="0"/>
              <a:t>La réussite </a:t>
            </a:r>
            <a:r>
              <a:rPr lang="fr-FR" sz="2400" dirty="0" smtClean="0"/>
              <a:t>naturelle </a:t>
            </a:r>
            <a:endParaRPr lang="fr-FR" sz="2400" dirty="0"/>
          </a:p>
        </p:txBody>
      </p:sp>
    </p:spTree>
    <p:extLst>
      <p:ext uri="{BB962C8B-B14F-4D97-AF65-F5344CB8AC3E}">
        <p14:creationId xmlns:p14="http://schemas.microsoft.com/office/powerpoint/2010/main" val="1978842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chemin horizontal 3"/>
          <p:cNvSpPr/>
          <p:nvPr/>
        </p:nvSpPr>
        <p:spPr>
          <a:xfrm rot="21383005">
            <a:off x="1560787" y="268015"/>
            <a:ext cx="9806152" cy="6195848"/>
          </a:xfrm>
          <a:prstGeom prst="horizontalScroll">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effectLst>
                  <a:outerShdw blurRad="38100" dist="38100" dir="2700000" algn="tl">
                    <a:srgbClr val="000000">
                      <a:alpha val="43137"/>
                    </a:srgbClr>
                  </a:outerShdw>
                </a:effectLst>
              </a:rPr>
              <a:t>« Nous nous posons la question... Qui suis-je, moi, pour être brillant, radieux, et merveilleux ? En fait, qui êtes-vous pour ne pas l'être ? Vous êtes un enfant de Dieu. Vous restreindre, vivre petit, ne rend pas service au monde.  L'illumination n'est pas de vous rétrécir pour éviter d'insécuriser les autres. Nous sommes nés pour rendre manifeste la gloire de Dieu qui est en nous. Elle ne se trouve pas seulement chez quelques élus, elle est en chacun de nous, Et, au fur et à mesure que nous laissons briller notre propre lumière, nous donnons inconsciemment aux autres la permission de faire de même. En nous libérant de notre peur, notre puissance libère automatiquement les autres. </a:t>
            </a:r>
            <a:r>
              <a:rPr lang="fr-FR" sz="2000" b="1" dirty="0" smtClean="0">
                <a:effectLst>
                  <a:outerShdw blurRad="38100" dist="38100" dir="2700000" algn="tl">
                    <a:srgbClr val="000000">
                      <a:alpha val="43137"/>
                    </a:srgbClr>
                  </a:outerShdw>
                </a:effectLst>
              </a:rPr>
              <a:t>» (Marianne Williamson)</a:t>
            </a:r>
            <a:endParaRPr lang="fr-F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876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9328" y="469961"/>
            <a:ext cx="9752561" cy="1138122"/>
          </a:xfrm>
        </p:spPr>
        <p:txBody>
          <a:bodyPr>
            <a:noAutofit/>
          </a:bodyPr>
          <a:lstStyle/>
          <a:p>
            <a:r>
              <a:rPr lang="fr-FR" sz="3200" b="1" dirty="0" smtClean="0"/>
              <a:t>Synonymes de naturel</a:t>
            </a:r>
            <a:br>
              <a:rPr lang="fr-FR" sz="3200" b="1" dirty="0" smtClean="0"/>
            </a:br>
            <a:r>
              <a:rPr lang="fr-FR" b="1" dirty="0" smtClean="0"/>
              <a:t>(en rouge, les sens qui se rapprochent le plus de la problématique)</a:t>
            </a:r>
            <a:endParaRPr lang="fr-FR" b="1" dirty="0"/>
          </a:p>
        </p:txBody>
      </p:sp>
      <p:sp>
        <p:nvSpPr>
          <p:cNvPr id="3" name="Espace réservé du contenu 2"/>
          <p:cNvSpPr>
            <a:spLocks noGrp="1"/>
          </p:cNvSpPr>
          <p:nvPr>
            <p:ph idx="1"/>
          </p:nvPr>
        </p:nvSpPr>
        <p:spPr>
          <a:xfrm>
            <a:off x="1608083" y="2128345"/>
            <a:ext cx="10263351" cy="3894083"/>
          </a:xfrm>
          <a:blipFill>
            <a:blip r:embed="rId2"/>
            <a:tile tx="0" ty="0" sx="100000" sy="100000" flip="none" algn="tl"/>
          </a:blipFill>
        </p:spPr>
        <p:txBody>
          <a:bodyPr>
            <a:normAutofit/>
          </a:bodyPr>
          <a:lstStyle/>
          <a:p>
            <a:r>
              <a:rPr lang="fr-FR" sz="2000" b="1" dirty="0" smtClean="0"/>
              <a:t>aborigène</a:t>
            </a:r>
            <a:r>
              <a:rPr lang="fr-FR" sz="2000" b="1" dirty="0"/>
              <a:t>, </a:t>
            </a:r>
            <a:r>
              <a:rPr lang="fr-FR" sz="2000" b="1" dirty="0" smtClean="0"/>
              <a:t>autochtone, congénital, héréditaire, indigène, originaire, primitif</a:t>
            </a:r>
            <a:endParaRPr lang="fr-FR" sz="2000" b="1" dirty="0"/>
          </a:p>
          <a:p>
            <a:r>
              <a:rPr lang="fr-FR" sz="2000" b="1" dirty="0" smtClean="0">
                <a:solidFill>
                  <a:srgbClr val="FF0000"/>
                </a:solidFill>
              </a:rPr>
              <a:t>Commun, </a:t>
            </a:r>
            <a:r>
              <a:rPr lang="fr-FR" sz="2000" b="1" dirty="0">
                <a:solidFill>
                  <a:srgbClr val="FF0000"/>
                </a:solidFill>
              </a:rPr>
              <a:t>constitutif, </a:t>
            </a:r>
            <a:r>
              <a:rPr lang="fr-FR" sz="2000" b="1" dirty="0" smtClean="0">
                <a:solidFill>
                  <a:srgbClr val="FF0000"/>
                </a:solidFill>
              </a:rPr>
              <a:t>essentiel, fondamental</a:t>
            </a:r>
            <a:r>
              <a:rPr lang="fr-FR" sz="2000" b="1" dirty="0" smtClean="0"/>
              <a:t>, habituel, normal</a:t>
            </a:r>
          </a:p>
          <a:p>
            <a:r>
              <a:rPr lang="fr-FR" sz="2000" b="1" dirty="0" smtClean="0"/>
              <a:t>adultérin</a:t>
            </a:r>
            <a:r>
              <a:rPr lang="fr-FR" sz="2000" b="1" dirty="0"/>
              <a:t>, </a:t>
            </a:r>
            <a:r>
              <a:rPr lang="fr-FR" sz="2000" b="1" dirty="0" smtClean="0"/>
              <a:t>bâtard</a:t>
            </a:r>
            <a:r>
              <a:rPr lang="fr-FR" sz="2000" b="1" dirty="0"/>
              <a:t>, </a:t>
            </a:r>
            <a:r>
              <a:rPr lang="fr-FR" sz="2000" b="1" dirty="0" smtClean="0"/>
              <a:t>illégitime</a:t>
            </a:r>
          </a:p>
          <a:p>
            <a:r>
              <a:rPr lang="fr-FR" sz="2000" b="1" dirty="0" smtClean="0">
                <a:solidFill>
                  <a:srgbClr val="FF0000"/>
                </a:solidFill>
              </a:rPr>
              <a:t>Authentique</a:t>
            </a:r>
            <a:r>
              <a:rPr lang="fr-FR" sz="2000" b="1" dirty="0" smtClean="0"/>
              <a:t>, </a:t>
            </a:r>
            <a:r>
              <a:rPr lang="fr-FR" sz="2000" b="1" dirty="0" smtClean="0">
                <a:solidFill>
                  <a:srgbClr val="FF0000"/>
                </a:solidFill>
              </a:rPr>
              <a:t>candide</a:t>
            </a:r>
            <a:r>
              <a:rPr lang="fr-FR" sz="2000" b="1" dirty="0">
                <a:solidFill>
                  <a:srgbClr val="FF0000"/>
                </a:solidFill>
              </a:rPr>
              <a:t>, </a:t>
            </a:r>
            <a:r>
              <a:rPr lang="fr-FR" sz="2000" b="1" dirty="0" smtClean="0">
                <a:solidFill>
                  <a:srgbClr val="FF0000"/>
                </a:solidFill>
              </a:rPr>
              <a:t>frais, honnête, originel, pur, sain, simple, sincère, vrai</a:t>
            </a:r>
          </a:p>
          <a:p>
            <a:r>
              <a:rPr lang="fr-FR" sz="2000" b="1" dirty="0" smtClean="0">
                <a:solidFill>
                  <a:srgbClr val="FF0000"/>
                </a:solidFill>
              </a:rPr>
              <a:t>aisé</a:t>
            </a:r>
            <a:r>
              <a:rPr lang="fr-FR" sz="2000" b="1" dirty="0">
                <a:solidFill>
                  <a:srgbClr val="FF0000"/>
                </a:solidFill>
              </a:rPr>
              <a:t>, </a:t>
            </a:r>
            <a:r>
              <a:rPr lang="fr-FR" sz="2000" b="1" dirty="0" smtClean="0">
                <a:solidFill>
                  <a:srgbClr val="FF0000"/>
                </a:solidFill>
              </a:rPr>
              <a:t>coulant, facile, libre, spontané</a:t>
            </a:r>
          </a:p>
          <a:p>
            <a:r>
              <a:rPr lang="fr-FR" sz="2000" b="1" dirty="0"/>
              <a:t>brut</a:t>
            </a:r>
            <a:r>
              <a:rPr lang="fr-FR" sz="2000" b="1" dirty="0" smtClean="0"/>
              <a:t>, cru, </a:t>
            </a:r>
            <a:r>
              <a:rPr lang="fr-FR" sz="2000" b="1" dirty="0" smtClean="0">
                <a:solidFill>
                  <a:srgbClr val="FF0000"/>
                </a:solidFill>
              </a:rPr>
              <a:t>direct, franc</a:t>
            </a:r>
            <a:r>
              <a:rPr lang="fr-FR" sz="2000" b="1" dirty="0" smtClean="0"/>
              <a:t>, instinctif, involontaire, </a:t>
            </a:r>
            <a:r>
              <a:rPr lang="fr-FR" sz="2000" b="1" dirty="0" smtClean="0">
                <a:solidFill>
                  <a:srgbClr val="FF0000"/>
                </a:solidFill>
              </a:rPr>
              <a:t>irréfléchi</a:t>
            </a:r>
            <a:r>
              <a:rPr lang="fr-FR" sz="2000" b="1" dirty="0"/>
              <a:t>, </a:t>
            </a:r>
            <a:r>
              <a:rPr lang="fr-FR" sz="2000" b="1" dirty="0" smtClean="0"/>
              <a:t>sauvage</a:t>
            </a:r>
          </a:p>
        </p:txBody>
      </p:sp>
    </p:spTree>
    <p:extLst>
      <p:ext uri="{BB962C8B-B14F-4D97-AF65-F5344CB8AC3E}">
        <p14:creationId xmlns:p14="http://schemas.microsoft.com/office/powerpoint/2010/main" val="256434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282490045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994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9057" y="619432"/>
            <a:ext cx="6097588" cy="743974"/>
          </a:xfrm>
        </p:spPr>
        <p:txBody>
          <a:bodyPr>
            <a:noAutofit/>
          </a:bodyPr>
          <a:lstStyle/>
          <a:p>
            <a:r>
              <a:rPr lang="fr-FR" sz="4400" b="1" dirty="0" smtClean="0"/>
              <a:t>Table 1 </a:t>
            </a:r>
            <a:r>
              <a:rPr lang="fr-FR" sz="2400" b="1" dirty="0" smtClean="0">
                <a:solidFill>
                  <a:srgbClr val="002060"/>
                </a:solidFill>
              </a:rPr>
              <a:t>MOI ENTIER AU NATUREL</a:t>
            </a:r>
            <a:endParaRPr lang="fr-FR" sz="2400" b="1" dirty="0">
              <a:solidFill>
                <a:srgbClr val="002060"/>
              </a:solidFill>
            </a:endParaRPr>
          </a:p>
        </p:txBody>
      </p:sp>
      <p:sp>
        <p:nvSpPr>
          <p:cNvPr id="3" name="Espace réservé du contenu 2"/>
          <p:cNvSpPr>
            <a:spLocks noGrp="1"/>
          </p:cNvSpPr>
          <p:nvPr>
            <p:ph idx="1"/>
          </p:nvPr>
        </p:nvSpPr>
        <p:spPr>
          <a:xfrm>
            <a:off x="1735394" y="4079918"/>
            <a:ext cx="9770640" cy="2468366"/>
          </a:xfrm>
        </p:spPr>
        <p:txBody>
          <a:bodyPr>
            <a:normAutofit/>
          </a:bodyPr>
          <a:lstStyle/>
          <a:p>
            <a:pPr marL="0" indent="0">
              <a:buNone/>
            </a:pPr>
            <a:r>
              <a:rPr lang="fr-FR" dirty="0" smtClean="0">
                <a:solidFill>
                  <a:srgbClr val="002060"/>
                </a:solidFill>
                <a:sym typeface="Wingdings"/>
              </a:rPr>
              <a:t></a:t>
            </a:r>
            <a:r>
              <a:rPr lang="fr-FR" dirty="0" err="1">
                <a:solidFill>
                  <a:srgbClr val="002060"/>
                </a:solidFill>
              </a:rPr>
              <a:t>l’humour</a:t>
            </a:r>
            <a:r>
              <a:rPr lang="fr-FR" dirty="0">
                <a:solidFill>
                  <a:srgbClr val="002060"/>
                </a:solidFill>
              </a:rPr>
              <a:t> </a:t>
            </a:r>
            <a:r>
              <a:rPr lang="fr-FR" dirty="0">
                <a:solidFill>
                  <a:srgbClr val="002060"/>
                </a:solidFill>
                <a:sym typeface="Wingdings"/>
              </a:rPr>
              <a:t></a:t>
            </a:r>
            <a:r>
              <a:rPr lang="fr-FR" dirty="0">
                <a:solidFill>
                  <a:srgbClr val="002060"/>
                </a:solidFill>
              </a:rPr>
              <a:t>l’insouciance </a:t>
            </a:r>
            <a:r>
              <a:rPr lang="fr-FR" dirty="0">
                <a:solidFill>
                  <a:srgbClr val="002060"/>
                </a:solidFill>
                <a:sym typeface="Wingdings"/>
              </a:rPr>
              <a:t></a:t>
            </a:r>
            <a:r>
              <a:rPr lang="fr-FR" dirty="0">
                <a:solidFill>
                  <a:srgbClr val="002060"/>
                </a:solidFill>
              </a:rPr>
              <a:t>l’anxiété </a:t>
            </a:r>
            <a:r>
              <a:rPr lang="fr-FR" dirty="0">
                <a:solidFill>
                  <a:srgbClr val="002060"/>
                </a:solidFill>
                <a:sym typeface="Wingdings"/>
              </a:rPr>
              <a:t></a:t>
            </a:r>
            <a:r>
              <a:rPr lang="fr-FR" dirty="0">
                <a:solidFill>
                  <a:srgbClr val="002060"/>
                </a:solidFill>
              </a:rPr>
              <a:t>chercher à comprendre </a:t>
            </a:r>
            <a:r>
              <a:rPr lang="fr-FR" dirty="0">
                <a:solidFill>
                  <a:srgbClr val="002060"/>
                </a:solidFill>
                <a:sym typeface="Wingdings"/>
              </a:rPr>
              <a:t></a:t>
            </a:r>
            <a:r>
              <a:rPr lang="fr-FR" dirty="0">
                <a:solidFill>
                  <a:srgbClr val="002060"/>
                </a:solidFill>
              </a:rPr>
              <a:t>l’enthousiasme </a:t>
            </a:r>
            <a:r>
              <a:rPr lang="fr-FR" dirty="0">
                <a:solidFill>
                  <a:srgbClr val="002060"/>
                </a:solidFill>
                <a:sym typeface="Wingdings"/>
              </a:rPr>
              <a:t></a:t>
            </a:r>
            <a:r>
              <a:rPr lang="fr-FR" dirty="0">
                <a:solidFill>
                  <a:srgbClr val="002060"/>
                </a:solidFill>
              </a:rPr>
              <a:t>l’optimisme </a:t>
            </a:r>
            <a:r>
              <a:rPr lang="fr-FR" dirty="0">
                <a:solidFill>
                  <a:srgbClr val="002060"/>
                </a:solidFill>
                <a:sym typeface="Wingdings"/>
              </a:rPr>
              <a:t></a:t>
            </a:r>
            <a:r>
              <a:rPr lang="fr-FR" dirty="0">
                <a:solidFill>
                  <a:srgbClr val="002060"/>
                </a:solidFill>
              </a:rPr>
              <a:t>la prudence </a:t>
            </a:r>
            <a:r>
              <a:rPr lang="fr-FR" dirty="0">
                <a:solidFill>
                  <a:srgbClr val="002060"/>
                </a:solidFill>
                <a:sym typeface="Wingdings"/>
              </a:rPr>
              <a:t></a:t>
            </a:r>
            <a:r>
              <a:rPr lang="fr-FR" dirty="0">
                <a:solidFill>
                  <a:srgbClr val="002060"/>
                </a:solidFill>
              </a:rPr>
              <a:t>la jalousie </a:t>
            </a:r>
            <a:r>
              <a:rPr lang="fr-FR" dirty="0">
                <a:solidFill>
                  <a:srgbClr val="002060"/>
                </a:solidFill>
                <a:sym typeface="Wingdings"/>
              </a:rPr>
              <a:t></a:t>
            </a:r>
            <a:r>
              <a:rPr lang="fr-FR" dirty="0">
                <a:solidFill>
                  <a:srgbClr val="002060"/>
                </a:solidFill>
              </a:rPr>
              <a:t>l’imagination </a:t>
            </a:r>
            <a:r>
              <a:rPr lang="fr-FR" dirty="0">
                <a:solidFill>
                  <a:srgbClr val="002060"/>
                </a:solidFill>
                <a:sym typeface="Wingdings"/>
              </a:rPr>
              <a:t></a:t>
            </a:r>
            <a:r>
              <a:rPr lang="fr-FR" dirty="0">
                <a:solidFill>
                  <a:srgbClr val="002060"/>
                </a:solidFill>
              </a:rPr>
              <a:t>agir </a:t>
            </a:r>
            <a:r>
              <a:rPr lang="fr-FR" dirty="0">
                <a:solidFill>
                  <a:srgbClr val="002060"/>
                </a:solidFill>
                <a:sym typeface="Wingdings"/>
              </a:rPr>
              <a:t></a:t>
            </a:r>
            <a:r>
              <a:rPr lang="fr-FR" dirty="0">
                <a:solidFill>
                  <a:srgbClr val="002060"/>
                </a:solidFill>
              </a:rPr>
              <a:t>participer </a:t>
            </a:r>
            <a:r>
              <a:rPr lang="fr-FR" dirty="0" smtClean="0">
                <a:solidFill>
                  <a:srgbClr val="002060"/>
                </a:solidFill>
              </a:rPr>
              <a:t>          </a:t>
            </a:r>
            <a:r>
              <a:rPr lang="fr-FR" dirty="0" smtClean="0">
                <a:solidFill>
                  <a:srgbClr val="002060"/>
                </a:solidFill>
                <a:sym typeface="Wingdings"/>
              </a:rPr>
              <a:t></a:t>
            </a:r>
            <a:r>
              <a:rPr lang="fr-FR" dirty="0">
                <a:solidFill>
                  <a:srgbClr val="002060"/>
                </a:solidFill>
              </a:rPr>
              <a:t>vouloir plaire </a:t>
            </a:r>
            <a:r>
              <a:rPr lang="fr-FR" dirty="0">
                <a:solidFill>
                  <a:srgbClr val="002060"/>
                </a:solidFill>
                <a:sym typeface="Wingdings"/>
              </a:rPr>
              <a:t></a:t>
            </a:r>
            <a:r>
              <a:rPr lang="fr-FR" dirty="0">
                <a:solidFill>
                  <a:srgbClr val="002060"/>
                </a:solidFill>
              </a:rPr>
              <a:t>vouloir gagner </a:t>
            </a:r>
            <a:r>
              <a:rPr lang="fr-FR" dirty="0">
                <a:solidFill>
                  <a:srgbClr val="002060"/>
                </a:solidFill>
                <a:sym typeface="Wingdings"/>
              </a:rPr>
              <a:t></a:t>
            </a:r>
            <a:r>
              <a:rPr lang="fr-FR" dirty="0">
                <a:solidFill>
                  <a:srgbClr val="002060"/>
                </a:solidFill>
              </a:rPr>
              <a:t>autres</a:t>
            </a:r>
          </a:p>
          <a:p>
            <a:pPr marL="0" indent="0">
              <a:buNone/>
            </a:pPr>
            <a:r>
              <a:rPr lang="fr-FR" sz="2400" b="1" dirty="0" smtClean="0">
                <a:solidFill>
                  <a:srgbClr val="002060"/>
                </a:solidFill>
              </a:rPr>
              <a:t>Vous </a:t>
            </a:r>
            <a:r>
              <a:rPr lang="fr-FR" sz="2400" b="1" dirty="0">
                <a:solidFill>
                  <a:srgbClr val="002060"/>
                </a:solidFill>
              </a:rPr>
              <a:t>direz ensuite quels sont les deux points pas assez naturels que vous aimeriez développer</a:t>
            </a:r>
            <a:r>
              <a:rPr lang="fr-FR" sz="2400" b="1" dirty="0" smtClean="0">
                <a:solidFill>
                  <a:srgbClr val="002060"/>
                </a:solidFill>
              </a:rPr>
              <a:t>.</a:t>
            </a:r>
            <a:endParaRPr lang="fr-FR" dirty="0"/>
          </a:p>
        </p:txBody>
      </p:sp>
      <p:pic>
        <p:nvPicPr>
          <p:cNvPr id="1026" name="Picture 2" descr="THON-naturel-cuisson-coeur-saupiqu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552" y="93514"/>
            <a:ext cx="3885482" cy="3986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3499131">
            <a:off x="8142609" y="1745837"/>
            <a:ext cx="751678"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a:solidFill>
                  <a:srgbClr val="002060"/>
                </a:solidFill>
              </a:rPr>
              <a:t>MOI</a:t>
            </a:r>
            <a:endParaRPr lang="fr-FR" sz="2000" dirty="0"/>
          </a:p>
        </p:txBody>
      </p:sp>
      <p:sp>
        <p:nvSpPr>
          <p:cNvPr id="6" name="Rectangle 5"/>
          <p:cNvSpPr/>
          <p:nvPr/>
        </p:nvSpPr>
        <p:spPr>
          <a:xfrm>
            <a:off x="1735393" y="1669898"/>
            <a:ext cx="5771535" cy="1938992"/>
          </a:xfrm>
          <a:prstGeom prst="rect">
            <a:avLst/>
          </a:prstGeom>
        </p:spPr>
        <p:txBody>
          <a:bodyPr wrap="square">
            <a:spAutoFit/>
          </a:bodyPr>
          <a:lstStyle/>
          <a:p>
            <a:r>
              <a:rPr lang="fr-FR" sz="2400" b="1" dirty="0">
                <a:solidFill>
                  <a:srgbClr val="002060"/>
                </a:solidFill>
              </a:rPr>
              <a:t>A cette table, chacun dira ce qu’il y a de plus « naturel » en lui/en elle, c’est-à-dire ce qui vient le plus facilement, le plus spontanément et le plus </a:t>
            </a:r>
            <a:r>
              <a:rPr lang="fr-FR" sz="2400" b="1" dirty="0" smtClean="0">
                <a:solidFill>
                  <a:srgbClr val="002060"/>
                </a:solidFill>
              </a:rPr>
              <a:t>régulièrement; </a:t>
            </a:r>
            <a:endParaRPr lang="fr-FR" sz="2400" dirty="0">
              <a:solidFill>
                <a:srgbClr val="002060"/>
              </a:solidFill>
            </a:endParaRPr>
          </a:p>
        </p:txBody>
      </p:sp>
      <p:sp>
        <p:nvSpPr>
          <p:cNvPr id="8" name="Rectangle 7"/>
          <p:cNvSpPr/>
          <p:nvPr/>
        </p:nvSpPr>
        <p:spPr>
          <a:xfrm rot="3499131">
            <a:off x="7941739" y="3021981"/>
            <a:ext cx="636883"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b="1" dirty="0">
                <a:solidFill>
                  <a:srgbClr val="002060"/>
                </a:solidFill>
              </a:rPr>
              <a:t>MOI</a:t>
            </a:r>
            <a:endParaRPr lang="fr-FR" sz="1400" dirty="0"/>
          </a:p>
        </p:txBody>
      </p:sp>
      <p:pic>
        <p:nvPicPr>
          <p:cNvPr id="1028" name="Picture 4" descr="bonnet pour souri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18448" y="530874"/>
            <a:ext cx="2009826" cy="781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onnet pour sourir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241129">
            <a:off x="8310004" y="2772011"/>
            <a:ext cx="1366399" cy="53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3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1750" y="606912"/>
            <a:ext cx="8911687" cy="802788"/>
          </a:xfrm>
        </p:spPr>
        <p:txBody>
          <a:bodyPr/>
          <a:lstStyle/>
          <a:p>
            <a:r>
              <a:rPr lang="fr-FR" dirty="0" smtClean="0"/>
              <a:t>Table 1</a:t>
            </a:r>
            <a:endParaRPr lang="fr-FR" dirty="0"/>
          </a:p>
        </p:txBody>
      </p:sp>
      <p:sp>
        <p:nvSpPr>
          <p:cNvPr id="6" name="Espace réservé du contenu 5"/>
          <p:cNvSpPr>
            <a:spLocks noGrp="1"/>
          </p:cNvSpPr>
          <p:nvPr>
            <p:ph idx="1"/>
          </p:nvPr>
        </p:nvSpPr>
        <p:spPr>
          <a:xfrm>
            <a:off x="2743200" y="1859673"/>
            <a:ext cx="9505950" cy="4522077"/>
          </a:xfrm>
        </p:spPr>
        <p:txBody>
          <a:bodyPr>
            <a:normAutofit lnSpcReduction="10000"/>
          </a:bodyPr>
          <a:lstStyle/>
          <a:p>
            <a:r>
              <a:rPr lang="fr-FR" sz="2400" dirty="0" err="1" smtClean="0"/>
              <a:t>Kooki</a:t>
            </a:r>
            <a:r>
              <a:rPr lang="fr-FR" sz="2400" dirty="0" smtClean="0"/>
              <a:t> : le plus naturel, </a:t>
            </a:r>
            <a:r>
              <a:rPr lang="fr-FR" sz="2400" dirty="0" smtClean="0"/>
              <a:t>chez moi, c’est </a:t>
            </a:r>
            <a:r>
              <a:rPr lang="fr-FR" sz="2400" dirty="0" smtClean="0"/>
              <a:t>de chercher à comprendre, car tout m’intéresse. Ensuite, j’aime gagner, mais vouloir tout le temps réussir n’est pas toujours une qualité. </a:t>
            </a:r>
            <a:r>
              <a:rPr lang="fr-FR" sz="2400" dirty="0" smtClean="0"/>
              <a:t>Enfin</a:t>
            </a:r>
            <a:r>
              <a:rPr lang="fr-FR" sz="2400" dirty="0" smtClean="0"/>
              <a:t>, j’aime écouter (Ma Maman avait toujours plein de choses à me raconter quand j’étais petit, et ça m’intéressait beaucoup. Ce qui est moins naturel chez moi et à développer, c’est la capacité d’agir et de me lancer.</a:t>
            </a:r>
          </a:p>
          <a:p>
            <a:r>
              <a:rPr lang="fr-FR" sz="2400" dirty="0" err="1" smtClean="0"/>
              <a:t>Asae</a:t>
            </a:r>
            <a:r>
              <a:rPr lang="fr-FR" sz="2400" dirty="0" smtClean="0"/>
              <a:t> : je suis d’un naturel optimiste, je ne me sens jamais abattue. Si quelque chose ne marche pas la première fois, j’essaie encore. J’aime agir</a:t>
            </a:r>
            <a:r>
              <a:rPr lang="fr-FR" sz="2400" dirty="0"/>
              <a:t> </a:t>
            </a:r>
            <a:r>
              <a:rPr lang="fr-FR" sz="2400" dirty="0" smtClean="0"/>
              <a:t>et servir les gens ; c’est naturel pour moi de faire plaisir. Je dois améliorer ma communication, c’est un point qui n’est pas encore aisé pour moi.</a:t>
            </a:r>
            <a:endParaRPr lang="fr-FR" sz="2400" dirty="0"/>
          </a:p>
        </p:txBody>
      </p:sp>
      <p:pic>
        <p:nvPicPr>
          <p:cNvPr id="2050" name="Picture 2" descr="E:\parole donnée\parole donnée\parole donnée\nature\être naturel\photos\DSCN340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3543" y="1554873"/>
            <a:ext cx="2329657" cy="240890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3544" y="4268580"/>
            <a:ext cx="2269728" cy="2455770"/>
          </a:xfrm>
          <a:prstGeom prst="rect">
            <a:avLst/>
          </a:prstGeom>
        </p:spPr>
      </p:pic>
    </p:spTree>
    <p:extLst>
      <p:ext uri="{BB962C8B-B14F-4D97-AF65-F5344CB8AC3E}">
        <p14:creationId xmlns:p14="http://schemas.microsoft.com/office/powerpoint/2010/main" val="291882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3045" y="624110"/>
            <a:ext cx="8911687" cy="1280890"/>
          </a:xfrm>
        </p:spPr>
        <p:txBody>
          <a:bodyPr>
            <a:normAutofit fontScale="90000"/>
          </a:bodyPr>
          <a:lstStyle/>
          <a:p>
            <a:r>
              <a:rPr lang="fr-FR" dirty="0" smtClean="0"/>
              <a:t>Table 2</a:t>
            </a:r>
            <a:br>
              <a:rPr lang="fr-FR" dirty="0" smtClean="0"/>
            </a:br>
            <a:r>
              <a:rPr lang="fr-FR" sz="2700" b="1" dirty="0" smtClean="0"/>
              <a:t>ce </a:t>
            </a:r>
            <a:r>
              <a:rPr lang="fr-FR" sz="2700" b="1" dirty="0"/>
              <a:t>qui m’empêche le plus d’être naturel avec les autres.</a:t>
            </a:r>
            <a:r>
              <a:rPr lang="fr-FR" sz="2700" dirty="0"/>
              <a:t/>
            </a:r>
            <a:br>
              <a:rPr lang="fr-FR" sz="2700" dirty="0"/>
            </a:br>
            <a:endParaRPr lang="fr-FR" dirty="0"/>
          </a:p>
        </p:txBody>
      </p:sp>
      <p:sp>
        <p:nvSpPr>
          <p:cNvPr id="3" name="Espace réservé du contenu 2"/>
          <p:cNvSpPr>
            <a:spLocks noGrp="1"/>
          </p:cNvSpPr>
          <p:nvPr>
            <p:ph idx="1"/>
          </p:nvPr>
        </p:nvSpPr>
        <p:spPr>
          <a:xfrm>
            <a:off x="1930195" y="2012541"/>
            <a:ext cx="9984658" cy="3777622"/>
          </a:xfrm>
        </p:spPr>
        <p:txBody>
          <a:bodyPr>
            <a:noAutofit/>
          </a:bodyPr>
          <a:lstStyle/>
          <a:p>
            <a:pPr marL="0" indent="0">
              <a:buNone/>
            </a:pPr>
            <a:r>
              <a:rPr lang="fr-FR" sz="2400" b="1" dirty="0" smtClean="0">
                <a:solidFill>
                  <a:schemeClr val="accent2">
                    <a:lumMod val="75000"/>
                  </a:schemeClr>
                </a:solidFill>
              </a:rPr>
              <a:t>Nous </a:t>
            </a:r>
            <a:r>
              <a:rPr lang="fr-FR" sz="2400" b="1" dirty="0">
                <a:solidFill>
                  <a:schemeClr val="accent2">
                    <a:lumMod val="75000"/>
                  </a:schemeClr>
                </a:solidFill>
              </a:rPr>
              <a:t>avons tous des situations où ne sommes pas à l’aise avec les autres, ce qui nous amène à avoir des conduites de fuite ou alors d’agressivité. Chacun dira ce qui l’empêche le plus d’être une personne naturelle (3 réponses) </a:t>
            </a:r>
            <a:endParaRPr lang="fr-FR" sz="2400" dirty="0">
              <a:solidFill>
                <a:schemeClr val="accent2">
                  <a:lumMod val="75000"/>
                </a:schemeClr>
              </a:solidFill>
            </a:endParaRPr>
          </a:p>
          <a:p>
            <a:endParaRPr lang="fr-FR" sz="2400" dirty="0">
              <a:solidFill>
                <a:schemeClr val="accent2">
                  <a:lumMod val="75000"/>
                </a:schemeClr>
              </a:solidFill>
            </a:endParaRPr>
          </a:p>
          <a:p>
            <a:pPr marL="0" indent="0">
              <a:buNone/>
            </a:pPr>
            <a:r>
              <a:rPr lang="fr-FR" sz="2400" dirty="0">
                <a:solidFill>
                  <a:schemeClr val="accent2">
                    <a:lumMod val="75000"/>
                  </a:schemeClr>
                </a:solidFill>
                <a:sym typeface="Wingdings"/>
              </a:rPr>
              <a:t></a:t>
            </a:r>
            <a:r>
              <a:rPr lang="fr-FR" sz="2400" dirty="0">
                <a:solidFill>
                  <a:schemeClr val="accent2">
                    <a:lumMod val="75000"/>
                  </a:schemeClr>
                </a:solidFill>
              </a:rPr>
              <a:t>ma personnalité </a:t>
            </a:r>
            <a:r>
              <a:rPr lang="fr-FR" sz="2400" dirty="0">
                <a:solidFill>
                  <a:schemeClr val="accent2">
                    <a:lumMod val="75000"/>
                  </a:schemeClr>
                </a:solidFill>
                <a:sym typeface="Wingdings"/>
              </a:rPr>
              <a:t></a:t>
            </a:r>
            <a:r>
              <a:rPr lang="fr-FR" sz="2400" dirty="0">
                <a:solidFill>
                  <a:schemeClr val="accent2">
                    <a:lumMod val="75000"/>
                  </a:schemeClr>
                </a:solidFill>
              </a:rPr>
              <a:t>mon éducation </a:t>
            </a:r>
            <a:r>
              <a:rPr lang="fr-FR" sz="2400" dirty="0">
                <a:solidFill>
                  <a:schemeClr val="accent2">
                    <a:lumMod val="75000"/>
                  </a:schemeClr>
                </a:solidFill>
                <a:sym typeface="Wingdings"/>
              </a:rPr>
              <a:t></a:t>
            </a:r>
            <a:r>
              <a:rPr lang="fr-FR" sz="2400" dirty="0">
                <a:solidFill>
                  <a:schemeClr val="accent2">
                    <a:lumMod val="75000"/>
                  </a:schemeClr>
                </a:solidFill>
              </a:rPr>
              <a:t>mon milieu </a:t>
            </a:r>
            <a:r>
              <a:rPr lang="fr-FR" sz="2400" dirty="0">
                <a:solidFill>
                  <a:schemeClr val="accent2">
                    <a:lumMod val="75000"/>
                  </a:schemeClr>
                </a:solidFill>
                <a:sym typeface="Wingdings"/>
              </a:rPr>
              <a:t></a:t>
            </a:r>
            <a:r>
              <a:rPr lang="fr-FR" sz="2400" dirty="0">
                <a:solidFill>
                  <a:schemeClr val="accent2">
                    <a:lumMod val="75000"/>
                  </a:schemeClr>
                </a:solidFill>
              </a:rPr>
              <a:t>mes complexes </a:t>
            </a:r>
            <a:r>
              <a:rPr lang="fr-FR" sz="2400" dirty="0">
                <a:solidFill>
                  <a:schemeClr val="accent2">
                    <a:lumMod val="75000"/>
                  </a:schemeClr>
                </a:solidFill>
                <a:sym typeface="Wingdings"/>
              </a:rPr>
              <a:t></a:t>
            </a:r>
            <a:r>
              <a:rPr lang="fr-FR" sz="2400" dirty="0">
                <a:solidFill>
                  <a:schemeClr val="accent2">
                    <a:lumMod val="75000"/>
                  </a:schemeClr>
                </a:solidFill>
              </a:rPr>
              <a:t>ma complexité </a:t>
            </a:r>
            <a:r>
              <a:rPr lang="fr-FR" sz="2400" dirty="0">
                <a:solidFill>
                  <a:schemeClr val="accent2">
                    <a:lumMod val="75000"/>
                  </a:schemeClr>
                </a:solidFill>
                <a:sym typeface="Wingdings"/>
              </a:rPr>
              <a:t></a:t>
            </a:r>
            <a:r>
              <a:rPr lang="fr-FR" sz="2400" dirty="0">
                <a:solidFill>
                  <a:schemeClr val="accent2">
                    <a:lumMod val="75000"/>
                  </a:schemeClr>
                </a:solidFill>
              </a:rPr>
              <a:t>je ne m’aime pas </a:t>
            </a:r>
            <a:r>
              <a:rPr lang="fr-FR" sz="2400" dirty="0" smtClean="0">
                <a:solidFill>
                  <a:schemeClr val="accent2">
                    <a:lumMod val="75000"/>
                  </a:schemeClr>
                </a:solidFill>
              </a:rPr>
              <a:t>assez </a:t>
            </a:r>
            <a:r>
              <a:rPr lang="fr-FR" sz="2400" dirty="0" smtClean="0">
                <a:solidFill>
                  <a:schemeClr val="accent2">
                    <a:lumMod val="75000"/>
                  </a:schemeClr>
                </a:solidFill>
                <a:sym typeface="Wingdings"/>
              </a:rPr>
              <a:t></a:t>
            </a:r>
            <a:r>
              <a:rPr lang="fr-FR" sz="2400" dirty="0">
                <a:solidFill>
                  <a:schemeClr val="accent2">
                    <a:lumMod val="75000"/>
                  </a:schemeClr>
                </a:solidFill>
              </a:rPr>
              <a:t>mes conflits </a:t>
            </a:r>
            <a:r>
              <a:rPr lang="fr-FR" sz="2400" dirty="0">
                <a:solidFill>
                  <a:schemeClr val="accent2">
                    <a:lumMod val="75000"/>
                  </a:schemeClr>
                </a:solidFill>
                <a:sym typeface="Wingdings"/>
              </a:rPr>
              <a:t></a:t>
            </a:r>
            <a:r>
              <a:rPr lang="fr-FR" sz="2400" dirty="0">
                <a:solidFill>
                  <a:schemeClr val="accent2">
                    <a:lumMod val="75000"/>
                  </a:schemeClr>
                </a:solidFill>
              </a:rPr>
              <a:t>le stress </a:t>
            </a:r>
            <a:r>
              <a:rPr lang="fr-FR" sz="2400" dirty="0">
                <a:solidFill>
                  <a:schemeClr val="accent2">
                    <a:lumMod val="75000"/>
                  </a:schemeClr>
                </a:solidFill>
                <a:sym typeface="Wingdings"/>
              </a:rPr>
              <a:t></a:t>
            </a:r>
            <a:r>
              <a:rPr lang="fr-FR" sz="2400" dirty="0">
                <a:solidFill>
                  <a:schemeClr val="accent2">
                    <a:lumMod val="75000"/>
                  </a:schemeClr>
                </a:solidFill>
              </a:rPr>
              <a:t>mon perfectionnisme </a:t>
            </a:r>
            <a:r>
              <a:rPr lang="fr-FR" sz="2400" dirty="0" smtClean="0">
                <a:solidFill>
                  <a:schemeClr val="accent2">
                    <a:lumMod val="75000"/>
                  </a:schemeClr>
                </a:solidFill>
              </a:rPr>
              <a:t> </a:t>
            </a:r>
            <a:r>
              <a:rPr lang="fr-FR" sz="2400" dirty="0" smtClean="0">
                <a:solidFill>
                  <a:schemeClr val="accent2">
                    <a:lumMod val="75000"/>
                  </a:schemeClr>
                </a:solidFill>
                <a:sym typeface="Wingdings"/>
              </a:rPr>
              <a:t></a:t>
            </a:r>
            <a:r>
              <a:rPr lang="fr-FR" sz="2400" dirty="0">
                <a:solidFill>
                  <a:schemeClr val="accent2">
                    <a:lumMod val="75000"/>
                  </a:schemeClr>
                </a:solidFill>
              </a:rPr>
              <a:t>le regard des autres </a:t>
            </a:r>
            <a:r>
              <a:rPr lang="fr-FR" sz="2400" dirty="0">
                <a:solidFill>
                  <a:schemeClr val="accent2">
                    <a:lumMod val="75000"/>
                  </a:schemeClr>
                </a:solidFill>
                <a:sym typeface="Wingdings"/>
              </a:rPr>
              <a:t></a:t>
            </a:r>
            <a:r>
              <a:rPr lang="fr-FR" sz="2400" dirty="0">
                <a:solidFill>
                  <a:schemeClr val="accent2">
                    <a:lumMod val="75000"/>
                  </a:schemeClr>
                </a:solidFill>
              </a:rPr>
              <a:t>mes démons </a:t>
            </a:r>
            <a:r>
              <a:rPr lang="fr-FR" sz="2400" dirty="0">
                <a:solidFill>
                  <a:schemeClr val="accent2">
                    <a:lumMod val="75000"/>
                  </a:schemeClr>
                </a:solidFill>
                <a:sym typeface="Wingdings"/>
              </a:rPr>
              <a:t></a:t>
            </a:r>
            <a:r>
              <a:rPr lang="fr-FR" sz="2400" dirty="0">
                <a:solidFill>
                  <a:schemeClr val="accent2">
                    <a:lumMod val="75000"/>
                  </a:schemeClr>
                </a:solidFill>
              </a:rPr>
              <a:t>autres</a:t>
            </a:r>
          </a:p>
          <a:p>
            <a:pPr marL="0" indent="0">
              <a:buNone/>
            </a:pPr>
            <a:endParaRPr lang="fr-FR" sz="2400" dirty="0" smtClean="0">
              <a:solidFill>
                <a:schemeClr val="accent2">
                  <a:lumMod val="75000"/>
                </a:schemeClr>
              </a:solidFill>
            </a:endParaRPr>
          </a:p>
          <a:p>
            <a:pPr marL="0" indent="0">
              <a:buNone/>
            </a:pPr>
            <a:r>
              <a:rPr lang="fr-FR" sz="2400" b="1" dirty="0">
                <a:solidFill>
                  <a:schemeClr val="accent2">
                    <a:lumMod val="75000"/>
                  </a:schemeClr>
                </a:solidFill>
              </a:rPr>
              <a:t>Vous direz ensuite quel travail vous devez faire pour </a:t>
            </a:r>
            <a:r>
              <a:rPr lang="fr-FR" sz="2400" b="1" dirty="0" smtClean="0">
                <a:solidFill>
                  <a:schemeClr val="accent2">
                    <a:lumMod val="75000"/>
                  </a:schemeClr>
                </a:solidFill>
              </a:rPr>
              <a:t>changer.</a:t>
            </a:r>
            <a:endParaRPr lang="fr-FR" sz="2400" dirty="0">
              <a:solidFill>
                <a:schemeClr val="accent2">
                  <a:lumMod val="75000"/>
                </a:schemeClr>
              </a:solidFill>
            </a:endParaRPr>
          </a:p>
        </p:txBody>
      </p:sp>
    </p:spTree>
    <p:extLst>
      <p:ext uri="{BB962C8B-B14F-4D97-AF65-F5344CB8AC3E}">
        <p14:creationId xmlns:p14="http://schemas.microsoft.com/office/powerpoint/2010/main" val="2617446688"/>
      </p:ext>
    </p:extLst>
  </p:cSld>
  <p:clrMapOvr>
    <a:masterClrMapping/>
  </p:clrMapOvr>
</p:sld>
</file>

<file path=ppt/theme/theme1.xml><?xml version="1.0" encoding="utf-8"?>
<a:theme xmlns:a="http://schemas.openxmlformats.org/drawingml/2006/main" name="Brin">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4228</TotalTime>
  <Words>2185</Words>
  <Application>Microsoft Office PowerPoint</Application>
  <PresentationFormat>Personnalisé</PresentationFormat>
  <Paragraphs>331</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Brin</vt:lpstr>
      <vt:lpstr>Les semaines de la nature</vt:lpstr>
      <vt:lpstr>Présentation PowerPoint</vt:lpstr>
      <vt:lpstr>Présentation PowerPoint</vt:lpstr>
      <vt:lpstr>Problématiques de Parole Donnée N° 216</vt:lpstr>
      <vt:lpstr>Synonymes de naturel (en rouge, les sens qui se rapprochent le plus de la problématique)</vt:lpstr>
      <vt:lpstr>Présentation PowerPoint</vt:lpstr>
      <vt:lpstr>Table 1 MOI ENTIER AU NATUREL</vt:lpstr>
      <vt:lpstr>Table 1</vt:lpstr>
      <vt:lpstr>Table 2 ce qui m’empêche le plus d’être naturel avec les autres. </vt:lpstr>
      <vt:lpstr>Table 2</vt:lpstr>
      <vt:lpstr>Table 3  Résolutions – Vision 2020</vt:lpstr>
      <vt:lpstr>Table 3</vt:lpstr>
      <vt:lpstr>Deuxième partie</vt:lpstr>
      <vt:lpstr>Qu’appelle-t-on la « personne naturelle » ?</vt:lpstr>
      <vt:lpstr>Qu’est-ce que nous envions aux êtres de nature ?</vt:lpstr>
      <vt:lpstr>Le succès de « Rendez-vous en terre inconnue »</vt:lpstr>
      <vt:lpstr>Présentation PowerPoint</vt:lpstr>
      <vt:lpstr>Point de vue des Principes de l’Unification : homo amans</vt:lpstr>
      <vt:lpstr>« Est heureux l'homme qui vit la joie au cœur, qui éprouve la bonté de la vie, qui en savoure pleinement le goût, seconde après seconde. (...) La joie n'est autre que le sentiment qui s'épanouit lorsque nous vivons en accord avec notre nature, avec la nature entière en nous et hors de nous. (...) Elle est le lien qui nous libère en nous reliant à tous. »   Bruno Giuliani, l'amour de la sagesse </vt:lpstr>
      <vt:lpstr>La joie, élan naturel de l’être humain</vt:lpstr>
      <vt:lpstr>Présentation PowerPoint</vt:lpstr>
      <vt:lpstr>La personne naturelle et les buts de la vie</vt:lpstr>
      <vt:lpstr>La personne naturelle : image complète de Dieu </vt:lpstr>
      <vt:lpstr>Rappel de notions</vt:lpstr>
      <vt:lpstr>Image Divine et Caractère Divin</vt:lpstr>
      <vt:lpstr>Présentation PowerPoint</vt:lpstr>
      <vt:lpstr>Présentation PowerPoint</vt:lpstr>
      <vt:lpstr>Présentation PowerPoint</vt:lpstr>
      <vt:lpstr>Trouver son  équilibre naturel (devenir soi)</vt:lpstr>
      <vt:lpstr>Présentation PowerPoint</vt:lpstr>
      <vt:lpstr>Présentation PowerPoint</vt:lpstr>
      <vt:lpstr>Trouver mon rôle naturel dans des liens naturels</vt:lpstr>
      <vt:lpstr>La croissance naturelle de l’amour dans la famille La famille repose sur les liens affectifs et les liens du sang</vt:lpstr>
      <vt:lpstr>Présentation PowerPoint</vt:lpstr>
      <vt:lpstr>Amour vertical ascendant exclusif</vt:lpstr>
      <vt:lpstr>La sphère du cœur de l’enfant</vt:lpstr>
      <vt:lpstr>La sphère du cœur des frères et sœurs </vt:lpstr>
      <vt:lpstr>Présentation PowerPoint</vt:lpstr>
      <vt:lpstr>L’amour conjugal (horizontal exclusif, sexuel)</vt:lpstr>
      <vt:lpstr>Les vertus qui se développent naturellement avec l’amour conjugal</vt:lpstr>
      <vt:lpstr>Amour parental (vertical descendant, multiple)</vt:lpstr>
      <vt:lpstr>Trouver ma place et mon rôle naturels dans les relations</vt:lpstr>
      <vt:lpstr>Affirmer ma vocation naturelle (l’œuvre de ma vie)</vt:lpstr>
      <vt:lpstr>Vocation naturelle</vt:lpstr>
      <vt:lpstr>La réussite est la chose la plus naturelle du monde. Marianne Williamson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206</cp:revision>
  <dcterms:created xsi:type="dcterms:W3CDTF">2015-06-01T10:46:43Z</dcterms:created>
  <dcterms:modified xsi:type="dcterms:W3CDTF">2015-07-17T17:56:31Z</dcterms:modified>
</cp:coreProperties>
</file>