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8" r:id="rId1"/>
  </p:sldMasterIdLst>
  <p:notesMasterIdLst>
    <p:notesMasterId r:id="rId43"/>
  </p:notesMasterIdLst>
  <p:sldIdLst>
    <p:sldId id="256" r:id="rId2"/>
    <p:sldId id="260" r:id="rId3"/>
    <p:sldId id="286" r:id="rId4"/>
    <p:sldId id="262" r:id="rId5"/>
    <p:sldId id="263" r:id="rId6"/>
    <p:sldId id="348" r:id="rId7"/>
    <p:sldId id="266" r:id="rId8"/>
    <p:sldId id="349" r:id="rId9"/>
    <p:sldId id="267" r:id="rId10"/>
    <p:sldId id="350" r:id="rId11"/>
    <p:sldId id="290" r:id="rId12"/>
    <p:sldId id="322" r:id="rId13"/>
    <p:sldId id="291" r:id="rId14"/>
    <p:sldId id="316" r:id="rId15"/>
    <p:sldId id="329" r:id="rId16"/>
    <p:sldId id="257" r:id="rId17"/>
    <p:sldId id="327" r:id="rId18"/>
    <p:sldId id="344" r:id="rId19"/>
    <p:sldId id="334" r:id="rId20"/>
    <p:sldId id="308" r:id="rId21"/>
    <p:sldId id="335" r:id="rId22"/>
    <p:sldId id="310" r:id="rId23"/>
    <p:sldId id="314" r:id="rId24"/>
    <p:sldId id="315" r:id="rId25"/>
    <p:sldId id="346" r:id="rId26"/>
    <p:sldId id="321" r:id="rId27"/>
    <p:sldId id="320" r:id="rId28"/>
    <p:sldId id="328" r:id="rId29"/>
    <p:sldId id="302" r:id="rId30"/>
    <p:sldId id="304" r:id="rId31"/>
    <p:sldId id="326" r:id="rId32"/>
    <p:sldId id="307" r:id="rId33"/>
    <p:sldId id="306" r:id="rId34"/>
    <p:sldId id="343" r:id="rId35"/>
    <p:sldId id="323" r:id="rId36"/>
    <p:sldId id="325" r:id="rId37"/>
    <p:sldId id="324" r:id="rId38"/>
    <p:sldId id="347" r:id="rId39"/>
    <p:sldId id="330" r:id="rId40"/>
    <p:sldId id="332" r:id="rId41"/>
    <p:sldId id="333"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E399"/>
    <a:srgbClr val="D755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19" autoAdjust="0"/>
    <p:restoredTop sz="94660"/>
  </p:normalViewPr>
  <p:slideViewPr>
    <p:cSldViewPr snapToGrid="0">
      <p:cViewPr>
        <p:scale>
          <a:sx n="80" d="100"/>
          <a:sy n="80" d="100"/>
        </p:scale>
        <p:origin x="816" y="282"/>
      </p:cViewPr>
      <p:guideLst>
        <p:guide orient="horz" pos="2160"/>
        <p:guide pos="3840"/>
      </p:guideLst>
    </p:cSldViewPr>
  </p:slideViewPr>
  <p:notesTextViewPr>
    <p:cViewPr>
      <p:scale>
        <a:sx n="1" d="1"/>
        <a:sy n="1" d="1"/>
      </p:scale>
      <p:origin x="0" y="0"/>
    </p:cViewPr>
  </p:notesTextViewPr>
  <p:sorterViewPr>
    <p:cViewPr>
      <p:scale>
        <a:sx n="70" d="100"/>
        <a:sy n="70" d="100"/>
      </p:scale>
      <p:origin x="0" y="73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398EE0-D083-4E6D-ABD3-CED6654FA4EC}" type="doc">
      <dgm:prSet loTypeId="urn:microsoft.com/office/officeart/2005/8/layout/lProcess2" loCatId="list" qsTypeId="urn:microsoft.com/office/officeart/2005/8/quickstyle/simple5" qsCatId="simple" csTypeId="urn:microsoft.com/office/officeart/2005/8/colors/colorful1" csCatId="colorful" phldr="1"/>
      <dgm:spPr/>
      <dgm:t>
        <a:bodyPr/>
        <a:lstStyle/>
        <a:p>
          <a:endParaRPr lang="fr-FR"/>
        </a:p>
      </dgm:t>
    </dgm:pt>
    <dgm:pt modelId="{F9F678D1-EA88-4CF9-9D67-CEDC8160F687}">
      <dgm:prSet phldrT="[Texte]">
        <dgm:style>
          <a:lnRef idx="1">
            <a:schemeClr val="accent2"/>
          </a:lnRef>
          <a:fillRef idx="2">
            <a:schemeClr val="accent2"/>
          </a:fillRef>
          <a:effectRef idx="1">
            <a:schemeClr val="accent2"/>
          </a:effectRef>
          <a:fontRef idx="minor">
            <a:schemeClr val="dk1"/>
          </a:fontRef>
        </dgm:style>
      </dgm:prSet>
      <dgm:spPr/>
      <dgm:t>
        <a:bodyPr/>
        <a:lstStyle/>
        <a:p>
          <a:r>
            <a:rPr lang="fr-FR" dirty="0" smtClean="0"/>
            <a:t>Les Trois Premières Places</a:t>
          </a:r>
          <a:endParaRPr lang="fr-FR" dirty="0"/>
        </a:p>
      </dgm:t>
    </dgm:pt>
    <dgm:pt modelId="{D3155A5B-018B-4937-9F9E-8BDE21FC35C3}" type="parTrans" cxnId="{8E5AC42F-9AE0-4ACC-AB6A-0A64AE236DA7}">
      <dgm:prSet/>
      <dgm:spPr/>
      <dgm:t>
        <a:bodyPr/>
        <a:lstStyle/>
        <a:p>
          <a:endParaRPr lang="fr-FR"/>
        </a:p>
      </dgm:t>
    </dgm:pt>
    <dgm:pt modelId="{D70AA324-FACA-4448-9F92-FEB211D50E9E}" type="sibTrans" cxnId="{8E5AC42F-9AE0-4ACC-AB6A-0A64AE236DA7}">
      <dgm:prSet/>
      <dgm:spPr/>
      <dgm:t>
        <a:bodyPr/>
        <a:lstStyle/>
        <a:p>
          <a:endParaRPr lang="fr-FR"/>
        </a:p>
      </dgm:t>
    </dgm:pt>
    <dgm:pt modelId="{565101B1-709E-4D9A-AE54-139BFAC37491}">
      <dgm:prSet phldrT="[Texte]"/>
      <dgm:spPr/>
      <dgm:t>
        <a:bodyPr/>
        <a:lstStyle/>
        <a:p>
          <a:r>
            <a:rPr lang="fr-FR" dirty="0" smtClean="0"/>
            <a:t>Parole Donnée N°235</a:t>
          </a:r>
          <a:endParaRPr lang="fr-FR" dirty="0"/>
        </a:p>
      </dgm:t>
    </dgm:pt>
    <dgm:pt modelId="{F099666E-0B6B-40FD-AA41-9A823997905F}" type="parTrans" cxnId="{2DD4357C-8618-4B7B-8266-96A06AAEE886}">
      <dgm:prSet/>
      <dgm:spPr/>
      <dgm:t>
        <a:bodyPr/>
        <a:lstStyle/>
        <a:p>
          <a:endParaRPr lang="fr-FR"/>
        </a:p>
      </dgm:t>
    </dgm:pt>
    <dgm:pt modelId="{DE18A9F6-B8C4-4BFB-8699-D054311FFBF4}" type="sibTrans" cxnId="{2DD4357C-8618-4B7B-8266-96A06AAEE886}">
      <dgm:prSet/>
      <dgm:spPr/>
      <dgm:t>
        <a:bodyPr/>
        <a:lstStyle/>
        <a:p>
          <a:endParaRPr lang="fr-FR"/>
        </a:p>
      </dgm:t>
    </dgm:pt>
    <dgm:pt modelId="{F13CB386-4E1B-4D37-BF65-42C0A3704A89}">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Mercredi 6 janvier</a:t>
          </a:r>
          <a:endParaRPr lang="fr-FR" dirty="0"/>
        </a:p>
      </dgm:t>
    </dgm:pt>
    <dgm:pt modelId="{9FA8FCEC-7401-426E-A91D-3A8D330A23F1}" type="parTrans" cxnId="{D510833E-B6E3-4CF5-9182-1B9F9F572EFB}">
      <dgm:prSet/>
      <dgm:spPr/>
      <dgm:t>
        <a:bodyPr/>
        <a:lstStyle/>
        <a:p>
          <a:endParaRPr lang="fr-FR"/>
        </a:p>
      </dgm:t>
    </dgm:pt>
    <dgm:pt modelId="{B0B04701-6630-458C-B5C4-F647D26380DB}" type="sibTrans" cxnId="{D510833E-B6E3-4CF5-9182-1B9F9F572EFB}">
      <dgm:prSet/>
      <dgm:spPr/>
      <dgm:t>
        <a:bodyPr/>
        <a:lstStyle/>
        <a:p>
          <a:endParaRPr lang="fr-FR"/>
        </a:p>
      </dgm:t>
    </dgm:pt>
    <dgm:pt modelId="{8E3943B0-27F1-4BD4-BCFF-E52F4D3938FE}">
      <dgm:prSet phldrT="[Texte]">
        <dgm:style>
          <a:lnRef idx="1">
            <a:schemeClr val="accent4"/>
          </a:lnRef>
          <a:fillRef idx="2">
            <a:schemeClr val="accent4"/>
          </a:fillRef>
          <a:effectRef idx="1">
            <a:schemeClr val="accent4"/>
          </a:effectRef>
          <a:fontRef idx="minor">
            <a:schemeClr val="dk1"/>
          </a:fontRef>
        </dgm:style>
      </dgm:prSet>
      <dgm:spPr/>
      <dgm:t>
        <a:bodyPr/>
        <a:lstStyle/>
        <a:p>
          <a:r>
            <a:rPr lang="fr-FR" dirty="0" smtClean="0"/>
            <a:t>Être, aimer, créer</a:t>
          </a:r>
          <a:endParaRPr lang="fr-FR" dirty="0"/>
        </a:p>
      </dgm:t>
    </dgm:pt>
    <dgm:pt modelId="{D1376875-5D8F-4512-BECA-F8536DCA0F97}" type="parTrans" cxnId="{333968BE-3B58-455E-B908-E59F9BE9CB11}">
      <dgm:prSet/>
      <dgm:spPr/>
      <dgm:t>
        <a:bodyPr/>
        <a:lstStyle/>
        <a:p>
          <a:endParaRPr lang="fr-FR"/>
        </a:p>
      </dgm:t>
    </dgm:pt>
    <dgm:pt modelId="{99DC51F8-AE13-4763-A5C1-7A5E0BA5225A}" type="sibTrans" cxnId="{333968BE-3B58-455E-B908-E59F9BE9CB11}">
      <dgm:prSet/>
      <dgm:spPr/>
      <dgm:t>
        <a:bodyPr/>
        <a:lstStyle/>
        <a:p>
          <a:endParaRPr lang="fr-FR"/>
        </a:p>
      </dgm:t>
    </dgm:pt>
    <dgm:pt modelId="{63615927-C6D8-4A45-ABBD-3D75CF32C316}">
      <dgm:prSet phldrT="[Texte]"/>
      <dgm:spPr/>
      <dgm:t>
        <a:bodyPr/>
        <a:lstStyle/>
        <a:p>
          <a:r>
            <a:rPr lang="fr-FR" dirty="0" smtClean="0"/>
            <a:t>Parole Donnée N° 236</a:t>
          </a:r>
          <a:endParaRPr lang="fr-FR" dirty="0"/>
        </a:p>
      </dgm:t>
    </dgm:pt>
    <dgm:pt modelId="{C56E19A9-EDEE-451A-96DE-824A9C125B0F}" type="parTrans" cxnId="{6764F9BD-B173-4CBC-B5B1-CF9929A5A854}">
      <dgm:prSet/>
      <dgm:spPr/>
      <dgm:t>
        <a:bodyPr/>
        <a:lstStyle/>
        <a:p>
          <a:endParaRPr lang="fr-FR"/>
        </a:p>
      </dgm:t>
    </dgm:pt>
    <dgm:pt modelId="{75449A62-CA32-4060-8E82-A6BB987B7610}" type="sibTrans" cxnId="{6764F9BD-B173-4CBC-B5B1-CF9929A5A854}">
      <dgm:prSet/>
      <dgm:spPr/>
      <dgm:t>
        <a:bodyPr/>
        <a:lstStyle/>
        <a:p>
          <a:endParaRPr lang="fr-FR"/>
        </a:p>
      </dgm:t>
    </dgm:pt>
    <dgm:pt modelId="{852C1F68-9EE6-4AC1-8109-4F53DAF19EC9}">
      <dgm:prSet phldrT="[Texte]">
        <dgm:style>
          <a:lnRef idx="0">
            <a:schemeClr val="accent4"/>
          </a:lnRef>
          <a:fillRef idx="3">
            <a:schemeClr val="accent4"/>
          </a:fillRef>
          <a:effectRef idx="3">
            <a:schemeClr val="accent4"/>
          </a:effectRef>
          <a:fontRef idx="minor">
            <a:schemeClr val="lt1"/>
          </a:fontRef>
        </dgm:style>
      </dgm:prSet>
      <dgm:spPr/>
      <dgm:t>
        <a:bodyPr/>
        <a:lstStyle/>
        <a:p>
          <a:r>
            <a:rPr lang="fr-FR" dirty="0" smtClean="0"/>
            <a:t>Mercredi 13 janvier</a:t>
          </a:r>
          <a:endParaRPr lang="fr-FR" dirty="0"/>
        </a:p>
      </dgm:t>
    </dgm:pt>
    <dgm:pt modelId="{CE881505-BC6A-483F-8A7E-D8A0C5E90398}" type="parTrans" cxnId="{C2EB68BE-4A16-4771-B93E-5CE25DC910D0}">
      <dgm:prSet/>
      <dgm:spPr/>
      <dgm:t>
        <a:bodyPr/>
        <a:lstStyle/>
        <a:p>
          <a:endParaRPr lang="fr-FR"/>
        </a:p>
      </dgm:t>
    </dgm:pt>
    <dgm:pt modelId="{31FD6AFF-8416-4F82-9334-AFA81DAB0E3C}" type="sibTrans" cxnId="{C2EB68BE-4A16-4771-B93E-5CE25DC910D0}">
      <dgm:prSet/>
      <dgm:spPr/>
      <dgm:t>
        <a:bodyPr/>
        <a:lstStyle/>
        <a:p>
          <a:endParaRPr lang="fr-FR"/>
        </a:p>
      </dgm:t>
    </dgm:pt>
    <dgm:pt modelId="{E5308979-9ABC-40C3-9EC4-98A00D39F962}">
      <dgm:prSet phldrT="[Texte]">
        <dgm:style>
          <a:lnRef idx="1">
            <a:schemeClr val="accent5"/>
          </a:lnRef>
          <a:fillRef idx="2">
            <a:schemeClr val="accent5"/>
          </a:fillRef>
          <a:effectRef idx="1">
            <a:schemeClr val="accent5"/>
          </a:effectRef>
          <a:fontRef idx="minor">
            <a:schemeClr val="dk1"/>
          </a:fontRef>
        </dgm:style>
      </dgm:prSet>
      <dgm:spPr/>
      <dgm:t>
        <a:bodyPr/>
        <a:lstStyle/>
        <a:p>
          <a:r>
            <a:rPr lang="fr-FR" dirty="0" smtClean="0"/>
            <a:t>L’homme, la femme et l’enfant d’abord</a:t>
          </a:r>
          <a:endParaRPr lang="fr-FR" dirty="0"/>
        </a:p>
      </dgm:t>
    </dgm:pt>
    <dgm:pt modelId="{0167DC2F-B267-4D4A-912A-C0907D1F00EE}" type="parTrans" cxnId="{51E404F8-7DFD-4A7C-A23D-6ACBB17DBCD4}">
      <dgm:prSet/>
      <dgm:spPr/>
      <dgm:t>
        <a:bodyPr/>
        <a:lstStyle/>
        <a:p>
          <a:endParaRPr lang="fr-FR"/>
        </a:p>
      </dgm:t>
    </dgm:pt>
    <dgm:pt modelId="{A87CAC22-1784-4EAA-994D-8F2515590357}" type="sibTrans" cxnId="{51E404F8-7DFD-4A7C-A23D-6ACBB17DBCD4}">
      <dgm:prSet/>
      <dgm:spPr/>
      <dgm:t>
        <a:bodyPr/>
        <a:lstStyle/>
        <a:p>
          <a:endParaRPr lang="fr-FR"/>
        </a:p>
      </dgm:t>
    </dgm:pt>
    <dgm:pt modelId="{175A005E-23A4-4251-A95C-0878721F6A25}">
      <dgm:prSet phldrT="[Texte]"/>
      <dgm:spPr/>
      <dgm:t>
        <a:bodyPr/>
        <a:lstStyle/>
        <a:p>
          <a:r>
            <a:rPr lang="fr-FR" dirty="0" smtClean="0"/>
            <a:t>Parole Donnée N° 237</a:t>
          </a:r>
          <a:endParaRPr lang="fr-FR" dirty="0"/>
        </a:p>
      </dgm:t>
    </dgm:pt>
    <dgm:pt modelId="{EB322571-6386-4CA1-AAD0-1218113311F3}" type="parTrans" cxnId="{03FD48EA-8BF1-439F-96BA-7721218A1C46}">
      <dgm:prSet/>
      <dgm:spPr/>
      <dgm:t>
        <a:bodyPr/>
        <a:lstStyle/>
        <a:p>
          <a:endParaRPr lang="fr-FR"/>
        </a:p>
      </dgm:t>
    </dgm:pt>
    <dgm:pt modelId="{DBA64E62-C28E-4E5F-8CDC-4AE947FE0447}" type="sibTrans" cxnId="{03FD48EA-8BF1-439F-96BA-7721218A1C46}">
      <dgm:prSet/>
      <dgm:spPr/>
      <dgm:t>
        <a:bodyPr/>
        <a:lstStyle/>
        <a:p>
          <a:endParaRPr lang="fr-FR"/>
        </a:p>
      </dgm:t>
    </dgm:pt>
    <dgm:pt modelId="{657042ED-3157-4456-B1B8-95EB67442652}">
      <dgm:prSet phldrT="[Texte]">
        <dgm:style>
          <a:lnRef idx="0">
            <a:schemeClr val="accent6"/>
          </a:lnRef>
          <a:fillRef idx="3">
            <a:schemeClr val="accent6"/>
          </a:fillRef>
          <a:effectRef idx="3">
            <a:schemeClr val="accent6"/>
          </a:effectRef>
          <a:fontRef idx="minor">
            <a:schemeClr val="lt1"/>
          </a:fontRef>
        </dgm:style>
      </dgm:prSet>
      <dgm:spPr/>
      <dgm:t>
        <a:bodyPr/>
        <a:lstStyle/>
        <a:p>
          <a:r>
            <a:rPr lang="fr-FR" dirty="0" smtClean="0"/>
            <a:t>Mercredi 20 janvier</a:t>
          </a:r>
          <a:endParaRPr lang="fr-FR" dirty="0"/>
        </a:p>
      </dgm:t>
    </dgm:pt>
    <dgm:pt modelId="{620AC9C3-EA8A-4D50-A496-EA2C7AE8F138}" type="parTrans" cxnId="{B25998B9-1D9D-4B54-B5AE-9B9BFCE26D47}">
      <dgm:prSet/>
      <dgm:spPr/>
      <dgm:t>
        <a:bodyPr/>
        <a:lstStyle/>
        <a:p>
          <a:endParaRPr lang="fr-FR"/>
        </a:p>
      </dgm:t>
    </dgm:pt>
    <dgm:pt modelId="{313EE550-792A-498F-B20C-8B5187E63E79}" type="sibTrans" cxnId="{B25998B9-1D9D-4B54-B5AE-9B9BFCE26D47}">
      <dgm:prSet/>
      <dgm:spPr/>
      <dgm:t>
        <a:bodyPr/>
        <a:lstStyle/>
        <a:p>
          <a:endParaRPr lang="fr-FR"/>
        </a:p>
      </dgm:t>
    </dgm:pt>
    <dgm:pt modelId="{82905287-2678-42FA-BCC6-8EE5AF57D16B}">
      <dgm:prSet>
        <dgm:style>
          <a:lnRef idx="1">
            <a:schemeClr val="accent1"/>
          </a:lnRef>
          <a:fillRef idx="2">
            <a:schemeClr val="accent1"/>
          </a:fillRef>
          <a:effectRef idx="1">
            <a:schemeClr val="accent1"/>
          </a:effectRef>
          <a:fontRef idx="minor">
            <a:schemeClr val="dk1"/>
          </a:fontRef>
        </dgm:style>
      </dgm:prSet>
      <dgm:spPr/>
      <dgm:t>
        <a:bodyPr/>
        <a:lstStyle/>
        <a:p>
          <a:r>
            <a:rPr lang="fr-FR" dirty="0" smtClean="0"/>
            <a:t>Le Ciel, l’humanité et la terre</a:t>
          </a:r>
          <a:endParaRPr lang="fr-FR" dirty="0"/>
        </a:p>
      </dgm:t>
    </dgm:pt>
    <dgm:pt modelId="{4DC81231-5037-4950-8AE9-A7BB8316A01E}" type="parTrans" cxnId="{D3B3D560-66A0-4DB9-9339-69C691D70A6F}">
      <dgm:prSet/>
      <dgm:spPr/>
      <dgm:t>
        <a:bodyPr/>
        <a:lstStyle/>
        <a:p>
          <a:endParaRPr lang="fr-FR"/>
        </a:p>
      </dgm:t>
    </dgm:pt>
    <dgm:pt modelId="{25D29A56-1CB0-4FDA-871A-4C7374654166}" type="sibTrans" cxnId="{D3B3D560-66A0-4DB9-9339-69C691D70A6F}">
      <dgm:prSet/>
      <dgm:spPr/>
      <dgm:t>
        <a:bodyPr/>
        <a:lstStyle/>
        <a:p>
          <a:endParaRPr lang="fr-FR"/>
        </a:p>
      </dgm:t>
    </dgm:pt>
    <dgm:pt modelId="{3F4D40DA-1CD3-4EC9-80E1-A1ED2CE427D7}" type="pres">
      <dgm:prSet presAssocID="{45398EE0-D083-4E6D-ABD3-CED6654FA4EC}" presName="theList" presStyleCnt="0">
        <dgm:presLayoutVars>
          <dgm:dir/>
          <dgm:animLvl val="lvl"/>
          <dgm:resizeHandles val="exact"/>
        </dgm:presLayoutVars>
      </dgm:prSet>
      <dgm:spPr/>
      <dgm:t>
        <a:bodyPr/>
        <a:lstStyle/>
        <a:p>
          <a:endParaRPr lang="fr-FR"/>
        </a:p>
      </dgm:t>
    </dgm:pt>
    <dgm:pt modelId="{CC6F72B0-9987-41FE-88C6-BDC73F882D98}" type="pres">
      <dgm:prSet presAssocID="{F9F678D1-EA88-4CF9-9D67-CEDC8160F687}" presName="compNode" presStyleCnt="0"/>
      <dgm:spPr/>
    </dgm:pt>
    <dgm:pt modelId="{09676589-DAA0-419C-AADE-AA8DA6903160}" type="pres">
      <dgm:prSet presAssocID="{F9F678D1-EA88-4CF9-9D67-CEDC8160F687}" presName="aNode" presStyleLbl="bgShp" presStyleIdx="0" presStyleCnt="4"/>
      <dgm:spPr/>
      <dgm:t>
        <a:bodyPr/>
        <a:lstStyle/>
        <a:p>
          <a:endParaRPr lang="fr-FR"/>
        </a:p>
      </dgm:t>
    </dgm:pt>
    <dgm:pt modelId="{69B8C4C6-E9FE-4420-B4AF-FFA3B1410B9E}" type="pres">
      <dgm:prSet presAssocID="{F9F678D1-EA88-4CF9-9D67-CEDC8160F687}" presName="textNode" presStyleLbl="bgShp" presStyleIdx="0" presStyleCnt="4"/>
      <dgm:spPr/>
      <dgm:t>
        <a:bodyPr/>
        <a:lstStyle/>
        <a:p>
          <a:endParaRPr lang="fr-FR"/>
        </a:p>
      </dgm:t>
    </dgm:pt>
    <dgm:pt modelId="{C974F2B5-776E-4228-86A0-56C63EB5F538}" type="pres">
      <dgm:prSet presAssocID="{F9F678D1-EA88-4CF9-9D67-CEDC8160F687}" presName="compChildNode" presStyleCnt="0"/>
      <dgm:spPr/>
    </dgm:pt>
    <dgm:pt modelId="{A9DB1F56-B44B-41C2-818B-514C686D1A94}" type="pres">
      <dgm:prSet presAssocID="{F9F678D1-EA88-4CF9-9D67-CEDC8160F687}" presName="theInnerList" presStyleCnt="0"/>
      <dgm:spPr/>
    </dgm:pt>
    <dgm:pt modelId="{BAEE87F2-0A92-466B-8C29-4D44E05AB757}" type="pres">
      <dgm:prSet presAssocID="{565101B1-709E-4D9A-AE54-139BFAC37491}" presName="childNode" presStyleLbl="node1" presStyleIdx="0" presStyleCnt="6">
        <dgm:presLayoutVars>
          <dgm:bulletEnabled val="1"/>
        </dgm:presLayoutVars>
      </dgm:prSet>
      <dgm:spPr/>
      <dgm:t>
        <a:bodyPr/>
        <a:lstStyle/>
        <a:p>
          <a:endParaRPr lang="fr-FR"/>
        </a:p>
      </dgm:t>
    </dgm:pt>
    <dgm:pt modelId="{E5E7713C-A347-40E1-9703-609B49606F08}" type="pres">
      <dgm:prSet presAssocID="{565101B1-709E-4D9A-AE54-139BFAC37491}" presName="aSpace2" presStyleCnt="0"/>
      <dgm:spPr/>
    </dgm:pt>
    <dgm:pt modelId="{513ACC3D-AA94-4F14-B15D-1ED71C884BB0}" type="pres">
      <dgm:prSet presAssocID="{F13CB386-4E1B-4D37-BF65-42C0A3704A89}" presName="childNode" presStyleLbl="node1" presStyleIdx="1" presStyleCnt="6">
        <dgm:presLayoutVars>
          <dgm:bulletEnabled val="1"/>
        </dgm:presLayoutVars>
      </dgm:prSet>
      <dgm:spPr/>
      <dgm:t>
        <a:bodyPr/>
        <a:lstStyle/>
        <a:p>
          <a:endParaRPr lang="fr-FR"/>
        </a:p>
      </dgm:t>
    </dgm:pt>
    <dgm:pt modelId="{A2556313-1D69-48EE-9D26-119692801666}" type="pres">
      <dgm:prSet presAssocID="{F9F678D1-EA88-4CF9-9D67-CEDC8160F687}" presName="aSpace" presStyleCnt="0"/>
      <dgm:spPr/>
    </dgm:pt>
    <dgm:pt modelId="{FD4373C2-2C44-4C30-B2E2-A2266BF7F3D7}" type="pres">
      <dgm:prSet presAssocID="{8E3943B0-27F1-4BD4-BCFF-E52F4D3938FE}" presName="compNode" presStyleCnt="0"/>
      <dgm:spPr/>
    </dgm:pt>
    <dgm:pt modelId="{D1984B02-359F-4BCD-854A-A74F4CDCEF94}" type="pres">
      <dgm:prSet presAssocID="{8E3943B0-27F1-4BD4-BCFF-E52F4D3938FE}" presName="aNode" presStyleLbl="bgShp" presStyleIdx="1" presStyleCnt="4"/>
      <dgm:spPr/>
      <dgm:t>
        <a:bodyPr/>
        <a:lstStyle/>
        <a:p>
          <a:endParaRPr lang="fr-FR"/>
        </a:p>
      </dgm:t>
    </dgm:pt>
    <dgm:pt modelId="{CF02DC47-A79A-4D15-81E9-3104E5886918}" type="pres">
      <dgm:prSet presAssocID="{8E3943B0-27F1-4BD4-BCFF-E52F4D3938FE}" presName="textNode" presStyleLbl="bgShp" presStyleIdx="1" presStyleCnt="4"/>
      <dgm:spPr/>
      <dgm:t>
        <a:bodyPr/>
        <a:lstStyle/>
        <a:p>
          <a:endParaRPr lang="fr-FR"/>
        </a:p>
      </dgm:t>
    </dgm:pt>
    <dgm:pt modelId="{ED530E75-6635-4459-B6DF-2E36B770A05B}" type="pres">
      <dgm:prSet presAssocID="{8E3943B0-27F1-4BD4-BCFF-E52F4D3938FE}" presName="compChildNode" presStyleCnt="0"/>
      <dgm:spPr/>
    </dgm:pt>
    <dgm:pt modelId="{7F6FACBA-2A3E-4307-94B7-85FF6B6CE738}" type="pres">
      <dgm:prSet presAssocID="{8E3943B0-27F1-4BD4-BCFF-E52F4D3938FE}" presName="theInnerList" presStyleCnt="0"/>
      <dgm:spPr/>
    </dgm:pt>
    <dgm:pt modelId="{C5057DC6-6B41-44AB-8296-2C6EE1543FAA}" type="pres">
      <dgm:prSet presAssocID="{63615927-C6D8-4A45-ABBD-3D75CF32C316}" presName="childNode" presStyleLbl="node1" presStyleIdx="2" presStyleCnt="6">
        <dgm:presLayoutVars>
          <dgm:bulletEnabled val="1"/>
        </dgm:presLayoutVars>
      </dgm:prSet>
      <dgm:spPr/>
      <dgm:t>
        <a:bodyPr/>
        <a:lstStyle/>
        <a:p>
          <a:endParaRPr lang="fr-FR"/>
        </a:p>
      </dgm:t>
    </dgm:pt>
    <dgm:pt modelId="{61978A84-857A-4CC8-A35B-7D319C65393E}" type="pres">
      <dgm:prSet presAssocID="{63615927-C6D8-4A45-ABBD-3D75CF32C316}" presName="aSpace2" presStyleCnt="0"/>
      <dgm:spPr/>
    </dgm:pt>
    <dgm:pt modelId="{974A11EE-D8F1-4BCB-9C8D-938C24328E35}" type="pres">
      <dgm:prSet presAssocID="{852C1F68-9EE6-4AC1-8109-4F53DAF19EC9}" presName="childNode" presStyleLbl="node1" presStyleIdx="3" presStyleCnt="6">
        <dgm:presLayoutVars>
          <dgm:bulletEnabled val="1"/>
        </dgm:presLayoutVars>
      </dgm:prSet>
      <dgm:spPr/>
      <dgm:t>
        <a:bodyPr/>
        <a:lstStyle/>
        <a:p>
          <a:endParaRPr lang="fr-FR"/>
        </a:p>
      </dgm:t>
    </dgm:pt>
    <dgm:pt modelId="{A35636BE-88F3-4CD6-B344-39381AFE7044}" type="pres">
      <dgm:prSet presAssocID="{8E3943B0-27F1-4BD4-BCFF-E52F4D3938FE}" presName="aSpace" presStyleCnt="0"/>
      <dgm:spPr/>
    </dgm:pt>
    <dgm:pt modelId="{B6545108-6082-478F-A7C1-072ADB36655B}" type="pres">
      <dgm:prSet presAssocID="{E5308979-9ABC-40C3-9EC4-98A00D39F962}" presName="compNode" presStyleCnt="0"/>
      <dgm:spPr/>
    </dgm:pt>
    <dgm:pt modelId="{60A5BDB9-80B6-4333-AF60-D03D92B3F29F}" type="pres">
      <dgm:prSet presAssocID="{E5308979-9ABC-40C3-9EC4-98A00D39F962}" presName="aNode" presStyleLbl="bgShp" presStyleIdx="2" presStyleCnt="4"/>
      <dgm:spPr/>
      <dgm:t>
        <a:bodyPr/>
        <a:lstStyle/>
        <a:p>
          <a:endParaRPr lang="fr-FR"/>
        </a:p>
      </dgm:t>
    </dgm:pt>
    <dgm:pt modelId="{707A4CD9-356E-4279-BBBA-054E392218E5}" type="pres">
      <dgm:prSet presAssocID="{E5308979-9ABC-40C3-9EC4-98A00D39F962}" presName="textNode" presStyleLbl="bgShp" presStyleIdx="2" presStyleCnt="4"/>
      <dgm:spPr/>
      <dgm:t>
        <a:bodyPr/>
        <a:lstStyle/>
        <a:p>
          <a:endParaRPr lang="fr-FR"/>
        </a:p>
      </dgm:t>
    </dgm:pt>
    <dgm:pt modelId="{CE14CF05-3146-4415-B9BE-A64513FF81F8}" type="pres">
      <dgm:prSet presAssocID="{E5308979-9ABC-40C3-9EC4-98A00D39F962}" presName="compChildNode" presStyleCnt="0"/>
      <dgm:spPr/>
    </dgm:pt>
    <dgm:pt modelId="{D7302072-DD61-420A-A5B4-841B4A51DEC1}" type="pres">
      <dgm:prSet presAssocID="{E5308979-9ABC-40C3-9EC4-98A00D39F962}" presName="theInnerList" presStyleCnt="0"/>
      <dgm:spPr/>
    </dgm:pt>
    <dgm:pt modelId="{705BD17A-A13E-4CAD-876C-2EC3E56B22FA}" type="pres">
      <dgm:prSet presAssocID="{175A005E-23A4-4251-A95C-0878721F6A25}" presName="childNode" presStyleLbl="node1" presStyleIdx="4" presStyleCnt="6">
        <dgm:presLayoutVars>
          <dgm:bulletEnabled val="1"/>
        </dgm:presLayoutVars>
      </dgm:prSet>
      <dgm:spPr/>
      <dgm:t>
        <a:bodyPr/>
        <a:lstStyle/>
        <a:p>
          <a:endParaRPr lang="fr-FR"/>
        </a:p>
      </dgm:t>
    </dgm:pt>
    <dgm:pt modelId="{0604226A-2EE3-4BDA-AB2F-12341A4976E8}" type="pres">
      <dgm:prSet presAssocID="{175A005E-23A4-4251-A95C-0878721F6A25}" presName="aSpace2" presStyleCnt="0"/>
      <dgm:spPr/>
    </dgm:pt>
    <dgm:pt modelId="{F2C43595-95FD-4B69-A3B0-1A2764CDF195}" type="pres">
      <dgm:prSet presAssocID="{657042ED-3157-4456-B1B8-95EB67442652}" presName="childNode" presStyleLbl="node1" presStyleIdx="5" presStyleCnt="6">
        <dgm:presLayoutVars>
          <dgm:bulletEnabled val="1"/>
        </dgm:presLayoutVars>
      </dgm:prSet>
      <dgm:spPr/>
      <dgm:t>
        <a:bodyPr/>
        <a:lstStyle/>
        <a:p>
          <a:endParaRPr lang="fr-FR"/>
        </a:p>
      </dgm:t>
    </dgm:pt>
    <dgm:pt modelId="{550F3BAD-C826-4F0C-9B16-33858A26A614}" type="pres">
      <dgm:prSet presAssocID="{E5308979-9ABC-40C3-9EC4-98A00D39F962}" presName="aSpace" presStyleCnt="0"/>
      <dgm:spPr/>
    </dgm:pt>
    <dgm:pt modelId="{23D32759-29F3-4C4B-AE88-2D91F581374A}" type="pres">
      <dgm:prSet presAssocID="{82905287-2678-42FA-BCC6-8EE5AF57D16B}" presName="compNode" presStyleCnt="0"/>
      <dgm:spPr/>
    </dgm:pt>
    <dgm:pt modelId="{18445F10-4714-4679-9DB7-A2304F41A6A0}" type="pres">
      <dgm:prSet presAssocID="{82905287-2678-42FA-BCC6-8EE5AF57D16B}" presName="aNode" presStyleLbl="bgShp" presStyleIdx="3" presStyleCnt="4"/>
      <dgm:spPr/>
      <dgm:t>
        <a:bodyPr/>
        <a:lstStyle/>
        <a:p>
          <a:endParaRPr lang="fr-FR"/>
        </a:p>
      </dgm:t>
    </dgm:pt>
    <dgm:pt modelId="{3E4FDAB2-3EE2-460C-A4E5-1E260277B772}" type="pres">
      <dgm:prSet presAssocID="{82905287-2678-42FA-BCC6-8EE5AF57D16B}" presName="textNode" presStyleLbl="bgShp" presStyleIdx="3" presStyleCnt="4"/>
      <dgm:spPr/>
      <dgm:t>
        <a:bodyPr/>
        <a:lstStyle/>
        <a:p>
          <a:endParaRPr lang="fr-FR"/>
        </a:p>
      </dgm:t>
    </dgm:pt>
    <dgm:pt modelId="{E04EB915-94D9-4AC8-AFA6-1CEB4E84323C}" type="pres">
      <dgm:prSet presAssocID="{82905287-2678-42FA-BCC6-8EE5AF57D16B}" presName="compChildNode" presStyleCnt="0"/>
      <dgm:spPr/>
    </dgm:pt>
    <dgm:pt modelId="{9D8898B3-80A8-48C9-9AC3-8C7F3D1B128C}" type="pres">
      <dgm:prSet presAssocID="{82905287-2678-42FA-BCC6-8EE5AF57D16B}" presName="theInnerList" presStyleCnt="0"/>
      <dgm:spPr/>
    </dgm:pt>
  </dgm:ptLst>
  <dgm:cxnLst>
    <dgm:cxn modelId="{47B6C547-D76D-439C-9FF7-478308D4DD74}" type="presOf" srcId="{63615927-C6D8-4A45-ABBD-3D75CF32C316}" destId="{C5057DC6-6B41-44AB-8296-2C6EE1543FAA}" srcOrd="0" destOrd="0" presId="urn:microsoft.com/office/officeart/2005/8/layout/lProcess2"/>
    <dgm:cxn modelId="{79246D74-A8A5-4E19-B89B-D024C6D779D1}" type="presOf" srcId="{F13CB386-4E1B-4D37-BF65-42C0A3704A89}" destId="{513ACC3D-AA94-4F14-B15D-1ED71C884BB0}" srcOrd="0" destOrd="0" presId="urn:microsoft.com/office/officeart/2005/8/layout/lProcess2"/>
    <dgm:cxn modelId="{03FD48EA-8BF1-439F-96BA-7721218A1C46}" srcId="{E5308979-9ABC-40C3-9EC4-98A00D39F962}" destId="{175A005E-23A4-4251-A95C-0878721F6A25}" srcOrd="0" destOrd="0" parTransId="{EB322571-6386-4CA1-AAD0-1218113311F3}" sibTransId="{DBA64E62-C28E-4E5F-8CDC-4AE947FE0447}"/>
    <dgm:cxn modelId="{C2EB68BE-4A16-4771-B93E-5CE25DC910D0}" srcId="{8E3943B0-27F1-4BD4-BCFF-E52F4D3938FE}" destId="{852C1F68-9EE6-4AC1-8109-4F53DAF19EC9}" srcOrd="1" destOrd="0" parTransId="{CE881505-BC6A-483F-8A7E-D8A0C5E90398}" sibTransId="{31FD6AFF-8416-4F82-9334-AFA81DAB0E3C}"/>
    <dgm:cxn modelId="{EBBE1AA6-5050-4FF3-91BA-981A362DA494}" type="presOf" srcId="{8E3943B0-27F1-4BD4-BCFF-E52F4D3938FE}" destId="{D1984B02-359F-4BCD-854A-A74F4CDCEF94}" srcOrd="0" destOrd="0" presId="urn:microsoft.com/office/officeart/2005/8/layout/lProcess2"/>
    <dgm:cxn modelId="{9FDBB17D-4746-4100-9405-5A6FD5A60885}" type="presOf" srcId="{F9F678D1-EA88-4CF9-9D67-CEDC8160F687}" destId="{69B8C4C6-E9FE-4420-B4AF-FFA3B1410B9E}" srcOrd="1" destOrd="0" presId="urn:microsoft.com/office/officeart/2005/8/layout/lProcess2"/>
    <dgm:cxn modelId="{6FE6CFEE-018D-483C-8091-C4F30FB395EE}" type="presOf" srcId="{565101B1-709E-4D9A-AE54-139BFAC37491}" destId="{BAEE87F2-0A92-466B-8C29-4D44E05AB757}" srcOrd="0" destOrd="0" presId="urn:microsoft.com/office/officeart/2005/8/layout/lProcess2"/>
    <dgm:cxn modelId="{8E5AC42F-9AE0-4ACC-AB6A-0A64AE236DA7}" srcId="{45398EE0-D083-4E6D-ABD3-CED6654FA4EC}" destId="{F9F678D1-EA88-4CF9-9D67-CEDC8160F687}" srcOrd="0" destOrd="0" parTransId="{D3155A5B-018B-4937-9F9E-8BDE21FC35C3}" sibTransId="{D70AA324-FACA-4448-9F92-FEB211D50E9E}"/>
    <dgm:cxn modelId="{A19F8DBA-92F2-4D0A-9B08-41507BEABB88}" type="presOf" srcId="{E5308979-9ABC-40C3-9EC4-98A00D39F962}" destId="{60A5BDB9-80B6-4333-AF60-D03D92B3F29F}" srcOrd="0" destOrd="0" presId="urn:microsoft.com/office/officeart/2005/8/layout/lProcess2"/>
    <dgm:cxn modelId="{836A3959-C6F7-43FF-8C12-32ABFFAA0C00}" type="presOf" srcId="{F9F678D1-EA88-4CF9-9D67-CEDC8160F687}" destId="{09676589-DAA0-419C-AADE-AA8DA6903160}" srcOrd="0" destOrd="0" presId="urn:microsoft.com/office/officeart/2005/8/layout/lProcess2"/>
    <dgm:cxn modelId="{D3B3D560-66A0-4DB9-9339-69C691D70A6F}" srcId="{45398EE0-D083-4E6D-ABD3-CED6654FA4EC}" destId="{82905287-2678-42FA-BCC6-8EE5AF57D16B}" srcOrd="3" destOrd="0" parTransId="{4DC81231-5037-4950-8AE9-A7BB8316A01E}" sibTransId="{25D29A56-1CB0-4FDA-871A-4C7374654166}"/>
    <dgm:cxn modelId="{472A5E35-5ECE-47E6-9BB8-AEBA36D283A2}" type="presOf" srcId="{8E3943B0-27F1-4BD4-BCFF-E52F4D3938FE}" destId="{CF02DC47-A79A-4D15-81E9-3104E5886918}" srcOrd="1" destOrd="0" presId="urn:microsoft.com/office/officeart/2005/8/layout/lProcess2"/>
    <dgm:cxn modelId="{62C63239-33C1-4096-A81F-C17DC9622BDD}" type="presOf" srcId="{657042ED-3157-4456-B1B8-95EB67442652}" destId="{F2C43595-95FD-4B69-A3B0-1A2764CDF195}" srcOrd="0" destOrd="0" presId="urn:microsoft.com/office/officeart/2005/8/layout/lProcess2"/>
    <dgm:cxn modelId="{2DD4357C-8618-4B7B-8266-96A06AAEE886}" srcId="{F9F678D1-EA88-4CF9-9D67-CEDC8160F687}" destId="{565101B1-709E-4D9A-AE54-139BFAC37491}" srcOrd="0" destOrd="0" parTransId="{F099666E-0B6B-40FD-AA41-9A823997905F}" sibTransId="{DE18A9F6-B8C4-4BFB-8699-D054311FFBF4}"/>
    <dgm:cxn modelId="{AD5F8388-F196-4ADA-9014-BDB1B419A1F0}" type="presOf" srcId="{82905287-2678-42FA-BCC6-8EE5AF57D16B}" destId="{18445F10-4714-4679-9DB7-A2304F41A6A0}" srcOrd="0" destOrd="0" presId="urn:microsoft.com/office/officeart/2005/8/layout/lProcess2"/>
    <dgm:cxn modelId="{F4340DA4-B94F-48F7-AE3B-953E144E59D6}" type="presOf" srcId="{E5308979-9ABC-40C3-9EC4-98A00D39F962}" destId="{707A4CD9-356E-4279-BBBA-054E392218E5}" srcOrd="1" destOrd="0" presId="urn:microsoft.com/office/officeart/2005/8/layout/lProcess2"/>
    <dgm:cxn modelId="{51E404F8-7DFD-4A7C-A23D-6ACBB17DBCD4}" srcId="{45398EE0-D083-4E6D-ABD3-CED6654FA4EC}" destId="{E5308979-9ABC-40C3-9EC4-98A00D39F962}" srcOrd="2" destOrd="0" parTransId="{0167DC2F-B267-4D4A-912A-C0907D1F00EE}" sibTransId="{A87CAC22-1784-4EAA-994D-8F2515590357}"/>
    <dgm:cxn modelId="{333968BE-3B58-455E-B908-E59F9BE9CB11}" srcId="{45398EE0-D083-4E6D-ABD3-CED6654FA4EC}" destId="{8E3943B0-27F1-4BD4-BCFF-E52F4D3938FE}" srcOrd="1" destOrd="0" parTransId="{D1376875-5D8F-4512-BECA-F8536DCA0F97}" sibTransId="{99DC51F8-AE13-4763-A5C1-7A5E0BA5225A}"/>
    <dgm:cxn modelId="{A8F7BC9F-257A-4C66-B821-C85DBC1A5D04}" type="presOf" srcId="{82905287-2678-42FA-BCC6-8EE5AF57D16B}" destId="{3E4FDAB2-3EE2-460C-A4E5-1E260277B772}" srcOrd="1" destOrd="0" presId="urn:microsoft.com/office/officeart/2005/8/layout/lProcess2"/>
    <dgm:cxn modelId="{B25998B9-1D9D-4B54-B5AE-9B9BFCE26D47}" srcId="{E5308979-9ABC-40C3-9EC4-98A00D39F962}" destId="{657042ED-3157-4456-B1B8-95EB67442652}" srcOrd="1" destOrd="0" parTransId="{620AC9C3-EA8A-4D50-A496-EA2C7AE8F138}" sibTransId="{313EE550-792A-498F-B20C-8B5187E63E79}"/>
    <dgm:cxn modelId="{6764F9BD-B173-4CBC-B5B1-CF9929A5A854}" srcId="{8E3943B0-27F1-4BD4-BCFF-E52F4D3938FE}" destId="{63615927-C6D8-4A45-ABBD-3D75CF32C316}" srcOrd="0" destOrd="0" parTransId="{C56E19A9-EDEE-451A-96DE-824A9C125B0F}" sibTransId="{75449A62-CA32-4060-8E82-A6BB987B7610}"/>
    <dgm:cxn modelId="{838BE0A2-E444-4E56-9447-0A5236E9F365}" type="presOf" srcId="{852C1F68-9EE6-4AC1-8109-4F53DAF19EC9}" destId="{974A11EE-D8F1-4BCB-9C8D-938C24328E35}" srcOrd="0" destOrd="0" presId="urn:microsoft.com/office/officeart/2005/8/layout/lProcess2"/>
    <dgm:cxn modelId="{7C3C5028-75A1-4A38-88ED-1E4B121078BB}" type="presOf" srcId="{45398EE0-D083-4E6D-ABD3-CED6654FA4EC}" destId="{3F4D40DA-1CD3-4EC9-80E1-A1ED2CE427D7}" srcOrd="0" destOrd="0" presId="urn:microsoft.com/office/officeart/2005/8/layout/lProcess2"/>
    <dgm:cxn modelId="{CF15E860-784D-4C45-9F66-E4E3653AE820}" type="presOf" srcId="{175A005E-23A4-4251-A95C-0878721F6A25}" destId="{705BD17A-A13E-4CAD-876C-2EC3E56B22FA}" srcOrd="0" destOrd="0" presId="urn:microsoft.com/office/officeart/2005/8/layout/lProcess2"/>
    <dgm:cxn modelId="{D510833E-B6E3-4CF5-9182-1B9F9F572EFB}" srcId="{F9F678D1-EA88-4CF9-9D67-CEDC8160F687}" destId="{F13CB386-4E1B-4D37-BF65-42C0A3704A89}" srcOrd="1" destOrd="0" parTransId="{9FA8FCEC-7401-426E-A91D-3A8D330A23F1}" sibTransId="{B0B04701-6630-458C-B5C4-F647D26380DB}"/>
    <dgm:cxn modelId="{E2748334-769C-4676-A681-E2712ADC6EF8}" type="presParOf" srcId="{3F4D40DA-1CD3-4EC9-80E1-A1ED2CE427D7}" destId="{CC6F72B0-9987-41FE-88C6-BDC73F882D98}" srcOrd="0" destOrd="0" presId="urn:microsoft.com/office/officeart/2005/8/layout/lProcess2"/>
    <dgm:cxn modelId="{8B99B26A-6943-46F1-85C1-5A8469E08A7E}" type="presParOf" srcId="{CC6F72B0-9987-41FE-88C6-BDC73F882D98}" destId="{09676589-DAA0-419C-AADE-AA8DA6903160}" srcOrd="0" destOrd="0" presId="urn:microsoft.com/office/officeart/2005/8/layout/lProcess2"/>
    <dgm:cxn modelId="{88975F87-3428-4B25-A022-1012ED68892E}" type="presParOf" srcId="{CC6F72B0-9987-41FE-88C6-BDC73F882D98}" destId="{69B8C4C6-E9FE-4420-B4AF-FFA3B1410B9E}" srcOrd="1" destOrd="0" presId="urn:microsoft.com/office/officeart/2005/8/layout/lProcess2"/>
    <dgm:cxn modelId="{488F21B3-D133-4D5C-A410-405F512708EE}" type="presParOf" srcId="{CC6F72B0-9987-41FE-88C6-BDC73F882D98}" destId="{C974F2B5-776E-4228-86A0-56C63EB5F538}" srcOrd="2" destOrd="0" presId="urn:microsoft.com/office/officeart/2005/8/layout/lProcess2"/>
    <dgm:cxn modelId="{27295214-DC02-4895-986C-EB64206B69FD}" type="presParOf" srcId="{C974F2B5-776E-4228-86A0-56C63EB5F538}" destId="{A9DB1F56-B44B-41C2-818B-514C686D1A94}" srcOrd="0" destOrd="0" presId="urn:microsoft.com/office/officeart/2005/8/layout/lProcess2"/>
    <dgm:cxn modelId="{3BA3E096-FBF1-4214-9CE5-64864B2C326F}" type="presParOf" srcId="{A9DB1F56-B44B-41C2-818B-514C686D1A94}" destId="{BAEE87F2-0A92-466B-8C29-4D44E05AB757}" srcOrd="0" destOrd="0" presId="urn:microsoft.com/office/officeart/2005/8/layout/lProcess2"/>
    <dgm:cxn modelId="{CC7EE0CC-5DA6-462F-BF8E-448CD864CF59}" type="presParOf" srcId="{A9DB1F56-B44B-41C2-818B-514C686D1A94}" destId="{E5E7713C-A347-40E1-9703-609B49606F08}" srcOrd="1" destOrd="0" presId="urn:microsoft.com/office/officeart/2005/8/layout/lProcess2"/>
    <dgm:cxn modelId="{9F5A6517-B105-47BB-94A9-C2CAF52E0F6E}" type="presParOf" srcId="{A9DB1F56-B44B-41C2-818B-514C686D1A94}" destId="{513ACC3D-AA94-4F14-B15D-1ED71C884BB0}" srcOrd="2" destOrd="0" presId="urn:microsoft.com/office/officeart/2005/8/layout/lProcess2"/>
    <dgm:cxn modelId="{97691431-533D-46E2-9219-25011BAD8018}" type="presParOf" srcId="{3F4D40DA-1CD3-4EC9-80E1-A1ED2CE427D7}" destId="{A2556313-1D69-48EE-9D26-119692801666}" srcOrd="1" destOrd="0" presId="urn:microsoft.com/office/officeart/2005/8/layout/lProcess2"/>
    <dgm:cxn modelId="{64D83AA9-E6E6-4EFA-9FE3-47691ED2111B}" type="presParOf" srcId="{3F4D40DA-1CD3-4EC9-80E1-A1ED2CE427D7}" destId="{FD4373C2-2C44-4C30-B2E2-A2266BF7F3D7}" srcOrd="2" destOrd="0" presId="urn:microsoft.com/office/officeart/2005/8/layout/lProcess2"/>
    <dgm:cxn modelId="{ABF89CDE-58DF-4FB1-BCB3-D20032A46B8C}" type="presParOf" srcId="{FD4373C2-2C44-4C30-B2E2-A2266BF7F3D7}" destId="{D1984B02-359F-4BCD-854A-A74F4CDCEF94}" srcOrd="0" destOrd="0" presId="urn:microsoft.com/office/officeart/2005/8/layout/lProcess2"/>
    <dgm:cxn modelId="{2593A781-8666-45D2-B5D5-C74744DDCCD7}" type="presParOf" srcId="{FD4373C2-2C44-4C30-B2E2-A2266BF7F3D7}" destId="{CF02DC47-A79A-4D15-81E9-3104E5886918}" srcOrd="1" destOrd="0" presId="urn:microsoft.com/office/officeart/2005/8/layout/lProcess2"/>
    <dgm:cxn modelId="{5EB83A10-7D36-4921-BDE0-86B568827E69}" type="presParOf" srcId="{FD4373C2-2C44-4C30-B2E2-A2266BF7F3D7}" destId="{ED530E75-6635-4459-B6DF-2E36B770A05B}" srcOrd="2" destOrd="0" presId="urn:microsoft.com/office/officeart/2005/8/layout/lProcess2"/>
    <dgm:cxn modelId="{8701E226-942D-4FB8-9B78-3FE2EEDB1301}" type="presParOf" srcId="{ED530E75-6635-4459-B6DF-2E36B770A05B}" destId="{7F6FACBA-2A3E-4307-94B7-85FF6B6CE738}" srcOrd="0" destOrd="0" presId="urn:microsoft.com/office/officeart/2005/8/layout/lProcess2"/>
    <dgm:cxn modelId="{BD543CBE-05DB-409A-BE9B-47CE0502B1ED}" type="presParOf" srcId="{7F6FACBA-2A3E-4307-94B7-85FF6B6CE738}" destId="{C5057DC6-6B41-44AB-8296-2C6EE1543FAA}" srcOrd="0" destOrd="0" presId="urn:microsoft.com/office/officeart/2005/8/layout/lProcess2"/>
    <dgm:cxn modelId="{BEC6C80E-7FCA-4727-845B-4E4B16019DA4}" type="presParOf" srcId="{7F6FACBA-2A3E-4307-94B7-85FF6B6CE738}" destId="{61978A84-857A-4CC8-A35B-7D319C65393E}" srcOrd="1" destOrd="0" presId="urn:microsoft.com/office/officeart/2005/8/layout/lProcess2"/>
    <dgm:cxn modelId="{E24A2F00-730B-4B2A-9207-24DC8D915AAB}" type="presParOf" srcId="{7F6FACBA-2A3E-4307-94B7-85FF6B6CE738}" destId="{974A11EE-D8F1-4BCB-9C8D-938C24328E35}" srcOrd="2" destOrd="0" presId="urn:microsoft.com/office/officeart/2005/8/layout/lProcess2"/>
    <dgm:cxn modelId="{04F0B5CB-5934-4E2F-B9D6-917420FE4758}" type="presParOf" srcId="{3F4D40DA-1CD3-4EC9-80E1-A1ED2CE427D7}" destId="{A35636BE-88F3-4CD6-B344-39381AFE7044}" srcOrd="3" destOrd="0" presId="urn:microsoft.com/office/officeart/2005/8/layout/lProcess2"/>
    <dgm:cxn modelId="{70CC7E4C-9FC2-4B27-8167-F4397374CB0C}" type="presParOf" srcId="{3F4D40DA-1CD3-4EC9-80E1-A1ED2CE427D7}" destId="{B6545108-6082-478F-A7C1-072ADB36655B}" srcOrd="4" destOrd="0" presId="urn:microsoft.com/office/officeart/2005/8/layout/lProcess2"/>
    <dgm:cxn modelId="{E09C445A-B9DB-43D9-A823-F6736F4A4721}" type="presParOf" srcId="{B6545108-6082-478F-A7C1-072ADB36655B}" destId="{60A5BDB9-80B6-4333-AF60-D03D92B3F29F}" srcOrd="0" destOrd="0" presId="urn:microsoft.com/office/officeart/2005/8/layout/lProcess2"/>
    <dgm:cxn modelId="{111414F0-96D8-4FB1-9FDD-E09CCBDA9494}" type="presParOf" srcId="{B6545108-6082-478F-A7C1-072ADB36655B}" destId="{707A4CD9-356E-4279-BBBA-054E392218E5}" srcOrd="1" destOrd="0" presId="urn:microsoft.com/office/officeart/2005/8/layout/lProcess2"/>
    <dgm:cxn modelId="{8804AA68-BDBA-4DD3-AE9D-4E26BDA601B7}" type="presParOf" srcId="{B6545108-6082-478F-A7C1-072ADB36655B}" destId="{CE14CF05-3146-4415-B9BE-A64513FF81F8}" srcOrd="2" destOrd="0" presId="urn:microsoft.com/office/officeart/2005/8/layout/lProcess2"/>
    <dgm:cxn modelId="{2E778270-9292-412D-B3D3-65C205C146D6}" type="presParOf" srcId="{CE14CF05-3146-4415-B9BE-A64513FF81F8}" destId="{D7302072-DD61-420A-A5B4-841B4A51DEC1}" srcOrd="0" destOrd="0" presId="urn:microsoft.com/office/officeart/2005/8/layout/lProcess2"/>
    <dgm:cxn modelId="{C8DF08E1-6E9D-4391-A364-15FA4D4FDDC7}" type="presParOf" srcId="{D7302072-DD61-420A-A5B4-841B4A51DEC1}" destId="{705BD17A-A13E-4CAD-876C-2EC3E56B22FA}" srcOrd="0" destOrd="0" presId="urn:microsoft.com/office/officeart/2005/8/layout/lProcess2"/>
    <dgm:cxn modelId="{8631A0A0-1E3B-4D86-A115-921872BC2CC8}" type="presParOf" srcId="{D7302072-DD61-420A-A5B4-841B4A51DEC1}" destId="{0604226A-2EE3-4BDA-AB2F-12341A4976E8}" srcOrd="1" destOrd="0" presId="urn:microsoft.com/office/officeart/2005/8/layout/lProcess2"/>
    <dgm:cxn modelId="{3FBA3279-1ED8-4A0E-88A6-BE219345F2A4}" type="presParOf" srcId="{D7302072-DD61-420A-A5B4-841B4A51DEC1}" destId="{F2C43595-95FD-4B69-A3B0-1A2764CDF195}" srcOrd="2" destOrd="0" presId="urn:microsoft.com/office/officeart/2005/8/layout/lProcess2"/>
    <dgm:cxn modelId="{9C5C1DB0-EBF7-4840-A605-4B95FFF14D68}" type="presParOf" srcId="{3F4D40DA-1CD3-4EC9-80E1-A1ED2CE427D7}" destId="{550F3BAD-C826-4F0C-9B16-33858A26A614}" srcOrd="5" destOrd="0" presId="urn:microsoft.com/office/officeart/2005/8/layout/lProcess2"/>
    <dgm:cxn modelId="{7FBB45F1-470F-46CF-9E94-C1C21F3EC508}" type="presParOf" srcId="{3F4D40DA-1CD3-4EC9-80E1-A1ED2CE427D7}" destId="{23D32759-29F3-4C4B-AE88-2D91F581374A}" srcOrd="6" destOrd="0" presId="urn:microsoft.com/office/officeart/2005/8/layout/lProcess2"/>
    <dgm:cxn modelId="{5998BD2F-9FC4-4841-A27A-82B449898381}" type="presParOf" srcId="{23D32759-29F3-4C4B-AE88-2D91F581374A}" destId="{18445F10-4714-4679-9DB7-A2304F41A6A0}" srcOrd="0" destOrd="0" presId="urn:microsoft.com/office/officeart/2005/8/layout/lProcess2"/>
    <dgm:cxn modelId="{4F305D40-DE1C-4251-A819-3E6AF6EFC825}" type="presParOf" srcId="{23D32759-29F3-4C4B-AE88-2D91F581374A}" destId="{3E4FDAB2-3EE2-460C-A4E5-1E260277B772}" srcOrd="1" destOrd="0" presId="urn:microsoft.com/office/officeart/2005/8/layout/lProcess2"/>
    <dgm:cxn modelId="{65D207BF-EDE7-4936-A17A-F27EDCBC1DBF}" type="presParOf" srcId="{23D32759-29F3-4C4B-AE88-2D91F581374A}" destId="{E04EB915-94D9-4AC8-AFA6-1CEB4E84323C}" srcOrd="2" destOrd="0" presId="urn:microsoft.com/office/officeart/2005/8/layout/lProcess2"/>
    <dgm:cxn modelId="{CB125240-5474-4796-A041-3943247F1EE3}" type="presParOf" srcId="{E04EB915-94D9-4AC8-AFA6-1CEB4E84323C}" destId="{9D8898B3-80A8-48C9-9AC3-8C7F3D1B128C}"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B7FD94B-8AB5-484F-98A1-804758719DEC}"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2EDE5600-6CE3-4C65-A407-232B4E097CD3}">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Amour</a:t>
          </a:r>
        </a:p>
        <a:p>
          <a:r>
            <a:rPr lang="fr-FR" dirty="0" smtClean="0"/>
            <a:t>Vrai</a:t>
          </a:r>
          <a:endParaRPr lang="fr-FR" dirty="0"/>
        </a:p>
      </dgm:t>
    </dgm:pt>
    <dgm:pt modelId="{334A3B8A-09DD-49BC-8AC6-AED04A78999A}" type="parTrans" cxnId="{8E53FA74-29E3-42CE-8F12-384122A0F471}">
      <dgm:prSet/>
      <dgm:spPr/>
      <dgm:t>
        <a:bodyPr/>
        <a:lstStyle/>
        <a:p>
          <a:endParaRPr lang="fr-FR"/>
        </a:p>
      </dgm:t>
    </dgm:pt>
    <dgm:pt modelId="{47EB83C3-7939-4418-B76E-79A02575DA45}" type="sibTrans" cxnId="{8E53FA74-29E3-42CE-8F12-384122A0F471}">
      <dgm:prSet/>
      <dgm:spPr/>
      <dgm:t>
        <a:bodyPr/>
        <a:lstStyle/>
        <a:p>
          <a:endParaRPr lang="fr-FR"/>
        </a:p>
      </dgm:t>
    </dgm:pt>
    <dgm:pt modelId="{0254C8CE-CC13-4770-975E-932D797F8683}">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Cœur </a:t>
          </a:r>
          <a:endParaRPr lang="fr-FR" dirty="0"/>
        </a:p>
      </dgm:t>
    </dgm:pt>
    <dgm:pt modelId="{353605C3-2964-42F0-A51D-B8E810044FB9}" type="parTrans" cxnId="{73283C9E-FCFD-462C-AB2A-65F755C5EDC7}">
      <dgm:prSet/>
      <dgm:spPr/>
      <dgm:t>
        <a:bodyPr/>
        <a:lstStyle/>
        <a:p>
          <a:endParaRPr lang="fr-FR"/>
        </a:p>
      </dgm:t>
    </dgm:pt>
    <dgm:pt modelId="{56D161AF-AF38-490B-B28A-CC3CA29F8755}" type="sibTrans" cxnId="{73283C9E-FCFD-462C-AB2A-65F755C5EDC7}">
      <dgm:prSet/>
      <dgm:spPr/>
      <dgm:t>
        <a:bodyPr/>
        <a:lstStyle/>
        <a:p>
          <a:endParaRPr lang="fr-FR"/>
        </a:p>
      </dgm:t>
    </dgm:pt>
    <dgm:pt modelId="{70DA74CE-446F-4B12-B254-583260ADEFBD}">
      <dgm:prSet phldrT="[Texte]"/>
      <dgm:spPr/>
      <dgm:t>
        <a:bodyPr/>
        <a:lstStyle/>
        <a:p>
          <a:endParaRPr lang="fr-FR" dirty="0"/>
        </a:p>
      </dgm:t>
    </dgm:pt>
    <dgm:pt modelId="{956785B5-D841-4601-9012-1AB32E96B276}" type="parTrans" cxnId="{91AF74CF-2193-450A-825E-B87E1A5BED4F}">
      <dgm:prSet>
        <dgm:style>
          <a:lnRef idx="0">
            <a:schemeClr val="accent2"/>
          </a:lnRef>
          <a:fillRef idx="3">
            <a:schemeClr val="accent2"/>
          </a:fillRef>
          <a:effectRef idx="3">
            <a:schemeClr val="accent2"/>
          </a:effectRef>
          <a:fontRef idx="minor">
            <a:schemeClr val="lt1"/>
          </a:fontRef>
        </dgm:style>
      </dgm:prSet>
      <dgm:spPr/>
      <dgm:t>
        <a:bodyPr/>
        <a:lstStyle/>
        <a:p>
          <a:endParaRPr lang="fr-FR"/>
        </a:p>
      </dgm:t>
    </dgm:pt>
    <dgm:pt modelId="{ECB396F5-76A8-4DB6-A4A7-ED5260343675}" type="sibTrans" cxnId="{91AF74CF-2193-450A-825E-B87E1A5BED4F}">
      <dgm:prSet/>
      <dgm:spPr/>
      <dgm:t>
        <a:bodyPr/>
        <a:lstStyle/>
        <a:p>
          <a:endParaRPr lang="fr-FR"/>
        </a:p>
      </dgm:t>
    </dgm:pt>
    <dgm:pt modelId="{A2643E89-8AE3-442B-9EC7-D46174AC0F1C}">
      <dgm:prSet phldrT="[Texte]"/>
      <dgm:spPr/>
      <dgm:t>
        <a:bodyPr/>
        <a:lstStyle/>
        <a:p>
          <a:endParaRPr lang="fr-FR" dirty="0"/>
        </a:p>
      </dgm:t>
    </dgm:pt>
    <dgm:pt modelId="{C6753E50-F5A3-4CA7-AFFE-A7B8D45B7D7F}" type="parTrans" cxnId="{85632F10-F7EC-47C4-991F-78AD83A6A5F7}">
      <dgm:prSet/>
      <dgm:spPr/>
      <dgm:t>
        <a:bodyPr/>
        <a:lstStyle/>
        <a:p>
          <a:endParaRPr lang="fr-FR"/>
        </a:p>
      </dgm:t>
    </dgm:pt>
    <dgm:pt modelId="{5EF3B02B-87EB-4997-9D1C-1742611E9BB5}" type="sibTrans" cxnId="{85632F10-F7EC-47C4-991F-78AD83A6A5F7}">
      <dgm:prSet/>
      <dgm:spPr/>
      <dgm:t>
        <a:bodyPr/>
        <a:lstStyle/>
        <a:p>
          <a:endParaRPr lang="fr-FR"/>
        </a:p>
      </dgm:t>
    </dgm:pt>
    <dgm:pt modelId="{0B141ACA-786B-4A04-AF6D-ACFBC1D82852}">
      <dgm:prSet phldrT="[Texte]"/>
      <dgm:spPr/>
      <dgm:t>
        <a:bodyPr/>
        <a:lstStyle/>
        <a:p>
          <a:endParaRPr lang="fr-FR" dirty="0"/>
        </a:p>
      </dgm:t>
    </dgm:pt>
    <dgm:pt modelId="{640AD0B4-C70A-40B0-B2D7-3D3171C58E39}" type="parTrans" cxnId="{607C12D8-4E91-4D71-A15E-219803983286}">
      <dgm:prSet>
        <dgm:style>
          <a:lnRef idx="0">
            <a:schemeClr val="accent3"/>
          </a:lnRef>
          <a:fillRef idx="3">
            <a:schemeClr val="accent3"/>
          </a:fillRef>
          <a:effectRef idx="3">
            <a:schemeClr val="accent3"/>
          </a:effectRef>
          <a:fontRef idx="minor">
            <a:schemeClr val="lt1"/>
          </a:fontRef>
        </dgm:style>
      </dgm:prSet>
      <dgm:spPr/>
      <dgm:t>
        <a:bodyPr/>
        <a:lstStyle/>
        <a:p>
          <a:endParaRPr lang="fr-FR">
            <a:solidFill>
              <a:srgbClr val="0070C0"/>
            </a:solidFill>
          </a:endParaRPr>
        </a:p>
      </dgm:t>
    </dgm:pt>
    <dgm:pt modelId="{B4CD1B3F-937C-495F-BF4A-14261DE890AB}" type="sibTrans" cxnId="{607C12D8-4E91-4D71-A15E-219803983286}">
      <dgm:prSet/>
      <dgm:spPr/>
      <dgm:t>
        <a:bodyPr/>
        <a:lstStyle/>
        <a:p>
          <a:endParaRPr lang="fr-FR"/>
        </a:p>
      </dgm:t>
    </dgm:pt>
    <dgm:pt modelId="{117BC0BF-7584-4C14-AC3B-A315DD57F8F9}" type="pres">
      <dgm:prSet presAssocID="{1B7FD94B-8AB5-484F-98A1-804758719DEC}" presName="Name0" presStyleCnt="0">
        <dgm:presLayoutVars>
          <dgm:chMax val="1"/>
          <dgm:dir/>
          <dgm:animLvl val="ctr"/>
          <dgm:resizeHandles val="exact"/>
        </dgm:presLayoutVars>
      </dgm:prSet>
      <dgm:spPr/>
      <dgm:t>
        <a:bodyPr/>
        <a:lstStyle/>
        <a:p>
          <a:endParaRPr lang="fr-FR"/>
        </a:p>
      </dgm:t>
    </dgm:pt>
    <dgm:pt modelId="{7BBDF071-2CCE-484D-BB95-F0958C4FD5CC}" type="pres">
      <dgm:prSet presAssocID="{2EDE5600-6CE3-4C65-A407-232B4E097CD3}" presName="centerShape" presStyleLbl="node0" presStyleIdx="0" presStyleCnt="1"/>
      <dgm:spPr/>
      <dgm:t>
        <a:bodyPr/>
        <a:lstStyle/>
        <a:p>
          <a:endParaRPr lang="fr-FR"/>
        </a:p>
      </dgm:t>
    </dgm:pt>
    <dgm:pt modelId="{C6F2DA9E-A73F-4356-99CE-3DA69D55F929}" type="pres">
      <dgm:prSet presAssocID="{353605C3-2964-42F0-A51D-B8E810044FB9}" presName="parTrans" presStyleLbl="sibTrans2D1" presStyleIdx="0" presStyleCnt="4" custLinFactNeighborX="-6510" custLinFactNeighborY="-33305"/>
      <dgm:spPr/>
      <dgm:t>
        <a:bodyPr/>
        <a:lstStyle/>
        <a:p>
          <a:endParaRPr lang="fr-FR"/>
        </a:p>
      </dgm:t>
    </dgm:pt>
    <dgm:pt modelId="{F8769256-872E-409A-8DB2-C5729C9185DA}" type="pres">
      <dgm:prSet presAssocID="{353605C3-2964-42F0-A51D-B8E810044FB9}" presName="connectorText" presStyleLbl="sibTrans2D1" presStyleIdx="0" presStyleCnt="4"/>
      <dgm:spPr/>
      <dgm:t>
        <a:bodyPr/>
        <a:lstStyle/>
        <a:p>
          <a:endParaRPr lang="fr-FR"/>
        </a:p>
      </dgm:t>
    </dgm:pt>
    <dgm:pt modelId="{ED494815-8C44-46D7-9890-33A22AAF18DE}" type="pres">
      <dgm:prSet presAssocID="{0254C8CE-CC13-4770-975E-932D797F8683}" presName="node" presStyleLbl="node1" presStyleIdx="0" presStyleCnt="4" custRadScaleRad="112843" custRadScaleInc="-839">
        <dgm:presLayoutVars>
          <dgm:bulletEnabled val="1"/>
        </dgm:presLayoutVars>
      </dgm:prSet>
      <dgm:spPr/>
      <dgm:t>
        <a:bodyPr/>
        <a:lstStyle/>
        <a:p>
          <a:endParaRPr lang="fr-FR"/>
        </a:p>
      </dgm:t>
    </dgm:pt>
    <dgm:pt modelId="{2D217F63-2EC9-4365-ACC6-731D2471A665}" type="pres">
      <dgm:prSet presAssocID="{956785B5-D841-4601-9012-1AB32E96B276}" presName="parTrans" presStyleLbl="sibTrans2D1" presStyleIdx="1" presStyleCnt="4" custAng="10798461"/>
      <dgm:spPr/>
      <dgm:t>
        <a:bodyPr/>
        <a:lstStyle/>
        <a:p>
          <a:endParaRPr lang="fr-FR"/>
        </a:p>
      </dgm:t>
    </dgm:pt>
    <dgm:pt modelId="{19038DD5-A61D-4842-8258-37A2C384F3F4}" type="pres">
      <dgm:prSet presAssocID="{956785B5-D841-4601-9012-1AB32E96B276}" presName="connectorText" presStyleLbl="sibTrans2D1" presStyleIdx="1" presStyleCnt="4"/>
      <dgm:spPr/>
      <dgm:t>
        <a:bodyPr/>
        <a:lstStyle/>
        <a:p>
          <a:endParaRPr lang="fr-FR"/>
        </a:p>
      </dgm:t>
    </dgm:pt>
    <dgm:pt modelId="{1E7DFE49-A474-4947-8909-DF89E9D84F6B}" type="pres">
      <dgm:prSet presAssocID="{70DA74CE-446F-4B12-B254-583260ADEFBD}" presName="node" presStyleLbl="node1" presStyleIdx="1" presStyleCnt="4" custScaleX="14320" custScaleY="16924" custRadScaleRad="120906" custRadScaleInc="57">
        <dgm:presLayoutVars>
          <dgm:bulletEnabled val="1"/>
        </dgm:presLayoutVars>
      </dgm:prSet>
      <dgm:spPr/>
      <dgm:t>
        <a:bodyPr/>
        <a:lstStyle/>
        <a:p>
          <a:endParaRPr lang="fr-FR"/>
        </a:p>
      </dgm:t>
    </dgm:pt>
    <dgm:pt modelId="{93F48817-8AAD-43D0-BAAF-AB81E1105CAE}" type="pres">
      <dgm:prSet presAssocID="{C6753E50-F5A3-4CA7-AFFE-A7B8D45B7D7F}" presName="parTrans" presStyleLbl="sibTrans2D1" presStyleIdx="2" presStyleCnt="4" custLinFactNeighborX="-2938" custLinFactNeighborY="12510"/>
      <dgm:spPr/>
      <dgm:t>
        <a:bodyPr/>
        <a:lstStyle/>
        <a:p>
          <a:endParaRPr lang="fr-FR"/>
        </a:p>
      </dgm:t>
    </dgm:pt>
    <dgm:pt modelId="{D739B5E8-BDDF-4ADC-9AA7-04771C41F144}" type="pres">
      <dgm:prSet presAssocID="{C6753E50-F5A3-4CA7-AFFE-A7B8D45B7D7F}" presName="connectorText" presStyleLbl="sibTrans2D1" presStyleIdx="2" presStyleCnt="4"/>
      <dgm:spPr/>
      <dgm:t>
        <a:bodyPr/>
        <a:lstStyle/>
        <a:p>
          <a:endParaRPr lang="fr-FR"/>
        </a:p>
      </dgm:t>
    </dgm:pt>
    <dgm:pt modelId="{0C67CE2E-5EBC-43BC-95CF-801A493B5448}" type="pres">
      <dgm:prSet presAssocID="{A2643E89-8AE3-442B-9EC7-D46174AC0F1C}" presName="node" presStyleLbl="node1" presStyleIdx="2" presStyleCnt="4" custScaleX="6997" custScaleY="14101" custRadScaleRad="111225">
        <dgm:presLayoutVars>
          <dgm:bulletEnabled val="1"/>
        </dgm:presLayoutVars>
      </dgm:prSet>
      <dgm:spPr/>
      <dgm:t>
        <a:bodyPr/>
        <a:lstStyle/>
        <a:p>
          <a:endParaRPr lang="fr-FR"/>
        </a:p>
      </dgm:t>
    </dgm:pt>
    <dgm:pt modelId="{C796440B-A3AE-40E5-BA7F-0ADCB2283B1D}" type="pres">
      <dgm:prSet presAssocID="{640AD0B4-C70A-40B0-B2D7-3D3171C58E39}" presName="parTrans" presStyleLbl="sibTrans2D1" presStyleIdx="3" presStyleCnt="4" custAng="10778184"/>
      <dgm:spPr/>
      <dgm:t>
        <a:bodyPr/>
        <a:lstStyle/>
        <a:p>
          <a:endParaRPr lang="fr-FR"/>
        </a:p>
      </dgm:t>
    </dgm:pt>
    <dgm:pt modelId="{1C354B71-3077-497D-A4F0-86B64D6AD3C7}" type="pres">
      <dgm:prSet presAssocID="{640AD0B4-C70A-40B0-B2D7-3D3171C58E39}" presName="connectorText" presStyleLbl="sibTrans2D1" presStyleIdx="3" presStyleCnt="4"/>
      <dgm:spPr/>
      <dgm:t>
        <a:bodyPr/>
        <a:lstStyle/>
        <a:p>
          <a:endParaRPr lang="fr-FR"/>
        </a:p>
      </dgm:t>
    </dgm:pt>
    <dgm:pt modelId="{38D503B5-D6F1-49BD-BBBE-75C71A81DED0}" type="pres">
      <dgm:prSet presAssocID="{0B141ACA-786B-4A04-AF6D-ACFBC1D82852}" presName="node" presStyleLbl="node1" presStyleIdx="3" presStyleCnt="4" custScaleX="16057" custScaleY="5030" custRadScaleRad="128749" custRadScaleInc="808">
        <dgm:presLayoutVars>
          <dgm:bulletEnabled val="1"/>
        </dgm:presLayoutVars>
      </dgm:prSet>
      <dgm:spPr/>
      <dgm:t>
        <a:bodyPr/>
        <a:lstStyle/>
        <a:p>
          <a:endParaRPr lang="fr-FR"/>
        </a:p>
      </dgm:t>
    </dgm:pt>
  </dgm:ptLst>
  <dgm:cxnLst>
    <dgm:cxn modelId="{DD024BEB-C48F-4D1A-8C5A-A3AE311001DA}" type="presOf" srcId="{70DA74CE-446F-4B12-B254-583260ADEFBD}" destId="{1E7DFE49-A474-4947-8909-DF89E9D84F6B}" srcOrd="0" destOrd="0" presId="urn:microsoft.com/office/officeart/2005/8/layout/radial5"/>
    <dgm:cxn modelId="{15B7BC78-EEF8-423F-BB3F-41D21EDD88B7}" type="presOf" srcId="{1B7FD94B-8AB5-484F-98A1-804758719DEC}" destId="{117BC0BF-7584-4C14-AC3B-A315DD57F8F9}" srcOrd="0" destOrd="0" presId="urn:microsoft.com/office/officeart/2005/8/layout/radial5"/>
    <dgm:cxn modelId="{73283C9E-FCFD-462C-AB2A-65F755C5EDC7}" srcId="{2EDE5600-6CE3-4C65-A407-232B4E097CD3}" destId="{0254C8CE-CC13-4770-975E-932D797F8683}" srcOrd="0" destOrd="0" parTransId="{353605C3-2964-42F0-A51D-B8E810044FB9}" sibTransId="{56D161AF-AF38-490B-B28A-CC3CA29F8755}"/>
    <dgm:cxn modelId="{AE3AF16C-6EA2-4CC2-B939-0C1582B5EDA5}" type="presOf" srcId="{C6753E50-F5A3-4CA7-AFFE-A7B8D45B7D7F}" destId="{93F48817-8AAD-43D0-BAAF-AB81E1105CAE}" srcOrd="0" destOrd="0" presId="urn:microsoft.com/office/officeart/2005/8/layout/radial5"/>
    <dgm:cxn modelId="{3EE7996C-A2CC-41BD-8140-7FEEEAA00E83}" type="presOf" srcId="{A2643E89-8AE3-442B-9EC7-D46174AC0F1C}" destId="{0C67CE2E-5EBC-43BC-95CF-801A493B5448}" srcOrd="0" destOrd="0" presId="urn:microsoft.com/office/officeart/2005/8/layout/radial5"/>
    <dgm:cxn modelId="{8E53FA74-29E3-42CE-8F12-384122A0F471}" srcId="{1B7FD94B-8AB5-484F-98A1-804758719DEC}" destId="{2EDE5600-6CE3-4C65-A407-232B4E097CD3}" srcOrd="0" destOrd="0" parTransId="{334A3B8A-09DD-49BC-8AC6-AED04A78999A}" sibTransId="{47EB83C3-7939-4418-B76E-79A02575DA45}"/>
    <dgm:cxn modelId="{CA966474-D291-44A6-9F6F-937295C7D204}" type="presOf" srcId="{0B141ACA-786B-4A04-AF6D-ACFBC1D82852}" destId="{38D503B5-D6F1-49BD-BBBE-75C71A81DED0}" srcOrd="0" destOrd="0" presId="urn:microsoft.com/office/officeart/2005/8/layout/radial5"/>
    <dgm:cxn modelId="{AC5EC858-791A-4199-8492-1C2F36853CA8}" type="presOf" srcId="{353605C3-2964-42F0-A51D-B8E810044FB9}" destId="{C6F2DA9E-A73F-4356-99CE-3DA69D55F929}" srcOrd="0" destOrd="0" presId="urn:microsoft.com/office/officeart/2005/8/layout/radial5"/>
    <dgm:cxn modelId="{481964E1-2B6F-4F60-A127-F25842F29D03}" type="presOf" srcId="{956785B5-D841-4601-9012-1AB32E96B276}" destId="{19038DD5-A61D-4842-8258-37A2C384F3F4}" srcOrd="1" destOrd="0" presId="urn:microsoft.com/office/officeart/2005/8/layout/radial5"/>
    <dgm:cxn modelId="{E7B6BCE6-DA1D-4FA1-AC9F-DE25BD0DCF28}" type="presOf" srcId="{353605C3-2964-42F0-A51D-B8E810044FB9}" destId="{F8769256-872E-409A-8DB2-C5729C9185DA}" srcOrd="1" destOrd="0" presId="urn:microsoft.com/office/officeart/2005/8/layout/radial5"/>
    <dgm:cxn modelId="{85632F10-F7EC-47C4-991F-78AD83A6A5F7}" srcId="{2EDE5600-6CE3-4C65-A407-232B4E097CD3}" destId="{A2643E89-8AE3-442B-9EC7-D46174AC0F1C}" srcOrd="2" destOrd="0" parTransId="{C6753E50-F5A3-4CA7-AFFE-A7B8D45B7D7F}" sibTransId="{5EF3B02B-87EB-4997-9D1C-1742611E9BB5}"/>
    <dgm:cxn modelId="{4C0B929A-0F39-4568-8517-365B73111373}" type="presOf" srcId="{640AD0B4-C70A-40B0-B2D7-3D3171C58E39}" destId="{C796440B-A3AE-40E5-BA7F-0ADCB2283B1D}" srcOrd="0" destOrd="0" presId="urn:microsoft.com/office/officeart/2005/8/layout/radial5"/>
    <dgm:cxn modelId="{68483F62-0DF6-4607-BB80-F7797672A0BA}" type="presOf" srcId="{0254C8CE-CC13-4770-975E-932D797F8683}" destId="{ED494815-8C44-46D7-9890-33A22AAF18DE}" srcOrd="0" destOrd="0" presId="urn:microsoft.com/office/officeart/2005/8/layout/radial5"/>
    <dgm:cxn modelId="{91AF74CF-2193-450A-825E-B87E1A5BED4F}" srcId="{2EDE5600-6CE3-4C65-A407-232B4E097CD3}" destId="{70DA74CE-446F-4B12-B254-583260ADEFBD}" srcOrd="1" destOrd="0" parTransId="{956785B5-D841-4601-9012-1AB32E96B276}" sibTransId="{ECB396F5-76A8-4DB6-A4A7-ED5260343675}"/>
    <dgm:cxn modelId="{725CBC33-6DAF-47D7-99DB-E57CCCBAEDA2}" type="presOf" srcId="{C6753E50-F5A3-4CA7-AFFE-A7B8D45B7D7F}" destId="{D739B5E8-BDDF-4ADC-9AA7-04771C41F144}" srcOrd="1" destOrd="0" presId="urn:microsoft.com/office/officeart/2005/8/layout/radial5"/>
    <dgm:cxn modelId="{EE0D1BB1-F623-4593-8FD0-F0F5737E3FE4}" type="presOf" srcId="{640AD0B4-C70A-40B0-B2D7-3D3171C58E39}" destId="{1C354B71-3077-497D-A4F0-86B64D6AD3C7}" srcOrd="1" destOrd="0" presId="urn:microsoft.com/office/officeart/2005/8/layout/radial5"/>
    <dgm:cxn modelId="{0A6ADCDA-60D6-4E84-ABF0-4801759C7CAF}" type="presOf" srcId="{2EDE5600-6CE3-4C65-A407-232B4E097CD3}" destId="{7BBDF071-2CCE-484D-BB95-F0958C4FD5CC}" srcOrd="0" destOrd="0" presId="urn:microsoft.com/office/officeart/2005/8/layout/radial5"/>
    <dgm:cxn modelId="{607C12D8-4E91-4D71-A15E-219803983286}" srcId="{2EDE5600-6CE3-4C65-A407-232B4E097CD3}" destId="{0B141ACA-786B-4A04-AF6D-ACFBC1D82852}" srcOrd="3" destOrd="0" parTransId="{640AD0B4-C70A-40B0-B2D7-3D3171C58E39}" sibTransId="{B4CD1B3F-937C-495F-BF4A-14261DE890AB}"/>
    <dgm:cxn modelId="{B4752159-5BC4-4730-8B38-01D6496481F5}" type="presOf" srcId="{956785B5-D841-4601-9012-1AB32E96B276}" destId="{2D217F63-2EC9-4365-ACC6-731D2471A665}" srcOrd="0" destOrd="0" presId="urn:microsoft.com/office/officeart/2005/8/layout/radial5"/>
    <dgm:cxn modelId="{70829868-C36A-4759-A149-032881BB323E}" type="presParOf" srcId="{117BC0BF-7584-4C14-AC3B-A315DD57F8F9}" destId="{7BBDF071-2CCE-484D-BB95-F0958C4FD5CC}" srcOrd="0" destOrd="0" presId="urn:microsoft.com/office/officeart/2005/8/layout/radial5"/>
    <dgm:cxn modelId="{00F2182B-ECB1-4CC9-A9DC-545178ADD8F2}" type="presParOf" srcId="{117BC0BF-7584-4C14-AC3B-A315DD57F8F9}" destId="{C6F2DA9E-A73F-4356-99CE-3DA69D55F929}" srcOrd="1" destOrd="0" presId="urn:microsoft.com/office/officeart/2005/8/layout/radial5"/>
    <dgm:cxn modelId="{2FCA10AC-9692-4117-821B-4FB9D19A6304}" type="presParOf" srcId="{C6F2DA9E-A73F-4356-99CE-3DA69D55F929}" destId="{F8769256-872E-409A-8DB2-C5729C9185DA}" srcOrd="0" destOrd="0" presId="urn:microsoft.com/office/officeart/2005/8/layout/radial5"/>
    <dgm:cxn modelId="{BC9D0A3D-44A8-4526-BD0B-1AB79E29DDC7}" type="presParOf" srcId="{117BC0BF-7584-4C14-AC3B-A315DD57F8F9}" destId="{ED494815-8C44-46D7-9890-33A22AAF18DE}" srcOrd="2" destOrd="0" presId="urn:microsoft.com/office/officeart/2005/8/layout/radial5"/>
    <dgm:cxn modelId="{40B001AB-1999-4F16-8ECB-9FF317542101}" type="presParOf" srcId="{117BC0BF-7584-4C14-AC3B-A315DD57F8F9}" destId="{2D217F63-2EC9-4365-ACC6-731D2471A665}" srcOrd="3" destOrd="0" presId="urn:microsoft.com/office/officeart/2005/8/layout/radial5"/>
    <dgm:cxn modelId="{5C41A180-6EC0-4C01-9E2C-F7A24F89110B}" type="presParOf" srcId="{2D217F63-2EC9-4365-ACC6-731D2471A665}" destId="{19038DD5-A61D-4842-8258-37A2C384F3F4}" srcOrd="0" destOrd="0" presId="urn:microsoft.com/office/officeart/2005/8/layout/radial5"/>
    <dgm:cxn modelId="{9E63BB9B-F64F-4FCA-AB5B-9E08730E13D0}" type="presParOf" srcId="{117BC0BF-7584-4C14-AC3B-A315DD57F8F9}" destId="{1E7DFE49-A474-4947-8909-DF89E9D84F6B}" srcOrd="4" destOrd="0" presId="urn:microsoft.com/office/officeart/2005/8/layout/radial5"/>
    <dgm:cxn modelId="{8B09C755-BDE0-4167-84A2-43D52BB18BE6}" type="presParOf" srcId="{117BC0BF-7584-4C14-AC3B-A315DD57F8F9}" destId="{93F48817-8AAD-43D0-BAAF-AB81E1105CAE}" srcOrd="5" destOrd="0" presId="urn:microsoft.com/office/officeart/2005/8/layout/radial5"/>
    <dgm:cxn modelId="{6CA9286C-93D7-447B-99DA-E55C9F763AFE}" type="presParOf" srcId="{93F48817-8AAD-43D0-BAAF-AB81E1105CAE}" destId="{D739B5E8-BDDF-4ADC-9AA7-04771C41F144}" srcOrd="0" destOrd="0" presId="urn:microsoft.com/office/officeart/2005/8/layout/radial5"/>
    <dgm:cxn modelId="{228F86F6-2E70-4307-9CF8-816944B5821F}" type="presParOf" srcId="{117BC0BF-7584-4C14-AC3B-A315DD57F8F9}" destId="{0C67CE2E-5EBC-43BC-95CF-801A493B5448}" srcOrd="6" destOrd="0" presId="urn:microsoft.com/office/officeart/2005/8/layout/radial5"/>
    <dgm:cxn modelId="{2FACF159-DAAE-4F57-ACCC-AC65C7432E78}" type="presParOf" srcId="{117BC0BF-7584-4C14-AC3B-A315DD57F8F9}" destId="{C796440B-A3AE-40E5-BA7F-0ADCB2283B1D}" srcOrd="7" destOrd="0" presId="urn:microsoft.com/office/officeart/2005/8/layout/radial5"/>
    <dgm:cxn modelId="{A4B525AD-D154-48FE-BAEE-36B7992D2BD0}" type="presParOf" srcId="{C796440B-A3AE-40E5-BA7F-0ADCB2283B1D}" destId="{1C354B71-3077-497D-A4F0-86B64D6AD3C7}" srcOrd="0" destOrd="0" presId="urn:microsoft.com/office/officeart/2005/8/layout/radial5"/>
    <dgm:cxn modelId="{5F14196F-E60C-4C83-BD08-2ABCEE05A3A8}" type="presParOf" srcId="{117BC0BF-7584-4C14-AC3B-A315DD57F8F9}" destId="{38D503B5-D6F1-49BD-BBBE-75C71A81DED0}"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B7FD94B-8AB5-484F-98A1-804758719DEC}"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2EDE5600-6CE3-4C65-A407-232B4E097CD3}">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Amour</a:t>
          </a:r>
        </a:p>
        <a:p>
          <a:r>
            <a:rPr lang="fr-FR" dirty="0" smtClean="0"/>
            <a:t>Vrai</a:t>
          </a:r>
          <a:endParaRPr lang="fr-FR" dirty="0"/>
        </a:p>
      </dgm:t>
    </dgm:pt>
    <dgm:pt modelId="{334A3B8A-09DD-49BC-8AC6-AED04A78999A}" type="parTrans" cxnId="{8E53FA74-29E3-42CE-8F12-384122A0F471}">
      <dgm:prSet/>
      <dgm:spPr/>
      <dgm:t>
        <a:bodyPr/>
        <a:lstStyle/>
        <a:p>
          <a:endParaRPr lang="fr-FR"/>
        </a:p>
      </dgm:t>
    </dgm:pt>
    <dgm:pt modelId="{47EB83C3-7939-4418-B76E-79A02575DA45}" type="sibTrans" cxnId="{8E53FA74-29E3-42CE-8F12-384122A0F471}">
      <dgm:prSet/>
      <dgm:spPr/>
      <dgm:t>
        <a:bodyPr/>
        <a:lstStyle/>
        <a:p>
          <a:endParaRPr lang="fr-FR"/>
        </a:p>
      </dgm:t>
    </dgm:pt>
    <dgm:pt modelId="{0254C8CE-CC13-4770-975E-932D797F8683}">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Cœur </a:t>
          </a:r>
          <a:endParaRPr lang="fr-FR" dirty="0"/>
        </a:p>
      </dgm:t>
    </dgm:pt>
    <dgm:pt modelId="{353605C3-2964-42F0-A51D-B8E810044FB9}" type="parTrans" cxnId="{73283C9E-FCFD-462C-AB2A-65F755C5EDC7}">
      <dgm:prSet/>
      <dgm:spPr/>
      <dgm:t>
        <a:bodyPr/>
        <a:lstStyle/>
        <a:p>
          <a:endParaRPr lang="fr-FR"/>
        </a:p>
      </dgm:t>
    </dgm:pt>
    <dgm:pt modelId="{56D161AF-AF38-490B-B28A-CC3CA29F8755}" type="sibTrans" cxnId="{73283C9E-FCFD-462C-AB2A-65F755C5EDC7}">
      <dgm:prSet/>
      <dgm:spPr/>
      <dgm:t>
        <a:bodyPr/>
        <a:lstStyle/>
        <a:p>
          <a:endParaRPr lang="fr-FR"/>
        </a:p>
      </dgm:t>
    </dgm:pt>
    <dgm:pt modelId="{70DA74CE-446F-4B12-B254-583260ADEFBD}">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objets</a:t>
          </a:r>
          <a:endParaRPr lang="fr-FR" dirty="0"/>
        </a:p>
      </dgm:t>
    </dgm:pt>
    <dgm:pt modelId="{956785B5-D841-4601-9012-1AB32E96B276}" type="parTrans" cxnId="{91AF74CF-2193-450A-825E-B87E1A5BED4F}">
      <dgm:prSet>
        <dgm:style>
          <a:lnRef idx="0">
            <a:schemeClr val="accent1"/>
          </a:lnRef>
          <a:fillRef idx="3">
            <a:schemeClr val="accent1"/>
          </a:fillRef>
          <a:effectRef idx="3">
            <a:schemeClr val="accent1"/>
          </a:effectRef>
          <a:fontRef idx="minor">
            <a:schemeClr val="lt1"/>
          </a:fontRef>
        </dgm:style>
      </dgm:prSet>
      <dgm:spPr/>
      <dgm:t>
        <a:bodyPr/>
        <a:lstStyle/>
        <a:p>
          <a:endParaRPr lang="fr-FR"/>
        </a:p>
      </dgm:t>
    </dgm:pt>
    <dgm:pt modelId="{ECB396F5-76A8-4DB6-A4A7-ED5260343675}" type="sibTrans" cxnId="{91AF74CF-2193-450A-825E-B87E1A5BED4F}">
      <dgm:prSet/>
      <dgm:spPr/>
      <dgm:t>
        <a:bodyPr/>
        <a:lstStyle/>
        <a:p>
          <a:endParaRPr lang="fr-FR"/>
        </a:p>
      </dgm:t>
    </dgm:pt>
    <dgm:pt modelId="{A2643E89-8AE3-442B-9EC7-D46174AC0F1C}">
      <dgm:prSet phldrT="[Texte]">
        <dgm:style>
          <a:lnRef idx="0">
            <a:schemeClr val="accent4"/>
          </a:lnRef>
          <a:fillRef idx="3">
            <a:schemeClr val="accent4"/>
          </a:fillRef>
          <a:effectRef idx="3">
            <a:schemeClr val="accent4"/>
          </a:effectRef>
          <a:fontRef idx="minor">
            <a:schemeClr val="lt1"/>
          </a:fontRef>
        </dgm:style>
      </dgm:prSet>
      <dgm:spPr/>
      <dgm:t>
        <a:bodyPr/>
        <a:lstStyle/>
        <a:p>
          <a:r>
            <a:rPr lang="fr-FR" dirty="0" smtClean="0"/>
            <a:t>Œuvres </a:t>
          </a:r>
          <a:endParaRPr lang="fr-FR" dirty="0"/>
        </a:p>
      </dgm:t>
    </dgm:pt>
    <dgm:pt modelId="{C6753E50-F5A3-4CA7-AFFE-A7B8D45B7D7F}" type="parTrans" cxnId="{85632F10-F7EC-47C4-991F-78AD83A6A5F7}">
      <dgm:prSet/>
      <dgm:spPr/>
      <dgm:t>
        <a:bodyPr/>
        <a:lstStyle/>
        <a:p>
          <a:endParaRPr lang="fr-FR"/>
        </a:p>
      </dgm:t>
    </dgm:pt>
    <dgm:pt modelId="{5EF3B02B-87EB-4997-9D1C-1742611E9BB5}" type="sibTrans" cxnId="{85632F10-F7EC-47C4-991F-78AD83A6A5F7}">
      <dgm:prSet/>
      <dgm:spPr/>
      <dgm:t>
        <a:bodyPr/>
        <a:lstStyle/>
        <a:p>
          <a:endParaRPr lang="fr-FR"/>
        </a:p>
      </dgm:t>
    </dgm:pt>
    <dgm:pt modelId="{0B141ACA-786B-4A04-AF6D-ACFBC1D82852}">
      <dgm:prSet phldrT="[Texte]"/>
      <dgm:spPr/>
      <dgm:t>
        <a:bodyPr/>
        <a:lstStyle/>
        <a:p>
          <a:endParaRPr lang="fr-FR" dirty="0"/>
        </a:p>
      </dgm:t>
    </dgm:pt>
    <dgm:pt modelId="{640AD0B4-C70A-40B0-B2D7-3D3171C58E39}" type="parTrans" cxnId="{607C12D8-4E91-4D71-A15E-219803983286}">
      <dgm:prSet>
        <dgm:style>
          <a:lnRef idx="0">
            <a:schemeClr val="accent3"/>
          </a:lnRef>
          <a:fillRef idx="3">
            <a:schemeClr val="accent3"/>
          </a:fillRef>
          <a:effectRef idx="3">
            <a:schemeClr val="accent3"/>
          </a:effectRef>
          <a:fontRef idx="minor">
            <a:schemeClr val="lt1"/>
          </a:fontRef>
        </dgm:style>
      </dgm:prSet>
      <dgm:spPr/>
      <dgm:t>
        <a:bodyPr/>
        <a:lstStyle/>
        <a:p>
          <a:endParaRPr lang="fr-FR">
            <a:solidFill>
              <a:srgbClr val="0070C0"/>
            </a:solidFill>
          </a:endParaRPr>
        </a:p>
      </dgm:t>
    </dgm:pt>
    <dgm:pt modelId="{B4CD1B3F-937C-495F-BF4A-14261DE890AB}" type="sibTrans" cxnId="{607C12D8-4E91-4D71-A15E-219803983286}">
      <dgm:prSet/>
      <dgm:spPr/>
      <dgm:t>
        <a:bodyPr/>
        <a:lstStyle/>
        <a:p>
          <a:endParaRPr lang="fr-FR"/>
        </a:p>
      </dgm:t>
    </dgm:pt>
    <dgm:pt modelId="{117BC0BF-7584-4C14-AC3B-A315DD57F8F9}" type="pres">
      <dgm:prSet presAssocID="{1B7FD94B-8AB5-484F-98A1-804758719DEC}" presName="Name0" presStyleCnt="0">
        <dgm:presLayoutVars>
          <dgm:chMax val="1"/>
          <dgm:dir/>
          <dgm:animLvl val="ctr"/>
          <dgm:resizeHandles val="exact"/>
        </dgm:presLayoutVars>
      </dgm:prSet>
      <dgm:spPr/>
      <dgm:t>
        <a:bodyPr/>
        <a:lstStyle/>
        <a:p>
          <a:endParaRPr lang="fr-FR"/>
        </a:p>
      </dgm:t>
    </dgm:pt>
    <dgm:pt modelId="{7BBDF071-2CCE-484D-BB95-F0958C4FD5CC}" type="pres">
      <dgm:prSet presAssocID="{2EDE5600-6CE3-4C65-A407-232B4E097CD3}" presName="centerShape" presStyleLbl="node0" presStyleIdx="0" presStyleCnt="1" custLinFactNeighborX="5800" custLinFactNeighborY="479"/>
      <dgm:spPr/>
      <dgm:t>
        <a:bodyPr/>
        <a:lstStyle/>
        <a:p>
          <a:endParaRPr lang="fr-FR"/>
        </a:p>
      </dgm:t>
    </dgm:pt>
    <dgm:pt modelId="{C6F2DA9E-A73F-4356-99CE-3DA69D55F929}" type="pres">
      <dgm:prSet presAssocID="{353605C3-2964-42F0-A51D-B8E810044FB9}" presName="parTrans" presStyleLbl="sibTrans2D1" presStyleIdx="0" presStyleCnt="4" custLinFactNeighborX="-6510" custLinFactNeighborY="-33305"/>
      <dgm:spPr/>
      <dgm:t>
        <a:bodyPr/>
        <a:lstStyle/>
        <a:p>
          <a:endParaRPr lang="fr-FR"/>
        </a:p>
      </dgm:t>
    </dgm:pt>
    <dgm:pt modelId="{F8769256-872E-409A-8DB2-C5729C9185DA}" type="pres">
      <dgm:prSet presAssocID="{353605C3-2964-42F0-A51D-B8E810044FB9}" presName="connectorText" presStyleLbl="sibTrans2D1" presStyleIdx="0" presStyleCnt="4"/>
      <dgm:spPr/>
      <dgm:t>
        <a:bodyPr/>
        <a:lstStyle/>
        <a:p>
          <a:endParaRPr lang="fr-FR"/>
        </a:p>
      </dgm:t>
    </dgm:pt>
    <dgm:pt modelId="{ED494815-8C44-46D7-9890-33A22AAF18DE}" type="pres">
      <dgm:prSet presAssocID="{0254C8CE-CC13-4770-975E-932D797F8683}" presName="node" presStyleLbl="node1" presStyleIdx="0" presStyleCnt="4" custRadScaleRad="105619" custRadScaleInc="14011">
        <dgm:presLayoutVars>
          <dgm:bulletEnabled val="1"/>
        </dgm:presLayoutVars>
      </dgm:prSet>
      <dgm:spPr/>
      <dgm:t>
        <a:bodyPr/>
        <a:lstStyle/>
        <a:p>
          <a:endParaRPr lang="fr-FR"/>
        </a:p>
      </dgm:t>
    </dgm:pt>
    <dgm:pt modelId="{2D217F63-2EC9-4365-ACC6-731D2471A665}" type="pres">
      <dgm:prSet presAssocID="{956785B5-D841-4601-9012-1AB32E96B276}" presName="parTrans" presStyleLbl="sibTrans2D1" presStyleIdx="1" presStyleCnt="4"/>
      <dgm:spPr/>
      <dgm:t>
        <a:bodyPr/>
        <a:lstStyle/>
        <a:p>
          <a:endParaRPr lang="fr-FR"/>
        </a:p>
      </dgm:t>
    </dgm:pt>
    <dgm:pt modelId="{19038DD5-A61D-4842-8258-37A2C384F3F4}" type="pres">
      <dgm:prSet presAssocID="{956785B5-D841-4601-9012-1AB32E96B276}" presName="connectorText" presStyleLbl="sibTrans2D1" presStyleIdx="1" presStyleCnt="4"/>
      <dgm:spPr/>
      <dgm:t>
        <a:bodyPr/>
        <a:lstStyle/>
        <a:p>
          <a:endParaRPr lang="fr-FR"/>
        </a:p>
      </dgm:t>
    </dgm:pt>
    <dgm:pt modelId="{1E7DFE49-A474-4947-8909-DF89E9D84F6B}" type="pres">
      <dgm:prSet presAssocID="{70DA74CE-446F-4B12-B254-583260ADEFBD}" presName="node" presStyleLbl="node1" presStyleIdx="1" presStyleCnt="4" custScaleX="76064" custScaleY="79045" custRadScaleRad="140551" custRadScaleInc="-1345">
        <dgm:presLayoutVars>
          <dgm:bulletEnabled val="1"/>
        </dgm:presLayoutVars>
      </dgm:prSet>
      <dgm:spPr/>
      <dgm:t>
        <a:bodyPr/>
        <a:lstStyle/>
        <a:p>
          <a:endParaRPr lang="fr-FR"/>
        </a:p>
      </dgm:t>
    </dgm:pt>
    <dgm:pt modelId="{93F48817-8AAD-43D0-BAAF-AB81E1105CAE}" type="pres">
      <dgm:prSet presAssocID="{C6753E50-F5A3-4CA7-AFFE-A7B8D45B7D7F}" presName="parTrans" presStyleLbl="sibTrans2D1" presStyleIdx="2" presStyleCnt="4" custLinFactNeighborX="-2938" custLinFactNeighborY="12510"/>
      <dgm:spPr/>
      <dgm:t>
        <a:bodyPr/>
        <a:lstStyle/>
        <a:p>
          <a:endParaRPr lang="fr-FR"/>
        </a:p>
      </dgm:t>
    </dgm:pt>
    <dgm:pt modelId="{D739B5E8-BDDF-4ADC-9AA7-04771C41F144}" type="pres">
      <dgm:prSet presAssocID="{C6753E50-F5A3-4CA7-AFFE-A7B8D45B7D7F}" presName="connectorText" presStyleLbl="sibTrans2D1" presStyleIdx="2" presStyleCnt="4"/>
      <dgm:spPr/>
      <dgm:t>
        <a:bodyPr/>
        <a:lstStyle/>
        <a:p>
          <a:endParaRPr lang="fr-FR"/>
        </a:p>
      </dgm:t>
    </dgm:pt>
    <dgm:pt modelId="{0C67CE2E-5EBC-43BC-95CF-801A493B5448}" type="pres">
      <dgm:prSet presAssocID="{A2643E89-8AE3-442B-9EC7-D46174AC0F1C}" presName="node" presStyleLbl="node1" presStyleIdx="2" presStyleCnt="4" custScaleX="74814" custScaleY="72674" custRadScaleRad="105587" custRadScaleInc="-13652">
        <dgm:presLayoutVars>
          <dgm:bulletEnabled val="1"/>
        </dgm:presLayoutVars>
      </dgm:prSet>
      <dgm:spPr/>
      <dgm:t>
        <a:bodyPr/>
        <a:lstStyle/>
        <a:p>
          <a:endParaRPr lang="fr-FR"/>
        </a:p>
      </dgm:t>
    </dgm:pt>
    <dgm:pt modelId="{C796440B-A3AE-40E5-BA7F-0ADCB2283B1D}" type="pres">
      <dgm:prSet presAssocID="{640AD0B4-C70A-40B0-B2D7-3D3171C58E39}" presName="parTrans" presStyleLbl="sibTrans2D1" presStyleIdx="3" presStyleCnt="4" custScaleX="82883" custLinFactNeighborX="19732" custLinFactNeighborY="-4409"/>
      <dgm:spPr/>
      <dgm:t>
        <a:bodyPr/>
        <a:lstStyle/>
        <a:p>
          <a:endParaRPr lang="fr-FR"/>
        </a:p>
      </dgm:t>
    </dgm:pt>
    <dgm:pt modelId="{1C354B71-3077-497D-A4F0-86B64D6AD3C7}" type="pres">
      <dgm:prSet presAssocID="{640AD0B4-C70A-40B0-B2D7-3D3171C58E39}" presName="connectorText" presStyleLbl="sibTrans2D1" presStyleIdx="3" presStyleCnt="4"/>
      <dgm:spPr/>
      <dgm:t>
        <a:bodyPr/>
        <a:lstStyle/>
        <a:p>
          <a:endParaRPr lang="fr-FR"/>
        </a:p>
      </dgm:t>
    </dgm:pt>
    <dgm:pt modelId="{38D503B5-D6F1-49BD-BBBE-75C71A81DED0}" type="pres">
      <dgm:prSet presAssocID="{0B141ACA-786B-4A04-AF6D-ACFBC1D82852}" presName="node" presStyleLbl="node1" presStyleIdx="3" presStyleCnt="4" custScaleX="16057" custScaleY="5030" custRadScaleRad="107887" custRadScaleInc="-2597">
        <dgm:presLayoutVars>
          <dgm:bulletEnabled val="1"/>
        </dgm:presLayoutVars>
      </dgm:prSet>
      <dgm:spPr/>
      <dgm:t>
        <a:bodyPr/>
        <a:lstStyle/>
        <a:p>
          <a:endParaRPr lang="fr-FR"/>
        </a:p>
      </dgm:t>
    </dgm:pt>
  </dgm:ptLst>
  <dgm:cxnLst>
    <dgm:cxn modelId="{1E4A4D93-EF9B-4197-89B5-1C7BF6817894}" type="presOf" srcId="{353605C3-2964-42F0-A51D-B8E810044FB9}" destId="{F8769256-872E-409A-8DB2-C5729C9185DA}" srcOrd="1" destOrd="0" presId="urn:microsoft.com/office/officeart/2005/8/layout/radial5"/>
    <dgm:cxn modelId="{73283C9E-FCFD-462C-AB2A-65F755C5EDC7}" srcId="{2EDE5600-6CE3-4C65-A407-232B4E097CD3}" destId="{0254C8CE-CC13-4770-975E-932D797F8683}" srcOrd="0" destOrd="0" parTransId="{353605C3-2964-42F0-A51D-B8E810044FB9}" sibTransId="{56D161AF-AF38-490B-B28A-CC3CA29F8755}"/>
    <dgm:cxn modelId="{8E53FA74-29E3-42CE-8F12-384122A0F471}" srcId="{1B7FD94B-8AB5-484F-98A1-804758719DEC}" destId="{2EDE5600-6CE3-4C65-A407-232B4E097CD3}" srcOrd="0" destOrd="0" parTransId="{334A3B8A-09DD-49BC-8AC6-AED04A78999A}" sibTransId="{47EB83C3-7939-4418-B76E-79A02575DA45}"/>
    <dgm:cxn modelId="{61F647FD-D108-47CE-87CF-AB6AE6F10805}" type="presOf" srcId="{640AD0B4-C70A-40B0-B2D7-3D3171C58E39}" destId="{1C354B71-3077-497D-A4F0-86B64D6AD3C7}" srcOrd="1" destOrd="0" presId="urn:microsoft.com/office/officeart/2005/8/layout/radial5"/>
    <dgm:cxn modelId="{09FA6ED6-380E-41B8-857F-A5C41B490999}" type="presOf" srcId="{640AD0B4-C70A-40B0-B2D7-3D3171C58E39}" destId="{C796440B-A3AE-40E5-BA7F-0ADCB2283B1D}" srcOrd="0" destOrd="0" presId="urn:microsoft.com/office/officeart/2005/8/layout/radial5"/>
    <dgm:cxn modelId="{E6580059-D7AB-4C30-93A7-455F9AA60241}" type="presOf" srcId="{C6753E50-F5A3-4CA7-AFFE-A7B8D45B7D7F}" destId="{D739B5E8-BDDF-4ADC-9AA7-04771C41F144}" srcOrd="1" destOrd="0" presId="urn:microsoft.com/office/officeart/2005/8/layout/radial5"/>
    <dgm:cxn modelId="{213EFD71-D38B-4CFE-B082-7BB73EB427FB}" type="presOf" srcId="{956785B5-D841-4601-9012-1AB32E96B276}" destId="{19038DD5-A61D-4842-8258-37A2C384F3F4}" srcOrd="1" destOrd="0" presId="urn:microsoft.com/office/officeart/2005/8/layout/radial5"/>
    <dgm:cxn modelId="{490FF04F-2A5C-4531-9100-6A367D86402A}" type="presOf" srcId="{0254C8CE-CC13-4770-975E-932D797F8683}" destId="{ED494815-8C44-46D7-9890-33A22AAF18DE}" srcOrd="0" destOrd="0" presId="urn:microsoft.com/office/officeart/2005/8/layout/radial5"/>
    <dgm:cxn modelId="{8190F395-AAC8-4327-BFD5-1678C05226C8}" type="presOf" srcId="{1B7FD94B-8AB5-484F-98A1-804758719DEC}" destId="{117BC0BF-7584-4C14-AC3B-A315DD57F8F9}" srcOrd="0" destOrd="0" presId="urn:microsoft.com/office/officeart/2005/8/layout/radial5"/>
    <dgm:cxn modelId="{7DA2D0C1-5D15-4C28-9F38-1665E6A504C7}" type="presOf" srcId="{A2643E89-8AE3-442B-9EC7-D46174AC0F1C}" destId="{0C67CE2E-5EBC-43BC-95CF-801A493B5448}" srcOrd="0" destOrd="0" presId="urn:microsoft.com/office/officeart/2005/8/layout/radial5"/>
    <dgm:cxn modelId="{24D117AA-9646-447A-BE4C-1214B70C1B1B}" type="presOf" srcId="{956785B5-D841-4601-9012-1AB32E96B276}" destId="{2D217F63-2EC9-4365-ACC6-731D2471A665}" srcOrd="0" destOrd="0" presId="urn:microsoft.com/office/officeart/2005/8/layout/radial5"/>
    <dgm:cxn modelId="{85632F10-F7EC-47C4-991F-78AD83A6A5F7}" srcId="{2EDE5600-6CE3-4C65-A407-232B4E097CD3}" destId="{A2643E89-8AE3-442B-9EC7-D46174AC0F1C}" srcOrd="2" destOrd="0" parTransId="{C6753E50-F5A3-4CA7-AFFE-A7B8D45B7D7F}" sibTransId="{5EF3B02B-87EB-4997-9D1C-1742611E9BB5}"/>
    <dgm:cxn modelId="{F066D040-6A90-445E-A3CD-D049319FF2E6}" type="presOf" srcId="{2EDE5600-6CE3-4C65-A407-232B4E097CD3}" destId="{7BBDF071-2CCE-484D-BB95-F0958C4FD5CC}" srcOrd="0" destOrd="0" presId="urn:microsoft.com/office/officeart/2005/8/layout/radial5"/>
    <dgm:cxn modelId="{91AF74CF-2193-450A-825E-B87E1A5BED4F}" srcId="{2EDE5600-6CE3-4C65-A407-232B4E097CD3}" destId="{70DA74CE-446F-4B12-B254-583260ADEFBD}" srcOrd="1" destOrd="0" parTransId="{956785B5-D841-4601-9012-1AB32E96B276}" sibTransId="{ECB396F5-76A8-4DB6-A4A7-ED5260343675}"/>
    <dgm:cxn modelId="{7161F0A8-FA90-4700-BBBC-BEDC5998600B}" type="presOf" srcId="{70DA74CE-446F-4B12-B254-583260ADEFBD}" destId="{1E7DFE49-A474-4947-8909-DF89E9D84F6B}" srcOrd="0" destOrd="0" presId="urn:microsoft.com/office/officeart/2005/8/layout/radial5"/>
    <dgm:cxn modelId="{11C85B70-BC85-4DB6-ABE2-46E98D3A9247}" type="presOf" srcId="{C6753E50-F5A3-4CA7-AFFE-A7B8D45B7D7F}" destId="{93F48817-8AAD-43D0-BAAF-AB81E1105CAE}" srcOrd="0" destOrd="0" presId="urn:microsoft.com/office/officeart/2005/8/layout/radial5"/>
    <dgm:cxn modelId="{53A6C501-7812-4353-8DCF-725473CA93EB}" type="presOf" srcId="{353605C3-2964-42F0-A51D-B8E810044FB9}" destId="{C6F2DA9E-A73F-4356-99CE-3DA69D55F929}" srcOrd="0" destOrd="0" presId="urn:microsoft.com/office/officeart/2005/8/layout/radial5"/>
    <dgm:cxn modelId="{607C12D8-4E91-4D71-A15E-219803983286}" srcId="{2EDE5600-6CE3-4C65-A407-232B4E097CD3}" destId="{0B141ACA-786B-4A04-AF6D-ACFBC1D82852}" srcOrd="3" destOrd="0" parTransId="{640AD0B4-C70A-40B0-B2D7-3D3171C58E39}" sibTransId="{B4CD1B3F-937C-495F-BF4A-14261DE890AB}"/>
    <dgm:cxn modelId="{3018FB64-1B95-4B7E-B221-68F741CAF722}" type="presOf" srcId="{0B141ACA-786B-4A04-AF6D-ACFBC1D82852}" destId="{38D503B5-D6F1-49BD-BBBE-75C71A81DED0}" srcOrd="0" destOrd="0" presId="urn:microsoft.com/office/officeart/2005/8/layout/radial5"/>
    <dgm:cxn modelId="{500A51C3-2249-430E-BAE9-EFBB22D1BE11}" type="presParOf" srcId="{117BC0BF-7584-4C14-AC3B-A315DD57F8F9}" destId="{7BBDF071-2CCE-484D-BB95-F0958C4FD5CC}" srcOrd="0" destOrd="0" presId="urn:microsoft.com/office/officeart/2005/8/layout/radial5"/>
    <dgm:cxn modelId="{8EFF18BF-0BC6-4A8C-8E28-A36F1AEB9861}" type="presParOf" srcId="{117BC0BF-7584-4C14-AC3B-A315DD57F8F9}" destId="{C6F2DA9E-A73F-4356-99CE-3DA69D55F929}" srcOrd="1" destOrd="0" presId="urn:microsoft.com/office/officeart/2005/8/layout/radial5"/>
    <dgm:cxn modelId="{F1788ED6-533E-4A34-B7F9-042EC5E68F21}" type="presParOf" srcId="{C6F2DA9E-A73F-4356-99CE-3DA69D55F929}" destId="{F8769256-872E-409A-8DB2-C5729C9185DA}" srcOrd="0" destOrd="0" presId="urn:microsoft.com/office/officeart/2005/8/layout/radial5"/>
    <dgm:cxn modelId="{DC44EC4B-A91D-4176-8ACF-758FAE8901BA}" type="presParOf" srcId="{117BC0BF-7584-4C14-AC3B-A315DD57F8F9}" destId="{ED494815-8C44-46D7-9890-33A22AAF18DE}" srcOrd="2" destOrd="0" presId="urn:microsoft.com/office/officeart/2005/8/layout/radial5"/>
    <dgm:cxn modelId="{F84BD80B-19BB-403D-9C3F-AB6057E7137A}" type="presParOf" srcId="{117BC0BF-7584-4C14-AC3B-A315DD57F8F9}" destId="{2D217F63-2EC9-4365-ACC6-731D2471A665}" srcOrd="3" destOrd="0" presId="urn:microsoft.com/office/officeart/2005/8/layout/radial5"/>
    <dgm:cxn modelId="{39F30484-1E91-4EBE-A2A9-90624F581162}" type="presParOf" srcId="{2D217F63-2EC9-4365-ACC6-731D2471A665}" destId="{19038DD5-A61D-4842-8258-37A2C384F3F4}" srcOrd="0" destOrd="0" presId="urn:microsoft.com/office/officeart/2005/8/layout/radial5"/>
    <dgm:cxn modelId="{9BA04921-F4DD-4C2F-B51D-D8E26AEF1D69}" type="presParOf" srcId="{117BC0BF-7584-4C14-AC3B-A315DD57F8F9}" destId="{1E7DFE49-A474-4947-8909-DF89E9D84F6B}" srcOrd="4" destOrd="0" presId="urn:microsoft.com/office/officeart/2005/8/layout/radial5"/>
    <dgm:cxn modelId="{FCBB4691-0239-408F-95AA-96EFBF262EF8}" type="presParOf" srcId="{117BC0BF-7584-4C14-AC3B-A315DD57F8F9}" destId="{93F48817-8AAD-43D0-BAAF-AB81E1105CAE}" srcOrd="5" destOrd="0" presId="urn:microsoft.com/office/officeart/2005/8/layout/radial5"/>
    <dgm:cxn modelId="{59EB97F7-45BB-4805-92A4-10F1AE3F3218}" type="presParOf" srcId="{93F48817-8AAD-43D0-BAAF-AB81E1105CAE}" destId="{D739B5E8-BDDF-4ADC-9AA7-04771C41F144}" srcOrd="0" destOrd="0" presId="urn:microsoft.com/office/officeart/2005/8/layout/radial5"/>
    <dgm:cxn modelId="{358FBB04-A7B2-4A6F-A928-77B8C655C78C}" type="presParOf" srcId="{117BC0BF-7584-4C14-AC3B-A315DD57F8F9}" destId="{0C67CE2E-5EBC-43BC-95CF-801A493B5448}" srcOrd="6" destOrd="0" presId="urn:microsoft.com/office/officeart/2005/8/layout/radial5"/>
    <dgm:cxn modelId="{B41D128E-DD5B-464C-BCCE-8E4EE7617D5F}" type="presParOf" srcId="{117BC0BF-7584-4C14-AC3B-A315DD57F8F9}" destId="{C796440B-A3AE-40E5-BA7F-0ADCB2283B1D}" srcOrd="7" destOrd="0" presId="urn:microsoft.com/office/officeart/2005/8/layout/radial5"/>
    <dgm:cxn modelId="{3FDD4203-51D8-49C9-BBD4-DEA6F1A3022E}" type="presParOf" srcId="{C796440B-A3AE-40E5-BA7F-0ADCB2283B1D}" destId="{1C354B71-3077-497D-A4F0-86B64D6AD3C7}" srcOrd="0" destOrd="0" presId="urn:microsoft.com/office/officeart/2005/8/layout/radial5"/>
    <dgm:cxn modelId="{BCE99C70-60B7-4ADB-8F41-114ED639F813}" type="presParOf" srcId="{117BC0BF-7584-4C14-AC3B-A315DD57F8F9}" destId="{38D503B5-D6F1-49BD-BBBE-75C71A81DED0}"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69983D3-9BB9-41E3-825F-2F3D51B6A5E2}" type="doc">
      <dgm:prSet loTypeId="urn:microsoft.com/office/officeart/2009/3/layout/RandomtoResultProcess" loCatId="process" qsTypeId="urn:microsoft.com/office/officeart/2005/8/quickstyle/simple5" qsCatId="simple" csTypeId="urn:microsoft.com/office/officeart/2005/8/colors/colorful4" csCatId="colorful" phldr="1"/>
      <dgm:spPr/>
      <dgm:t>
        <a:bodyPr/>
        <a:lstStyle/>
        <a:p>
          <a:endParaRPr lang="fr-FR"/>
        </a:p>
      </dgm:t>
    </dgm:pt>
    <dgm:pt modelId="{0766F7BD-82B3-4959-B240-663BCC81E802}">
      <dgm:prSet phldrT="[Texte]" custT="1"/>
      <dgm:spPr/>
      <dgm:t>
        <a:bodyPr/>
        <a:lstStyle/>
        <a:p>
          <a:r>
            <a:rPr lang="fr-FR" sz="2400" dirty="0" smtClean="0"/>
            <a:t>Effervescence</a:t>
          </a:r>
        </a:p>
        <a:p>
          <a:r>
            <a:rPr lang="fr-FR" sz="2400" dirty="0" smtClean="0"/>
            <a:t>imaginative</a:t>
          </a:r>
          <a:endParaRPr lang="fr-FR" sz="2400" dirty="0"/>
        </a:p>
      </dgm:t>
    </dgm:pt>
    <dgm:pt modelId="{D17528DC-BAC7-4D35-8321-F9E8DF3B0B4B}" type="parTrans" cxnId="{043A8AE6-AB51-4899-B684-8E43EE559FD2}">
      <dgm:prSet/>
      <dgm:spPr/>
      <dgm:t>
        <a:bodyPr/>
        <a:lstStyle/>
        <a:p>
          <a:endParaRPr lang="fr-FR"/>
        </a:p>
      </dgm:t>
    </dgm:pt>
    <dgm:pt modelId="{DFA83B13-C603-455D-B7DF-DA243BF61592}" type="sibTrans" cxnId="{043A8AE6-AB51-4899-B684-8E43EE559FD2}">
      <dgm:prSet/>
      <dgm:spPr/>
      <dgm:t>
        <a:bodyPr/>
        <a:lstStyle/>
        <a:p>
          <a:endParaRPr lang="fr-FR"/>
        </a:p>
      </dgm:t>
    </dgm:pt>
    <dgm:pt modelId="{D173EE53-0F99-4064-A515-8DA98A8CD50A}">
      <dgm:prSet phldrT="[Texte]"/>
      <dgm:spPr/>
      <dgm:t>
        <a:bodyPr/>
        <a:lstStyle/>
        <a:p>
          <a:r>
            <a:rPr lang="fr-FR" dirty="0" smtClean="0"/>
            <a:t>Forme</a:t>
          </a:r>
          <a:endParaRPr lang="fr-FR" dirty="0"/>
        </a:p>
      </dgm:t>
    </dgm:pt>
    <dgm:pt modelId="{F7E8AF5F-BBF4-4C20-A2FC-F707380FC46C}" type="parTrans" cxnId="{A70A413C-285F-4065-866F-07C3B8EA266B}">
      <dgm:prSet/>
      <dgm:spPr/>
      <dgm:t>
        <a:bodyPr/>
        <a:lstStyle/>
        <a:p>
          <a:endParaRPr lang="fr-FR"/>
        </a:p>
      </dgm:t>
    </dgm:pt>
    <dgm:pt modelId="{F727DF8F-78A3-46A4-BC70-5EE5353BDC09}" type="sibTrans" cxnId="{A70A413C-285F-4065-866F-07C3B8EA266B}">
      <dgm:prSet/>
      <dgm:spPr/>
      <dgm:t>
        <a:bodyPr/>
        <a:lstStyle/>
        <a:p>
          <a:endParaRPr lang="fr-FR"/>
        </a:p>
      </dgm:t>
    </dgm:pt>
    <dgm:pt modelId="{22F948CA-5946-47AA-9A73-F80FEF103C8F}">
      <dgm:prSet phldrT="[Texte]"/>
      <dgm:spPr/>
      <dgm:t>
        <a:bodyPr/>
        <a:lstStyle/>
        <a:p>
          <a:r>
            <a:rPr lang="fr-FR" dirty="0" smtClean="0"/>
            <a:t>2. Exécution</a:t>
          </a:r>
          <a:endParaRPr lang="fr-FR" dirty="0"/>
        </a:p>
      </dgm:t>
    </dgm:pt>
    <dgm:pt modelId="{823DE6C0-EE0F-4919-87E5-369528FD110E}" type="parTrans" cxnId="{C4A02702-70B4-4258-BB62-34D1A914F241}">
      <dgm:prSet/>
      <dgm:spPr/>
      <dgm:t>
        <a:bodyPr/>
        <a:lstStyle/>
        <a:p>
          <a:endParaRPr lang="fr-FR"/>
        </a:p>
      </dgm:t>
    </dgm:pt>
    <dgm:pt modelId="{D80985FC-794C-476D-B9FB-914BD430CE85}" type="sibTrans" cxnId="{C4A02702-70B4-4258-BB62-34D1A914F241}">
      <dgm:prSet/>
      <dgm:spPr/>
      <dgm:t>
        <a:bodyPr/>
        <a:lstStyle/>
        <a:p>
          <a:endParaRPr lang="fr-FR"/>
        </a:p>
      </dgm:t>
    </dgm:pt>
    <dgm:pt modelId="{6101B076-89DD-4D58-8220-01623FBA9716}">
      <dgm:prSet phldrT="[Texte]"/>
      <dgm:spPr/>
      <dgm:t>
        <a:bodyPr/>
        <a:lstStyle/>
        <a:p>
          <a:r>
            <a:rPr lang="fr-FR" dirty="0" smtClean="0"/>
            <a:t>1. Invention</a:t>
          </a:r>
          <a:endParaRPr lang="fr-FR" dirty="0"/>
        </a:p>
      </dgm:t>
    </dgm:pt>
    <dgm:pt modelId="{8E89DBA0-832B-46E2-B878-1A912674534E}" type="parTrans" cxnId="{CE980062-43C7-4AEF-99AB-52C955CA19D6}">
      <dgm:prSet/>
      <dgm:spPr/>
      <dgm:t>
        <a:bodyPr/>
        <a:lstStyle/>
        <a:p>
          <a:endParaRPr lang="fr-FR"/>
        </a:p>
      </dgm:t>
    </dgm:pt>
    <dgm:pt modelId="{BD5C2117-15DC-4DCD-8C60-FB4BA17A4371}" type="sibTrans" cxnId="{CE980062-43C7-4AEF-99AB-52C955CA19D6}">
      <dgm:prSet/>
      <dgm:spPr/>
      <dgm:t>
        <a:bodyPr/>
        <a:lstStyle/>
        <a:p>
          <a:endParaRPr lang="fr-FR"/>
        </a:p>
      </dgm:t>
    </dgm:pt>
    <dgm:pt modelId="{269AB0B4-0CD8-4E66-A8CC-B830DA7CD901}" type="pres">
      <dgm:prSet presAssocID="{169983D3-9BB9-41E3-825F-2F3D51B6A5E2}" presName="Name0" presStyleCnt="0">
        <dgm:presLayoutVars>
          <dgm:dir/>
          <dgm:animOne val="branch"/>
          <dgm:animLvl val="lvl"/>
        </dgm:presLayoutVars>
      </dgm:prSet>
      <dgm:spPr/>
      <dgm:t>
        <a:bodyPr/>
        <a:lstStyle/>
        <a:p>
          <a:endParaRPr lang="fr-FR"/>
        </a:p>
      </dgm:t>
    </dgm:pt>
    <dgm:pt modelId="{11CD32D2-BD59-4962-A8D2-3A5C1839552F}" type="pres">
      <dgm:prSet presAssocID="{0766F7BD-82B3-4959-B240-663BCC81E802}" presName="chaos" presStyleCnt="0"/>
      <dgm:spPr/>
    </dgm:pt>
    <dgm:pt modelId="{1AED9034-5906-46DF-AAF7-D64137D27071}" type="pres">
      <dgm:prSet presAssocID="{0766F7BD-82B3-4959-B240-663BCC81E802}" presName="parTx1" presStyleLbl="revTx" presStyleIdx="0" presStyleCnt="3" custLinFactNeighborX="3806" custLinFactNeighborY="10846"/>
      <dgm:spPr/>
      <dgm:t>
        <a:bodyPr/>
        <a:lstStyle/>
        <a:p>
          <a:endParaRPr lang="fr-FR"/>
        </a:p>
      </dgm:t>
    </dgm:pt>
    <dgm:pt modelId="{EED91E7C-3D49-41B3-924D-3F710D66D296}" type="pres">
      <dgm:prSet presAssocID="{0766F7BD-82B3-4959-B240-663BCC81E802}" presName="c1" presStyleLbl="node1" presStyleIdx="0" presStyleCnt="19"/>
      <dgm:spPr>
        <a:solidFill>
          <a:schemeClr val="accent6">
            <a:lumMod val="75000"/>
          </a:schemeClr>
        </a:solidFill>
      </dgm:spPr>
    </dgm:pt>
    <dgm:pt modelId="{2F398D2B-AA4E-480A-A2E9-B0999CF602FF}" type="pres">
      <dgm:prSet presAssocID="{0766F7BD-82B3-4959-B240-663BCC81E802}" presName="c2" presStyleLbl="node1" presStyleIdx="1" presStyleCnt="19"/>
      <dgm:spPr/>
    </dgm:pt>
    <dgm:pt modelId="{87D355AB-C63E-417C-8949-08F399259F02}" type="pres">
      <dgm:prSet presAssocID="{0766F7BD-82B3-4959-B240-663BCC81E802}" presName="c3" presStyleLbl="node1" presStyleIdx="2" presStyleCnt="19">
        <dgm:style>
          <a:lnRef idx="0">
            <a:schemeClr val="accent3"/>
          </a:lnRef>
          <a:fillRef idx="3">
            <a:schemeClr val="accent3"/>
          </a:fillRef>
          <a:effectRef idx="3">
            <a:schemeClr val="accent3"/>
          </a:effectRef>
          <a:fontRef idx="minor">
            <a:schemeClr val="lt1"/>
          </a:fontRef>
        </dgm:style>
      </dgm:prSet>
      <dgm:spPr/>
    </dgm:pt>
    <dgm:pt modelId="{912D0894-18B6-4ACA-958C-3C901067E6B1}" type="pres">
      <dgm:prSet presAssocID="{0766F7BD-82B3-4959-B240-663BCC81E802}" presName="c4" presStyleLbl="node1" presStyleIdx="3" presStyleCnt="19"/>
      <dgm:spPr/>
    </dgm:pt>
    <dgm:pt modelId="{36A76194-5F40-462A-8830-B9EADF42EC62}" type="pres">
      <dgm:prSet presAssocID="{0766F7BD-82B3-4959-B240-663BCC81E802}" presName="c5" presStyleLbl="node1" presStyleIdx="4" presStyleCnt="19"/>
      <dgm:spPr/>
    </dgm:pt>
    <dgm:pt modelId="{1BC30DC8-7C14-491C-9FE6-F143F10D552A}" type="pres">
      <dgm:prSet presAssocID="{0766F7BD-82B3-4959-B240-663BCC81E802}" presName="c6" presStyleLbl="node1" presStyleIdx="5" presStyleCnt="19"/>
      <dgm:spPr/>
    </dgm:pt>
    <dgm:pt modelId="{1E17D5E2-EBDE-4FEB-A221-1A9191137BD3}" type="pres">
      <dgm:prSet presAssocID="{0766F7BD-82B3-4959-B240-663BCC81E802}" presName="c7" presStyleLbl="node1" presStyleIdx="6" presStyleCnt="19">
        <dgm:style>
          <a:lnRef idx="0">
            <a:schemeClr val="accent2"/>
          </a:lnRef>
          <a:fillRef idx="3">
            <a:schemeClr val="accent2"/>
          </a:fillRef>
          <a:effectRef idx="3">
            <a:schemeClr val="accent2"/>
          </a:effectRef>
          <a:fontRef idx="minor">
            <a:schemeClr val="lt1"/>
          </a:fontRef>
        </dgm:style>
      </dgm:prSet>
      <dgm:spPr/>
    </dgm:pt>
    <dgm:pt modelId="{015A5011-5974-4B1A-9D0D-3D0ACCECB9B4}" type="pres">
      <dgm:prSet presAssocID="{0766F7BD-82B3-4959-B240-663BCC81E802}" presName="c8" presStyleLbl="node1" presStyleIdx="7" presStyleCnt="19"/>
      <dgm:spPr/>
    </dgm:pt>
    <dgm:pt modelId="{9C785FF7-2F27-4D81-A1F0-A397F83CE3E0}" type="pres">
      <dgm:prSet presAssocID="{0766F7BD-82B3-4959-B240-663BCC81E802}" presName="c9" presStyleLbl="node1" presStyleIdx="8" presStyleCnt="19">
        <dgm:style>
          <a:lnRef idx="0">
            <a:schemeClr val="accent1"/>
          </a:lnRef>
          <a:fillRef idx="3">
            <a:schemeClr val="accent1"/>
          </a:fillRef>
          <a:effectRef idx="3">
            <a:schemeClr val="accent1"/>
          </a:effectRef>
          <a:fontRef idx="minor">
            <a:schemeClr val="lt1"/>
          </a:fontRef>
        </dgm:style>
      </dgm:prSet>
      <dgm:spPr/>
    </dgm:pt>
    <dgm:pt modelId="{17BE63A0-151A-4C7D-A7C0-5032959ADD56}" type="pres">
      <dgm:prSet presAssocID="{0766F7BD-82B3-4959-B240-663BCC81E802}" presName="c10" presStyleLbl="node1" presStyleIdx="9" presStyleCnt="19">
        <dgm:style>
          <a:lnRef idx="0">
            <a:schemeClr val="accent4"/>
          </a:lnRef>
          <a:fillRef idx="3">
            <a:schemeClr val="accent4"/>
          </a:fillRef>
          <a:effectRef idx="3">
            <a:schemeClr val="accent4"/>
          </a:effectRef>
          <a:fontRef idx="minor">
            <a:schemeClr val="lt1"/>
          </a:fontRef>
        </dgm:style>
      </dgm:prSet>
      <dgm:spPr/>
    </dgm:pt>
    <dgm:pt modelId="{52383B77-10ED-4E03-BC75-53C266C305E6}" type="pres">
      <dgm:prSet presAssocID="{0766F7BD-82B3-4959-B240-663BCC81E802}" presName="c11" presStyleLbl="node1" presStyleIdx="10" presStyleCnt="19"/>
      <dgm:spPr/>
    </dgm:pt>
    <dgm:pt modelId="{1D3B39FD-CE81-4150-8D6D-FEF39ADC4BC4}" type="pres">
      <dgm:prSet presAssocID="{0766F7BD-82B3-4959-B240-663BCC81E802}" presName="c12" presStyleLbl="node1" presStyleIdx="11" presStyleCnt="19"/>
      <dgm:spPr/>
    </dgm:pt>
    <dgm:pt modelId="{6FE9F701-BB96-4E7F-9F6E-64A6FB11088A}" type="pres">
      <dgm:prSet presAssocID="{0766F7BD-82B3-4959-B240-663BCC81E802}" presName="c13" presStyleLbl="node1" presStyleIdx="12" presStyleCnt="19">
        <dgm:style>
          <a:lnRef idx="0">
            <a:schemeClr val="accent1"/>
          </a:lnRef>
          <a:fillRef idx="3">
            <a:schemeClr val="accent1"/>
          </a:fillRef>
          <a:effectRef idx="3">
            <a:schemeClr val="accent1"/>
          </a:effectRef>
          <a:fontRef idx="minor">
            <a:schemeClr val="lt1"/>
          </a:fontRef>
        </dgm:style>
      </dgm:prSet>
      <dgm:spPr/>
    </dgm:pt>
    <dgm:pt modelId="{D954316A-0DC2-449B-90D4-E6ECDF91C60C}" type="pres">
      <dgm:prSet presAssocID="{0766F7BD-82B3-4959-B240-663BCC81E802}" presName="c14" presStyleLbl="node1" presStyleIdx="13" presStyleCnt="19"/>
      <dgm:spPr/>
    </dgm:pt>
    <dgm:pt modelId="{82B2F729-4F02-4A80-A5FE-F88418D0A290}" type="pres">
      <dgm:prSet presAssocID="{0766F7BD-82B3-4959-B240-663BCC81E802}" presName="c15" presStyleLbl="node1" presStyleIdx="14" presStyleCnt="19">
        <dgm:style>
          <a:lnRef idx="0">
            <a:schemeClr val="accent3"/>
          </a:lnRef>
          <a:fillRef idx="3">
            <a:schemeClr val="accent3"/>
          </a:fillRef>
          <a:effectRef idx="3">
            <a:schemeClr val="accent3"/>
          </a:effectRef>
          <a:fontRef idx="minor">
            <a:schemeClr val="lt1"/>
          </a:fontRef>
        </dgm:style>
      </dgm:prSet>
      <dgm:spPr/>
    </dgm:pt>
    <dgm:pt modelId="{C421DCF4-1BF1-4EA3-B7DF-45A5D23D922D}" type="pres">
      <dgm:prSet presAssocID="{0766F7BD-82B3-4959-B240-663BCC81E802}" presName="c16" presStyleLbl="node1" presStyleIdx="15" presStyleCnt="19"/>
      <dgm:spPr/>
    </dgm:pt>
    <dgm:pt modelId="{F4A5D03D-1434-4773-848E-1C8A078B7D26}" type="pres">
      <dgm:prSet presAssocID="{0766F7BD-82B3-4959-B240-663BCC81E802}" presName="c17" presStyleLbl="node1" presStyleIdx="16" presStyleCnt="19"/>
      <dgm:spPr>
        <a:solidFill>
          <a:srgbClr val="FF0000"/>
        </a:solidFill>
      </dgm:spPr>
    </dgm:pt>
    <dgm:pt modelId="{5A6DFEBD-E721-459D-B7B7-9580C1387DFF}" type="pres">
      <dgm:prSet presAssocID="{0766F7BD-82B3-4959-B240-663BCC81E802}" presName="c18" presStyleLbl="node1" presStyleIdx="17" presStyleCnt="19"/>
      <dgm:spPr/>
    </dgm:pt>
    <dgm:pt modelId="{9A9DD7EC-0890-4885-A2CF-FD79CCBF9E89}" type="pres">
      <dgm:prSet presAssocID="{DFA83B13-C603-455D-B7DF-DA243BF61592}" presName="chevronComposite1" presStyleCnt="0"/>
      <dgm:spPr/>
    </dgm:pt>
    <dgm:pt modelId="{A19906F7-6E9E-477F-9BDD-392D90A66AAE}" type="pres">
      <dgm:prSet presAssocID="{DFA83B13-C603-455D-B7DF-DA243BF61592}" presName="chevron1" presStyleLbl="sibTrans2D1" presStyleIdx="0" presStyleCnt="2" custLinFactNeighborX="27843" custLinFactNeighborY="-6074"/>
      <dgm:spPr/>
    </dgm:pt>
    <dgm:pt modelId="{1F99101D-3873-421A-8A70-75F0574C2AF3}" type="pres">
      <dgm:prSet presAssocID="{DFA83B13-C603-455D-B7DF-DA243BF61592}" presName="spChevron1" presStyleCnt="0"/>
      <dgm:spPr/>
    </dgm:pt>
    <dgm:pt modelId="{33DB79BF-236C-4813-A259-7ECADE782D2E}" type="pres">
      <dgm:prSet presAssocID="{6101B076-89DD-4D58-8220-01623FBA9716}" presName="middle" presStyleCnt="0"/>
      <dgm:spPr/>
    </dgm:pt>
    <dgm:pt modelId="{495696F1-5540-411C-A6E5-FDF384907DE4}" type="pres">
      <dgm:prSet presAssocID="{6101B076-89DD-4D58-8220-01623FBA9716}" presName="parTxMid" presStyleLbl="revTx" presStyleIdx="1" presStyleCnt="3" custLinFactX="-30255" custLinFactY="20909" custLinFactNeighborX="-100000" custLinFactNeighborY="100000"/>
      <dgm:spPr/>
      <dgm:t>
        <a:bodyPr/>
        <a:lstStyle/>
        <a:p>
          <a:endParaRPr lang="fr-FR"/>
        </a:p>
      </dgm:t>
    </dgm:pt>
    <dgm:pt modelId="{4F1FEE83-58EB-4AFD-9A23-F759993244C4}" type="pres">
      <dgm:prSet presAssocID="{6101B076-89DD-4D58-8220-01623FBA9716}" presName="spMid" presStyleCnt="0"/>
      <dgm:spPr/>
    </dgm:pt>
    <dgm:pt modelId="{9DB8F515-F58A-4F7D-A2DF-639D87CAE962}" type="pres">
      <dgm:prSet presAssocID="{BD5C2117-15DC-4DCD-8C60-FB4BA17A4371}" presName="chevronComposite1" presStyleCnt="0"/>
      <dgm:spPr/>
    </dgm:pt>
    <dgm:pt modelId="{B4CCE5C6-85EC-4E00-BFAE-D5290E52BCD0}" type="pres">
      <dgm:prSet presAssocID="{BD5C2117-15DC-4DCD-8C60-FB4BA17A4371}" presName="chevron1" presStyleLbl="sibTrans2D1" presStyleIdx="1" presStyleCnt="2" custLinFactNeighborX="-66340" custLinFactNeighborY="-5694"/>
      <dgm:spPr/>
    </dgm:pt>
    <dgm:pt modelId="{5D53A5B9-A304-4B8C-A7D7-A4E4A294481B}" type="pres">
      <dgm:prSet presAssocID="{BD5C2117-15DC-4DCD-8C60-FB4BA17A4371}" presName="spChevron1" presStyleCnt="0"/>
      <dgm:spPr/>
    </dgm:pt>
    <dgm:pt modelId="{5946AB51-0251-4FEF-8513-C32C979F0E38}" type="pres">
      <dgm:prSet presAssocID="{D173EE53-0F99-4064-A515-8DA98A8CD50A}" presName="last" presStyleCnt="0"/>
      <dgm:spPr/>
    </dgm:pt>
    <dgm:pt modelId="{6BFA31C4-A422-4E5E-9032-C17DC7D70F42}" type="pres">
      <dgm:prSet presAssocID="{D173EE53-0F99-4064-A515-8DA98A8CD50A}" presName="circleTx" presStyleLbl="node1" presStyleIdx="18" presStyleCnt="19" custScaleX="121033" custScaleY="116488" custLinFactNeighborX="-15921" custLinFactNeighborY="-7983"/>
      <dgm:spPr/>
      <dgm:t>
        <a:bodyPr/>
        <a:lstStyle/>
        <a:p>
          <a:endParaRPr lang="fr-FR"/>
        </a:p>
      </dgm:t>
    </dgm:pt>
    <dgm:pt modelId="{C8FD6EA2-FCF5-44A1-A80A-D0F45B23F032}" type="pres">
      <dgm:prSet presAssocID="{D173EE53-0F99-4064-A515-8DA98A8CD50A}" presName="desTxN" presStyleLbl="revTx" presStyleIdx="2" presStyleCnt="3" custLinFactNeighborX="-8867" custLinFactNeighborY="-5941">
        <dgm:presLayoutVars>
          <dgm:bulletEnabled val="1"/>
        </dgm:presLayoutVars>
      </dgm:prSet>
      <dgm:spPr/>
      <dgm:t>
        <a:bodyPr/>
        <a:lstStyle/>
        <a:p>
          <a:endParaRPr lang="fr-FR"/>
        </a:p>
      </dgm:t>
    </dgm:pt>
    <dgm:pt modelId="{3838A5EA-761C-4F58-96D0-58C7DD212DBF}" type="pres">
      <dgm:prSet presAssocID="{D173EE53-0F99-4064-A515-8DA98A8CD50A}" presName="spN" presStyleCnt="0"/>
      <dgm:spPr/>
    </dgm:pt>
  </dgm:ptLst>
  <dgm:cxnLst>
    <dgm:cxn modelId="{A70A413C-285F-4065-866F-07C3B8EA266B}" srcId="{169983D3-9BB9-41E3-825F-2F3D51B6A5E2}" destId="{D173EE53-0F99-4064-A515-8DA98A8CD50A}" srcOrd="2" destOrd="0" parTransId="{F7E8AF5F-BBF4-4C20-A2FC-F707380FC46C}" sibTransId="{F727DF8F-78A3-46A4-BC70-5EE5353BDC09}"/>
    <dgm:cxn modelId="{CE980062-43C7-4AEF-99AB-52C955CA19D6}" srcId="{169983D3-9BB9-41E3-825F-2F3D51B6A5E2}" destId="{6101B076-89DD-4D58-8220-01623FBA9716}" srcOrd="1" destOrd="0" parTransId="{8E89DBA0-832B-46E2-B878-1A912674534E}" sibTransId="{BD5C2117-15DC-4DCD-8C60-FB4BA17A4371}"/>
    <dgm:cxn modelId="{B660FE3B-776D-41D0-B898-D886262A13D0}" type="presOf" srcId="{0766F7BD-82B3-4959-B240-663BCC81E802}" destId="{1AED9034-5906-46DF-AAF7-D64137D27071}" srcOrd="0" destOrd="0" presId="urn:microsoft.com/office/officeart/2009/3/layout/RandomtoResultProcess"/>
    <dgm:cxn modelId="{C4A02702-70B4-4258-BB62-34D1A914F241}" srcId="{D173EE53-0F99-4064-A515-8DA98A8CD50A}" destId="{22F948CA-5946-47AA-9A73-F80FEF103C8F}" srcOrd="0" destOrd="0" parTransId="{823DE6C0-EE0F-4919-87E5-369528FD110E}" sibTransId="{D80985FC-794C-476D-B9FB-914BD430CE85}"/>
    <dgm:cxn modelId="{043A8AE6-AB51-4899-B684-8E43EE559FD2}" srcId="{169983D3-9BB9-41E3-825F-2F3D51B6A5E2}" destId="{0766F7BD-82B3-4959-B240-663BCC81E802}" srcOrd="0" destOrd="0" parTransId="{D17528DC-BAC7-4D35-8321-F9E8DF3B0B4B}" sibTransId="{DFA83B13-C603-455D-B7DF-DA243BF61592}"/>
    <dgm:cxn modelId="{EB5FA6D8-29FF-4A52-8802-C49545F65CCA}" type="presOf" srcId="{6101B076-89DD-4D58-8220-01623FBA9716}" destId="{495696F1-5540-411C-A6E5-FDF384907DE4}" srcOrd="0" destOrd="0" presId="urn:microsoft.com/office/officeart/2009/3/layout/RandomtoResultProcess"/>
    <dgm:cxn modelId="{A917C822-3F81-4CF1-9397-FFB21851B440}" type="presOf" srcId="{22F948CA-5946-47AA-9A73-F80FEF103C8F}" destId="{C8FD6EA2-FCF5-44A1-A80A-D0F45B23F032}" srcOrd="0" destOrd="0" presId="urn:microsoft.com/office/officeart/2009/3/layout/RandomtoResultProcess"/>
    <dgm:cxn modelId="{5AE338BC-5212-4FC0-9E34-AE52B3857A38}" type="presOf" srcId="{169983D3-9BB9-41E3-825F-2F3D51B6A5E2}" destId="{269AB0B4-0CD8-4E66-A8CC-B830DA7CD901}" srcOrd="0" destOrd="0" presId="urn:microsoft.com/office/officeart/2009/3/layout/RandomtoResultProcess"/>
    <dgm:cxn modelId="{03CFFF4E-8707-4827-8F09-0265AE941D36}" type="presOf" srcId="{D173EE53-0F99-4064-A515-8DA98A8CD50A}" destId="{6BFA31C4-A422-4E5E-9032-C17DC7D70F42}" srcOrd="0" destOrd="0" presId="urn:microsoft.com/office/officeart/2009/3/layout/RandomtoResultProcess"/>
    <dgm:cxn modelId="{840B6B01-44F5-4A1F-A818-145CDAEE4C02}" type="presParOf" srcId="{269AB0B4-0CD8-4E66-A8CC-B830DA7CD901}" destId="{11CD32D2-BD59-4962-A8D2-3A5C1839552F}" srcOrd="0" destOrd="0" presId="urn:microsoft.com/office/officeart/2009/3/layout/RandomtoResultProcess"/>
    <dgm:cxn modelId="{D8BBE760-7A07-4AFD-BF98-BCF3700A6350}" type="presParOf" srcId="{11CD32D2-BD59-4962-A8D2-3A5C1839552F}" destId="{1AED9034-5906-46DF-AAF7-D64137D27071}" srcOrd="0" destOrd="0" presId="urn:microsoft.com/office/officeart/2009/3/layout/RandomtoResultProcess"/>
    <dgm:cxn modelId="{ACB83FB0-FA65-4281-9D44-178C393DFD09}" type="presParOf" srcId="{11CD32D2-BD59-4962-A8D2-3A5C1839552F}" destId="{EED91E7C-3D49-41B3-924D-3F710D66D296}" srcOrd="1" destOrd="0" presId="urn:microsoft.com/office/officeart/2009/3/layout/RandomtoResultProcess"/>
    <dgm:cxn modelId="{FB5A8BB8-5526-49A4-8AE6-F299A8EF297E}" type="presParOf" srcId="{11CD32D2-BD59-4962-A8D2-3A5C1839552F}" destId="{2F398D2B-AA4E-480A-A2E9-B0999CF602FF}" srcOrd="2" destOrd="0" presId="urn:microsoft.com/office/officeart/2009/3/layout/RandomtoResultProcess"/>
    <dgm:cxn modelId="{9E30E669-1359-4A93-B81B-73C9BA4EEC50}" type="presParOf" srcId="{11CD32D2-BD59-4962-A8D2-3A5C1839552F}" destId="{87D355AB-C63E-417C-8949-08F399259F02}" srcOrd="3" destOrd="0" presId="urn:microsoft.com/office/officeart/2009/3/layout/RandomtoResultProcess"/>
    <dgm:cxn modelId="{5810D9E3-A61E-40C5-B2D7-663B017D21CF}" type="presParOf" srcId="{11CD32D2-BD59-4962-A8D2-3A5C1839552F}" destId="{912D0894-18B6-4ACA-958C-3C901067E6B1}" srcOrd="4" destOrd="0" presId="urn:microsoft.com/office/officeart/2009/3/layout/RandomtoResultProcess"/>
    <dgm:cxn modelId="{CB26C01E-3E79-472E-94A7-CA652C66444D}" type="presParOf" srcId="{11CD32D2-BD59-4962-A8D2-3A5C1839552F}" destId="{36A76194-5F40-462A-8830-B9EADF42EC62}" srcOrd="5" destOrd="0" presId="urn:microsoft.com/office/officeart/2009/3/layout/RandomtoResultProcess"/>
    <dgm:cxn modelId="{5AC48D55-49BC-4B9B-8D1C-7767A8E51A80}" type="presParOf" srcId="{11CD32D2-BD59-4962-A8D2-3A5C1839552F}" destId="{1BC30DC8-7C14-491C-9FE6-F143F10D552A}" srcOrd="6" destOrd="0" presId="urn:microsoft.com/office/officeart/2009/3/layout/RandomtoResultProcess"/>
    <dgm:cxn modelId="{445753E4-7538-4A66-9943-1F3F1F21AA3F}" type="presParOf" srcId="{11CD32D2-BD59-4962-A8D2-3A5C1839552F}" destId="{1E17D5E2-EBDE-4FEB-A221-1A9191137BD3}" srcOrd="7" destOrd="0" presId="urn:microsoft.com/office/officeart/2009/3/layout/RandomtoResultProcess"/>
    <dgm:cxn modelId="{4424BB05-D6A8-4A9B-81E7-1EBBD23A0DC1}" type="presParOf" srcId="{11CD32D2-BD59-4962-A8D2-3A5C1839552F}" destId="{015A5011-5974-4B1A-9D0D-3D0ACCECB9B4}" srcOrd="8" destOrd="0" presId="urn:microsoft.com/office/officeart/2009/3/layout/RandomtoResultProcess"/>
    <dgm:cxn modelId="{8F597E3F-6A5A-49B4-9A92-1A0A2AA48459}" type="presParOf" srcId="{11CD32D2-BD59-4962-A8D2-3A5C1839552F}" destId="{9C785FF7-2F27-4D81-A1F0-A397F83CE3E0}" srcOrd="9" destOrd="0" presId="urn:microsoft.com/office/officeart/2009/3/layout/RandomtoResultProcess"/>
    <dgm:cxn modelId="{BF976802-1BC0-40C6-9800-781DE2A2A467}" type="presParOf" srcId="{11CD32D2-BD59-4962-A8D2-3A5C1839552F}" destId="{17BE63A0-151A-4C7D-A7C0-5032959ADD56}" srcOrd="10" destOrd="0" presId="urn:microsoft.com/office/officeart/2009/3/layout/RandomtoResultProcess"/>
    <dgm:cxn modelId="{782828CA-8644-470A-BC3A-860F8D570D0F}" type="presParOf" srcId="{11CD32D2-BD59-4962-A8D2-3A5C1839552F}" destId="{52383B77-10ED-4E03-BC75-53C266C305E6}" srcOrd="11" destOrd="0" presId="urn:microsoft.com/office/officeart/2009/3/layout/RandomtoResultProcess"/>
    <dgm:cxn modelId="{FA5B211D-E840-412C-8BF3-306FA71E4A8C}" type="presParOf" srcId="{11CD32D2-BD59-4962-A8D2-3A5C1839552F}" destId="{1D3B39FD-CE81-4150-8D6D-FEF39ADC4BC4}" srcOrd="12" destOrd="0" presId="urn:microsoft.com/office/officeart/2009/3/layout/RandomtoResultProcess"/>
    <dgm:cxn modelId="{0E27A385-96CB-4FF6-8BE7-7DE8E1AE085F}" type="presParOf" srcId="{11CD32D2-BD59-4962-A8D2-3A5C1839552F}" destId="{6FE9F701-BB96-4E7F-9F6E-64A6FB11088A}" srcOrd="13" destOrd="0" presId="urn:microsoft.com/office/officeart/2009/3/layout/RandomtoResultProcess"/>
    <dgm:cxn modelId="{86EBFF2F-5D42-4220-A4CC-CA5F2FAB3702}" type="presParOf" srcId="{11CD32D2-BD59-4962-A8D2-3A5C1839552F}" destId="{D954316A-0DC2-449B-90D4-E6ECDF91C60C}" srcOrd="14" destOrd="0" presId="urn:microsoft.com/office/officeart/2009/3/layout/RandomtoResultProcess"/>
    <dgm:cxn modelId="{81CF21F3-E28A-4EAE-9748-A52E712542B7}" type="presParOf" srcId="{11CD32D2-BD59-4962-A8D2-3A5C1839552F}" destId="{82B2F729-4F02-4A80-A5FE-F88418D0A290}" srcOrd="15" destOrd="0" presId="urn:microsoft.com/office/officeart/2009/3/layout/RandomtoResultProcess"/>
    <dgm:cxn modelId="{C2B115EB-8A33-41A9-A2E4-55A35102A4D7}" type="presParOf" srcId="{11CD32D2-BD59-4962-A8D2-3A5C1839552F}" destId="{C421DCF4-1BF1-4EA3-B7DF-45A5D23D922D}" srcOrd="16" destOrd="0" presId="urn:microsoft.com/office/officeart/2009/3/layout/RandomtoResultProcess"/>
    <dgm:cxn modelId="{E10F5CB7-4057-4169-BFA1-18471C7C9752}" type="presParOf" srcId="{11CD32D2-BD59-4962-A8D2-3A5C1839552F}" destId="{F4A5D03D-1434-4773-848E-1C8A078B7D26}" srcOrd="17" destOrd="0" presId="urn:microsoft.com/office/officeart/2009/3/layout/RandomtoResultProcess"/>
    <dgm:cxn modelId="{04A84BF3-5403-49F0-AD8C-1EE12D50C9BF}" type="presParOf" srcId="{11CD32D2-BD59-4962-A8D2-3A5C1839552F}" destId="{5A6DFEBD-E721-459D-B7B7-9580C1387DFF}" srcOrd="18" destOrd="0" presId="urn:microsoft.com/office/officeart/2009/3/layout/RandomtoResultProcess"/>
    <dgm:cxn modelId="{82E5DCCD-C0A1-4E84-BF06-A6AC69ADEB18}" type="presParOf" srcId="{269AB0B4-0CD8-4E66-A8CC-B830DA7CD901}" destId="{9A9DD7EC-0890-4885-A2CF-FD79CCBF9E89}" srcOrd="1" destOrd="0" presId="urn:microsoft.com/office/officeart/2009/3/layout/RandomtoResultProcess"/>
    <dgm:cxn modelId="{DC360E6D-6C11-4973-800C-7709C35A78DC}" type="presParOf" srcId="{9A9DD7EC-0890-4885-A2CF-FD79CCBF9E89}" destId="{A19906F7-6E9E-477F-9BDD-392D90A66AAE}" srcOrd="0" destOrd="0" presId="urn:microsoft.com/office/officeart/2009/3/layout/RandomtoResultProcess"/>
    <dgm:cxn modelId="{0738218C-FCF5-48F2-8427-E6D3C9EEDA2B}" type="presParOf" srcId="{9A9DD7EC-0890-4885-A2CF-FD79CCBF9E89}" destId="{1F99101D-3873-421A-8A70-75F0574C2AF3}" srcOrd="1" destOrd="0" presId="urn:microsoft.com/office/officeart/2009/3/layout/RandomtoResultProcess"/>
    <dgm:cxn modelId="{E48405A4-9C52-4B73-8128-5BDDD096AB88}" type="presParOf" srcId="{269AB0B4-0CD8-4E66-A8CC-B830DA7CD901}" destId="{33DB79BF-236C-4813-A259-7ECADE782D2E}" srcOrd="2" destOrd="0" presId="urn:microsoft.com/office/officeart/2009/3/layout/RandomtoResultProcess"/>
    <dgm:cxn modelId="{C4B2AC37-A433-4A6C-A7B9-9C8FD743C5A0}" type="presParOf" srcId="{33DB79BF-236C-4813-A259-7ECADE782D2E}" destId="{495696F1-5540-411C-A6E5-FDF384907DE4}" srcOrd="0" destOrd="0" presId="urn:microsoft.com/office/officeart/2009/3/layout/RandomtoResultProcess"/>
    <dgm:cxn modelId="{9C26CFE2-47C1-4727-9DE9-B04A289735C1}" type="presParOf" srcId="{33DB79BF-236C-4813-A259-7ECADE782D2E}" destId="{4F1FEE83-58EB-4AFD-9A23-F759993244C4}" srcOrd="1" destOrd="0" presId="urn:microsoft.com/office/officeart/2009/3/layout/RandomtoResultProcess"/>
    <dgm:cxn modelId="{18BFA9E2-0665-494A-B5A9-A150491AB381}" type="presParOf" srcId="{269AB0B4-0CD8-4E66-A8CC-B830DA7CD901}" destId="{9DB8F515-F58A-4F7D-A2DF-639D87CAE962}" srcOrd="3" destOrd="0" presId="urn:microsoft.com/office/officeart/2009/3/layout/RandomtoResultProcess"/>
    <dgm:cxn modelId="{25DA9DB5-7E1E-4546-8415-5D54026E3FCD}" type="presParOf" srcId="{9DB8F515-F58A-4F7D-A2DF-639D87CAE962}" destId="{B4CCE5C6-85EC-4E00-BFAE-D5290E52BCD0}" srcOrd="0" destOrd="0" presId="urn:microsoft.com/office/officeart/2009/3/layout/RandomtoResultProcess"/>
    <dgm:cxn modelId="{AB8BFB89-CE2D-4FBD-B154-D827C82CE492}" type="presParOf" srcId="{9DB8F515-F58A-4F7D-A2DF-639D87CAE962}" destId="{5D53A5B9-A304-4B8C-A7D7-A4E4A294481B}" srcOrd="1" destOrd="0" presId="urn:microsoft.com/office/officeart/2009/3/layout/RandomtoResultProcess"/>
    <dgm:cxn modelId="{6FE05A55-8168-4A29-AA22-AB90BEBDFA4F}" type="presParOf" srcId="{269AB0B4-0CD8-4E66-A8CC-B830DA7CD901}" destId="{5946AB51-0251-4FEF-8513-C32C979F0E38}" srcOrd="4" destOrd="0" presId="urn:microsoft.com/office/officeart/2009/3/layout/RandomtoResultProcess"/>
    <dgm:cxn modelId="{662C4909-45A3-46BC-8C4E-37BC87D1FEA1}" type="presParOf" srcId="{5946AB51-0251-4FEF-8513-C32C979F0E38}" destId="{6BFA31C4-A422-4E5E-9032-C17DC7D70F42}" srcOrd="0" destOrd="0" presId="urn:microsoft.com/office/officeart/2009/3/layout/RandomtoResultProcess"/>
    <dgm:cxn modelId="{0DF4022F-A518-41AE-81AD-19FDD434F868}" type="presParOf" srcId="{5946AB51-0251-4FEF-8513-C32C979F0E38}" destId="{C8FD6EA2-FCF5-44A1-A80A-D0F45B23F032}" srcOrd="1" destOrd="0" presId="urn:microsoft.com/office/officeart/2009/3/layout/RandomtoResultProcess"/>
    <dgm:cxn modelId="{A53B109D-78DA-48B1-8782-63A974E61778}" type="presParOf" srcId="{5946AB51-0251-4FEF-8513-C32C979F0E38}" destId="{3838A5EA-761C-4F58-96D0-58C7DD212DBF}"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012E9F2-2249-466C-A612-DA3B142CE3E1}" type="doc">
      <dgm:prSet loTypeId="urn:microsoft.com/office/officeart/2005/8/layout/radial5" loCatId="relationship" qsTypeId="urn:microsoft.com/office/officeart/2005/8/quickstyle/simple5" qsCatId="simple" csTypeId="urn:microsoft.com/office/officeart/2005/8/colors/accent3_2" csCatId="accent3" phldr="1"/>
      <dgm:spPr/>
      <dgm:t>
        <a:bodyPr/>
        <a:lstStyle/>
        <a:p>
          <a:endParaRPr lang="fr-FR"/>
        </a:p>
      </dgm:t>
    </dgm:pt>
    <dgm:pt modelId="{ADECAB1D-EDB4-42FF-9B44-2E638D69166D}">
      <dgm:prSet phldrT="[Texte]"/>
      <dgm:spPr/>
      <dgm:t>
        <a:bodyPr/>
        <a:lstStyle/>
        <a:p>
          <a:r>
            <a:rPr lang="fr-FR" dirty="0" smtClean="0"/>
            <a:t>Amour Vrai</a:t>
          </a:r>
          <a:endParaRPr lang="fr-FR" dirty="0"/>
        </a:p>
      </dgm:t>
    </dgm:pt>
    <dgm:pt modelId="{79B6F6CF-4027-4664-A36A-9A32AAAC5D75}" type="parTrans" cxnId="{57719B2E-DE98-4693-B82A-29FD7290AA3B}">
      <dgm:prSet/>
      <dgm:spPr/>
      <dgm:t>
        <a:bodyPr/>
        <a:lstStyle/>
        <a:p>
          <a:endParaRPr lang="fr-FR"/>
        </a:p>
      </dgm:t>
    </dgm:pt>
    <dgm:pt modelId="{7C4C7E14-8C2D-4472-9434-329A67A9A604}" type="sibTrans" cxnId="{57719B2E-DE98-4693-B82A-29FD7290AA3B}">
      <dgm:prSet/>
      <dgm:spPr/>
      <dgm:t>
        <a:bodyPr/>
        <a:lstStyle/>
        <a:p>
          <a:endParaRPr lang="fr-FR"/>
        </a:p>
      </dgm:t>
    </dgm:pt>
    <dgm:pt modelId="{7708CEDF-3E1F-4931-B055-AA526EB0B905}">
      <dgm:prSet phldrT="[Texte]" custT="1"/>
      <dgm:spPr/>
      <dgm:t>
        <a:bodyPr/>
        <a:lstStyle/>
        <a:p>
          <a:r>
            <a:rPr lang="fr-FR" sz="2400" b="1" dirty="0" smtClean="0"/>
            <a:t>But</a:t>
          </a:r>
          <a:endParaRPr lang="fr-FR" sz="2400" b="1" dirty="0"/>
        </a:p>
      </dgm:t>
    </dgm:pt>
    <dgm:pt modelId="{A918766C-88B4-430B-AE1F-BCC9C7DB3901}" type="parTrans" cxnId="{5565FA37-9E4D-4442-94DA-862299ED7E69}">
      <dgm:prSet/>
      <dgm:spPr/>
      <dgm:t>
        <a:bodyPr/>
        <a:lstStyle/>
        <a:p>
          <a:endParaRPr lang="fr-FR"/>
        </a:p>
      </dgm:t>
    </dgm:pt>
    <dgm:pt modelId="{7FCA0D01-A27E-4E5E-AAF2-0EC920150DF5}" type="sibTrans" cxnId="{5565FA37-9E4D-4442-94DA-862299ED7E69}">
      <dgm:prSet/>
      <dgm:spPr/>
      <dgm:t>
        <a:bodyPr/>
        <a:lstStyle/>
        <a:p>
          <a:endParaRPr lang="fr-FR"/>
        </a:p>
      </dgm:t>
    </dgm:pt>
    <dgm:pt modelId="{CB4A8B2F-0316-48D1-8375-DA2BA2E7BC24}">
      <dgm:prSet phldrT="[Texte]"/>
      <dgm:spPr/>
      <dgm:t>
        <a:bodyPr/>
        <a:lstStyle/>
        <a:p>
          <a:r>
            <a:rPr lang="fr-FR" dirty="0" smtClean="0"/>
            <a:t>Concepts</a:t>
          </a:r>
        </a:p>
        <a:p>
          <a:r>
            <a:rPr lang="fr-FR" dirty="0" smtClean="0"/>
            <a:t>lois</a:t>
          </a:r>
          <a:endParaRPr lang="fr-FR" dirty="0"/>
        </a:p>
      </dgm:t>
    </dgm:pt>
    <dgm:pt modelId="{38A3851F-F9E0-42AF-95A3-E80F078F4AFE}" type="parTrans" cxnId="{B7AA15A5-27B5-4EE8-874C-87E459EC7700}">
      <dgm:prSet/>
      <dgm:spPr/>
      <dgm:t>
        <a:bodyPr/>
        <a:lstStyle/>
        <a:p>
          <a:endParaRPr lang="fr-FR"/>
        </a:p>
      </dgm:t>
    </dgm:pt>
    <dgm:pt modelId="{ADA0D998-191F-4547-9955-22BD91867B4B}" type="sibTrans" cxnId="{B7AA15A5-27B5-4EE8-874C-87E459EC7700}">
      <dgm:prSet/>
      <dgm:spPr/>
      <dgm:t>
        <a:bodyPr/>
        <a:lstStyle/>
        <a:p>
          <a:endParaRPr lang="fr-FR"/>
        </a:p>
      </dgm:t>
    </dgm:pt>
    <dgm:pt modelId="{EDEDBBD3-CBC5-47BA-95C2-D7C140228975}">
      <dgm:prSet phldrT="[Texte]"/>
      <dgm:spPr/>
      <dgm:t>
        <a:bodyPr/>
        <a:lstStyle/>
        <a:p>
          <a:r>
            <a:rPr lang="fr-FR" dirty="0" smtClean="0"/>
            <a:t>Idée</a:t>
          </a:r>
        </a:p>
        <a:p>
          <a:r>
            <a:rPr lang="fr-FR" dirty="0" smtClean="0"/>
            <a:t>plan</a:t>
          </a:r>
        </a:p>
        <a:p>
          <a:r>
            <a:rPr lang="fr-FR" dirty="0" smtClean="0"/>
            <a:t>design</a:t>
          </a:r>
          <a:endParaRPr lang="fr-FR" dirty="0"/>
        </a:p>
      </dgm:t>
    </dgm:pt>
    <dgm:pt modelId="{EB03D450-FFA8-4372-9891-36DA86AE3D0E}" type="parTrans" cxnId="{AEAA0472-2953-424C-AB09-B25E89FE1BD6}">
      <dgm:prSet/>
      <dgm:spPr/>
      <dgm:t>
        <a:bodyPr/>
        <a:lstStyle/>
        <a:p>
          <a:endParaRPr lang="fr-FR"/>
        </a:p>
      </dgm:t>
    </dgm:pt>
    <dgm:pt modelId="{7C982444-0862-4449-877A-8D7F459D9F9E}" type="sibTrans" cxnId="{AEAA0472-2953-424C-AB09-B25E89FE1BD6}">
      <dgm:prSet/>
      <dgm:spPr/>
      <dgm:t>
        <a:bodyPr/>
        <a:lstStyle/>
        <a:p>
          <a:endParaRPr lang="fr-FR"/>
        </a:p>
      </dgm:t>
    </dgm:pt>
    <dgm:pt modelId="{A01F6E07-34EE-4070-B57B-DCA0A83D3A59}">
      <dgm:prSet phldrT="[Texte]"/>
      <dgm:spPr/>
      <dgm:t>
        <a:bodyPr/>
        <a:lstStyle/>
        <a:p>
          <a:r>
            <a:rPr lang="fr-FR" dirty="0" smtClean="0"/>
            <a:t>Émotion</a:t>
          </a:r>
        </a:p>
        <a:p>
          <a:r>
            <a:rPr lang="fr-FR" dirty="0" smtClean="0"/>
            <a:t>Intellect</a:t>
          </a:r>
          <a:endParaRPr lang="fr-FR" dirty="0"/>
        </a:p>
      </dgm:t>
    </dgm:pt>
    <dgm:pt modelId="{438B95A6-575C-4E8D-BD03-2CD8EA14C636}" type="parTrans" cxnId="{79FB540D-C30D-402A-AF4D-C5B9C5BD31AC}">
      <dgm:prSet/>
      <dgm:spPr/>
      <dgm:t>
        <a:bodyPr/>
        <a:lstStyle/>
        <a:p>
          <a:endParaRPr lang="fr-FR"/>
        </a:p>
      </dgm:t>
    </dgm:pt>
    <dgm:pt modelId="{58731CD5-E8EA-4FD6-A8F9-9E68525FA976}" type="sibTrans" cxnId="{79FB540D-C30D-402A-AF4D-C5B9C5BD31AC}">
      <dgm:prSet/>
      <dgm:spPr/>
      <dgm:t>
        <a:bodyPr/>
        <a:lstStyle/>
        <a:p>
          <a:endParaRPr lang="fr-FR"/>
        </a:p>
      </dgm:t>
    </dgm:pt>
    <dgm:pt modelId="{C2878C43-9B63-491E-AB87-BE1FB25BB834}" type="pres">
      <dgm:prSet presAssocID="{4012E9F2-2249-466C-A612-DA3B142CE3E1}" presName="Name0" presStyleCnt="0">
        <dgm:presLayoutVars>
          <dgm:chMax val="1"/>
          <dgm:dir/>
          <dgm:animLvl val="ctr"/>
          <dgm:resizeHandles val="exact"/>
        </dgm:presLayoutVars>
      </dgm:prSet>
      <dgm:spPr/>
      <dgm:t>
        <a:bodyPr/>
        <a:lstStyle/>
        <a:p>
          <a:endParaRPr lang="fr-FR"/>
        </a:p>
      </dgm:t>
    </dgm:pt>
    <dgm:pt modelId="{8BF2845B-6E52-4841-840B-959127E369D6}" type="pres">
      <dgm:prSet presAssocID="{ADECAB1D-EDB4-42FF-9B44-2E638D69166D}" presName="centerShape" presStyleLbl="node0" presStyleIdx="0" presStyleCnt="1"/>
      <dgm:spPr/>
      <dgm:t>
        <a:bodyPr/>
        <a:lstStyle/>
        <a:p>
          <a:endParaRPr lang="fr-FR"/>
        </a:p>
      </dgm:t>
    </dgm:pt>
    <dgm:pt modelId="{90A18EA5-95D5-4E69-9470-07266E4A3565}" type="pres">
      <dgm:prSet presAssocID="{A918766C-88B4-430B-AE1F-BCC9C7DB3901}" presName="parTrans" presStyleLbl="sibTrans2D1" presStyleIdx="0" presStyleCnt="4"/>
      <dgm:spPr/>
      <dgm:t>
        <a:bodyPr/>
        <a:lstStyle/>
        <a:p>
          <a:endParaRPr lang="fr-FR"/>
        </a:p>
      </dgm:t>
    </dgm:pt>
    <dgm:pt modelId="{D3B9CAF9-CE93-461B-B9A1-5C9FFFF09A73}" type="pres">
      <dgm:prSet presAssocID="{A918766C-88B4-430B-AE1F-BCC9C7DB3901}" presName="connectorText" presStyleLbl="sibTrans2D1" presStyleIdx="0" presStyleCnt="4"/>
      <dgm:spPr/>
      <dgm:t>
        <a:bodyPr/>
        <a:lstStyle/>
        <a:p>
          <a:endParaRPr lang="fr-FR"/>
        </a:p>
      </dgm:t>
    </dgm:pt>
    <dgm:pt modelId="{05666C0D-9683-4087-8640-F38C7FD29B7E}" type="pres">
      <dgm:prSet presAssocID="{7708CEDF-3E1F-4931-B055-AA526EB0B905}" presName="node" presStyleLbl="node1" presStyleIdx="0" presStyleCnt="4">
        <dgm:presLayoutVars>
          <dgm:bulletEnabled val="1"/>
        </dgm:presLayoutVars>
      </dgm:prSet>
      <dgm:spPr/>
      <dgm:t>
        <a:bodyPr/>
        <a:lstStyle/>
        <a:p>
          <a:endParaRPr lang="fr-FR"/>
        </a:p>
      </dgm:t>
    </dgm:pt>
    <dgm:pt modelId="{9504DD71-E7AA-4B19-A6C2-20CF33386B0D}" type="pres">
      <dgm:prSet presAssocID="{38A3851F-F9E0-42AF-95A3-E80F078F4AFE}" presName="parTrans" presStyleLbl="sibTrans2D1" presStyleIdx="1" presStyleCnt="4"/>
      <dgm:spPr/>
      <dgm:t>
        <a:bodyPr/>
        <a:lstStyle/>
        <a:p>
          <a:endParaRPr lang="fr-FR"/>
        </a:p>
      </dgm:t>
    </dgm:pt>
    <dgm:pt modelId="{E84946F4-8DF3-43B3-9D7F-25F4D1D072C7}" type="pres">
      <dgm:prSet presAssocID="{38A3851F-F9E0-42AF-95A3-E80F078F4AFE}" presName="connectorText" presStyleLbl="sibTrans2D1" presStyleIdx="1" presStyleCnt="4"/>
      <dgm:spPr/>
      <dgm:t>
        <a:bodyPr/>
        <a:lstStyle/>
        <a:p>
          <a:endParaRPr lang="fr-FR"/>
        </a:p>
      </dgm:t>
    </dgm:pt>
    <dgm:pt modelId="{14CC5556-C978-4541-B4F6-D9EC33F3854E}" type="pres">
      <dgm:prSet presAssocID="{CB4A8B2F-0316-48D1-8375-DA2BA2E7BC24}" presName="node" presStyleLbl="node1" presStyleIdx="1" presStyleCnt="4">
        <dgm:presLayoutVars>
          <dgm:bulletEnabled val="1"/>
        </dgm:presLayoutVars>
      </dgm:prSet>
      <dgm:spPr/>
      <dgm:t>
        <a:bodyPr/>
        <a:lstStyle/>
        <a:p>
          <a:endParaRPr lang="fr-FR"/>
        </a:p>
      </dgm:t>
    </dgm:pt>
    <dgm:pt modelId="{8295C355-59BA-4391-863F-BA9DFEAA8D47}" type="pres">
      <dgm:prSet presAssocID="{EB03D450-FFA8-4372-9891-36DA86AE3D0E}" presName="parTrans" presStyleLbl="sibTrans2D1" presStyleIdx="2" presStyleCnt="4"/>
      <dgm:spPr/>
      <dgm:t>
        <a:bodyPr/>
        <a:lstStyle/>
        <a:p>
          <a:endParaRPr lang="fr-FR"/>
        </a:p>
      </dgm:t>
    </dgm:pt>
    <dgm:pt modelId="{FF943281-1471-4CC5-9DFC-01F364354EC9}" type="pres">
      <dgm:prSet presAssocID="{EB03D450-FFA8-4372-9891-36DA86AE3D0E}" presName="connectorText" presStyleLbl="sibTrans2D1" presStyleIdx="2" presStyleCnt="4"/>
      <dgm:spPr/>
      <dgm:t>
        <a:bodyPr/>
        <a:lstStyle/>
        <a:p>
          <a:endParaRPr lang="fr-FR"/>
        </a:p>
      </dgm:t>
    </dgm:pt>
    <dgm:pt modelId="{75087B27-6F88-43C5-A64A-7BD2E5C93DC3}" type="pres">
      <dgm:prSet presAssocID="{EDEDBBD3-CBC5-47BA-95C2-D7C140228975}" presName="node" presStyleLbl="node1" presStyleIdx="2" presStyleCnt="4">
        <dgm:presLayoutVars>
          <dgm:bulletEnabled val="1"/>
        </dgm:presLayoutVars>
      </dgm:prSet>
      <dgm:spPr/>
      <dgm:t>
        <a:bodyPr/>
        <a:lstStyle/>
        <a:p>
          <a:endParaRPr lang="fr-FR"/>
        </a:p>
      </dgm:t>
    </dgm:pt>
    <dgm:pt modelId="{0CCC13AF-9225-4997-8660-B3FDFE740DD5}" type="pres">
      <dgm:prSet presAssocID="{438B95A6-575C-4E8D-BD03-2CD8EA14C636}" presName="parTrans" presStyleLbl="sibTrans2D1" presStyleIdx="3" presStyleCnt="4"/>
      <dgm:spPr/>
      <dgm:t>
        <a:bodyPr/>
        <a:lstStyle/>
        <a:p>
          <a:endParaRPr lang="fr-FR"/>
        </a:p>
      </dgm:t>
    </dgm:pt>
    <dgm:pt modelId="{0B17E0D4-614E-40E1-8230-8BDB982DE27D}" type="pres">
      <dgm:prSet presAssocID="{438B95A6-575C-4E8D-BD03-2CD8EA14C636}" presName="connectorText" presStyleLbl="sibTrans2D1" presStyleIdx="3" presStyleCnt="4"/>
      <dgm:spPr/>
      <dgm:t>
        <a:bodyPr/>
        <a:lstStyle/>
        <a:p>
          <a:endParaRPr lang="fr-FR"/>
        </a:p>
      </dgm:t>
    </dgm:pt>
    <dgm:pt modelId="{4CB97160-37D5-4B04-A461-C2451B455EBE}" type="pres">
      <dgm:prSet presAssocID="{A01F6E07-34EE-4070-B57B-DCA0A83D3A59}" presName="node" presStyleLbl="node1" presStyleIdx="3" presStyleCnt="4">
        <dgm:presLayoutVars>
          <dgm:bulletEnabled val="1"/>
        </dgm:presLayoutVars>
      </dgm:prSet>
      <dgm:spPr/>
      <dgm:t>
        <a:bodyPr/>
        <a:lstStyle/>
        <a:p>
          <a:endParaRPr lang="fr-FR"/>
        </a:p>
      </dgm:t>
    </dgm:pt>
  </dgm:ptLst>
  <dgm:cxnLst>
    <dgm:cxn modelId="{2D12CD3A-A026-4160-A038-F39F10442373}" type="presOf" srcId="{A918766C-88B4-430B-AE1F-BCC9C7DB3901}" destId="{D3B9CAF9-CE93-461B-B9A1-5C9FFFF09A73}" srcOrd="1" destOrd="0" presId="urn:microsoft.com/office/officeart/2005/8/layout/radial5"/>
    <dgm:cxn modelId="{57719B2E-DE98-4693-B82A-29FD7290AA3B}" srcId="{4012E9F2-2249-466C-A612-DA3B142CE3E1}" destId="{ADECAB1D-EDB4-42FF-9B44-2E638D69166D}" srcOrd="0" destOrd="0" parTransId="{79B6F6CF-4027-4664-A36A-9A32AAAC5D75}" sibTransId="{7C4C7E14-8C2D-4472-9434-329A67A9A604}"/>
    <dgm:cxn modelId="{5565FA37-9E4D-4442-94DA-862299ED7E69}" srcId="{ADECAB1D-EDB4-42FF-9B44-2E638D69166D}" destId="{7708CEDF-3E1F-4931-B055-AA526EB0B905}" srcOrd="0" destOrd="0" parTransId="{A918766C-88B4-430B-AE1F-BCC9C7DB3901}" sibTransId="{7FCA0D01-A27E-4E5E-AAF2-0EC920150DF5}"/>
    <dgm:cxn modelId="{79FB540D-C30D-402A-AF4D-C5B9C5BD31AC}" srcId="{ADECAB1D-EDB4-42FF-9B44-2E638D69166D}" destId="{A01F6E07-34EE-4070-B57B-DCA0A83D3A59}" srcOrd="3" destOrd="0" parTransId="{438B95A6-575C-4E8D-BD03-2CD8EA14C636}" sibTransId="{58731CD5-E8EA-4FD6-A8F9-9E68525FA976}"/>
    <dgm:cxn modelId="{1A546585-4FCF-44A4-831B-E3DA655A7492}" type="presOf" srcId="{4012E9F2-2249-466C-A612-DA3B142CE3E1}" destId="{C2878C43-9B63-491E-AB87-BE1FB25BB834}" srcOrd="0" destOrd="0" presId="urn:microsoft.com/office/officeart/2005/8/layout/radial5"/>
    <dgm:cxn modelId="{AFE0EC2E-D1F5-4F0D-85B8-5AE7732526C7}" type="presOf" srcId="{EB03D450-FFA8-4372-9891-36DA86AE3D0E}" destId="{FF943281-1471-4CC5-9DFC-01F364354EC9}" srcOrd="1" destOrd="0" presId="urn:microsoft.com/office/officeart/2005/8/layout/radial5"/>
    <dgm:cxn modelId="{3E119538-0DD9-49F2-9942-00D0C27D67A8}" type="presOf" srcId="{438B95A6-575C-4E8D-BD03-2CD8EA14C636}" destId="{0B17E0D4-614E-40E1-8230-8BDB982DE27D}" srcOrd="1" destOrd="0" presId="urn:microsoft.com/office/officeart/2005/8/layout/radial5"/>
    <dgm:cxn modelId="{14A7584A-D0AD-49F4-8354-027166801749}" type="presOf" srcId="{A918766C-88B4-430B-AE1F-BCC9C7DB3901}" destId="{90A18EA5-95D5-4E69-9470-07266E4A3565}" srcOrd="0" destOrd="0" presId="urn:microsoft.com/office/officeart/2005/8/layout/radial5"/>
    <dgm:cxn modelId="{FB65EB1E-D3E3-49D9-AC24-130CEA277521}" type="presOf" srcId="{EB03D450-FFA8-4372-9891-36DA86AE3D0E}" destId="{8295C355-59BA-4391-863F-BA9DFEAA8D47}" srcOrd="0" destOrd="0" presId="urn:microsoft.com/office/officeart/2005/8/layout/radial5"/>
    <dgm:cxn modelId="{4FBBF9E7-76DE-4002-8A14-8181EA01EDDC}" type="presOf" srcId="{ADECAB1D-EDB4-42FF-9B44-2E638D69166D}" destId="{8BF2845B-6E52-4841-840B-959127E369D6}" srcOrd="0" destOrd="0" presId="urn:microsoft.com/office/officeart/2005/8/layout/radial5"/>
    <dgm:cxn modelId="{159830C4-8A31-44B9-A5D8-4910247C57C9}" type="presOf" srcId="{EDEDBBD3-CBC5-47BA-95C2-D7C140228975}" destId="{75087B27-6F88-43C5-A64A-7BD2E5C93DC3}" srcOrd="0" destOrd="0" presId="urn:microsoft.com/office/officeart/2005/8/layout/radial5"/>
    <dgm:cxn modelId="{590A237B-DC79-41D5-B2C8-8115C042EF58}" type="presOf" srcId="{A01F6E07-34EE-4070-B57B-DCA0A83D3A59}" destId="{4CB97160-37D5-4B04-A461-C2451B455EBE}" srcOrd="0" destOrd="0" presId="urn:microsoft.com/office/officeart/2005/8/layout/radial5"/>
    <dgm:cxn modelId="{620EC621-C40D-4F05-8225-06657BBD922A}" type="presOf" srcId="{CB4A8B2F-0316-48D1-8375-DA2BA2E7BC24}" destId="{14CC5556-C978-4541-B4F6-D9EC33F3854E}" srcOrd="0" destOrd="0" presId="urn:microsoft.com/office/officeart/2005/8/layout/radial5"/>
    <dgm:cxn modelId="{B7AA15A5-27B5-4EE8-874C-87E459EC7700}" srcId="{ADECAB1D-EDB4-42FF-9B44-2E638D69166D}" destId="{CB4A8B2F-0316-48D1-8375-DA2BA2E7BC24}" srcOrd="1" destOrd="0" parTransId="{38A3851F-F9E0-42AF-95A3-E80F078F4AFE}" sibTransId="{ADA0D998-191F-4547-9955-22BD91867B4B}"/>
    <dgm:cxn modelId="{E4ECD1A6-98DB-49BE-B81C-C461BF8AD2B5}" type="presOf" srcId="{38A3851F-F9E0-42AF-95A3-E80F078F4AFE}" destId="{E84946F4-8DF3-43B3-9D7F-25F4D1D072C7}" srcOrd="1" destOrd="0" presId="urn:microsoft.com/office/officeart/2005/8/layout/radial5"/>
    <dgm:cxn modelId="{FD1B22A5-9F91-419A-AA16-607DDAE534CB}" type="presOf" srcId="{7708CEDF-3E1F-4931-B055-AA526EB0B905}" destId="{05666C0D-9683-4087-8640-F38C7FD29B7E}" srcOrd="0" destOrd="0" presId="urn:microsoft.com/office/officeart/2005/8/layout/radial5"/>
    <dgm:cxn modelId="{0A34B506-C25D-4297-B933-CC219A352C98}" type="presOf" srcId="{38A3851F-F9E0-42AF-95A3-E80F078F4AFE}" destId="{9504DD71-E7AA-4B19-A6C2-20CF33386B0D}" srcOrd="0" destOrd="0" presId="urn:microsoft.com/office/officeart/2005/8/layout/radial5"/>
    <dgm:cxn modelId="{AEAA0472-2953-424C-AB09-B25E89FE1BD6}" srcId="{ADECAB1D-EDB4-42FF-9B44-2E638D69166D}" destId="{EDEDBBD3-CBC5-47BA-95C2-D7C140228975}" srcOrd="2" destOrd="0" parTransId="{EB03D450-FFA8-4372-9891-36DA86AE3D0E}" sibTransId="{7C982444-0862-4449-877A-8D7F459D9F9E}"/>
    <dgm:cxn modelId="{25B1E453-8303-47B7-8874-A268589A3616}" type="presOf" srcId="{438B95A6-575C-4E8D-BD03-2CD8EA14C636}" destId="{0CCC13AF-9225-4997-8660-B3FDFE740DD5}" srcOrd="0" destOrd="0" presId="urn:microsoft.com/office/officeart/2005/8/layout/radial5"/>
    <dgm:cxn modelId="{90CF1E4A-1D0E-45D7-8404-72BD698682B6}" type="presParOf" srcId="{C2878C43-9B63-491E-AB87-BE1FB25BB834}" destId="{8BF2845B-6E52-4841-840B-959127E369D6}" srcOrd="0" destOrd="0" presId="urn:microsoft.com/office/officeart/2005/8/layout/radial5"/>
    <dgm:cxn modelId="{60DEC6C7-B93A-49B4-BA04-96C4B276D28A}" type="presParOf" srcId="{C2878C43-9B63-491E-AB87-BE1FB25BB834}" destId="{90A18EA5-95D5-4E69-9470-07266E4A3565}" srcOrd="1" destOrd="0" presId="urn:microsoft.com/office/officeart/2005/8/layout/radial5"/>
    <dgm:cxn modelId="{92D5D6D5-9E1D-4A49-A305-28681E006253}" type="presParOf" srcId="{90A18EA5-95D5-4E69-9470-07266E4A3565}" destId="{D3B9CAF9-CE93-461B-B9A1-5C9FFFF09A73}" srcOrd="0" destOrd="0" presId="urn:microsoft.com/office/officeart/2005/8/layout/radial5"/>
    <dgm:cxn modelId="{C99D6895-3C26-4297-9008-0054F3A8A972}" type="presParOf" srcId="{C2878C43-9B63-491E-AB87-BE1FB25BB834}" destId="{05666C0D-9683-4087-8640-F38C7FD29B7E}" srcOrd="2" destOrd="0" presId="urn:microsoft.com/office/officeart/2005/8/layout/radial5"/>
    <dgm:cxn modelId="{24C9BD47-8FB1-4576-A9B6-35AB87A41006}" type="presParOf" srcId="{C2878C43-9B63-491E-AB87-BE1FB25BB834}" destId="{9504DD71-E7AA-4B19-A6C2-20CF33386B0D}" srcOrd="3" destOrd="0" presId="urn:microsoft.com/office/officeart/2005/8/layout/radial5"/>
    <dgm:cxn modelId="{1701370E-3043-48D7-99C3-F6B62CDF9361}" type="presParOf" srcId="{9504DD71-E7AA-4B19-A6C2-20CF33386B0D}" destId="{E84946F4-8DF3-43B3-9D7F-25F4D1D072C7}" srcOrd="0" destOrd="0" presId="urn:microsoft.com/office/officeart/2005/8/layout/radial5"/>
    <dgm:cxn modelId="{93DDDC8D-8AF6-42C1-A3F5-5D1F26709283}" type="presParOf" srcId="{C2878C43-9B63-491E-AB87-BE1FB25BB834}" destId="{14CC5556-C978-4541-B4F6-D9EC33F3854E}" srcOrd="4" destOrd="0" presId="urn:microsoft.com/office/officeart/2005/8/layout/radial5"/>
    <dgm:cxn modelId="{0CE792B3-9290-417B-BFDA-2472EC79B061}" type="presParOf" srcId="{C2878C43-9B63-491E-AB87-BE1FB25BB834}" destId="{8295C355-59BA-4391-863F-BA9DFEAA8D47}" srcOrd="5" destOrd="0" presId="urn:microsoft.com/office/officeart/2005/8/layout/radial5"/>
    <dgm:cxn modelId="{E4994462-5C98-4380-9470-3D423E40BBBA}" type="presParOf" srcId="{8295C355-59BA-4391-863F-BA9DFEAA8D47}" destId="{FF943281-1471-4CC5-9DFC-01F364354EC9}" srcOrd="0" destOrd="0" presId="urn:microsoft.com/office/officeart/2005/8/layout/radial5"/>
    <dgm:cxn modelId="{E53770E4-2D3A-49EB-A5DE-6EE0777FBA24}" type="presParOf" srcId="{C2878C43-9B63-491E-AB87-BE1FB25BB834}" destId="{75087B27-6F88-43C5-A64A-7BD2E5C93DC3}" srcOrd="6" destOrd="0" presId="urn:microsoft.com/office/officeart/2005/8/layout/radial5"/>
    <dgm:cxn modelId="{5A9C7220-5E23-4D19-883F-69CE3D00E42C}" type="presParOf" srcId="{C2878C43-9B63-491E-AB87-BE1FB25BB834}" destId="{0CCC13AF-9225-4997-8660-B3FDFE740DD5}" srcOrd="7" destOrd="0" presId="urn:microsoft.com/office/officeart/2005/8/layout/radial5"/>
    <dgm:cxn modelId="{7CDFA8AE-67DA-43CF-97A0-192D737EA357}" type="presParOf" srcId="{0CCC13AF-9225-4997-8660-B3FDFE740DD5}" destId="{0B17E0D4-614E-40E1-8230-8BDB982DE27D}" srcOrd="0" destOrd="0" presId="urn:microsoft.com/office/officeart/2005/8/layout/radial5"/>
    <dgm:cxn modelId="{63FE22A9-8FFB-4B9B-9EA5-09E91168E1AB}" type="presParOf" srcId="{C2878C43-9B63-491E-AB87-BE1FB25BB834}" destId="{4CB97160-37D5-4B04-A461-C2451B455EBE}" srcOrd="8" destOrd="0" presId="urn:microsoft.com/office/officeart/2005/8/layout/radial5"/>
  </dgm:cxnLst>
  <dgm:bg>
    <a:solidFill>
      <a:schemeClr val="accent3">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012E9F2-2249-466C-A612-DA3B142CE3E1}" type="doc">
      <dgm:prSet loTypeId="urn:microsoft.com/office/officeart/2005/8/layout/radial5" loCatId="relationship" qsTypeId="urn:microsoft.com/office/officeart/2005/8/quickstyle/3d2" qsCatId="3D" csTypeId="urn:microsoft.com/office/officeart/2005/8/colors/accent2_2" csCatId="accent2" phldr="1"/>
      <dgm:spPr/>
      <dgm:t>
        <a:bodyPr/>
        <a:lstStyle/>
        <a:p>
          <a:endParaRPr lang="fr-FR"/>
        </a:p>
      </dgm:t>
    </dgm:pt>
    <dgm:pt modelId="{ADECAB1D-EDB4-42FF-9B44-2E638D69166D}">
      <dgm:prSet phldrT="[Texte]"/>
      <dgm:spPr/>
      <dgm:t>
        <a:bodyPr/>
        <a:lstStyle/>
        <a:p>
          <a:r>
            <a:rPr lang="fr-FR" dirty="0" smtClean="0"/>
            <a:t>Amour Vrai</a:t>
          </a:r>
          <a:endParaRPr lang="fr-FR" dirty="0"/>
        </a:p>
      </dgm:t>
    </dgm:pt>
    <dgm:pt modelId="{79B6F6CF-4027-4664-A36A-9A32AAAC5D75}" type="parTrans" cxnId="{57719B2E-DE98-4693-B82A-29FD7290AA3B}">
      <dgm:prSet/>
      <dgm:spPr/>
      <dgm:t>
        <a:bodyPr/>
        <a:lstStyle/>
        <a:p>
          <a:endParaRPr lang="fr-FR"/>
        </a:p>
      </dgm:t>
    </dgm:pt>
    <dgm:pt modelId="{7C4C7E14-8C2D-4472-9434-329A67A9A604}" type="sibTrans" cxnId="{57719B2E-DE98-4693-B82A-29FD7290AA3B}">
      <dgm:prSet/>
      <dgm:spPr/>
      <dgm:t>
        <a:bodyPr/>
        <a:lstStyle/>
        <a:p>
          <a:endParaRPr lang="fr-FR"/>
        </a:p>
      </dgm:t>
    </dgm:pt>
    <dgm:pt modelId="{7708CEDF-3E1F-4931-B055-AA526EB0B905}">
      <dgm:prSet phldrT="[Texte]" custT="1"/>
      <dgm:spPr/>
      <dgm:t>
        <a:bodyPr/>
        <a:lstStyle/>
        <a:p>
          <a:r>
            <a:rPr lang="fr-FR" sz="2400" b="1" dirty="0" smtClean="0"/>
            <a:t>But</a:t>
          </a:r>
          <a:endParaRPr lang="fr-FR" sz="2400" b="1" dirty="0"/>
        </a:p>
      </dgm:t>
    </dgm:pt>
    <dgm:pt modelId="{A918766C-88B4-430B-AE1F-BCC9C7DB3901}" type="parTrans" cxnId="{5565FA37-9E4D-4442-94DA-862299ED7E69}">
      <dgm:prSet/>
      <dgm:spPr/>
      <dgm:t>
        <a:bodyPr/>
        <a:lstStyle/>
        <a:p>
          <a:endParaRPr lang="fr-FR"/>
        </a:p>
      </dgm:t>
    </dgm:pt>
    <dgm:pt modelId="{7FCA0D01-A27E-4E5E-AAF2-0EC920150DF5}" type="sibTrans" cxnId="{5565FA37-9E4D-4442-94DA-862299ED7E69}">
      <dgm:prSet/>
      <dgm:spPr/>
      <dgm:t>
        <a:bodyPr/>
        <a:lstStyle/>
        <a:p>
          <a:endParaRPr lang="fr-FR"/>
        </a:p>
      </dgm:t>
    </dgm:pt>
    <dgm:pt modelId="{CB4A8B2F-0316-48D1-8375-DA2BA2E7BC24}">
      <dgm:prSet phldrT="[Texte]"/>
      <dgm:spPr/>
      <dgm:t>
        <a:bodyPr/>
        <a:lstStyle/>
        <a:p>
          <a:r>
            <a:rPr lang="fr-FR" dirty="0" smtClean="0"/>
            <a:t>Matériau</a:t>
          </a:r>
        </a:p>
        <a:p>
          <a:r>
            <a:rPr lang="fr-FR" dirty="0" smtClean="0"/>
            <a:t>(Objet)</a:t>
          </a:r>
          <a:endParaRPr lang="fr-FR" dirty="0"/>
        </a:p>
      </dgm:t>
    </dgm:pt>
    <dgm:pt modelId="{38A3851F-F9E0-42AF-95A3-E80F078F4AFE}" type="parTrans" cxnId="{B7AA15A5-27B5-4EE8-874C-87E459EC7700}">
      <dgm:prSet/>
      <dgm:spPr/>
      <dgm:t>
        <a:bodyPr/>
        <a:lstStyle/>
        <a:p>
          <a:endParaRPr lang="fr-FR"/>
        </a:p>
      </dgm:t>
    </dgm:pt>
    <dgm:pt modelId="{ADA0D998-191F-4547-9955-22BD91867B4B}" type="sibTrans" cxnId="{B7AA15A5-27B5-4EE8-874C-87E459EC7700}">
      <dgm:prSet/>
      <dgm:spPr/>
      <dgm:t>
        <a:bodyPr/>
        <a:lstStyle/>
        <a:p>
          <a:endParaRPr lang="fr-FR"/>
        </a:p>
      </dgm:t>
    </dgm:pt>
    <dgm:pt modelId="{EDEDBBD3-CBC5-47BA-95C2-D7C140228975}">
      <dgm:prSet phldrT="[Texte]"/>
      <dgm:spPr/>
      <dgm:t>
        <a:bodyPr/>
        <a:lstStyle/>
        <a:p>
          <a:r>
            <a:rPr lang="fr-FR" dirty="0" smtClean="0"/>
            <a:t>Œuvre</a:t>
          </a:r>
        </a:p>
        <a:p>
          <a:r>
            <a:rPr lang="fr-FR" dirty="0" smtClean="0"/>
            <a:t>Objet</a:t>
          </a:r>
          <a:endParaRPr lang="fr-FR" dirty="0"/>
        </a:p>
      </dgm:t>
    </dgm:pt>
    <dgm:pt modelId="{EB03D450-FFA8-4372-9891-36DA86AE3D0E}" type="parTrans" cxnId="{AEAA0472-2953-424C-AB09-B25E89FE1BD6}">
      <dgm:prSet/>
      <dgm:spPr/>
      <dgm:t>
        <a:bodyPr/>
        <a:lstStyle/>
        <a:p>
          <a:endParaRPr lang="fr-FR"/>
        </a:p>
      </dgm:t>
    </dgm:pt>
    <dgm:pt modelId="{7C982444-0862-4449-877A-8D7F459D9F9E}" type="sibTrans" cxnId="{AEAA0472-2953-424C-AB09-B25E89FE1BD6}">
      <dgm:prSet/>
      <dgm:spPr/>
      <dgm:t>
        <a:bodyPr/>
        <a:lstStyle/>
        <a:p>
          <a:endParaRPr lang="fr-FR"/>
        </a:p>
      </dgm:t>
    </dgm:pt>
    <dgm:pt modelId="{A01F6E07-34EE-4070-B57B-DCA0A83D3A59}">
      <dgm:prSet phldrT="[Texte]"/>
      <dgm:spPr/>
      <dgm:t>
        <a:bodyPr/>
        <a:lstStyle/>
        <a:p>
          <a:r>
            <a:rPr lang="fr-FR" dirty="0" smtClean="0"/>
            <a:t>Idée</a:t>
          </a:r>
        </a:p>
        <a:p>
          <a:r>
            <a:rPr lang="fr-FR" dirty="0" smtClean="0"/>
            <a:t>(Sujet)</a:t>
          </a:r>
          <a:endParaRPr lang="fr-FR" dirty="0"/>
        </a:p>
      </dgm:t>
    </dgm:pt>
    <dgm:pt modelId="{438B95A6-575C-4E8D-BD03-2CD8EA14C636}" type="parTrans" cxnId="{79FB540D-C30D-402A-AF4D-C5B9C5BD31AC}">
      <dgm:prSet/>
      <dgm:spPr/>
      <dgm:t>
        <a:bodyPr/>
        <a:lstStyle/>
        <a:p>
          <a:endParaRPr lang="fr-FR"/>
        </a:p>
      </dgm:t>
    </dgm:pt>
    <dgm:pt modelId="{58731CD5-E8EA-4FD6-A8F9-9E68525FA976}" type="sibTrans" cxnId="{79FB540D-C30D-402A-AF4D-C5B9C5BD31AC}">
      <dgm:prSet/>
      <dgm:spPr/>
      <dgm:t>
        <a:bodyPr/>
        <a:lstStyle/>
        <a:p>
          <a:endParaRPr lang="fr-FR"/>
        </a:p>
      </dgm:t>
    </dgm:pt>
    <dgm:pt modelId="{C2878C43-9B63-491E-AB87-BE1FB25BB834}" type="pres">
      <dgm:prSet presAssocID="{4012E9F2-2249-466C-A612-DA3B142CE3E1}" presName="Name0" presStyleCnt="0">
        <dgm:presLayoutVars>
          <dgm:chMax val="1"/>
          <dgm:dir/>
          <dgm:animLvl val="ctr"/>
          <dgm:resizeHandles val="exact"/>
        </dgm:presLayoutVars>
      </dgm:prSet>
      <dgm:spPr/>
      <dgm:t>
        <a:bodyPr/>
        <a:lstStyle/>
        <a:p>
          <a:endParaRPr lang="fr-FR"/>
        </a:p>
      </dgm:t>
    </dgm:pt>
    <dgm:pt modelId="{8BF2845B-6E52-4841-840B-959127E369D6}" type="pres">
      <dgm:prSet presAssocID="{ADECAB1D-EDB4-42FF-9B44-2E638D69166D}" presName="centerShape" presStyleLbl="node0" presStyleIdx="0" presStyleCnt="1"/>
      <dgm:spPr/>
      <dgm:t>
        <a:bodyPr/>
        <a:lstStyle/>
        <a:p>
          <a:endParaRPr lang="fr-FR"/>
        </a:p>
      </dgm:t>
    </dgm:pt>
    <dgm:pt modelId="{90A18EA5-95D5-4E69-9470-07266E4A3565}" type="pres">
      <dgm:prSet presAssocID="{A918766C-88B4-430B-AE1F-BCC9C7DB3901}" presName="parTrans" presStyleLbl="sibTrans2D1" presStyleIdx="0" presStyleCnt="4"/>
      <dgm:spPr/>
      <dgm:t>
        <a:bodyPr/>
        <a:lstStyle/>
        <a:p>
          <a:endParaRPr lang="fr-FR"/>
        </a:p>
      </dgm:t>
    </dgm:pt>
    <dgm:pt modelId="{D3B9CAF9-CE93-461B-B9A1-5C9FFFF09A73}" type="pres">
      <dgm:prSet presAssocID="{A918766C-88B4-430B-AE1F-BCC9C7DB3901}" presName="connectorText" presStyleLbl="sibTrans2D1" presStyleIdx="0" presStyleCnt="4"/>
      <dgm:spPr/>
      <dgm:t>
        <a:bodyPr/>
        <a:lstStyle/>
        <a:p>
          <a:endParaRPr lang="fr-FR"/>
        </a:p>
      </dgm:t>
    </dgm:pt>
    <dgm:pt modelId="{05666C0D-9683-4087-8640-F38C7FD29B7E}" type="pres">
      <dgm:prSet presAssocID="{7708CEDF-3E1F-4931-B055-AA526EB0B905}" presName="node" presStyleLbl="node1" presStyleIdx="0" presStyleCnt="4">
        <dgm:presLayoutVars>
          <dgm:bulletEnabled val="1"/>
        </dgm:presLayoutVars>
      </dgm:prSet>
      <dgm:spPr/>
      <dgm:t>
        <a:bodyPr/>
        <a:lstStyle/>
        <a:p>
          <a:endParaRPr lang="fr-FR"/>
        </a:p>
      </dgm:t>
    </dgm:pt>
    <dgm:pt modelId="{9504DD71-E7AA-4B19-A6C2-20CF33386B0D}" type="pres">
      <dgm:prSet presAssocID="{38A3851F-F9E0-42AF-95A3-E80F078F4AFE}" presName="parTrans" presStyleLbl="sibTrans2D1" presStyleIdx="1" presStyleCnt="4"/>
      <dgm:spPr/>
      <dgm:t>
        <a:bodyPr/>
        <a:lstStyle/>
        <a:p>
          <a:endParaRPr lang="fr-FR"/>
        </a:p>
      </dgm:t>
    </dgm:pt>
    <dgm:pt modelId="{E84946F4-8DF3-43B3-9D7F-25F4D1D072C7}" type="pres">
      <dgm:prSet presAssocID="{38A3851F-F9E0-42AF-95A3-E80F078F4AFE}" presName="connectorText" presStyleLbl="sibTrans2D1" presStyleIdx="1" presStyleCnt="4"/>
      <dgm:spPr/>
      <dgm:t>
        <a:bodyPr/>
        <a:lstStyle/>
        <a:p>
          <a:endParaRPr lang="fr-FR"/>
        </a:p>
      </dgm:t>
    </dgm:pt>
    <dgm:pt modelId="{14CC5556-C978-4541-B4F6-D9EC33F3854E}" type="pres">
      <dgm:prSet presAssocID="{CB4A8B2F-0316-48D1-8375-DA2BA2E7BC24}" presName="node" presStyleLbl="node1" presStyleIdx="1" presStyleCnt="4">
        <dgm:presLayoutVars>
          <dgm:bulletEnabled val="1"/>
        </dgm:presLayoutVars>
      </dgm:prSet>
      <dgm:spPr/>
      <dgm:t>
        <a:bodyPr/>
        <a:lstStyle/>
        <a:p>
          <a:endParaRPr lang="fr-FR"/>
        </a:p>
      </dgm:t>
    </dgm:pt>
    <dgm:pt modelId="{8295C355-59BA-4391-863F-BA9DFEAA8D47}" type="pres">
      <dgm:prSet presAssocID="{EB03D450-FFA8-4372-9891-36DA86AE3D0E}" presName="parTrans" presStyleLbl="sibTrans2D1" presStyleIdx="2" presStyleCnt="4"/>
      <dgm:spPr/>
      <dgm:t>
        <a:bodyPr/>
        <a:lstStyle/>
        <a:p>
          <a:endParaRPr lang="fr-FR"/>
        </a:p>
      </dgm:t>
    </dgm:pt>
    <dgm:pt modelId="{FF943281-1471-4CC5-9DFC-01F364354EC9}" type="pres">
      <dgm:prSet presAssocID="{EB03D450-FFA8-4372-9891-36DA86AE3D0E}" presName="connectorText" presStyleLbl="sibTrans2D1" presStyleIdx="2" presStyleCnt="4"/>
      <dgm:spPr/>
      <dgm:t>
        <a:bodyPr/>
        <a:lstStyle/>
        <a:p>
          <a:endParaRPr lang="fr-FR"/>
        </a:p>
      </dgm:t>
    </dgm:pt>
    <dgm:pt modelId="{75087B27-6F88-43C5-A64A-7BD2E5C93DC3}" type="pres">
      <dgm:prSet presAssocID="{EDEDBBD3-CBC5-47BA-95C2-D7C140228975}" presName="node" presStyleLbl="node1" presStyleIdx="2" presStyleCnt="4">
        <dgm:presLayoutVars>
          <dgm:bulletEnabled val="1"/>
        </dgm:presLayoutVars>
      </dgm:prSet>
      <dgm:spPr/>
      <dgm:t>
        <a:bodyPr/>
        <a:lstStyle/>
        <a:p>
          <a:endParaRPr lang="fr-FR"/>
        </a:p>
      </dgm:t>
    </dgm:pt>
    <dgm:pt modelId="{0CCC13AF-9225-4997-8660-B3FDFE740DD5}" type="pres">
      <dgm:prSet presAssocID="{438B95A6-575C-4E8D-BD03-2CD8EA14C636}" presName="parTrans" presStyleLbl="sibTrans2D1" presStyleIdx="3" presStyleCnt="4"/>
      <dgm:spPr/>
      <dgm:t>
        <a:bodyPr/>
        <a:lstStyle/>
        <a:p>
          <a:endParaRPr lang="fr-FR"/>
        </a:p>
      </dgm:t>
    </dgm:pt>
    <dgm:pt modelId="{0B17E0D4-614E-40E1-8230-8BDB982DE27D}" type="pres">
      <dgm:prSet presAssocID="{438B95A6-575C-4E8D-BD03-2CD8EA14C636}" presName="connectorText" presStyleLbl="sibTrans2D1" presStyleIdx="3" presStyleCnt="4"/>
      <dgm:spPr/>
      <dgm:t>
        <a:bodyPr/>
        <a:lstStyle/>
        <a:p>
          <a:endParaRPr lang="fr-FR"/>
        </a:p>
      </dgm:t>
    </dgm:pt>
    <dgm:pt modelId="{4CB97160-37D5-4B04-A461-C2451B455EBE}" type="pres">
      <dgm:prSet presAssocID="{A01F6E07-34EE-4070-B57B-DCA0A83D3A59}" presName="node" presStyleLbl="node1" presStyleIdx="3" presStyleCnt="4">
        <dgm:presLayoutVars>
          <dgm:bulletEnabled val="1"/>
        </dgm:presLayoutVars>
      </dgm:prSet>
      <dgm:spPr/>
      <dgm:t>
        <a:bodyPr/>
        <a:lstStyle/>
        <a:p>
          <a:endParaRPr lang="fr-FR"/>
        </a:p>
      </dgm:t>
    </dgm:pt>
  </dgm:ptLst>
  <dgm:cxnLst>
    <dgm:cxn modelId="{561C90DB-1E36-4182-AEB2-9335E3876B91}" type="presOf" srcId="{EB03D450-FFA8-4372-9891-36DA86AE3D0E}" destId="{FF943281-1471-4CC5-9DFC-01F364354EC9}" srcOrd="1" destOrd="0" presId="urn:microsoft.com/office/officeart/2005/8/layout/radial5"/>
    <dgm:cxn modelId="{532AF933-94DB-42BA-ADD5-5068BFB3FE13}" type="presOf" srcId="{ADECAB1D-EDB4-42FF-9B44-2E638D69166D}" destId="{8BF2845B-6E52-4841-840B-959127E369D6}" srcOrd="0" destOrd="0" presId="urn:microsoft.com/office/officeart/2005/8/layout/radial5"/>
    <dgm:cxn modelId="{BD85F460-B039-4570-A05E-04616F2C9873}" type="presOf" srcId="{EDEDBBD3-CBC5-47BA-95C2-D7C140228975}" destId="{75087B27-6F88-43C5-A64A-7BD2E5C93DC3}" srcOrd="0" destOrd="0" presId="urn:microsoft.com/office/officeart/2005/8/layout/radial5"/>
    <dgm:cxn modelId="{DFD3FE25-C11F-4B11-80BA-24084EE03DF4}" type="presOf" srcId="{438B95A6-575C-4E8D-BD03-2CD8EA14C636}" destId="{0B17E0D4-614E-40E1-8230-8BDB982DE27D}" srcOrd="1" destOrd="0" presId="urn:microsoft.com/office/officeart/2005/8/layout/radial5"/>
    <dgm:cxn modelId="{57719B2E-DE98-4693-B82A-29FD7290AA3B}" srcId="{4012E9F2-2249-466C-A612-DA3B142CE3E1}" destId="{ADECAB1D-EDB4-42FF-9B44-2E638D69166D}" srcOrd="0" destOrd="0" parTransId="{79B6F6CF-4027-4664-A36A-9A32AAAC5D75}" sibTransId="{7C4C7E14-8C2D-4472-9434-329A67A9A604}"/>
    <dgm:cxn modelId="{C5CDDCAD-3E80-4388-AADA-017C9584A9F9}" type="presOf" srcId="{EB03D450-FFA8-4372-9891-36DA86AE3D0E}" destId="{8295C355-59BA-4391-863F-BA9DFEAA8D47}" srcOrd="0" destOrd="0" presId="urn:microsoft.com/office/officeart/2005/8/layout/radial5"/>
    <dgm:cxn modelId="{5565FA37-9E4D-4442-94DA-862299ED7E69}" srcId="{ADECAB1D-EDB4-42FF-9B44-2E638D69166D}" destId="{7708CEDF-3E1F-4931-B055-AA526EB0B905}" srcOrd="0" destOrd="0" parTransId="{A918766C-88B4-430B-AE1F-BCC9C7DB3901}" sibTransId="{7FCA0D01-A27E-4E5E-AAF2-0EC920150DF5}"/>
    <dgm:cxn modelId="{79FB540D-C30D-402A-AF4D-C5B9C5BD31AC}" srcId="{ADECAB1D-EDB4-42FF-9B44-2E638D69166D}" destId="{A01F6E07-34EE-4070-B57B-DCA0A83D3A59}" srcOrd="3" destOrd="0" parTransId="{438B95A6-575C-4E8D-BD03-2CD8EA14C636}" sibTransId="{58731CD5-E8EA-4FD6-A8F9-9E68525FA976}"/>
    <dgm:cxn modelId="{5C13722C-5213-47CB-98E7-41548D26C313}" type="presOf" srcId="{38A3851F-F9E0-42AF-95A3-E80F078F4AFE}" destId="{E84946F4-8DF3-43B3-9D7F-25F4D1D072C7}" srcOrd="1" destOrd="0" presId="urn:microsoft.com/office/officeart/2005/8/layout/radial5"/>
    <dgm:cxn modelId="{8DDD90CD-1157-431D-9762-CF602D3EF201}" type="presOf" srcId="{38A3851F-F9E0-42AF-95A3-E80F078F4AFE}" destId="{9504DD71-E7AA-4B19-A6C2-20CF33386B0D}" srcOrd="0" destOrd="0" presId="urn:microsoft.com/office/officeart/2005/8/layout/radial5"/>
    <dgm:cxn modelId="{E02A14DE-D156-4E53-B850-CF17A432E828}" type="presOf" srcId="{4012E9F2-2249-466C-A612-DA3B142CE3E1}" destId="{C2878C43-9B63-491E-AB87-BE1FB25BB834}" srcOrd="0" destOrd="0" presId="urn:microsoft.com/office/officeart/2005/8/layout/radial5"/>
    <dgm:cxn modelId="{09D10FC0-6D6E-4B08-BA97-452C58A15544}" type="presOf" srcId="{7708CEDF-3E1F-4931-B055-AA526EB0B905}" destId="{05666C0D-9683-4087-8640-F38C7FD29B7E}" srcOrd="0" destOrd="0" presId="urn:microsoft.com/office/officeart/2005/8/layout/radial5"/>
    <dgm:cxn modelId="{24FAC608-4FBC-4ACE-BF4D-FDA867597712}" type="presOf" srcId="{CB4A8B2F-0316-48D1-8375-DA2BA2E7BC24}" destId="{14CC5556-C978-4541-B4F6-D9EC33F3854E}" srcOrd="0" destOrd="0" presId="urn:microsoft.com/office/officeart/2005/8/layout/radial5"/>
    <dgm:cxn modelId="{DF351F9A-1749-4D14-BD43-6895CA3D02F0}" type="presOf" srcId="{A918766C-88B4-430B-AE1F-BCC9C7DB3901}" destId="{90A18EA5-95D5-4E69-9470-07266E4A3565}" srcOrd="0" destOrd="0" presId="urn:microsoft.com/office/officeart/2005/8/layout/radial5"/>
    <dgm:cxn modelId="{B7AA15A5-27B5-4EE8-874C-87E459EC7700}" srcId="{ADECAB1D-EDB4-42FF-9B44-2E638D69166D}" destId="{CB4A8B2F-0316-48D1-8375-DA2BA2E7BC24}" srcOrd="1" destOrd="0" parTransId="{38A3851F-F9E0-42AF-95A3-E80F078F4AFE}" sibTransId="{ADA0D998-191F-4547-9955-22BD91867B4B}"/>
    <dgm:cxn modelId="{36B49EBF-92AB-47E3-9473-9740E2C47673}" type="presOf" srcId="{A918766C-88B4-430B-AE1F-BCC9C7DB3901}" destId="{D3B9CAF9-CE93-461B-B9A1-5C9FFFF09A73}" srcOrd="1" destOrd="0" presId="urn:microsoft.com/office/officeart/2005/8/layout/radial5"/>
    <dgm:cxn modelId="{AEAA0472-2953-424C-AB09-B25E89FE1BD6}" srcId="{ADECAB1D-EDB4-42FF-9B44-2E638D69166D}" destId="{EDEDBBD3-CBC5-47BA-95C2-D7C140228975}" srcOrd="2" destOrd="0" parTransId="{EB03D450-FFA8-4372-9891-36DA86AE3D0E}" sibTransId="{7C982444-0862-4449-877A-8D7F459D9F9E}"/>
    <dgm:cxn modelId="{25EA5831-C908-4FBE-93E1-C80A7996BE08}" type="presOf" srcId="{A01F6E07-34EE-4070-B57B-DCA0A83D3A59}" destId="{4CB97160-37D5-4B04-A461-C2451B455EBE}" srcOrd="0" destOrd="0" presId="urn:microsoft.com/office/officeart/2005/8/layout/radial5"/>
    <dgm:cxn modelId="{93156456-683B-4B20-B134-529EDDDD7147}" type="presOf" srcId="{438B95A6-575C-4E8D-BD03-2CD8EA14C636}" destId="{0CCC13AF-9225-4997-8660-B3FDFE740DD5}" srcOrd="0" destOrd="0" presId="urn:microsoft.com/office/officeart/2005/8/layout/radial5"/>
    <dgm:cxn modelId="{040E4551-6FAC-4C5E-94B8-8CEADC535BA9}" type="presParOf" srcId="{C2878C43-9B63-491E-AB87-BE1FB25BB834}" destId="{8BF2845B-6E52-4841-840B-959127E369D6}" srcOrd="0" destOrd="0" presId="urn:microsoft.com/office/officeart/2005/8/layout/radial5"/>
    <dgm:cxn modelId="{8D313E31-7A45-461F-9198-EA0D4E7A2517}" type="presParOf" srcId="{C2878C43-9B63-491E-AB87-BE1FB25BB834}" destId="{90A18EA5-95D5-4E69-9470-07266E4A3565}" srcOrd="1" destOrd="0" presId="urn:microsoft.com/office/officeart/2005/8/layout/radial5"/>
    <dgm:cxn modelId="{B972E617-5408-47EE-91F4-D21E620A7296}" type="presParOf" srcId="{90A18EA5-95D5-4E69-9470-07266E4A3565}" destId="{D3B9CAF9-CE93-461B-B9A1-5C9FFFF09A73}" srcOrd="0" destOrd="0" presId="urn:microsoft.com/office/officeart/2005/8/layout/radial5"/>
    <dgm:cxn modelId="{7D780B27-D127-4162-9726-33B922D9CA8E}" type="presParOf" srcId="{C2878C43-9B63-491E-AB87-BE1FB25BB834}" destId="{05666C0D-9683-4087-8640-F38C7FD29B7E}" srcOrd="2" destOrd="0" presId="urn:microsoft.com/office/officeart/2005/8/layout/radial5"/>
    <dgm:cxn modelId="{C0987F90-E5B7-4916-931C-D7B8B637C830}" type="presParOf" srcId="{C2878C43-9B63-491E-AB87-BE1FB25BB834}" destId="{9504DD71-E7AA-4B19-A6C2-20CF33386B0D}" srcOrd="3" destOrd="0" presId="urn:microsoft.com/office/officeart/2005/8/layout/radial5"/>
    <dgm:cxn modelId="{7DFF3B71-9612-417C-8089-BA706961E80E}" type="presParOf" srcId="{9504DD71-E7AA-4B19-A6C2-20CF33386B0D}" destId="{E84946F4-8DF3-43B3-9D7F-25F4D1D072C7}" srcOrd="0" destOrd="0" presId="urn:microsoft.com/office/officeart/2005/8/layout/radial5"/>
    <dgm:cxn modelId="{22DE49B5-5C6D-4943-A834-8765478135EE}" type="presParOf" srcId="{C2878C43-9B63-491E-AB87-BE1FB25BB834}" destId="{14CC5556-C978-4541-B4F6-D9EC33F3854E}" srcOrd="4" destOrd="0" presId="urn:microsoft.com/office/officeart/2005/8/layout/radial5"/>
    <dgm:cxn modelId="{BE0DA8BB-C1DA-4585-B55D-2BDE54833063}" type="presParOf" srcId="{C2878C43-9B63-491E-AB87-BE1FB25BB834}" destId="{8295C355-59BA-4391-863F-BA9DFEAA8D47}" srcOrd="5" destOrd="0" presId="urn:microsoft.com/office/officeart/2005/8/layout/radial5"/>
    <dgm:cxn modelId="{DA9C9612-0994-4400-9EFA-3C8268FF612E}" type="presParOf" srcId="{8295C355-59BA-4391-863F-BA9DFEAA8D47}" destId="{FF943281-1471-4CC5-9DFC-01F364354EC9}" srcOrd="0" destOrd="0" presId="urn:microsoft.com/office/officeart/2005/8/layout/radial5"/>
    <dgm:cxn modelId="{403E4ACD-9576-40D6-8835-627475BB7158}" type="presParOf" srcId="{C2878C43-9B63-491E-AB87-BE1FB25BB834}" destId="{75087B27-6F88-43C5-A64A-7BD2E5C93DC3}" srcOrd="6" destOrd="0" presId="urn:microsoft.com/office/officeart/2005/8/layout/radial5"/>
    <dgm:cxn modelId="{AE41284F-AEEF-4507-ABDE-6A90B178D3F3}" type="presParOf" srcId="{C2878C43-9B63-491E-AB87-BE1FB25BB834}" destId="{0CCC13AF-9225-4997-8660-B3FDFE740DD5}" srcOrd="7" destOrd="0" presId="urn:microsoft.com/office/officeart/2005/8/layout/radial5"/>
    <dgm:cxn modelId="{CAA6D31B-6E91-4BFA-A11B-08FAE21B000B}" type="presParOf" srcId="{0CCC13AF-9225-4997-8660-B3FDFE740DD5}" destId="{0B17E0D4-614E-40E1-8230-8BDB982DE27D}" srcOrd="0" destOrd="0" presId="urn:microsoft.com/office/officeart/2005/8/layout/radial5"/>
    <dgm:cxn modelId="{213F0E2E-09F7-4EA7-B729-B5F234B42868}" type="presParOf" srcId="{C2878C43-9B63-491E-AB87-BE1FB25BB834}" destId="{4CB97160-37D5-4B04-A461-C2451B455EBE}" srcOrd="8" destOrd="0" presId="urn:microsoft.com/office/officeart/2005/8/layout/radial5"/>
  </dgm:cxnLst>
  <dgm:bg>
    <a:solidFill>
      <a:schemeClr val="accent2">
        <a:lumMod val="40000"/>
        <a:lumOff val="60000"/>
      </a:schemeClr>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9F3AD0-53D5-4F07-B5AF-DB9D3A936BA5}" type="doc">
      <dgm:prSet loTypeId="urn:microsoft.com/office/officeart/2008/layout/VerticalCurvedList" loCatId="list" qsTypeId="urn:microsoft.com/office/officeart/2005/8/quickstyle/simple5" qsCatId="simple" csTypeId="urn:microsoft.com/office/officeart/2005/8/colors/colorful3" csCatId="colorful" phldr="1"/>
      <dgm:spPr/>
      <dgm:t>
        <a:bodyPr/>
        <a:lstStyle/>
        <a:p>
          <a:endParaRPr lang="fr-FR"/>
        </a:p>
      </dgm:t>
    </dgm:pt>
    <dgm:pt modelId="{0ECAF9A2-DD91-44B5-80E5-C2947B412E85}">
      <dgm:prSet phldrT="[Texte]"/>
      <dgm:spPr/>
      <dgm:t>
        <a:bodyPr/>
        <a:lstStyle/>
        <a:p>
          <a:r>
            <a:rPr lang="fr-FR" dirty="0" smtClean="0"/>
            <a:t>Trois fonctions du vivant et trois buts prioritaires de la vie humaine</a:t>
          </a:r>
          <a:endParaRPr lang="fr-FR" dirty="0"/>
        </a:p>
      </dgm:t>
    </dgm:pt>
    <dgm:pt modelId="{8B0E660E-A623-4199-8686-F559694FABA9}" type="parTrans" cxnId="{A4C49662-12DB-444E-AE6F-98ABA76E0E51}">
      <dgm:prSet/>
      <dgm:spPr/>
      <dgm:t>
        <a:bodyPr/>
        <a:lstStyle/>
        <a:p>
          <a:endParaRPr lang="fr-FR"/>
        </a:p>
      </dgm:t>
    </dgm:pt>
    <dgm:pt modelId="{A7C295CC-4C91-4E52-8784-07EF809803A1}" type="sibTrans" cxnId="{A4C49662-12DB-444E-AE6F-98ABA76E0E51}">
      <dgm:prSet/>
      <dgm:spPr/>
      <dgm:t>
        <a:bodyPr/>
        <a:lstStyle/>
        <a:p>
          <a:endParaRPr lang="fr-FR"/>
        </a:p>
      </dgm:t>
    </dgm:pt>
    <dgm:pt modelId="{BA08152A-069E-48BB-B677-BF4ACCD40F53}">
      <dgm:prSet phldrT="[Texte]"/>
      <dgm:spPr/>
      <dgm:t>
        <a:bodyPr/>
        <a:lstStyle/>
        <a:p>
          <a:r>
            <a:rPr lang="fr-FR" dirty="0" smtClean="0"/>
            <a:t>Le support naturel des priorités de la vie</a:t>
          </a:r>
          <a:endParaRPr lang="fr-FR" dirty="0"/>
        </a:p>
      </dgm:t>
    </dgm:pt>
    <dgm:pt modelId="{210B7A5B-EE31-4091-8DDA-93DD61C0D4C7}" type="parTrans" cxnId="{CC67B1F4-7937-46F9-B579-9A8F769AF5A7}">
      <dgm:prSet/>
      <dgm:spPr/>
      <dgm:t>
        <a:bodyPr/>
        <a:lstStyle/>
        <a:p>
          <a:endParaRPr lang="fr-FR"/>
        </a:p>
      </dgm:t>
    </dgm:pt>
    <dgm:pt modelId="{95375677-FDB6-4811-8115-DCFA13421AE6}" type="sibTrans" cxnId="{CC67B1F4-7937-46F9-B579-9A8F769AF5A7}">
      <dgm:prSet/>
      <dgm:spPr/>
      <dgm:t>
        <a:bodyPr/>
        <a:lstStyle/>
        <a:p>
          <a:endParaRPr lang="fr-FR"/>
        </a:p>
      </dgm:t>
    </dgm:pt>
    <dgm:pt modelId="{C6141968-451F-4E28-B4A7-017F4109DC70}">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Les priorités de la réalisation humaine</a:t>
          </a:r>
          <a:endParaRPr lang="fr-FR" dirty="0"/>
        </a:p>
      </dgm:t>
    </dgm:pt>
    <dgm:pt modelId="{C64E19BB-D20D-413D-9EF0-2C2CB948E211}" type="parTrans" cxnId="{12423F3D-A597-42D1-9BAC-DEF7E179E4CE}">
      <dgm:prSet/>
      <dgm:spPr/>
      <dgm:t>
        <a:bodyPr/>
        <a:lstStyle/>
        <a:p>
          <a:endParaRPr lang="fr-FR"/>
        </a:p>
      </dgm:t>
    </dgm:pt>
    <dgm:pt modelId="{53C027B1-6A57-4AC1-86D3-AD41B37E1B15}" type="sibTrans" cxnId="{12423F3D-A597-42D1-9BAC-DEF7E179E4CE}">
      <dgm:prSet/>
      <dgm:spPr/>
      <dgm:t>
        <a:bodyPr/>
        <a:lstStyle/>
        <a:p>
          <a:endParaRPr lang="fr-FR"/>
        </a:p>
      </dgm:t>
    </dgm:pt>
    <dgm:pt modelId="{2E1E4911-3B62-4E04-87A9-53E64AAC1B27}" type="pres">
      <dgm:prSet presAssocID="{B19F3AD0-53D5-4F07-B5AF-DB9D3A936BA5}" presName="Name0" presStyleCnt="0">
        <dgm:presLayoutVars>
          <dgm:chMax val="7"/>
          <dgm:chPref val="7"/>
          <dgm:dir/>
        </dgm:presLayoutVars>
      </dgm:prSet>
      <dgm:spPr/>
      <dgm:t>
        <a:bodyPr/>
        <a:lstStyle/>
        <a:p>
          <a:endParaRPr lang="fr-FR"/>
        </a:p>
      </dgm:t>
    </dgm:pt>
    <dgm:pt modelId="{5B61AA33-92C0-45DA-BAB0-CA1B5B20B2C1}" type="pres">
      <dgm:prSet presAssocID="{B19F3AD0-53D5-4F07-B5AF-DB9D3A936BA5}" presName="Name1" presStyleCnt="0"/>
      <dgm:spPr/>
      <dgm:t>
        <a:bodyPr/>
        <a:lstStyle/>
        <a:p>
          <a:endParaRPr lang="fr-FR"/>
        </a:p>
      </dgm:t>
    </dgm:pt>
    <dgm:pt modelId="{7A91CDAE-DCE5-4380-9ED9-0A14862AB306}" type="pres">
      <dgm:prSet presAssocID="{B19F3AD0-53D5-4F07-B5AF-DB9D3A936BA5}" presName="cycle" presStyleCnt="0"/>
      <dgm:spPr/>
      <dgm:t>
        <a:bodyPr/>
        <a:lstStyle/>
        <a:p>
          <a:endParaRPr lang="fr-FR"/>
        </a:p>
      </dgm:t>
    </dgm:pt>
    <dgm:pt modelId="{B0284A1F-D81D-46A8-9461-D4FF2EA96DB7}" type="pres">
      <dgm:prSet presAssocID="{B19F3AD0-53D5-4F07-B5AF-DB9D3A936BA5}" presName="srcNode" presStyleLbl="node1" presStyleIdx="0" presStyleCnt="3"/>
      <dgm:spPr/>
      <dgm:t>
        <a:bodyPr/>
        <a:lstStyle/>
        <a:p>
          <a:endParaRPr lang="fr-FR"/>
        </a:p>
      </dgm:t>
    </dgm:pt>
    <dgm:pt modelId="{9DDCFE35-4DF2-41FF-8F01-53AB7660DA9B}" type="pres">
      <dgm:prSet presAssocID="{B19F3AD0-53D5-4F07-B5AF-DB9D3A936BA5}" presName="conn" presStyleLbl="parChTrans1D2" presStyleIdx="0" presStyleCnt="1"/>
      <dgm:spPr/>
      <dgm:t>
        <a:bodyPr/>
        <a:lstStyle/>
        <a:p>
          <a:endParaRPr lang="fr-FR"/>
        </a:p>
      </dgm:t>
    </dgm:pt>
    <dgm:pt modelId="{02C22C7A-4576-4F5E-AF8C-BA5C2FE7500F}" type="pres">
      <dgm:prSet presAssocID="{B19F3AD0-53D5-4F07-B5AF-DB9D3A936BA5}" presName="extraNode" presStyleLbl="node1" presStyleIdx="0" presStyleCnt="3"/>
      <dgm:spPr/>
      <dgm:t>
        <a:bodyPr/>
        <a:lstStyle/>
        <a:p>
          <a:endParaRPr lang="fr-FR"/>
        </a:p>
      </dgm:t>
    </dgm:pt>
    <dgm:pt modelId="{C4594D7D-834A-4C24-BF5F-B37C7FC53616}" type="pres">
      <dgm:prSet presAssocID="{B19F3AD0-53D5-4F07-B5AF-DB9D3A936BA5}" presName="dstNode" presStyleLbl="node1" presStyleIdx="0" presStyleCnt="3"/>
      <dgm:spPr/>
      <dgm:t>
        <a:bodyPr/>
        <a:lstStyle/>
        <a:p>
          <a:endParaRPr lang="fr-FR"/>
        </a:p>
      </dgm:t>
    </dgm:pt>
    <dgm:pt modelId="{E016C847-8848-42D2-9B4B-590D831D604D}" type="pres">
      <dgm:prSet presAssocID="{0ECAF9A2-DD91-44B5-80E5-C2947B412E85}" presName="text_1" presStyleLbl="node1" presStyleIdx="0" presStyleCnt="3">
        <dgm:presLayoutVars>
          <dgm:bulletEnabled val="1"/>
        </dgm:presLayoutVars>
      </dgm:prSet>
      <dgm:spPr/>
      <dgm:t>
        <a:bodyPr/>
        <a:lstStyle/>
        <a:p>
          <a:endParaRPr lang="fr-FR"/>
        </a:p>
      </dgm:t>
    </dgm:pt>
    <dgm:pt modelId="{FB6417BD-4415-4757-ADAD-832C4EAFC0B8}" type="pres">
      <dgm:prSet presAssocID="{0ECAF9A2-DD91-44B5-80E5-C2947B412E85}" presName="accent_1" presStyleCnt="0"/>
      <dgm:spPr/>
      <dgm:t>
        <a:bodyPr/>
        <a:lstStyle/>
        <a:p>
          <a:endParaRPr lang="fr-FR"/>
        </a:p>
      </dgm:t>
    </dgm:pt>
    <dgm:pt modelId="{09928F18-8410-4864-808C-94CA3E74332B}" type="pres">
      <dgm:prSet presAssocID="{0ECAF9A2-DD91-44B5-80E5-C2947B412E85}" presName="accentRepeatNode" presStyleLbl="solidFgAcc1" presStyleIdx="0" presStyleCnt="3"/>
      <dgm:spPr/>
      <dgm:t>
        <a:bodyPr/>
        <a:lstStyle/>
        <a:p>
          <a:endParaRPr lang="fr-FR"/>
        </a:p>
      </dgm:t>
    </dgm:pt>
    <dgm:pt modelId="{2E395BCD-58F9-47DB-AD82-168A3ED9C08C}" type="pres">
      <dgm:prSet presAssocID="{BA08152A-069E-48BB-B677-BF4ACCD40F53}" presName="text_2" presStyleLbl="node1" presStyleIdx="1" presStyleCnt="3">
        <dgm:presLayoutVars>
          <dgm:bulletEnabled val="1"/>
        </dgm:presLayoutVars>
      </dgm:prSet>
      <dgm:spPr/>
      <dgm:t>
        <a:bodyPr/>
        <a:lstStyle/>
        <a:p>
          <a:endParaRPr lang="fr-FR"/>
        </a:p>
      </dgm:t>
    </dgm:pt>
    <dgm:pt modelId="{53C11986-661C-4705-A854-485ED123B83A}" type="pres">
      <dgm:prSet presAssocID="{BA08152A-069E-48BB-B677-BF4ACCD40F53}" presName="accent_2" presStyleCnt="0"/>
      <dgm:spPr/>
      <dgm:t>
        <a:bodyPr/>
        <a:lstStyle/>
        <a:p>
          <a:endParaRPr lang="fr-FR"/>
        </a:p>
      </dgm:t>
    </dgm:pt>
    <dgm:pt modelId="{5155FC28-5DD0-4C8A-A356-6C52BF604594}" type="pres">
      <dgm:prSet presAssocID="{BA08152A-069E-48BB-B677-BF4ACCD40F53}" presName="accentRepeatNode" presStyleLbl="solidFgAcc1" presStyleIdx="1" presStyleCnt="3"/>
      <dgm:spPr/>
      <dgm:t>
        <a:bodyPr/>
        <a:lstStyle/>
        <a:p>
          <a:endParaRPr lang="fr-FR"/>
        </a:p>
      </dgm:t>
    </dgm:pt>
    <dgm:pt modelId="{AAD25699-AAE7-4ED5-99DC-2E9943991951}" type="pres">
      <dgm:prSet presAssocID="{C6141968-451F-4E28-B4A7-017F4109DC70}" presName="text_3" presStyleLbl="node1" presStyleIdx="2" presStyleCnt="3">
        <dgm:presLayoutVars>
          <dgm:bulletEnabled val="1"/>
        </dgm:presLayoutVars>
      </dgm:prSet>
      <dgm:spPr/>
      <dgm:t>
        <a:bodyPr/>
        <a:lstStyle/>
        <a:p>
          <a:endParaRPr lang="fr-FR"/>
        </a:p>
      </dgm:t>
    </dgm:pt>
    <dgm:pt modelId="{B58E07D5-CD01-40D0-9316-4CE424A96AC8}" type="pres">
      <dgm:prSet presAssocID="{C6141968-451F-4E28-B4A7-017F4109DC70}" presName="accent_3" presStyleCnt="0"/>
      <dgm:spPr/>
      <dgm:t>
        <a:bodyPr/>
        <a:lstStyle/>
        <a:p>
          <a:endParaRPr lang="fr-FR"/>
        </a:p>
      </dgm:t>
    </dgm:pt>
    <dgm:pt modelId="{990BA20A-2656-40E5-93C4-647E22D4476F}" type="pres">
      <dgm:prSet presAssocID="{C6141968-451F-4E28-B4A7-017F4109DC70}" presName="accentRepeatNode" presStyleLbl="solidFgAcc1" presStyleIdx="2" presStyleCnt="3"/>
      <dgm:spPr/>
      <dgm:t>
        <a:bodyPr/>
        <a:lstStyle/>
        <a:p>
          <a:endParaRPr lang="fr-FR"/>
        </a:p>
      </dgm:t>
    </dgm:pt>
  </dgm:ptLst>
  <dgm:cxnLst>
    <dgm:cxn modelId="{A4C49662-12DB-444E-AE6F-98ABA76E0E51}" srcId="{B19F3AD0-53D5-4F07-B5AF-DB9D3A936BA5}" destId="{0ECAF9A2-DD91-44B5-80E5-C2947B412E85}" srcOrd="0" destOrd="0" parTransId="{8B0E660E-A623-4199-8686-F559694FABA9}" sibTransId="{A7C295CC-4C91-4E52-8784-07EF809803A1}"/>
    <dgm:cxn modelId="{29B5CB62-6018-455A-B85F-AD17EE59F60B}" type="presOf" srcId="{BA08152A-069E-48BB-B677-BF4ACCD40F53}" destId="{2E395BCD-58F9-47DB-AD82-168A3ED9C08C}" srcOrd="0" destOrd="0" presId="urn:microsoft.com/office/officeart/2008/layout/VerticalCurvedList"/>
    <dgm:cxn modelId="{CC67B1F4-7937-46F9-B579-9A8F769AF5A7}" srcId="{B19F3AD0-53D5-4F07-B5AF-DB9D3A936BA5}" destId="{BA08152A-069E-48BB-B677-BF4ACCD40F53}" srcOrd="1" destOrd="0" parTransId="{210B7A5B-EE31-4091-8DDA-93DD61C0D4C7}" sibTransId="{95375677-FDB6-4811-8115-DCFA13421AE6}"/>
    <dgm:cxn modelId="{12423F3D-A597-42D1-9BAC-DEF7E179E4CE}" srcId="{B19F3AD0-53D5-4F07-B5AF-DB9D3A936BA5}" destId="{C6141968-451F-4E28-B4A7-017F4109DC70}" srcOrd="2" destOrd="0" parTransId="{C64E19BB-D20D-413D-9EF0-2C2CB948E211}" sibTransId="{53C027B1-6A57-4AC1-86D3-AD41B37E1B15}"/>
    <dgm:cxn modelId="{DC74C7D6-6C29-4BD8-B974-0971BAFE16D4}" type="presOf" srcId="{0ECAF9A2-DD91-44B5-80E5-C2947B412E85}" destId="{E016C847-8848-42D2-9B4B-590D831D604D}" srcOrd="0" destOrd="0" presId="urn:microsoft.com/office/officeart/2008/layout/VerticalCurvedList"/>
    <dgm:cxn modelId="{CF0C0CF5-30BF-42DE-B3B6-428E16F3C5C8}" type="presOf" srcId="{B19F3AD0-53D5-4F07-B5AF-DB9D3A936BA5}" destId="{2E1E4911-3B62-4E04-87A9-53E64AAC1B27}" srcOrd="0" destOrd="0" presId="urn:microsoft.com/office/officeart/2008/layout/VerticalCurvedList"/>
    <dgm:cxn modelId="{14626C3B-0C53-42DB-BFCA-0EC48E173E96}" type="presOf" srcId="{A7C295CC-4C91-4E52-8784-07EF809803A1}" destId="{9DDCFE35-4DF2-41FF-8F01-53AB7660DA9B}" srcOrd="0" destOrd="0" presId="urn:microsoft.com/office/officeart/2008/layout/VerticalCurvedList"/>
    <dgm:cxn modelId="{EB25A54F-ADC3-4AF6-8629-C74A87C8B43C}" type="presOf" srcId="{C6141968-451F-4E28-B4A7-017F4109DC70}" destId="{AAD25699-AAE7-4ED5-99DC-2E9943991951}" srcOrd="0" destOrd="0" presId="urn:microsoft.com/office/officeart/2008/layout/VerticalCurvedList"/>
    <dgm:cxn modelId="{FC78AB55-2C89-4328-B058-12CCA4E25767}" type="presParOf" srcId="{2E1E4911-3B62-4E04-87A9-53E64AAC1B27}" destId="{5B61AA33-92C0-45DA-BAB0-CA1B5B20B2C1}" srcOrd="0" destOrd="0" presId="urn:microsoft.com/office/officeart/2008/layout/VerticalCurvedList"/>
    <dgm:cxn modelId="{FD3B74FB-66E5-4638-A2B5-6C02EB6EC0BD}" type="presParOf" srcId="{5B61AA33-92C0-45DA-BAB0-CA1B5B20B2C1}" destId="{7A91CDAE-DCE5-4380-9ED9-0A14862AB306}" srcOrd="0" destOrd="0" presId="urn:microsoft.com/office/officeart/2008/layout/VerticalCurvedList"/>
    <dgm:cxn modelId="{8212659C-F77D-483B-95AF-50D72A25A846}" type="presParOf" srcId="{7A91CDAE-DCE5-4380-9ED9-0A14862AB306}" destId="{B0284A1F-D81D-46A8-9461-D4FF2EA96DB7}" srcOrd="0" destOrd="0" presId="urn:microsoft.com/office/officeart/2008/layout/VerticalCurvedList"/>
    <dgm:cxn modelId="{23A67B32-439C-4335-B265-51AA422391F9}" type="presParOf" srcId="{7A91CDAE-DCE5-4380-9ED9-0A14862AB306}" destId="{9DDCFE35-4DF2-41FF-8F01-53AB7660DA9B}" srcOrd="1" destOrd="0" presId="urn:microsoft.com/office/officeart/2008/layout/VerticalCurvedList"/>
    <dgm:cxn modelId="{7E476EB3-7F04-4362-A21A-8226A16F3E77}" type="presParOf" srcId="{7A91CDAE-DCE5-4380-9ED9-0A14862AB306}" destId="{02C22C7A-4576-4F5E-AF8C-BA5C2FE7500F}" srcOrd="2" destOrd="0" presId="urn:microsoft.com/office/officeart/2008/layout/VerticalCurvedList"/>
    <dgm:cxn modelId="{82772EC0-94BF-4122-9922-CFBF93C33C0B}" type="presParOf" srcId="{7A91CDAE-DCE5-4380-9ED9-0A14862AB306}" destId="{C4594D7D-834A-4C24-BF5F-B37C7FC53616}" srcOrd="3" destOrd="0" presId="urn:microsoft.com/office/officeart/2008/layout/VerticalCurvedList"/>
    <dgm:cxn modelId="{362FB95D-3E8D-4317-ACF2-F9F1078C6D8F}" type="presParOf" srcId="{5B61AA33-92C0-45DA-BAB0-CA1B5B20B2C1}" destId="{E016C847-8848-42D2-9B4B-590D831D604D}" srcOrd="1" destOrd="0" presId="urn:microsoft.com/office/officeart/2008/layout/VerticalCurvedList"/>
    <dgm:cxn modelId="{C3B36D08-1525-4F22-A344-3BCB673E9756}" type="presParOf" srcId="{5B61AA33-92C0-45DA-BAB0-CA1B5B20B2C1}" destId="{FB6417BD-4415-4757-ADAD-832C4EAFC0B8}" srcOrd="2" destOrd="0" presId="urn:microsoft.com/office/officeart/2008/layout/VerticalCurvedList"/>
    <dgm:cxn modelId="{278254B9-020E-4ED6-9338-FDF7C4843F8A}" type="presParOf" srcId="{FB6417BD-4415-4757-ADAD-832C4EAFC0B8}" destId="{09928F18-8410-4864-808C-94CA3E74332B}" srcOrd="0" destOrd="0" presId="urn:microsoft.com/office/officeart/2008/layout/VerticalCurvedList"/>
    <dgm:cxn modelId="{37775C0C-B06A-4D07-B1C6-12FAEA6FC9B5}" type="presParOf" srcId="{5B61AA33-92C0-45DA-BAB0-CA1B5B20B2C1}" destId="{2E395BCD-58F9-47DB-AD82-168A3ED9C08C}" srcOrd="3" destOrd="0" presId="urn:microsoft.com/office/officeart/2008/layout/VerticalCurvedList"/>
    <dgm:cxn modelId="{9F67C5D3-BDB0-4929-B502-6BC1B5D72CEE}" type="presParOf" srcId="{5B61AA33-92C0-45DA-BAB0-CA1B5B20B2C1}" destId="{53C11986-661C-4705-A854-485ED123B83A}" srcOrd="4" destOrd="0" presId="urn:microsoft.com/office/officeart/2008/layout/VerticalCurvedList"/>
    <dgm:cxn modelId="{40794327-3616-47B1-AC77-5223FEA59A71}" type="presParOf" srcId="{53C11986-661C-4705-A854-485ED123B83A}" destId="{5155FC28-5DD0-4C8A-A356-6C52BF604594}" srcOrd="0" destOrd="0" presId="urn:microsoft.com/office/officeart/2008/layout/VerticalCurvedList"/>
    <dgm:cxn modelId="{28094DDB-837A-4C79-B283-C3C97DA5DB57}" type="presParOf" srcId="{5B61AA33-92C0-45DA-BAB0-CA1B5B20B2C1}" destId="{AAD25699-AAE7-4ED5-99DC-2E9943991951}" srcOrd="5" destOrd="0" presId="urn:microsoft.com/office/officeart/2008/layout/VerticalCurvedList"/>
    <dgm:cxn modelId="{D3AD7055-40CF-44D6-B789-97DE1C3FA203}" type="presParOf" srcId="{5B61AA33-92C0-45DA-BAB0-CA1B5B20B2C1}" destId="{B58E07D5-CD01-40D0-9316-4CE424A96AC8}" srcOrd="6" destOrd="0" presId="urn:microsoft.com/office/officeart/2008/layout/VerticalCurvedList"/>
    <dgm:cxn modelId="{311F46B7-EFD1-42F0-8D1D-7CEC57CBF2BF}" type="presParOf" srcId="{B58E07D5-CD01-40D0-9316-4CE424A96AC8}" destId="{990BA20A-2656-40E5-93C4-647E22D4476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2884EC-929B-4AE6-A498-0EA35E5D683B}"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fr-FR"/>
        </a:p>
      </dgm:t>
    </dgm:pt>
    <dgm:pt modelId="{02403341-3BB8-4CA2-B111-AF48F972DB7E}">
      <dgm:prSet phldrT="[Texte]">
        <dgm:style>
          <a:lnRef idx="1">
            <a:schemeClr val="accent3"/>
          </a:lnRef>
          <a:fillRef idx="2">
            <a:schemeClr val="accent3"/>
          </a:fillRef>
          <a:effectRef idx="1">
            <a:schemeClr val="accent3"/>
          </a:effectRef>
          <a:fontRef idx="minor">
            <a:schemeClr val="dk1"/>
          </a:fontRef>
        </dgm:style>
      </dgm:prSet>
      <dgm:spPr/>
      <dgm:t>
        <a:bodyPr/>
        <a:lstStyle/>
        <a:p>
          <a:r>
            <a:rPr lang="fr-FR" dirty="0" smtClean="0"/>
            <a:t>Croissance vers la maturité</a:t>
          </a:r>
        </a:p>
        <a:p>
          <a:r>
            <a:rPr lang="fr-FR" dirty="0" smtClean="0"/>
            <a:t>(autonomie)</a:t>
          </a:r>
          <a:endParaRPr lang="fr-FR" dirty="0"/>
        </a:p>
      </dgm:t>
    </dgm:pt>
    <dgm:pt modelId="{0520B782-655E-4494-A13E-AB76B783481E}" type="parTrans" cxnId="{C83193EF-D4FF-4B1C-869B-153E8D95BF51}">
      <dgm:prSet/>
      <dgm:spPr/>
      <dgm:t>
        <a:bodyPr/>
        <a:lstStyle/>
        <a:p>
          <a:endParaRPr lang="fr-FR"/>
        </a:p>
      </dgm:t>
    </dgm:pt>
    <dgm:pt modelId="{768E098E-BB59-4E3B-8C88-2FA01258BF35}" type="sibTrans" cxnId="{C83193EF-D4FF-4B1C-869B-153E8D95BF51}">
      <dgm:prSet/>
      <dgm:spPr/>
      <dgm:t>
        <a:bodyPr/>
        <a:lstStyle/>
        <a:p>
          <a:endParaRPr lang="fr-FR"/>
        </a:p>
      </dgm:t>
    </dgm:pt>
    <dgm:pt modelId="{6293AB4C-43C4-4B97-A081-4D23E168E491}">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Maturation</a:t>
          </a:r>
        </a:p>
        <a:p>
          <a:r>
            <a:rPr lang="fr-FR" dirty="0" smtClean="0"/>
            <a:t>nutrition et excrétion</a:t>
          </a:r>
          <a:endParaRPr lang="fr-FR" dirty="0"/>
        </a:p>
      </dgm:t>
    </dgm:pt>
    <dgm:pt modelId="{C94EA762-25D9-48CC-BF69-85565E87B5DA}" type="parTrans" cxnId="{5570B8B1-DB4E-4A73-91BB-F5EB6571F96C}">
      <dgm:prSet/>
      <dgm:spPr/>
      <dgm:t>
        <a:bodyPr/>
        <a:lstStyle/>
        <a:p>
          <a:endParaRPr lang="fr-FR"/>
        </a:p>
      </dgm:t>
    </dgm:pt>
    <dgm:pt modelId="{A782319B-E13F-412B-A5A6-00EC76EC6990}" type="sibTrans" cxnId="{5570B8B1-DB4E-4A73-91BB-F5EB6571F96C}">
      <dgm:prSet/>
      <dgm:spPr/>
      <dgm:t>
        <a:bodyPr/>
        <a:lstStyle/>
        <a:p>
          <a:endParaRPr lang="fr-FR"/>
        </a:p>
      </dgm:t>
    </dgm:pt>
    <dgm:pt modelId="{95DF3989-37B2-4EF7-B702-424AFE2F3643}">
      <dgm:prSet phldrT="[Texte]" custT="1">
        <dgm:style>
          <a:lnRef idx="0">
            <a:schemeClr val="accent3"/>
          </a:lnRef>
          <a:fillRef idx="3">
            <a:schemeClr val="accent3"/>
          </a:fillRef>
          <a:effectRef idx="3">
            <a:schemeClr val="accent3"/>
          </a:effectRef>
          <a:fontRef idx="minor">
            <a:schemeClr val="lt1"/>
          </a:fontRef>
        </dgm:style>
      </dgm:prSet>
      <dgm:spPr/>
      <dgm:t>
        <a:bodyPr/>
        <a:lstStyle/>
        <a:p>
          <a:r>
            <a:rPr lang="fr-FR" sz="2000" dirty="0" smtClean="0"/>
            <a:t>Homéostasie</a:t>
          </a:r>
        </a:p>
        <a:p>
          <a:r>
            <a:rPr lang="fr-FR" sz="2000" dirty="0" smtClean="0"/>
            <a:t>(autorégulation)</a:t>
          </a:r>
          <a:endParaRPr lang="fr-FR" sz="2000" dirty="0"/>
        </a:p>
      </dgm:t>
    </dgm:pt>
    <dgm:pt modelId="{7B5A4C3F-BF06-4C45-BE77-A714F76E0D35}" type="parTrans" cxnId="{7F8C3764-B505-4938-A9A8-5CD4E15193A9}">
      <dgm:prSet/>
      <dgm:spPr/>
      <dgm:t>
        <a:bodyPr/>
        <a:lstStyle/>
        <a:p>
          <a:endParaRPr lang="fr-FR"/>
        </a:p>
      </dgm:t>
    </dgm:pt>
    <dgm:pt modelId="{750A2E8A-B080-45BE-943A-A2DB5159CE70}" type="sibTrans" cxnId="{7F8C3764-B505-4938-A9A8-5CD4E15193A9}">
      <dgm:prSet/>
      <dgm:spPr/>
      <dgm:t>
        <a:bodyPr/>
        <a:lstStyle/>
        <a:p>
          <a:endParaRPr lang="fr-FR"/>
        </a:p>
      </dgm:t>
    </dgm:pt>
    <dgm:pt modelId="{C63C6A76-5639-43B3-B9F6-2E460751D738}">
      <dgm:prSet phldrT="[Texte]"/>
      <dgm:spPr/>
      <dgm:t>
        <a:bodyPr/>
        <a:lstStyle/>
        <a:p>
          <a:r>
            <a:rPr lang="fr-FR" dirty="0" smtClean="0"/>
            <a:t>Multiplication</a:t>
          </a:r>
        </a:p>
        <a:p>
          <a:r>
            <a:rPr lang="fr-FR" dirty="0" smtClean="0"/>
            <a:t>(hétéronomie)</a:t>
          </a:r>
          <a:endParaRPr lang="fr-FR" dirty="0"/>
        </a:p>
      </dgm:t>
    </dgm:pt>
    <dgm:pt modelId="{A3DEDF23-60AA-4CE4-AD8F-60A6893F5054}" type="parTrans" cxnId="{8F12E06A-DD72-4F58-856F-794C5E87F62C}">
      <dgm:prSet/>
      <dgm:spPr/>
      <dgm:t>
        <a:bodyPr/>
        <a:lstStyle/>
        <a:p>
          <a:endParaRPr lang="fr-FR"/>
        </a:p>
      </dgm:t>
    </dgm:pt>
    <dgm:pt modelId="{1077FE26-EBB3-4C1F-B213-952C554A8EFF}" type="sibTrans" cxnId="{8F12E06A-DD72-4F58-856F-794C5E87F62C}">
      <dgm:prSet/>
      <dgm:spPr/>
      <dgm:t>
        <a:bodyPr/>
        <a:lstStyle/>
        <a:p>
          <a:endParaRPr lang="fr-FR"/>
        </a:p>
      </dgm:t>
    </dgm:pt>
    <dgm:pt modelId="{4C45F145-A8FF-4E03-826D-A51BC65AD0F9}">
      <dgm:prSet phldrT="[Texte]"/>
      <dgm:spPr/>
      <dgm:t>
        <a:bodyPr/>
        <a:lstStyle/>
        <a:p>
          <a:r>
            <a:rPr lang="fr-FR" dirty="0" smtClean="0"/>
            <a:t>Reproduction (sexuée ou asexuée)</a:t>
          </a:r>
          <a:endParaRPr lang="fr-FR" dirty="0"/>
        </a:p>
      </dgm:t>
    </dgm:pt>
    <dgm:pt modelId="{0BF72CD1-B7BC-425B-B63D-BD055E030510}" type="parTrans" cxnId="{B49F33AF-4D5B-4A24-9A63-C54F88C0F89A}">
      <dgm:prSet/>
      <dgm:spPr/>
      <dgm:t>
        <a:bodyPr/>
        <a:lstStyle/>
        <a:p>
          <a:endParaRPr lang="fr-FR"/>
        </a:p>
      </dgm:t>
    </dgm:pt>
    <dgm:pt modelId="{5FA6339A-291A-4ABE-99BB-E14D5F0D458F}" type="sibTrans" cxnId="{B49F33AF-4D5B-4A24-9A63-C54F88C0F89A}">
      <dgm:prSet/>
      <dgm:spPr/>
      <dgm:t>
        <a:bodyPr/>
        <a:lstStyle/>
        <a:p>
          <a:endParaRPr lang="fr-FR"/>
        </a:p>
      </dgm:t>
    </dgm:pt>
    <dgm:pt modelId="{D162ECC5-0CEA-43CA-AADB-AF58878E9A14}">
      <dgm:prSet phldrT="[Texte]"/>
      <dgm:spPr/>
      <dgm:t>
        <a:bodyPr/>
        <a:lstStyle/>
        <a:p>
          <a:r>
            <a:rPr lang="fr-FR" dirty="0" smtClean="0"/>
            <a:t>Multiplication et organisation sociale</a:t>
          </a:r>
          <a:endParaRPr lang="fr-FR" dirty="0"/>
        </a:p>
      </dgm:t>
    </dgm:pt>
    <dgm:pt modelId="{2C75C202-4BB0-45C4-9013-CFD8AE061897}" type="parTrans" cxnId="{4A9ADC1E-9D85-4308-A300-00CA2988CCD8}">
      <dgm:prSet/>
      <dgm:spPr/>
      <dgm:t>
        <a:bodyPr/>
        <a:lstStyle/>
        <a:p>
          <a:endParaRPr lang="fr-FR"/>
        </a:p>
      </dgm:t>
    </dgm:pt>
    <dgm:pt modelId="{92EF0C98-5DAB-477B-B515-F16CA6B09E14}" type="sibTrans" cxnId="{4A9ADC1E-9D85-4308-A300-00CA2988CCD8}">
      <dgm:prSet/>
      <dgm:spPr/>
      <dgm:t>
        <a:bodyPr/>
        <a:lstStyle/>
        <a:p>
          <a:endParaRPr lang="fr-FR"/>
        </a:p>
      </dgm:t>
    </dgm:pt>
    <dgm:pt modelId="{75B69DB3-CAF9-44FB-8280-2EF23450409F}">
      <dgm:prSet phldrT="[Texte]"/>
      <dgm:spPr>
        <a:solidFill>
          <a:srgbClr val="C0E399"/>
        </a:solidFill>
      </dgm:spPr>
      <dgm:t>
        <a:bodyPr/>
        <a:lstStyle/>
        <a:p>
          <a:r>
            <a:rPr lang="fr-FR" dirty="0" smtClean="0"/>
            <a:t>Comportement</a:t>
          </a:r>
        </a:p>
        <a:p>
          <a:r>
            <a:rPr lang="fr-FR" dirty="0" smtClean="0"/>
            <a:t>(Téléonomie)</a:t>
          </a:r>
          <a:endParaRPr lang="fr-FR" dirty="0"/>
        </a:p>
      </dgm:t>
    </dgm:pt>
    <dgm:pt modelId="{1766BD2D-57E0-4C61-886D-9E35F614F24C}" type="parTrans" cxnId="{AA8FFE69-97EC-4159-B8EC-5743055B8D41}">
      <dgm:prSet/>
      <dgm:spPr/>
      <dgm:t>
        <a:bodyPr/>
        <a:lstStyle/>
        <a:p>
          <a:endParaRPr lang="fr-FR"/>
        </a:p>
      </dgm:t>
    </dgm:pt>
    <dgm:pt modelId="{663C7040-D347-4EF4-BBFF-113789A08A8F}" type="sibTrans" cxnId="{AA8FFE69-97EC-4159-B8EC-5743055B8D41}">
      <dgm:prSet/>
      <dgm:spPr/>
      <dgm:t>
        <a:bodyPr/>
        <a:lstStyle/>
        <a:p>
          <a:endParaRPr lang="fr-FR"/>
        </a:p>
      </dgm:t>
    </dgm:pt>
    <dgm:pt modelId="{BBB54D7D-8B79-417A-95D7-A9170B85CF39}">
      <dgm:prSet phldrT="[Texte]"/>
      <dgm:spPr>
        <a:solidFill>
          <a:srgbClr val="00B050"/>
        </a:solidFill>
      </dgm:spPr>
      <dgm:t>
        <a:bodyPr/>
        <a:lstStyle/>
        <a:p>
          <a:r>
            <a:rPr lang="fr-FR" dirty="0" smtClean="0"/>
            <a:t>Mouvement, Transport</a:t>
          </a:r>
        </a:p>
        <a:p>
          <a:r>
            <a:rPr lang="fr-FR" dirty="0" smtClean="0"/>
            <a:t>Action</a:t>
          </a:r>
          <a:endParaRPr lang="fr-FR" dirty="0"/>
        </a:p>
      </dgm:t>
    </dgm:pt>
    <dgm:pt modelId="{D614BB04-0F6E-4E65-A0A1-7C9B5A0CB8B1}" type="parTrans" cxnId="{9DBA7AF0-F288-432C-A0FA-3DD39A5187F0}">
      <dgm:prSet/>
      <dgm:spPr/>
      <dgm:t>
        <a:bodyPr/>
        <a:lstStyle/>
        <a:p>
          <a:endParaRPr lang="fr-FR"/>
        </a:p>
      </dgm:t>
    </dgm:pt>
    <dgm:pt modelId="{16727299-B6C4-4DD6-A850-CCB30ED390B3}" type="sibTrans" cxnId="{9DBA7AF0-F288-432C-A0FA-3DD39A5187F0}">
      <dgm:prSet/>
      <dgm:spPr/>
      <dgm:t>
        <a:bodyPr/>
        <a:lstStyle/>
        <a:p>
          <a:endParaRPr lang="fr-FR"/>
        </a:p>
      </dgm:t>
    </dgm:pt>
    <dgm:pt modelId="{87641828-2E3B-4FBE-8D3E-BAC37CA26D93}">
      <dgm:prSet phldrT="[Texte]"/>
      <dgm:spPr>
        <a:solidFill>
          <a:srgbClr val="00B050"/>
        </a:solidFill>
      </dgm:spPr>
      <dgm:t>
        <a:bodyPr/>
        <a:lstStyle/>
        <a:p>
          <a:r>
            <a:rPr lang="fr-FR" dirty="0" smtClean="0"/>
            <a:t>production</a:t>
          </a:r>
          <a:endParaRPr lang="fr-FR" dirty="0"/>
        </a:p>
      </dgm:t>
    </dgm:pt>
    <dgm:pt modelId="{E768DCC4-4514-4198-9B25-3893AC66D5F5}" type="parTrans" cxnId="{AA7125B4-FBA0-4119-B478-A898549EF87A}">
      <dgm:prSet/>
      <dgm:spPr/>
      <dgm:t>
        <a:bodyPr/>
        <a:lstStyle/>
        <a:p>
          <a:endParaRPr lang="fr-FR"/>
        </a:p>
      </dgm:t>
    </dgm:pt>
    <dgm:pt modelId="{5C972E17-F4B4-4DB6-B788-4D71D4F295C9}" type="sibTrans" cxnId="{AA7125B4-FBA0-4119-B478-A898549EF87A}">
      <dgm:prSet/>
      <dgm:spPr/>
      <dgm:t>
        <a:bodyPr/>
        <a:lstStyle/>
        <a:p>
          <a:endParaRPr lang="fr-FR"/>
        </a:p>
      </dgm:t>
    </dgm:pt>
    <dgm:pt modelId="{93751E08-16A7-422B-B41E-2E98B26BF65A}" type="pres">
      <dgm:prSet presAssocID="{722884EC-929B-4AE6-A498-0EA35E5D683B}" presName="theList" presStyleCnt="0">
        <dgm:presLayoutVars>
          <dgm:dir/>
          <dgm:animLvl val="lvl"/>
          <dgm:resizeHandles val="exact"/>
        </dgm:presLayoutVars>
      </dgm:prSet>
      <dgm:spPr/>
      <dgm:t>
        <a:bodyPr/>
        <a:lstStyle/>
        <a:p>
          <a:endParaRPr lang="fr-FR"/>
        </a:p>
      </dgm:t>
    </dgm:pt>
    <dgm:pt modelId="{43F77D10-911E-4F3B-A0C6-61D66045635F}" type="pres">
      <dgm:prSet presAssocID="{02403341-3BB8-4CA2-B111-AF48F972DB7E}" presName="compNode" presStyleCnt="0"/>
      <dgm:spPr/>
      <dgm:t>
        <a:bodyPr/>
        <a:lstStyle/>
        <a:p>
          <a:endParaRPr lang="fr-FR"/>
        </a:p>
      </dgm:t>
    </dgm:pt>
    <dgm:pt modelId="{5887BAE0-F238-4B25-834E-94E2752C1599}" type="pres">
      <dgm:prSet presAssocID="{02403341-3BB8-4CA2-B111-AF48F972DB7E}" presName="aNode" presStyleLbl="bgShp" presStyleIdx="0" presStyleCnt="3" custLinFactNeighborY="-328"/>
      <dgm:spPr/>
      <dgm:t>
        <a:bodyPr/>
        <a:lstStyle/>
        <a:p>
          <a:endParaRPr lang="fr-FR"/>
        </a:p>
      </dgm:t>
    </dgm:pt>
    <dgm:pt modelId="{3780EAD3-2412-484D-A521-4BDF48F450E6}" type="pres">
      <dgm:prSet presAssocID="{02403341-3BB8-4CA2-B111-AF48F972DB7E}" presName="textNode" presStyleLbl="bgShp" presStyleIdx="0" presStyleCnt="3"/>
      <dgm:spPr/>
      <dgm:t>
        <a:bodyPr/>
        <a:lstStyle/>
        <a:p>
          <a:endParaRPr lang="fr-FR"/>
        </a:p>
      </dgm:t>
    </dgm:pt>
    <dgm:pt modelId="{774DF2C8-8322-4738-BDD9-8A24585375B9}" type="pres">
      <dgm:prSet presAssocID="{02403341-3BB8-4CA2-B111-AF48F972DB7E}" presName="compChildNode" presStyleCnt="0"/>
      <dgm:spPr/>
      <dgm:t>
        <a:bodyPr/>
        <a:lstStyle/>
        <a:p>
          <a:endParaRPr lang="fr-FR"/>
        </a:p>
      </dgm:t>
    </dgm:pt>
    <dgm:pt modelId="{76EB169D-D99A-4C73-B4EC-7355BC077CED}" type="pres">
      <dgm:prSet presAssocID="{02403341-3BB8-4CA2-B111-AF48F972DB7E}" presName="theInnerList" presStyleCnt="0"/>
      <dgm:spPr/>
      <dgm:t>
        <a:bodyPr/>
        <a:lstStyle/>
        <a:p>
          <a:endParaRPr lang="fr-FR"/>
        </a:p>
      </dgm:t>
    </dgm:pt>
    <dgm:pt modelId="{89B6433B-52B0-4BA8-95A0-BEA036D2013C}" type="pres">
      <dgm:prSet presAssocID="{6293AB4C-43C4-4B97-A081-4D23E168E491}" presName="childNode" presStyleLbl="node1" presStyleIdx="0" presStyleCnt="6">
        <dgm:presLayoutVars>
          <dgm:bulletEnabled val="1"/>
        </dgm:presLayoutVars>
      </dgm:prSet>
      <dgm:spPr/>
      <dgm:t>
        <a:bodyPr/>
        <a:lstStyle/>
        <a:p>
          <a:endParaRPr lang="fr-FR"/>
        </a:p>
      </dgm:t>
    </dgm:pt>
    <dgm:pt modelId="{EAFFFC9E-EA54-4D67-8C10-D8328D3B8888}" type="pres">
      <dgm:prSet presAssocID="{6293AB4C-43C4-4B97-A081-4D23E168E491}" presName="aSpace2" presStyleCnt="0"/>
      <dgm:spPr/>
      <dgm:t>
        <a:bodyPr/>
        <a:lstStyle/>
        <a:p>
          <a:endParaRPr lang="fr-FR"/>
        </a:p>
      </dgm:t>
    </dgm:pt>
    <dgm:pt modelId="{8569BC7B-2919-4F56-A66A-26D33D3529F6}" type="pres">
      <dgm:prSet presAssocID="{95DF3989-37B2-4EF7-B702-424AFE2F3643}" presName="childNode" presStyleLbl="node1" presStyleIdx="1" presStyleCnt="6">
        <dgm:presLayoutVars>
          <dgm:bulletEnabled val="1"/>
        </dgm:presLayoutVars>
      </dgm:prSet>
      <dgm:spPr/>
      <dgm:t>
        <a:bodyPr/>
        <a:lstStyle/>
        <a:p>
          <a:endParaRPr lang="fr-FR"/>
        </a:p>
      </dgm:t>
    </dgm:pt>
    <dgm:pt modelId="{F0971D92-815F-4411-8514-1C426CF955FF}" type="pres">
      <dgm:prSet presAssocID="{02403341-3BB8-4CA2-B111-AF48F972DB7E}" presName="aSpace" presStyleCnt="0"/>
      <dgm:spPr/>
      <dgm:t>
        <a:bodyPr/>
        <a:lstStyle/>
        <a:p>
          <a:endParaRPr lang="fr-FR"/>
        </a:p>
      </dgm:t>
    </dgm:pt>
    <dgm:pt modelId="{82086A7B-0D55-479F-A792-388962D1CE2C}" type="pres">
      <dgm:prSet presAssocID="{C63C6A76-5639-43B3-B9F6-2E460751D738}" presName="compNode" presStyleCnt="0"/>
      <dgm:spPr/>
      <dgm:t>
        <a:bodyPr/>
        <a:lstStyle/>
        <a:p>
          <a:endParaRPr lang="fr-FR"/>
        </a:p>
      </dgm:t>
    </dgm:pt>
    <dgm:pt modelId="{38419016-B249-4892-B33D-D3D430DF4E9C}" type="pres">
      <dgm:prSet presAssocID="{C63C6A76-5639-43B3-B9F6-2E460751D738}" presName="aNode" presStyleLbl="bgShp" presStyleIdx="1" presStyleCnt="3"/>
      <dgm:spPr/>
      <dgm:t>
        <a:bodyPr/>
        <a:lstStyle/>
        <a:p>
          <a:endParaRPr lang="fr-FR"/>
        </a:p>
      </dgm:t>
    </dgm:pt>
    <dgm:pt modelId="{41EC9FFC-F3DF-4E24-AA48-BAE697B2DC22}" type="pres">
      <dgm:prSet presAssocID="{C63C6A76-5639-43B3-B9F6-2E460751D738}" presName="textNode" presStyleLbl="bgShp" presStyleIdx="1" presStyleCnt="3"/>
      <dgm:spPr/>
      <dgm:t>
        <a:bodyPr/>
        <a:lstStyle/>
        <a:p>
          <a:endParaRPr lang="fr-FR"/>
        </a:p>
      </dgm:t>
    </dgm:pt>
    <dgm:pt modelId="{FC43EC07-0F5D-411B-857E-0F30BECCAFA1}" type="pres">
      <dgm:prSet presAssocID="{C63C6A76-5639-43B3-B9F6-2E460751D738}" presName="compChildNode" presStyleCnt="0"/>
      <dgm:spPr/>
      <dgm:t>
        <a:bodyPr/>
        <a:lstStyle/>
        <a:p>
          <a:endParaRPr lang="fr-FR"/>
        </a:p>
      </dgm:t>
    </dgm:pt>
    <dgm:pt modelId="{13AA989D-4A8F-46DF-B204-2AA6DECC8E84}" type="pres">
      <dgm:prSet presAssocID="{C63C6A76-5639-43B3-B9F6-2E460751D738}" presName="theInnerList" presStyleCnt="0"/>
      <dgm:spPr/>
      <dgm:t>
        <a:bodyPr/>
        <a:lstStyle/>
        <a:p>
          <a:endParaRPr lang="fr-FR"/>
        </a:p>
      </dgm:t>
    </dgm:pt>
    <dgm:pt modelId="{497CD9E4-8548-4E1D-9507-F9E7283D7929}" type="pres">
      <dgm:prSet presAssocID="{4C45F145-A8FF-4E03-826D-A51BC65AD0F9}" presName="childNode" presStyleLbl="node1" presStyleIdx="2" presStyleCnt="6">
        <dgm:presLayoutVars>
          <dgm:bulletEnabled val="1"/>
        </dgm:presLayoutVars>
      </dgm:prSet>
      <dgm:spPr/>
      <dgm:t>
        <a:bodyPr/>
        <a:lstStyle/>
        <a:p>
          <a:endParaRPr lang="fr-FR"/>
        </a:p>
      </dgm:t>
    </dgm:pt>
    <dgm:pt modelId="{2B52A4CE-7C8E-4C86-A8A4-106E060FADFA}" type="pres">
      <dgm:prSet presAssocID="{4C45F145-A8FF-4E03-826D-A51BC65AD0F9}" presName="aSpace2" presStyleCnt="0"/>
      <dgm:spPr/>
      <dgm:t>
        <a:bodyPr/>
        <a:lstStyle/>
        <a:p>
          <a:endParaRPr lang="fr-FR"/>
        </a:p>
      </dgm:t>
    </dgm:pt>
    <dgm:pt modelId="{3BC0B4B5-A47B-44EB-99FA-A6FB2B31A141}" type="pres">
      <dgm:prSet presAssocID="{D162ECC5-0CEA-43CA-AADB-AF58878E9A14}" presName="childNode" presStyleLbl="node1" presStyleIdx="3" presStyleCnt="6">
        <dgm:presLayoutVars>
          <dgm:bulletEnabled val="1"/>
        </dgm:presLayoutVars>
      </dgm:prSet>
      <dgm:spPr/>
      <dgm:t>
        <a:bodyPr/>
        <a:lstStyle/>
        <a:p>
          <a:endParaRPr lang="fr-FR"/>
        </a:p>
      </dgm:t>
    </dgm:pt>
    <dgm:pt modelId="{0AB0C643-0993-4D88-B294-AF58BB0D96E1}" type="pres">
      <dgm:prSet presAssocID="{C63C6A76-5639-43B3-B9F6-2E460751D738}" presName="aSpace" presStyleCnt="0"/>
      <dgm:spPr/>
      <dgm:t>
        <a:bodyPr/>
        <a:lstStyle/>
        <a:p>
          <a:endParaRPr lang="fr-FR"/>
        </a:p>
      </dgm:t>
    </dgm:pt>
    <dgm:pt modelId="{42B0AD62-391E-4952-9B4B-8465333A19F6}" type="pres">
      <dgm:prSet presAssocID="{75B69DB3-CAF9-44FB-8280-2EF23450409F}" presName="compNode" presStyleCnt="0"/>
      <dgm:spPr/>
      <dgm:t>
        <a:bodyPr/>
        <a:lstStyle/>
        <a:p>
          <a:endParaRPr lang="fr-FR"/>
        </a:p>
      </dgm:t>
    </dgm:pt>
    <dgm:pt modelId="{26CB9D25-B21D-488A-AD79-DAA5E3CEDEEA}" type="pres">
      <dgm:prSet presAssocID="{75B69DB3-CAF9-44FB-8280-2EF23450409F}" presName="aNode" presStyleLbl="bgShp" presStyleIdx="2" presStyleCnt="3"/>
      <dgm:spPr/>
      <dgm:t>
        <a:bodyPr/>
        <a:lstStyle/>
        <a:p>
          <a:endParaRPr lang="fr-FR"/>
        </a:p>
      </dgm:t>
    </dgm:pt>
    <dgm:pt modelId="{5280B10C-3F70-4C6B-8BB0-111A8BA5395E}" type="pres">
      <dgm:prSet presAssocID="{75B69DB3-CAF9-44FB-8280-2EF23450409F}" presName="textNode" presStyleLbl="bgShp" presStyleIdx="2" presStyleCnt="3"/>
      <dgm:spPr/>
      <dgm:t>
        <a:bodyPr/>
        <a:lstStyle/>
        <a:p>
          <a:endParaRPr lang="fr-FR"/>
        </a:p>
      </dgm:t>
    </dgm:pt>
    <dgm:pt modelId="{672A69AF-5E49-4677-9556-6E9D7519C419}" type="pres">
      <dgm:prSet presAssocID="{75B69DB3-CAF9-44FB-8280-2EF23450409F}" presName="compChildNode" presStyleCnt="0"/>
      <dgm:spPr/>
      <dgm:t>
        <a:bodyPr/>
        <a:lstStyle/>
        <a:p>
          <a:endParaRPr lang="fr-FR"/>
        </a:p>
      </dgm:t>
    </dgm:pt>
    <dgm:pt modelId="{7E9CEF21-7B69-4A66-B2D4-1769970304BA}" type="pres">
      <dgm:prSet presAssocID="{75B69DB3-CAF9-44FB-8280-2EF23450409F}" presName="theInnerList" presStyleCnt="0"/>
      <dgm:spPr/>
      <dgm:t>
        <a:bodyPr/>
        <a:lstStyle/>
        <a:p>
          <a:endParaRPr lang="fr-FR"/>
        </a:p>
      </dgm:t>
    </dgm:pt>
    <dgm:pt modelId="{D5C4B14A-D7F0-4AED-AA7F-067A75C32FC4}" type="pres">
      <dgm:prSet presAssocID="{BBB54D7D-8B79-417A-95D7-A9170B85CF39}" presName="childNode" presStyleLbl="node1" presStyleIdx="4" presStyleCnt="6">
        <dgm:presLayoutVars>
          <dgm:bulletEnabled val="1"/>
        </dgm:presLayoutVars>
      </dgm:prSet>
      <dgm:spPr/>
      <dgm:t>
        <a:bodyPr/>
        <a:lstStyle/>
        <a:p>
          <a:endParaRPr lang="fr-FR"/>
        </a:p>
      </dgm:t>
    </dgm:pt>
    <dgm:pt modelId="{5D0AB4CC-2342-45CD-A40A-144DF0D41F56}" type="pres">
      <dgm:prSet presAssocID="{BBB54D7D-8B79-417A-95D7-A9170B85CF39}" presName="aSpace2" presStyleCnt="0"/>
      <dgm:spPr/>
      <dgm:t>
        <a:bodyPr/>
        <a:lstStyle/>
        <a:p>
          <a:endParaRPr lang="fr-FR"/>
        </a:p>
      </dgm:t>
    </dgm:pt>
    <dgm:pt modelId="{070C9182-75DA-42F7-B365-B030664B122F}" type="pres">
      <dgm:prSet presAssocID="{87641828-2E3B-4FBE-8D3E-BAC37CA26D93}" presName="childNode" presStyleLbl="node1" presStyleIdx="5" presStyleCnt="6">
        <dgm:presLayoutVars>
          <dgm:bulletEnabled val="1"/>
        </dgm:presLayoutVars>
      </dgm:prSet>
      <dgm:spPr/>
      <dgm:t>
        <a:bodyPr/>
        <a:lstStyle/>
        <a:p>
          <a:endParaRPr lang="fr-FR"/>
        </a:p>
      </dgm:t>
    </dgm:pt>
  </dgm:ptLst>
  <dgm:cxnLst>
    <dgm:cxn modelId="{5570B8B1-DB4E-4A73-91BB-F5EB6571F96C}" srcId="{02403341-3BB8-4CA2-B111-AF48F972DB7E}" destId="{6293AB4C-43C4-4B97-A081-4D23E168E491}" srcOrd="0" destOrd="0" parTransId="{C94EA762-25D9-48CC-BF69-85565E87B5DA}" sibTransId="{A782319B-E13F-412B-A5A6-00EC76EC6990}"/>
    <dgm:cxn modelId="{B49F33AF-4D5B-4A24-9A63-C54F88C0F89A}" srcId="{C63C6A76-5639-43B3-B9F6-2E460751D738}" destId="{4C45F145-A8FF-4E03-826D-A51BC65AD0F9}" srcOrd="0" destOrd="0" parTransId="{0BF72CD1-B7BC-425B-B63D-BD055E030510}" sibTransId="{5FA6339A-291A-4ABE-99BB-E14D5F0D458F}"/>
    <dgm:cxn modelId="{B9D1DD5D-6A8D-4B44-9671-0A3AD9610359}" type="presOf" srcId="{75B69DB3-CAF9-44FB-8280-2EF23450409F}" destId="{5280B10C-3F70-4C6B-8BB0-111A8BA5395E}" srcOrd="1" destOrd="0" presId="urn:microsoft.com/office/officeart/2005/8/layout/lProcess2"/>
    <dgm:cxn modelId="{A97D147C-177E-4510-A260-BBC8D6FF5BB2}" type="presOf" srcId="{02403341-3BB8-4CA2-B111-AF48F972DB7E}" destId="{3780EAD3-2412-484D-A521-4BDF48F450E6}" srcOrd="1" destOrd="0" presId="urn:microsoft.com/office/officeart/2005/8/layout/lProcess2"/>
    <dgm:cxn modelId="{AA8FFE69-97EC-4159-B8EC-5743055B8D41}" srcId="{722884EC-929B-4AE6-A498-0EA35E5D683B}" destId="{75B69DB3-CAF9-44FB-8280-2EF23450409F}" srcOrd="2" destOrd="0" parTransId="{1766BD2D-57E0-4C61-886D-9E35F614F24C}" sibTransId="{663C7040-D347-4EF4-BBFF-113789A08A8F}"/>
    <dgm:cxn modelId="{17A56E40-85DC-4703-9BF4-6C5A8EB5A556}" type="presOf" srcId="{D162ECC5-0CEA-43CA-AADB-AF58878E9A14}" destId="{3BC0B4B5-A47B-44EB-99FA-A6FB2B31A141}" srcOrd="0" destOrd="0" presId="urn:microsoft.com/office/officeart/2005/8/layout/lProcess2"/>
    <dgm:cxn modelId="{580C31A0-04C7-4217-BF7B-EF4CEC6A2CA7}" type="presOf" srcId="{C63C6A76-5639-43B3-B9F6-2E460751D738}" destId="{41EC9FFC-F3DF-4E24-AA48-BAE697B2DC22}" srcOrd="1" destOrd="0" presId="urn:microsoft.com/office/officeart/2005/8/layout/lProcess2"/>
    <dgm:cxn modelId="{B0D8E919-F84B-48F7-B1A0-776459363445}" type="presOf" srcId="{722884EC-929B-4AE6-A498-0EA35E5D683B}" destId="{93751E08-16A7-422B-B41E-2E98B26BF65A}" srcOrd="0" destOrd="0" presId="urn:microsoft.com/office/officeart/2005/8/layout/lProcess2"/>
    <dgm:cxn modelId="{9DBA7AF0-F288-432C-A0FA-3DD39A5187F0}" srcId="{75B69DB3-CAF9-44FB-8280-2EF23450409F}" destId="{BBB54D7D-8B79-417A-95D7-A9170B85CF39}" srcOrd="0" destOrd="0" parTransId="{D614BB04-0F6E-4E65-A0A1-7C9B5A0CB8B1}" sibTransId="{16727299-B6C4-4DD6-A850-CCB30ED390B3}"/>
    <dgm:cxn modelId="{7F8C3764-B505-4938-A9A8-5CD4E15193A9}" srcId="{02403341-3BB8-4CA2-B111-AF48F972DB7E}" destId="{95DF3989-37B2-4EF7-B702-424AFE2F3643}" srcOrd="1" destOrd="0" parTransId="{7B5A4C3F-BF06-4C45-BE77-A714F76E0D35}" sibTransId="{750A2E8A-B080-45BE-943A-A2DB5159CE70}"/>
    <dgm:cxn modelId="{2155D892-88D4-4805-A674-E20E75764E1E}" type="presOf" srcId="{4C45F145-A8FF-4E03-826D-A51BC65AD0F9}" destId="{497CD9E4-8548-4E1D-9507-F9E7283D7929}" srcOrd="0" destOrd="0" presId="urn:microsoft.com/office/officeart/2005/8/layout/lProcess2"/>
    <dgm:cxn modelId="{ACB9E9D8-85C0-4C91-A8F2-EAB25662F75A}" type="presOf" srcId="{BBB54D7D-8B79-417A-95D7-A9170B85CF39}" destId="{D5C4B14A-D7F0-4AED-AA7F-067A75C32FC4}" srcOrd="0" destOrd="0" presId="urn:microsoft.com/office/officeart/2005/8/layout/lProcess2"/>
    <dgm:cxn modelId="{8927F193-D842-4F0F-9069-CEF4C8F710DB}" type="presOf" srcId="{C63C6A76-5639-43B3-B9F6-2E460751D738}" destId="{38419016-B249-4892-B33D-D3D430DF4E9C}" srcOrd="0" destOrd="0" presId="urn:microsoft.com/office/officeart/2005/8/layout/lProcess2"/>
    <dgm:cxn modelId="{AA7125B4-FBA0-4119-B478-A898549EF87A}" srcId="{75B69DB3-CAF9-44FB-8280-2EF23450409F}" destId="{87641828-2E3B-4FBE-8D3E-BAC37CA26D93}" srcOrd="1" destOrd="0" parTransId="{E768DCC4-4514-4198-9B25-3893AC66D5F5}" sibTransId="{5C972E17-F4B4-4DB6-B788-4D71D4F295C9}"/>
    <dgm:cxn modelId="{4A9ADC1E-9D85-4308-A300-00CA2988CCD8}" srcId="{C63C6A76-5639-43B3-B9F6-2E460751D738}" destId="{D162ECC5-0CEA-43CA-AADB-AF58878E9A14}" srcOrd="1" destOrd="0" parTransId="{2C75C202-4BB0-45C4-9013-CFD8AE061897}" sibTransId="{92EF0C98-5DAB-477B-B515-F16CA6B09E14}"/>
    <dgm:cxn modelId="{D42EAC19-1E8A-4C9B-B013-C6E2F39A3BD4}" type="presOf" srcId="{95DF3989-37B2-4EF7-B702-424AFE2F3643}" destId="{8569BC7B-2919-4F56-A66A-26D33D3529F6}" srcOrd="0" destOrd="0" presId="urn:microsoft.com/office/officeart/2005/8/layout/lProcess2"/>
    <dgm:cxn modelId="{8F12E06A-DD72-4F58-856F-794C5E87F62C}" srcId="{722884EC-929B-4AE6-A498-0EA35E5D683B}" destId="{C63C6A76-5639-43B3-B9F6-2E460751D738}" srcOrd="1" destOrd="0" parTransId="{A3DEDF23-60AA-4CE4-AD8F-60A6893F5054}" sibTransId="{1077FE26-EBB3-4C1F-B213-952C554A8EFF}"/>
    <dgm:cxn modelId="{A1B35AE6-98BD-4534-A123-AD9D9BB7144E}" type="presOf" srcId="{87641828-2E3B-4FBE-8D3E-BAC37CA26D93}" destId="{070C9182-75DA-42F7-B365-B030664B122F}" srcOrd="0" destOrd="0" presId="urn:microsoft.com/office/officeart/2005/8/layout/lProcess2"/>
    <dgm:cxn modelId="{C83193EF-D4FF-4B1C-869B-153E8D95BF51}" srcId="{722884EC-929B-4AE6-A498-0EA35E5D683B}" destId="{02403341-3BB8-4CA2-B111-AF48F972DB7E}" srcOrd="0" destOrd="0" parTransId="{0520B782-655E-4494-A13E-AB76B783481E}" sibTransId="{768E098E-BB59-4E3B-8C88-2FA01258BF35}"/>
    <dgm:cxn modelId="{CB2A53DA-7547-420E-9DE6-AE72075A9348}" type="presOf" srcId="{6293AB4C-43C4-4B97-A081-4D23E168E491}" destId="{89B6433B-52B0-4BA8-95A0-BEA036D2013C}" srcOrd="0" destOrd="0" presId="urn:microsoft.com/office/officeart/2005/8/layout/lProcess2"/>
    <dgm:cxn modelId="{5338E6B3-BA01-4F90-B63D-6D3FD4882A13}" type="presOf" srcId="{02403341-3BB8-4CA2-B111-AF48F972DB7E}" destId="{5887BAE0-F238-4B25-834E-94E2752C1599}" srcOrd="0" destOrd="0" presId="urn:microsoft.com/office/officeart/2005/8/layout/lProcess2"/>
    <dgm:cxn modelId="{93D8CC10-3CA0-4987-A0A4-4588029379E7}" type="presOf" srcId="{75B69DB3-CAF9-44FB-8280-2EF23450409F}" destId="{26CB9D25-B21D-488A-AD79-DAA5E3CEDEEA}" srcOrd="0" destOrd="0" presId="urn:microsoft.com/office/officeart/2005/8/layout/lProcess2"/>
    <dgm:cxn modelId="{8654B2AA-9AB1-4B28-8B3B-FA635B16EC8A}" type="presParOf" srcId="{93751E08-16A7-422B-B41E-2E98B26BF65A}" destId="{43F77D10-911E-4F3B-A0C6-61D66045635F}" srcOrd="0" destOrd="0" presId="urn:microsoft.com/office/officeart/2005/8/layout/lProcess2"/>
    <dgm:cxn modelId="{2B30AA0E-EC67-4BB1-A305-1701C48DFED7}" type="presParOf" srcId="{43F77D10-911E-4F3B-A0C6-61D66045635F}" destId="{5887BAE0-F238-4B25-834E-94E2752C1599}" srcOrd="0" destOrd="0" presId="urn:microsoft.com/office/officeart/2005/8/layout/lProcess2"/>
    <dgm:cxn modelId="{B7735BD6-A83B-4E6A-9669-15AFED463015}" type="presParOf" srcId="{43F77D10-911E-4F3B-A0C6-61D66045635F}" destId="{3780EAD3-2412-484D-A521-4BDF48F450E6}" srcOrd="1" destOrd="0" presId="urn:microsoft.com/office/officeart/2005/8/layout/lProcess2"/>
    <dgm:cxn modelId="{7D4101B3-80FF-4367-94A2-AD3FEA4CE9F8}" type="presParOf" srcId="{43F77D10-911E-4F3B-A0C6-61D66045635F}" destId="{774DF2C8-8322-4738-BDD9-8A24585375B9}" srcOrd="2" destOrd="0" presId="urn:microsoft.com/office/officeart/2005/8/layout/lProcess2"/>
    <dgm:cxn modelId="{1CE74DD7-DC42-42CB-98E0-0FC5533B9D2F}" type="presParOf" srcId="{774DF2C8-8322-4738-BDD9-8A24585375B9}" destId="{76EB169D-D99A-4C73-B4EC-7355BC077CED}" srcOrd="0" destOrd="0" presId="urn:microsoft.com/office/officeart/2005/8/layout/lProcess2"/>
    <dgm:cxn modelId="{ED090237-7C40-4BDF-9CC6-B4765699FDEA}" type="presParOf" srcId="{76EB169D-D99A-4C73-B4EC-7355BC077CED}" destId="{89B6433B-52B0-4BA8-95A0-BEA036D2013C}" srcOrd="0" destOrd="0" presId="urn:microsoft.com/office/officeart/2005/8/layout/lProcess2"/>
    <dgm:cxn modelId="{72A2452A-F380-406A-8D8C-7B7E09BC025D}" type="presParOf" srcId="{76EB169D-D99A-4C73-B4EC-7355BC077CED}" destId="{EAFFFC9E-EA54-4D67-8C10-D8328D3B8888}" srcOrd="1" destOrd="0" presId="urn:microsoft.com/office/officeart/2005/8/layout/lProcess2"/>
    <dgm:cxn modelId="{BE8AFD1F-93E0-417C-B952-E229932BFDA7}" type="presParOf" srcId="{76EB169D-D99A-4C73-B4EC-7355BC077CED}" destId="{8569BC7B-2919-4F56-A66A-26D33D3529F6}" srcOrd="2" destOrd="0" presId="urn:microsoft.com/office/officeart/2005/8/layout/lProcess2"/>
    <dgm:cxn modelId="{E1B93FE2-57A5-4030-A29E-6B9125C67E92}" type="presParOf" srcId="{93751E08-16A7-422B-B41E-2E98B26BF65A}" destId="{F0971D92-815F-4411-8514-1C426CF955FF}" srcOrd="1" destOrd="0" presId="urn:microsoft.com/office/officeart/2005/8/layout/lProcess2"/>
    <dgm:cxn modelId="{15CABC65-1017-4278-8E94-30CD6354E665}" type="presParOf" srcId="{93751E08-16A7-422B-B41E-2E98B26BF65A}" destId="{82086A7B-0D55-479F-A792-388962D1CE2C}" srcOrd="2" destOrd="0" presId="urn:microsoft.com/office/officeart/2005/8/layout/lProcess2"/>
    <dgm:cxn modelId="{FA9AC27B-D1C1-4718-A925-80777474C87B}" type="presParOf" srcId="{82086A7B-0D55-479F-A792-388962D1CE2C}" destId="{38419016-B249-4892-B33D-D3D430DF4E9C}" srcOrd="0" destOrd="0" presId="urn:microsoft.com/office/officeart/2005/8/layout/lProcess2"/>
    <dgm:cxn modelId="{A31C4016-CB97-4CA7-AE69-008417A17E1F}" type="presParOf" srcId="{82086A7B-0D55-479F-A792-388962D1CE2C}" destId="{41EC9FFC-F3DF-4E24-AA48-BAE697B2DC22}" srcOrd="1" destOrd="0" presId="urn:microsoft.com/office/officeart/2005/8/layout/lProcess2"/>
    <dgm:cxn modelId="{EAD8F7ED-0E2B-4633-9C9D-67633F42B593}" type="presParOf" srcId="{82086A7B-0D55-479F-A792-388962D1CE2C}" destId="{FC43EC07-0F5D-411B-857E-0F30BECCAFA1}" srcOrd="2" destOrd="0" presId="urn:microsoft.com/office/officeart/2005/8/layout/lProcess2"/>
    <dgm:cxn modelId="{71CAB791-D29E-48C6-8E56-CCEBD5D4F4D7}" type="presParOf" srcId="{FC43EC07-0F5D-411B-857E-0F30BECCAFA1}" destId="{13AA989D-4A8F-46DF-B204-2AA6DECC8E84}" srcOrd="0" destOrd="0" presId="urn:microsoft.com/office/officeart/2005/8/layout/lProcess2"/>
    <dgm:cxn modelId="{7F7F6067-7E85-43A2-A502-F145DF5D1D10}" type="presParOf" srcId="{13AA989D-4A8F-46DF-B204-2AA6DECC8E84}" destId="{497CD9E4-8548-4E1D-9507-F9E7283D7929}" srcOrd="0" destOrd="0" presId="urn:microsoft.com/office/officeart/2005/8/layout/lProcess2"/>
    <dgm:cxn modelId="{A159E2ED-9EAE-470F-A27E-2C5F4E9B482D}" type="presParOf" srcId="{13AA989D-4A8F-46DF-B204-2AA6DECC8E84}" destId="{2B52A4CE-7C8E-4C86-A8A4-106E060FADFA}" srcOrd="1" destOrd="0" presId="urn:microsoft.com/office/officeart/2005/8/layout/lProcess2"/>
    <dgm:cxn modelId="{979CB4D3-B68D-492C-96D2-88404C94B3B8}" type="presParOf" srcId="{13AA989D-4A8F-46DF-B204-2AA6DECC8E84}" destId="{3BC0B4B5-A47B-44EB-99FA-A6FB2B31A141}" srcOrd="2" destOrd="0" presId="urn:microsoft.com/office/officeart/2005/8/layout/lProcess2"/>
    <dgm:cxn modelId="{B6600738-F76C-4500-9696-4ED1F1252549}" type="presParOf" srcId="{93751E08-16A7-422B-B41E-2E98B26BF65A}" destId="{0AB0C643-0993-4D88-B294-AF58BB0D96E1}" srcOrd="3" destOrd="0" presId="urn:microsoft.com/office/officeart/2005/8/layout/lProcess2"/>
    <dgm:cxn modelId="{B9411F51-3F2B-4B1C-9DCA-DB087ACC183F}" type="presParOf" srcId="{93751E08-16A7-422B-B41E-2E98B26BF65A}" destId="{42B0AD62-391E-4952-9B4B-8465333A19F6}" srcOrd="4" destOrd="0" presId="urn:microsoft.com/office/officeart/2005/8/layout/lProcess2"/>
    <dgm:cxn modelId="{9D5AC438-53F3-4D4D-BA1D-E56568387C39}" type="presParOf" srcId="{42B0AD62-391E-4952-9B4B-8465333A19F6}" destId="{26CB9D25-B21D-488A-AD79-DAA5E3CEDEEA}" srcOrd="0" destOrd="0" presId="urn:microsoft.com/office/officeart/2005/8/layout/lProcess2"/>
    <dgm:cxn modelId="{0EEBDB16-B1F8-4A0F-A188-7060F13197B7}" type="presParOf" srcId="{42B0AD62-391E-4952-9B4B-8465333A19F6}" destId="{5280B10C-3F70-4C6B-8BB0-111A8BA5395E}" srcOrd="1" destOrd="0" presId="urn:microsoft.com/office/officeart/2005/8/layout/lProcess2"/>
    <dgm:cxn modelId="{F468336A-9C76-48E5-BEF4-5BF79A032A2F}" type="presParOf" srcId="{42B0AD62-391E-4952-9B4B-8465333A19F6}" destId="{672A69AF-5E49-4677-9556-6E9D7519C419}" srcOrd="2" destOrd="0" presId="urn:microsoft.com/office/officeart/2005/8/layout/lProcess2"/>
    <dgm:cxn modelId="{F5241E7B-AA84-4C97-A270-7E7F4BE4FD01}" type="presParOf" srcId="{672A69AF-5E49-4677-9556-6E9D7519C419}" destId="{7E9CEF21-7B69-4A66-B2D4-1769970304BA}" srcOrd="0" destOrd="0" presId="urn:microsoft.com/office/officeart/2005/8/layout/lProcess2"/>
    <dgm:cxn modelId="{86895E37-C352-45C7-9FBF-39FAA2BA8FBA}" type="presParOf" srcId="{7E9CEF21-7B69-4A66-B2D4-1769970304BA}" destId="{D5C4B14A-D7F0-4AED-AA7F-067A75C32FC4}" srcOrd="0" destOrd="0" presId="urn:microsoft.com/office/officeart/2005/8/layout/lProcess2"/>
    <dgm:cxn modelId="{E4122C28-922A-4E1E-B322-6B2C6EDE83FF}" type="presParOf" srcId="{7E9CEF21-7B69-4A66-B2D4-1769970304BA}" destId="{5D0AB4CC-2342-45CD-A40A-144DF0D41F56}" srcOrd="1" destOrd="0" presId="urn:microsoft.com/office/officeart/2005/8/layout/lProcess2"/>
    <dgm:cxn modelId="{1A4C5304-4CCD-4FEB-B802-E070869A0F58}" type="presParOf" srcId="{7E9CEF21-7B69-4A66-B2D4-1769970304BA}" destId="{070C9182-75DA-42F7-B365-B030664B122F}"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2884EC-929B-4AE6-A498-0EA35E5D683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r-FR"/>
        </a:p>
      </dgm:t>
    </dgm:pt>
    <dgm:pt modelId="{02403341-3BB8-4CA2-B111-AF48F972DB7E}">
      <dgm:prSet phldrT="[Texte]">
        <dgm:style>
          <a:lnRef idx="1">
            <a:schemeClr val="accent3"/>
          </a:lnRef>
          <a:fillRef idx="2">
            <a:schemeClr val="accent3"/>
          </a:fillRef>
          <a:effectRef idx="1">
            <a:schemeClr val="accent3"/>
          </a:effectRef>
          <a:fontRef idx="minor">
            <a:schemeClr val="dk1"/>
          </a:fontRef>
        </dgm:style>
      </dgm:prSet>
      <dgm:spPr/>
      <dgm:t>
        <a:bodyPr/>
        <a:lstStyle/>
        <a:p>
          <a:r>
            <a:rPr lang="fr-FR" dirty="0" smtClean="0"/>
            <a:t>Croissance vers la maturité</a:t>
          </a:r>
        </a:p>
        <a:p>
          <a:r>
            <a:rPr lang="fr-FR" dirty="0" smtClean="0"/>
            <a:t>(autonomie)</a:t>
          </a:r>
          <a:endParaRPr lang="fr-FR" dirty="0"/>
        </a:p>
      </dgm:t>
    </dgm:pt>
    <dgm:pt modelId="{0520B782-655E-4494-A13E-AB76B783481E}" type="parTrans" cxnId="{C83193EF-D4FF-4B1C-869B-153E8D95BF51}">
      <dgm:prSet/>
      <dgm:spPr/>
      <dgm:t>
        <a:bodyPr/>
        <a:lstStyle/>
        <a:p>
          <a:endParaRPr lang="fr-FR"/>
        </a:p>
      </dgm:t>
    </dgm:pt>
    <dgm:pt modelId="{768E098E-BB59-4E3B-8C88-2FA01258BF35}" type="sibTrans" cxnId="{C83193EF-D4FF-4B1C-869B-153E8D95BF51}">
      <dgm:prSet/>
      <dgm:spPr/>
      <dgm:t>
        <a:bodyPr/>
        <a:lstStyle/>
        <a:p>
          <a:endParaRPr lang="fr-FR"/>
        </a:p>
      </dgm:t>
    </dgm:pt>
    <dgm:pt modelId="{6293AB4C-43C4-4B97-A081-4D23E168E491}">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Croissance spirituelle et physique</a:t>
          </a:r>
          <a:endParaRPr lang="fr-FR" dirty="0"/>
        </a:p>
      </dgm:t>
    </dgm:pt>
    <dgm:pt modelId="{C94EA762-25D9-48CC-BF69-85565E87B5DA}" type="parTrans" cxnId="{5570B8B1-DB4E-4A73-91BB-F5EB6571F96C}">
      <dgm:prSet/>
      <dgm:spPr/>
      <dgm:t>
        <a:bodyPr/>
        <a:lstStyle/>
        <a:p>
          <a:endParaRPr lang="fr-FR"/>
        </a:p>
      </dgm:t>
    </dgm:pt>
    <dgm:pt modelId="{A782319B-E13F-412B-A5A6-00EC76EC6990}" type="sibTrans" cxnId="{5570B8B1-DB4E-4A73-91BB-F5EB6571F96C}">
      <dgm:prSet/>
      <dgm:spPr/>
      <dgm:t>
        <a:bodyPr/>
        <a:lstStyle/>
        <a:p>
          <a:endParaRPr lang="fr-FR"/>
        </a:p>
      </dgm:t>
    </dgm:pt>
    <dgm:pt modelId="{95DF3989-37B2-4EF7-B702-424AFE2F3643}">
      <dgm:prSet phldrT="[Texte]" custT="1">
        <dgm:style>
          <a:lnRef idx="0">
            <a:schemeClr val="accent3"/>
          </a:lnRef>
          <a:fillRef idx="3">
            <a:schemeClr val="accent3"/>
          </a:fillRef>
          <a:effectRef idx="3">
            <a:schemeClr val="accent3"/>
          </a:effectRef>
          <a:fontRef idx="minor">
            <a:schemeClr val="lt1"/>
          </a:fontRef>
        </dgm:style>
      </dgm:prSet>
      <dgm:spPr/>
      <dgm:t>
        <a:bodyPr/>
        <a:lstStyle/>
        <a:p>
          <a:r>
            <a:rPr lang="fr-FR" sz="2000" b="1" dirty="0" smtClean="0">
              <a:effectLst>
                <a:outerShdw blurRad="38100" dist="38100" dir="2700000" algn="tl">
                  <a:srgbClr val="000000">
                    <a:alpha val="43137"/>
                  </a:srgbClr>
                </a:outerShdw>
              </a:effectLst>
            </a:rPr>
            <a:t>Être (premier but </a:t>
          </a:r>
        </a:p>
        <a:p>
          <a:r>
            <a:rPr lang="fr-FR" sz="2000" b="1" dirty="0" smtClean="0">
              <a:effectLst>
                <a:outerShdw blurRad="38100" dist="38100" dir="2700000" algn="tl">
                  <a:srgbClr val="000000">
                    <a:alpha val="43137"/>
                  </a:srgbClr>
                </a:outerShdw>
              </a:effectLst>
            </a:rPr>
            <a:t>de la vie)</a:t>
          </a:r>
          <a:endParaRPr lang="fr-FR" sz="1800" b="1" dirty="0">
            <a:effectLst>
              <a:outerShdw blurRad="38100" dist="38100" dir="2700000" algn="tl">
                <a:srgbClr val="000000">
                  <a:alpha val="43137"/>
                </a:srgbClr>
              </a:outerShdw>
            </a:effectLst>
          </a:endParaRPr>
        </a:p>
      </dgm:t>
    </dgm:pt>
    <dgm:pt modelId="{7B5A4C3F-BF06-4C45-BE77-A714F76E0D35}" type="parTrans" cxnId="{7F8C3764-B505-4938-A9A8-5CD4E15193A9}">
      <dgm:prSet/>
      <dgm:spPr/>
      <dgm:t>
        <a:bodyPr/>
        <a:lstStyle/>
        <a:p>
          <a:endParaRPr lang="fr-FR"/>
        </a:p>
      </dgm:t>
    </dgm:pt>
    <dgm:pt modelId="{750A2E8A-B080-45BE-943A-A2DB5159CE70}" type="sibTrans" cxnId="{7F8C3764-B505-4938-A9A8-5CD4E15193A9}">
      <dgm:prSet/>
      <dgm:spPr/>
      <dgm:t>
        <a:bodyPr/>
        <a:lstStyle/>
        <a:p>
          <a:endParaRPr lang="fr-FR"/>
        </a:p>
      </dgm:t>
    </dgm:pt>
    <dgm:pt modelId="{C63C6A76-5639-43B3-B9F6-2E460751D738}">
      <dgm:prSet phldrT="[Texte]"/>
      <dgm:spPr/>
      <dgm:t>
        <a:bodyPr/>
        <a:lstStyle/>
        <a:p>
          <a:r>
            <a:rPr lang="fr-FR" dirty="0" smtClean="0"/>
            <a:t>Multiplication</a:t>
          </a:r>
        </a:p>
        <a:p>
          <a:r>
            <a:rPr lang="fr-FR" dirty="0" smtClean="0"/>
            <a:t>(hétéronomie)</a:t>
          </a:r>
          <a:endParaRPr lang="fr-FR" dirty="0"/>
        </a:p>
      </dgm:t>
    </dgm:pt>
    <dgm:pt modelId="{A3DEDF23-60AA-4CE4-AD8F-60A6893F5054}" type="parTrans" cxnId="{8F12E06A-DD72-4F58-856F-794C5E87F62C}">
      <dgm:prSet/>
      <dgm:spPr/>
      <dgm:t>
        <a:bodyPr/>
        <a:lstStyle/>
        <a:p>
          <a:endParaRPr lang="fr-FR"/>
        </a:p>
      </dgm:t>
    </dgm:pt>
    <dgm:pt modelId="{1077FE26-EBB3-4C1F-B213-952C554A8EFF}" type="sibTrans" cxnId="{8F12E06A-DD72-4F58-856F-794C5E87F62C}">
      <dgm:prSet/>
      <dgm:spPr/>
      <dgm:t>
        <a:bodyPr/>
        <a:lstStyle/>
        <a:p>
          <a:endParaRPr lang="fr-FR"/>
        </a:p>
      </dgm:t>
    </dgm:pt>
    <dgm:pt modelId="{4C45F145-A8FF-4E03-826D-A51BC65AD0F9}">
      <dgm:prSet phldrT="[Texte]"/>
      <dgm:spPr/>
      <dgm:t>
        <a:bodyPr/>
        <a:lstStyle/>
        <a:p>
          <a:r>
            <a:rPr lang="fr-FR" dirty="0" smtClean="0"/>
            <a:t>Reproduction biologique et culturelle</a:t>
          </a:r>
          <a:endParaRPr lang="fr-FR" dirty="0"/>
        </a:p>
      </dgm:t>
    </dgm:pt>
    <dgm:pt modelId="{0BF72CD1-B7BC-425B-B63D-BD055E030510}" type="parTrans" cxnId="{B49F33AF-4D5B-4A24-9A63-C54F88C0F89A}">
      <dgm:prSet/>
      <dgm:spPr/>
      <dgm:t>
        <a:bodyPr/>
        <a:lstStyle/>
        <a:p>
          <a:endParaRPr lang="fr-FR"/>
        </a:p>
      </dgm:t>
    </dgm:pt>
    <dgm:pt modelId="{5FA6339A-291A-4ABE-99BB-E14D5F0D458F}" type="sibTrans" cxnId="{B49F33AF-4D5B-4A24-9A63-C54F88C0F89A}">
      <dgm:prSet/>
      <dgm:spPr/>
      <dgm:t>
        <a:bodyPr/>
        <a:lstStyle/>
        <a:p>
          <a:endParaRPr lang="fr-FR"/>
        </a:p>
      </dgm:t>
    </dgm:pt>
    <dgm:pt modelId="{D162ECC5-0CEA-43CA-AADB-AF58878E9A14}">
      <dgm:prSet phldrT="[Texte]" custT="1"/>
      <dgm:spPr/>
      <dgm:t>
        <a:bodyPr/>
        <a:lstStyle/>
        <a:p>
          <a:r>
            <a:rPr lang="fr-FR" sz="2000" b="1" dirty="0" smtClean="0">
              <a:effectLst>
                <a:outerShdw blurRad="38100" dist="38100" dir="2700000" algn="tl">
                  <a:srgbClr val="000000">
                    <a:alpha val="43137"/>
                  </a:srgbClr>
                </a:outerShdw>
              </a:effectLst>
            </a:rPr>
            <a:t>Aimer (deuxième but de la vie)</a:t>
          </a:r>
          <a:endParaRPr lang="fr-FR" sz="2000" b="1" dirty="0">
            <a:effectLst>
              <a:outerShdw blurRad="38100" dist="38100" dir="2700000" algn="tl">
                <a:srgbClr val="000000">
                  <a:alpha val="43137"/>
                </a:srgbClr>
              </a:outerShdw>
            </a:effectLst>
          </a:endParaRPr>
        </a:p>
      </dgm:t>
    </dgm:pt>
    <dgm:pt modelId="{2C75C202-4BB0-45C4-9013-CFD8AE061897}" type="parTrans" cxnId="{4A9ADC1E-9D85-4308-A300-00CA2988CCD8}">
      <dgm:prSet/>
      <dgm:spPr/>
      <dgm:t>
        <a:bodyPr/>
        <a:lstStyle/>
        <a:p>
          <a:endParaRPr lang="fr-FR"/>
        </a:p>
      </dgm:t>
    </dgm:pt>
    <dgm:pt modelId="{92EF0C98-5DAB-477B-B515-F16CA6B09E14}" type="sibTrans" cxnId="{4A9ADC1E-9D85-4308-A300-00CA2988CCD8}">
      <dgm:prSet/>
      <dgm:spPr/>
      <dgm:t>
        <a:bodyPr/>
        <a:lstStyle/>
        <a:p>
          <a:endParaRPr lang="fr-FR"/>
        </a:p>
      </dgm:t>
    </dgm:pt>
    <dgm:pt modelId="{75B69DB3-CAF9-44FB-8280-2EF23450409F}">
      <dgm:prSet phldrT="[Texte]"/>
      <dgm:spPr>
        <a:solidFill>
          <a:srgbClr val="C0E399"/>
        </a:solidFill>
      </dgm:spPr>
      <dgm:t>
        <a:bodyPr/>
        <a:lstStyle/>
        <a:p>
          <a:r>
            <a:rPr lang="fr-FR" dirty="0" smtClean="0"/>
            <a:t>Action</a:t>
          </a:r>
        </a:p>
        <a:p>
          <a:r>
            <a:rPr lang="fr-FR" dirty="0" smtClean="0"/>
            <a:t>(Téléonomie)</a:t>
          </a:r>
          <a:endParaRPr lang="fr-FR" dirty="0"/>
        </a:p>
      </dgm:t>
    </dgm:pt>
    <dgm:pt modelId="{1766BD2D-57E0-4C61-886D-9E35F614F24C}" type="parTrans" cxnId="{AA8FFE69-97EC-4159-B8EC-5743055B8D41}">
      <dgm:prSet/>
      <dgm:spPr/>
      <dgm:t>
        <a:bodyPr/>
        <a:lstStyle/>
        <a:p>
          <a:endParaRPr lang="fr-FR"/>
        </a:p>
      </dgm:t>
    </dgm:pt>
    <dgm:pt modelId="{663C7040-D347-4EF4-BBFF-113789A08A8F}" type="sibTrans" cxnId="{AA8FFE69-97EC-4159-B8EC-5743055B8D41}">
      <dgm:prSet/>
      <dgm:spPr/>
      <dgm:t>
        <a:bodyPr/>
        <a:lstStyle/>
        <a:p>
          <a:endParaRPr lang="fr-FR"/>
        </a:p>
      </dgm:t>
    </dgm:pt>
    <dgm:pt modelId="{BBB54D7D-8B79-417A-95D7-A9170B85CF39}">
      <dgm:prSet phldrT="[Texte]"/>
      <dgm:spPr>
        <a:solidFill>
          <a:srgbClr val="00B050"/>
        </a:solidFill>
      </dgm:spPr>
      <dgm:t>
        <a:bodyPr/>
        <a:lstStyle/>
        <a:p>
          <a:r>
            <a:rPr lang="fr-FR" dirty="0" smtClean="0"/>
            <a:t>Mouvement</a:t>
          </a:r>
        </a:p>
        <a:p>
          <a:r>
            <a:rPr lang="fr-FR" dirty="0" smtClean="0"/>
            <a:t>Action, production</a:t>
          </a:r>
          <a:endParaRPr lang="fr-FR" dirty="0"/>
        </a:p>
      </dgm:t>
    </dgm:pt>
    <dgm:pt modelId="{D614BB04-0F6E-4E65-A0A1-7C9B5A0CB8B1}" type="parTrans" cxnId="{9DBA7AF0-F288-432C-A0FA-3DD39A5187F0}">
      <dgm:prSet/>
      <dgm:spPr/>
      <dgm:t>
        <a:bodyPr/>
        <a:lstStyle/>
        <a:p>
          <a:endParaRPr lang="fr-FR"/>
        </a:p>
      </dgm:t>
    </dgm:pt>
    <dgm:pt modelId="{16727299-B6C4-4DD6-A850-CCB30ED390B3}" type="sibTrans" cxnId="{9DBA7AF0-F288-432C-A0FA-3DD39A5187F0}">
      <dgm:prSet/>
      <dgm:spPr/>
      <dgm:t>
        <a:bodyPr/>
        <a:lstStyle/>
        <a:p>
          <a:endParaRPr lang="fr-FR"/>
        </a:p>
      </dgm:t>
    </dgm:pt>
    <dgm:pt modelId="{87641828-2E3B-4FBE-8D3E-BAC37CA26D93}">
      <dgm:prSet phldrT="[Texte]" custT="1"/>
      <dgm:spPr>
        <a:solidFill>
          <a:srgbClr val="00B050"/>
        </a:solidFill>
      </dgm:spPr>
      <dgm:t>
        <a:bodyPr/>
        <a:lstStyle/>
        <a:p>
          <a:r>
            <a:rPr lang="fr-FR" sz="2000" b="1" dirty="0" smtClean="0">
              <a:effectLst>
                <a:outerShdw blurRad="38100" dist="38100" dir="2700000" algn="tl">
                  <a:srgbClr val="000000">
                    <a:alpha val="43137"/>
                  </a:srgbClr>
                </a:outerShdw>
              </a:effectLst>
            </a:rPr>
            <a:t>Créer (troisième but de la vie)</a:t>
          </a:r>
          <a:endParaRPr lang="fr-FR" sz="2000" b="1" dirty="0">
            <a:effectLst>
              <a:outerShdw blurRad="38100" dist="38100" dir="2700000" algn="tl">
                <a:srgbClr val="000000">
                  <a:alpha val="43137"/>
                </a:srgbClr>
              </a:outerShdw>
            </a:effectLst>
          </a:endParaRPr>
        </a:p>
      </dgm:t>
    </dgm:pt>
    <dgm:pt modelId="{E768DCC4-4514-4198-9B25-3893AC66D5F5}" type="parTrans" cxnId="{AA7125B4-FBA0-4119-B478-A898549EF87A}">
      <dgm:prSet/>
      <dgm:spPr/>
      <dgm:t>
        <a:bodyPr/>
        <a:lstStyle/>
        <a:p>
          <a:endParaRPr lang="fr-FR"/>
        </a:p>
      </dgm:t>
    </dgm:pt>
    <dgm:pt modelId="{5C972E17-F4B4-4DB6-B788-4D71D4F295C9}" type="sibTrans" cxnId="{AA7125B4-FBA0-4119-B478-A898549EF87A}">
      <dgm:prSet/>
      <dgm:spPr/>
      <dgm:t>
        <a:bodyPr/>
        <a:lstStyle/>
        <a:p>
          <a:endParaRPr lang="fr-FR"/>
        </a:p>
      </dgm:t>
    </dgm:pt>
    <dgm:pt modelId="{93751E08-16A7-422B-B41E-2E98B26BF65A}" type="pres">
      <dgm:prSet presAssocID="{722884EC-929B-4AE6-A498-0EA35E5D683B}" presName="theList" presStyleCnt="0">
        <dgm:presLayoutVars>
          <dgm:dir/>
          <dgm:animLvl val="lvl"/>
          <dgm:resizeHandles val="exact"/>
        </dgm:presLayoutVars>
      </dgm:prSet>
      <dgm:spPr/>
      <dgm:t>
        <a:bodyPr/>
        <a:lstStyle/>
        <a:p>
          <a:endParaRPr lang="fr-FR"/>
        </a:p>
      </dgm:t>
    </dgm:pt>
    <dgm:pt modelId="{43F77D10-911E-4F3B-A0C6-61D66045635F}" type="pres">
      <dgm:prSet presAssocID="{02403341-3BB8-4CA2-B111-AF48F972DB7E}" presName="compNode" presStyleCnt="0"/>
      <dgm:spPr/>
    </dgm:pt>
    <dgm:pt modelId="{5887BAE0-F238-4B25-834E-94E2752C1599}" type="pres">
      <dgm:prSet presAssocID="{02403341-3BB8-4CA2-B111-AF48F972DB7E}" presName="aNode" presStyleLbl="bgShp" presStyleIdx="0" presStyleCnt="3"/>
      <dgm:spPr/>
      <dgm:t>
        <a:bodyPr/>
        <a:lstStyle/>
        <a:p>
          <a:endParaRPr lang="fr-FR"/>
        </a:p>
      </dgm:t>
    </dgm:pt>
    <dgm:pt modelId="{3780EAD3-2412-484D-A521-4BDF48F450E6}" type="pres">
      <dgm:prSet presAssocID="{02403341-3BB8-4CA2-B111-AF48F972DB7E}" presName="textNode" presStyleLbl="bgShp" presStyleIdx="0" presStyleCnt="3"/>
      <dgm:spPr/>
      <dgm:t>
        <a:bodyPr/>
        <a:lstStyle/>
        <a:p>
          <a:endParaRPr lang="fr-FR"/>
        </a:p>
      </dgm:t>
    </dgm:pt>
    <dgm:pt modelId="{774DF2C8-8322-4738-BDD9-8A24585375B9}" type="pres">
      <dgm:prSet presAssocID="{02403341-3BB8-4CA2-B111-AF48F972DB7E}" presName="compChildNode" presStyleCnt="0"/>
      <dgm:spPr/>
    </dgm:pt>
    <dgm:pt modelId="{76EB169D-D99A-4C73-B4EC-7355BC077CED}" type="pres">
      <dgm:prSet presAssocID="{02403341-3BB8-4CA2-B111-AF48F972DB7E}" presName="theInnerList" presStyleCnt="0"/>
      <dgm:spPr/>
    </dgm:pt>
    <dgm:pt modelId="{89B6433B-52B0-4BA8-95A0-BEA036D2013C}" type="pres">
      <dgm:prSet presAssocID="{6293AB4C-43C4-4B97-A081-4D23E168E491}" presName="childNode" presStyleLbl="node1" presStyleIdx="0" presStyleCnt="6">
        <dgm:presLayoutVars>
          <dgm:bulletEnabled val="1"/>
        </dgm:presLayoutVars>
      </dgm:prSet>
      <dgm:spPr/>
      <dgm:t>
        <a:bodyPr/>
        <a:lstStyle/>
        <a:p>
          <a:endParaRPr lang="fr-FR"/>
        </a:p>
      </dgm:t>
    </dgm:pt>
    <dgm:pt modelId="{EAFFFC9E-EA54-4D67-8C10-D8328D3B8888}" type="pres">
      <dgm:prSet presAssocID="{6293AB4C-43C4-4B97-A081-4D23E168E491}" presName="aSpace2" presStyleCnt="0"/>
      <dgm:spPr/>
    </dgm:pt>
    <dgm:pt modelId="{8569BC7B-2919-4F56-A66A-26D33D3529F6}" type="pres">
      <dgm:prSet presAssocID="{95DF3989-37B2-4EF7-B702-424AFE2F3643}" presName="childNode" presStyleLbl="node1" presStyleIdx="1" presStyleCnt="6">
        <dgm:presLayoutVars>
          <dgm:bulletEnabled val="1"/>
        </dgm:presLayoutVars>
      </dgm:prSet>
      <dgm:spPr/>
      <dgm:t>
        <a:bodyPr/>
        <a:lstStyle/>
        <a:p>
          <a:endParaRPr lang="fr-FR"/>
        </a:p>
      </dgm:t>
    </dgm:pt>
    <dgm:pt modelId="{F0971D92-815F-4411-8514-1C426CF955FF}" type="pres">
      <dgm:prSet presAssocID="{02403341-3BB8-4CA2-B111-AF48F972DB7E}" presName="aSpace" presStyleCnt="0"/>
      <dgm:spPr/>
    </dgm:pt>
    <dgm:pt modelId="{82086A7B-0D55-479F-A792-388962D1CE2C}" type="pres">
      <dgm:prSet presAssocID="{C63C6A76-5639-43B3-B9F6-2E460751D738}" presName="compNode" presStyleCnt="0"/>
      <dgm:spPr/>
    </dgm:pt>
    <dgm:pt modelId="{38419016-B249-4892-B33D-D3D430DF4E9C}" type="pres">
      <dgm:prSet presAssocID="{C63C6A76-5639-43B3-B9F6-2E460751D738}" presName="aNode" presStyleLbl="bgShp" presStyleIdx="1" presStyleCnt="3"/>
      <dgm:spPr/>
      <dgm:t>
        <a:bodyPr/>
        <a:lstStyle/>
        <a:p>
          <a:endParaRPr lang="fr-FR"/>
        </a:p>
      </dgm:t>
    </dgm:pt>
    <dgm:pt modelId="{41EC9FFC-F3DF-4E24-AA48-BAE697B2DC22}" type="pres">
      <dgm:prSet presAssocID="{C63C6A76-5639-43B3-B9F6-2E460751D738}" presName="textNode" presStyleLbl="bgShp" presStyleIdx="1" presStyleCnt="3"/>
      <dgm:spPr/>
      <dgm:t>
        <a:bodyPr/>
        <a:lstStyle/>
        <a:p>
          <a:endParaRPr lang="fr-FR"/>
        </a:p>
      </dgm:t>
    </dgm:pt>
    <dgm:pt modelId="{FC43EC07-0F5D-411B-857E-0F30BECCAFA1}" type="pres">
      <dgm:prSet presAssocID="{C63C6A76-5639-43B3-B9F6-2E460751D738}" presName="compChildNode" presStyleCnt="0"/>
      <dgm:spPr/>
    </dgm:pt>
    <dgm:pt modelId="{13AA989D-4A8F-46DF-B204-2AA6DECC8E84}" type="pres">
      <dgm:prSet presAssocID="{C63C6A76-5639-43B3-B9F6-2E460751D738}" presName="theInnerList" presStyleCnt="0"/>
      <dgm:spPr/>
    </dgm:pt>
    <dgm:pt modelId="{497CD9E4-8548-4E1D-9507-F9E7283D7929}" type="pres">
      <dgm:prSet presAssocID="{4C45F145-A8FF-4E03-826D-A51BC65AD0F9}" presName="childNode" presStyleLbl="node1" presStyleIdx="2" presStyleCnt="6">
        <dgm:presLayoutVars>
          <dgm:bulletEnabled val="1"/>
        </dgm:presLayoutVars>
      </dgm:prSet>
      <dgm:spPr/>
      <dgm:t>
        <a:bodyPr/>
        <a:lstStyle/>
        <a:p>
          <a:endParaRPr lang="fr-FR"/>
        </a:p>
      </dgm:t>
    </dgm:pt>
    <dgm:pt modelId="{2B52A4CE-7C8E-4C86-A8A4-106E060FADFA}" type="pres">
      <dgm:prSet presAssocID="{4C45F145-A8FF-4E03-826D-A51BC65AD0F9}" presName="aSpace2" presStyleCnt="0"/>
      <dgm:spPr/>
    </dgm:pt>
    <dgm:pt modelId="{3BC0B4B5-A47B-44EB-99FA-A6FB2B31A141}" type="pres">
      <dgm:prSet presAssocID="{D162ECC5-0CEA-43CA-AADB-AF58878E9A14}" presName="childNode" presStyleLbl="node1" presStyleIdx="3" presStyleCnt="6">
        <dgm:presLayoutVars>
          <dgm:bulletEnabled val="1"/>
        </dgm:presLayoutVars>
      </dgm:prSet>
      <dgm:spPr/>
      <dgm:t>
        <a:bodyPr/>
        <a:lstStyle/>
        <a:p>
          <a:endParaRPr lang="fr-FR"/>
        </a:p>
      </dgm:t>
    </dgm:pt>
    <dgm:pt modelId="{0AB0C643-0993-4D88-B294-AF58BB0D96E1}" type="pres">
      <dgm:prSet presAssocID="{C63C6A76-5639-43B3-B9F6-2E460751D738}" presName="aSpace" presStyleCnt="0"/>
      <dgm:spPr/>
    </dgm:pt>
    <dgm:pt modelId="{42B0AD62-391E-4952-9B4B-8465333A19F6}" type="pres">
      <dgm:prSet presAssocID="{75B69DB3-CAF9-44FB-8280-2EF23450409F}" presName="compNode" presStyleCnt="0"/>
      <dgm:spPr/>
    </dgm:pt>
    <dgm:pt modelId="{26CB9D25-B21D-488A-AD79-DAA5E3CEDEEA}" type="pres">
      <dgm:prSet presAssocID="{75B69DB3-CAF9-44FB-8280-2EF23450409F}" presName="aNode" presStyleLbl="bgShp" presStyleIdx="2" presStyleCnt="3"/>
      <dgm:spPr/>
      <dgm:t>
        <a:bodyPr/>
        <a:lstStyle/>
        <a:p>
          <a:endParaRPr lang="fr-FR"/>
        </a:p>
      </dgm:t>
    </dgm:pt>
    <dgm:pt modelId="{5280B10C-3F70-4C6B-8BB0-111A8BA5395E}" type="pres">
      <dgm:prSet presAssocID="{75B69DB3-CAF9-44FB-8280-2EF23450409F}" presName="textNode" presStyleLbl="bgShp" presStyleIdx="2" presStyleCnt="3"/>
      <dgm:spPr/>
      <dgm:t>
        <a:bodyPr/>
        <a:lstStyle/>
        <a:p>
          <a:endParaRPr lang="fr-FR"/>
        </a:p>
      </dgm:t>
    </dgm:pt>
    <dgm:pt modelId="{672A69AF-5E49-4677-9556-6E9D7519C419}" type="pres">
      <dgm:prSet presAssocID="{75B69DB3-CAF9-44FB-8280-2EF23450409F}" presName="compChildNode" presStyleCnt="0"/>
      <dgm:spPr/>
    </dgm:pt>
    <dgm:pt modelId="{7E9CEF21-7B69-4A66-B2D4-1769970304BA}" type="pres">
      <dgm:prSet presAssocID="{75B69DB3-CAF9-44FB-8280-2EF23450409F}" presName="theInnerList" presStyleCnt="0"/>
      <dgm:spPr/>
    </dgm:pt>
    <dgm:pt modelId="{D5C4B14A-D7F0-4AED-AA7F-067A75C32FC4}" type="pres">
      <dgm:prSet presAssocID="{BBB54D7D-8B79-417A-95D7-A9170B85CF39}" presName="childNode" presStyleLbl="node1" presStyleIdx="4" presStyleCnt="6">
        <dgm:presLayoutVars>
          <dgm:bulletEnabled val="1"/>
        </dgm:presLayoutVars>
      </dgm:prSet>
      <dgm:spPr/>
      <dgm:t>
        <a:bodyPr/>
        <a:lstStyle/>
        <a:p>
          <a:endParaRPr lang="fr-FR"/>
        </a:p>
      </dgm:t>
    </dgm:pt>
    <dgm:pt modelId="{5D0AB4CC-2342-45CD-A40A-144DF0D41F56}" type="pres">
      <dgm:prSet presAssocID="{BBB54D7D-8B79-417A-95D7-A9170B85CF39}" presName="aSpace2" presStyleCnt="0"/>
      <dgm:spPr/>
    </dgm:pt>
    <dgm:pt modelId="{070C9182-75DA-42F7-B365-B030664B122F}" type="pres">
      <dgm:prSet presAssocID="{87641828-2E3B-4FBE-8D3E-BAC37CA26D93}" presName="childNode" presStyleLbl="node1" presStyleIdx="5" presStyleCnt="6">
        <dgm:presLayoutVars>
          <dgm:bulletEnabled val="1"/>
        </dgm:presLayoutVars>
      </dgm:prSet>
      <dgm:spPr/>
      <dgm:t>
        <a:bodyPr/>
        <a:lstStyle/>
        <a:p>
          <a:endParaRPr lang="fr-FR"/>
        </a:p>
      </dgm:t>
    </dgm:pt>
  </dgm:ptLst>
  <dgm:cxnLst>
    <dgm:cxn modelId="{8C660F16-426A-4CC4-AA5D-2CCF3EF3136E}" type="presOf" srcId="{6293AB4C-43C4-4B97-A081-4D23E168E491}" destId="{89B6433B-52B0-4BA8-95A0-BEA036D2013C}" srcOrd="0" destOrd="0" presId="urn:microsoft.com/office/officeart/2005/8/layout/lProcess2"/>
    <dgm:cxn modelId="{5570B8B1-DB4E-4A73-91BB-F5EB6571F96C}" srcId="{02403341-3BB8-4CA2-B111-AF48F972DB7E}" destId="{6293AB4C-43C4-4B97-A081-4D23E168E491}" srcOrd="0" destOrd="0" parTransId="{C94EA762-25D9-48CC-BF69-85565E87B5DA}" sibTransId="{A782319B-E13F-412B-A5A6-00EC76EC6990}"/>
    <dgm:cxn modelId="{B49F33AF-4D5B-4A24-9A63-C54F88C0F89A}" srcId="{C63C6A76-5639-43B3-B9F6-2E460751D738}" destId="{4C45F145-A8FF-4E03-826D-A51BC65AD0F9}" srcOrd="0" destOrd="0" parTransId="{0BF72CD1-B7BC-425B-B63D-BD055E030510}" sibTransId="{5FA6339A-291A-4ABE-99BB-E14D5F0D458F}"/>
    <dgm:cxn modelId="{9E1ABFA1-73DD-4CAE-AB6B-816299C1DA94}" type="presOf" srcId="{722884EC-929B-4AE6-A498-0EA35E5D683B}" destId="{93751E08-16A7-422B-B41E-2E98B26BF65A}" srcOrd="0" destOrd="0" presId="urn:microsoft.com/office/officeart/2005/8/layout/lProcess2"/>
    <dgm:cxn modelId="{7648DE10-DB53-4C92-8C66-407ACEDBB1DA}" type="presOf" srcId="{87641828-2E3B-4FBE-8D3E-BAC37CA26D93}" destId="{070C9182-75DA-42F7-B365-B030664B122F}" srcOrd="0" destOrd="0" presId="urn:microsoft.com/office/officeart/2005/8/layout/lProcess2"/>
    <dgm:cxn modelId="{E0FDB891-B4AC-47EA-98A0-BCE6A5368485}" type="presOf" srcId="{BBB54D7D-8B79-417A-95D7-A9170B85CF39}" destId="{D5C4B14A-D7F0-4AED-AA7F-067A75C32FC4}" srcOrd="0" destOrd="0" presId="urn:microsoft.com/office/officeart/2005/8/layout/lProcess2"/>
    <dgm:cxn modelId="{AA8FFE69-97EC-4159-B8EC-5743055B8D41}" srcId="{722884EC-929B-4AE6-A498-0EA35E5D683B}" destId="{75B69DB3-CAF9-44FB-8280-2EF23450409F}" srcOrd="2" destOrd="0" parTransId="{1766BD2D-57E0-4C61-886D-9E35F614F24C}" sibTransId="{663C7040-D347-4EF4-BBFF-113789A08A8F}"/>
    <dgm:cxn modelId="{78D8DCCC-04D4-4DF2-987A-60E5782C33B9}" type="presOf" srcId="{75B69DB3-CAF9-44FB-8280-2EF23450409F}" destId="{5280B10C-3F70-4C6B-8BB0-111A8BA5395E}" srcOrd="1" destOrd="0" presId="urn:microsoft.com/office/officeart/2005/8/layout/lProcess2"/>
    <dgm:cxn modelId="{FDD2C75A-A77C-4B54-A4E0-FDCF1634DBF9}" type="presOf" srcId="{C63C6A76-5639-43B3-B9F6-2E460751D738}" destId="{38419016-B249-4892-B33D-D3D430DF4E9C}" srcOrd="0" destOrd="0" presId="urn:microsoft.com/office/officeart/2005/8/layout/lProcess2"/>
    <dgm:cxn modelId="{9DBA7AF0-F288-432C-A0FA-3DD39A5187F0}" srcId="{75B69DB3-CAF9-44FB-8280-2EF23450409F}" destId="{BBB54D7D-8B79-417A-95D7-A9170B85CF39}" srcOrd="0" destOrd="0" parTransId="{D614BB04-0F6E-4E65-A0A1-7C9B5A0CB8B1}" sibTransId="{16727299-B6C4-4DD6-A850-CCB30ED390B3}"/>
    <dgm:cxn modelId="{7F8C3764-B505-4938-A9A8-5CD4E15193A9}" srcId="{02403341-3BB8-4CA2-B111-AF48F972DB7E}" destId="{95DF3989-37B2-4EF7-B702-424AFE2F3643}" srcOrd="1" destOrd="0" parTransId="{7B5A4C3F-BF06-4C45-BE77-A714F76E0D35}" sibTransId="{750A2E8A-B080-45BE-943A-A2DB5159CE70}"/>
    <dgm:cxn modelId="{AA7125B4-FBA0-4119-B478-A898549EF87A}" srcId="{75B69DB3-CAF9-44FB-8280-2EF23450409F}" destId="{87641828-2E3B-4FBE-8D3E-BAC37CA26D93}" srcOrd="1" destOrd="0" parTransId="{E768DCC4-4514-4198-9B25-3893AC66D5F5}" sibTransId="{5C972E17-F4B4-4DB6-B788-4D71D4F295C9}"/>
    <dgm:cxn modelId="{65058B79-51F5-4E53-BEF7-242999E9FF92}" type="presOf" srcId="{02403341-3BB8-4CA2-B111-AF48F972DB7E}" destId="{3780EAD3-2412-484D-A521-4BDF48F450E6}" srcOrd="1" destOrd="0" presId="urn:microsoft.com/office/officeart/2005/8/layout/lProcess2"/>
    <dgm:cxn modelId="{4A9ADC1E-9D85-4308-A300-00CA2988CCD8}" srcId="{C63C6A76-5639-43B3-B9F6-2E460751D738}" destId="{D162ECC5-0CEA-43CA-AADB-AF58878E9A14}" srcOrd="1" destOrd="0" parTransId="{2C75C202-4BB0-45C4-9013-CFD8AE061897}" sibTransId="{92EF0C98-5DAB-477B-B515-F16CA6B09E14}"/>
    <dgm:cxn modelId="{58ACB34C-B7BA-4011-BF47-E18350CECDFC}" type="presOf" srcId="{4C45F145-A8FF-4E03-826D-A51BC65AD0F9}" destId="{497CD9E4-8548-4E1D-9507-F9E7283D7929}" srcOrd="0" destOrd="0" presId="urn:microsoft.com/office/officeart/2005/8/layout/lProcess2"/>
    <dgm:cxn modelId="{8F12E06A-DD72-4F58-856F-794C5E87F62C}" srcId="{722884EC-929B-4AE6-A498-0EA35E5D683B}" destId="{C63C6A76-5639-43B3-B9F6-2E460751D738}" srcOrd="1" destOrd="0" parTransId="{A3DEDF23-60AA-4CE4-AD8F-60A6893F5054}" sibTransId="{1077FE26-EBB3-4C1F-B213-952C554A8EFF}"/>
    <dgm:cxn modelId="{03EECC32-9708-4BE0-88C7-0B0A6AD6C0DB}" type="presOf" srcId="{C63C6A76-5639-43B3-B9F6-2E460751D738}" destId="{41EC9FFC-F3DF-4E24-AA48-BAE697B2DC22}" srcOrd="1" destOrd="0" presId="urn:microsoft.com/office/officeart/2005/8/layout/lProcess2"/>
    <dgm:cxn modelId="{C83193EF-D4FF-4B1C-869B-153E8D95BF51}" srcId="{722884EC-929B-4AE6-A498-0EA35E5D683B}" destId="{02403341-3BB8-4CA2-B111-AF48F972DB7E}" srcOrd="0" destOrd="0" parTransId="{0520B782-655E-4494-A13E-AB76B783481E}" sibTransId="{768E098E-BB59-4E3B-8C88-2FA01258BF35}"/>
    <dgm:cxn modelId="{269812B4-2788-4D2A-B79B-5E662099080B}" type="presOf" srcId="{D162ECC5-0CEA-43CA-AADB-AF58878E9A14}" destId="{3BC0B4B5-A47B-44EB-99FA-A6FB2B31A141}" srcOrd="0" destOrd="0" presId="urn:microsoft.com/office/officeart/2005/8/layout/lProcess2"/>
    <dgm:cxn modelId="{96364E3C-0271-4FDA-82BB-6BCC0087E132}" type="presOf" srcId="{95DF3989-37B2-4EF7-B702-424AFE2F3643}" destId="{8569BC7B-2919-4F56-A66A-26D33D3529F6}" srcOrd="0" destOrd="0" presId="urn:microsoft.com/office/officeart/2005/8/layout/lProcess2"/>
    <dgm:cxn modelId="{349DBE7E-5439-4AEF-B276-4F77893A4D93}" type="presOf" srcId="{75B69DB3-CAF9-44FB-8280-2EF23450409F}" destId="{26CB9D25-B21D-488A-AD79-DAA5E3CEDEEA}" srcOrd="0" destOrd="0" presId="urn:microsoft.com/office/officeart/2005/8/layout/lProcess2"/>
    <dgm:cxn modelId="{64E2A60F-0FFF-4539-B596-A1958A876110}" type="presOf" srcId="{02403341-3BB8-4CA2-B111-AF48F972DB7E}" destId="{5887BAE0-F238-4B25-834E-94E2752C1599}" srcOrd="0" destOrd="0" presId="urn:microsoft.com/office/officeart/2005/8/layout/lProcess2"/>
    <dgm:cxn modelId="{775616F8-7983-4D60-8F11-A217B0026D01}" type="presParOf" srcId="{93751E08-16A7-422B-B41E-2E98B26BF65A}" destId="{43F77D10-911E-4F3B-A0C6-61D66045635F}" srcOrd="0" destOrd="0" presId="urn:microsoft.com/office/officeart/2005/8/layout/lProcess2"/>
    <dgm:cxn modelId="{DFAB5208-B5F6-4DE0-9556-3AD8AEA95DA8}" type="presParOf" srcId="{43F77D10-911E-4F3B-A0C6-61D66045635F}" destId="{5887BAE0-F238-4B25-834E-94E2752C1599}" srcOrd="0" destOrd="0" presId="urn:microsoft.com/office/officeart/2005/8/layout/lProcess2"/>
    <dgm:cxn modelId="{CF8AA8D4-AAEC-406E-9020-1AC5BD76B51B}" type="presParOf" srcId="{43F77D10-911E-4F3B-A0C6-61D66045635F}" destId="{3780EAD3-2412-484D-A521-4BDF48F450E6}" srcOrd="1" destOrd="0" presId="urn:microsoft.com/office/officeart/2005/8/layout/lProcess2"/>
    <dgm:cxn modelId="{0F633B46-BFFC-49C8-9995-C38BD3AAA908}" type="presParOf" srcId="{43F77D10-911E-4F3B-A0C6-61D66045635F}" destId="{774DF2C8-8322-4738-BDD9-8A24585375B9}" srcOrd="2" destOrd="0" presId="urn:microsoft.com/office/officeart/2005/8/layout/lProcess2"/>
    <dgm:cxn modelId="{CCB6DC19-E46B-4750-B8F5-B76143F15FE7}" type="presParOf" srcId="{774DF2C8-8322-4738-BDD9-8A24585375B9}" destId="{76EB169D-D99A-4C73-B4EC-7355BC077CED}" srcOrd="0" destOrd="0" presId="urn:microsoft.com/office/officeart/2005/8/layout/lProcess2"/>
    <dgm:cxn modelId="{91E3C534-A703-494F-B729-49A83E7532A4}" type="presParOf" srcId="{76EB169D-D99A-4C73-B4EC-7355BC077CED}" destId="{89B6433B-52B0-4BA8-95A0-BEA036D2013C}" srcOrd="0" destOrd="0" presId="urn:microsoft.com/office/officeart/2005/8/layout/lProcess2"/>
    <dgm:cxn modelId="{51DB9854-A19D-4FDA-B585-5788B98EE862}" type="presParOf" srcId="{76EB169D-D99A-4C73-B4EC-7355BC077CED}" destId="{EAFFFC9E-EA54-4D67-8C10-D8328D3B8888}" srcOrd="1" destOrd="0" presId="urn:microsoft.com/office/officeart/2005/8/layout/lProcess2"/>
    <dgm:cxn modelId="{96F41BFA-3628-4F78-A9C4-A5E82635BFF1}" type="presParOf" srcId="{76EB169D-D99A-4C73-B4EC-7355BC077CED}" destId="{8569BC7B-2919-4F56-A66A-26D33D3529F6}" srcOrd="2" destOrd="0" presId="urn:microsoft.com/office/officeart/2005/8/layout/lProcess2"/>
    <dgm:cxn modelId="{5B16D317-C8AD-4B96-A1DE-1B106230B13A}" type="presParOf" srcId="{93751E08-16A7-422B-B41E-2E98B26BF65A}" destId="{F0971D92-815F-4411-8514-1C426CF955FF}" srcOrd="1" destOrd="0" presId="urn:microsoft.com/office/officeart/2005/8/layout/lProcess2"/>
    <dgm:cxn modelId="{139834B5-236C-481D-AFDC-4AEBCB138DB3}" type="presParOf" srcId="{93751E08-16A7-422B-B41E-2E98B26BF65A}" destId="{82086A7B-0D55-479F-A792-388962D1CE2C}" srcOrd="2" destOrd="0" presId="urn:microsoft.com/office/officeart/2005/8/layout/lProcess2"/>
    <dgm:cxn modelId="{EC623054-E2BB-450C-9AE2-CEFF589C9680}" type="presParOf" srcId="{82086A7B-0D55-479F-A792-388962D1CE2C}" destId="{38419016-B249-4892-B33D-D3D430DF4E9C}" srcOrd="0" destOrd="0" presId="urn:microsoft.com/office/officeart/2005/8/layout/lProcess2"/>
    <dgm:cxn modelId="{F44C58F4-8BFB-4B91-94FC-36425792311D}" type="presParOf" srcId="{82086A7B-0D55-479F-A792-388962D1CE2C}" destId="{41EC9FFC-F3DF-4E24-AA48-BAE697B2DC22}" srcOrd="1" destOrd="0" presId="urn:microsoft.com/office/officeart/2005/8/layout/lProcess2"/>
    <dgm:cxn modelId="{85E58AF6-3447-4E8E-92A3-7465D60D9C95}" type="presParOf" srcId="{82086A7B-0D55-479F-A792-388962D1CE2C}" destId="{FC43EC07-0F5D-411B-857E-0F30BECCAFA1}" srcOrd="2" destOrd="0" presId="urn:microsoft.com/office/officeart/2005/8/layout/lProcess2"/>
    <dgm:cxn modelId="{BA58B1C4-B14E-4A46-92EB-DCA004EB9921}" type="presParOf" srcId="{FC43EC07-0F5D-411B-857E-0F30BECCAFA1}" destId="{13AA989D-4A8F-46DF-B204-2AA6DECC8E84}" srcOrd="0" destOrd="0" presId="urn:microsoft.com/office/officeart/2005/8/layout/lProcess2"/>
    <dgm:cxn modelId="{AAB80DFB-EF5E-4DC5-B939-8B448EF3BF6D}" type="presParOf" srcId="{13AA989D-4A8F-46DF-B204-2AA6DECC8E84}" destId="{497CD9E4-8548-4E1D-9507-F9E7283D7929}" srcOrd="0" destOrd="0" presId="urn:microsoft.com/office/officeart/2005/8/layout/lProcess2"/>
    <dgm:cxn modelId="{310B782C-20D3-4160-ADD8-63A31AC9685E}" type="presParOf" srcId="{13AA989D-4A8F-46DF-B204-2AA6DECC8E84}" destId="{2B52A4CE-7C8E-4C86-A8A4-106E060FADFA}" srcOrd="1" destOrd="0" presId="urn:microsoft.com/office/officeart/2005/8/layout/lProcess2"/>
    <dgm:cxn modelId="{73811748-5906-4900-AEA5-162ED5B8780A}" type="presParOf" srcId="{13AA989D-4A8F-46DF-B204-2AA6DECC8E84}" destId="{3BC0B4B5-A47B-44EB-99FA-A6FB2B31A141}" srcOrd="2" destOrd="0" presId="urn:microsoft.com/office/officeart/2005/8/layout/lProcess2"/>
    <dgm:cxn modelId="{CC84E752-1395-46F7-B0A5-0B50906E3CC5}" type="presParOf" srcId="{93751E08-16A7-422B-B41E-2E98B26BF65A}" destId="{0AB0C643-0993-4D88-B294-AF58BB0D96E1}" srcOrd="3" destOrd="0" presId="urn:microsoft.com/office/officeart/2005/8/layout/lProcess2"/>
    <dgm:cxn modelId="{2285F793-9BE5-4E61-BCCB-29607C1F4BF2}" type="presParOf" srcId="{93751E08-16A7-422B-B41E-2E98B26BF65A}" destId="{42B0AD62-391E-4952-9B4B-8465333A19F6}" srcOrd="4" destOrd="0" presId="urn:microsoft.com/office/officeart/2005/8/layout/lProcess2"/>
    <dgm:cxn modelId="{CC200756-67B2-4AF1-B180-72F289D1D320}" type="presParOf" srcId="{42B0AD62-391E-4952-9B4B-8465333A19F6}" destId="{26CB9D25-B21D-488A-AD79-DAA5E3CEDEEA}" srcOrd="0" destOrd="0" presId="urn:microsoft.com/office/officeart/2005/8/layout/lProcess2"/>
    <dgm:cxn modelId="{610D6D44-9A29-4C9A-9808-6291BA0799C0}" type="presParOf" srcId="{42B0AD62-391E-4952-9B4B-8465333A19F6}" destId="{5280B10C-3F70-4C6B-8BB0-111A8BA5395E}" srcOrd="1" destOrd="0" presId="urn:microsoft.com/office/officeart/2005/8/layout/lProcess2"/>
    <dgm:cxn modelId="{F41DE347-D443-4A4C-8DFB-EE5EEBB2CE01}" type="presParOf" srcId="{42B0AD62-391E-4952-9B4B-8465333A19F6}" destId="{672A69AF-5E49-4677-9556-6E9D7519C419}" srcOrd="2" destOrd="0" presId="urn:microsoft.com/office/officeart/2005/8/layout/lProcess2"/>
    <dgm:cxn modelId="{90F8EAC4-5E2C-495B-919E-87E6AC3A3BB2}" type="presParOf" srcId="{672A69AF-5E49-4677-9556-6E9D7519C419}" destId="{7E9CEF21-7B69-4A66-B2D4-1769970304BA}" srcOrd="0" destOrd="0" presId="urn:microsoft.com/office/officeart/2005/8/layout/lProcess2"/>
    <dgm:cxn modelId="{2A2961DD-9B7B-4158-9DEB-7FFA036DB4E9}" type="presParOf" srcId="{7E9CEF21-7B69-4A66-B2D4-1769970304BA}" destId="{D5C4B14A-D7F0-4AED-AA7F-067A75C32FC4}" srcOrd="0" destOrd="0" presId="urn:microsoft.com/office/officeart/2005/8/layout/lProcess2"/>
    <dgm:cxn modelId="{985F4B33-DC3A-4523-B01E-490EAA15947F}" type="presParOf" srcId="{7E9CEF21-7B69-4A66-B2D4-1769970304BA}" destId="{5D0AB4CC-2342-45CD-A40A-144DF0D41F56}" srcOrd="1" destOrd="0" presId="urn:microsoft.com/office/officeart/2005/8/layout/lProcess2"/>
    <dgm:cxn modelId="{EBAF57F1-EE10-415D-87FC-D2774903FC3E}" type="presParOf" srcId="{7E9CEF21-7B69-4A66-B2D4-1769970304BA}" destId="{070C9182-75DA-42F7-B365-B030664B122F}" srcOrd="2"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2884EC-929B-4AE6-A498-0EA35E5D683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r-FR"/>
        </a:p>
      </dgm:t>
    </dgm:pt>
    <dgm:pt modelId="{02403341-3BB8-4CA2-B111-AF48F972DB7E}">
      <dgm:prSet phldrT="[Texte]">
        <dgm:style>
          <a:lnRef idx="1">
            <a:schemeClr val="accent3"/>
          </a:lnRef>
          <a:fillRef idx="2">
            <a:schemeClr val="accent3"/>
          </a:fillRef>
          <a:effectRef idx="1">
            <a:schemeClr val="accent3"/>
          </a:effectRef>
          <a:fontRef idx="minor">
            <a:schemeClr val="dk1"/>
          </a:fontRef>
        </dgm:style>
      </dgm:prSet>
      <dgm:spPr/>
      <dgm:t>
        <a:bodyPr/>
        <a:lstStyle/>
        <a:p>
          <a:endParaRPr lang="fr-FR" dirty="0"/>
        </a:p>
      </dgm:t>
    </dgm:pt>
    <dgm:pt modelId="{0520B782-655E-4494-A13E-AB76B783481E}" type="parTrans" cxnId="{C83193EF-D4FF-4B1C-869B-153E8D95BF51}">
      <dgm:prSet/>
      <dgm:spPr/>
      <dgm:t>
        <a:bodyPr/>
        <a:lstStyle/>
        <a:p>
          <a:endParaRPr lang="fr-FR"/>
        </a:p>
      </dgm:t>
    </dgm:pt>
    <dgm:pt modelId="{768E098E-BB59-4E3B-8C88-2FA01258BF35}" type="sibTrans" cxnId="{C83193EF-D4FF-4B1C-869B-153E8D95BF51}">
      <dgm:prSet/>
      <dgm:spPr/>
      <dgm:t>
        <a:bodyPr/>
        <a:lstStyle/>
        <a:p>
          <a:endParaRPr lang="fr-FR"/>
        </a:p>
      </dgm:t>
    </dgm:pt>
    <dgm:pt modelId="{95DF3989-37B2-4EF7-B702-424AFE2F3643}">
      <dgm:prSet phldrT="[Texte]" custT="1">
        <dgm:style>
          <a:lnRef idx="0">
            <a:schemeClr val="accent3"/>
          </a:lnRef>
          <a:fillRef idx="3">
            <a:schemeClr val="accent3"/>
          </a:fillRef>
          <a:effectRef idx="3">
            <a:schemeClr val="accent3"/>
          </a:effectRef>
          <a:fontRef idx="minor">
            <a:schemeClr val="lt1"/>
          </a:fontRef>
        </dgm:style>
      </dgm:prSet>
      <dgm:spPr/>
      <dgm:t>
        <a:bodyPr/>
        <a:lstStyle/>
        <a:p>
          <a:r>
            <a:rPr lang="fr-FR" sz="6600" dirty="0" smtClean="0"/>
            <a:t>Être</a:t>
          </a:r>
          <a:endParaRPr lang="fr-FR" sz="6600" dirty="0"/>
        </a:p>
      </dgm:t>
    </dgm:pt>
    <dgm:pt modelId="{7B5A4C3F-BF06-4C45-BE77-A714F76E0D35}" type="parTrans" cxnId="{7F8C3764-B505-4938-A9A8-5CD4E15193A9}">
      <dgm:prSet/>
      <dgm:spPr/>
      <dgm:t>
        <a:bodyPr/>
        <a:lstStyle/>
        <a:p>
          <a:endParaRPr lang="fr-FR"/>
        </a:p>
      </dgm:t>
    </dgm:pt>
    <dgm:pt modelId="{750A2E8A-B080-45BE-943A-A2DB5159CE70}" type="sibTrans" cxnId="{7F8C3764-B505-4938-A9A8-5CD4E15193A9}">
      <dgm:prSet/>
      <dgm:spPr/>
      <dgm:t>
        <a:bodyPr/>
        <a:lstStyle/>
        <a:p>
          <a:endParaRPr lang="fr-FR"/>
        </a:p>
      </dgm:t>
    </dgm:pt>
    <dgm:pt modelId="{C63C6A76-5639-43B3-B9F6-2E460751D738}">
      <dgm:prSet phldrT="[Texte]"/>
      <dgm:spPr/>
      <dgm:t>
        <a:bodyPr/>
        <a:lstStyle/>
        <a:p>
          <a:endParaRPr lang="fr-FR" dirty="0"/>
        </a:p>
      </dgm:t>
    </dgm:pt>
    <dgm:pt modelId="{A3DEDF23-60AA-4CE4-AD8F-60A6893F5054}" type="parTrans" cxnId="{8F12E06A-DD72-4F58-856F-794C5E87F62C}">
      <dgm:prSet/>
      <dgm:spPr/>
      <dgm:t>
        <a:bodyPr/>
        <a:lstStyle/>
        <a:p>
          <a:endParaRPr lang="fr-FR"/>
        </a:p>
      </dgm:t>
    </dgm:pt>
    <dgm:pt modelId="{1077FE26-EBB3-4C1F-B213-952C554A8EFF}" type="sibTrans" cxnId="{8F12E06A-DD72-4F58-856F-794C5E87F62C}">
      <dgm:prSet/>
      <dgm:spPr/>
      <dgm:t>
        <a:bodyPr/>
        <a:lstStyle/>
        <a:p>
          <a:endParaRPr lang="fr-FR"/>
        </a:p>
      </dgm:t>
    </dgm:pt>
    <dgm:pt modelId="{D162ECC5-0CEA-43CA-AADB-AF58878E9A14}">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Aimer</a:t>
          </a:r>
          <a:endParaRPr lang="fr-FR" dirty="0"/>
        </a:p>
      </dgm:t>
    </dgm:pt>
    <dgm:pt modelId="{2C75C202-4BB0-45C4-9013-CFD8AE061897}" type="parTrans" cxnId="{4A9ADC1E-9D85-4308-A300-00CA2988CCD8}">
      <dgm:prSet/>
      <dgm:spPr/>
      <dgm:t>
        <a:bodyPr/>
        <a:lstStyle/>
        <a:p>
          <a:endParaRPr lang="fr-FR"/>
        </a:p>
      </dgm:t>
    </dgm:pt>
    <dgm:pt modelId="{92EF0C98-5DAB-477B-B515-F16CA6B09E14}" type="sibTrans" cxnId="{4A9ADC1E-9D85-4308-A300-00CA2988CCD8}">
      <dgm:prSet/>
      <dgm:spPr/>
      <dgm:t>
        <a:bodyPr/>
        <a:lstStyle/>
        <a:p>
          <a:endParaRPr lang="fr-FR"/>
        </a:p>
      </dgm:t>
    </dgm:pt>
    <dgm:pt modelId="{75B69DB3-CAF9-44FB-8280-2EF23450409F}">
      <dgm:prSet phldrT="[Texte]"/>
      <dgm:spPr>
        <a:solidFill>
          <a:srgbClr val="C0E399"/>
        </a:solidFill>
      </dgm:spPr>
      <dgm:t>
        <a:bodyPr/>
        <a:lstStyle/>
        <a:p>
          <a:endParaRPr lang="fr-FR" dirty="0"/>
        </a:p>
      </dgm:t>
    </dgm:pt>
    <dgm:pt modelId="{1766BD2D-57E0-4C61-886D-9E35F614F24C}" type="parTrans" cxnId="{AA8FFE69-97EC-4159-B8EC-5743055B8D41}">
      <dgm:prSet/>
      <dgm:spPr/>
      <dgm:t>
        <a:bodyPr/>
        <a:lstStyle/>
        <a:p>
          <a:endParaRPr lang="fr-FR"/>
        </a:p>
      </dgm:t>
    </dgm:pt>
    <dgm:pt modelId="{663C7040-D347-4EF4-BBFF-113789A08A8F}" type="sibTrans" cxnId="{AA8FFE69-97EC-4159-B8EC-5743055B8D41}">
      <dgm:prSet/>
      <dgm:spPr/>
      <dgm:t>
        <a:bodyPr/>
        <a:lstStyle/>
        <a:p>
          <a:endParaRPr lang="fr-FR"/>
        </a:p>
      </dgm:t>
    </dgm:pt>
    <dgm:pt modelId="{87641828-2E3B-4FBE-8D3E-BAC37CA26D93}">
      <dgm:prSet phldrT="[Texte]">
        <dgm:style>
          <a:lnRef idx="0">
            <a:schemeClr val="accent4"/>
          </a:lnRef>
          <a:fillRef idx="3">
            <a:schemeClr val="accent4"/>
          </a:fillRef>
          <a:effectRef idx="3">
            <a:schemeClr val="accent4"/>
          </a:effectRef>
          <a:fontRef idx="minor">
            <a:schemeClr val="lt1"/>
          </a:fontRef>
        </dgm:style>
      </dgm:prSet>
      <dgm:spPr/>
      <dgm:t>
        <a:bodyPr/>
        <a:lstStyle/>
        <a:p>
          <a:r>
            <a:rPr lang="fr-FR" dirty="0" smtClean="0"/>
            <a:t>Créer</a:t>
          </a:r>
          <a:endParaRPr lang="fr-FR" dirty="0"/>
        </a:p>
      </dgm:t>
    </dgm:pt>
    <dgm:pt modelId="{E768DCC4-4514-4198-9B25-3893AC66D5F5}" type="parTrans" cxnId="{AA7125B4-FBA0-4119-B478-A898549EF87A}">
      <dgm:prSet/>
      <dgm:spPr/>
      <dgm:t>
        <a:bodyPr/>
        <a:lstStyle/>
        <a:p>
          <a:endParaRPr lang="fr-FR"/>
        </a:p>
      </dgm:t>
    </dgm:pt>
    <dgm:pt modelId="{5C972E17-F4B4-4DB6-B788-4D71D4F295C9}" type="sibTrans" cxnId="{AA7125B4-FBA0-4119-B478-A898549EF87A}">
      <dgm:prSet/>
      <dgm:spPr/>
      <dgm:t>
        <a:bodyPr/>
        <a:lstStyle/>
        <a:p>
          <a:endParaRPr lang="fr-FR"/>
        </a:p>
      </dgm:t>
    </dgm:pt>
    <dgm:pt modelId="{93751E08-16A7-422B-B41E-2E98B26BF65A}" type="pres">
      <dgm:prSet presAssocID="{722884EC-929B-4AE6-A498-0EA35E5D683B}" presName="theList" presStyleCnt="0">
        <dgm:presLayoutVars>
          <dgm:dir/>
          <dgm:animLvl val="lvl"/>
          <dgm:resizeHandles val="exact"/>
        </dgm:presLayoutVars>
      </dgm:prSet>
      <dgm:spPr/>
      <dgm:t>
        <a:bodyPr/>
        <a:lstStyle/>
        <a:p>
          <a:endParaRPr lang="fr-FR"/>
        </a:p>
      </dgm:t>
    </dgm:pt>
    <dgm:pt modelId="{43F77D10-911E-4F3B-A0C6-61D66045635F}" type="pres">
      <dgm:prSet presAssocID="{02403341-3BB8-4CA2-B111-AF48F972DB7E}" presName="compNode" presStyleCnt="0"/>
      <dgm:spPr/>
    </dgm:pt>
    <dgm:pt modelId="{5887BAE0-F238-4B25-834E-94E2752C1599}" type="pres">
      <dgm:prSet presAssocID="{02403341-3BB8-4CA2-B111-AF48F972DB7E}" presName="aNode" presStyleLbl="bgShp" presStyleIdx="0" presStyleCnt="3"/>
      <dgm:spPr/>
      <dgm:t>
        <a:bodyPr/>
        <a:lstStyle/>
        <a:p>
          <a:endParaRPr lang="fr-FR"/>
        </a:p>
      </dgm:t>
    </dgm:pt>
    <dgm:pt modelId="{3780EAD3-2412-484D-A521-4BDF48F450E6}" type="pres">
      <dgm:prSet presAssocID="{02403341-3BB8-4CA2-B111-AF48F972DB7E}" presName="textNode" presStyleLbl="bgShp" presStyleIdx="0" presStyleCnt="3"/>
      <dgm:spPr/>
      <dgm:t>
        <a:bodyPr/>
        <a:lstStyle/>
        <a:p>
          <a:endParaRPr lang="fr-FR"/>
        </a:p>
      </dgm:t>
    </dgm:pt>
    <dgm:pt modelId="{774DF2C8-8322-4738-BDD9-8A24585375B9}" type="pres">
      <dgm:prSet presAssocID="{02403341-3BB8-4CA2-B111-AF48F972DB7E}" presName="compChildNode" presStyleCnt="0"/>
      <dgm:spPr/>
    </dgm:pt>
    <dgm:pt modelId="{76EB169D-D99A-4C73-B4EC-7355BC077CED}" type="pres">
      <dgm:prSet presAssocID="{02403341-3BB8-4CA2-B111-AF48F972DB7E}" presName="theInnerList" presStyleCnt="0"/>
      <dgm:spPr/>
    </dgm:pt>
    <dgm:pt modelId="{8569BC7B-2919-4F56-A66A-26D33D3529F6}" type="pres">
      <dgm:prSet presAssocID="{95DF3989-37B2-4EF7-B702-424AFE2F3643}" presName="childNode" presStyleLbl="node1" presStyleIdx="0" presStyleCnt="3" custLinFactNeighborY="-24765">
        <dgm:presLayoutVars>
          <dgm:bulletEnabled val="1"/>
        </dgm:presLayoutVars>
      </dgm:prSet>
      <dgm:spPr/>
      <dgm:t>
        <a:bodyPr/>
        <a:lstStyle/>
        <a:p>
          <a:endParaRPr lang="fr-FR"/>
        </a:p>
      </dgm:t>
    </dgm:pt>
    <dgm:pt modelId="{F0971D92-815F-4411-8514-1C426CF955FF}" type="pres">
      <dgm:prSet presAssocID="{02403341-3BB8-4CA2-B111-AF48F972DB7E}" presName="aSpace" presStyleCnt="0"/>
      <dgm:spPr/>
    </dgm:pt>
    <dgm:pt modelId="{82086A7B-0D55-479F-A792-388962D1CE2C}" type="pres">
      <dgm:prSet presAssocID="{C63C6A76-5639-43B3-B9F6-2E460751D738}" presName="compNode" presStyleCnt="0"/>
      <dgm:spPr/>
    </dgm:pt>
    <dgm:pt modelId="{38419016-B249-4892-B33D-D3D430DF4E9C}" type="pres">
      <dgm:prSet presAssocID="{C63C6A76-5639-43B3-B9F6-2E460751D738}" presName="aNode" presStyleLbl="bgShp" presStyleIdx="1" presStyleCnt="3"/>
      <dgm:spPr/>
      <dgm:t>
        <a:bodyPr/>
        <a:lstStyle/>
        <a:p>
          <a:endParaRPr lang="fr-FR"/>
        </a:p>
      </dgm:t>
    </dgm:pt>
    <dgm:pt modelId="{41EC9FFC-F3DF-4E24-AA48-BAE697B2DC22}" type="pres">
      <dgm:prSet presAssocID="{C63C6A76-5639-43B3-B9F6-2E460751D738}" presName="textNode" presStyleLbl="bgShp" presStyleIdx="1" presStyleCnt="3"/>
      <dgm:spPr/>
      <dgm:t>
        <a:bodyPr/>
        <a:lstStyle/>
        <a:p>
          <a:endParaRPr lang="fr-FR"/>
        </a:p>
      </dgm:t>
    </dgm:pt>
    <dgm:pt modelId="{FC43EC07-0F5D-411B-857E-0F30BECCAFA1}" type="pres">
      <dgm:prSet presAssocID="{C63C6A76-5639-43B3-B9F6-2E460751D738}" presName="compChildNode" presStyleCnt="0"/>
      <dgm:spPr/>
    </dgm:pt>
    <dgm:pt modelId="{13AA989D-4A8F-46DF-B204-2AA6DECC8E84}" type="pres">
      <dgm:prSet presAssocID="{C63C6A76-5639-43B3-B9F6-2E460751D738}" presName="theInnerList" presStyleCnt="0"/>
      <dgm:spPr/>
    </dgm:pt>
    <dgm:pt modelId="{3BC0B4B5-A47B-44EB-99FA-A6FB2B31A141}" type="pres">
      <dgm:prSet presAssocID="{D162ECC5-0CEA-43CA-AADB-AF58878E9A14}" presName="childNode" presStyleLbl="node1" presStyleIdx="1" presStyleCnt="3" custLinFactNeighborX="2498" custLinFactNeighborY="-25516">
        <dgm:presLayoutVars>
          <dgm:bulletEnabled val="1"/>
        </dgm:presLayoutVars>
      </dgm:prSet>
      <dgm:spPr/>
      <dgm:t>
        <a:bodyPr/>
        <a:lstStyle/>
        <a:p>
          <a:endParaRPr lang="fr-FR"/>
        </a:p>
      </dgm:t>
    </dgm:pt>
    <dgm:pt modelId="{0AB0C643-0993-4D88-B294-AF58BB0D96E1}" type="pres">
      <dgm:prSet presAssocID="{C63C6A76-5639-43B3-B9F6-2E460751D738}" presName="aSpace" presStyleCnt="0"/>
      <dgm:spPr/>
    </dgm:pt>
    <dgm:pt modelId="{42B0AD62-391E-4952-9B4B-8465333A19F6}" type="pres">
      <dgm:prSet presAssocID="{75B69DB3-CAF9-44FB-8280-2EF23450409F}" presName="compNode" presStyleCnt="0"/>
      <dgm:spPr/>
    </dgm:pt>
    <dgm:pt modelId="{26CB9D25-B21D-488A-AD79-DAA5E3CEDEEA}" type="pres">
      <dgm:prSet presAssocID="{75B69DB3-CAF9-44FB-8280-2EF23450409F}" presName="aNode" presStyleLbl="bgShp" presStyleIdx="2" presStyleCnt="3"/>
      <dgm:spPr/>
      <dgm:t>
        <a:bodyPr/>
        <a:lstStyle/>
        <a:p>
          <a:endParaRPr lang="fr-FR"/>
        </a:p>
      </dgm:t>
    </dgm:pt>
    <dgm:pt modelId="{5280B10C-3F70-4C6B-8BB0-111A8BA5395E}" type="pres">
      <dgm:prSet presAssocID="{75B69DB3-CAF9-44FB-8280-2EF23450409F}" presName="textNode" presStyleLbl="bgShp" presStyleIdx="2" presStyleCnt="3"/>
      <dgm:spPr/>
      <dgm:t>
        <a:bodyPr/>
        <a:lstStyle/>
        <a:p>
          <a:endParaRPr lang="fr-FR"/>
        </a:p>
      </dgm:t>
    </dgm:pt>
    <dgm:pt modelId="{672A69AF-5E49-4677-9556-6E9D7519C419}" type="pres">
      <dgm:prSet presAssocID="{75B69DB3-CAF9-44FB-8280-2EF23450409F}" presName="compChildNode" presStyleCnt="0"/>
      <dgm:spPr/>
    </dgm:pt>
    <dgm:pt modelId="{7E9CEF21-7B69-4A66-B2D4-1769970304BA}" type="pres">
      <dgm:prSet presAssocID="{75B69DB3-CAF9-44FB-8280-2EF23450409F}" presName="theInnerList" presStyleCnt="0"/>
      <dgm:spPr/>
    </dgm:pt>
    <dgm:pt modelId="{070C9182-75DA-42F7-B365-B030664B122F}" type="pres">
      <dgm:prSet presAssocID="{87641828-2E3B-4FBE-8D3E-BAC37CA26D93}" presName="childNode" presStyleLbl="node1" presStyleIdx="2" presStyleCnt="3" custLinFactNeighborX="2560" custLinFactNeighborY="-24766">
        <dgm:presLayoutVars>
          <dgm:bulletEnabled val="1"/>
        </dgm:presLayoutVars>
      </dgm:prSet>
      <dgm:spPr/>
      <dgm:t>
        <a:bodyPr/>
        <a:lstStyle/>
        <a:p>
          <a:endParaRPr lang="fr-FR"/>
        </a:p>
      </dgm:t>
    </dgm:pt>
  </dgm:ptLst>
  <dgm:cxnLst>
    <dgm:cxn modelId="{809E3647-CA12-4547-A1D8-7889C4E13B5A}" type="presOf" srcId="{C63C6A76-5639-43B3-B9F6-2E460751D738}" destId="{41EC9FFC-F3DF-4E24-AA48-BAE697B2DC22}" srcOrd="1" destOrd="0" presId="urn:microsoft.com/office/officeart/2005/8/layout/lProcess2"/>
    <dgm:cxn modelId="{4A9ADC1E-9D85-4308-A300-00CA2988CCD8}" srcId="{C63C6A76-5639-43B3-B9F6-2E460751D738}" destId="{D162ECC5-0CEA-43CA-AADB-AF58878E9A14}" srcOrd="0" destOrd="0" parTransId="{2C75C202-4BB0-45C4-9013-CFD8AE061897}" sibTransId="{92EF0C98-5DAB-477B-B515-F16CA6B09E14}"/>
    <dgm:cxn modelId="{C83193EF-D4FF-4B1C-869B-153E8D95BF51}" srcId="{722884EC-929B-4AE6-A498-0EA35E5D683B}" destId="{02403341-3BB8-4CA2-B111-AF48F972DB7E}" srcOrd="0" destOrd="0" parTransId="{0520B782-655E-4494-A13E-AB76B783481E}" sibTransId="{768E098E-BB59-4E3B-8C88-2FA01258BF35}"/>
    <dgm:cxn modelId="{8F12E06A-DD72-4F58-856F-794C5E87F62C}" srcId="{722884EC-929B-4AE6-A498-0EA35E5D683B}" destId="{C63C6A76-5639-43B3-B9F6-2E460751D738}" srcOrd="1" destOrd="0" parTransId="{A3DEDF23-60AA-4CE4-AD8F-60A6893F5054}" sibTransId="{1077FE26-EBB3-4C1F-B213-952C554A8EFF}"/>
    <dgm:cxn modelId="{7F8C3764-B505-4938-A9A8-5CD4E15193A9}" srcId="{02403341-3BB8-4CA2-B111-AF48F972DB7E}" destId="{95DF3989-37B2-4EF7-B702-424AFE2F3643}" srcOrd="0" destOrd="0" parTransId="{7B5A4C3F-BF06-4C45-BE77-A714F76E0D35}" sibTransId="{750A2E8A-B080-45BE-943A-A2DB5159CE70}"/>
    <dgm:cxn modelId="{FF31848A-1690-4737-ABF8-8B4376C297D1}" type="presOf" srcId="{722884EC-929B-4AE6-A498-0EA35E5D683B}" destId="{93751E08-16A7-422B-B41E-2E98B26BF65A}" srcOrd="0" destOrd="0" presId="urn:microsoft.com/office/officeart/2005/8/layout/lProcess2"/>
    <dgm:cxn modelId="{3DBB4B9C-48CC-4D80-972B-7E65A680364B}" type="presOf" srcId="{D162ECC5-0CEA-43CA-AADB-AF58878E9A14}" destId="{3BC0B4B5-A47B-44EB-99FA-A6FB2B31A141}" srcOrd="0" destOrd="0" presId="urn:microsoft.com/office/officeart/2005/8/layout/lProcess2"/>
    <dgm:cxn modelId="{EC1D4112-0439-40D6-ADD5-CD49D581E531}" type="presOf" srcId="{02403341-3BB8-4CA2-B111-AF48F972DB7E}" destId="{3780EAD3-2412-484D-A521-4BDF48F450E6}" srcOrd="1" destOrd="0" presId="urn:microsoft.com/office/officeart/2005/8/layout/lProcess2"/>
    <dgm:cxn modelId="{AA8FFE69-97EC-4159-B8EC-5743055B8D41}" srcId="{722884EC-929B-4AE6-A498-0EA35E5D683B}" destId="{75B69DB3-CAF9-44FB-8280-2EF23450409F}" srcOrd="2" destOrd="0" parTransId="{1766BD2D-57E0-4C61-886D-9E35F614F24C}" sibTransId="{663C7040-D347-4EF4-BBFF-113789A08A8F}"/>
    <dgm:cxn modelId="{AA7125B4-FBA0-4119-B478-A898549EF87A}" srcId="{75B69DB3-CAF9-44FB-8280-2EF23450409F}" destId="{87641828-2E3B-4FBE-8D3E-BAC37CA26D93}" srcOrd="0" destOrd="0" parTransId="{E768DCC4-4514-4198-9B25-3893AC66D5F5}" sibTransId="{5C972E17-F4B4-4DB6-B788-4D71D4F295C9}"/>
    <dgm:cxn modelId="{7C0C665E-0DCA-4D31-B0E9-EB1678CAED71}" type="presOf" srcId="{95DF3989-37B2-4EF7-B702-424AFE2F3643}" destId="{8569BC7B-2919-4F56-A66A-26D33D3529F6}" srcOrd="0" destOrd="0" presId="urn:microsoft.com/office/officeart/2005/8/layout/lProcess2"/>
    <dgm:cxn modelId="{C1287991-26DB-4ADE-9239-2E802B3AE064}" type="presOf" srcId="{C63C6A76-5639-43B3-B9F6-2E460751D738}" destId="{38419016-B249-4892-B33D-D3D430DF4E9C}" srcOrd="0" destOrd="0" presId="urn:microsoft.com/office/officeart/2005/8/layout/lProcess2"/>
    <dgm:cxn modelId="{69FA5A2C-64BC-4F13-B908-B22D1AC5C7A0}" type="presOf" srcId="{02403341-3BB8-4CA2-B111-AF48F972DB7E}" destId="{5887BAE0-F238-4B25-834E-94E2752C1599}" srcOrd="0" destOrd="0" presId="urn:microsoft.com/office/officeart/2005/8/layout/lProcess2"/>
    <dgm:cxn modelId="{D35E04E6-E80A-4424-9A2D-57B465857BC8}" type="presOf" srcId="{87641828-2E3B-4FBE-8D3E-BAC37CA26D93}" destId="{070C9182-75DA-42F7-B365-B030664B122F}" srcOrd="0" destOrd="0" presId="urn:microsoft.com/office/officeart/2005/8/layout/lProcess2"/>
    <dgm:cxn modelId="{EA432DDF-D4B2-4749-BD8B-C191F7A949F7}" type="presOf" srcId="{75B69DB3-CAF9-44FB-8280-2EF23450409F}" destId="{26CB9D25-B21D-488A-AD79-DAA5E3CEDEEA}" srcOrd="0" destOrd="0" presId="urn:microsoft.com/office/officeart/2005/8/layout/lProcess2"/>
    <dgm:cxn modelId="{B1FFEB53-3C8B-4363-AC78-DCB45E02817F}" type="presOf" srcId="{75B69DB3-CAF9-44FB-8280-2EF23450409F}" destId="{5280B10C-3F70-4C6B-8BB0-111A8BA5395E}" srcOrd="1" destOrd="0" presId="urn:microsoft.com/office/officeart/2005/8/layout/lProcess2"/>
    <dgm:cxn modelId="{3425D3AB-8554-4F67-923C-8E2D5462FF4F}" type="presParOf" srcId="{93751E08-16A7-422B-B41E-2E98B26BF65A}" destId="{43F77D10-911E-4F3B-A0C6-61D66045635F}" srcOrd="0" destOrd="0" presId="urn:microsoft.com/office/officeart/2005/8/layout/lProcess2"/>
    <dgm:cxn modelId="{907237CC-13C7-4E87-B947-C7433E3F0272}" type="presParOf" srcId="{43F77D10-911E-4F3B-A0C6-61D66045635F}" destId="{5887BAE0-F238-4B25-834E-94E2752C1599}" srcOrd="0" destOrd="0" presId="urn:microsoft.com/office/officeart/2005/8/layout/lProcess2"/>
    <dgm:cxn modelId="{273D0C5C-EEE4-43CF-82D7-CE467A09899A}" type="presParOf" srcId="{43F77D10-911E-4F3B-A0C6-61D66045635F}" destId="{3780EAD3-2412-484D-A521-4BDF48F450E6}" srcOrd="1" destOrd="0" presId="urn:microsoft.com/office/officeart/2005/8/layout/lProcess2"/>
    <dgm:cxn modelId="{115A994D-50F7-438A-AA8F-170517E47C39}" type="presParOf" srcId="{43F77D10-911E-4F3B-A0C6-61D66045635F}" destId="{774DF2C8-8322-4738-BDD9-8A24585375B9}" srcOrd="2" destOrd="0" presId="urn:microsoft.com/office/officeart/2005/8/layout/lProcess2"/>
    <dgm:cxn modelId="{F19B9074-F1A2-4336-B825-E07028E249D7}" type="presParOf" srcId="{774DF2C8-8322-4738-BDD9-8A24585375B9}" destId="{76EB169D-D99A-4C73-B4EC-7355BC077CED}" srcOrd="0" destOrd="0" presId="urn:microsoft.com/office/officeart/2005/8/layout/lProcess2"/>
    <dgm:cxn modelId="{FCEC11E8-C096-4F0F-928E-9B3F502FBC0F}" type="presParOf" srcId="{76EB169D-D99A-4C73-B4EC-7355BC077CED}" destId="{8569BC7B-2919-4F56-A66A-26D33D3529F6}" srcOrd="0" destOrd="0" presId="urn:microsoft.com/office/officeart/2005/8/layout/lProcess2"/>
    <dgm:cxn modelId="{7148B689-B34C-4A34-B2A6-B8688B9D7F79}" type="presParOf" srcId="{93751E08-16A7-422B-B41E-2E98B26BF65A}" destId="{F0971D92-815F-4411-8514-1C426CF955FF}" srcOrd="1" destOrd="0" presId="urn:microsoft.com/office/officeart/2005/8/layout/lProcess2"/>
    <dgm:cxn modelId="{23472F56-8C08-4DC9-ADCD-3A8B1B00CC02}" type="presParOf" srcId="{93751E08-16A7-422B-B41E-2E98B26BF65A}" destId="{82086A7B-0D55-479F-A792-388962D1CE2C}" srcOrd="2" destOrd="0" presId="urn:microsoft.com/office/officeart/2005/8/layout/lProcess2"/>
    <dgm:cxn modelId="{84F27C3F-9C1A-4B38-BF0B-B586387C1DC1}" type="presParOf" srcId="{82086A7B-0D55-479F-A792-388962D1CE2C}" destId="{38419016-B249-4892-B33D-D3D430DF4E9C}" srcOrd="0" destOrd="0" presId="urn:microsoft.com/office/officeart/2005/8/layout/lProcess2"/>
    <dgm:cxn modelId="{142D1AEF-FDE7-4384-9D56-4EC1374680EB}" type="presParOf" srcId="{82086A7B-0D55-479F-A792-388962D1CE2C}" destId="{41EC9FFC-F3DF-4E24-AA48-BAE697B2DC22}" srcOrd="1" destOrd="0" presId="urn:microsoft.com/office/officeart/2005/8/layout/lProcess2"/>
    <dgm:cxn modelId="{E8F6E507-170C-4253-AD5B-0FB1B7C46E3B}" type="presParOf" srcId="{82086A7B-0D55-479F-A792-388962D1CE2C}" destId="{FC43EC07-0F5D-411B-857E-0F30BECCAFA1}" srcOrd="2" destOrd="0" presId="urn:microsoft.com/office/officeart/2005/8/layout/lProcess2"/>
    <dgm:cxn modelId="{A4BB04AA-FB55-4DB8-89E8-52CC57BA13EB}" type="presParOf" srcId="{FC43EC07-0F5D-411B-857E-0F30BECCAFA1}" destId="{13AA989D-4A8F-46DF-B204-2AA6DECC8E84}" srcOrd="0" destOrd="0" presId="urn:microsoft.com/office/officeart/2005/8/layout/lProcess2"/>
    <dgm:cxn modelId="{4DEAD8CA-F4D3-43AD-8B07-0B710119CD20}" type="presParOf" srcId="{13AA989D-4A8F-46DF-B204-2AA6DECC8E84}" destId="{3BC0B4B5-A47B-44EB-99FA-A6FB2B31A141}" srcOrd="0" destOrd="0" presId="urn:microsoft.com/office/officeart/2005/8/layout/lProcess2"/>
    <dgm:cxn modelId="{3F4FE471-C86D-4987-8EE7-56808FCBF7A2}" type="presParOf" srcId="{93751E08-16A7-422B-B41E-2E98B26BF65A}" destId="{0AB0C643-0993-4D88-B294-AF58BB0D96E1}" srcOrd="3" destOrd="0" presId="urn:microsoft.com/office/officeart/2005/8/layout/lProcess2"/>
    <dgm:cxn modelId="{3FE17843-C6CB-495F-B288-B55EDAF907D1}" type="presParOf" srcId="{93751E08-16A7-422B-B41E-2E98B26BF65A}" destId="{42B0AD62-391E-4952-9B4B-8465333A19F6}" srcOrd="4" destOrd="0" presId="urn:microsoft.com/office/officeart/2005/8/layout/lProcess2"/>
    <dgm:cxn modelId="{E67E1CBB-90E2-4DE9-B0F1-0EC4F5F8DD25}" type="presParOf" srcId="{42B0AD62-391E-4952-9B4B-8465333A19F6}" destId="{26CB9D25-B21D-488A-AD79-DAA5E3CEDEEA}" srcOrd="0" destOrd="0" presId="urn:microsoft.com/office/officeart/2005/8/layout/lProcess2"/>
    <dgm:cxn modelId="{8A541953-9133-40DF-B828-C3D4A1125400}" type="presParOf" srcId="{42B0AD62-391E-4952-9B4B-8465333A19F6}" destId="{5280B10C-3F70-4C6B-8BB0-111A8BA5395E}" srcOrd="1" destOrd="0" presId="urn:microsoft.com/office/officeart/2005/8/layout/lProcess2"/>
    <dgm:cxn modelId="{609D5779-25B2-4ADB-843D-D03531827A25}" type="presParOf" srcId="{42B0AD62-391E-4952-9B4B-8465333A19F6}" destId="{672A69AF-5E49-4677-9556-6E9D7519C419}" srcOrd="2" destOrd="0" presId="urn:microsoft.com/office/officeart/2005/8/layout/lProcess2"/>
    <dgm:cxn modelId="{EDD56E4C-337C-4CE0-938F-4340921DF062}" type="presParOf" srcId="{672A69AF-5E49-4677-9556-6E9D7519C419}" destId="{7E9CEF21-7B69-4A66-B2D4-1769970304BA}" srcOrd="0" destOrd="0" presId="urn:microsoft.com/office/officeart/2005/8/layout/lProcess2"/>
    <dgm:cxn modelId="{5B575120-FD6A-4178-9B87-5EA70112FEE2}" type="presParOf" srcId="{7E9CEF21-7B69-4A66-B2D4-1769970304BA}" destId="{070C9182-75DA-42F7-B365-B030664B122F}"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5EF767-9760-497B-9246-0ED9CFA7B82B}"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fr-FR"/>
        </a:p>
      </dgm:t>
    </dgm:pt>
    <dgm:pt modelId="{E3A5BBAD-4A3C-4070-9C05-8CEBCC76CDFD}">
      <dgm:prSet phldrT="[Texte]" custT="1">
        <dgm:style>
          <a:lnRef idx="0">
            <a:schemeClr val="accent5"/>
          </a:lnRef>
          <a:fillRef idx="3">
            <a:schemeClr val="accent5"/>
          </a:fillRef>
          <a:effectRef idx="3">
            <a:schemeClr val="accent5"/>
          </a:effectRef>
          <a:fontRef idx="minor">
            <a:schemeClr val="lt1"/>
          </a:fontRef>
        </dgm:style>
      </dgm:prSet>
      <dgm:spPr/>
      <dgm:t>
        <a:bodyPr/>
        <a:lstStyle/>
        <a:p>
          <a:r>
            <a:rPr lang="fr-FR" sz="3600" dirty="0" smtClean="0"/>
            <a:t>ressources</a:t>
          </a:r>
          <a:endParaRPr lang="fr-FR" sz="3600" dirty="0"/>
        </a:p>
      </dgm:t>
    </dgm:pt>
    <dgm:pt modelId="{5A2FC04C-AFD2-4661-BD5B-FEC47227872D}" type="parTrans" cxnId="{63AF35F6-9745-4FCB-AD13-739035C2FCAA}">
      <dgm:prSet/>
      <dgm:spPr/>
      <dgm:t>
        <a:bodyPr/>
        <a:lstStyle/>
        <a:p>
          <a:endParaRPr lang="fr-FR"/>
        </a:p>
      </dgm:t>
    </dgm:pt>
    <dgm:pt modelId="{86FFADAB-C4F9-4E76-ADA1-C6E518B2E9E6}" type="sibTrans" cxnId="{63AF35F6-9745-4FCB-AD13-739035C2FCAA}">
      <dgm:prSet/>
      <dgm:spPr/>
      <dgm:t>
        <a:bodyPr/>
        <a:lstStyle/>
        <a:p>
          <a:endParaRPr lang="fr-FR"/>
        </a:p>
      </dgm:t>
    </dgm:pt>
    <dgm:pt modelId="{994284F3-0864-4F7C-9BC4-B04F35E0B4C2}">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b="1" dirty="0" smtClean="0">
              <a:solidFill>
                <a:schemeClr val="tx1"/>
              </a:solidFill>
            </a:rPr>
            <a:t>Sagesse (tête) </a:t>
          </a:r>
          <a:endParaRPr lang="fr-FR" b="1" dirty="0">
            <a:solidFill>
              <a:schemeClr val="tx1"/>
            </a:solidFill>
          </a:endParaRPr>
        </a:p>
      </dgm:t>
    </dgm:pt>
    <dgm:pt modelId="{F7A67B5E-0BE1-4F7B-BA75-2BBEF42259F3}" type="parTrans" cxnId="{71B46FF0-3615-46E2-B505-E0EB7DDD1BFC}">
      <dgm:prSet/>
      <dgm:spPr/>
      <dgm:t>
        <a:bodyPr/>
        <a:lstStyle/>
        <a:p>
          <a:endParaRPr lang="fr-FR"/>
        </a:p>
      </dgm:t>
    </dgm:pt>
    <dgm:pt modelId="{1E658254-6818-4CD4-A5BD-DCF8BD230F8D}" type="sibTrans" cxnId="{71B46FF0-3615-46E2-B505-E0EB7DDD1BFC}">
      <dgm:prSet/>
      <dgm:spPr/>
      <dgm:t>
        <a:bodyPr/>
        <a:lstStyle/>
        <a:p>
          <a:endParaRPr lang="fr-FR"/>
        </a:p>
      </dgm:t>
    </dgm:pt>
    <dgm:pt modelId="{43E419D8-6BE1-4717-85AD-BF7E276152B7}">
      <dgm:prSet phldrT="[Texte]"/>
      <dgm:spPr>
        <a:solidFill>
          <a:srgbClr val="00B050">
            <a:alpha val="90000"/>
          </a:srgbClr>
        </a:solidFill>
      </dgm:spPr>
      <dgm:t>
        <a:bodyPr/>
        <a:lstStyle/>
        <a:p>
          <a:r>
            <a:rPr lang="fr-FR" b="1" dirty="0" smtClean="0">
              <a:solidFill>
                <a:schemeClr val="tx1"/>
              </a:solidFill>
            </a:rPr>
            <a:t>maîtrise (main)</a:t>
          </a:r>
          <a:endParaRPr lang="fr-FR" b="1" dirty="0">
            <a:solidFill>
              <a:schemeClr val="tx1"/>
            </a:solidFill>
          </a:endParaRPr>
        </a:p>
      </dgm:t>
    </dgm:pt>
    <dgm:pt modelId="{B83164AF-D404-49A2-BDBC-9DD297E58972}" type="parTrans" cxnId="{BE2333C4-B1FA-4355-91D8-486602AE3991}">
      <dgm:prSet/>
      <dgm:spPr/>
      <dgm:t>
        <a:bodyPr/>
        <a:lstStyle/>
        <a:p>
          <a:endParaRPr lang="fr-FR"/>
        </a:p>
      </dgm:t>
    </dgm:pt>
    <dgm:pt modelId="{0458911F-7A42-4D9D-AF39-A2976186FB21}" type="sibTrans" cxnId="{BE2333C4-B1FA-4355-91D8-486602AE3991}">
      <dgm:prSet/>
      <dgm:spPr/>
      <dgm:t>
        <a:bodyPr/>
        <a:lstStyle/>
        <a:p>
          <a:endParaRPr lang="fr-FR"/>
        </a:p>
      </dgm:t>
    </dgm:pt>
    <dgm:pt modelId="{F58F32C4-A4C3-463D-9E05-D41210C961E6}">
      <dgm:prSet phldrT="[Texte]" custT="1">
        <dgm:style>
          <a:lnRef idx="0">
            <a:schemeClr val="accent5"/>
          </a:lnRef>
          <a:fillRef idx="3">
            <a:schemeClr val="accent5"/>
          </a:fillRef>
          <a:effectRef idx="3">
            <a:schemeClr val="accent5"/>
          </a:effectRef>
          <a:fontRef idx="minor">
            <a:schemeClr val="lt1"/>
          </a:fontRef>
        </dgm:style>
      </dgm:prSet>
      <dgm:spPr/>
      <dgm:t>
        <a:bodyPr/>
        <a:lstStyle/>
        <a:p>
          <a:r>
            <a:rPr lang="fr-FR" sz="3200" dirty="0" smtClean="0"/>
            <a:t>Responsabilité</a:t>
          </a:r>
          <a:endParaRPr lang="fr-FR" sz="3200" dirty="0"/>
        </a:p>
      </dgm:t>
    </dgm:pt>
    <dgm:pt modelId="{F05134FF-A414-47E7-92DB-C797CC96381B}" type="parTrans" cxnId="{EE4BEA45-1E67-4A62-BC3A-9E5DF5725BCD}">
      <dgm:prSet/>
      <dgm:spPr/>
      <dgm:t>
        <a:bodyPr/>
        <a:lstStyle/>
        <a:p>
          <a:endParaRPr lang="fr-FR"/>
        </a:p>
      </dgm:t>
    </dgm:pt>
    <dgm:pt modelId="{6A080861-5D8B-4896-9355-FEF1E706542D}" type="sibTrans" cxnId="{EE4BEA45-1E67-4A62-BC3A-9E5DF5725BCD}">
      <dgm:prSet/>
      <dgm:spPr/>
      <dgm:t>
        <a:bodyPr/>
        <a:lstStyle/>
        <a:p>
          <a:endParaRPr lang="fr-FR"/>
        </a:p>
      </dgm:t>
    </dgm:pt>
    <dgm:pt modelId="{3AA15E8F-52D6-4F28-9ECD-BFED07C07C0A}">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b="1" dirty="0" smtClean="0">
              <a:solidFill>
                <a:schemeClr val="tx1"/>
              </a:solidFill>
            </a:rPr>
            <a:t>Bien-être</a:t>
          </a:r>
          <a:endParaRPr lang="fr-FR" b="1" dirty="0">
            <a:solidFill>
              <a:schemeClr val="tx1"/>
            </a:solidFill>
          </a:endParaRPr>
        </a:p>
      </dgm:t>
    </dgm:pt>
    <dgm:pt modelId="{73A74B12-2178-4436-8DCE-340C5BDA3234}" type="parTrans" cxnId="{FDBA3252-64B5-4E98-B254-6D81EC08D328}">
      <dgm:prSet/>
      <dgm:spPr/>
      <dgm:t>
        <a:bodyPr/>
        <a:lstStyle/>
        <a:p>
          <a:endParaRPr lang="fr-FR"/>
        </a:p>
      </dgm:t>
    </dgm:pt>
    <dgm:pt modelId="{06BCBDF9-DC23-4DFA-8541-F26D454CB490}" type="sibTrans" cxnId="{FDBA3252-64B5-4E98-B254-6D81EC08D328}">
      <dgm:prSet/>
      <dgm:spPr/>
      <dgm:t>
        <a:bodyPr/>
        <a:lstStyle/>
        <a:p>
          <a:endParaRPr lang="fr-FR"/>
        </a:p>
      </dgm:t>
    </dgm:pt>
    <dgm:pt modelId="{E235FF00-F72F-4C5E-AACC-87481A492B17}">
      <dgm:prSet phldrT="[Texte]"/>
      <dgm:spPr>
        <a:solidFill>
          <a:srgbClr val="00B050">
            <a:alpha val="90000"/>
          </a:srgbClr>
        </a:solidFill>
      </dgm:spPr>
      <dgm:t>
        <a:bodyPr/>
        <a:lstStyle/>
        <a:p>
          <a:r>
            <a:rPr lang="fr-FR" b="1" dirty="0" err="1" smtClean="0">
              <a:solidFill>
                <a:schemeClr val="tx1"/>
              </a:solidFill>
            </a:rPr>
            <a:t>Bien-faire</a:t>
          </a:r>
          <a:endParaRPr lang="fr-FR" b="1" dirty="0">
            <a:solidFill>
              <a:schemeClr val="tx1"/>
            </a:solidFill>
          </a:endParaRPr>
        </a:p>
      </dgm:t>
    </dgm:pt>
    <dgm:pt modelId="{6E08DEA8-7C5C-46BA-A261-7A3381A596C4}" type="parTrans" cxnId="{F1598FF6-4D02-4E86-A717-CA4128A5252A}">
      <dgm:prSet/>
      <dgm:spPr/>
      <dgm:t>
        <a:bodyPr/>
        <a:lstStyle/>
        <a:p>
          <a:endParaRPr lang="fr-FR"/>
        </a:p>
      </dgm:t>
    </dgm:pt>
    <dgm:pt modelId="{94104FEF-7650-4AAB-B4A5-24BFBE6BEF68}" type="sibTrans" cxnId="{F1598FF6-4D02-4E86-A717-CA4128A5252A}">
      <dgm:prSet/>
      <dgm:spPr/>
      <dgm:t>
        <a:bodyPr/>
        <a:lstStyle/>
        <a:p>
          <a:endParaRPr lang="fr-FR"/>
        </a:p>
      </dgm:t>
    </dgm:pt>
    <dgm:pt modelId="{360AD728-70A8-4DE6-92F0-5C79C94478C3}">
      <dgm:prSet phldrT="[Texte]" custT="1">
        <dgm:style>
          <a:lnRef idx="0">
            <a:schemeClr val="accent5"/>
          </a:lnRef>
          <a:fillRef idx="3">
            <a:schemeClr val="accent5"/>
          </a:fillRef>
          <a:effectRef idx="3">
            <a:schemeClr val="accent5"/>
          </a:effectRef>
          <a:fontRef idx="minor">
            <a:schemeClr val="lt1"/>
          </a:fontRef>
        </dgm:style>
      </dgm:prSet>
      <dgm:spPr/>
      <dgm:t>
        <a:bodyPr/>
        <a:lstStyle/>
        <a:p>
          <a:r>
            <a:rPr lang="fr-FR" sz="3200" dirty="0" smtClean="0"/>
            <a:t>Plénitude – Accomplissement - joie</a:t>
          </a:r>
          <a:endParaRPr lang="fr-FR" sz="3200" dirty="0"/>
        </a:p>
      </dgm:t>
    </dgm:pt>
    <dgm:pt modelId="{9B89D779-DE2A-4F11-A4A2-CAB29CE9F026}" type="parTrans" cxnId="{48B87FF6-8CAF-4251-A4BB-9A0E72939E34}">
      <dgm:prSet/>
      <dgm:spPr/>
      <dgm:t>
        <a:bodyPr/>
        <a:lstStyle/>
        <a:p>
          <a:endParaRPr lang="fr-FR"/>
        </a:p>
      </dgm:t>
    </dgm:pt>
    <dgm:pt modelId="{5B91B0BF-004F-4AE1-A484-868B60723503}" type="sibTrans" cxnId="{48B87FF6-8CAF-4251-A4BB-9A0E72939E34}">
      <dgm:prSet/>
      <dgm:spPr/>
      <dgm:t>
        <a:bodyPr/>
        <a:lstStyle/>
        <a:p>
          <a:endParaRPr lang="fr-FR"/>
        </a:p>
      </dgm:t>
    </dgm:pt>
    <dgm:pt modelId="{A41338AB-4E54-490E-8AB9-39FE646BD320}">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b="1" dirty="0" smtClean="0">
              <a:solidFill>
                <a:schemeClr val="tx1"/>
              </a:solidFill>
            </a:rPr>
            <a:t>spirituelle</a:t>
          </a:r>
          <a:endParaRPr lang="fr-FR" b="1" dirty="0">
            <a:solidFill>
              <a:schemeClr val="tx1"/>
            </a:solidFill>
          </a:endParaRPr>
        </a:p>
      </dgm:t>
    </dgm:pt>
    <dgm:pt modelId="{706878E4-17E3-46AE-94A5-A4DCA1244931}" type="parTrans" cxnId="{88E9E9CB-04EF-497E-B400-8D106AFDB845}">
      <dgm:prSet/>
      <dgm:spPr/>
      <dgm:t>
        <a:bodyPr/>
        <a:lstStyle/>
        <a:p>
          <a:endParaRPr lang="fr-FR"/>
        </a:p>
      </dgm:t>
    </dgm:pt>
    <dgm:pt modelId="{AAD514F7-A326-48E9-8CB8-53F54F8E66A8}" type="sibTrans" cxnId="{88E9E9CB-04EF-497E-B400-8D106AFDB845}">
      <dgm:prSet/>
      <dgm:spPr/>
      <dgm:t>
        <a:bodyPr/>
        <a:lstStyle/>
        <a:p>
          <a:endParaRPr lang="fr-FR"/>
        </a:p>
      </dgm:t>
    </dgm:pt>
    <dgm:pt modelId="{FD891FBD-8470-42EC-B176-D5605E636AF1}">
      <dgm:prSet phldrT="[Texte]"/>
      <dgm:spPr>
        <a:solidFill>
          <a:srgbClr val="00B050">
            <a:alpha val="90000"/>
          </a:srgbClr>
        </a:solidFill>
      </dgm:spPr>
      <dgm:t>
        <a:bodyPr/>
        <a:lstStyle/>
        <a:p>
          <a:r>
            <a:rPr lang="fr-FR" b="1" dirty="0" smtClean="0">
              <a:solidFill>
                <a:schemeClr val="tx1"/>
              </a:solidFill>
            </a:rPr>
            <a:t>professionnelle</a:t>
          </a:r>
          <a:endParaRPr lang="fr-FR" b="1" dirty="0">
            <a:solidFill>
              <a:schemeClr val="tx1"/>
            </a:solidFill>
          </a:endParaRPr>
        </a:p>
      </dgm:t>
    </dgm:pt>
    <dgm:pt modelId="{CD85CAFC-E78C-4872-B301-01FD3AB05BAB}" type="parTrans" cxnId="{5992ABEC-215A-4423-8F10-739BB28C6429}">
      <dgm:prSet/>
      <dgm:spPr/>
      <dgm:t>
        <a:bodyPr/>
        <a:lstStyle/>
        <a:p>
          <a:endParaRPr lang="fr-FR"/>
        </a:p>
      </dgm:t>
    </dgm:pt>
    <dgm:pt modelId="{CA562716-3EF4-4AAA-8172-A9922E5D4DD0}" type="sibTrans" cxnId="{5992ABEC-215A-4423-8F10-739BB28C6429}">
      <dgm:prSet/>
      <dgm:spPr/>
      <dgm:t>
        <a:bodyPr/>
        <a:lstStyle/>
        <a:p>
          <a:endParaRPr lang="fr-FR"/>
        </a:p>
      </dgm:t>
    </dgm:pt>
    <dgm:pt modelId="{ECAD9238-2427-4729-AA49-2389D0602558}">
      <dgm:prSet>
        <dgm:style>
          <a:lnRef idx="0">
            <a:schemeClr val="accent1"/>
          </a:lnRef>
          <a:fillRef idx="3">
            <a:schemeClr val="accent1"/>
          </a:fillRef>
          <a:effectRef idx="3">
            <a:schemeClr val="accent1"/>
          </a:effectRef>
          <a:fontRef idx="minor">
            <a:schemeClr val="lt1"/>
          </a:fontRef>
        </dgm:style>
      </dgm:prSet>
      <dgm:spPr/>
      <dgm:t>
        <a:bodyPr/>
        <a:lstStyle/>
        <a:p>
          <a:r>
            <a:rPr lang="fr-FR" b="1" dirty="0" smtClean="0">
              <a:solidFill>
                <a:schemeClr val="tx1"/>
              </a:solidFill>
            </a:rPr>
            <a:t>sentiment (cœur)</a:t>
          </a:r>
          <a:endParaRPr lang="fr-FR" b="1" dirty="0">
            <a:solidFill>
              <a:schemeClr val="tx1"/>
            </a:solidFill>
          </a:endParaRPr>
        </a:p>
      </dgm:t>
    </dgm:pt>
    <dgm:pt modelId="{ABB99B7D-3550-41DC-A29A-DD4701717C99}" type="parTrans" cxnId="{EF173CDB-78FE-4FF5-9EA3-128BB94BBA70}">
      <dgm:prSet/>
      <dgm:spPr/>
      <dgm:t>
        <a:bodyPr/>
        <a:lstStyle/>
        <a:p>
          <a:endParaRPr lang="fr-FR"/>
        </a:p>
      </dgm:t>
    </dgm:pt>
    <dgm:pt modelId="{2C01C275-9CBD-43AE-BEFC-B05DDE29ABEC}" type="sibTrans" cxnId="{EF173CDB-78FE-4FF5-9EA3-128BB94BBA70}">
      <dgm:prSet/>
      <dgm:spPr/>
      <dgm:t>
        <a:bodyPr/>
        <a:lstStyle/>
        <a:p>
          <a:endParaRPr lang="fr-FR"/>
        </a:p>
      </dgm:t>
    </dgm:pt>
    <dgm:pt modelId="{46649C26-1DD2-4439-8612-6B8693386C36}">
      <dgm:prSet>
        <dgm:style>
          <a:lnRef idx="0">
            <a:schemeClr val="accent1"/>
          </a:lnRef>
          <a:fillRef idx="3">
            <a:schemeClr val="accent1"/>
          </a:fillRef>
          <a:effectRef idx="3">
            <a:schemeClr val="accent1"/>
          </a:effectRef>
          <a:fontRef idx="minor">
            <a:schemeClr val="lt1"/>
          </a:fontRef>
        </dgm:style>
      </dgm:prSet>
      <dgm:spPr/>
      <dgm:t>
        <a:bodyPr/>
        <a:lstStyle/>
        <a:p>
          <a:r>
            <a:rPr lang="fr-FR" b="1" dirty="0" err="1" smtClean="0">
              <a:solidFill>
                <a:schemeClr val="tx1"/>
              </a:solidFill>
            </a:rPr>
            <a:t>Bien-aimer</a:t>
          </a:r>
          <a:endParaRPr lang="fr-FR" b="1" dirty="0">
            <a:solidFill>
              <a:schemeClr val="tx1"/>
            </a:solidFill>
          </a:endParaRPr>
        </a:p>
      </dgm:t>
    </dgm:pt>
    <dgm:pt modelId="{EF8EF2D6-EF50-4811-82CC-A0DCF61BAD4D}" type="parTrans" cxnId="{F3371F5C-F4AE-4DE1-844F-A3C36D346E36}">
      <dgm:prSet/>
      <dgm:spPr/>
      <dgm:t>
        <a:bodyPr/>
        <a:lstStyle/>
        <a:p>
          <a:endParaRPr lang="fr-FR"/>
        </a:p>
      </dgm:t>
    </dgm:pt>
    <dgm:pt modelId="{E86F9074-A340-4F38-97BE-8F0F9835B14A}" type="sibTrans" cxnId="{F3371F5C-F4AE-4DE1-844F-A3C36D346E36}">
      <dgm:prSet/>
      <dgm:spPr/>
      <dgm:t>
        <a:bodyPr/>
        <a:lstStyle/>
        <a:p>
          <a:endParaRPr lang="fr-FR"/>
        </a:p>
      </dgm:t>
    </dgm:pt>
    <dgm:pt modelId="{4828CFEF-38BA-460E-A323-BE9860F66647}">
      <dgm:prSet>
        <dgm:style>
          <a:lnRef idx="0">
            <a:schemeClr val="accent1"/>
          </a:lnRef>
          <a:fillRef idx="3">
            <a:schemeClr val="accent1"/>
          </a:fillRef>
          <a:effectRef idx="3">
            <a:schemeClr val="accent1"/>
          </a:effectRef>
          <a:fontRef idx="minor">
            <a:schemeClr val="lt1"/>
          </a:fontRef>
        </dgm:style>
      </dgm:prSet>
      <dgm:spPr/>
      <dgm:t>
        <a:bodyPr/>
        <a:lstStyle/>
        <a:p>
          <a:r>
            <a:rPr lang="fr-FR" b="1" dirty="0" smtClean="0">
              <a:solidFill>
                <a:schemeClr val="tx1"/>
              </a:solidFill>
              <a:effectLst>
                <a:outerShdw blurRad="38100" dist="38100" dir="2700000" algn="tl">
                  <a:srgbClr val="000000">
                    <a:alpha val="43137"/>
                  </a:srgbClr>
                </a:outerShdw>
              </a:effectLst>
            </a:rPr>
            <a:t>affective</a:t>
          </a:r>
          <a:endParaRPr lang="fr-FR" b="1" dirty="0">
            <a:solidFill>
              <a:schemeClr val="tx1"/>
            </a:solidFill>
            <a:effectLst>
              <a:outerShdw blurRad="38100" dist="38100" dir="2700000" algn="tl">
                <a:srgbClr val="000000">
                  <a:alpha val="43137"/>
                </a:srgbClr>
              </a:outerShdw>
            </a:effectLst>
          </a:endParaRPr>
        </a:p>
      </dgm:t>
    </dgm:pt>
    <dgm:pt modelId="{4BA4CC38-B131-44BD-80E8-B7DCDA0FB91D}" type="parTrans" cxnId="{82059273-5F68-4F0A-9052-6A6775C0281F}">
      <dgm:prSet/>
      <dgm:spPr/>
      <dgm:t>
        <a:bodyPr/>
        <a:lstStyle/>
        <a:p>
          <a:endParaRPr lang="fr-FR"/>
        </a:p>
      </dgm:t>
    </dgm:pt>
    <dgm:pt modelId="{6FC22854-FE6E-4675-8F96-E6DF962880FC}" type="sibTrans" cxnId="{82059273-5F68-4F0A-9052-6A6775C0281F}">
      <dgm:prSet/>
      <dgm:spPr/>
      <dgm:t>
        <a:bodyPr/>
        <a:lstStyle/>
        <a:p>
          <a:endParaRPr lang="fr-FR"/>
        </a:p>
      </dgm:t>
    </dgm:pt>
    <dgm:pt modelId="{08F1EF67-D23A-4A74-90D1-451DD02400AB}" type="pres">
      <dgm:prSet presAssocID="{AB5EF767-9760-497B-9246-0ED9CFA7B82B}" presName="Name0" presStyleCnt="0">
        <dgm:presLayoutVars>
          <dgm:dir/>
          <dgm:animLvl val="lvl"/>
          <dgm:resizeHandles val="exact"/>
        </dgm:presLayoutVars>
      </dgm:prSet>
      <dgm:spPr/>
      <dgm:t>
        <a:bodyPr/>
        <a:lstStyle/>
        <a:p>
          <a:endParaRPr lang="fr-FR"/>
        </a:p>
      </dgm:t>
    </dgm:pt>
    <dgm:pt modelId="{ECC4F936-6BFE-4BB0-AB1B-5E27B866CE2D}" type="pres">
      <dgm:prSet presAssocID="{360AD728-70A8-4DE6-92F0-5C79C94478C3}" presName="boxAndChildren" presStyleCnt="0"/>
      <dgm:spPr/>
    </dgm:pt>
    <dgm:pt modelId="{0AFC37E9-21F2-4E68-B6E6-5F5D9631ED71}" type="pres">
      <dgm:prSet presAssocID="{360AD728-70A8-4DE6-92F0-5C79C94478C3}" presName="parentTextBox" presStyleLbl="node1" presStyleIdx="0" presStyleCnt="3"/>
      <dgm:spPr/>
      <dgm:t>
        <a:bodyPr/>
        <a:lstStyle/>
        <a:p>
          <a:endParaRPr lang="fr-FR"/>
        </a:p>
      </dgm:t>
    </dgm:pt>
    <dgm:pt modelId="{CADA339D-C08B-4F65-B357-FAE35E2728B6}" type="pres">
      <dgm:prSet presAssocID="{360AD728-70A8-4DE6-92F0-5C79C94478C3}" presName="entireBox" presStyleLbl="node1" presStyleIdx="0" presStyleCnt="3"/>
      <dgm:spPr/>
      <dgm:t>
        <a:bodyPr/>
        <a:lstStyle/>
        <a:p>
          <a:endParaRPr lang="fr-FR"/>
        </a:p>
      </dgm:t>
    </dgm:pt>
    <dgm:pt modelId="{CACE5750-4960-4BB3-8E92-01B00477EA4D}" type="pres">
      <dgm:prSet presAssocID="{360AD728-70A8-4DE6-92F0-5C79C94478C3}" presName="descendantBox" presStyleCnt="0"/>
      <dgm:spPr/>
    </dgm:pt>
    <dgm:pt modelId="{5F33F6F7-D9C6-4919-98ED-ADE978888101}" type="pres">
      <dgm:prSet presAssocID="{A41338AB-4E54-490E-8AB9-39FE646BD320}" presName="childTextBox" presStyleLbl="fgAccFollowNode1" presStyleIdx="0" presStyleCnt="9">
        <dgm:presLayoutVars>
          <dgm:bulletEnabled val="1"/>
        </dgm:presLayoutVars>
      </dgm:prSet>
      <dgm:spPr/>
      <dgm:t>
        <a:bodyPr/>
        <a:lstStyle/>
        <a:p>
          <a:endParaRPr lang="fr-FR"/>
        </a:p>
      </dgm:t>
    </dgm:pt>
    <dgm:pt modelId="{BDAF43D2-AC6A-4BC0-9842-645450A42354}" type="pres">
      <dgm:prSet presAssocID="{4828CFEF-38BA-460E-A323-BE9860F66647}" presName="childTextBox" presStyleLbl="fgAccFollowNode1" presStyleIdx="1" presStyleCnt="9">
        <dgm:presLayoutVars>
          <dgm:bulletEnabled val="1"/>
        </dgm:presLayoutVars>
      </dgm:prSet>
      <dgm:spPr/>
      <dgm:t>
        <a:bodyPr/>
        <a:lstStyle/>
        <a:p>
          <a:endParaRPr lang="fr-FR"/>
        </a:p>
      </dgm:t>
    </dgm:pt>
    <dgm:pt modelId="{EAA5D618-5314-446F-B783-5784D1A6E52E}" type="pres">
      <dgm:prSet presAssocID="{FD891FBD-8470-42EC-B176-D5605E636AF1}" presName="childTextBox" presStyleLbl="fgAccFollowNode1" presStyleIdx="2" presStyleCnt="9">
        <dgm:presLayoutVars>
          <dgm:bulletEnabled val="1"/>
        </dgm:presLayoutVars>
      </dgm:prSet>
      <dgm:spPr/>
      <dgm:t>
        <a:bodyPr/>
        <a:lstStyle/>
        <a:p>
          <a:endParaRPr lang="fr-FR"/>
        </a:p>
      </dgm:t>
    </dgm:pt>
    <dgm:pt modelId="{846C423A-1EA6-4120-8755-1D3F8423EF97}" type="pres">
      <dgm:prSet presAssocID="{6A080861-5D8B-4896-9355-FEF1E706542D}" presName="sp" presStyleCnt="0"/>
      <dgm:spPr/>
    </dgm:pt>
    <dgm:pt modelId="{EC31C54E-17E1-446D-BED8-7A037596C343}" type="pres">
      <dgm:prSet presAssocID="{F58F32C4-A4C3-463D-9E05-D41210C961E6}" presName="arrowAndChildren" presStyleCnt="0"/>
      <dgm:spPr/>
    </dgm:pt>
    <dgm:pt modelId="{48700BFA-896C-49AC-88E8-620D6426B303}" type="pres">
      <dgm:prSet presAssocID="{F58F32C4-A4C3-463D-9E05-D41210C961E6}" presName="parentTextArrow" presStyleLbl="node1" presStyleIdx="0" presStyleCnt="3"/>
      <dgm:spPr/>
      <dgm:t>
        <a:bodyPr/>
        <a:lstStyle/>
        <a:p>
          <a:endParaRPr lang="fr-FR"/>
        </a:p>
      </dgm:t>
    </dgm:pt>
    <dgm:pt modelId="{EA5BB831-7EBE-4AF5-9BC8-B4D949CF3B9E}" type="pres">
      <dgm:prSet presAssocID="{F58F32C4-A4C3-463D-9E05-D41210C961E6}" presName="arrow" presStyleLbl="node1" presStyleIdx="1" presStyleCnt="3" custLinFactNeighborX="1888" custLinFactNeighborY="-960"/>
      <dgm:spPr/>
      <dgm:t>
        <a:bodyPr/>
        <a:lstStyle/>
        <a:p>
          <a:endParaRPr lang="fr-FR"/>
        </a:p>
      </dgm:t>
    </dgm:pt>
    <dgm:pt modelId="{990C6D42-BEF4-42FC-9530-2C01F96B341F}" type="pres">
      <dgm:prSet presAssocID="{F58F32C4-A4C3-463D-9E05-D41210C961E6}" presName="descendantArrow" presStyleCnt="0"/>
      <dgm:spPr/>
    </dgm:pt>
    <dgm:pt modelId="{9DF3004B-1EB0-4A99-A17A-843793234B76}" type="pres">
      <dgm:prSet presAssocID="{3AA15E8F-52D6-4F28-9ECD-BFED07C07C0A}" presName="childTextArrow" presStyleLbl="fgAccFollowNode1" presStyleIdx="3" presStyleCnt="9">
        <dgm:presLayoutVars>
          <dgm:bulletEnabled val="1"/>
        </dgm:presLayoutVars>
      </dgm:prSet>
      <dgm:spPr/>
      <dgm:t>
        <a:bodyPr/>
        <a:lstStyle/>
        <a:p>
          <a:endParaRPr lang="fr-FR"/>
        </a:p>
      </dgm:t>
    </dgm:pt>
    <dgm:pt modelId="{377EAC1D-9340-4068-B786-6529FCA3B1F4}" type="pres">
      <dgm:prSet presAssocID="{46649C26-1DD2-4439-8612-6B8693386C36}" presName="childTextArrow" presStyleLbl="fgAccFollowNode1" presStyleIdx="4" presStyleCnt="9">
        <dgm:presLayoutVars>
          <dgm:bulletEnabled val="1"/>
        </dgm:presLayoutVars>
      </dgm:prSet>
      <dgm:spPr/>
      <dgm:t>
        <a:bodyPr/>
        <a:lstStyle/>
        <a:p>
          <a:endParaRPr lang="fr-FR"/>
        </a:p>
      </dgm:t>
    </dgm:pt>
    <dgm:pt modelId="{553DF9CC-ECFE-4113-9FD1-58D23021A7EE}" type="pres">
      <dgm:prSet presAssocID="{E235FF00-F72F-4C5E-AACC-87481A492B17}" presName="childTextArrow" presStyleLbl="fgAccFollowNode1" presStyleIdx="5" presStyleCnt="9">
        <dgm:presLayoutVars>
          <dgm:bulletEnabled val="1"/>
        </dgm:presLayoutVars>
      </dgm:prSet>
      <dgm:spPr/>
      <dgm:t>
        <a:bodyPr/>
        <a:lstStyle/>
        <a:p>
          <a:endParaRPr lang="fr-FR"/>
        </a:p>
      </dgm:t>
    </dgm:pt>
    <dgm:pt modelId="{02416DFA-B6DE-4A67-B43C-10984B67C34B}" type="pres">
      <dgm:prSet presAssocID="{86FFADAB-C4F9-4E76-ADA1-C6E518B2E9E6}" presName="sp" presStyleCnt="0"/>
      <dgm:spPr/>
    </dgm:pt>
    <dgm:pt modelId="{376E800D-DFEE-479C-87C9-A2471EB87425}" type="pres">
      <dgm:prSet presAssocID="{E3A5BBAD-4A3C-4070-9C05-8CEBCC76CDFD}" presName="arrowAndChildren" presStyleCnt="0"/>
      <dgm:spPr/>
    </dgm:pt>
    <dgm:pt modelId="{E43ECAC6-AF70-409D-AFAF-1AA4465DAAC2}" type="pres">
      <dgm:prSet presAssocID="{E3A5BBAD-4A3C-4070-9C05-8CEBCC76CDFD}" presName="parentTextArrow" presStyleLbl="node1" presStyleIdx="1" presStyleCnt="3"/>
      <dgm:spPr/>
      <dgm:t>
        <a:bodyPr/>
        <a:lstStyle/>
        <a:p>
          <a:endParaRPr lang="fr-FR"/>
        </a:p>
      </dgm:t>
    </dgm:pt>
    <dgm:pt modelId="{E2C7DDD9-C6C7-4119-A102-326C3C5A36D0}" type="pres">
      <dgm:prSet presAssocID="{E3A5BBAD-4A3C-4070-9C05-8CEBCC76CDFD}" presName="arrow" presStyleLbl="node1" presStyleIdx="2" presStyleCnt="3" custLinFactNeighborX="-310" custLinFactNeighborY="590"/>
      <dgm:spPr/>
      <dgm:t>
        <a:bodyPr/>
        <a:lstStyle/>
        <a:p>
          <a:endParaRPr lang="fr-FR"/>
        </a:p>
      </dgm:t>
    </dgm:pt>
    <dgm:pt modelId="{917C3BDE-076A-45DC-A885-F5455DBC40B7}" type="pres">
      <dgm:prSet presAssocID="{E3A5BBAD-4A3C-4070-9C05-8CEBCC76CDFD}" presName="descendantArrow" presStyleCnt="0"/>
      <dgm:spPr/>
    </dgm:pt>
    <dgm:pt modelId="{FE53B1AD-94B5-4DDD-8887-FC3A684861F7}" type="pres">
      <dgm:prSet presAssocID="{994284F3-0864-4F7C-9BC4-B04F35E0B4C2}" presName="childTextArrow" presStyleLbl="fgAccFollowNode1" presStyleIdx="6" presStyleCnt="9">
        <dgm:presLayoutVars>
          <dgm:bulletEnabled val="1"/>
        </dgm:presLayoutVars>
      </dgm:prSet>
      <dgm:spPr/>
      <dgm:t>
        <a:bodyPr/>
        <a:lstStyle/>
        <a:p>
          <a:endParaRPr lang="fr-FR"/>
        </a:p>
      </dgm:t>
    </dgm:pt>
    <dgm:pt modelId="{4CA93225-601C-4AB6-9D4D-0B7377769EF4}" type="pres">
      <dgm:prSet presAssocID="{ECAD9238-2427-4729-AA49-2389D0602558}" presName="childTextArrow" presStyleLbl="fgAccFollowNode1" presStyleIdx="7" presStyleCnt="9">
        <dgm:presLayoutVars>
          <dgm:bulletEnabled val="1"/>
        </dgm:presLayoutVars>
      </dgm:prSet>
      <dgm:spPr/>
      <dgm:t>
        <a:bodyPr/>
        <a:lstStyle/>
        <a:p>
          <a:endParaRPr lang="fr-FR"/>
        </a:p>
      </dgm:t>
    </dgm:pt>
    <dgm:pt modelId="{0CCFF093-631D-44FD-B315-B119F814767D}" type="pres">
      <dgm:prSet presAssocID="{43E419D8-6BE1-4717-85AD-BF7E276152B7}" presName="childTextArrow" presStyleLbl="fgAccFollowNode1" presStyleIdx="8" presStyleCnt="9">
        <dgm:presLayoutVars>
          <dgm:bulletEnabled val="1"/>
        </dgm:presLayoutVars>
      </dgm:prSet>
      <dgm:spPr/>
      <dgm:t>
        <a:bodyPr/>
        <a:lstStyle/>
        <a:p>
          <a:endParaRPr lang="fr-FR"/>
        </a:p>
      </dgm:t>
    </dgm:pt>
  </dgm:ptLst>
  <dgm:cxnLst>
    <dgm:cxn modelId="{BE2333C4-B1FA-4355-91D8-486602AE3991}" srcId="{E3A5BBAD-4A3C-4070-9C05-8CEBCC76CDFD}" destId="{43E419D8-6BE1-4717-85AD-BF7E276152B7}" srcOrd="2" destOrd="0" parTransId="{B83164AF-D404-49A2-BDBC-9DD297E58972}" sibTransId="{0458911F-7A42-4D9D-AF39-A2976186FB21}"/>
    <dgm:cxn modelId="{63AF35F6-9745-4FCB-AD13-739035C2FCAA}" srcId="{AB5EF767-9760-497B-9246-0ED9CFA7B82B}" destId="{E3A5BBAD-4A3C-4070-9C05-8CEBCC76CDFD}" srcOrd="0" destOrd="0" parTransId="{5A2FC04C-AFD2-4661-BD5B-FEC47227872D}" sibTransId="{86FFADAB-C4F9-4E76-ADA1-C6E518B2E9E6}"/>
    <dgm:cxn modelId="{71B46FF0-3615-46E2-B505-E0EB7DDD1BFC}" srcId="{E3A5BBAD-4A3C-4070-9C05-8CEBCC76CDFD}" destId="{994284F3-0864-4F7C-9BC4-B04F35E0B4C2}" srcOrd="0" destOrd="0" parTransId="{F7A67B5E-0BE1-4F7B-BA75-2BBEF42259F3}" sibTransId="{1E658254-6818-4CD4-A5BD-DCF8BD230F8D}"/>
    <dgm:cxn modelId="{82059273-5F68-4F0A-9052-6A6775C0281F}" srcId="{360AD728-70A8-4DE6-92F0-5C79C94478C3}" destId="{4828CFEF-38BA-460E-A323-BE9860F66647}" srcOrd="1" destOrd="0" parTransId="{4BA4CC38-B131-44BD-80E8-B7DCDA0FB91D}" sibTransId="{6FC22854-FE6E-4675-8F96-E6DF962880FC}"/>
    <dgm:cxn modelId="{BFDD224B-845F-4FCB-9AF1-52CA3A6C2E46}" type="presOf" srcId="{AB5EF767-9760-497B-9246-0ED9CFA7B82B}" destId="{08F1EF67-D23A-4A74-90D1-451DD02400AB}" srcOrd="0" destOrd="0" presId="urn:microsoft.com/office/officeart/2005/8/layout/process4"/>
    <dgm:cxn modelId="{561D449F-D1B4-49BA-ADFA-81C0F50A079E}" type="presOf" srcId="{FD891FBD-8470-42EC-B176-D5605E636AF1}" destId="{EAA5D618-5314-446F-B783-5784D1A6E52E}" srcOrd="0" destOrd="0" presId="urn:microsoft.com/office/officeart/2005/8/layout/process4"/>
    <dgm:cxn modelId="{88E9E9CB-04EF-497E-B400-8D106AFDB845}" srcId="{360AD728-70A8-4DE6-92F0-5C79C94478C3}" destId="{A41338AB-4E54-490E-8AB9-39FE646BD320}" srcOrd="0" destOrd="0" parTransId="{706878E4-17E3-46AE-94A5-A4DCA1244931}" sibTransId="{AAD514F7-A326-48E9-8CB8-53F54F8E66A8}"/>
    <dgm:cxn modelId="{F8BFF1D1-04A2-496F-94A6-5E2287FE5751}" type="presOf" srcId="{E3A5BBAD-4A3C-4070-9C05-8CEBCC76CDFD}" destId="{E2C7DDD9-C6C7-4119-A102-326C3C5A36D0}" srcOrd="1" destOrd="0" presId="urn:microsoft.com/office/officeart/2005/8/layout/process4"/>
    <dgm:cxn modelId="{D968E16A-691D-4EEA-8262-3F4F1E4888AE}" type="presOf" srcId="{46649C26-1DD2-4439-8612-6B8693386C36}" destId="{377EAC1D-9340-4068-B786-6529FCA3B1F4}" srcOrd="0" destOrd="0" presId="urn:microsoft.com/office/officeart/2005/8/layout/process4"/>
    <dgm:cxn modelId="{81CA18F4-1808-47C1-A0A1-27790F41697C}" type="presOf" srcId="{3AA15E8F-52D6-4F28-9ECD-BFED07C07C0A}" destId="{9DF3004B-1EB0-4A99-A17A-843793234B76}" srcOrd="0" destOrd="0" presId="urn:microsoft.com/office/officeart/2005/8/layout/process4"/>
    <dgm:cxn modelId="{88A1E235-82E7-4AD7-9E81-A98543E431C4}" type="presOf" srcId="{43E419D8-6BE1-4717-85AD-BF7E276152B7}" destId="{0CCFF093-631D-44FD-B315-B119F814767D}" srcOrd="0" destOrd="0" presId="urn:microsoft.com/office/officeart/2005/8/layout/process4"/>
    <dgm:cxn modelId="{EE4BEA45-1E67-4A62-BC3A-9E5DF5725BCD}" srcId="{AB5EF767-9760-497B-9246-0ED9CFA7B82B}" destId="{F58F32C4-A4C3-463D-9E05-D41210C961E6}" srcOrd="1" destOrd="0" parTransId="{F05134FF-A414-47E7-92DB-C797CC96381B}" sibTransId="{6A080861-5D8B-4896-9355-FEF1E706542D}"/>
    <dgm:cxn modelId="{F1598FF6-4D02-4E86-A717-CA4128A5252A}" srcId="{F58F32C4-A4C3-463D-9E05-D41210C961E6}" destId="{E235FF00-F72F-4C5E-AACC-87481A492B17}" srcOrd="2" destOrd="0" parTransId="{6E08DEA8-7C5C-46BA-A261-7A3381A596C4}" sibTransId="{94104FEF-7650-4AAB-B4A5-24BFBE6BEF68}"/>
    <dgm:cxn modelId="{7BAAC1EF-49EE-468B-9BA0-41D4F5D06589}" type="presOf" srcId="{E235FF00-F72F-4C5E-AACC-87481A492B17}" destId="{553DF9CC-ECFE-4113-9FD1-58D23021A7EE}" srcOrd="0" destOrd="0" presId="urn:microsoft.com/office/officeart/2005/8/layout/process4"/>
    <dgm:cxn modelId="{48B87FF6-8CAF-4251-A4BB-9A0E72939E34}" srcId="{AB5EF767-9760-497B-9246-0ED9CFA7B82B}" destId="{360AD728-70A8-4DE6-92F0-5C79C94478C3}" srcOrd="2" destOrd="0" parTransId="{9B89D779-DE2A-4F11-A4A2-CAB29CE9F026}" sibTransId="{5B91B0BF-004F-4AE1-A484-868B60723503}"/>
    <dgm:cxn modelId="{126E2D4B-F11B-420F-9B23-B25F0C766A67}" type="presOf" srcId="{994284F3-0864-4F7C-9BC4-B04F35E0B4C2}" destId="{FE53B1AD-94B5-4DDD-8887-FC3A684861F7}" srcOrd="0" destOrd="0" presId="urn:microsoft.com/office/officeart/2005/8/layout/process4"/>
    <dgm:cxn modelId="{5992ABEC-215A-4423-8F10-739BB28C6429}" srcId="{360AD728-70A8-4DE6-92F0-5C79C94478C3}" destId="{FD891FBD-8470-42EC-B176-D5605E636AF1}" srcOrd="2" destOrd="0" parTransId="{CD85CAFC-E78C-4872-B301-01FD3AB05BAB}" sibTransId="{CA562716-3EF4-4AAA-8172-A9922E5D4DD0}"/>
    <dgm:cxn modelId="{F3371F5C-F4AE-4DE1-844F-A3C36D346E36}" srcId="{F58F32C4-A4C3-463D-9E05-D41210C961E6}" destId="{46649C26-1DD2-4439-8612-6B8693386C36}" srcOrd="1" destOrd="0" parTransId="{EF8EF2D6-EF50-4811-82CC-A0DCF61BAD4D}" sibTransId="{E86F9074-A340-4F38-97BE-8F0F9835B14A}"/>
    <dgm:cxn modelId="{6FC8276B-89C8-4012-9A73-04E68A7E2E68}" type="presOf" srcId="{F58F32C4-A4C3-463D-9E05-D41210C961E6}" destId="{48700BFA-896C-49AC-88E8-620D6426B303}" srcOrd="0" destOrd="0" presId="urn:microsoft.com/office/officeart/2005/8/layout/process4"/>
    <dgm:cxn modelId="{1EBDB75E-1F91-40E0-B3DF-C98DA1A55926}" type="presOf" srcId="{A41338AB-4E54-490E-8AB9-39FE646BD320}" destId="{5F33F6F7-D9C6-4919-98ED-ADE978888101}" srcOrd="0" destOrd="0" presId="urn:microsoft.com/office/officeart/2005/8/layout/process4"/>
    <dgm:cxn modelId="{ACDFC32D-1173-40BD-99C2-E0FD914615D5}" type="presOf" srcId="{ECAD9238-2427-4729-AA49-2389D0602558}" destId="{4CA93225-601C-4AB6-9D4D-0B7377769EF4}" srcOrd="0" destOrd="0" presId="urn:microsoft.com/office/officeart/2005/8/layout/process4"/>
    <dgm:cxn modelId="{ACDA2CC2-0918-4618-A144-05986C35E8AC}" type="presOf" srcId="{360AD728-70A8-4DE6-92F0-5C79C94478C3}" destId="{0AFC37E9-21F2-4E68-B6E6-5F5D9631ED71}" srcOrd="0" destOrd="0" presId="urn:microsoft.com/office/officeart/2005/8/layout/process4"/>
    <dgm:cxn modelId="{5C93BE2E-051F-4A42-A4D9-0E87F1601B95}" type="presOf" srcId="{F58F32C4-A4C3-463D-9E05-D41210C961E6}" destId="{EA5BB831-7EBE-4AF5-9BC8-B4D949CF3B9E}" srcOrd="1" destOrd="0" presId="urn:microsoft.com/office/officeart/2005/8/layout/process4"/>
    <dgm:cxn modelId="{FDBA3252-64B5-4E98-B254-6D81EC08D328}" srcId="{F58F32C4-A4C3-463D-9E05-D41210C961E6}" destId="{3AA15E8F-52D6-4F28-9ECD-BFED07C07C0A}" srcOrd="0" destOrd="0" parTransId="{73A74B12-2178-4436-8DCE-340C5BDA3234}" sibTransId="{06BCBDF9-DC23-4DFA-8541-F26D454CB490}"/>
    <dgm:cxn modelId="{61EA0817-56E5-406A-8B42-F53C97FDC5E5}" type="presOf" srcId="{E3A5BBAD-4A3C-4070-9C05-8CEBCC76CDFD}" destId="{E43ECAC6-AF70-409D-AFAF-1AA4465DAAC2}" srcOrd="0" destOrd="0" presId="urn:microsoft.com/office/officeart/2005/8/layout/process4"/>
    <dgm:cxn modelId="{BCFBB95C-1A99-45BB-AECD-F94F15F0EF91}" type="presOf" srcId="{360AD728-70A8-4DE6-92F0-5C79C94478C3}" destId="{CADA339D-C08B-4F65-B357-FAE35E2728B6}" srcOrd="1" destOrd="0" presId="urn:microsoft.com/office/officeart/2005/8/layout/process4"/>
    <dgm:cxn modelId="{739946BB-5B77-45F0-9E86-04657FD15927}" type="presOf" srcId="{4828CFEF-38BA-460E-A323-BE9860F66647}" destId="{BDAF43D2-AC6A-4BC0-9842-645450A42354}" srcOrd="0" destOrd="0" presId="urn:microsoft.com/office/officeart/2005/8/layout/process4"/>
    <dgm:cxn modelId="{EF173CDB-78FE-4FF5-9EA3-128BB94BBA70}" srcId="{E3A5BBAD-4A3C-4070-9C05-8CEBCC76CDFD}" destId="{ECAD9238-2427-4729-AA49-2389D0602558}" srcOrd="1" destOrd="0" parTransId="{ABB99B7D-3550-41DC-A29A-DD4701717C99}" sibTransId="{2C01C275-9CBD-43AE-BEFC-B05DDE29ABEC}"/>
    <dgm:cxn modelId="{B2D84E60-E19E-490D-9E9F-231E0786BFCC}" type="presParOf" srcId="{08F1EF67-D23A-4A74-90D1-451DD02400AB}" destId="{ECC4F936-6BFE-4BB0-AB1B-5E27B866CE2D}" srcOrd="0" destOrd="0" presId="urn:microsoft.com/office/officeart/2005/8/layout/process4"/>
    <dgm:cxn modelId="{107779F1-94CF-4A78-8B5E-30765861C945}" type="presParOf" srcId="{ECC4F936-6BFE-4BB0-AB1B-5E27B866CE2D}" destId="{0AFC37E9-21F2-4E68-B6E6-5F5D9631ED71}" srcOrd="0" destOrd="0" presId="urn:microsoft.com/office/officeart/2005/8/layout/process4"/>
    <dgm:cxn modelId="{1C50D9A0-F789-4E52-B5DB-FA478AA2A3C5}" type="presParOf" srcId="{ECC4F936-6BFE-4BB0-AB1B-5E27B866CE2D}" destId="{CADA339D-C08B-4F65-B357-FAE35E2728B6}" srcOrd="1" destOrd="0" presId="urn:microsoft.com/office/officeart/2005/8/layout/process4"/>
    <dgm:cxn modelId="{943F3C5F-4DB2-4094-9F63-24DE8189A6A8}" type="presParOf" srcId="{ECC4F936-6BFE-4BB0-AB1B-5E27B866CE2D}" destId="{CACE5750-4960-4BB3-8E92-01B00477EA4D}" srcOrd="2" destOrd="0" presId="urn:microsoft.com/office/officeart/2005/8/layout/process4"/>
    <dgm:cxn modelId="{AE65728A-8782-463A-9BDB-6F26F8B364BD}" type="presParOf" srcId="{CACE5750-4960-4BB3-8E92-01B00477EA4D}" destId="{5F33F6F7-D9C6-4919-98ED-ADE978888101}" srcOrd="0" destOrd="0" presId="urn:microsoft.com/office/officeart/2005/8/layout/process4"/>
    <dgm:cxn modelId="{6492D7AF-1CC9-4AF0-9F4C-68778A14365C}" type="presParOf" srcId="{CACE5750-4960-4BB3-8E92-01B00477EA4D}" destId="{BDAF43D2-AC6A-4BC0-9842-645450A42354}" srcOrd="1" destOrd="0" presId="urn:microsoft.com/office/officeart/2005/8/layout/process4"/>
    <dgm:cxn modelId="{DE2E704F-5933-4285-8067-C14EEA479401}" type="presParOf" srcId="{CACE5750-4960-4BB3-8E92-01B00477EA4D}" destId="{EAA5D618-5314-446F-B783-5784D1A6E52E}" srcOrd="2" destOrd="0" presId="urn:microsoft.com/office/officeart/2005/8/layout/process4"/>
    <dgm:cxn modelId="{4845BDD9-F3F3-4682-9AE4-527B366C8FD1}" type="presParOf" srcId="{08F1EF67-D23A-4A74-90D1-451DD02400AB}" destId="{846C423A-1EA6-4120-8755-1D3F8423EF97}" srcOrd="1" destOrd="0" presId="urn:microsoft.com/office/officeart/2005/8/layout/process4"/>
    <dgm:cxn modelId="{B2710BA4-4D89-446B-99D5-451DF1A5A39D}" type="presParOf" srcId="{08F1EF67-D23A-4A74-90D1-451DD02400AB}" destId="{EC31C54E-17E1-446D-BED8-7A037596C343}" srcOrd="2" destOrd="0" presId="urn:microsoft.com/office/officeart/2005/8/layout/process4"/>
    <dgm:cxn modelId="{8DD442B7-0A24-458A-865B-E6E1A0A2FAB8}" type="presParOf" srcId="{EC31C54E-17E1-446D-BED8-7A037596C343}" destId="{48700BFA-896C-49AC-88E8-620D6426B303}" srcOrd="0" destOrd="0" presId="urn:microsoft.com/office/officeart/2005/8/layout/process4"/>
    <dgm:cxn modelId="{38C5EA6C-BC20-4BC5-988F-932C215E4AE7}" type="presParOf" srcId="{EC31C54E-17E1-446D-BED8-7A037596C343}" destId="{EA5BB831-7EBE-4AF5-9BC8-B4D949CF3B9E}" srcOrd="1" destOrd="0" presId="urn:microsoft.com/office/officeart/2005/8/layout/process4"/>
    <dgm:cxn modelId="{089A7B61-8CE9-465C-A3F7-D46AD8783CCA}" type="presParOf" srcId="{EC31C54E-17E1-446D-BED8-7A037596C343}" destId="{990C6D42-BEF4-42FC-9530-2C01F96B341F}" srcOrd="2" destOrd="0" presId="urn:microsoft.com/office/officeart/2005/8/layout/process4"/>
    <dgm:cxn modelId="{12878241-E2EA-4ACD-B8B1-E1B734CA84B3}" type="presParOf" srcId="{990C6D42-BEF4-42FC-9530-2C01F96B341F}" destId="{9DF3004B-1EB0-4A99-A17A-843793234B76}" srcOrd="0" destOrd="0" presId="urn:microsoft.com/office/officeart/2005/8/layout/process4"/>
    <dgm:cxn modelId="{13239A9A-AC72-42A7-AF9E-E3DD7A888FC3}" type="presParOf" srcId="{990C6D42-BEF4-42FC-9530-2C01F96B341F}" destId="{377EAC1D-9340-4068-B786-6529FCA3B1F4}" srcOrd="1" destOrd="0" presId="urn:microsoft.com/office/officeart/2005/8/layout/process4"/>
    <dgm:cxn modelId="{6A0850C0-0153-4172-989C-F6BCD1A5AE9E}" type="presParOf" srcId="{990C6D42-BEF4-42FC-9530-2C01F96B341F}" destId="{553DF9CC-ECFE-4113-9FD1-58D23021A7EE}" srcOrd="2" destOrd="0" presId="urn:microsoft.com/office/officeart/2005/8/layout/process4"/>
    <dgm:cxn modelId="{351828EE-21FB-4DEA-B95F-EF8DC76B456E}" type="presParOf" srcId="{08F1EF67-D23A-4A74-90D1-451DD02400AB}" destId="{02416DFA-B6DE-4A67-B43C-10984B67C34B}" srcOrd="3" destOrd="0" presId="urn:microsoft.com/office/officeart/2005/8/layout/process4"/>
    <dgm:cxn modelId="{316D30C3-D57D-4216-978C-5DF9A466C197}" type="presParOf" srcId="{08F1EF67-D23A-4A74-90D1-451DD02400AB}" destId="{376E800D-DFEE-479C-87C9-A2471EB87425}" srcOrd="4" destOrd="0" presId="urn:microsoft.com/office/officeart/2005/8/layout/process4"/>
    <dgm:cxn modelId="{C1326A3E-FDCE-4C48-B802-50952B15AE19}" type="presParOf" srcId="{376E800D-DFEE-479C-87C9-A2471EB87425}" destId="{E43ECAC6-AF70-409D-AFAF-1AA4465DAAC2}" srcOrd="0" destOrd="0" presId="urn:microsoft.com/office/officeart/2005/8/layout/process4"/>
    <dgm:cxn modelId="{E290AD33-568E-4936-8D75-37915C05D64E}" type="presParOf" srcId="{376E800D-DFEE-479C-87C9-A2471EB87425}" destId="{E2C7DDD9-C6C7-4119-A102-326C3C5A36D0}" srcOrd="1" destOrd="0" presId="urn:microsoft.com/office/officeart/2005/8/layout/process4"/>
    <dgm:cxn modelId="{223EBF58-A59C-40BC-924C-92323AC60D8B}" type="presParOf" srcId="{376E800D-DFEE-479C-87C9-A2471EB87425}" destId="{917C3BDE-076A-45DC-A885-F5455DBC40B7}" srcOrd="2" destOrd="0" presId="urn:microsoft.com/office/officeart/2005/8/layout/process4"/>
    <dgm:cxn modelId="{ABAC9D7A-D951-4844-9868-3D9DCC856E8F}" type="presParOf" srcId="{917C3BDE-076A-45DC-A885-F5455DBC40B7}" destId="{FE53B1AD-94B5-4DDD-8887-FC3A684861F7}" srcOrd="0" destOrd="0" presId="urn:microsoft.com/office/officeart/2005/8/layout/process4"/>
    <dgm:cxn modelId="{49AF62E4-C8D1-4899-A419-791CB3594DFD}" type="presParOf" srcId="{917C3BDE-076A-45DC-A885-F5455DBC40B7}" destId="{4CA93225-601C-4AB6-9D4D-0B7377769EF4}" srcOrd="1" destOrd="0" presId="urn:microsoft.com/office/officeart/2005/8/layout/process4"/>
    <dgm:cxn modelId="{947B012B-87B7-4FDF-A949-52F0BE1BBA17}" type="presParOf" srcId="{917C3BDE-076A-45DC-A885-F5455DBC40B7}" destId="{0CCFF093-631D-44FD-B315-B119F814767D}" srcOrd="2"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350D3C-7F89-4BDF-82CE-AFCE79E00EC2}" type="doc">
      <dgm:prSet loTypeId="urn:microsoft.com/office/officeart/2005/8/layout/hProcess4" loCatId="process" qsTypeId="urn:microsoft.com/office/officeart/2005/8/quickstyle/simple5" qsCatId="simple" csTypeId="urn:microsoft.com/office/officeart/2005/8/colors/colorful1" csCatId="colorful" phldr="1"/>
      <dgm:spPr/>
      <dgm:t>
        <a:bodyPr/>
        <a:lstStyle/>
        <a:p>
          <a:endParaRPr lang="fr-FR"/>
        </a:p>
      </dgm:t>
    </dgm:pt>
    <dgm:pt modelId="{A2C34157-23BB-4BBE-9F5C-681A7BE9D6BA}">
      <dgm:prSet phldrT="[Texte]"/>
      <dgm:spPr/>
      <dgm:t>
        <a:bodyPr/>
        <a:lstStyle/>
        <a:p>
          <a:r>
            <a:rPr lang="fr-FR" dirty="0" smtClean="0"/>
            <a:t>Projet et projection</a:t>
          </a:r>
          <a:endParaRPr lang="fr-FR" dirty="0"/>
        </a:p>
      </dgm:t>
    </dgm:pt>
    <dgm:pt modelId="{4C61C497-F7AE-4EF7-A98C-5CE24A78D649}" type="parTrans" cxnId="{35D00C90-EA1C-4475-8C10-FBAC5F8DA28E}">
      <dgm:prSet/>
      <dgm:spPr/>
      <dgm:t>
        <a:bodyPr/>
        <a:lstStyle/>
        <a:p>
          <a:endParaRPr lang="fr-FR"/>
        </a:p>
      </dgm:t>
    </dgm:pt>
    <dgm:pt modelId="{3E5EA8CE-0B25-44ED-B36D-CC3FEDD76803}" type="sibTrans" cxnId="{35D00C90-EA1C-4475-8C10-FBAC5F8DA28E}">
      <dgm:prSet/>
      <dgm:spPr/>
      <dgm:t>
        <a:bodyPr/>
        <a:lstStyle/>
        <a:p>
          <a:endParaRPr lang="fr-FR"/>
        </a:p>
      </dgm:t>
    </dgm:pt>
    <dgm:pt modelId="{5A7F2720-D72B-44A2-B3B8-661A39CC67B0}">
      <dgm:prSet phldrT="[Texte]"/>
      <dgm:spPr/>
      <dgm:t>
        <a:bodyPr/>
        <a:lstStyle/>
        <a:p>
          <a:r>
            <a:rPr lang="fr-FR" dirty="0" smtClean="0"/>
            <a:t>Désir </a:t>
          </a:r>
          <a:endParaRPr lang="fr-FR" dirty="0"/>
        </a:p>
      </dgm:t>
    </dgm:pt>
    <dgm:pt modelId="{90828DCA-C7A4-44E5-AB06-D8273E2AE36D}" type="parTrans" cxnId="{EB28B0C6-B3AE-4B74-AB6A-E57AFB240F8D}">
      <dgm:prSet/>
      <dgm:spPr/>
      <dgm:t>
        <a:bodyPr/>
        <a:lstStyle/>
        <a:p>
          <a:endParaRPr lang="fr-FR"/>
        </a:p>
      </dgm:t>
    </dgm:pt>
    <dgm:pt modelId="{C0DD42D8-87B9-4904-A9CE-A77F37A646AB}" type="sibTrans" cxnId="{EB28B0C6-B3AE-4B74-AB6A-E57AFB240F8D}">
      <dgm:prSet/>
      <dgm:spPr/>
      <dgm:t>
        <a:bodyPr/>
        <a:lstStyle/>
        <a:p>
          <a:endParaRPr lang="fr-FR"/>
        </a:p>
      </dgm:t>
    </dgm:pt>
    <dgm:pt modelId="{76409F2F-2499-4198-84E4-FBE6EA35CE7A}">
      <dgm:prSet phldrT="[Texte]"/>
      <dgm:spPr/>
      <dgm:t>
        <a:bodyPr/>
        <a:lstStyle/>
        <a:p>
          <a:r>
            <a:rPr lang="fr-FR" dirty="0" smtClean="0"/>
            <a:t>Accomplissement</a:t>
          </a:r>
        </a:p>
        <a:p>
          <a:r>
            <a:rPr lang="fr-FR" dirty="0" smtClean="0"/>
            <a:t>(liberté + responsabilité</a:t>
          </a:r>
          <a:endParaRPr lang="fr-FR" dirty="0"/>
        </a:p>
      </dgm:t>
    </dgm:pt>
    <dgm:pt modelId="{F3118C68-6B8A-44E6-B49A-C849DCB813A5}" type="parTrans" cxnId="{65F35B2D-537A-4094-A6C4-A8D25C916060}">
      <dgm:prSet/>
      <dgm:spPr/>
      <dgm:t>
        <a:bodyPr/>
        <a:lstStyle/>
        <a:p>
          <a:endParaRPr lang="fr-FR"/>
        </a:p>
      </dgm:t>
    </dgm:pt>
    <dgm:pt modelId="{873DB759-B33E-408C-9EA0-99D68A852EE3}" type="sibTrans" cxnId="{65F35B2D-537A-4094-A6C4-A8D25C916060}">
      <dgm:prSet/>
      <dgm:spPr/>
      <dgm:t>
        <a:bodyPr/>
        <a:lstStyle/>
        <a:p>
          <a:endParaRPr lang="fr-FR"/>
        </a:p>
      </dgm:t>
    </dgm:pt>
    <dgm:pt modelId="{C06AA6E6-4EA7-4BA4-9A25-88758E4E2C2A}">
      <dgm:prSet phldrT="[Texte]">
        <dgm:style>
          <a:lnRef idx="1">
            <a:schemeClr val="accent3"/>
          </a:lnRef>
          <a:fillRef idx="2">
            <a:schemeClr val="accent3"/>
          </a:fillRef>
          <a:effectRef idx="1">
            <a:schemeClr val="accent3"/>
          </a:effectRef>
          <a:fontRef idx="minor">
            <a:schemeClr val="dk1"/>
          </a:fontRef>
        </dgm:style>
      </dgm:prSet>
      <dgm:spPr/>
      <dgm:t>
        <a:bodyPr/>
        <a:lstStyle/>
        <a:p>
          <a:r>
            <a:rPr lang="fr-FR" dirty="0" smtClean="0"/>
            <a:t>Être</a:t>
          </a:r>
          <a:endParaRPr lang="fr-FR" dirty="0"/>
        </a:p>
      </dgm:t>
    </dgm:pt>
    <dgm:pt modelId="{6A7863A6-C31C-4774-ACAB-2DBC2FE05B17}" type="parTrans" cxnId="{6EAF2863-86F8-4D11-B92A-FFBF8C93A81A}">
      <dgm:prSet/>
      <dgm:spPr/>
      <dgm:t>
        <a:bodyPr/>
        <a:lstStyle/>
        <a:p>
          <a:endParaRPr lang="fr-FR"/>
        </a:p>
      </dgm:t>
    </dgm:pt>
    <dgm:pt modelId="{27975638-DE6B-45FD-9F9F-267889BC2100}" type="sibTrans" cxnId="{6EAF2863-86F8-4D11-B92A-FFBF8C93A81A}">
      <dgm:prSet/>
      <dgm:spPr/>
      <dgm:t>
        <a:bodyPr/>
        <a:lstStyle/>
        <a:p>
          <a:endParaRPr lang="fr-FR"/>
        </a:p>
      </dgm:t>
    </dgm:pt>
    <dgm:pt modelId="{FC64BFD7-654D-429A-8889-EF14044184D3}">
      <dgm:prSet phldrT="[Texte]">
        <dgm:style>
          <a:lnRef idx="1">
            <a:schemeClr val="accent3"/>
          </a:lnRef>
          <a:fillRef idx="2">
            <a:schemeClr val="accent3"/>
          </a:fillRef>
          <a:effectRef idx="1">
            <a:schemeClr val="accent3"/>
          </a:effectRef>
          <a:fontRef idx="minor">
            <a:schemeClr val="dk1"/>
          </a:fontRef>
        </dgm:style>
      </dgm:prSet>
      <dgm:spPr/>
      <dgm:t>
        <a:bodyPr/>
        <a:lstStyle/>
        <a:p>
          <a:r>
            <a:rPr lang="fr-FR" dirty="0" smtClean="0"/>
            <a:t>Créer</a:t>
          </a:r>
          <a:endParaRPr lang="fr-FR" dirty="0"/>
        </a:p>
      </dgm:t>
    </dgm:pt>
    <dgm:pt modelId="{4E1B15C6-2FBA-41C2-9685-299BF8EFC72A}" type="parTrans" cxnId="{00573707-008E-4DCA-9823-0D881F77C429}">
      <dgm:prSet/>
      <dgm:spPr/>
      <dgm:t>
        <a:bodyPr/>
        <a:lstStyle/>
        <a:p>
          <a:endParaRPr lang="fr-FR"/>
        </a:p>
      </dgm:t>
    </dgm:pt>
    <dgm:pt modelId="{175EE524-2D43-4624-B2ED-89A6A976165A}" type="sibTrans" cxnId="{00573707-008E-4DCA-9823-0D881F77C429}">
      <dgm:prSet/>
      <dgm:spPr/>
      <dgm:t>
        <a:bodyPr/>
        <a:lstStyle/>
        <a:p>
          <a:endParaRPr lang="fr-FR"/>
        </a:p>
      </dgm:t>
    </dgm:pt>
    <dgm:pt modelId="{84946213-28F8-4889-91DA-52461264A242}">
      <dgm:prSet phldrT="[Texte]"/>
      <dgm:spPr/>
      <dgm:t>
        <a:bodyPr/>
        <a:lstStyle/>
        <a:p>
          <a:r>
            <a:rPr lang="fr-FR" dirty="0" smtClean="0"/>
            <a:t>Bonheur (plénitude)</a:t>
          </a:r>
          <a:endParaRPr lang="fr-FR" dirty="0"/>
        </a:p>
      </dgm:t>
    </dgm:pt>
    <dgm:pt modelId="{9CA5A79C-6C7E-46E9-B80C-7D8AF8D392F6}" type="parTrans" cxnId="{B04E7C80-9F37-41BA-BF55-0F88FB1E1858}">
      <dgm:prSet/>
      <dgm:spPr/>
      <dgm:t>
        <a:bodyPr/>
        <a:lstStyle/>
        <a:p>
          <a:endParaRPr lang="fr-FR"/>
        </a:p>
      </dgm:t>
    </dgm:pt>
    <dgm:pt modelId="{A2BE6DBC-4A9F-46B1-B43C-6DF30D8C7E68}" type="sibTrans" cxnId="{B04E7C80-9F37-41BA-BF55-0F88FB1E1858}">
      <dgm:prSet/>
      <dgm:spPr/>
      <dgm:t>
        <a:bodyPr/>
        <a:lstStyle/>
        <a:p>
          <a:endParaRPr lang="fr-FR"/>
        </a:p>
      </dgm:t>
    </dgm:pt>
    <dgm:pt modelId="{38F9A75F-7EFB-4A85-994B-CC98B9C695D2}">
      <dgm:prSet phldrT="[Texte]">
        <dgm:style>
          <a:lnRef idx="1">
            <a:schemeClr val="accent4"/>
          </a:lnRef>
          <a:fillRef idx="2">
            <a:schemeClr val="accent4"/>
          </a:fillRef>
          <a:effectRef idx="1">
            <a:schemeClr val="accent4"/>
          </a:effectRef>
          <a:fontRef idx="minor">
            <a:schemeClr val="dk1"/>
          </a:fontRef>
        </dgm:style>
      </dgm:prSet>
      <dgm:spPr/>
      <dgm:t>
        <a:bodyPr/>
        <a:lstStyle/>
        <a:p>
          <a:r>
            <a:rPr lang="fr-FR" dirty="0" smtClean="0"/>
            <a:t>Sage</a:t>
          </a:r>
          <a:endParaRPr lang="fr-FR" dirty="0"/>
        </a:p>
      </dgm:t>
    </dgm:pt>
    <dgm:pt modelId="{B4EDABAE-3E14-40C3-9DD2-879098D8EE99}" type="parTrans" cxnId="{E962693D-A416-4FA3-B8AA-08213D2FFE40}">
      <dgm:prSet/>
      <dgm:spPr/>
      <dgm:t>
        <a:bodyPr/>
        <a:lstStyle/>
        <a:p>
          <a:endParaRPr lang="fr-FR"/>
        </a:p>
      </dgm:t>
    </dgm:pt>
    <dgm:pt modelId="{9D33EBB4-C307-4BF7-8574-637E6433056F}" type="sibTrans" cxnId="{E962693D-A416-4FA3-B8AA-08213D2FFE40}">
      <dgm:prSet/>
      <dgm:spPr/>
      <dgm:t>
        <a:bodyPr/>
        <a:lstStyle/>
        <a:p>
          <a:endParaRPr lang="fr-FR"/>
        </a:p>
      </dgm:t>
    </dgm:pt>
    <dgm:pt modelId="{8DFCFEB8-4B0C-484F-9A5E-688EBA73D139}">
      <dgm:prSet phldrT="[Texte]">
        <dgm:style>
          <a:lnRef idx="1">
            <a:schemeClr val="accent4"/>
          </a:lnRef>
          <a:fillRef idx="2">
            <a:schemeClr val="accent4"/>
          </a:fillRef>
          <a:effectRef idx="1">
            <a:schemeClr val="accent4"/>
          </a:effectRef>
          <a:fontRef idx="minor">
            <a:schemeClr val="dk1"/>
          </a:fontRef>
        </dgm:style>
      </dgm:prSet>
      <dgm:spPr/>
      <dgm:t>
        <a:bodyPr/>
        <a:lstStyle/>
        <a:p>
          <a:r>
            <a:rPr lang="fr-FR" dirty="0" smtClean="0"/>
            <a:t>Parent</a:t>
          </a:r>
          <a:endParaRPr lang="fr-FR" dirty="0"/>
        </a:p>
      </dgm:t>
    </dgm:pt>
    <dgm:pt modelId="{49289E11-046F-477A-B316-26F705B7FBD0}" type="parTrans" cxnId="{2A49EB57-5AEA-4BAB-8F94-7D0C02191163}">
      <dgm:prSet/>
      <dgm:spPr/>
      <dgm:t>
        <a:bodyPr/>
        <a:lstStyle/>
        <a:p>
          <a:endParaRPr lang="fr-FR"/>
        </a:p>
      </dgm:t>
    </dgm:pt>
    <dgm:pt modelId="{FFD64EF6-8C36-4C20-8AD1-7AF24E37ADAB}" type="sibTrans" cxnId="{2A49EB57-5AEA-4BAB-8F94-7D0C02191163}">
      <dgm:prSet/>
      <dgm:spPr/>
      <dgm:t>
        <a:bodyPr/>
        <a:lstStyle/>
        <a:p>
          <a:endParaRPr lang="fr-FR"/>
        </a:p>
      </dgm:t>
    </dgm:pt>
    <dgm:pt modelId="{1DB7E808-08C2-4DBA-AEE8-0B797F061584}">
      <dgm:prSet phldrT="[Texte]">
        <dgm:style>
          <a:lnRef idx="1">
            <a:schemeClr val="accent3"/>
          </a:lnRef>
          <a:fillRef idx="2">
            <a:schemeClr val="accent3"/>
          </a:fillRef>
          <a:effectRef idx="1">
            <a:schemeClr val="accent3"/>
          </a:effectRef>
          <a:fontRef idx="minor">
            <a:schemeClr val="dk1"/>
          </a:fontRef>
        </dgm:style>
      </dgm:prSet>
      <dgm:spPr/>
      <dgm:t>
        <a:bodyPr/>
        <a:lstStyle/>
        <a:p>
          <a:r>
            <a:rPr lang="fr-FR" dirty="0" smtClean="0"/>
            <a:t>Aimer</a:t>
          </a:r>
          <a:endParaRPr lang="fr-FR" dirty="0"/>
        </a:p>
      </dgm:t>
    </dgm:pt>
    <dgm:pt modelId="{CE9BB9C6-4A6E-4C94-8CF1-2ACDDFE7718C}" type="parTrans" cxnId="{E949951F-5072-4BAA-B28C-CDE36ACB167E}">
      <dgm:prSet/>
      <dgm:spPr/>
      <dgm:t>
        <a:bodyPr/>
        <a:lstStyle/>
        <a:p>
          <a:endParaRPr lang="fr-FR"/>
        </a:p>
      </dgm:t>
    </dgm:pt>
    <dgm:pt modelId="{62A83122-EB4B-46AD-B5D4-1AED5911793F}" type="sibTrans" cxnId="{E949951F-5072-4BAA-B28C-CDE36ACB167E}">
      <dgm:prSet/>
      <dgm:spPr/>
      <dgm:t>
        <a:bodyPr/>
        <a:lstStyle/>
        <a:p>
          <a:endParaRPr lang="fr-FR"/>
        </a:p>
      </dgm:t>
    </dgm:pt>
    <dgm:pt modelId="{6735A365-404C-43E8-961C-7139A8EC2560}">
      <dgm:prSet phldrT="[Texte]">
        <dgm:style>
          <a:lnRef idx="1">
            <a:schemeClr val="accent4"/>
          </a:lnRef>
          <a:fillRef idx="2">
            <a:schemeClr val="accent4"/>
          </a:fillRef>
          <a:effectRef idx="1">
            <a:schemeClr val="accent4"/>
          </a:effectRef>
          <a:fontRef idx="minor">
            <a:schemeClr val="dk1"/>
          </a:fontRef>
        </dgm:style>
      </dgm:prSet>
      <dgm:spPr/>
      <dgm:t>
        <a:bodyPr/>
        <a:lstStyle/>
        <a:p>
          <a:r>
            <a:rPr lang="fr-FR" dirty="0" smtClean="0"/>
            <a:t>Créateur</a:t>
          </a:r>
          <a:endParaRPr lang="fr-FR" dirty="0"/>
        </a:p>
      </dgm:t>
    </dgm:pt>
    <dgm:pt modelId="{BF66C4E4-EF59-4BAD-AD83-5BD735503CCC}" type="parTrans" cxnId="{C280E336-6841-4C79-8BC6-80467C2CD3EF}">
      <dgm:prSet/>
      <dgm:spPr/>
      <dgm:t>
        <a:bodyPr/>
        <a:lstStyle/>
        <a:p>
          <a:endParaRPr lang="fr-FR"/>
        </a:p>
      </dgm:t>
    </dgm:pt>
    <dgm:pt modelId="{DB60B7F9-EE8C-4C78-AE23-E1595E67F8BF}" type="sibTrans" cxnId="{C280E336-6841-4C79-8BC6-80467C2CD3EF}">
      <dgm:prSet/>
      <dgm:spPr/>
      <dgm:t>
        <a:bodyPr/>
        <a:lstStyle/>
        <a:p>
          <a:endParaRPr lang="fr-FR"/>
        </a:p>
      </dgm:t>
    </dgm:pt>
    <dgm:pt modelId="{49723E94-88E6-4C1D-A102-708D2E710022}" type="pres">
      <dgm:prSet presAssocID="{79350D3C-7F89-4BDF-82CE-AFCE79E00EC2}" presName="Name0" presStyleCnt="0">
        <dgm:presLayoutVars>
          <dgm:dir/>
          <dgm:animLvl val="lvl"/>
          <dgm:resizeHandles val="exact"/>
        </dgm:presLayoutVars>
      </dgm:prSet>
      <dgm:spPr/>
      <dgm:t>
        <a:bodyPr/>
        <a:lstStyle/>
        <a:p>
          <a:endParaRPr lang="fr-FR"/>
        </a:p>
      </dgm:t>
    </dgm:pt>
    <dgm:pt modelId="{8E5F6514-5E46-4230-8E4E-81BE81260830}" type="pres">
      <dgm:prSet presAssocID="{79350D3C-7F89-4BDF-82CE-AFCE79E00EC2}" presName="tSp" presStyleCnt="0"/>
      <dgm:spPr/>
      <dgm:t>
        <a:bodyPr/>
        <a:lstStyle/>
        <a:p>
          <a:endParaRPr lang="fr-FR"/>
        </a:p>
      </dgm:t>
    </dgm:pt>
    <dgm:pt modelId="{0B23E9BE-2549-463B-9CE1-3F40D1C19D94}" type="pres">
      <dgm:prSet presAssocID="{79350D3C-7F89-4BDF-82CE-AFCE79E00EC2}" presName="bSp" presStyleCnt="0"/>
      <dgm:spPr/>
      <dgm:t>
        <a:bodyPr/>
        <a:lstStyle/>
        <a:p>
          <a:endParaRPr lang="fr-FR"/>
        </a:p>
      </dgm:t>
    </dgm:pt>
    <dgm:pt modelId="{23CE67D5-E3EF-4AD2-8081-CF7EBC49689C}" type="pres">
      <dgm:prSet presAssocID="{79350D3C-7F89-4BDF-82CE-AFCE79E00EC2}" presName="process" presStyleCnt="0"/>
      <dgm:spPr/>
      <dgm:t>
        <a:bodyPr/>
        <a:lstStyle/>
        <a:p>
          <a:endParaRPr lang="fr-FR"/>
        </a:p>
      </dgm:t>
    </dgm:pt>
    <dgm:pt modelId="{09FB373D-1FFE-439B-B69C-048938DAE852}" type="pres">
      <dgm:prSet presAssocID="{A2C34157-23BB-4BBE-9F5C-681A7BE9D6BA}" presName="composite1" presStyleCnt="0"/>
      <dgm:spPr/>
      <dgm:t>
        <a:bodyPr/>
        <a:lstStyle/>
        <a:p>
          <a:endParaRPr lang="fr-FR"/>
        </a:p>
      </dgm:t>
    </dgm:pt>
    <dgm:pt modelId="{FFAAEC6D-E60E-46CF-A094-A45635AE170D}" type="pres">
      <dgm:prSet presAssocID="{A2C34157-23BB-4BBE-9F5C-681A7BE9D6BA}" presName="dummyNode1" presStyleLbl="node1" presStyleIdx="0" presStyleCnt="3"/>
      <dgm:spPr/>
      <dgm:t>
        <a:bodyPr/>
        <a:lstStyle/>
        <a:p>
          <a:endParaRPr lang="fr-FR"/>
        </a:p>
      </dgm:t>
    </dgm:pt>
    <dgm:pt modelId="{949B7514-44AD-409E-9E63-28C853BE4D0F}" type="pres">
      <dgm:prSet presAssocID="{A2C34157-23BB-4BBE-9F5C-681A7BE9D6BA}" presName="childNode1" presStyleLbl="bgAcc1" presStyleIdx="0" presStyleCnt="3">
        <dgm:presLayoutVars>
          <dgm:bulletEnabled val="1"/>
        </dgm:presLayoutVars>
      </dgm:prSet>
      <dgm:spPr/>
      <dgm:t>
        <a:bodyPr/>
        <a:lstStyle/>
        <a:p>
          <a:endParaRPr lang="fr-FR"/>
        </a:p>
      </dgm:t>
    </dgm:pt>
    <dgm:pt modelId="{DC9C86C1-A9BD-4CCD-B7ED-182238B19424}" type="pres">
      <dgm:prSet presAssocID="{A2C34157-23BB-4BBE-9F5C-681A7BE9D6BA}" presName="childNode1tx" presStyleLbl="bgAcc1" presStyleIdx="0" presStyleCnt="3">
        <dgm:presLayoutVars>
          <dgm:bulletEnabled val="1"/>
        </dgm:presLayoutVars>
      </dgm:prSet>
      <dgm:spPr/>
      <dgm:t>
        <a:bodyPr/>
        <a:lstStyle/>
        <a:p>
          <a:endParaRPr lang="fr-FR"/>
        </a:p>
      </dgm:t>
    </dgm:pt>
    <dgm:pt modelId="{95F68E54-BB8F-44EB-A3B6-0BA39D2A4F86}" type="pres">
      <dgm:prSet presAssocID="{A2C34157-23BB-4BBE-9F5C-681A7BE9D6BA}" presName="parentNode1" presStyleLbl="node1" presStyleIdx="0" presStyleCnt="3">
        <dgm:presLayoutVars>
          <dgm:chMax val="1"/>
          <dgm:bulletEnabled val="1"/>
        </dgm:presLayoutVars>
      </dgm:prSet>
      <dgm:spPr/>
      <dgm:t>
        <a:bodyPr/>
        <a:lstStyle/>
        <a:p>
          <a:endParaRPr lang="fr-FR"/>
        </a:p>
      </dgm:t>
    </dgm:pt>
    <dgm:pt modelId="{2BAD8841-8640-45EE-BD3D-AA7D51204A82}" type="pres">
      <dgm:prSet presAssocID="{A2C34157-23BB-4BBE-9F5C-681A7BE9D6BA}" presName="connSite1" presStyleCnt="0"/>
      <dgm:spPr/>
      <dgm:t>
        <a:bodyPr/>
        <a:lstStyle/>
        <a:p>
          <a:endParaRPr lang="fr-FR"/>
        </a:p>
      </dgm:t>
    </dgm:pt>
    <dgm:pt modelId="{5BEC03AB-FE2E-4B06-B8CE-6DD865818F61}" type="pres">
      <dgm:prSet presAssocID="{3E5EA8CE-0B25-44ED-B36D-CC3FEDD76803}" presName="Name9" presStyleLbl="sibTrans2D1" presStyleIdx="0" presStyleCnt="2"/>
      <dgm:spPr/>
      <dgm:t>
        <a:bodyPr/>
        <a:lstStyle/>
        <a:p>
          <a:endParaRPr lang="fr-FR"/>
        </a:p>
      </dgm:t>
    </dgm:pt>
    <dgm:pt modelId="{53FA3256-0E71-4B4D-835C-73ACEFFBC16C}" type="pres">
      <dgm:prSet presAssocID="{76409F2F-2499-4198-84E4-FBE6EA35CE7A}" presName="composite2" presStyleCnt="0"/>
      <dgm:spPr/>
      <dgm:t>
        <a:bodyPr/>
        <a:lstStyle/>
        <a:p>
          <a:endParaRPr lang="fr-FR"/>
        </a:p>
      </dgm:t>
    </dgm:pt>
    <dgm:pt modelId="{145110A9-28B9-467C-A591-80ECDCB13D34}" type="pres">
      <dgm:prSet presAssocID="{76409F2F-2499-4198-84E4-FBE6EA35CE7A}" presName="dummyNode2" presStyleLbl="node1" presStyleIdx="0" presStyleCnt="3"/>
      <dgm:spPr/>
      <dgm:t>
        <a:bodyPr/>
        <a:lstStyle/>
        <a:p>
          <a:endParaRPr lang="fr-FR"/>
        </a:p>
      </dgm:t>
    </dgm:pt>
    <dgm:pt modelId="{EECA45B7-8828-4132-B273-53ABAAEC90F2}" type="pres">
      <dgm:prSet presAssocID="{76409F2F-2499-4198-84E4-FBE6EA35CE7A}" presName="childNode2" presStyleLbl="bgAcc1" presStyleIdx="1" presStyleCnt="3">
        <dgm:presLayoutVars>
          <dgm:bulletEnabled val="1"/>
        </dgm:presLayoutVars>
      </dgm:prSet>
      <dgm:spPr/>
      <dgm:t>
        <a:bodyPr/>
        <a:lstStyle/>
        <a:p>
          <a:endParaRPr lang="fr-FR"/>
        </a:p>
      </dgm:t>
    </dgm:pt>
    <dgm:pt modelId="{8228AD2D-8FA7-4680-AC9C-F1DBB09B80E7}" type="pres">
      <dgm:prSet presAssocID="{76409F2F-2499-4198-84E4-FBE6EA35CE7A}" presName="childNode2tx" presStyleLbl="bgAcc1" presStyleIdx="1" presStyleCnt="3">
        <dgm:presLayoutVars>
          <dgm:bulletEnabled val="1"/>
        </dgm:presLayoutVars>
      </dgm:prSet>
      <dgm:spPr/>
      <dgm:t>
        <a:bodyPr/>
        <a:lstStyle/>
        <a:p>
          <a:endParaRPr lang="fr-FR"/>
        </a:p>
      </dgm:t>
    </dgm:pt>
    <dgm:pt modelId="{F8B74997-6626-441A-9ABE-E2D7793070EB}" type="pres">
      <dgm:prSet presAssocID="{76409F2F-2499-4198-84E4-FBE6EA35CE7A}" presName="parentNode2" presStyleLbl="node1" presStyleIdx="1" presStyleCnt="3">
        <dgm:presLayoutVars>
          <dgm:chMax val="0"/>
          <dgm:bulletEnabled val="1"/>
        </dgm:presLayoutVars>
      </dgm:prSet>
      <dgm:spPr/>
      <dgm:t>
        <a:bodyPr/>
        <a:lstStyle/>
        <a:p>
          <a:endParaRPr lang="fr-FR"/>
        </a:p>
      </dgm:t>
    </dgm:pt>
    <dgm:pt modelId="{8C662511-B254-432D-8E24-B87C313EEDC9}" type="pres">
      <dgm:prSet presAssocID="{76409F2F-2499-4198-84E4-FBE6EA35CE7A}" presName="connSite2" presStyleCnt="0"/>
      <dgm:spPr/>
      <dgm:t>
        <a:bodyPr/>
        <a:lstStyle/>
        <a:p>
          <a:endParaRPr lang="fr-FR"/>
        </a:p>
      </dgm:t>
    </dgm:pt>
    <dgm:pt modelId="{BED2F8AA-B06C-48B8-A4D0-8800510E93D1}" type="pres">
      <dgm:prSet presAssocID="{873DB759-B33E-408C-9EA0-99D68A852EE3}" presName="Name18" presStyleLbl="sibTrans2D1" presStyleIdx="1" presStyleCnt="2"/>
      <dgm:spPr/>
      <dgm:t>
        <a:bodyPr/>
        <a:lstStyle/>
        <a:p>
          <a:endParaRPr lang="fr-FR"/>
        </a:p>
      </dgm:t>
    </dgm:pt>
    <dgm:pt modelId="{AD87126E-A439-4D47-BA7D-DE727CC8B2CF}" type="pres">
      <dgm:prSet presAssocID="{84946213-28F8-4889-91DA-52461264A242}" presName="composite1" presStyleCnt="0"/>
      <dgm:spPr/>
      <dgm:t>
        <a:bodyPr/>
        <a:lstStyle/>
        <a:p>
          <a:endParaRPr lang="fr-FR"/>
        </a:p>
      </dgm:t>
    </dgm:pt>
    <dgm:pt modelId="{37FA40A5-4C42-4AF7-A820-71A39872FDF9}" type="pres">
      <dgm:prSet presAssocID="{84946213-28F8-4889-91DA-52461264A242}" presName="dummyNode1" presStyleLbl="node1" presStyleIdx="1" presStyleCnt="3"/>
      <dgm:spPr/>
      <dgm:t>
        <a:bodyPr/>
        <a:lstStyle/>
        <a:p>
          <a:endParaRPr lang="fr-FR"/>
        </a:p>
      </dgm:t>
    </dgm:pt>
    <dgm:pt modelId="{F19C5906-041B-4BA6-A1B5-DA7EB0272298}" type="pres">
      <dgm:prSet presAssocID="{84946213-28F8-4889-91DA-52461264A242}" presName="childNode1" presStyleLbl="bgAcc1" presStyleIdx="2" presStyleCnt="3">
        <dgm:presLayoutVars>
          <dgm:bulletEnabled val="1"/>
        </dgm:presLayoutVars>
      </dgm:prSet>
      <dgm:spPr/>
      <dgm:t>
        <a:bodyPr/>
        <a:lstStyle/>
        <a:p>
          <a:endParaRPr lang="fr-FR"/>
        </a:p>
      </dgm:t>
    </dgm:pt>
    <dgm:pt modelId="{CA833BE3-3D16-418D-9D99-1BB0AB3AD34A}" type="pres">
      <dgm:prSet presAssocID="{84946213-28F8-4889-91DA-52461264A242}" presName="childNode1tx" presStyleLbl="bgAcc1" presStyleIdx="2" presStyleCnt="3">
        <dgm:presLayoutVars>
          <dgm:bulletEnabled val="1"/>
        </dgm:presLayoutVars>
      </dgm:prSet>
      <dgm:spPr/>
      <dgm:t>
        <a:bodyPr/>
        <a:lstStyle/>
        <a:p>
          <a:endParaRPr lang="fr-FR"/>
        </a:p>
      </dgm:t>
    </dgm:pt>
    <dgm:pt modelId="{FE06F285-7B03-4875-8229-1DD33AF0F2F2}" type="pres">
      <dgm:prSet presAssocID="{84946213-28F8-4889-91DA-52461264A242}" presName="parentNode1" presStyleLbl="node1" presStyleIdx="2" presStyleCnt="3">
        <dgm:presLayoutVars>
          <dgm:chMax val="1"/>
          <dgm:bulletEnabled val="1"/>
        </dgm:presLayoutVars>
      </dgm:prSet>
      <dgm:spPr/>
      <dgm:t>
        <a:bodyPr/>
        <a:lstStyle/>
        <a:p>
          <a:endParaRPr lang="fr-FR"/>
        </a:p>
      </dgm:t>
    </dgm:pt>
    <dgm:pt modelId="{61AB6736-024F-4A92-AE16-3EF735102087}" type="pres">
      <dgm:prSet presAssocID="{84946213-28F8-4889-91DA-52461264A242}" presName="connSite1" presStyleCnt="0"/>
      <dgm:spPr/>
      <dgm:t>
        <a:bodyPr/>
        <a:lstStyle/>
        <a:p>
          <a:endParaRPr lang="fr-FR"/>
        </a:p>
      </dgm:t>
    </dgm:pt>
  </dgm:ptLst>
  <dgm:cxnLst>
    <dgm:cxn modelId="{8998DE58-B58F-4EEF-8AAF-00AB58BDC45B}" type="presOf" srcId="{38F9A75F-7EFB-4A85-994B-CC98B9C695D2}" destId="{F19C5906-041B-4BA6-A1B5-DA7EB0272298}" srcOrd="0" destOrd="0" presId="urn:microsoft.com/office/officeart/2005/8/layout/hProcess4"/>
    <dgm:cxn modelId="{BA6EC2D1-B3B6-4456-B59E-71F43C8D4164}" type="presOf" srcId="{5A7F2720-D72B-44A2-B3B8-661A39CC67B0}" destId="{949B7514-44AD-409E-9E63-28C853BE4D0F}" srcOrd="0" destOrd="0" presId="urn:microsoft.com/office/officeart/2005/8/layout/hProcess4"/>
    <dgm:cxn modelId="{EB28B0C6-B3AE-4B74-AB6A-E57AFB240F8D}" srcId="{A2C34157-23BB-4BBE-9F5C-681A7BE9D6BA}" destId="{5A7F2720-D72B-44A2-B3B8-661A39CC67B0}" srcOrd="0" destOrd="0" parTransId="{90828DCA-C7A4-44E5-AB06-D8273E2AE36D}" sibTransId="{C0DD42D8-87B9-4904-A9CE-A77F37A646AB}"/>
    <dgm:cxn modelId="{00573707-008E-4DCA-9823-0D881F77C429}" srcId="{76409F2F-2499-4198-84E4-FBE6EA35CE7A}" destId="{FC64BFD7-654D-429A-8889-EF14044184D3}" srcOrd="2" destOrd="0" parTransId="{4E1B15C6-2FBA-41C2-9685-299BF8EFC72A}" sibTransId="{175EE524-2D43-4624-B2ED-89A6A976165A}"/>
    <dgm:cxn modelId="{E949951F-5072-4BAA-B28C-CDE36ACB167E}" srcId="{76409F2F-2499-4198-84E4-FBE6EA35CE7A}" destId="{1DB7E808-08C2-4DBA-AEE8-0B797F061584}" srcOrd="1" destOrd="0" parTransId="{CE9BB9C6-4A6E-4C94-8CF1-2ACDDFE7718C}" sibTransId="{62A83122-EB4B-46AD-B5D4-1AED5911793F}"/>
    <dgm:cxn modelId="{C3B9E5EB-8A31-4C8E-9471-6DC3275C88FB}" type="presOf" srcId="{79350D3C-7F89-4BDF-82CE-AFCE79E00EC2}" destId="{49723E94-88E6-4C1D-A102-708D2E710022}" srcOrd="0" destOrd="0" presId="urn:microsoft.com/office/officeart/2005/8/layout/hProcess4"/>
    <dgm:cxn modelId="{5751B11E-A1E9-4BB0-BB0F-AA5243913AD4}" type="presOf" srcId="{5A7F2720-D72B-44A2-B3B8-661A39CC67B0}" destId="{DC9C86C1-A9BD-4CCD-B7ED-182238B19424}" srcOrd="1" destOrd="0" presId="urn:microsoft.com/office/officeart/2005/8/layout/hProcess4"/>
    <dgm:cxn modelId="{C280E336-6841-4C79-8BC6-80467C2CD3EF}" srcId="{84946213-28F8-4889-91DA-52461264A242}" destId="{6735A365-404C-43E8-961C-7139A8EC2560}" srcOrd="2" destOrd="0" parTransId="{BF66C4E4-EF59-4BAD-AD83-5BD735503CCC}" sibTransId="{DB60B7F9-EE8C-4C78-AE23-E1595E67F8BF}"/>
    <dgm:cxn modelId="{991D2879-15DF-47F1-81EF-E3435E10FEEC}" type="presOf" srcId="{FC64BFD7-654D-429A-8889-EF14044184D3}" destId="{8228AD2D-8FA7-4680-AC9C-F1DBB09B80E7}" srcOrd="1" destOrd="2" presId="urn:microsoft.com/office/officeart/2005/8/layout/hProcess4"/>
    <dgm:cxn modelId="{50A54A90-65B3-4346-A2B1-81E4BE57F931}" type="presOf" srcId="{873DB759-B33E-408C-9EA0-99D68A852EE3}" destId="{BED2F8AA-B06C-48B8-A4D0-8800510E93D1}" srcOrd="0" destOrd="0" presId="urn:microsoft.com/office/officeart/2005/8/layout/hProcess4"/>
    <dgm:cxn modelId="{B4BDA12D-A3BE-40A6-AD77-DCD2C5B3096C}" type="presOf" srcId="{A2C34157-23BB-4BBE-9F5C-681A7BE9D6BA}" destId="{95F68E54-BB8F-44EB-A3B6-0BA39D2A4F86}" srcOrd="0" destOrd="0" presId="urn:microsoft.com/office/officeart/2005/8/layout/hProcess4"/>
    <dgm:cxn modelId="{D161B9AB-B9C8-44D5-A166-0BBB3A4727C3}" type="presOf" srcId="{8DFCFEB8-4B0C-484F-9A5E-688EBA73D139}" destId="{F19C5906-041B-4BA6-A1B5-DA7EB0272298}" srcOrd="0" destOrd="1" presId="urn:microsoft.com/office/officeart/2005/8/layout/hProcess4"/>
    <dgm:cxn modelId="{A758A4CD-6FC9-48F3-B123-28909DDCEFFA}" type="presOf" srcId="{1DB7E808-08C2-4DBA-AEE8-0B797F061584}" destId="{EECA45B7-8828-4132-B273-53ABAAEC90F2}" srcOrd="0" destOrd="1" presId="urn:microsoft.com/office/officeart/2005/8/layout/hProcess4"/>
    <dgm:cxn modelId="{35D00C90-EA1C-4475-8C10-FBAC5F8DA28E}" srcId="{79350D3C-7F89-4BDF-82CE-AFCE79E00EC2}" destId="{A2C34157-23BB-4BBE-9F5C-681A7BE9D6BA}" srcOrd="0" destOrd="0" parTransId="{4C61C497-F7AE-4EF7-A98C-5CE24A78D649}" sibTransId="{3E5EA8CE-0B25-44ED-B36D-CC3FEDD76803}"/>
    <dgm:cxn modelId="{DDC8A832-917B-43ED-83EB-D51F9BBF9EA1}" type="presOf" srcId="{6735A365-404C-43E8-961C-7139A8EC2560}" destId="{F19C5906-041B-4BA6-A1B5-DA7EB0272298}" srcOrd="0" destOrd="2" presId="urn:microsoft.com/office/officeart/2005/8/layout/hProcess4"/>
    <dgm:cxn modelId="{65F35B2D-537A-4094-A6C4-A8D25C916060}" srcId="{79350D3C-7F89-4BDF-82CE-AFCE79E00EC2}" destId="{76409F2F-2499-4198-84E4-FBE6EA35CE7A}" srcOrd="1" destOrd="0" parTransId="{F3118C68-6B8A-44E6-B49A-C849DCB813A5}" sibTransId="{873DB759-B33E-408C-9EA0-99D68A852EE3}"/>
    <dgm:cxn modelId="{71F0B494-85EE-42D3-9B55-4DD262C41249}" type="presOf" srcId="{8DFCFEB8-4B0C-484F-9A5E-688EBA73D139}" destId="{CA833BE3-3D16-418D-9D99-1BB0AB3AD34A}" srcOrd="1" destOrd="1" presId="urn:microsoft.com/office/officeart/2005/8/layout/hProcess4"/>
    <dgm:cxn modelId="{258B25DA-545F-4184-A376-1F63E2E6A306}" type="presOf" srcId="{FC64BFD7-654D-429A-8889-EF14044184D3}" destId="{EECA45B7-8828-4132-B273-53ABAAEC90F2}" srcOrd="0" destOrd="2" presId="urn:microsoft.com/office/officeart/2005/8/layout/hProcess4"/>
    <dgm:cxn modelId="{94C7C2C9-C359-433B-8186-7950F699360E}" type="presOf" srcId="{C06AA6E6-4EA7-4BA4-9A25-88758E4E2C2A}" destId="{EECA45B7-8828-4132-B273-53ABAAEC90F2}" srcOrd="0" destOrd="0" presId="urn:microsoft.com/office/officeart/2005/8/layout/hProcess4"/>
    <dgm:cxn modelId="{AF0BBB48-4638-4289-B803-9D586E6527ED}" type="presOf" srcId="{38F9A75F-7EFB-4A85-994B-CC98B9C695D2}" destId="{CA833BE3-3D16-418D-9D99-1BB0AB3AD34A}" srcOrd="1" destOrd="0" presId="urn:microsoft.com/office/officeart/2005/8/layout/hProcess4"/>
    <dgm:cxn modelId="{AB57EE17-3A87-4FB3-9218-20B3E59E3882}" type="presOf" srcId="{1DB7E808-08C2-4DBA-AEE8-0B797F061584}" destId="{8228AD2D-8FA7-4680-AC9C-F1DBB09B80E7}" srcOrd="1" destOrd="1" presId="urn:microsoft.com/office/officeart/2005/8/layout/hProcess4"/>
    <dgm:cxn modelId="{6EAF2863-86F8-4D11-B92A-FFBF8C93A81A}" srcId="{76409F2F-2499-4198-84E4-FBE6EA35CE7A}" destId="{C06AA6E6-4EA7-4BA4-9A25-88758E4E2C2A}" srcOrd="0" destOrd="0" parTransId="{6A7863A6-C31C-4774-ACAB-2DBC2FE05B17}" sibTransId="{27975638-DE6B-45FD-9F9F-267889BC2100}"/>
    <dgm:cxn modelId="{C996468A-79DB-4C87-A7E8-01BB834828C0}" type="presOf" srcId="{C06AA6E6-4EA7-4BA4-9A25-88758E4E2C2A}" destId="{8228AD2D-8FA7-4680-AC9C-F1DBB09B80E7}" srcOrd="1" destOrd="0" presId="urn:microsoft.com/office/officeart/2005/8/layout/hProcess4"/>
    <dgm:cxn modelId="{9B933E6A-7165-4EB2-845C-D964D2833A33}" type="presOf" srcId="{3E5EA8CE-0B25-44ED-B36D-CC3FEDD76803}" destId="{5BEC03AB-FE2E-4B06-B8CE-6DD865818F61}" srcOrd="0" destOrd="0" presId="urn:microsoft.com/office/officeart/2005/8/layout/hProcess4"/>
    <dgm:cxn modelId="{9AC5F755-CD52-4B27-B8C0-3017088D405A}" type="presOf" srcId="{6735A365-404C-43E8-961C-7139A8EC2560}" destId="{CA833BE3-3D16-418D-9D99-1BB0AB3AD34A}" srcOrd="1" destOrd="2" presId="urn:microsoft.com/office/officeart/2005/8/layout/hProcess4"/>
    <dgm:cxn modelId="{E962693D-A416-4FA3-B8AA-08213D2FFE40}" srcId="{84946213-28F8-4889-91DA-52461264A242}" destId="{38F9A75F-7EFB-4A85-994B-CC98B9C695D2}" srcOrd="0" destOrd="0" parTransId="{B4EDABAE-3E14-40C3-9DD2-879098D8EE99}" sibTransId="{9D33EBB4-C307-4BF7-8574-637E6433056F}"/>
    <dgm:cxn modelId="{D4C721A7-5A3C-4792-84D1-F1311F77440A}" type="presOf" srcId="{76409F2F-2499-4198-84E4-FBE6EA35CE7A}" destId="{F8B74997-6626-441A-9ABE-E2D7793070EB}" srcOrd="0" destOrd="0" presId="urn:microsoft.com/office/officeart/2005/8/layout/hProcess4"/>
    <dgm:cxn modelId="{2A49EB57-5AEA-4BAB-8F94-7D0C02191163}" srcId="{84946213-28F8-4889-91DA-52461264A242}" destId="{8DFCFEB8-4B0C-484F-9A5E-688EBA73D139}" srcOrd="1" destOrd="0" parTransId="{49289E11-046F-477A-B316-26F705B7FBD0}" sibTransId="{FFD64EF6-8C36-4C20-8AD1-7AF24E37ADAB}"/>
    <dgm:cxn modelId="{532AFBEE-12E0-498F-A799-9DEC97D5F12C}" type="presOf" srcId="{84946213-28F8-4889-91DA-52461264A242}" destId="{FE06F285-7B03-4875-8229-1DD33AF0F2F2}" srcOrd="0" destOrd="0" presId="urn:microsoft.com/office/officeart/2005/8/layout/hProcess4"/>
    <dgm:cxn modelId="{B04E7C80-9F37-41BA-BF55-0F88FB1E1858}" srcId="{79350D3C-7F89-4BDF-82CE-AFCE79E00EC2}" destId="{84946213-28F8-4889-91DA-52461264A242}" srcOrd="2" destOrd="0" parTransId="{9CA5A79C-6C7E-46E9-B80C-7D8AF8D392F6}" sibTransId="{A2BE6DBC-4A9F-46B1-B43C-6DF30D8C7E68}"/>
    <dgm:cxn modelId="{7D6DF188-63A4-4FDA-AE23-464981B6CACA}" type="presParOf" srcId="{49723E94-88E6-4C1D-A102-708D2E710022}" destId="{8E5F6514-5E46-4230-8E4E-81BE81260830}" srcOrd="0" destOrd="0" presId="urn:microsoft.com/office/officeart/2005/8/layout/hProcess4"/>
    <dgm:cxn modelId="{E0DA42AD-995D-4FB1-93EC-BB270FFFA930}" type="presParOf" srcId="{49723E94-88E6-4C1D-A102-708D2E710022}" destId="{0B23E9BE-2549-463B-9CE1-3F40D1C19D94}" srcOrd="1" destOrd="0" presId="urn:microsoft.com/office/officeart/2005/8/layout/hProcess4"/>
    <dgm:cxn modelId="{BC3D0A79-2CD3-435F-9ECD-36AA42605185}" type="presParOf" srcId="{49723E94-88E6-4C1D-A102-708D2E710022}" destId="{23CE67D5-E3EF-4AD2-8081-CF7EBC49689C}" srcOrd="2" destOrd="0" presId="urn:microsoft.com/office/officeart/2005/8/layout/hProcess4"/>
    <dgm:cxn modelId="{FA38801C-D4E2-4EA6-BC9E-B085FF90C812}" type="presParOf" srcId="{23CE67D5-E3EF-4AD2-8081-CF7EBC49689C}" destId="{09FB373D-1FFE-439B-B69C-048938DAE852}" srcOrd="0" destOrd="0" presId="urn:microsoft.com/office/officeart/2005/8/layout/hProcess4"/>
    <dgm:cxn modelId="{06C52F30-2A35-41D4-8E7C-FCFCD0E9B9A8}" type="presParOf" srcId="{09FB373D-1FFE-439B-B69C-048938DAE852}" destId="{FFAAEC6D-E60E-46CF-A094-A45635AE170D}" srcOrd="0" destOrd="0" presId="urn:microsoft.com/office/officeart/2005/8/layout/hProcess4"/>
    <dgm:cxn modelId="{26DDE5FD-4CBB-42D1-AFBA-20C26D48D9EA}" type="presParOf" srcId="{09FB373D-1FFE-439B-B69C-048938DAE852}" destId="{949B7514-44AD-409E-9E63-28C853BE4D0F}" srcOrd="1" destOrd="0" presId="urn:microsoft.com/office/officeart/2005/8/layout/hProcess4"/>
    <dgm:cxn modelId="{D7B3A4CE-7A26-4325-8A07-8694E3AD3B22}" type="presParOf" srcId="{09FB373D-1FFE-439B-B69C-048938DAE852}" destId="{DC9C86C1-A9BD-4CCD-B7ED-182238B19424}" srcOrd="2" destOrd="0" presId="urn:microsoft.com/office/officeart/2005/8/layout/hProcess4"/>
    <dgm:cxn modelId="{97E781D3-D28B-470D-8868-65C36D21D90F}" type="presParOf" srcId="{09FB373D-1FFE-439B-B69C-048938DAE852}" destId="{95F68E54-BB8F-44EB-A3B6-0BA39D2A4F86}" srcOrd="3" destOrd="0" presId="urn:microsoft.com/office/officeart/2005/8/layout/hProcess4"/>
    <dgm:cxn modelId="{ED14EA64-462C-4EF3-A3BC-6C29E7FD64D1}" type="presParOf" srcId="{09FB373D-1FFE-439B-B69C-048938DAE852}" destId="{2BAD8841-8640-45EE-BD3D-AA7D51204A82}" srcOrd="4" destOrd="0" presId="urn:microsoft.com/office/officeart/2005/8/layout/hProcess4"/>
    <dgm:cxn modelId="{1B54FF94-4A41-4AF6-85C8-7F62A4DBDDC5}" type="presParOf" srcId="{23CE67D5-E3EF-4AD2-8081-CF7EBC49689C}" destId="{5BEC03AB-FE2E-4B06-B8CE-6DD865818F61}" srcOrd="1" destOrd="0" presId="urn:microsoft.com/office/officeart/2005/8/layout/hProcess4"/>
    <dgm:cxn modelId="{0BEEDB76-AD06-4A60-ABC3-92E925CD17F1}" type="presParOf" srcId="{23CE67D5-E3EF-4AD2-8081-CF7EBC49689C}" destId="{53FA3256-0E71-4B4D-835C-73ACEFFBC16C}" srcOrd="2" destOrd="0" presId="urn:microsoft.com/office/officeart/2005/8/layout/hProcess4"/>
    <dgm:cxn modelId="{97AE645B-B4E3-499A-B7CC-BA4867B7E9C9}" type="presParOf" srcId="{53FA3256-0E71-4B4D-835C-73ACEFFBC16C}" destId="{145110A9-28B9-467C-A591-80ECDCB13D34}" srcOrd="0" destOrd="0" presId="urn:microsoft.com/office/officeart/2005/8/layout/hProcess4"/>
    <dgm:cxn modelId="{EF273DF6-3631-4D1A-9398-70AF2D386964}" type="presParOf" srcId="{53FA3256-0E71-4B4D-835C-73ACEFFBC16C}" destId="{EECA45B7-8828-4132-B273-53ABAAEC90F2}" srcOrd="1" destOrd="0" presId="urn:microsoft.com/office/officeart/2005/8/layout/hProcess4"/>
    <dgm:cxn modelId="{6AF6ABE0-5ED6-4139-BB2D-4F1611339EE5}" type="presParOf" srcId="{53FA3256-0E71-4B4D-835C-73ACEFFBC16C}" destId="{8228AD2D-8FA7-4680-AC9C-F1DBB09B80E7}" srcOrd="2" destOrd="0" presId="urn:microsoft.com/office/officeart/2005/8/layout/hProcess4"/>
    <dgm:cxn modelId="{D2199433-75CE-4326-9F00-EB925D9BD568}" type="presParOf" srcId="{53FA3256-0E71-4B4D-835C-73ACEFFBC16C}" destId="{F8B74997-6626-441A-9ABE-E2D7793070EB}" srcOrd="3" destOrd="0" presId="urn:microsoft.com/office/officeart/2005/8/layout/hProcess4"/>
    <dgm:cxn modelId="{6811228A-4E44-41DC-A2C3-128EF34F8F7C}" type="presParOf" srcId="{53FA3256-0E71-4B4D-835C-73ACEFFBC16C}" destId="{8C662511-B254-432D-8E24-B87C313EEDC9}" srcOrd="4" destOrd="0" presId="urn:microsoft.com/office/officeart/2005/8/layout/hProcess4"/>
    <dgm:cxn modelId="{EC4CFFC6-C209-4BE0-8DEE-12D228F1C49E}" type="presParOf" srcId="{23CE67D5-E3EF-4AD2-8081-CF7EBC49689C}" destId="{BED2F8AA-B06C-48B8-A4D0-8800510E93D1}" srcOrd="3" destOrd="0" presId="urn:microsoft.com/office/officeart/2005/8/layout/hProcess4"/>
    <dgm:cxn modelId="{8FBEA081-C5EF-40BF-90B4-0EBFFD9FC7E5}" type="presParOf" srcId="{23CE67D5-E3EF-4AD2-8081-CF7EBC49689C}" destId="{AD87126E-A439-4D47-BA7D-DE727CC8B2CF}" srcOrd="4" destOrd="0" presId="urn:microsoft.com/office/officeart/2005/8/layout/hProcess4"/>
    <dgm:cxn modelId="{0FD50573-8CD0-4A1D-BB8E-BE35A02E4676}" type="presParOf" srcId="{AD87126E-A439-4D47-BA7D-DE727CC8B2CF}" destId="{37FA40A5-4C42-4AF7-A820-71A39872FDF9}" srcOrd="0" destOrd="0" presId="urn:microsoft.com/office/officeart/2005/8/layout/hProcess4"/>
    <dgm:cxn modelId="{D6ACF661-0C15-4DEC-AF77-D7213C6604C9}" type="presParOf" srcId="{AD87126E-A439-4D47-BA7D-DE727CC8B2CF}" destId="{F19C5906-041B-4BA6-A1B5-DA7EB0272298}" srcOrd="1" destOrd="0" presId="urn:microsoft.com/office/officeart/2005/8/layout/hProcess4"/>
    <dgm:cxn modelId="{81C5D869-3020-4276-A24A-76889743059E}" type="presParOf" srcId="{AD87126E-A439-4D47-BA7D-DE727CC8B2CF}" destId="{CA833BE3-3D16-418D-9D99-1BB0AB3AD34A}" srcOrd="2" destOrd="0" presId="urn:microsoft.com/office/officeart/2005/8/layout/hProcess4"/>
    <dgm:cxn modelId="{0F48F5AF-AC11-438D-8CF2-2571334C3E6F}" type="presParOf" srcId="{AD87126E-A439-4D47-BA7D-DE727CC8B2CF}" destId="{FE06F285-7B03-4875-8229-1DD33AF0F2F2}" srcOrd="3" destOrd="0" presId="urn:microsoft.com/office/officeart/2005/8/layout/hProcess4"/>
    <dgm:cxn modelId="{27C23530-D50F-4996-B66C-3716BA362762}" type="presParOf" srcId="{AD87126E-A439-4D47-BA7D-DE727CC8B2CF}" destId="{61AB6736-024F-4A92-AE16-3EF735102087}"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7FD94B-8AB5-484F-98A1-804758719DEC}"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2EDE5600-6CE3-4C65-A407-232B4E097CD3}">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Amour</a:t>
          </a:r>
        </a:p>
        <a:p>
          <a:r>
            <a:rPr lang="fr-FR" dirty="0" smtClean="0"/>
            <a:t>Vrai</a:t>
          </a:r>
          <a:endParaRPr lang="fr-FR" dirty="0"/>
        </a:p>
      </dgm:t>
    </dgm:pt>
    <dgm:pt modelId="{334A3B8A-09DD-49BC-8AC6-AED04A78999A}" type="parTrans" cxnId="{8E53FA74-29E3-42CE-8F12-384122A0F471}">
      <dgm:prSet/>
      <dgm:spPr/>
      <dgm:t>
        <a:bodyPr/>
        <a:lstStyle/>
        <a:p>
          <a:endParaRPr lang="fr-FR"/>
        </a:p>
      </dgm:t>
    </dgm:pt>
    <dgm:pt modelId="{47EB83C3-7939-4418-B76E-79A02575DA45}" type="sibTrans" cxnId="{8E53FA74-29E3-42CE-8F12-384122A0F471}">
      <dgm:prSet/>
      <dgm:spPr/>
      <dgm:t>
        <a:bodyPr/>
        <a:lstStyle/>
        <a:p>
          <a:endParaRPr lang="fr-FR"/>
        </a:p>
      </dgm:t>
    </dgm:pt>
    <dgm:pt modelId="{0254C8CE-CC13-4770-975E-932D797F8683}">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Cœur </a:t>
          </a:r>
          <a:endParaRPr lang="fr-FR" dirty="0"/>
        </a:p>
      </dgm:t>
    </dgm:pt>
    <dgm:pt modelId="{353605C3-2964-42F0-A51D-B8E810044FB9}" type="parTrans" cxnId="{73283C9E-FCFD-462C-AB2A-65F755C5EDC7}">
      <dgm:prSet/>
      <dgm:spPr/>
      <dgm:t>
        <a:bodyPr/>
        <a:lstStyle/>
        <a:p>
          <a:endParaRPr lang="fr-FR"/>
        </a:p>
      </dgm:t>
    </dgm:pt>
    <dgm:pt modelId="{56D161AF-AF38-490B-B28A-CC3CA29F8755}" type="sibTrans" cxnId="{73283C9E-FCFD-462C-AB2A-65F755C5EDC7}">
      <dgm:prSet/>
      <dgm:spPr/>
      <dgm:t>
        <a:bodyPr/>
        <a:lstStyle/>
        <a:p>
          <a:endParaRPr lang="fr-FR"/>
        </a:p>
      </dgm:t>
    </dgm:pt>
    <dgm:pt modelId="{70DA74CE-446F-4B12-B254-583260ADEFBD}">
      <dgm:prSet phldrT="[Texte]"/>
      <dgm:spPr/>
      <dgm:t>
        <a:bodyPr/>
        <a:lstStyle/>
        <a:p>
          <a:endParaRPr lang="fr-FR" dirty="0"/>
        </a:p>
      </dgm:t>
    </dgm:pt>
    <dgm:pt modelId="{956785B5-D841-4601-9012-1AB32E96B276}" type="parTrans" cxnId="{91AF74CF-2193-450A-825E-B87E1A5BED4F}">
      <dgm:prSet>
        <dgm:style>
          <a:lnRef idx="0">
            <a:schemeClr val="accent1"/>
          </a:lnRef>
          <a:fillRef idx="3">
            <a:schemeClr val="accent1"/>
          </a:fillRef>
          <a:effectRef idx="3">
            <a:schemeClr val="accent1"/>
          </a:effectRef>
          <a:fontRef idx="minor">
            <a:schemeClr val="lt1"/>
          </a:fontRef>
        </dgm:style>
      </dgm:prSet>
      <dgm:spPr/>
      <dgm:t>
        <a:bodyPr/>
        <a:lstStyle/>
        <a:p>
          <a:endParaRPr lang="fr-FR"/>
        </a:p>
      </dgm:t>
    </dgm:pt>
    <dgm:pt modelId="{ECB396F5-76A8-4DB6-A4A7-ED5260343675}" type="sibTrans" cxnId="{91AF74CF-2193-450A-825E-B87E1A5BED4F}">
      <dgm:prSet/>
      <dgm:spPr/>
      <dgm:t>
        <a:bodyPr/>
        <a:lstStyle/>
        <a:p>
          <a:endParaRPr lang="fr-FR"/>
        </a:p>
      </dgm:t>
    </dgm:pt>
    <dgm:pt modelId="{A2643E89-8AE3-442B-9EC7-D46174AC0F1C}">
      <dgm:prSet phldrT="[Texte]"/>
      <dgm:spPr/>
      <dgm:t>
        <a:bodyPr/>
        <a:lstStyle/>
        <a:p>
          <a:endParaRPr lang="fr-FR" dirty="0"/>
        </a:p>
      </dgm:t>
    </dgm:pt>
    <dgm:pt modelId="{C6753E50-F5A3-4CA7-AFFE-A7B8D45B7D7F}" type="parTrans" cxnId="{85632F10-F7EC-47C4-991F-78AD83A6A5F7}">
      <dgm:prSet/>
      <dgm:spPr/>
      <dgm:t>
        <a:bodyPr/>
        <a:lstStyle/>
        <a:p>
          <a:endParaRPr lang="fr-FR"/>
        </a:p>
      </dgm:t>
    </dgm:pt>
    <dgm:pt modelId="{5EF3B02B-87EB-4997-9D1C-1742611E9BB5}" type="sibTrans" cxnId="{85632F10-F7EC-47C4-991F-78AD83A6A5F7}">
      <dgm:prSet/>
      <dgm:spPr/>
      <dgm:t>
        <a:bodyPr/>
        <a:lstStyle/>
        <a:p>
          <a:endParaRPr lang="fr-FR"/>
        </a:p>
      </dgm:t>
    </dgm:pt>
    <dgm:pt modelId="{0B141ACA-786B-4A04-AF6D-ACFBC1D82852}">
      <dgm:prSet phldrT="[Texte]"/>
      <dgm:spPr/>
      <dgm:t>
        <a:bodyPr/>
        <a:lstStyle/>
        <a:p>
          <a:endParaRPr lang="fr-FR" dirty="0"/>
        </a:p>
      </dgm:t>
    </dgm:pt>
    <dgm:pt modelId="{640AD0B4-C70A-40B0-B2D7-3D3171C58E39}" type="parTrans" cxnId="{607C12D8-4E91-4D71-A15E-219803983286}">
      <dgm:prSet/>
      <dgm:spPr>
        <a:solidFill>
          <a:srgbClr val="00B0F0"/>
        </a:solidFill>
      </dgm:spPr>
      <dgm:t>
        <a:bodyPr/>
        <a:lstStyle/>
        <a:p>
          <a:endParaRPr lang="fr-FR">
            <a:solidFill>
              <a:srgbClr val="0070C0"/>
            </a:solidFill>
          </a:endParaRPr>
        </a:p>
      </dgm:t>
    </dgm:pt>
    <dgm:pt modelId="{B4CD1B3F-937C-495F-BF4A-14261DE890AB}" type="sibTrans" cxnId="{607C12D8-4E91-4D71-A15E-219803983286}">
      <dgm:prSet/>
      <dgm:spPr/>
      <dgm:t>
        <a:bodyPr/>
        <a:lstStyle/>
        <a:p>
          <a:endParaRPr lang="fr-FR"/>
        </a:p>
      </dgm:t>
    </dgm:pt>
    <dgm:pt modelId="{117BC0BF-7584-4C14-AC3B-A315DD57F8F9}" type="pres">
      <dgm:prSet presAssocID="{1B7FD94B-8AB5-484F-98A1-804758719DEC}" presName="Name0" presStyleCnt="0">
        <dgm:presLayoutVars>
          <dgm:chMax val="1"/>
          <dgm:dir/>
          <dgm:animLvl val="ctr"/>
          <dgm:resizeHandles val="exact"/>
        </dgm:presLayoutVars>
      </dgm:prSet>
      <dgm:spPr/>
      <dgm:t>
        <a:bodyPr/>
        <a:lstStyle/>
        <a:p>
          <a:endParaRPr lang="fr-FR"/>
        </a:p>
      </dgm:t>
    </dgm:pt>
    <dgm:pt modelId="{7BBDF071-2CCE-484D-BB95-F0958C4FD5CC}" type="pres">
      <dgm:prSet presAssocID="{2EDE5600-6CE3-4C65-A407-232B4E097CD3}" presName="centerShape" presStyleLbl="node0" presStyleIdx="0" presStyleCnt="1"/>
      <dgm:spPr/>
      <dgm:t>
        <a:bodyPr/>
        <a:lstStyle/>
        <a:p>
          <a:endParaRPr lang="fr-FR"/>
        </a:p>
      </dgm:t>
    </dgm:pt>
    <dgm:pt modelId="{C6F2DA9E-A73F-4356-99CE-3DA69D55F929}" type="pres">
      <dgm:prSet presAssocID="{353605C3-2964-42F0-A51D-B8E810044FB9}" presName="parTrans" presStyleLbl="sibTrans2D1" presStyleIdx="0" presStyleCnt="4"/>
      <dgm:spPr/>
      <dgm:t>
        <a:bodyPr/>
        <a:lstStyle/>
        <a:p>
          <a:endParaRPr lang="fr-FR"/>
        </a:p>
      </dgm:t>
    </dgm:pt>
    <dgm:pt modelId="{F8769256-872E-409A-8DB2-C5729C9185DA}" type="pres">
      <dgm:prSet presAssocID="{353605C3-2964-42F0-A51D-B8E810044FB9}" presName="connectorText" presStyleLbl="sibTrans2D1" presStyleIdx="0" presStyleCnt="4"/>
      <dgm:spPr/>
      <dgm:t>
        <a:bodyPr/>
        <a:lstStyle/>
        <a:p>
          <a:endParaRPr lang="fr-FR"/>
        </a:p>
      </dgm:t>
    </dgm:pt>
    <dgm:pt modelId="{ED494815-8C44-46D7-9890-33A22AAF18DE}" type="pres">
      <dgm:prSet presAssocID="{0254C8CE-CC13-4770-975E-932D797F8683}" presName="node" presStyleLbl="node1" presStyleIdx="0" presStyleCnt="4" custRadScaleRad="112843" custRadScaleInc="-839">
        <dgm:presLayoutVars>
          <dgm:bulletEnabled val="1"/>
        </dgm:presLayoutVars>
      </dgm:prSet>
      <dgm:spPr/>
      <dgm:t>
        <a:bodyPr/>
        <a:lstStyle/>
        <a:p>
          <a:endParaRPr lang="fr-FR"/>
        </a:p>
      </dgm:t>
    </dgm:pt>
    <dgm:pt modelId="{2D217F63-2EC9-4365-ACC6-731D2471A665}" type="pres">
      <dgm:prSet presAssocID="{956785B5-D841-4601-9012-1AB32E96B276}" presName="parTrans" presStyleLbl="sibTrans2D1" presStyleIdx="1" presStyleCnt="4"/>
      <dgm:spPr/>
      <dgm:t>
        <a:bodyPr/>
        <a:lstStyle/>
        <a:p>
          <a:endParaRPr lang="fr-FR"/>
        </a:p>
      </dgm:t>
    </dgm:pt>
    <dgm:pt modelId="{19038DD5-A61D-4842-8258-37A2C384F3F4}" type="pres">
      <dgm:prSet presAssocID="{956785B5-D841-4601-9012-1AB32E96B276}" presName="connectorText" presStyleLbl="sibTrans2D1" presStyleIdx="1" presStyleCnt="4"/>
      <dgm:spPr/>
      <dgm:t>
        <a:bodyPr/>
        <a:lstStyle/>
        <a:p>
          <a:endParaRPr lang="fr-FR"/>
        </a:p>
      </dgm:t>
    </dgm:pt>
    <dgm:pt modelId="{1E7DFE49-A474-4947-8909-DF89E9D84F6B}" type="pres">
      <dgm:prSet presAssocID="{70DA74CE-446F-4B12-B254-583260ADEFBD}" presName="node" presStyleLbl="node1" presStyleIdx="1" presStyleCnt="4" custScaleX="14320" custScaleY="16924" custRadScaleRad="120906" custRadScaleInc="57">
        <dgm:presLayoutVars>
          <dgm:bulletEnabled val="1"/>
        </dgm:presLayoutVars>
      </dgm:prSet>
      <dgm:spPr/>
      <dgm:t>
        <a:bodyPr/>
        <a:lstStyle/>
        <a:p>
          <a:endParaRPr lang="fr-FR"/>
        </a:p>
      </dgm:t>
    </dgm:pt>
    <dgm:pt modelId="{93F48817-8AAD-43D0-BAAF-AB81E1105CAE}" type="pres">
      <dgm:prSet presAssocID="{C6753E50-F5A3-4CA7-AFFE-A7B8D45B7D7F}" presName="parTrans" presStyleLbl="sibTrans2D1" presStyleIdx="2" presStyleCnt="4" custLinFactNeighborX="-615" custLinFactNeighborY="-62582"/>
      <dgm:spPr/>
      <dgm:t>
        <a:bodyPr/>
        <a:lstStyle/>
        <a:p>
          <a:endParaRPr lang="fr-FR"/>
        </a:p>
      </dgm:t>
    </dgm:pt>
    <dgm:pt modelId="{D739B5E8-BDDF-4ADC-9AA7-04771C41F144}" type="pres">
      <dgm:prSet presAssocID="{C6753E50-F5A3-4CA7-AFFE-A7B8D45B7D7F}" presName="connectorText" presStyleLbl="sibTrans2D1" presStyleIdx="2" presStyleCnt="4"/>
      <dgm:spPr/>
      <dgm:t>
        <a:bodyPr/>
        <a:lstStyle/>
        <a:p>
          <a:endParaRPr lang="fr-FR"/>
        </a:p>
      </dgm:t>
    </dgm:pt>
    <dgm:pt modelId="{0C67CE2E-5EBC-43BC-95CF-801A493B5448}" type="pres">
      <dgm:prSet presAssocID="{A2643E89-8AE3-442B-9EC7-D46174AC0F1C}" presName="node" presStyleLbl="node1" presStyleIdx="2" presStyleCnt="4" custScaleX="6997" custScaleY="14101" custRadScaleRad="111225">
        <dgm:presLayoutVars>
          <dgm:bulletEnabled val="1"/>
        </dgm:presLayoutVars>
      </dgm:prSet>
      <dgm:spPr/>
      <dgm:t>
        <a:bodyPr/>
        <a:lstStyle/>
        <a:p>
          <a:endParaRPr lang="fr-FR"/>
        </a:p>
      </dgm:t>
    </dgm:pt>
    <dgm:pt modelId="{C796440B-A3AE-40E5-BA7F-0ADCB2283B1D}" type="pres">
      <dgm:prSet presAssocID="{640AD0B4-C70A-40B0-B2D7-3D3171C58E39}" presName="parTrans" presStyleLbl="sibTrans2D1" presStyleIdx="3" presStyleCnt="4"/>
      <dgm:spPr/>
      <dgm:t>
        <a:bodyPr/>
        <a:lstStyle/>
        <a:p>
          <a:endParaRPr lang="fr-FR"/>
        </a:p>
      </dgm:t>
    </dgm:pt>
    <dgm:pt modelId="{1C354B71-3077-497D-A4F0-86B64D6AD3C7}" type="pres">
      <dgm:prSet presAssocID="{640AD0B4-C70A-40B0-B2D7-3D3171C58E39}" presName="connectorText" presStyleLbl="sibTrans2D1" presStyleIdx="3" presStyleCnt="4"/>
      <dgm:spPr/>
      <dgm:t>
        <a:bodyPr/>
        <a:lstStyle/>
        <a:p>
          <a:endParaRPr lang="fr-FR"/>
        </a:p>
      </dgm:t>
    </dgm:pt>
    <dgm:pt modelId="{38D503B5-D6F1-49BD-BBBE-75C71A81DED0}" type="pres">
      <dgm:prSet presAssocID="{0B141ACA-786B-4A04-AF6D-ACFBC1D82852}" presName="node" presStyleLbl="node1" presStyleIdx="3" presStyleCnt="4" custScaleX="16057" custScaleY="5030" custRadScaleRad="128749" custRadScaleInc="808">
        <dgm:presLayoutVars>
          <dgm:bulletEnabled val="1"/>
        </dgm:presLayoutVars>
      </dgm:prSet>
      <dgm:spPr/>
      <dgm:t>
        <a:bodyPr/>
        <a:lstStyle/>
        <a:p>
          <a:endParaRPr lang="fr-FR"/>
        </a:p>
      </dgm:t>
    </dgm:pt>
  </dgm:ptLst>
  <dgm:cxnLst>
    <dgm:cxn modelId="{D21DFF38-B261-441A-B8E5-89B0A14B4E31}" type="presOf" srcId="{640AD0B4-C70A-40B0-B2D7-3D3171C58E39}" destId="{C796440B-A3AE-40E5-BA7F-0ADCB2283B1D}" srcOrd="0" destOrd="0" presId="urn:microsoft.com/office/officeart/2005/8/layout/radial5"/>
    <dgm:cxn modelId="{A6E7FF66-C1B9-4FF1-A59D-0D679DA94B12}" type="presOf" srcId="{956785B5-D841-4601-9012-1AB32E96B276}" destId="{2D217F63-2EC9-4365-ACC6-731D2471A665}" srcOrd="0" destOrd="0" presId="urn:microsoft.com/office/officeart/2005/8/layout/radial5"/>
    <dgm:cxn modelId="{B9445864-AB8E-425C-90D9-CF1B5BE8CF5D}" type="presOf" srcId="{0B141ACA-786B-4A04-AF6D-ACFBC1D82852}" destId="{38D503B5-D6F1-49BD-BBBE-75C71A81DED0}" srcOrd="0" destOrd="0" presId="urn:microsoft.com/office/officeart/2005/8/layout/radial5"/>
    <dgm:cxn modelId="{A85839D2-EB5E-4BA8-9A78-E05CD9A1D84A}" type="presOf" srcId="{1B7FD94B-8AB5-484F-98A1-804758719DEC}" destId="{117BC0BF-7584-4C14-AC3B-A315DD57F8F9}" srcOrd="0" destOrd="0" presId="urn:microsoft.com/office/officeart/2005/8/layout/radial5"/>
    <dgm:cxn modelId="{4270BE26-81C3-47D6-9BA7-04986AF3FFED}" type="presOf" srcId="{C6753E50-F5A3-4CA7-AFFE-A7B8D45B7D7F}" destId="{D739B5E8-BDDF-4ADC-9AA7-04771C41F144}" srcOrd="1" destOrd="0" presId="urn:microsoft.com/office/officeart/2005/8/layout/radial5"/>
    <dgm:cxn modelId="{73283C9E-FCFD-462C-AB2A-65F755C5EDC7}" srcId="{2EDE5600-6CE3-4C65-A407-232B4E097CD3}" destId="{0254C8CE-CC13-4770-975E-932D797F8683}" srcOrd="0" destOrd="0" parTransId="{353605C3-2964-42F0-A51D-B8E810044FB9}" sibTransId="{56D161AF-AF38-490B-B28A-CC3CA29F8755}"/>
    <dgm:cxn modelId="{E0E8B199-3920-4488-A8A4-62BDFF61BCF2}" type="presOf" srcId="{2EDE5600-6CE3-4C65-A407-232B4E097CD3}" destId="{7BBDF071-2CCE-484D-BB95-F0958C4FD5CC}" srcOrd="0" destOrd="0" presId="urn:microsoft.com/office/officeart/2005/8/layout/radial5"/>
    <dgm:cxn modelId="{8E53FA74-29E3-42CE-8F12-384122A0F471}" srcId="{1B7FD94B-8AB5-484F-98A1-804758719DEC}" destId="{2EDE5600-6CE3-4C65-A407-232B4E097CD3}" srcOrd="0" destOrd="0" parTransId="{334A3B8A-09DD-49BC-8AC6-AED04A78999A}" sibTransId="{47EB83C3-7939-4418-B76E-79A02575DA45}"/>
    <dgm:cxn modelId="{1D6055D2-87BE-4D6D-B421-DF2D18269FBD}" type="presOf" srcId="{A2643E89-8AE3-442B-9EC7-D46174AC0F1C}" destId="{0C67CE2E-5EBC-43BC-95CF-801A493B5448}" srcOrd="0" destOrd="0" presId="urn:microsoft.com/office/officeart/2005/8/layout/radial5"/>
    <dgm:cxn modelId="{08C53760-61DF-4F90-996A-EE42AE78A163}" type="presOf" srcId="{956785B5-D841-4601-9012-1AB32E96B276}" destId="{19038DD5-A61D-4842-8258-37A2C384F3F4}" srcOrd="1" destOrd="0" presId="urn:microsoft.com/office/officeart/2005/8/layout/radial5"/>
    <dgm:cxn modelId="{85632F10-F7EC-47C4-991F-78AD83A6A5F7}" srcId="{2EDE5600-6CE3-4C65-A407-232B4E097CD3}" destId="{A2643E89-8AE3-442B-9EC7-D46174AC0F1C}" srcOrd="2" destOrd="0" parTransId="{C6753E50-F5A3-4CA7-AFFE-A7B8D45B7D7F}" sibTransId="{5EF3B02B-87EB-4997-9D1C-1742611E9BB5}"/>
    <dgm:cxn modelId="{2C21062E-88DC-4554-8704-ABDB8C2F4EB8}" type="presOf" srcId="{C6753E50-F5A3-4CA7-AFFE-A7B8D45B7D7F}" destId="{93F48817-8AAD-43D0-BAAF-AB81E1105CAE}" srcOrd="0" destOrd="0" presId="urn:microsoft.com/office/officeart/2005/8/layout/radial5"/>
    <dgm:cxn modelId="{79CEAD84-BA37-4B9F-8C56-F466F6609034}" type="presOf" srcId="{640AD0B4-C70A-40B0-B2D7-3D3171C58E39}" destId="{1C354B71-3077-497D-A4F0-86B64D6AD3C7}" srcOrd="1" destOrd="0" presId="urn:microsoft.com/office/officeart/2005/8/layout/radial5"/>
    <dgm:cxn modelId="{91AF74CF-2193-450A-825E-B87E1A5BED4F}" srcId="{2EDE5600-6CE3-4C65-A407-232B4E097CD3}" destId="{70DA74CE-446F-4B12-B254-583260ADEFBD}" srcOrd="1" destOrd="0" parTransId="{956785B5-D841-4601-9012-1AB32E96B276}" sibTransId="{ECB396F5-76A8-4DB6-A4A7-ED5260343675}"/>
    <dgm:cxn modelId="{DB5805ED-DBB6-43B9-B31F-691662006DAC}" type="presOf" srcId="{0254C8CE-CC13-4770-975E-932D797F8683}" destId="{ED494815-8C44-46D7-9890-33A22AAF18DE}" srcOrd="0" destOrd="0" presId="urn:microsoft.com/office/officeart/2005/8/layout/radial5"/>
    <dgm:cxn modelId="{DDC444A6-0B9D-4AEA-97CE-D3A2F283A01E}" type="presOf" srcId="{353605C3-2964-42F0-A51D-B8E810044FB9}" destId="{F8769256-872E-409A-8DB2-C5729C9185DA}" srcOrd="1" destOrd="0" presId="urn:microsoft.com/office/officeart/2005/8/layout/radial5"/>
    <dgm:cxn modelId="{607C12D8-4E91-4D71-A15E-219803983286}" srcId="{2EDE5600-6CE3-4C65-A407-232B4E097CD3}" destId="{0B141ACA-786B-4A04-AF6D-ACFBC1D82852}" srcOrd="3" destOrd="0" parTransId="{640AD0B4-C70A-40B0-B2D7-3D3171C58E39}" sibTransId="{B4CD1B3F-937C-495F-BF4A-14261DE890AB}"/>
    <dgm:cxn modelId="{CA76C824-E404-4BDB-8071-ED7171EF6783}" type="presOf" srcId="{70DA74CE-446F-4B12-B254-583260ADEFBD}" destId="{1E7DFE49-A474-4947-8909-DF89E9D84F6B}" srcOrd="0" destOrd="0" presId="urn:microsoft.com/office/officeart/2005/8/layout/radial5"/>
    <dgm:cxn modelId="{792DC263-5285-48DC-9BBB-0FB5D831B472}" type="presOf" srcId="{353605C3-2964-42F0-A51D-B8E810044FB9}" destId="{C6F2DA9E-A73F-4356-99CE-3DA69D55F929}" srcOrd="0" destOrd="0" presId="urn:microsoft.com/office/officeart/2005/8/layout/radial5"/>
    <dgm:cxn modelId="{95E8C915-9931-4826-BB63-DED24EDF7043}" type="presParOf" srcId="{117BC0BF-7584-4C14-AC3B-A315DD57F8F9}" destId="{7BBDF071-2CCE-484D-BB95-F0958C4FD5CC}" srcOrd="0" destOrd="0" presId="urn:microsoft.com/office/officeart/2005/8/layout/radial5"/>
    <dgm:cxn modelId="{C30AAE91-2A89-4DF2-BABA-EE61F933482C}" type="presParOf" srcId="{117BC0BF-7584-4C14-AC3B-A315DD57F8F9}" destId="{C6F2DA9E-A73F-4356-99CE-3DA69D55F929}" srcOrd="1" destOrd="0" presId="urn:microsoft.com/office/officeart/2005/8/layout/radial5"/>
    <dgm:cxn modelId="{4F9EB31E-90F6-4D3B-895B-0DE4D6F500CC}" type="presParOf" srcId="{C6F2DA9E-A73F-4356-99CE-3DA69D55F929}" destId="{F8769256-872E-409A-8DB2-C5729C9185DA}" srcOrd="0" destOrd="0" presId="urn:microsoft.com/office/officeart/2005/8/layout/radial5"/>
    <dgm:cxn modelId="{EC52D2F9-6403-42FC-B0C9-4A51F1DE4579}" type="presParOf" srcId="{117BC0BF-7584-4C14-AC3B-A315DD57F8F9}" destId="{ED494815-8C44-46D7-9890-33A22AAF18DE}" srcOrd="2" destOrd="0" presId="urn:microsoft.com/office/officeart/2005/8/layout/radial5"/>
    <dgm:cxn modelId="{196090C5-983B-4E49-BF13-002D48114C34}" type="presParOf" srcId="{117BC0BF-7584-4C14-AC3B-A315DD57F8F9}" destId="{2D217F63-2EC9-4365-ACC6-731D2471A665}" srcOrd="3" destOrd="0" presId="urn:microsoft.com/office/officeart/2005/8/layout/radial5"/>
    <dgm:cxn modelId="{1F1DA6E4-3213-4486-AE57-EF5246E89198}" type="presParOf" srcId="{2D217F63-2EC9-4365-ACC6-731D2471A665}" destId="{19038DD5-A61D-4842-8258-37A2C384F3F4}" srcOrd="0" destOrd="0" presId="urn:microsoft.com/office/officeart/2005/8/layout/radial5"/>
    <dgm:cxn modelId="{D332D0FB-221F-4503-B512-DEF2D797273C}" type="presParOf" srcId="{117BC0BF-7584-4C14-AC3B-A315DD57F8F9}" destId="{1E7DFE49-A474-4947-8909-DF89E9D84F6B}" srcOrd="4" destOrd="0" presId="urn:microsoft.com/office/officeart/2005/8/layout/radial5"/>
    <dgm:cxn modelId="{573D59F8-7DFF-4B08-A508-70558CAACF10}" type="presParOf" srcId="{117BC0BF-7584-4C14-AC3B-A315DD57F8F9}" destId="{93F48817-8AAD-43D0-BAAF-AB81E1105CAE}" srcOrd="5" destOrd="0" presId="urn:microsoft.com/office/officeart/2005/8/layout/radial5"/>
    <dgm:cxn modelId="{F652DA54-7127-41B8-81B7-4B9E8CE535D3}" type="presParOf" srcId="{93F48817-8AAD-43D0-BAAF-AB81E1105CAE}" destId="{D739B5E8-BDDF-4ADC-9AA7-04771C41F144}" srcOrd="0" destOrd="0" presId="urn:microsoft.com/office/officeart/2005/8/layout/radial5"/>
    <dgm:cxn modelId="{D3D5C2B6-23F2-49CB-BBE6-ADFCC95A2EE8}" type="presParOf" srcId="{117BC0BF-7584-4C14-AC3B-A315DD57F8F9}" destId="{0C67CE2E-5EBC-43BC-95CF-801A493B5448}" srcOrd="6" destOrd="0" presId="urn:microsoft.com/office/officeart/2005/8/layout/radial5"/>
    <dgm:cxn modelId="{A7DA5D07-3CA4-4CBF-BA7E-56C29DBC4E5F}" type="presParOf" srcId="{117BC0BF-7584-4C14-AC3B-A315DD57F8F9}" destId="{C796440B-A3AE-40E5-BA7F-0ADCB2283B1D}" srcOrd="7" destOrd="0" presId="urn:microsoft.com/office/officeart/2005/8/layout/radial5"/>
    <dgm:cxn modelId="{70215A7B-D900-47FA-ADCE-6E59DBC1A260}" type="presParOf" srcId="{C796440B-A3AE-40E5-BA7F-0ADCB2283B1D}" destId="{1C354B71-3077-497D-A4F0-86B64D6AD3C7}" srcOrd="0" destOrd="0" presId="urn:microsoft.com/office/officeart/2005/8/layout/radial5"/>
    <dgm:cxn modelId="{47929EF1-A0E4-484C-89FC-8F58B6475B30}" type="presParOf" srcId="{117BC0BF-7584-4C14-AC3B-A315DD57F8F9}" destId="{38D503B5-D6F1-49BD-BBBE-75C71A81DED0}"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5E28F7-DC7F-4C6F-98DA-C96A2D165212}"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fr-FR"/>
        </a:p>
      </dgm:t>
    </dgm:pt>
    <dgm:pt modelId="{C03D54CF-0ABF-4F28-BFA5-65514498DEC1}">
      <dgm:prSet phldrT="[Texte]">
        <dgm:style>
          <a:lnRef idx="0">
            <a:schemeClr val="accent4"/>
          </a:lnRef>
          <a:fillRef idx="3">
            <a:schemeClr val="accent4"/>
          </a:fillRef>
          <a:effectRef idx="3">
            <a:schemeClr val="accent4"/>
          </a:effectRef>
          <a:fontRef idx="minor">
            <a:schemeClr val="lt1"/>
          </a:fontRef>
        </dgm:style>
      </dgm:prSet>
      <dgm:spPr/>
      <dgm:t>
        <a:bodyPr/>
        <a:lstStyle/>
        <a:p>
          <a:r>
            <a:rPr lang="fr-FR" dirty="0" smtClean="0"/>
            <a:t>« Seul l’amour est capable d’achever les êtres, en tant qu’êtres, en les réunissant. »</a:t>
          </a:r>
          <a:endParaRPr lang="fr-FR" dirty="0"/>
        </a:p>
      </dgm:t>
    </dgm:pt>
    <dgm:pt modelId="{184020C6-254A-4532-9AA7-0C67B6807915}" type="parTrans" cxnId="{A31CDBBC-7C3F-4A8B-B04A-5BF1238BDDFC}">
      <dgm:prSet/>
      <dgm:spPr/>
      <dgm:t>
        <a:bodyPr/>
        <a:lstStyle/>
        <a:p>
          <a:endParaRPr lang="fr-FR"/>
        </a:p>
      </dgm:t>
    </dgm:pt>
    <dgm:pt modelId="{F5E89834-E7C9-4517-8516-E9E552C93D1D}" type="sibTrans" cxnId="{A31CDBBC-7C3F-4A8B-B04A-5BF1238BDDFC}">
      <dgm:prSet/>
      <dgm:spPr/>
      <dgm:t>
        <a:bodyPr/>
        <a:lstStyle/>
        <a:p>
          <a:endParaRPr lang="fr-FR"/>
        </a:p>
      </dgm:t>
    </dgm:pt>
    <dgm:pt modelId="{13B6FD0C-A022-4F91-93BD-9C9DF3BEE4D4}">
      <dgm:prSet phldrT="[Texte]">
        <dgm:style>
          <a:lnRef idx="1">
            <a:schemeClr val="accent4"/>
          </a:lnRef>
          <a:fillRef idx="2">
            <a:schemeClr val="accent4"/>
          </a:fillRef>
          <a:effectRef idx="1">
            <a:schemeClr val="accent4"/>
          </a:effectRef>
          <a:fontRef idx="minor">
            <a:schemeClr val="dk1"/>
          </a:fontRef>
        </dgm:style>
      </dgm:prSet>
      <dgm:spPr/>
      <dgm:t>
        <a:bodyPr/>
        <a:lstStyle/>
        <a:p>
          <a:r>
            <a:rPr lang="fr-FR" b="1" dirty="0" smtClean="0">
              <a:solidFill>
                <a:srgbClr val="00B050"/>
              </a:solidFill>
              <a:effectLst>
                <a:outerShdw blurRad="38100" dist="38100" dir="2700000" algn="tl">
                  <a:srgbClr val="000000">
                    <a:alpha val="43137"/>
                  </a:srgbClr>
                </a:outerShdw>
              </a:effectLst>
            </a:rPr>
            <a:t>Pierre Teilhard de Chardin</a:t>
          </a:r>
          <a:endParaRPr lang="fr-FR" b="1" dirty="0">
            <a:solidFill>
              <a:srgbClr val="00B050"/>
            </a:solidFill>
            <a:effectLst>
              <a:outerShdw blurRad="38100" dist="38100" dir="2700000" algn="tl">
                <a:srgbClr val="000000">
                  <a:alpha val="43137"/>
                </a:srgbClr>
              </a:outerShdw>
            </a:effectLst>
          </a:endParaRPr>
        </a:p>
      </dgm:t>
    </dgm:pt>
    <dgm:pt modelId="{4BF55F60-3A52-46ED-BC3E-575D28969BE3}" type="parTrans" cxnId="{AE4CC170-9CE7-40DD-A3D7-E747E5A96424}">
      <dgm:prSet/>
      <dgm:spPr/>
      <dgm:t>
        <a:bodyPr/>
        <a:lstStyle/>
        <a:p>
          <a:endParaRPr lang="fr-FR"/>
        </a:p>
      </dgm:t>
    </dgm:pt>
    <dgm:pt modelId="{A7885AFA-B8F5-4AFB-AD09-D4D425B1D706}" type="sibTrans" cxnId="{AE4CC170-9CE7-40DD-A3D7-E747E5A96424}">
      <dgm:prSet/>
      <dgm:spPr/>
      <dgm:t>
        <a:bodyPr/>
        <a:lstStyle/>
        <a:p>
          <a:endParaRPr lang="fr-FR"/>
        </a:p>
      </dgm:t>
    </dgm:pt>
    <dgm:pt modelId="{71BCC32A-B18D-484C-A294-DDE188853576}">
      <dgm:prSet phldrT="[Texte]"/>
      <dgm:spPr>
        <a:solidFill>
          <a:srgbClr val="FFC000"/>
        </a:solidFill>
      </dgm:spPr>
      <dgm:t>
        <a:bodyPr/>
        <a:lstStyle/>
        <a:p>
          <a:r>
            <a:rPr lang="fr-FR" dirty="0" smtClean="0">
              <a:solidFill>
                <a:srgbClr val="002060"/>
              </a:solidFill>
            </a:rPr>
            <a:t>« L’homme complet sera celui qui aime et qui est aimé. »</a:t>
          </a:r>
          <a:endParaRPr lang="fr-FR" dirty="0">
            <a:solidFill>
              <a:srgbClr val="002060"/>
            </a:solidFill>
          </a:endParaRPr>
        </a:p>
      </dgm:t>
    </dgm:pt>
    <dgm:pt modelId="{20869852-7A85-4D7E-B039-787F85A17A7F}" type="parTrans" cxnId="{C808A867-9ECA-4E68-90F8-A7B284266CE7}">
      <dgm:prSet/>
      <dgm:spPr/>
      <dgm:t>
        <a:bodyPr/>
        <a:lstStyle/>
        <a:p>
          <a:endParaRPr lang="fr-FR"/>
        </a:p>
      </dgm:t>
    </dgm:pt>
    <dgm:pt modelId="{145AB4E3-851F-47EF-B400-A4B43ACC75CB}" type="sibTrans" cxnId="{C808A867-9ECA-4E68-90F8-A7B284266CE7}">
      <dgm:prSet/>
      <dgm:spPr/>
      <dgm:t>
        <a:bodyPr/>
        <a:lstStyle/>
        <a:p>
          <a:endParaRPr lang="fr-FR"/>
        </a:p>
      </dgm:t>
    </dgm:pt>
    <dgm:pt modelId="{F0C10E67-0755-4ECB-A415-6B1A2E471C83}">
      <dgm:prSet phldrT="[Texte]">
        <dgm:style>
          <a:lnRef idx="1">
            <a:schemeClr val="accent1"/>
          </a:lnRef>
          <a:fillRef idx="2">
            <a:schemeClr val="accent1"/>
          </a:fillRef>
          <a:effectRef idx="1">
            <a:schemeClr val="accent1"/>
          </a:effectRef>
          <a:fontRef idx="minor">
            <a:schemeClr val="dk1"/>
          </a:fontRef>
        </dgm:style>
      </dgm:prSet>
      <dgm:spPr/>
      <dgm:t>
        <a:bodyPr/>
        <a:lstStyle/>
        <a:p>
          <a:r>
            <a:rPr lang="fr-FR" b="1" dirty="0" smtClean="0">
              <a:solidFill>
                <a:srgbClr val="002060"/>
              </a:solidFill>
              <a:effectLst>
                <a:outerShdw blurRad="38100" dist="38100" dir="2700000" algn="tl">
                  <a:srgbClr val="000000">
                    <a:alpha val="43137"/>
                  </a:srgbClr>
                </a:outerShdw>
              </a:effectLst>
            </a:rPr>
            <a:t>Pierre Burney</a:t>
          </a:r>
          <a:endParaRPr lang="fr-FR" b="1" dirty="0">
            <a:solidFill>
              <a:srgbClr val="002060"/>
            </a:solidFill>
            <a:effectLst>
              <a:outerShdw blurRad="38100" dist="38100" dir="2700000" algn="tl">
                <a:srgbClr val="000000">
                  <a:alpha val="43137"/>
                </a:srgbClr>
              </a:outerShdw>
            </a:effectLst>
          </a:endParaRPr>
        </a:p>
      </dgm:t>
    </dgm:pt>
    <dgm:pt modelId="{2F4FFF0E-DA07-4595-A18B-1EE963454D98}" type="parTrans" cxnId="{CC37E5F2-C848-4512-BC5E-3B79D725F6D1}">
      <dgm:prSet/>
      <dgm:spPr/>
      <dgm:t>
        <a:bodyPr/>
        <a:lstStyle/>
        <a:p>
          <a:endParaRPr lang="fr-FR"/>
        </a:p>
      </dgm:t>
    </dgm:pt>
    <dgm:pt modelId="{635C4502-26C1-4E11-B5ED-5F63A7C220A3}" type="sibTrans" cxnId="{CC37E5F2-C848-4512-BC5E-3B79D725F6D1}">
      <dgm:prSet/>
      <dgm:spPr/>
      <dgm:t>
        <a:bodyPr/>
        <a:lstStyle/>
        <a:p>
          <a:endParaRPr lang="fr-FR"/>
        </a:p>
      </dgm:t>
    </dgm:pt>
    <dgm:pt modelId="{FBD33FE4-CE1D-4FF8-8C82-A6FAD1F0E480}" type="pres">
      <dgm:prSet presAssocID="{FA5E28F7-DC7F-4C6F-98DA-C96A2D165212}" presName="linear" presStyleCnt="0">
        <dgm:presLayoutVars>
          <dgm:animLvl val="lvl"/>
          <dgm:resizeHandles val="exact"/>
        </dgm:presLayoutVars>
      </dgm:prSet>
      <dgm:spPr/>
      <dgm:t>
        <a:bodyPr/>
        <a:lstStyle/>
        <a:p>
          <a:endParaRPr lang="fr-FR"/>
        </a:p>
      </dgm:t>
    </dgm:pt>
    <dgm:pt modelId="{D7E12B58-133F-4CFB-A36B-13392F8734C9}" type="pres">
      <dgm:prSet presAssocID="{C03D54CF-0ABF-4F28-BFA5-65514498DEC1}" presName="parentText" presStyleLbl="node1" presStyleIdx="0" presStyleCnt="2">
        <dgm:presLayoutVars>
          <dgm:chMax val="0"/>
          <dgm:bulletEnabled val="1"/>
        </dgm:presLayoutVars>
      </dgm:prSet>
      <dgm:spPr/>
      <dgm:t>
        <a:bodyPr/>
        <a:lstStyle/>
        <a:p>
          <a:endParaRPr lang="fr-FR"/>
        </a:p>
      </dgm:t>
    </dgm:pt>
    <dgm:pt modelId="{7F0FC3B3-9620-4E76-B88B-8FD63BD6E1E9}" type="pres">
      <dgm:prSet presAssocID="{C03D54CF-0ABF-4F28-BFA5-65514498DEC1}" presName="childText" presStyleLbl="revTx" presStyleIdx="0" presStyleCnt="2">
        <dgm:presLayoutVars>
          <dgm:bulletEnabled val="1"/>
        </dgm:presLayoutVars>
      </dgm:prSet>
      <dgm:spPr/>
      <dgm:t>
        <a:bodyPr/>
        <a:lstStyle/>
        <a:p>
          <a:endParaRPr lang="fr-FR"/>
        </a:p>
      </dgm:t>
    </dgm:pt>
    <dgm:pt modelId="{C9FDDBCB-AB38-4BCA-A542-455C3940B682}" type="pres">
      <dgm:prSet presAssocID="{71BCC32A-B18D-484C-A294-DDE188853576}" presName="parentText" presStyleLbl="node1" presStyleIdx="1" presStyleCnt="2">
        <dgm:presLayoutVars>
          <dgm:chMax val="0"/>
          <dgm:bulletEnabled val="1"/>
        </dgm:presLayoutVars>
      </dgm:prSet>
      <dgm:spPr/>
      <dgm:t>
        <a:bodyPr/>
        <a:lstStyle/>
        <a:p>
          <a:endParaRPr lang="fr-FR"/>
        </a:p>
      </dgm:t>
    </dgm:pt>
    <dgm:pt modelId="{545A0715-3A9B-44BA-9AC9-96A4D034156C}" type="pres">
      <dgm:prSet presAssocID="{71BCC32A-B18D-484C-A294-DDE188853576}" presName="childText" presStyleLbl="revTx" presStyleIdx="1" presStyleCnt="2">
        <dgm:presLayoutVars>
          <dgm:bulletEnabled val="1"/>
        </dgm:presLayoutVars>
      </dgm:prSet>
      <dgm:spPr/>
      <dgm:t>
        <a:bodyPr/>
        <a:lstStyle/>
        <a:p>
          <a:endParaRPr lang="fr-FR"/>
        </a:p>
      </dgm:t>
    </dgm:pt>
  </dgm:ptLst>
  <dgm:cxnLst>
    <dgm:cxn modelId="{5F1399F8-C384-41B3-9EC6-774E801A9E08}" type="presOf" srcId="{F0C10E67-0755-4ECB-A415-6B1A2E471C83}" destId="{545A0715-3A9B-44BA-9AC9-96A4D034156C}" srcOrd="0" destOrd="0" presId="urn:microsoft.com/office/officeart/2005/8/layout/vList2"/>
    <dgm:cxn modelId="{AE4CC170-9CE7-40DD-A3D7-E747E5A96424}" srcId="{C03D54CF-0ABF-4F28-BFA5-65514498DEC1}" destId="{13B6FD0C-A022-4F91-93BD-9C9DF3BEE4D4}" srcOrd="0" destOrd="0" parTransId="{4BF55F60-3A52-46ED-BC3E-575D28969BE3}" sibTransId="{A7885AFA-B8F5-4AFB-AD09-D4D425B1D706}"/>
    <dgm:cxn modelId="{A31CDBBC-7C3F-4A8B-B04A-5BF1238BDDFC}" srcId="{FA5E28F7-DC7F-4C6F-98DA-C96A2D165212}" destId="{C03D54CF-0ABF-4F28-BFA5-65514498DEC1}" srcOrd="0" destOrd="0" parTransId="{184020C6-254A-4532-9AA7-0C67B6807915}" sibTransId="{F5E89834-E7C9-4517-8516-E9E552C93D1D}"/>
    <dgm:cxn modelId="{DDC049E7-F048-42D4-AE9E-FB86FAC61519}" type="presOf" srcId="{C03D54CF-0ABF-4F28-BFA5-65514498DEC1}" destId="{D7E12B58-133F-4CFB-A36B-13392F8734C9}" srcOrd="0" destOrd="0" presId="urn:microsoft.com/office/officeart/2005/8/layout/vList2"/>
    <dgm:cxn modelId="{C808A867-9ECA-4E68-90F8-A7B284266CE7}" srcId="{FA5E28F7-DC7F-4C6F-98DA-C96A2D165212}" destId="{71BCC32A-B18D-484C-A294-DDE188853576}" srcOrd="1" destOrd="0" parTransId="{20869852-7A85-4D7E-B039-787F85A17A7F}" sibTransId="{145AB4E3-851F-47EF-B400-A4B43ACC75CB}"/>
    <dgm:cxn modelId="{065DED21-A5CB-4660-9DD9-941013A548D3}" type="presOf" srcId="{71BCC32A-B18D-484C-A294-DDE188853576}" destId="{C9FDDBCB-AB38-4BCA-A542-455C3940B682}" srcOrd="0" destOrd="0" presId="urn:microsoft.com/office/officeart/2005/8/layout/vList2"/>
    <dgm:cxn modelId="{44244963-ADF2-4A39-ABAC-EFAFED677188}" type="presOf" srcId="{FA5E28F7-DC7F-4C6F-98DA-C96A2D165212}" destId="{FBD33FE4-CE1D-4FF8-8C82-A6FAD1F0E480}" srcOrd="0" destOrd="0" presId="urn:microsoft.com/office/officeart/2005/8/layout/vList2"/>
    <dgm:cxn modelId="{858EF65D-DCC7-45AC-8285-34A4BFC92855}" type="presOf" srcId="{13B6FD0C-A022-4F91-93BD-9C9DF3BEE4D4}" destId="{7F0FC3B3-9620-4E76-B88B-8FD63BD6E1E9}" srcOrd="0" destOrd="0" presId="urn:microsoft.com/office/officeart/2005/8/layout/vList2"/>
    <dgm:cxn modelId="{CC37E5F2-C848-4512-BC5E-3B79D725F6D1}" srcId="{71BCC32A-B18D-484C-A294-DDE188853576}" destId="{F0C10E67-0755-4ECB-A415-6B1A2E471C83}" srcOrd="0" destOrd="0" parTransId="{2F4FFF0E-DA07-4595-A18B-1EE963454D98}" sibTransId="{635C4502-26C1-4E11-B5ED-5F63A7C220A3}"/>
    <dgm:cxn modelId="{2A647B8F-0BB4-4D78-BC9C-B72F469CB036}" type="presParOf" srcId="{FBD33FE4-CE1D-4FF8-8C82-A6FAD1F0E480}" destId="{D7E12B58-133F-4CFB-A36B-13392F8734C9}" srcOrd="0" destOrd="0" presId="urn:microsoft.com/office/officeart/2005/8/layout/vList2"/>
    <dgm:cxn modelId="{443A9E48-D3F2-49B0-B2FA-BEFBD7825BAE}" type="presParOf" srcId="{FBD33FE4-CE1D-4FF8-8C82-A6FAD1F0E480}" destId="{7F0FC3B3-9620-4E76-B88B-8FD63BD6E1E9}" srcOrd="1" destOrd="0" presId="urn:microsoft.com/office/officeart/2005/8/layout/vList2"/>
    <dgm:cxn modelId="{2514B8A1-1011-4828-90C5-2BED86FA0A3A}" type="presParOf" srcId="{FBD33FE4-CE1D-4FF8-8C82-A6FAD1F0E480}" destId="{C9FDDBCB-AB38-4BCA-A542-455C3940B682}" srcOrd="2" destOrd="0" presId="urn:microsoft.com/office/officeart/2005/8/layout/vList2"/>
    <dgm:cxn modelId="{FF71D817-C7C6-40BD-8C22-437629B1EA2F}" type="presParOf" srcId="{FBD33FE4-CE1D-4FF8-8C82-A6FAD1F0E480}" destId="{545A0715-3A9B-44BA-9AC9-96A4D034156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7706A-FD4E-4747-9675-CD44D9F3547B}" type="datetimeFigureOut">
              <a:rPr lang="fr-FR" smtClean="0"/>
              <a:t>02/02/2016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7988E-FC19-4D04-B538-C9B1A54B696E}" type="slidenum">
              <a:rPr lang="fr-FR" smtClean="0"/>
              <a:t>‹N°›</a:t>
            </a:fld>
            <a:endParaRPr lang="fr-FR"/>
          </a:p>
        </p:txBody>
      </p:sp>
    </p:spTree>
    <p:extLst>
      <p:ext uri="{BB962C8B-B14F-4D97-AF65-F5344CB8AC3E}">
        <p14:creationId xmlns:p14="http://schemas.microsoft.com/office/powerpoint/2010/main" val="2620027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3FD51B7-7C7E-4EC8-BE3E-8A272E9B043C}" type="slidenum">
              <a:rPr lang="en-US" altLang="fr-FR" smtClean="0"/>
              <a:pPr>
                <a:spcBef>
                  <a:spcPct val="0"/>
                </a:spcBef>
              </a:pPr>
              <a:t>21</a:t>
            </a:fld>
            <a:endParaRPr lang="en-US" altLang="fr-FR"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2400" b="1" smtClean="0">
                <a:latin typeface="Arial" panose="020B0604020202020204" pitchFamily="34" charset="0"/>
              </a:rPr>
              <a:t>En résumé, chaque être existant  et chaque chose est composé d’un aspect extérieur visible et d’un aspect intérieur invisible</a:t>
            </a:r>
          </a:p>
        </p:txBody>
      </p:sp>
    </p:spTree>
    <p:extLst>
      <p:ext uri="{BB962C8B-B14F-4D97-AF65-F5344CB8AC3E}">
        <p14:creationId xmlns:p14="http://schemas.microsoft.com/office/powerpoint/2010/main" val="2239669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smtClean="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16F94B0-F4F3-41B2-9AE9-76BA17F66BA7}" type="slidenum">
              <a:rPr lang="en-US" altLang="fr-FR" smtClean="0"/>
              <a:pPr>
                <a:spcBef>
                  <a:spcPct val="0"/>
                </a:spcBef>
              </a:pPr>
              <a:t>24</a:t>
            </a:fld>
            <a:endParaRPr lang="en-US" altLang="fr-FR" smtClean="0"/>
          </a:p>
        </p:txBody>
      </p:sp>
    </p:spTree>
    <p:extLst>
      <p:ext uri="{BB962C8B-B14F-4D97-AF65-F5344CB8AC3E}">
        <p14:creationId xmlns:p14="http://schemas.microsoft.com/office/powerpoint/2010/main" val="4268975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Franklin Gothic Medium" pitchFamily="34" charset="0"/>
                <a:ea typeface="ＭＳ Ｐゴシック" charset="-128"/>
              </a:defRPr>
            </a:lvl1pPr>
            <a:lvl2pPr marL="742950" indent="-285750" eaLnBrk="0" hangingPunct="0">
              <a:defRPr sz="2400">
                <a:solidFill>
                  <a:schemeClr val="tx1"/>
                </a:solidFill>
                <a:latin typeface="Franklin Gothic Medium" pitchFamily="34" charset="0"/>
                <a:ea typeface="ＭＳ Ｐゴシック" charset="-128"/>
              </a:defRPr>
            </a:lvl2pPr>
            <a:lvl3pPr marL="1143000" indent="-228600" eaLnBrk="0" hangingPunct="0">
              <a:defRPr sz="2400">
                <a:solidFill>
                  <a:schemeClr val="tx1"/>
                </a:solidFill>
                <a:latin typeface="Franklin Gothic Medium" pitchFamily="34" charset="0"/>
                <a:ea typeface="ＭＳ Ｐゴシック" charset="-128"/>
              </a:defRPr>
            </a:lvl3pPr>
            <a:lvl4pPr marL="1600200" indent="-228600" eaLnBrk="0" hangingPunct="0">
              <a:defRPr sz="2400">
                <a:solidFill>
                  <a:schemeClr val="tx1"/>
                </a:solidFill>
                <a:latin typeface="Franklin Gothic Medium" pitchFamily="34" charset="0"/>
                <a:ea typeface="ＭＳ Ｐゴシック" charset="-128"/>
              </a:defRPr>
            </a:lvl4pPr>
            <a:lvl5pPr marL="2057400" indent="-228600" eaLnBrk="0" hangingPunct="0">
              <a:defRPr sz="2400">
                <a:solidFill>
                  <a:schemeClr val="tx1"/>
                </a:solidFill>
                <a:latin typeface="Franklin Gothic Medium"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Franklin Gothic Medium"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Franklin Gothic Medium"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Franklin Gothic Medium"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Franklin Gothic Medium" pitchFamily="34" charset="0"/>
                <a:ea typeface="ＭＳ Ｐゴシック" charset="-128"/>
              </a:defRPr>
            </a:lvl9pPr>
          </a:lstStyle>
          <a:p>
            <a:pPr eaLnBrk="1" hangingPunct="1"/>
            <a:fld id="{A18961BD-63C2-4F15-A81C-692E89E60983}" type="slidenum">
              <a:rPr lang="en-US" sz="1200"/>
              <a:pPr eaLnBrk="1" hangingPunct="1"/>
              <a:t>27</a:t>
            </a:fld>
            <a:endParaRPr lang="en-US" sz="12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ea typeface="ＭＳ Ｐゴシック" charset="-128"/>
            </a:endParaRPr>
          </a:p>
        </p:txBody>
      </p:sp>
    </p:spTree>
    <p:extLst>
      <p:ext uri="{BB962C8B-B14F-4D97-AF65-F5344CB8AC3E}">
        <p14:creationId xmlns:p14="http://schemas.microsoft.com/office/powerpoint/2010/main" val="434852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269975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04361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46613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smtClean="0"/>
              <a:t>Modifiez le style du titre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92911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252572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2/2/2016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883462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2/2/2016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036688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56774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8494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43358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3092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776120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962883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2/2/2016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376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2/2/2016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05925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Date Placeholder 4"/>
          <p:cNvSpPr>
            <a:spLocks noGrp="1"/>
          </p:cNvSpPr>
          <p:nvPr>
            <p:ph type="dt" sz="half" idx="10"/>
          </p:nvPr>
        </p:nvSpPr>
        <p:spPr/>
        <p:txBody>
          <a:bodyPr/>
          <a:lstStyle/>
          <a:p>
            <a:fld id="{48A87A34-81AB-432B-8DAE-1953F412C126}" type="datetimeFigureOut">
              <a:rPr lang="en-US" smtClean="0"/>
              <a:t>2/2/2016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349891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436504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2/2/2016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206630912"/>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gif"/><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francenetinfos.com/robert-misrahi-philosophe-de-la-joie-du-bonheur-47401/robert-misrahi-philosophe-de-la-joie-et-du-bonheur/" TargetMode="External"/><Relationship Id="rId2" Type="http://schemas.openxmlformats.org/officeDocument/2006/relationships/image" Target="../media/image15.jpeg"/><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10.xml"/><Relationship Id="rId7" Type="http://schemas.openxmlformats.org/officeDocument/2006/relationships/hyperlink" Target="http://www.wrkinprog.com/wp-content/uploads/2014/01/4generations.jpg" TargetMode="Externa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1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xl6.com/images/articles/premieres/9782863143223.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72236" y="1913841"/>
            <a:ext cx="7047570" cy="805633"/>
          </a:xfrm>
        </p:spPr>
        <p:txBody>
          <a:bodyPr>
            <a:normAutofit fontScale="90000"/>
          </a:bodyPr>
          <a:lstStyle/>
          <a:p>
            <a:r>
              <a:rPr lang="fr-FR" sz="4800" dirty="0" smtClean="0"/>
              <a:t>Être, aimer, créer</a:t>
            </a:r>
            <a:endParaRPr lang="fr-FR" sz="4800" dirty="0"/>
          </a:p>
        </p:txBody>
      </p:sp>
      <p:sp>
        <p:nvSpPr>
          <p:cNvPr id="3" name="Sous-titre 2"/>
          <p:cNvSpPr>
            <a:spLocks noGrp="1"/>
          </p:cNvSpPr>
          <p:nvPr>
            <p:ph type="subTitle" idx="1"/>
          </p:nvPr>
        </p:nvSpPr>
        <p:spPr>
          <a:xfrm>
            <a:off x="390293" y="0"/>
            <a:ext cx="9679258" cy="1159138"/>
          </a:xfrm>
        </p:spPr>
        <p:txBody>
          <a:bodyPr>
            <a:noAutofit/>
          </a:bodyPr>
          <a:lstStyle/>
          <a:p>
            <a:pPr algn="ctr"/>
            <a:r>
              <a:rPr lang="fr-FR" sz="5400" dirty="0" smtClean="0"/>
              <a:t>Les semaines des priorités</a:t>
            </a:r>
            <a:endParaRPr lang="fr-FR" sz="5400" dirty="0"/>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7578" y="1895979"/>
            <a:ext cx="3182767" cy="4502075"/>
          </a:xfrm>
          <a:prstGeom prst="rect">
            <a:avLst/>
          </a:prstGeom>
        </p:spPr>
      </p:pic>
      <p:sp>
        <p:nvSpPr>
          <p:cNvPr id="5" name="Rectangle 4"/>
          <p:cNvSpPr/>
          <p:nvPr/>
        </p:nvSpPr>
        <p:spPr>
          <a:xfrm>
            <a:off x="3572236" y="3022356"/>
            <a:ext cx="7379047" cy="3231654"/>
          </a:xfrm>
          <a:prstGeom prst="rect">
            <a:avLst/>
          </a:prstGeom>
        </p:spPr>
        <p:txBody>
          <a:bodyPr wrap="square">
            <a:spAutoFit/>
          </a:bodyPr>
          <a:lstStyle/>
          <a:p>
            <a:r>
              <a:rPr lang="fr-FR" sz="2400" dirty="0" smtClean="0"/>
              <a:t>Parole Donnée N° 236 – mercredi 13 janvier 2016</a:t>
            </a:r>
          </a:p>
          <a:p>
            <a:endParaRPr lang="fr-FR" sz="2000" dirty="0" smtClean="0"/>
          </a:p>
          <a:p>
            <a:r>
              <a:rPr lang="fr-FR" sz="2000" dirty="0" smtClean="0"/>
              <a:t>L’éducation actuelle met la priorité sur le </a:t>
            </a:r>
            <a:r>
              <a:rPr lang="fr-FR" sz="2000" b="1" dirty="0" smtClean="0"/>
              <a:t>savoir </a:t>
            </a:r>
            <a:r>
              <a:rPr lang="fr-FR" sz="2000" dirty="0" smtClean="0"/>
              <a:t>qui servira plus tard à </a:t>
            </a:r>
            <a:r>
              <a:rPr lang="fr-FR" sz="2000" b="1" dirty="0" smtClean="0"/>
              <a:t>faire </a:t>
            </a:r>
            <a:r>
              <a:rPr lang="fr-FR" sz="2000" dirty="0" smtClean="0"/>
              <a:t>quelque chose dans la vie pour </a:t>
            </a:r>
            <a:r>
              <a:rPr lang="fr-FR" sz="2000" b="1" dirty="0" smtClean="0"/>
              <a:t>avoir</a:t>
            </a:r>
            <a:r>
              <a:rPr lang="fr-FR" sz="2000" dirty="0" smtClean="0"/>
              <a:t> une position et des biens. Mais vient-au monde d’abord pour apprendre et pour travailler ? Tout être humain veut en priorité être une personne épanouie, apprendre à aimer et essayer de créer quelque chose d’original. C’est cela qui donne un sens à notre vie, et ces verbes doivent être des priorités de notre agenda.</a:t>
            </a:r>
            <a:endParaRPr lang="fr-FR" sz="2000" dirty="0">
              <a:latin typeface="Garamond" pitchFamily="18" charset="0"/>
            </a:endParaRPr>
          </a:p>
        </p:txBody>
      </p:sp>
    </p:spTree>
    <p:extLst>
      <p:ext uri="{BB962C8B-B14F-4D97-AF65-F5344CB8AC3E}">
        <p14:creationId xmlns:p14="http://schemas.microsoft.com/office/powerpoint/2010/main" val="2301328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4693920" cy="649705"/>
          </a:xfrm>
        </p:spPr>
        <p:txBody>
          <a:bodyPr/>
          <a:lstStyle/>
          <a:p>
            <a:pPr algn="l"/>
            <a:r>
              <a:rPr lang="fr-FR" dirty="0" smtClean="0"/>
              <a:t>Table 3</a:t>
            </a:r>
            <a:endParaRPr lang="fr-FR" dirty="0"/>
          </a:p>
        </p:txBody>
      </p:sp>
      <p:sp>
        <p:nvSpPr>
          <p:cNvPr id="3" name="Espace réservé du contenu 2"/>
          <p:cNvSpPr>
            <a:spLocks noGrp="1"/>
          </p:cNvSpPr>
          <p:nvPr>
            <p:ph idx="1"/>
          </p:nvPr>
        </p:nvSpPr>
        <p:spPr>
          <a:xfrm>
            <a:off x="0" y="866274"/>
            <a:ext cx="12192000" cy="5991726"/>
          </a:xfrm>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r>
              <a:rPr lang="fr-FR" sz="2400" dirty="0" smtClean="0"/>
              <a:t>Les familles connaissent des problèmes de </a:t>
            </a:r>
            <a:r>
              <a:rPr lang="fr-FR" sz="2400" dirty="0" smtClean="0"/>
              <a:t>structure. Dans le monde moderne, les deux doivent travailler. Difficile de se concentrer uniquement sur le cocon familial. </a:t>
            </a:r>
            <a:r>
              <a:rPr lang="fr-FR" sz="2400" dirty="0" smtClean="0"/>
              <a:t>Le nombre de familles </a:t>
            </a:r>
            <a:r>
              <a:rPr lang="fr-FR" sz="2400" dirty="0" smtClean="0"/>
              <a:t>monoparentales </a:t>
            </a:r>
            <a:r>
              <a:rPr lang="fr-FR" sz="2400" dirty="0" smtClean="0"/>
              <a:t>augmente =&gt; </a:t>
            </a:r>
            <a:r>
              <a:rPr lang="fr-FR" sz="2400" dirty="0" smtClean="0"/>
              <a:t>épanouissement plus difficile. Fragilité de la famille. Divorces nombreux. Eviter le divorce, ne pas céder à la première difficulté. 3/5 à notre table </a:t>
            </a:r>
            <a:r>
              <a:rPr lang="fr-FR" sz="2400" dirty="0" smtClean="0"/>
              <a:t>venaient d’une famille monoparentale, pour diverses raisons). </a:t>
            </a:r>
            <a:endParaRPr lang="fr-FR" sz="2400" dirty="0" smtClean="0"/>
          </a:p>
          <a:p>
            <a:r>
              <a:rPr lang="fr-FR" sz="2400" dirty="0" smtClean="0"/>
              <a:t>Peur de l’engagement conjugal. </a:t>
            </a:r>
            <a:r>
              <a:rPr lang="fr-FR" sz="2400" dirty="0" smtClean="0"/>
              <a:t>Trouver des raisons </a:t>
            </a:r>
            <a:r>
              <a:rPr lang="fr-FR" sz="2400" dirty="0" smtClean="0"/>
              <a:t>de se marier. Les 3 objectifs sont nécessaires. Mariage religieux =&gt; engagement plus fort. </a:t>
            </a:r>
          </a:p>
          <a:p>
            <a:r>
              <a:rPr lang="fr-FR" sz="2400" dirty="0" smtClean="0"/>
              <a:t>« Dieu protège ceux qui s’aiment » (livre allemand). Alain </a:t>
            </a:r>
            <a:r>
              <a:rPr lang="fr-FR" sz="2400" dirty="0" smtClean="0"/>
              <a:t>s’était dit qu’il ne fallait jamais divorcer. Il y a réussi et veut enseigner </a:t>
            </a:r>
            <a:r>
              <a:rPr lang="fr-FR" sz="2400" dirty="0" smtClean="0"/>
              <a:t>les valeurs familiales. </a:t>
            </a:r>
          </a:p>
          <a:p>
            <a:r>
              <a:rPr lang="fr-FR" sz="2400" dirty="0" smtClean="0"/>
              <a:t>Importance de transmettre les valeurs aux enfants. Transmettre les valeurs spirituelles, et la créativité. </a:t>
            </a:r>
          </a:p>
          <a:p>
            <a:r>
              <a:rPr lang="fr-FR" sz="2400" dirty="0" smtClean="0"/>
              <a:t>Partager une même vision (même avec des religions différentes). L’amour est absolument central. Aimer implique de bien communiquer. Moins de préparation au mariage qu’avant. Mariages internationaux : gros défis, notamment parce que la relation avec une paire des grands-parents peut manquer. Garder l’espoir, même dans les situations difficiles. </a:t>
            </a:r>
            <a:endParaRPr lang="fr-FR" sz="2400" dirty="0"/>
          </a:p>
        </p:txBody>
      </p:sp>
    </p:spTree>
    <p:extLst>
      <p:ext uri="{BB962C8B-B14F-4D97-AF65-F5344CB8AC3E}">
        <p14:creationId xmlns:p14="http://schemas.microsoft.com/office/powerpoint/2010/main" val="2279587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1587" y="1333499"/>
            <a:ext cx="10820400" cy="2802467"/>
          </a:xfrm>
        </p:spPr>
        <p:txBody>
          <a:bodyPr>
            <a:normAutofit/>
          </a:bodyPr>
          <a:lstStyle/>
          <a:p>
            <a:r>
              <a:rPr lang="fr-FR" sz="9600" u="sng" dirty="0" smtClean="0"/>
              <a:t>Deuxième partie</a:t>
            </a:r>
            <a:endParaRPr lang="fr-FR" sz="9600" u="sng" dirty="0"/>
          </a:p>
        </p:txBody>
      </p:sp>
      <p:sp>
        <p:nvSpPr>
          <p:cNvPr id="3" name="Espace réservé du contenu 2"/>
          <p:cNvSpPr>
            <a:spLocks noGrp="1"/>
          </p:cNvSpPr>
          <p:nvPr>
            <p:ph type="body" sz="half" idx="2"/>
          </p:nvPr>
        </p:nvSpPr>
        <p:spPr>
          <a:xfrm>
            <a:off x="970679" y="3136899"/>
            <a:ext cx="10130516" cy="999067"/>
          </a:xfrm>
        </p:spPr>
        <p:txBody>
          <a:bodyPr>
            <a:normAutofit/>
          </a:bodyPr>
          <a:lstStyle/>
          <a:p>
            <a:pPr marL="0" indent="0">
              <a:buNone/>
            </a:pPr>
            <a:r>
              <a:rPr lang="fr-FR" sz="2400" dirty="0" smtClean="0"/>
              <a:t>Exposé de Laurent </a:t>
            </a:r>
            <a:r>
              <a:rPr lang="fr-FR" sz="2400" dirty="0" err="1" smtClean="0"/>
              <a:t>Ladouce</a:t>
            </a:r>
            <a:r>
              <a:rPr lang="fr-FR" sz="2400" dirty="0" smtClean="0"/>
              <a:t>, directeur de l’Espace Culture et Paix</a:t>
            </a:r>
          </a:p>
        </p:txBody>
      </p:sp>
    </p:spTree>
    <p:extLst>
      <p:ext uri="{BB962C8B-B14F-4D97-AF65-F5344CB8AC3E}">
        <p14:creationId xmlns:p14="http://schemas.microsoft.com/office/powerpoint/2010/main" val="2344508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35915" y="-10758"/>
            <a:ext cx="9404723" cy="1400530"/>
          </a:xfrm>
        </p:spPr>
        <p:txBody>
          <a:bodyPr/>
          <a:lstStyle/>
          <a:p>
            <a:r>
              <a:rPr lang="fr-FR" sz="8800" dirty="0" smtClean="0"/>
              <a:t>Plan de l’exposé</a:t>
            </a:r>
            <a:endParaRPr lang="fr-FR" sz="8800"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517167761"/>
              </p:ext>
            </p:extLst>
          </p:nvPr>
        </p:nvGraphicFramePr>
        <p:xfrm>
          <a:off x="370867" y="1255363"/>
          <a:ext cx="10818910" cy="5489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9924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6" y="2286001"/>
            <a:ext cx="8825657" cy="2491380"/>
          </a:xfrm>
        </p:spPr>
        <p:txBody>
          <a:bodyPr>
            <a:noAutofit/>
          </a:bodyPr>
          <a:lstStyle/>
          <a:p>
            <a:pPr algn="ctr"/>
            <a:r>
              <a:rPr lang="fr-FR" sz="4800" b="1" dirty="0" smtClean="0">
                <a:effectLst>
                  <a:outerShdw blurRad="38100" dist="38100" dir="2700000" algn="tl">
                    <a:srgbClr val="000000">
                      <a:alpha val="43137"/>
                    </a:srgbClr>
                  </a:outerShdw>
                </a:effectLst>
              </a:rPr>
              <a:t>Trois grandes fonctions du vivant &amp; trois buts prioritaires de notre vie</a:t>
            </a:r>
            <a:endParaRPr lang="fr-FR"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0327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796" y="0"/>
            <a:ext cx="10227672" cy="1400530"/>
          </a:xfrm>
        </p:spPr>
        <p:txBody>
          <a:bodyPr/>
          <a:lstStyle/>
          <a:p>
            <a:r>
              <a:rPr lang="fr-FR" sz="4800" dirty="0" smtClean="0"/>
              <a:t>Propriétés essentielles du vivant</a:t>
            </a:r>
            <a:br>
              <a:rPr lang="fr-FR" sz="4800" dirty="0" smtClean="0"/>
            </a:br>
            <a:r>
              <a:rPr lang="fr-FR" sz="4400" dirty="0" smtClean="0"/>
              <a:t>dictées par le code génétique</a:t>
            </a:r>
            <a:endParaRPr lang="fr-FR" sz="4800" dirty="0"/>
          </a:p>
        </p:txBody>
      </p:sp>
      <p:sp>
        <p:nvSpPr>
          <p:cNvPr id="3" name="Espace réservé du contenu 2"/>
          <p:cNvSpPr>
            <a:spLocks noGrp="1"/>
          </p:cNvSpPr>
          <p:nvPr>
            <p:ph idx="1"/>
          </p:nvPr>
        </p:nvSpPr>
        <p:spPr>
          <a:xfrm>
            <a:off x="326376" y="2871379"/>
            <a:ext cx="7255053" cy="2580041"/>
          </a:xfrm>
        </p:spPr>
        <p:txBody>
          <a:bodyPr>
            <a:normAutofit/>
          </a:bodyPr>
          <a:lstStyle/>
          <a:p>
            <a:r>
              <a:rPr lang="fr-FR" sz="3200" dirty="0" smtClean="0"/>
              <a:t>Autonomie (maturation)</a:t>
            </a:r>
          </a:p>
          <a:p>
            <a:r>
              <a:rPr lang="fr-FR" sz="3200" dirty="0" smtClean="0"/>
              <a:t>Multiplication (reproduction)</a:t>
            </a:r>
          </a:p>
          <a:p>
            <a:r>
              <a:rPr lang="fr-FR" sz="3200" dirty="0" smtClean="0"/>
              <a:t>Comportement (action)</a:t>
            </a:r>
            <a:endParaRPr lang="fr-FR" sz="3200" dirty="0"/>
          </a:p>
        </p:txBody>
      </p:sp>
      <p:sp>
        <p:nvSpPr>
          <p:cNvPr id="4" name="Rectangle à coins arrondis 3"/>
          <p:cNvSpPr/>
          <p:nvPr/>
        </p:nvSpPr>
        <p:spPr>
          <a:xfrm>
            <a:off x="6615953" y="1871831"/>
            <a:ext cx="4475181" cy="424927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fr-FR"/>
              <a:t>« Voici une petite graine. Mettez la dans la terre, il en sortira une grande et belle plante avec des feuilles et des fleurs et une ravissante odeur, puis cinq ou six cents graines d'où sortiront cinq ou six cents plantes. Cette seule petite graine contient pour toujours des générations infinies de plantes semblables avec leurs feuilles, leurs fleurs et leurs parfums. » (Alphonse Karr)</a:t>
            </a:r>
            <a:endParaRPr lang="fr-FR" dirty="0"/>
          </a:p>
        </p:txBody>
      </p:sp>
    </p:spTree>
    <p:extLst>
      <p:ext uri="{BB962C8B-B14F-4D97-AF65-F5344CB8AC3E}">
        <p14:creationId xmlns:p14="http://schemas.microsoft.com/office/powerpoint/2010/main" val="944255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atierevolution.fr/local/cache-vignettes/L500xH375/Photo2_025-74c4d.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57473" y="1523272"/>
            <a:ext cx="5346323" cy="40097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atierevolution.fr/local/cache-vignettes/L400xH375/Singes_Bonobos-1fbed.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8968" y="991893"/>
            <a:ext cx="5137257" cy="4816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209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49"/>
          <p:cNvSpPr>
            <a:spLocks noChangeArrowheads="1"/>
          </p:cNvSpPr>
          <p:nvPr/>
        </p:nvSpPr>
        <p:spPr bwMode="auto">
          <a:xfrm>
            <a:off x="4878241" y="3628597"/>
            <a:ext cx="4559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anose="020B0604020202020204" pitchFamily="34" charset="0"/>
              </a:rPr>
              <a:t/>
            </a:r>
            <a:br>
              <a:rPr kumimoji="0" lang="fr-FR" altLang="fr-FR" sz="1800" b="0" i="0" u="none" strike="noStrike" cap="none" normalizeH="0" baseline="0" smtClean="0">
                <a:ln>
                  <a:noFill/>
                </a:ln>
                <a:solidFill>
                  <a:schemeClr val="tx1"/>
                </a:solidFill>
                <a:effectLst/>
                <a:latin typeface="Arial" panose="020B0604020202020204" pitchFamily="34" charset="0"/>
              </a:rPr>
            </a:b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2828672136"/>
              </p:ext>
            </p:extLst>
          </p:nvPr>
        </p:nvGraphicFramePr>
        <p:xfrm>
          <a:off x="236669" y="710004"/>
          <a:ext cx="11682804" cy="2485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Espace réservé du contenu 6"/>
          <p:cNvGraphicFramePr>
            <a:graphicFrameLocks/>
          </p:cNvGraphicFramePr>
          <p:nvPr>
            <p:extLst>
              <p:ext uri="{D42A27DB-BD31-4B8C-83A1-F6EECF244321}">
                <p14:modId xmlns:p14="http://schemas.microsoft.com/office/powerpoint/2010/main" val="1020188704"/>
              </p:ext>
            </p:extLst>
          </p:nvPr>
        </p:nvGraphicFramePr>
        <p:xfrm>
          <a:off x="333487" y="4062171"/>
          <a:ext cx="11585986" cy="25672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Rectangle 1"/>
          <p:cNvSpPr/>
          <p:nvPr/>
        </p:nvSpPr>
        <p:spPr>
          <a:xfrm>
            <a:off x="2642789" y="71368"/>
            <a:ext cx="6762031" cy="523220"/>
          </a:xfrm>
          <a:prstGeom prst="rect">
            <a:avLst/>
          </a:prstGeom>
        </p:spPr>
        <p:txBody>
          <a:bodyPr wrap="square">
            <a:spAutoFit/>
          </a:bodyPr>
          <a:lstStyle/>
          <a:p>
            <a:pPr algn="ctr"/>
            <a:r>
              <a:rPr lang="fr-FR" sz="2800" b="1" dirty="0" smtClean="0">
                <a:effectLst>
                  <a:outerShdw blurRad="38100" dist="38100" dir="2700000" algn="tl">
                    <a:srgbClr val="000000">
                      <a:alpha val="43137"/>
                    </a:srgbClr>
                  </a:outerShdw>
                </a:effectLst>
              </a:rPr>
              <a:t>Trois grandes fonctions du vivant</a:t>
            </a:r>
            <a:endParaRPr lang="fr-FR" sz="2800" b="1" dirty="0">
              <a:effectLst>
                <a:outerShdw blurRad="38100" dist="38100" dir="2700000" algn="tl">
                  <a:srgbClr val="000000">
                    <a:alpha val="43137"/>
                  </a:srgbClr>
                </a:outerShdw>
              </a:effectLst>
            </a:endParaRPr>
          </a:p>
        </p:txBody>
      </p:sp>
      <p:sp>
        <p:nvSpPr>
          <p:cNvPr id="6" name="Rectangle 5"/>
          <p:cNvSpPr/>
          <p:nvPr/>
        </p:nvSpPr>
        <p:spPr>
          <a:xfrm>
            <a:off x="2273968" y="3397764"/>
            <a:ext cx="7387390" cy="523220"/>
          </a:xfrm>
          <a:prstGeom prst="rect">
            <a:avLst/>
          </a:prstGeom>
        </p:spPr>
        <p:txBody>
          <a:bodyPr wrap="square">
            <a:spAutoFit/>
          </a:bodyPr>
          <a:lstStyle/>
          <a:p>
            <a:pPr algn="ctr"/>
            <a:r>
              <a:rPr lang="fr-FR" sz="2800" b="1" dirty="0" smtClean="0">
                <a:effectLst>
                  <a:outerShdw blurRad="38100" dist="38100" dir="2700000" algn="tl">
                    <a:srgbClr val="000000">
                      <a:alpha val="43137"/>
                    </a:srgbClr>
                  </a:outerShdw>
                </a:effectLst>
              </a:rPr>
              <a:t>Trois buts prioritaires de l’être humain</a:t>
            </a:r>
            <a:endParaRPr lang="fr-FR"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229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graphicEl>
                                              <a:dgm id="{5887BAE0-F238-4B25-834E-94E2752C1599}"/>
                                            </p:graphicEl>
                                          </p:spTgt>
                                        </p:tgtEl>
                                        <p:attrNameLst>
                                          <p:attrName>style.visibility</p:attrName>
                                        </p:attrNameLst>
                                      </p:cBhvr>
                                      <p:to>
                                        <p:strVal val="visible"/>
                                      </p:to>
                                    </p:set>
                                    <p:anim calcmode="lin" valueType="num">
                                      <p:cBhvr>
                                        <p:cTn id="7" dur="1000" fill="hold"/>
                                        <p:tgtEl>
                                          <p:spTgt spid="7">
                                            <p:graphicEl>
                                              <a:dgm id="{5887BAE0-F238-4B25-834E-94E2752C1599}"/>
                                            </p:graphicEl>
                                          </p:spTgt>
                                        </p:tgtEl>
                                        <p:attrNameLst>
                                          <p:attrName>ppt_w</p:attrName>
                                        </p:attrNameLst>
                                      </p:cBhvr>
                                      <p:tavLst>
                                        <p:tav tm="0">
                                          <p:val>
                                            <p:fltVal val="0"/>
                                          </p:val>
                                        </p:tav>
                                        <p:tav tm="100000">
                                          <p:val>
                                            <p:strVal val="#ppt_w"/>
                                          </p:val>
                                        </p:tav>
                                      </p:tavLst>
                                    </p:anim>
                                    <p:anim calcmode="lin" valueType="num">
                                      <p:cBhvr>
                                        <p:cTn id="8" dur="1000" fill="hold"/>
                                        <p:tgtEl>
                                          <p:spTgt spid="7">
                                            <p:graphicEl>
                                              <a:dgm id="{5887BAE0-F238-4B25-834E-94E2752C1599}"/>
                                            </p:graphicEl>
                                          </p:spTgt>
                                        </p:tgtEl>
                                        <p:attrNameLst>
                                          <p:attrName>ppt_h</p:attrName>
                                        </p:attrNameLst>
                                      </p:cBhvr>
                                      <p:tavLst>
                                        <p:tav tm="0">
                                          <p:val>
                                            <p:fltVal val="0"/>
                                          </p:val>
                                        </p:tav>
                                        <p:tav tm="100000">
                                          <p:val>
                                            <p:strVal val="#ppt_h"/>
                                          </p:val>
                                        </p:tav>
                                      </p:tavLst>
                                    </p:anim>
                                    <p:anim calcmode="lin" valueType="num">
                                      <p:cBhvr>
                                        <p:cTn id="9" dur="1000" fill="hold"/>
                                        <p:tgtEl>
                                          <p:spTgt spid="7">
                                            <p:graphicEl>
                                              <a:dgm id="{5887BAE0-F238-4B25-834E-94E2752C1599}"/>
                                            </p:graphicEl>
                                          </p:spTgt>
                                        </p:tgtEl>
                                        <p:attrNameLst>
                                          <p:attrName>style.rotation</p:attrName>
                                        </p:attrNameLst>
                                      </p:cBhvr>
                                      <p:tavLst>
                                        <p:tav tm="0">
                                          <p:val>
                                            <p:fltVal val="90"/>
                                          </p:val>
                                        </p:tav>
                                        <p:tav tm="100000">
                                          <p:val>
                                            <p:fltVal val="0"/>
                                          </p:val>
                                        </p:tav>
                                      </p:tavLst>
                                    </p:anim>
                                    <p:animEffect transition="in" filter="fade">
                                      <p:cBhvr>
                                        <p:cTn id="10" dur="1000"/>
                                        <p:tgtEl>
                                          <p:spTgt spid="7">
                                            <p:graphicEl>
                                              <a:dgm id="{5887BAE0-F238-4B25-834E-94E2752C1599}"/>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graphicEl>
                                              <a:dgm id="{38419016-B249-4892-B33D-D3D430DF4E9C}"/>
                                            </p:graphicEl>
                                          </p:spTgt>
                                        </p:tgtEl>
                                        <p:attrNameLst>
                                          <p:attrName>style.visibility</p:attrName>
                                        </p:attrNameLst>
                                      </p:cBhvr>
                                      <p:to>
                                        <p:strVal val="visible"/>
                                      </p:to>
                                    </p:set>
                                    <p:anim calcmode="lin" valueType="num">
                                      <p:cBhvr>
                                        <p:cTn id="15" dur="1000" fill="hold"/>
                                        <p:tgtEl>
                                          <p:spTgt spid="7">
                                            <p:graphicEl>
                                              <a:dgm id="{38419016-B249-4892-B33D-D3D430DF4E9C}"/>
                                            </p:graphicEl>
                                          </p:spTgt>
                                        </p:tgtEl>
                                        <p:attrNameLst>
                                          <p:attrName>ppt_w</p:attrName>
                                        </p:attrNameLst>
                                      </p:cBhvr>
                                      <p:tavLst>
                                        <p:tav tm="0">
                                          <p:val>
                                            <p:fltVal val="0"/>
                                          </p:val>
                                        </p:tav>
                                        <p:tav tm="100000">
                                          <p:val>
                                            <p:strVal val="#ppt_w"/>
                                          </p:val>
                                        </p:tav>
                                      </p:tavLst>
                                    </p:anim>
                                    <p:anim calcmode="lin" valueType="num">
                                      <p:cBhvr>
                                        <p:cTn id="16" dur="1000" fill="hold"/>
                                        <p:tgtEl>
                                          <p:spTgt spid="7">
                                            <p:graphicEl>
                                              <a:dgm id="{38419016-B249-4892-B33D-D3D430DF4E9C}"/>
                                            </p:graphicEl>
                                          </p:spTgt>
                                        </p:tgtEl>
                                        <p:attrNameLst>
                                          <p:attrName>ppt_h</p:attrName>
                                        </p:attrNameLst>
                                      </p:cBhvr>
                                      <p:tavLst>
                                        <p:tav tm="0">
                                          <p:val>
                                            <p:fltVal val="0"/>
                                          </p:val>
                                        </p:tav>
                                        <p:tav tm="100000">
                                          <p:val>
                                            <p:strVal val="#ppt_h"/>
                                          </p:val>
                                        </p:tav>
                                      </p:tavLst>
                                    </p:anim>
                                    <p:anim calcmode="lin" valueType="num">
                                      <p:cBhvr>
                                        <p:cTn id="17" dur="1000" fill="hold"/>
                                        <p:tgtEl>
                                          <p:spTgt spid="7">
                                            <p:graphicEl>
                                              <a:dgm id="{38419016-B249-4892-B33D-D3D430DF4E9C}"/>
                                            </p:graphicEl>
                                          </p:spTgt>
                                        </p:tgtEl>
                                        <p:attrNameLst>
                                          <p:attrName>style.rotation</p:attrName>
                                        </p:attrNameLst>
                                      </p:cBhvr>
                                      <p:tavLst>
                                        <p:tav tm="0">
                                          <p:val>
                                            <p:fltVal val="90"/>
                                          </p:val>
                                        </p:tav>
                                        <p:tav tm="100000">
                                          <p:val>
                                            <p:fltVal val="0"/>
                                          </p:val>
                                        </p:tav>
                                      </p:tavLst>
                                    </p:anim>
                                    <p:animEffect transition="in" filter="fade">
                                      <p:cBhvr>
                                        <p:cTn id="18" dur="1000"/>
                                        <p:tgtEl>
                                          <p:spTgt spid="7">
                                            <p:graphicEl>
                                              <a:dgm id="{38419016-B249-4892-B33D-D3D430DF4E9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graphicEl>
                                              <a:dgm id="{26CB9D25-B21D-488A-AD79-DAA5E3CEDEEA}"/>
                                            </p:graphicEl>
                                          </p:spTgt>
                                        </p:tgtEl>
                                        <p:attrNameLst>
                                          <p:attrName>style.visibility</p:attrName>
                                        </p:attrNameLst>
                                      </p:cBhvr>
                                      <p:to>
                                        <p:strVal val="visible"/>
                                      </p:to>
                                    </p:set>
                                    <p:anim calcmode="lin" valueType="num">
                                      <p:cBhvr>
                                        <p:cTn id="23" dur="1000" fill="hold"/>
                                        <p:tgtEl>
                                          <p:spTgt spid="7">
                                            <p:graphicEl>
                                              <a:dgm id="{26CB9D25-B21D-488A-AD79-DAA5E3CEDEEA}"/>
                                            </p:graphicEl>
                                          </p:spTgt>
                                        </p:tgtEl>
                                        <p:attrNameLst>
                                          <p:attrName>ppt_w</p:attrName>
                                        </p:attrNameLst>
                                      </p:cBhvr>
                                      <p:tavLst>
                                        <p:tav tm="0">
                                          <p:val>
                                            <p:fltVal val="0"/>
                                          </p:val>
                                        </p:tav>
                                        <p:tav tm="100000">
                                          <p:val>
                                            <p:strVal val="#ppt_w"/>
                                          </p:val>
                                        </p:tav>
                                      </p:tavLst>
                                    </p:anim>
                                    <p:anim calcmode="lin" valueType="num">
                                      <p:cBhvr>
                                        <p:cTn id="24" dur="1000" fill="hold"/>
                                        <p:tgtEl>
                                          <p:spTgt spid="7">
                                            <p:graphicEl>
                                              <a:dgm id="{26CB9D25-B21D-488A-AD79-DAA5E3CEDEEA}"/>
                                            </p:graphicEl>
                                          </p:spTgt>
                                        </p:tgtEl>
                                        <p:attrNameLst>
                                          <p:attrName>ppt_h</p:attrName>
                                        </p:attrNameLst>
                                      </p:cBhvr>
                                      <p:tavLst>
                                        <p:tav tm="0">
                                          <p:val>
                                            <p:fltVal val="0"/>
                                          </p:val>
                                        </p:tav>
                                        <p:tav tm="100000">
                                          <p:val>
                                            <p:strVal val="#ppt_h"/>
                                          </p:val>
                                        </p:tav>
                                      </p:tavLst>
                                    </p:anim>
                                    <p:anim calcmode="lin" valueType="num">
                                      <p:cBhvr>
                                        <p:cTn id="25" dur="1000" fill="hold"/>
                                        <p:tgtEl>
                                          <p:spTgt spid="7">
                                            <p:graphicEl>
                                              <a:dgm id="{26CB9D25-B21D-488A-AD79-DAA5E3CEDEEA}"/>
                                            </p:graphicEl>
                                          </p:spTgt>
                                        </p:tgtEl>
                                        <p:attrNameLst>
                                          <p:attrName>style.rotation</p:attrName>
                                        </p:attrNameLst>
                                      </p:cBhvr>
                                      <p:tavLst>
                                        <p:tav tm="0">
                                          <p:val>
                                            <p:fltVal val="90"/>
                                          </p:val>
                                        </p:tav>
                                        <p:tav tm="100000">
                                          <p:val>
                                            <p:fltVal val="0"/>
                                          </p:val>
                                        </p:tav>
                                      </p:tavLst>
                                    </p:anim>
                                    <p:animEffect transition="in" filter="fade">
                                      <p:cBhvr>
                                        <p:cTn id="26" dur="1000"/>
                                        <p:tgtEl>
                                          <p:spTgt spid="7">
                                            <p:graphicEl>
                                              <a:dgm id="{26CB9D25-B21D-488A-AD79-DAA5E3CEDEEA}"/>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graphicEl>
                                              <a:dgm id="{89B6433B-52B0-4BA8-95A0-BEA036D2013C}"/>
                                            </p:graphicEl>
                                          </p:spTgt>
                                        </p:tgtEl>
                                        <p:attrNameLst>
                                          <p:attrName>style.visibility</p:attrName>
                                        </p:attrNameLst>
                                      </p:cBhvr>
                                      <p:to>
                                        <p:strVal val="visible"/>
                                      </p:to>
                                    </p:set>
                                    <p:anim calcmode="lin" valueType="num">
                                      <p:cBhvr>
                                        <p:cTn id="31" dur="1000" fill="hold"/>
                                        <p:tgtEl>
                                          <p:spTgt spid="7">
                                            <p:graphicEl>
                                              <a:dgm id="{89B6433B-52B0-4BA8-95A0-BEA036D2013C}"/>
                                            </p:graphicEl>
                                          </p:spTgt>
                                        </p:tgtEl>
                                        <p:attrNameLst>
                                          <p:attrName>ppt_w</p:attrName>
                                        </p:attrNameLst>
                                      </p:cBhvr>
                                      <p:tavLst>
                                        <p:tav tm="0">
                                          <p:val>
                                            <p:fltVal val="0"/>
                                          </p:val>
                                        </p:tav>
                                        <p:tav tm="100000">
                                          <p:val>
                                            <p:strVal val="#ppt_w"/>
                                          </p:val>
                                        </p:tav>
                                      </p:tavLst>
                                    </p:anim>
                                    <p:anim calcmode="lin" valueType="num">
                                      <p:cBhvr>
                                        <p:cTn id="32" dur="1000" fill="hold"/>
                                        <p:tgtEl>
                                          <p:spTgt spid="7">
                                            <p:graphicEl>
                                              <a:dgm id="{89B6433B-52B0-4BA8-95A0-BEA036D2013C}"/>
                                            </p:graphicEl>
                                          </p:spTgt>
                                        </p:tgtEl>
                                        <p:attrNameLst>
                                          <p:attrName>ppt_h</p:attrName>
                                        </p:attrNameLst>
                                      </p:cBhvr>
                                      <p:tavLst>
                                        <p:tav tm="0">
                                          <p:val>
                                            <p:fltVal val="0"/>
                                          </p:val>
                                        </p:tav>
                                        <p:tav tm="100000">
                                          <p:val>
                                            <p:strVal val="#ppt_h"/>
                                          </p:val>
                                        </p:tav>
                                      </p:tavLst>
                                    </p:anim>
                                    <p:anim calcmode="lin" valueType="num">
                                      <p:cBhvr>
                                        <p:cTn id="33" dur="1000" fill="hold"/>
                                        <p:tgtEl>
                                          <p:spTgt spid="7">
                                            <p:graphicEl>
                                              <a:dgm id="{89B6433B-52B0-4BA8-95A0-BEA036D2013C}"/>
                                            </p:graphicEl>
                                          </p:spTgt>
                                        </p:tgtEl>
                                        <p:attrNameLst>
                                          <p:attrName>style.rotation</p:attrName>
                                        </p:attrNameLst>
                                      </p:cBhvr>
                                      <p:tavLst>
                                        <p:tav tm="0">
                                          <p:val>
                                            <p:fltVal val="90"/>
                                          </p:val>
                                        </p:tav>
                                        <p:tav tm="100000">
                                          <p:val>
                                            <p:fltVal val="0"/>
                                          </p:val>
                                        </p:tav>
                                      </p:tavLst>
                                    </p:anim>
                                    <p:animEffect transition="in" filter="fade">
                                      <p:cBhvr>
                                        <p:cTn id="34" dur="1000"/>
                                        <p:tgtEl>
                                          <p:spTgt spid="7">
                                            <p:graphicEl>
                                              <a:dgm id="{89B6433B-52B0-4BA8-95A0-BEA036D2013C}"/>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7">
                                            <p:graphicEl>
                                              <a:dgm id="{8569BC7B-2919-4F56-A66A-26D33D3529F6}"/>
                                            </p:graphicEl>
                                          </p:spTgt>
                                        </p:tgtEl>
                                        <p:attrNameLst>
                                          <p:attrName>style.visibility</p:attrName>
                                        </p:attrNameLst>
                                      </p:cBhvr>
                                      <p:to>
                                        <p:strVal val="visible"/>
                                      </p:to>
                                    </p:set>
                                    <p:anim calcmode="lin" valueType="num">
                                      <p:cBhvr>
                                        <p:cTn id="39" dur="1000" fill="hold"/>
                                        <p:tgtEl>
                                          <p:spTgt spid="7">
                                            <p:graphicEl>
                                              <a:dgm id="{8569BC7B-2919-4F56-A66A-26D33D3529F6}"/>
                                            </p:graphicEl>
                                          </p:spTgt>
                                        </p:tgtEl>
                                        <p:attrNameLst>
                                          <p:attrName>ppt_w</p:attrName>
                                        </p:attrNameLst>
                                      </p:cBhvr>
                                      <p:tavLst>
                                        <p:tav tm="0">
                                          <p:val>
                                            <p:fltVal val="0"/>
                                          </p:val>
                                        </p:tav>
                                        <p:tav tm="100000">
                                          <p:val>
                                            <p:strVal val="#ppt_w"/>
                                          </p:val>
                                        </p:tav>
                                      </p:tavLst>
                                    </p:anim>
                                    <p:anim calcmode="lin" valueType="num">
                                      <p:cBhvr>
                                        <p:cTn id="40" dur="1000" fill="hold"/>
                                        <p:tgtEl>
                                          <p:spTgt spid="7">
                                            <p:graphicEl>
                                              <a:dgm id="{8569BC7B-2919-4F56-A66A-26D33D3529F6}"/>
                                            </p:graphicEl>
                                          </p:spTgt>
                                        </p:tgtEl>
                                        <p:attrNameLst>
                                          <p:attrName>ppt_h</p:attrName>
                                        </p:attrNameLst>
                                      </p:cBhvr>
                                      <p:tavLst>
                                        <p:tav tm="0">
                                          <p:val>
                                            <p:fltVal val="0"/>
                                          </p:val>
                                        </p:tav>
                                        <p:tav tm="100000">
                                          <p:val>
                                            <p:strVal val="#ppt_h"/>
                                          </p:val>
                                        </p:tav>
                                      </p:tavLst>
                                    </p:anim>
                                    <p:anim calcmode="lin" valueType="num">
                                      <p:cBhvr>
                                        <p:cTn id="41" dur="1000" fill="hold"/>
                                        <p:tgtEl>
                                          <p:spTgt spid="7">
                                            <p:graphicEl>
                                              <a:dgm id="{8569BC7B-2919-4F56-A66A-26D33D3529F6}"/>
                                            </p:graphicEl>
                                          </p:spTgt>
                                        </p:tgtEl>
                                        <p:attrNameLst>
                                          <p:attrName>style.rotation</p:attrName>
                                        </p:attrNameLst>
                                      </p:cBhvr>
                                      <p:tavLst>
                                        <p:tav tm="0">
                                          <p:val>
                                            <p:fltVal val="90"/>
                                          </p:val>
                                        </p:tav>
                                        <p:tav tm="100000">
                                          <p:val>
                                            <p:fltVal val="0"/>
                                          </p:val>
                                        </p:tav>
                                      </p:tavLst>
                                    </p:anim>
                                    <p:animEffect transition="in" filter="fade">
                                      <p:cBhvr>
                                        <p:cTn id="42" dur="1000"/>
                                        <p:tgtEl>
                                          <p:spTgt spid="7">
                                            <p:graphicEl>
                                              <a:dgm id="{8569BC7B-2919-4F56-A66A-26D33D3529F6}"/>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7">
                                            <p:graphicEl>
                                              <a:dgm id="{497CD9E4-8548-4E1D-9507-F9E7283D7929}"/>
                                            </p:graphicEl>
                                          </p:spTgt>
                                        </p:tgtEl>
                                        <p:attrNameLst>
                                          <p:attrName>style.visibility</p:attrName>
                                        </p:attrNameLst>
                                      </p:cBhvr>
                                      <p:to>
                                        <p:strVal val="visible"/>
                                      </p:to>
                                    </p:set>
                                    <p:anim calcmode="lin" valueType="num">
                                      <p:cBhvr>
                                        <p:cTn id="47" dur="1000" fill="hold"/>
                                        <p:tgtEl>
                                          <p:spTgt spid="7">
                                            <p:graphicEl>
                                              <a:dgm id="{497CD9E4-8548-4E1D-9507-F9E7283D7929}"/>
                                            </p:graphicEl>
                                          </p:spTgt>
                                        </p:tgtEl>
                                        <p:attrNameLst>
                                          <p:attrName>ppt_w</p:attrName>
                                        </p:attrNameLst>
                                      </p:cBhvr>
                                      <p:tavLst>
                                        <p:tav tm="0">
                                          <p:val>
                                            <p:fltVal val="0"/>
                                          </p:val>
                                        </p:tav>
                                        <p:tav tm="100000">
                                          <p:val>
                                            <p:strVal val="#ppt_w"/>
                                          </p:val>
                                        </p:tav>
                                      </p:tavLst>
                                    </p:anim>
                                    <p:anim calcmode="lin" valueType="num">
                                      <p:cBhvr>
                                        <p:cTn id="48" dur="1000" fill="hold"/>
                                        <p:tgtEl>
                                          <p:spTgt spid="7">
                                            <p:graphicEl>
                                              <a:dgm id="{497CD9E4-8548-4E1D-9507-F9E7283D7929}"/>
                                            </p:graphicEl>
                                          </p:spTgt>
                                        </p:tgtEl>
                                        <p:attrNameLst>
                                          <p:attrName>ppt_h</p:attrName>
                                        </p:attrNameLst>
                                      </p:cBhvr>
                                      <p:tavLst>
                                        <p:tav tm="0">
                                          <p:val>
                                            <p:fltVal val="0"/>
                                          </p:val>
                                        </p:tav>
                                        <p:tav tm="100000">
                                          <p:val>
                                            <p:strVal val="#ppt_h"/>
                                          </p:val>
                                        </p:tav>
                                      </p:tavLst>
                                    </p:anim>
                                    <p:anim calcmode="lin" valueType="num">
                                      <p:cBhvr>
                                        <p:cTn id="49" dur="1000" fill="hold"/>
                                        <p:tgtEl>
                                          <p:spTgt spid="7">
                                            <p:graphicEl>
                                              <a:dgm id="{497CD9E4-8548-4E1D-9507-F9E7283D7929}"/>
                                            </p:graphicEl>
                                          </p:spTgt>
                                        </p:tgtEl>
                                        <p:attrNameLst>
                                          <p:attrName>style.rotation</p:attrName>
                                        </p:attrNameLst>
                                      </p:cBhvr>
                                      <p:tavLst>
                                        <p:tav tm="0">
                                          <p:val>
                                            <p:fltVal val="90"/>
                                          </p:val>
                                        </p:tav>
                                        <p:tav tm="100000">
                                          <p:val>
                                            <p:fltVal val="0"/>
                                          </p:val>
                                        </p:tav>
                                      </p:tavLst>
                                    </p:anim>
                                    <p:animEffect transition="in" filter="fade">
                                      <p:cBhvr>
                                        <p:cTn id="50" dur="1000"/>
                                        <p:tgtEl>
                                          <p:spTgt spid="7">
                                            <p:graphicEl>
                                              <a:dgm id="{497CD9E4-8548-4E1D-9507-F9E7283D7929}"/>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7">
                                            <p:graphicEl>
                                              <a:dgm id="{3BC0B4B5-A47B-44EB-99FA-A6FB2B31A141}"/>
                                            </p:graphicEl>
                                          </p:spTgt>
                                        </p:tgtEl>
                                        <p:attrNameLst>
                                          <p:attrName>style.visibility</p:attrName>
                                        </p:attrNameLst>
                                      </p:cBhvr>
                                      <p:to>
                                        <p:strVal val="visible"/>
                                      </p:to>
                                    </p:set>
                                    <p:anim calcmode="lin" valueType="num">
                                      <p:cBhvr>
                                        <p:cTn id="55" dur="1000" fill="hold"/>
                                        <p:tgtEl>
                                          <p:spTgt spid="7">
                                            <p:graphicEl>
                                              <a:dgm id="{3BC0B4B5-A47B-44EB-99FA-A6FB2B31A141}"/>
                                            </p:graphicEl>
                                          </p:spTgt>
                                        </p:tgtEl>
                                        <p:attrNameLst>
                                          <p:attrName>ppt_w</p:attrName>
                                        </p:attrNameLst>
                                      </p:cBhvr>
                                      <p:tavLst>
                                        <p:tav tm="0">
                                          <p:val>
                                            <p:fltVal val="0"/>
                                          </p:val>
                                        </p:tav>
                                        <p:tav tm="100000">
                                          <p:val>
                                            <p:strVal val="#ppt_w"/>
                                          </p:val>
                                        </p:tav>
                                      </p:tavLst>
                                    </p:anim>
                                    <p:anim calcmode="lin" valueType="num">
                                      <p:cBhvr>
                                        <p:cTn id="56" dur="1000" fill="hold"/>
                                        <p:tgtEl>
                                          <p:spTgt spid="7">
                                            <p:graphicEl>
                                              <a:dgm id="{3BC0B4B5-A47B-44EB-99FA-A6FB2B31A141}"/>
                                            </p:graphicEl>
                                          </p:spTgt>
                                        </p:tgtEl>
                                        <p:attrNameLst>
                                          <p:attrName>ppt_h</p:attrName>
                                        </p:attrNameLst>
                                      </p:cBhvr>
                                      <p:tavLst>
                                        <p:tav tm="0">
                                          <p:val>
                                            <p:fltVal val="0"/>
                                          </p:val>
                                        </p:tav>
                                        <p:tav tm="100000">
                                          <p:val>
                                            <p:strVal val="#ppt_h"/>
                                          </p:val>
                                        </p:tav>
                                      </p:tavLst>
                                    </p:anim>
                                    <p:anim calcmode="lin" valueType="num">
                                      <p:cBhvr>
                                        <p:cTn id="57" dur="1000" fill="hold"/>
                                        <p:tgtEl>
                                          <p:spTgt spid="7">
                                            <p:graphicEl>
                                              <a:dgm id="{3BC0B4B5-A47B-44EB-99FA-A6FB2B31A141}"/>
                                            </p:graphicEl>
                                          </p:spTgt>
                                        </p:tgtEl>
                                        <p:attrNameLst>
                                          <p:attrName>style.rotation</p:attrName>
                                        </p:attrNameLst>
                                      </p:cBhvr>
                                      <p:tavLst>
                                        <p:tav tm="0">
                                          <p:val>
                                            <p:fltVal val="90"/>
                                          </p:val>
                                        </p:tav>
                                        <p:tav tm="100000">
                                          <p:val>
                                            <p:fltVal val="0"/>
                                          </p:val>
                                        </p:tav>
                                      </p:tavLst>
                                    </p:anim>
                                    <p:animEffect transition="in" filter="fade">
                                      <p:cBhvr>
                                        <p:cTn id="58" dur="1000"/>
                                        <p:tgtEl>
                                          <p:spTgt spid="7">
                                            <p:graphicEl>
                                              <a:dgm id="{3BC0B4B5-A47B-44EB-99FA-A6FB2B31A141}"/>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7">
                                            <p:graphicEl>
                                              <a:dgm id="{D5C4B14A-D7F0-4AED-AA7F-067A75C32FC4}"/>
                                            </p:graphicEl>
                                          </p:spTgt>
                                        </p:tgtEl>
                                        <p:attrNameLst>
                                          <p:attrName>style.visibility</p:attrName>
                                        </p:attrNameLst>
                                      </p:cBhvr>
                                      <p:to>
                                        <p:strVal val="visible"/>
                                      </p:to>
                                    </p:set>
                                    <p:anim calcmode="lin" valueType="num">
                                      <p:cBhvr>
                                        <p:cTn id="63" dur="1000" fill="hold"/>
                                        <p:tgtEl>
                                          <p:spTgt spid="7">
                                            <p:graphicEl>
                                              <a:dgm id="{D5C4B14A-D7F0-4AED-AA7F-067A75C32FC4}"/>
                                            </p:graphicEl>
                                          </p:spTgt>
                                        </p:tgtEl>
                                        <p:attrNameLst>
                                          <p:attrName>ppt_w</p:attrName>
                                        </p:attrNameLst>
                                      </p:cBhvr>
                                      <p:tavLst>
                                        <p:tav tm="0">
                                          <p:val>
                                            <p:fltVal val="0"/>
                                          </p:val>
                                        </p:tav>
                                        <p:tav tm="100000">
                                          <p:val>
                                            <p:strVal val="#ppt_w"/>
                                          </p:val>
                                        </p:tav>
                                      </p:tavLst>
                                    </p:anim>
                                    <p:anim calcmode="lin" valueType="num">
                                      <p:cBhvr>
                                        <p:cTn id="64" dur="1000" fill="hold"/>
                                        <p:tgtEl>
                                          <p:spTgt spid="7">
                                            <p:graphicEl>
                                              <a:dgm id="{D5C4B14A-D7F0-4AED-AA7F-067A75C32FC4}"/>
                                            </p:graphicEl>
                                          </p:spTgt>
                                        </p:tgtEl>
                                        <p:attrNameLst>
                                          <p:attrName>ppt_h</p:attrName>
                                        </p:attrNameLst>
                                      </p:cBhvr>
                                      <p:tavLst>
                                        <p:tav tm="0">
                                          <p:val>
                                            <p:fltVal val="0"/>
                                          </p:val>
                                        </p:tav>
                                        <p:tav tm="100000">
                                          <p:val>
                                            <p:strVal val="#ppt_h"/>
                                          </p:val>
                                        </p:tav>
                                      </p:tavLst>
                                    </p:anim>
                                    <p:anim calcmode="lin" valueType="num">
                                      <p:cBhvr>
                                        <p:cTn id="65" dur="1000" fill="hold"/>
                                        <p:tgtEl>
                                          <p:spTgt spid="7">
                                            <p:graphicEl>
                                              <a:dgm id="{D5C4B14A-D7F0-4AED-AA7F-067A75C32FC4}"/>
                                            </p:graphicEl>
                                          </p:spTgt>
                                        </p:tgtEl>
                                        <p:attrNameLst>
                                          <p:attrName>style.rotation</p:attrName>
                                        </p:attrNameLst>
                                      </p:cBhvr>
                                      <p:tavLst>
                                        <p:tav tm="0">
                                          <p:val>
                                            <p:fltVal val="90"/>
                                          </p:val>
                                        </p:tav>
                                        <p:tav tm="100000">
                                          <p:val>
                                            <p:fltVal val="0"/>
                                          </p:val>
                                        </p:tav>
                                      </p:tavLst>
                                    </p:anim>
                                    <p:animEffect transition="in" filter="fade">
                                      <p:cBhvr>
                                        <p:cTn id="66" dur="1000"/>
                                        <p:tgtEl>
                                          <p:spTgt spid="7">
                                            <p:graphicEl>
                                              <a:dgm id="{D5C4B14A-D7F0-4AED-AA7F-067A75C32FC4}"/>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7">
                                            <p:graphicEl>
                                              <a:dgm id="{070C9182-75DA-42F7-B365-B030664B122F}"/>
                                            </p:graphicEl>
                                          </p:spTgt>
                                        </p:tgtEl>
                                        <p:attrNameLst>
                                          <p:attrName>style.visibility</p:attrName>
                                        </p:attrNameLst>
                                      </p:cBhvr>
                                      <p:to>
                                        <p:strVal val="visible"/>
                                      </p:to>
                                    </p:set>
                                    <p:anim calcmode="lin" valueType="num">
                                      <p:cBhvr>
                                        <p:cTn id="71" dur="1000" fill="hold"/>
                                        <p:tgtEl>
                                          <p:spTgt spid="7">
                                            <p:graphicEl>
                                              <a:dgm id="{070C9182-75DA-42F7-B365-B030664B122F}"/>
                                            </p:graphicEl>
                                          </p:spTgt>
                                        </p:tgtEl>
                                        <p:attrNameLst>
                                          <p:attrName>ppt_w</p:attrName>
                                        </p:attrNameLst>
                                      </p:cBhvr>
                                      <p:tavLst>
                                        <p:tav tm="0">
                                          <p:val>
                                            <p:fltVal val="0"/>
                                          </p:val>
                                        </p:tav>
                                        <p:tav tm="100000">
                                          <p:val>
                                            <p:strVal val="#ppt_w"/>
                                          </p:val>
                                        </p:tav>
                                      </p:tavLst>
                                    </p:anim>
                                    <p:anim calcmode="lin" valueType="num">
                                      <p:cBhvr>
                                        <p:cTn id="72" dur="1000" fill="hold"/>
                                        <p:tgtEl>
                                          <p:spTgt spid="7">
                                            <p:graphicEl>
                                              <a:dgm id="{070C9182-75DA-42F7-B365-B030664B122F}"/>
                                            </p:graphicEl>
                                          </p:spTgt>
                                        </p:tgtEl>
                                        <p:attrNameLst>
                                          <p:attrName>ppt_h</p:attrName>
                                        </p:attrNameLst>
                                      </p:cBhvr>
                                      <p:tavLst>
                                        <p:tav tm="0">
                                          <p:val>
                                            <p:fltVal val="0"/>
                                          </p:val>
                                        </p:tav>
                                        <p:tav tm="100000">
                                          <p:val>
                                            <p:strVal val="#ppt_h"/>
                                          </p:val>
                                        </p:tav>
                                      </p:tavLst>
                                    </p:anim>
                                    <p:anim calcmode="lin" valueType="num">
                                      <p:cBhvr>
                                        <p:cTn id="73" dur="1000" fill="hold"/>
                                        <p:tgtEl>
                                          <p:spTgt spid="7">
                                            <p:graphicEl>
                                              <a:dgm id="{070C9182-75DA-42F7-B365-B030664B122F}"/>
                                            </p:graphicEl>
                                          </p:spTgt>
                                        </p:tgtEl>
                                        <p:attrNameLst>
                                          <p:attrName>style.rotation</p:attrName>
                                        </p:attrNameLst>
                                      </p:cBhvr>
                                      <p:tavLst>
                                        <p:tav tm="0">
                                          <p:val>
                                            <p:fltVal val="90"/>
                                          </p:val>
                                        </p:tav>
                                        <p:tav tm="100000">
                                          <p:val>
                                            <p:fltVal val="0"/>
                                          </p:val>
                                        </p:tav>
                                      </p:tavLst>
                                    </p:anim>
                                    <p:animEffect transition="in" filter="fade">
                                      <p:cBhvr>
                                        <p:cTn id="74" dur="1000"/>
                                        <p:tgtEl>
                                          <p:spTgt spid="7">
                                            <p:graphicEl>
                                              <a:dgm id="{070C9182-75DA-42F7-B365-B030664B122F}"/>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1000"/>
                                        <p:tgtEl>
                                          <p:spTgt spid="6"/>
                                        </p:tgtEl>
                                      </p:cBhvr>
                                    </p:animEffect>
                                    <p:anim calcmode="lin" valueType="num">
                                      <p:cBhvr>
                                        <p:cTn id="80" dur="1000" fill="hold"/>
                                        <p:tgtEl>
                                          <p:spTgt spid="6"/>
                                        </p:tgtEl>
                                        <p:attrNameLst>
                                          <p:attrName>ppt_x</p:attrName>
                                        </p:attrNameLst>
                                      </p:cBhvr>
                                      <p:tavLst>
                                        <p:tav tm="0">
                                          <p:val>
                                            <p:strVal val="#ppt_x"/>
                                          </p:val>
                                        </p:tav>
                                        <p:tav tm="100000">
                                          <p:val>
                                            <p:strVal val="#ppt_x"/>
                                          </p:val>
                                        </p:tav>
                                      </p:tavLst>
                                    </p:anim>
                                    <p:anim calcmode="lin" valueType="num">
                                      <p:cBhvr>
                                        <p:cTn id="8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fade">
                                      <p:cBhvr>
                                        <p:cTn id="86" dur="1000"/>
                                        <p:tgtEl>
                                          <p:spTgt spid="4"/>
                                        </p:tgtEl>
                                      </p:cBhvr>
                                    </p:animEffect>
                                    <p:anim calcmode="lin" valueType="num">
                                      <p:cBhvr>
                                        <p:cTn id="87" dur="1000" fill="hold"/>
                                        <p:tgtEl>
                                          <p:spTgt spid="4"/>
                                        </p:tgtEl>
                                        <p:attrNameLst>
                                          <p:attrName>ppt_x</p:attrName>
                                        </p:attrNameLst>
                                      </p:cBhvr>
                                      <p:tavLst>
                                        <p:tav tm="0">
                                          <p:val>
                                            <p:strVal val="#ppt_x"/>
                                          </p:val>
                                        </p:tav>
                                        <p:tav tm="100000">
                                          <p:val>
                                            <p:strVal val="#ppt_x"/>
                                          </p:val>
                                        </p:tav>
                                      </p:tavLst>
                                    </p:anim>
                                    <p:anim calcmode="lin" valueType="num">
                                      <p:cBhvr>
                                        <p:cTn id="8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Graphic spid="4" grpId="0">
        <p:bldAsOne/>
      </p:bldGraphic>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6"/>
          <p:cNvGraphicFramePr>
            <a:graphicFrameLocks/>
          </p:cNvGraphicFramePr>
          <p:nvPr>
            <p:extLst>
              <p:ext uri="{D42A27DB-BD31-4B8C-83A1-F6EECF244321}">
                <p14:modId xmlns:p14="http://schemas.microsoft.com/office/powerpoint/2010/main" val="991164356"/>
              </p:ext>
            </p:extLst>
          </p:nvPr>
        </p:nvGraphicFramePr>
        <p:xfrm>
          <a:off x="387275" y="232012"/>
          <a:ext cx="11585986" cy="2006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Espace réservé du contenu 12"/>
          <p:cNvGraphicFramePr>
            <a:graphicFrameLocks noGrp="1"/>
          </p:cNvGraphicFramePr>
          <p:nvPr>
            <p:ph sz="half" idx="2"/>
            <p:extLst>
              <p:ext uri="{D42A27DB-BD31-4B8C-83A1-F6EECF244321}">
                <p14:modId xmlns:p14="http://schemas.microsoft.com/office/powerpoint/2010/main" val="3668031543"/>
              </p:ext>
            </p:extLst>
          </p:nvPr>
        </p:nvGraphicFramePr>
        <p:xfrm>
          <a:off x="387275" y="2497540"/>
          <a:ext cx="11585986" cy="40521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0038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graphicEl>
                                              <a:dgm id="{E2C7DDD9-C6C7-4119-A102-326C3C5A36D0}"/>
                                            </p:graphicEl>
                                          </p:spTgt>
                                        </p:tgtEl>
                                        <p:attrNameLst>
                                          <p:attrName>style.visibility</p:attrName>
                                        </p:attrNameLst>
                                      </p:cBhvr>
                                      <p:to>
                                        <p:strVal val="visible"/>
                                      </p:to>
                                    </p:set>
                                    <p:anim calcmode="lin" valueType="num">
                                      <p:cBhvr>
                                        <p:cTn id="7" dur="500" fill="hold"/>
                                        <p:tgtEl>
                                          <p:spTgt spid="13">
                                            <p:graphicEl>
                                              <a:dgm id="{E2C7DDD9-C6C7-4119-A102-326C3C5A36D0}"/>
                                            </p:graphicEl>
                                          </p:spTgt>
                                        </p:tgtEl>
                                        <p:attrNameLst>
                                          <p:attrName>ppt_w</p:attrName>
                                        </p:attrNameLst>
                                      </p:cBhvr>
                                      <p:tavLst>
                                        <p:tav tm="0">
                                          <p:val>
                                            <p:fltVal val="0"/>
                                          </p:val>
                                        </p:tav>
                                        <p:tav tm="100000">
                                          <p:val>
                                            <p:strVal val="#ppt_w"/>
                                          </p:val>
                                        </p:tav>
                                      </p:tavLst>
                                    </p:anim>
                                    <p:anim calcmode="lin" valueType="num">
                                      <p:cBhvr>
                                        <p:cTn id="8" dur="500" fill="hold"/>
                                        <p:tgtEl>
                                          <p:spTgt spid="13">
                                            <p:graphicEl>
                                              <a:dgm id="{E2C7DDD9-C6C7-4119-A102-326C3C5A36D0}"/>
                                            </p:graphicEl>
                                          </p:spTgt>
                                        </p:tgtEl>
                                        <p:attrNameLst>
                                          <p:attrName>ppt_h</p:attrName>
                                        </p:attrNameLst>
                                      </p:cBhvr>
                                      <p:tavLst>
                                        <p:tav tm="0">
                                          <p:val>
                                            <p:fltVal val="0"/>
                                          </p:val>
                                        </p:tav>
                                        <p:tav tm="100000">
                                          <p:val>
                                            <p:strVal val="#ppt_h"/>
                                          </p:val>
                                        </p:tav>
                                      </p:tavLst>
                                    </p:anim>
                                    <p:animEffect transition="in" filter="fade">
                                      <p:cBhvr>
                                        <p:cTn id="9" dur="500"/>
                                        <p:tgtEl>
                                          <p:spTgt spid="13">
                                            <p:graphicEl>
                                              <a:dgm id="{E2C7DDD9-C6C7-4119-A102-326C3C5A36D0}"/>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graphicEl>
                                              <a:dgm id="{FE53B1AD-94B5-4DDD-8887-FC3A684861F7}"/>
                                            </p:graphicEl>
                                          </p:spTgt>
                                        </p:tgtEl>
                                        <p:attrNameLst>
                                          <p:attrName>style.visibility</p:attrName>
                                        </p:attrNameLst>
                                      </p:cBhvr>
                                      <p:to>
                                        <p:strVal val="visible"/>
                                      </p:to>
                                    </p:set>
                                    <p:anim calcmode="lin" valueType="num">
                                      <p:cBhvr>
                                        <p:cTn id="14" dur="500" fill="hold"/>
                                        <p:tgtEl>
                                          <p:spTgt spid="13">
                                            <p:graphicEl>
                                              <a:dgm id="{FE53B1AD-94B5-4DDD-8887-FC3A684861F7}"/>
                                            </p:graphicEl>
                                          </p:spTgt>
                                        </p:tgtEl>
                                        <p:attrNameLst>
                                          <p:attrName>ppt_w</p:attrName>
                                        </p:attrNameLst>
                                      </p:cBhvr>
                                      <p:tavLst>
                                        <p:tav tm="0">
                                          <p:val>
                                            <p:fltVal val="0"/>
                                          </p:val>
                                        </p:tav>
                                        <p:tav tm="100000">
                                          <p:val>
                                            <p:strVal val="#ppt_w"/>
                                          </p:val>
                                        </p:tav>
                                      </p:tavLst>
                                    </p:anim>
                                    <p:anim calcmode="lin" valueType="num">
                                      <p:cBhvr>
                                        <p:cTn id="15" dur="500" fill="hold"/>
                                        <p:tgtEl>
                                          <p:spTgt spid="13">
                                            <p:graphicEl>
                                              <a:dgm id="{FE53B1AD-94B5-4DDD-8887-FC3A684861F7}"/>
                                            </p:graphicEl>
                                          </p:spTgt>
                                        </p:tgtEl>
                                        <p:attrNameLst>
                                          <p:attrName>ppt_h</p:attrName>
                                        </p:attrNameLst>
                                      </p:cBhvr>
                                      <p:tavLst>
                                        <p:tav tm="0">
                                          <p:val>
                                            <p:fltVal val="0"/>
                                          </p:val>
                                        </p:tav>
                                        <p:tav tm="100000">
                                          <p:val>
                                            <p:strVal val="#ppt_h"/>
                                          </p:val>
                                        </p:tav>
                                      </p:tavLst>
                                    </p:anim>
                                    <p:animEffect transition="in" filter="fade">
                                      <p:cBhvr>
                                        <p:cTn id="16" dur="500"/>
                                        <p:tgtEl>
                                          <p:spTgt spid="13">
                                            <p:graphicEl>
                                              <a:dgm id="{FE53B1AD-94B5-4DDD-8887-FC3A684861F7}"/>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graphicEl>
                                              <a:dgm id="{4CA93225-601C-4AB6-9D4D-0B7377769EF4}"/>
                                            </p:graphicEl>
                                          </p:spTgt>
                                        </p:tgtEl>
                                        <p:attrNameLst>
                                          <p:attrName>style.visibility</p:attrName>
                                        </p:attrNameLst>
                                      </p:cBhvr>
                                      <p:to>
                                        <p:strVal val="visible"/>
                                      </p:to>
                                    </p:set>
                                    <p:anim calcmode="lin" valueType="num">
                                      <p:cBhvr>
                                        <p:cTn id="21" dur="500" fill="hold"/>
                                        <p:tgtEl>
                                          <p:spTgt spid="13">
                                            <p:graphicEl>
                                              <a:dgm id="{4CA93225-601C-4AB6-9D4D-0B7377769EF4}"/>
                                            </p:graphicEl>
                                          </p:spTgt>
                                        </p:tgtEl>
                                        <p:attrNameLst>
                                          <p:attrName>ppt_w</p:attrName>
                                        </p:attrNameLst>
                                      </p:cBhvr>
                                      <p:tavLst>
                                        <p:tav tm="0">
                                          <p:val>
                                            <p:fltVal val="0"/>
                                          </p:val>
                                        </p:tav>
                                        <p:tav tm="100000">
                                          <p:val>
                                            <p:strVal val="#ppt_w"/>
                                          </p:val>
                                        </p:tav>
                                      </p:tavLst>
                                    </p:anim>
                                    <p:anim calcmode="lin" valueType="num">
                                      <p:cBhvr>
                                        <p:cTn id="22" dur="500" fill="hold"/>
                                        <p:tgtEl>
                                          <p:spTgt spid="13">
                                            <p:graphicEl>
                                              <a:dgm id="{4CA93225-601C-4AB6-9D4D-0B7377769EF4}"/>
                                            </p:graphicEl>
                                          </p:spTgt>
                                        </p:tgtEl>
                                        <p:attrNameLst>
                                          <p:attrName>ppt_h</p:attrName>
                                        </p:attrNameLst>
                                      </p:cBhvr>
                                      <p:tavLst>
                                        <p:tav tm="0">
                                          <p:val>
                                            <p:fltVal val="0"/>
                                          </p:val>
                                        </p:tav>
                                        <p:tav tm="100000">
                                          <p:val>
                                            <p:strVal val="#ppt_h"/>
                                          </p:val>
                                        </p:tav>
                                      </p:tavLst>
                                    </p:anim>
                                    <p:animEffect transition="in" filter="fade">
                                      <p:cBhvr>
                                        <p:cTn id="23" dur="500"/>
                                        <p:tgtEl>
                                          <p:spTgt spid="13">
                                            <p:graphicEl>
                                              <a:dgm id="{4CA93225-601C-4AB6-9D4D-0B7377769EF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graphicEl>
                                              <a:dgm id="{0CCFF093-631D-44FD-B315-B119F814767D}"/>
                                            </p:graphicEl>
                                          </p:spTgt>
                                        </p:tgtEl>
                                        <p:attrNameLst>
                                          <p:attrName>style.visibility</p:attrName>
                                        </p:attrNameLst>
                                      </p:cBhvr>
                                      <p:to>
                                        <p:strVal val="visible"/>
                                      </p:to>
                                    </p:set>
                                    <p:anim calcmode="lin" valueType="num">
                                      <p:cBhvr>
                                        <p:cTn id="28" dur="500" fill="hold"/>
                                        <p:tgtEl>
                                          <p:spTgt spid="13">
                                            <p:graphicEl>
                                              <a:dgm id="{0CCFF093-631D-44FD-B315-B119F814767D}"/>
                                            </p:graphicEl>
                                          </p:spTgt>
                                        </p:tgtEl>
                                        <p:attrNameLst>
                                          <p:attrName>ppt_w</p:attrName>
                                        </p:attrNameLst>
                                      </p:cBhvr>
                                      <p:tavLst>
                                        <p:tav tm="0">
                                          <p:val>
                                            <p:fltVal val="0"/>
                                          </p:val>
                                        </p:tav>
                                        <p:tav tm="100000">
                                          <p:val>
                                            <p:strVal val="#ppt_w"/>
                                          </p:val>
                                        </p:tav>
                                      </p:tavLst>
                                    </p:anim>
                                    <p:anim calcmode="lin" valueType="num">
                                      <p:cBhvr>
                                        <p:cTn id="29" dur="500" fill="hold"/>
                                        <p:tgtEl>
                                          <p:spTgt spid="13">
                                            <p:graphicEl>
                                              <a:dgm id="{0CCFF093-631D-44FD-B315-B119F814767D}"/>
                                            </p:graphicEl>
                                          </p:spTgt>
                                        </p:tgtEl>
                                        <p:attrNameLst>
                                          <p:attrName>ppt_h</p:attrName>
                                        </p:attrNameLst>
                                      </p:cBhvr>
                                      <p:tavLst>
                                        <p:tav tm="0">
                                          <p:val>
                                            <p:fltVal val="0"/>
                                          </p:val>
                                        </p:tav>
                                        <p:tav tm="100000">
                                          <p:val>
                                            <p:strVal val="#ppt_h"/>
                                          </p:val>
                                        </p:tav>
                                      </p:tavLst>
                                    </p:anim>
                                    <p:animEffect transition="in" filter="fade">
                                      <p:cBhvr>
                                        <p:cTn id="30" dur="500"/>
                                        <p:tgtEl>
                                          <p:spTgt spid="13">
                                            <p:graphicEl>
                                              <a:dgm id="{0CCFF093-631D-44FD-B315-B119F814767D}"/>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graphicEl>
                                              <a:dgm id="{EA5BB831-7EBE-4AF5-9BC8-B4D949CF3B9E}"/>
                                            </p:graphicEl>
                                          </p:spTgt>
                                        </p:tgtEl>
                                        <p:attrNameLst>
                                          <p:attrName>style.visibility</p:attrName>
                                        </p:attrNameLst>
                                      </p:cBhvr>
                                      <p:to>
                                        <p:strVal val="visible"/>
                                      </p:to>
                                    </p:set>
                                    <p:anim calcmode="lin" valueType="num">
                                      <p:cBhvr>
                                        <p:cTn id="35" dur="500" fill="hold"/>
                                        <p:tgtEl>
                                          <p:spTgt spid="13">
                                            <p:graphicEl>
                                              <a:dgm id="{EA5BB831-7EBE-4AF5-9BC8-B4D949CF3B9E}"/>
                                            </p:graphicEl>
                                          </p:spTgt>
                                        </p:tgtEl>
                                        <p:attrNameLst>
                                          <p:attrName>ppt_w</p:attrName>
                                        </p:attrNameLst>
                                      </p:cBhvr>
                                      <p:tavLst>
                                        <p:tav tm="0">
                                          <p:val>
                                            <p:fltVal val="0"/>
                                          </p:val>
                                        </p:tav>
                                        <p:tav tm="100000">
                                          <p:val>
                                            <p:strVal val="#ppt_w"/>
                                          </p:val>
                                        </p:tav>
                                      </p:tavLst>
                                    </p:anim>
                                    <p:anim calcmode="lin" valueType="num">
                                      <p:cBhvr>
                                        <p:cTn id="36" dur="500" fill="hold"/>
                                        <p:tgtEl>
                                          <p:spTgt spid="13">
                                            <p:graphicEl>
                                              <a:dgm id="{EA5BB831-7EBE-4AF5-9BC8-B4D949CF3B9E}"/>
                                            </p:graphicEl>
                                          </p:spTgt>
                                        </p:tgtEl>
                                        <p:attrNameLst>
                                          <p:attrName>ppt_h</p:attrName>
                                        </p:attrNameLst>
                                      </p:cBhvr>
                                      <p:tavLst>
                                        <p:tav tm="0">
                                          <p:val>
                                            <p:fltVal val="0"/>
                                          </p:val>
                                        </p:tav>
                                        <p:tav tm="100000">
                                          <p:val>
                                            <p:strVal val="#ppt_h"/>
                                          </p:val>
                                        </p:tav>
                                      </p:tavLst>
                                    </p:anim>
                                    <p:animEffect transition="in" filter="fade">
                                      <p:cBhvr>
                                        <p:cTn id="37" dur="500"/>
                                        <p:tgtEl>
                                          <p:spTgt spid="13">
                                            <p:graphicEl>
                                              <a:dgm id="{EA5BB831-7EBE-4AF5-9BC8-B4D949CF3B9E}"/>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graphicEl>
                                              <a:dgm id="{9DF3004B-1EB0-4A99-A17A-843793234B76}"/>
                                            </p:graphicEl>
                                          </p:spTgt>
                                        </p:tgtEl>
                                        <p:attrNameLst>
                                          <p:attrName>style.visibility</p:attrName>
                                        </p:attrNameLst>
                                      </p:cBhvr>
                                      <p:to>
                                        <p:strVal val="visible"/>
                                      </p:to>
                                    </p:set>
                                    <p:anim calcmode="lin" valueType="num">
                                      <p:cBhvr>
                                        <p:cTn id="42" dur="500" fill="hold"/>
                                        <p:tgtEl>
                                          <p:spTgt spid="13">
                                            <p:graphicEl>
                                              <a:dgm id="{9DF3004B-1EB0-4A99-A17A-843793234B76}"/>
                                            </p:graphicEl>
                                          </p:spTgt>
                                        </p:tgtEl>
                                        <p:attrNameLst>
                                          <p:attrName>ppt_w</p:attrName>
                                        </p:attrNameLst>
                                      </p:cBhvr>
                                      <p:tavLst>
                                        <p:tav tm="0">
                                          <p:val>
                                            <p:fltVal val="0"/>
                                          </p:val>
                                        </p:tav>
                                        <p:tav tm="100000">
                                          <p:val>
                                            <p:strVal val="#ppt_w"/>
                                          </p:val>
                                        </p:tav>
                                      </p:tavLst>
                                    </p:anim>
                                    <p:anim calcmode="lin" valueType="num">
                                      <p:cBhvr>
                                        <p:cTn id="43" dur="500" fill="hold"/>
                                        <p:tgtEl>
                                          <p:spTgt spid="13">
                                            <p:graphicEl>
                                              <a:dgm id="{9DF3004B-1EB0-4A99-A17A-843793234B76}"/>
                                            </p:graphicEl>
                                          </p:spTgt>
                                        </p:tgtEl>
                                        <p:attrNameLst>
                                          <p:attrName>ppt_h</p:attrName>
                                        </p:attrNameLst>
                                      </p:cBhvr>
                                      <p:tavLst>
                                        <p:tav tm="0">
                                          <p:val>
                                            <p:fltVal val="0"/>
                                          </p:val>
                                        </p:tav>
                                        <p:tav tm="100000">
                                          <p:val>
                                            <p:strVal val="#ppt_h"/>
                                          </p:val>
                                        </p:tav>
                                      </p:tavLst>
                                    </p:anim>
                                    <p:animEffect transition="in" filter="fade">
                                      <p:cBhvr>
                                        <p:cTn id="44" dur="500"/>
                                        <p:tgtEl>
                                          <p:spTgt spid="13">
                                            <p:graphicEl>
                                              <a:dgm id="{9DF3004B-1EB0-4A99-A17A-843793234B76}"/>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3">
                                            <p:graphicEl>
                                              <a:dgm id="{377EAC1D-9340-4068-B786-6529FCA3B1F4}"/>
                                            </p:graphicEl>
                                          </p:spTgt>
                                        </p:tgtEl>
                                        <p:attrNameLst>
                                          <p:attrName>style.visibility</p:attrName>
                                        </p:attrNameLst>
                                      </p:cBhvr>
                                      <p:to>
                                        <p:strVal val="visible"/>
                                      </p:to>
                                    </p:set>
                                    <p:anim calcmode="lin" valueType="num">
                                      <p:cBhvr>
                                        <p:cTn id="49" dur="500" fill="hold"/>
                                        <p:tgtEl>
                                          <p:spTgt spid="13">
                                            <p:graphicEl>
                                              <a:dgm id="{377EAC1D-9340-4068-B786-6529FCA3B1F4}"/>
                                            </p:graphicEl>
                                          </p:spTgt>
                                        </p:tgtEl>
                                        <p:attrNameLst>
                                          <p:attrName>ppt_w</p:attrName>
                                        </p:attrNameLst>
                                      </p:cBhvr>
                                      <p:tavLst>
                                        <p:tav tm="0">
                                          <p:val>
                                            <p:fltVal val="0"/>
                                          </p:val>
                                        </p:tav>
                                        <p:tav tm="100000">
                                          <p:val>
                                            <p:strVal val="#ppt_w"/>
                                          </p:val>
                                        </p:tav>
                                      </p:tavLst>
                                    </p:anim>
                                    <p:anim calcmode="lin" valueType="num">
                                      <p:cBhvr>
                                        <p:cTn id="50" dur="500" fill="hold"/>
                                        <p:tgtEl>
                                          <p:spTgt spid="13">
                                            <p:graphicEl>
                                              <a:dgm id="{377EAC1D-9340-4068-B786-6529FCA3B1F4}"/>
                                            </p:graphicEl>
                                          </p:spTgt>
                                        </p:tgtEl>
                                        <p:attrNameLst>
                                          <p:attrName>ppt_h</p:attrName>
                                        </p:attrNameLst>
                                      </p:cBhvr>
                                      <p:tavLst>
                                        <p:tav tm="0">
                                          <p:val>
                                            <p:fltVal val="0"/>
                                          </p:val>
                                        </p:tav>
                                        <p:tav tm="100000">
                                          <p:val>
                                            <p:strVal val="#ppt_h"/>
                                          </p:val>
                                        </p:tav>
                                      </p:tavLst>
                                    </p:anim>
                                    <p:animEffect transition="in" filter="fade">
                                      <p:cBhvr>
                                        <p:cTn id="51" dur="500"/>
                                        <p:tgtEl>
                                          <p:spTgt spid="13">
                                            <p:graphicEl>
                                              <a:dgm id="{377EAC1D-9340-4068-B786-6529FCA3B1F4}"/>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graphicEl>
                                              <a:dgm id="{553DF9CC-ECFE-4113-9FD1-58D23021A7EE}"/>
                                            </p:graphicEl>
                                          </p:spTgt>
                                        </p:tgtEl>
                                        <p:attrNameLst>
                                          <p:attrName>style.visibility</p:attrName>
                                        </p:attrNameLst>
                                      </p:cBhvr>
                                      <p:to>
                                        <p:strVal val="visible"/>
                                      </p:to>
                                    </p:set>
                                    <p:anim calcmode="lin" valueType="num">
                                      <p:cBhvr>
                                        <p:cTn id="56" dur="500" fill="hold"/>
                                        <p:tgtEl>
                                          <p:spTgt spid="13">
                                            <p:graphicEl>
                                              <a:dgm id="{553DF9CC-ECFE-4113-9FD1-58D23021A7EE}"/>
                                            </p:graphicEl>
                                          </p:spTgt>
                                        </p:tgtEl>
                                        <p:attrNameLst>
                                          <p:attrName>ppt_w</p:attrName>
                                        </p:attrNameLst>
                                      </p:cBhvr>
                                      <p:tavLst>
                                        <p:tav tm="0">
                                          <p:val>
                                            <p:fltVal val="0"/>
                                          </p:val>
                                        </p:tav>
                                        <p:tav tm="100000">
                                          <p:val>
                                            <p:strVal val="#ppt_w"/>
                                          </p:val>
                                        </p:tav>
                                      </p:tavLst>
                                    </p:anim>
                                    <p:anim calcmode="lin" valueType="num">
                                      <p:cBhvr>
                                        <p:cTn id="57" dur="500" fill="hold"/>
                                        <p:tgtEl>
                                          <p:spTgt spid="13">
                                            <p:graphicEl>
                                              <a:dgm id="{553DF9CC-ECFE-4113-9FD1-58D23021A7EE}"/>
                                            </p:graphicEl>
                                          </p:spTgt>
                                        </p:tgtEl>
                                        <p:attrNameLst>
                                          <p:attrName>ppt_h</p:attrName>
                                        </p:attrNameLst>
                                      </p:cBhvr>
                                      <p:tavLst>
                                        <p:tav tm="0">
                                          <p:val>
                                            <p:fltVal val="0"/>
                                          </p:val>
                                        </p:tav>
                                        <p:tav tm="100000">
                                          <p:val>
                                            <p:strVal val="#ppt_h"/>
                                          </p:val>
                                        </p:tav>
                                      </p:tavLst>
                                    </p:anim>
                                    <p:animEffect transition="in" filter="fade">
                                      <p:cBhvr>
                                        <p:cTn id="58" dur="500"/>
                                        <p:tgtEl>
                                          <p:spTgt spid="13">
                                            <p:graphicEl>
                                              <a:dgm id="{553DF9CC-ECFE-4113-9FD1-58D23021A7EE}"/>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3">
                                            <p:graphicEl>
                                              <a:dgm id="{CADA339D-C08B-4F65-B357-FAE35E2728B6}"/>
                                            </p:graphicEl>
                                          </p:spTgt>
                                        </p:tgtEl>
                                        <p:attrNameLst>
                                          <p:attrName>style.visibility</p:attrName>
                                        </p:attrNameLst>
                                      </p:cBhvr>
                                      <p:to>
                                        <p:strVal val="visible"/>
                                      </p:to>
                                    </p:set>
                                    <p:anim calcmode="lin" valueType="num">
                                      <p:cBhvr>
                                        <p:cTn id="63" dur="500" fill="hold"/>
                                        <p:tgtEl>
                                          <p:spTgt spid="13">
                                            <p:graphicEl>
                                              <a:dgm id="{CADA339D-C08B-4F65-B357-FAE35E2728B6}"/>
                                            </p:graphicEl>
                                          </p:spTgt>
                                        </p:tgtEl>
                                        <p:attrNameLst>
                                          <p:attrName>ppt_w</p:attrName>
                                        </p:attrNameLst>
                                      </p:cBhvr>
                                      <p:tavLst>
                                        <p:tav tm="0">
                                          <p:val>
                                            <p:fltVal val="0"/>
                                          </p:val>
                                        </p:tav>
                                        <p:tav tm="100000">
                                          <p:val>
                                            <p:strVal val="#ppt_w"/>
                                          </p:val>
                                        </p:tav>
                                      </p:tavLst>
                                    </p:anim>
                                    <p:anim calcmode="lin" valueType="num">
                                      <p:cBhvr>
                                        <p:cTn id="64" dur="500" fill="hold"/>
                                        <p:tgtEl>
                                          <p:spTgt spid="13">
                                            <p:graphicEl>
                                              <a:dgm id="{CADA339D-C08B-4F65-B357-FAE35E2728B6}"/>
                                            </p:graphicEl>
                                          </p:spTgt>
                                        </p:tgtEl>
                                        <p:attrNameLst>
                                          <p:attrName>ppt_h</p:attrName>
                                        </p:attrNameLst>
                                      </p:cBhvr>
                                      <p:tavLst>
                                        <p:tav tm="0">
                                          <p:val>
                                            <p:fltVal val="0"/>
                                          </p:val>
                                        </p:tav>
                                        <p:tav tm="100000">
                                          <p:val>
                                            <p:strVal val="#ppt_h"/>
                                          </p:val>
                                        </p:tav>
                                      </p:tavLst>
                                    </p:anim>
                                    <p:animEffect transition="in" filter="fade">
                                      <p:cBhvr>
                                        <p:cTn id="65" dur="500"/>
                                        <p:tgtEl>
                                          <p:spTgt spid="13">
                                            <p:graphicEl>
                                              <a:dgm id="{CADA339D-C08B-4F65-B357-FAE35E2728B6}"/>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3">
                                            <p:graphicEl>
                                              <a:dgm id="{5F33F6F7-D9C6-4919-98ED-ADE978888101}"/>
                                            </p:graphicEl>
                                          </p:spTgt>
                                        </p:tgtEl>
                                        <p:attrNameLst>
                                          <p:attrName>style.visibility</p:attrName>
                                        </p:attrNameLst>
                                      </p:cBhvr>
                                      <p:to>
                                        <p:strVal val="visible"/>
                                      </p:to>
                                    </p:set>
                                    <p:anim calcmode="lin" valueType="num">
                                      <p:cBhvr>
                                        <p:cTn id="70" dur="500" fill="hold"/>
                                        <p:tgtEl>
                                          <p:spTgt spid="13">
                                            <p:graphicEl>
                                              <a:dgm id="{5F33F6F7-D9C6-4919-98ED-ADE978888101}"/>
                                            </p:graphicEl>
                                          </p:spTgt>
                                        </p:tgtEl>
                                        <p:attrNameLst>
                                          <p:attrName>ppt_w</p:attrName>
                                        </p:attrNameLst>
                                      </p:cBhvr>
                                      <p:tavLst>
                                        <p:tav tm="0">
                                          <p:val>
                                            <p:fltVal val="0"/>
                                          </p:val>
                                        </p:tav>
                                        <p:tav tm="100000">
                                          <p:val>
                                            <p:strVal val="#ppt_w"/>
                                          </p:val>
                                        </p:tav>
                                      </p:tavLst>
                                    </p:anim>
                                    <p:anim calcmode="lin" valueType="num">
                                      <p:cBhvr>
                                        <p:cTn id="71" dur="500" fill="hold"/>
                                        <p:tgtEl>
                                          <p:spTgt spid="13">
                                            <p:graphicEl>
                                              <a:dgm id="{5F33F6F7-D9C6-4919-98ED-ADE978888101}"/>
                                            </p:graphicEl>
                                          </p:spTgt>
                                        </p:tgtEl>
                                        <p:attrNameLst>
                                          <p:attrName>ppt_h</p:attrName>
                                        </p:attrNameLst>
                                      </p:cBhvr>
                                      <p:tavLst>
                                        <p:tav tm="0">
                                          <p:val>
                                            <p:fltVal val="0"/>
                                          </p:val>
                                        </p:tav>
                                        <p:tav tm="100000">
                                          <p:val>
                                            <p:strVal val="#ppt_h"/>
                                          </p:val>
                                        </p:tav>
                                      </p:tavLst>
                                    </p:anim>
                                    <p:animEffect transition="in" filter="fade">
                                      <p:cBhvr>
                                        <p:cTn id="72" dur="500"/>
                                        <p:tgtEl>
                                          <p:spTgt spid="13">
                                            <p:graphicEl>
                                              <a:dgm id="{5F33F6F7-D9C6-4919-98ED-ADE978888101}"/>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3">
                                            <p:graphicEl>
                                              <a:dgm id="{BDAF43D2-AC6A-4BC0-9842-645450A42354}"/>
                                            </p:graphicEl>
                                          </p:spTgt>
                                        </p:tgtEl>
                                        <p:attrNameLst>
                                          <p:attrName>style.visibility</p:attrName>
                                        </p:attrNameLst>
                                      </p:cBhvr>
                                      <p:to>
                                        <p:strVal val="visible"/>
                                      </p:to>
                                    </p:set>
                                    <p:anim calcmode="lin" valueType="num">
                                      <p:cBhvr>
                                        <p:cTn id="77" dur="500" fill="hold"/>
                                        <p:tgtEl>
                                          <p:spTgt spid="13">
                                            <p:graphicEl>
                                              <a:dgm id="{BDAF43D2-AC6A-4BC0-9842-645450A42354}"/>
                                            </p:graphicEl>
                                          </p:spTgt>
                                        </p:tgtEl>
                                        <p:attrNameLst>
                                          <p:attrName>ppt_w</p:attrName>
                                        </p:attrNameLst>
                                      </p:cBhvr>
                                      <p:tavLst>
                                        <p:tav tm="0">
                                          <p:val>
                                            <p:fltVal val="0"/>
                                          </p:val>
                                        </p:tav>
                                        <p:tav tm="100000">
                                          <p:val>
                                            <p:strVal val="#ppt_w"/>
                                          </p:val>
                                        </p:tav>
                                      </p:tavLst>
                                    </p:anim>
                                    <p:anim calcmode="lin" valueType="num">
                                      <p:cBhvr>
                                        <p:cTn id="78" dur="500" fill="hold"/>
                                        <p:tgtEl>
                                          <p:spTgt spid="13">
                                            <p:graphicEl>
                                              <a:dgm id="{BDAF43D2-AC6A-4BC0-9842-645450A42354}"/>
                                            </p:graphicEl>
                                          </p:spTgt>
                                        </p:tgtEl>
                                        <p:attrNameLst>
                                          <p:attrName>ppt_h</p:attrName>
                                        </p:attrNameLst>
                                      </p:cBhvr>
                                      <p:tavLst>
                                        <p:tav tm="0">
                                          <p:val>
                                            <p:fltVal val="0"/>
                                          </p:val>
                                        </p:tav>
                                        <p:tav tm="100000">
                                          <p:val>
                                            <p:strVal val="#ppt_h"/>
                                          </p:val>
                                        </p:tav>
                                      </p:tavLst>
                                    </p:anim>
                                    <p:animEffect transition="in" filter="fade">
                                      <p:cBhvr>
                                        <p:cTn id="79" dur="500"/>
                                        <p:tgtEl>
                                          <p:spTgt spid="13">
                                            <p:graphicEl>
                                              <a:dgm id="{BDAF43D2-AC6A-4BC0-9842-645450A42354}"/>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3">
                                            <p:graphicEl>
                                              <a:dgm id="{EAA5D618-5314-446F-B783-5784D1A6E52E}"/>
                                            </p:graphicEl>
                                          </p:spTgt>
                                        </p:tgtEl>
                                        <p:attrNameLst>
                                          <p:attrName>style.visibility</p:attrName>
                                        </p:attrNameLst>
                                      </p:cBhvr>
                                      <p:to>
                                        <p:strVal val="visible"/>
                                      </p:to>
                                    </p:set>
                                    <p:anim calcmode="lin" valueType="num">
                                      <p:cBhvr>
                                        <p:cTn id="84" dur="500" fill="hold"/>
                                        <p:tgtEl>
                                          <p:spTgt spid="13">
                                            <p:graphicEl>
                                              <a:dgm id="{EAA5D618-5314-446F-B783-5784D1A6E52E}"/>
                                            </p:graphicEl>
                                          </p:spTgt>
                                        </p:tgtEl>
                                        <p:attrNameLst>
                                          <p:attrName>ppt_w</p:attrName>
                                        </p:attrNameLst>
                                      </p:cBhvr>
                                      <p:tavLst>
                                        <p:tav tm="0">
                                          <p:val>
                                            <p:fltVal val="0"/>
                                          </p:val>
                                        </p:tav>
                                        <p:tav tm="100000">
                                          <p:val>
                                            <p:strVal val="#ppt_w"/>
                                          </p:val>
                                        </p:tav>
                                      </p:tavLst>
                                    </p:anim>
                                    <p:anim calcmode="lin" valueType="num">
                                      <p:cBhvr>
                                        <p:cTn id="85" dur="500" fill="hold"/>
                                        <p:tgtEl>
                                          <p:spTgt spid="13">
                                            <p:graphicEl>
                                              <a:dgm id="{EAA5D618-5314-446F-B783-5784D1A6E52E}"/>
                                            </p:graphicEl>
                                          </p:spTgt>
                                        </p:tgtEl>
                                        <p:attrNameLst>
                                          <p:attrName>ppt_h</p:attrName>
                                        </p:attrNameLst>
                                      </p:cBhvr>
                                      <p:tavLst>
                                        <p:tav tm="0">
                                          <p:val>
                                            <p:fltVal val="0"/>
                                          </p:val>
                                        </p:tav>
                                        <p:tav tm="100000">
                                          <p:val>
                                            <p:strVal val="#ppt_h"/>
                                          </p:val>
                                        </p:tav>
                                      </p:tavLst>
                                    </p:anim>
                                    <p:animEffect transition="in" filter="fade">
                                      <p:cBhvr>
                                        <p:cTn id="86" dur="500"/>
                                        <p:tgtEl>
                                          <p:spTgt spid="13">
                                            <p:graphicEl>
                                              <a:dgm id="{EAA5D618-5314-446F-B783-5784D1A6E52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pPr lvl="0" algn="ctr"/>
            <a:r>
              <a:rPr lang="fr-FR" sz="4800" b="1" dirty="0"/>
              <a:t>Le support naturel des priorités de la </a:t>
            </a:r>
            <a:r>
              <a:rPr lang="fr-FR" sz="4800" b="1" dirty="0" smtClean="0"/>
              <a:t>vie</a:t>
            </a:r>
            <a:endParaRPr lang="fr-FR" sz="4800" b="1" dirty="0"/>
          </a:p>
        </p:txBody>
      </p:sp>
      <p:sp>
        <p:nvSpPr>
          <p:cNvPr id="8" name="Espace réservé du texte 7"/>
          <p:cNvSpPr>
            <a:spLocks noGrp="1"/>
          </p:cNvSpPr>
          <p:nvPr>
            <p:ph type="body" idx="1"/>
          </p:nvPr>
        </p:nvSpPr>
        <p:spPr/>
        <p:txBody>
          <a:bodyPr/>
          <a:lstStyle/>
          <a:p>
            <a:endParaRPr lang="fr-FR"/>
          </a:p>
        </p:txBody>
      </p:sp>
    </p:spTree>
    <p:extLst>
      <p:ext uri="{BB962C8B-B14F-4D97-AF65-F5344CB8AC3E}">
        <p14:creationId xmlns:p14="http://schemas.microsoft.com/office/powerpoint/2010/main" val="301570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10399362" cy="1400530"/>
          </a:xfrm>
        </p:spPr>
        <p:txBody>
          <a:bodyPr/>
          <a:lstStyle/>
          <a:p>
            <a:r>
              <a:rPr lang="fr-FR" sz="3600" dirty="0" smtClean="0"/>
              <a:t>Le support naturel des trois grandes fonctions et des trois priorités de la vie</a:t>
            </a:r>
            <a:endParaRPr lang="fr-FR" sz="3600" dirty="0"/>
          </a:p>
        </p:txBody>
      </p:sp>
      <p:sp>
        <p:nvSpPr>
          <p:cNvPr id="7" name="Espace réservé du contenu 6"/>
          <p:cNvSpPr>
            <a:spLocks noGrp="1"/>
          </p:cNvSpPr>
          <p:nvPr>
            <p:ph idx="1"/>
          </p:nvPr>
        </p:nvSpPr>
        <p:spPr>
          <a:xfrm>
            <a:off x="2982600" y="2451483"/>
            <a:ext cx="7539128" cy="1621068"/>
          </a:xfrm>
        </p:spPr>
        <p:style>
          <a:lnRef idx="2">
            <a:schemeClr val="accent4"/>
          </a:lnRef>
          <a:fillRef idx="1">
            <a:schemeClr val="lt1"/>
          </a:fillRef>
          <a:effectRef idx="0">
            <a:schemeClr val="accent4"/>
          </a:effectRef>
          <a:fontRef idx="minor">
            <a:schemeClr val="dk1"/>
          </a:fontRef>
        </p:style>
        <p:txBody>
          <a:bodyPr>
            <a:normAutofit lnSpcReduction="10000"/>
          </a:bodyPr>
          <a:lstStyle/>
          <a:p>
            <a:r>
              <a:rPr lang="fr-FR" sz="2800" dirty="0" smtClean="0">
                <a:solidFill>
                  <a:srgbClr val="0070C0"/>
                </a:solidFill>
              </a:rPr>
              <a:t>Caractère intérieur et forme extérieure</a:t>
            </a:r>
          </a:p>
          <a:p>
            <a:endParaRPr lang="fr-FR" sz="2800" dirty="0" smtClean="0"/>
          </a:p>
          <a:p>
            <a:r>
              <a:rPr lang="fr-FR" sz="2800" dirty="0" smtClean="0">
                <a:solidFill>
                  <a:schemeClr val="accent6">
                    <a:lumMod val="75000"/>
                  </a:schemeClr>
                </a:solidFill>
              </a:rPr>
              <a:t>Yang et Yin</a:t>
            </a:r>
            <a:endParaRPr lang="fr-FR" sz="2800" dirty="0" smtClean="0"/>
          </a:p>
        </p:txBody>
      </p:sp>
      <p:sp>
        <p:nvSpPr>
          <p:cNvPr id="8" name="Rectangle 7"/>
          <p:cNvSpPr/>
          <p:nvPr/>
        </p:nvSpPr>
        <p:spPr>
          <a:xfrm>
            <a:off x="10521728" y="2452125"/>
            <a:ext cx="881973" cy="52322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sz="2800" dirty="0"/>
              <a:t>être</a:t>
            </a:r>
          </a:p>
        </p:txBody>
      </p:sp>
      <p:sp>
        <p:nvSpPr>
          <p:cNvPr id="9" name="Rectangle 8"/>
          <p:cNvSpPr/>
          <p:nvPr/>
        </p:nvSpPr>
        <p:spPr>
          <a:xfrm>
            <a:off x="10589134" y="3490597"/>
            <a:ext cx="1180131"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fr-FR" sz="2800" dirty="0" smtClean="0"/>
              <a:t>aimer</a:t>
            </a:r>
            <a:endParaRPr lang="fr-FR" sz="2800" dirty="0"/>
          </a:p>
        </p:txBody>
      </p:sp>
      <p:sp>
        <p:nvSpPr>
          <p:cNvPr id="10" name="Rectangle 9"/>
          <p:cNvSpPr/>
          <p:nvPr/>
        </p:nvSpPr>
        <p:spPr>
          <a:xfrm>
            <a:off x="10521728" y="4651304"/>
            <a:ext cx="1099981" cy="523220"/>
          </a:xfrm>
          <a:prstGeom prst="rect">
            <a:avLst/>
          </a:prstGeom>
          <a:solidFill>
            <a:srgbClr val="00B050"/>
          </a:solidFill>
        </p:spPr>
        <p:txBody>
          <a:bodyPr wrap="none">
            <a:spAutoFit/>
          </a:bodyPr>
          <a:lstStyle/>
          <a:p>
            <a:r>
              <a:rPr lang="fr-FR" sz="2800" dirty="0" smtClean="0"/>
              <a:t>créer</a:t>
            </a:r>
            <a:endParaRPr lang="fr-FR" sz="2800" dirty="0"/>
          </a:p>
        </p:txBody>
      </p:sp>
      <p:sp>
        <p:nvSpPr>
          <p:cNvPr id="11" name="Rectangle 10"/>
          <p:cNvSpPr/>
          <p:nvPr/>
        </p:nvSpPr>
        <p:spPr>
          <a:xfrm>
            <a:off x="119553" y="2488244"/>
            <a:ext cx="2523447" cy="144655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lgn="ctr"/>
            <a:r>
              <a:rPr lang="fr-FR" sz="3600" dirty="0"/>
              <a:t>image </a:t>
            </a:r>
            <a:endParaRPr lang="fr-FR" sz="3600" dirty="0" smtClean="0"/>
          </a:p>
          <a:p>
            <a:pPr algn="ctr"/>
            <a:r>
              <a:rPr lang="fr-FR" sz="3600" dirty="0" smtClean="0"/>
              <a:t>Universelle</a:t>
            </a:r>
            <a:endParaRPr lang="fr-FR" dirty="0" smtClean="0"/>
          </a:p>
          <a:p>
            <a:pPr algn="ctr"/>
            <a:endParaRPr lang="fr-FR" sz="1600" dirty="0"/>
          </a:p>
        </p:txBody>
      </p:sp>
      <p:sp>
        <p:nvSpPr>
          <p:cNvPr id="12" name="Rectangle 11"/>
          <p:cNvSpPr/>
          <p:nvPr/>
        </p:nvSpPr>
        <p:spPr>
          <a:xfrm>
            <a:off x="130774" y="4312749"/>
            <a:ext cx="2699778" cy="1200329"/>
          </a:xfrm>
          <a:prstGeom prst="rect">
            <a:avLst/>
          </a:prstGeom>
          <a:solidFill>
            <a:srgbClr val="00B050"/>
          </a:solidFill>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fr-FR" sz="3600" dirty="0"/>
              <a:t>image </a:t>
            </a:r>
            <a:endParaRPr lang="fr-FR" sz="3600" dirty="0" smtClean="0"/>
          </a:p>
          <a:p>
            <a:pPr algn="ctr"/>
            <a:r>
              <a:rPr lang="fr-FR" sz="3600" dirty="0" smtClean="0"/>
              <a:t>individuelle</a:t>
            </a:r>
            <a:endParaRPr lang="fr-FR" sz="3600" dirty="0"/>
          </a:p>
        </p:txBody>
      </p:sp>
      <p:sp>
        <p:nvSpPr>
          <p:cNvPr id="13" name="Accolade ouvrante 12"/>
          <p:cNvSpPr/>
          <p:nvPr/>
        </p:nvSpPr>
        <p:spPr>
          <a:xfrm>
            <a:off x="2753060" y="2488244"/>
            <a:ext cx="154983" cy="1494491"/>
          </a:xfrm>
          <a:prstGeom prst="leftBrace">
            <a:avLst/>
          </a:prstGeom>
          <a:ln w="57150"/>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14" name="Rectangle 13"/>
          <p:cNvSpPr/>
          <p:nvPr/>
        </p:nvSpPr>
        <p:spPr>
          <a:xfrm>
            <a:off x="3024306" y="4651304"/>
            <a:ext cx="5617243" cy="584775"/>
          </a:xfrm>
          <a:prstGeom prst="rect">
            <a:avLst/>
          </a:prstGeom>
          <a:ln>
            <a:solidFill>
              <a:srgbClr val="00B050"/>
            </a:solidFill>
          </a:ln>
        </p:spPr>
        <p:style>
          <a:lnRef idx="2">
            <a:schemeClr val="accent4"/>
          </a:lnRef>
          <a:fillRef idx="1">
            <a:schemeClr val="lt1"/>
          </a:fillRef>
          <a:effectRef idx="0">
            <a:schemeClr val="accent4"/>
          </a:effectRef>
          <a:fontRef idx="minor">
            <a:schemeClr val="dk1"/>
          </a:fontRef>
        </p:style>
        <p:txBody>
          <a:bodyPr wrap="none">
            <a:spAutoFit/>
          </a:bodyPr>
          <a:lstStyle/>
          <a:p>
            <a:r>
              <a:rPr lang="fr-FR" sz="3200" dirty="0" smtClean="0">
                <a:solidFill>
                  <a:srgbClr val="00B050"/>
                </a:solidFill>
              </a:rPr>
              <a:t>singularité</a:t>
            </a:r>
            <a:r>
              <a:rPr lang="fr-FR" sz="3200" dirty="0">
                <a:solidFill>
                  <a:srgbClr val="00B050"/>
                </a:solidFill>
              </a:rPr>
              <a:t>, </a:t>
            </a:r>
            <a:r>
              <a:rPr lang="fr-FR" sz="3200" dirty="0" smtClean="0">
                <a:solidFill>
                  <a:srgbClr val="00B050"/>
                </a:solidFill>
              </a:rPr>
              <a:t>originalité (style)</a:t>
            </a:r>
            <a:endParaRPr lang="fr-FR" sz="3200" dirty="0">
              <a:solidFill>
                <a:srgbClr val="00B050"/>
              </a:solidFill>
            </a:endParaRPr>
          </a:p>
        </p:txBody>
      </p:sp>
    </p:spTree>
    <p:extLst>
      <p:ext uri="{BB962C8B-B14F-4D97-AF65-F5344CB8AC3E}">
        <p14:creationId xmlns:p14="http://schemas.microsoft.com/office/powerpoint/2010/main" val="142002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8" grpId="0" animBg="1"/>
      <p:bldP spid="9" grpId="0" animBg="1"/>
      <p:bldP spid="10"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766131584"/>
              </p:ext>
            </p:extLst>
          </p:nvPr>
        </p:nvGraphicFramePr>
        <p:xfrm>
          <a:off x="215153" y="1420009"/>
          <a:ext cx="11801139" cy="5163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e 10"/>
          <p:cNvGrpSpPr/>
          <p:nvPr/>
        </p:nvGrpSpPr>
        <p:grpSpPr>
          <a:xfrm>
            <a:off x="9514263" y="2974188"/>
            <a:ext cx="2162198" cy="1560160"/>
            <a:chOff x="6083938" y="1553844"/>
            <a:chExt cx="2162198" cy="1560160"/>
          </a:xfrm>
        </p:grpSpPr>
        <p:sp>
          <p:nvSpPr>
            <p:cNvPr id="12" name="Rectangle à coins arrondis 11"/>
            <p:cNvSpPr/>
            <p:nvPr/>
          </p:nvSpPr>
          <p:spPr>
            <a:xfrm>
              <a:off x="6083938" y="1553844"/>
              <a:ext cx="2162198" cy="156016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12"/>
            <p:cNvSpPr/>
            <p:nvPr/>
          </p:nvSpPr>
          <p:spPr>
            <a:xfrm>
              <a:off x="6129634" y="1599540"/>
              <a:ext cx="2070806" cy="14687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fr-FR" sz="3200" kern="1200" dirty="0" smtClean="0"/>
                <a:t>Parole Donnée N° 238</a:t>
              </a:r>
              <a:endParaRPr lang="fr-FR" sz="3200" kern="1200" dirty="0"/>
            </a:p>
          </p:txBody>
        </p:sp>
      </p:grpSp>
      <p:grpSp>
        <p:nvGrpSpPr>
          <p:cNvPr id="14" name="Groupe 13"/>
          <p:cNvGrpSpPr/>
          <p:nvPr/>
        </p:nvGrpSpPr>
        <p:grpSpPr>
          <a:xfrm>
            <a:off x="9468567" y="4783044"/>
            <a:ext cx="2162198" cy="1560160"/>
            <a:chOff x="6083938" y="1553844"/>
            <a:chExt cx="2162198" cy="1560160"/>
          </a:xfrm>
        </p:grpSpPr>
        <p:sp>
          <p:nvSpPr>
            <p:cNvPr id="15" name="Rectangle à coins arrondis 14"/>
            <p:cNvSpPr/>
            <p:nvPr/>
          </p:nvSpPr>
          <p:spPr>
            <a:xfrm>
              <a:off x="6083938" y="1553844"/>
              <a:ext cx="2162198" cy="156016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15"/>
            <p:cNvSpPr/>
            <p:nvPr/>
          </p:nvSpPr>
          <p:spPr>
            <a:xfrm>
              <a:off x="6129634" y="1599540"/>
              <a:ext cx="2070806" cy="14687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fr-FR" sz="3200" kern="1200" dirty="0" smtClean="0"/>
                <a:t>Mercredi 27 janvier</a:t>
              </a:r>
              <a:endParaRPr lang="fr-FR" sz="3200" kern="1200" dirty="0"/>
            </a:p>
          </p:txBody>
        </p:sp>
      </p:grpSp>
    </p:spTree>
    <p:extLst>
      <p:ext uri="{BB962C8B-B14F-4D97-AF65-F5344CB8AC3E}">
        <p14:creationId xmlns:p14="http://schemas.microsoft.com/office/powerpoint/2010/main" val="2223020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922" name="Group 58"/>
          <p:cNvGraphicFramePr>
            <a:graphicFrameLocks noGrp="1"/>
          </p:cNvGraphicFramePr>
          <p:nvPr>
            <p:extLst/>
          </p:nvPr>
        </p:nvGraphicFramePr>
        <p:xfrm>
          <a:off x="1606551" y="2725738"/>
          <a:ext cx="8945563" cy="3781428"/>
        </p:xfrm>
        <a:graphic>
          <a:graphicData uri="http://schemas.openxmlformats.org/drawingml/2006/table">
            <a:tbl>
              <a:tblPr/>
              <a:tblGrid>
                <a:gridCol w="2735263"/>
                <a:gridCol w="3240087"/>
                <a:gridCol w="2970213"/>
              </a:tblGrid>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dirty="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Humans</a:t>
                      </a: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6666"/>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Heart &amp; Mind</a:t>
                      </a: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6666"/>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Body</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6666"/>
                    </a:solidFill>
                  </a:tcPr>
                </a:tc>
              </a:tr>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Animals</a:t>
                      </a: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Animal </a:t>
                      </a:r>
                      <a:r>
                        <a:rPr kumimoji="0" lang="ja-JP" altLang="en-US"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
                      </a:r>
                      <a:r>
                        <a:rPr kumimoji="0" lang="en-US" altLang="ja-JP"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Mind</a:t>
                      </a:r>
                      <a:r>
                        <a:rPr kumimoji="0" lang="ja-JP" altLang="en-US"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
                      </a:r>
                      <a:endPar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Body</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Plants</a:t>
                      </a: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Plant </a:t>
                      </a:r>
                      <a:r>
                        <a:rPr kumimoji="0" lang="ja-JP" altLang="en-US"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
                      </a:r>
                      <a:r>
                        <a:rPr kumimoji="0" lang="en-US" altLang="ja-JP"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Mind</a:t>
                      </a:r>
                      <a:r>
                        <a:rPr kumimoji="0" lang="ja-JP" altLang="en-US"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
                      </a:r>
                      <a:endPar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Body</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Molécules</a:t>
                      </a: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39966"/>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Nature directive</a:t>
                      </a: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39966"/>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Énergie &amp; Matière</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39966"/>
                    </a:solidFill>
                  </a:tcPr>
                </a:tc>
              </a:tr>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Atomes</a:t>
                      </a: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39966"/>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Nature directive</a:t>
                      </a: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39966"/>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Énergie &amp; Matière</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39966"/>
                    </a:solidFill>
                  </a:tcPr>
                </a:tc>
              </a:tr>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dirty="0" err="1"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Particules</a:t>
                      </a:r>
                      <a:endParaRPr kumimoji="0" lang="en-US" altLang="fr-FR" sz="3200" b="1" i="0" u="none" strike="noStrike" cap="none" normalizeH="0" baseline="0" dirty="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39966"/>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Nature directive</a:t>
                      </a: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39966"/>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Énergie &amp; Matière</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39966"/>
                    </a:solidFill>
                  </a:tcPr>
                </a:tc>
              </a:tr>
            </a:tbl>
          </a:graphicData>
        </a:graphic>
      </p:graphicFrame>
      <p:sp>
        <p:nvSpPr>
          <p:cNvPr id="21546" name="Rectangle 43"/>
          <p:cNvSpPr>
            <a:spLocks noChangeArrowheads="1"/>
          </p:cNvSpPr>
          <p:nvPr/>
        </p:nvSpPr>
        <p:spPr bwMode="auto">
          <a:xfrm>
            <a:off x="1955800" y="-12700"/>
            <a:ext cx="82804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zh-CN" sz="5400" dirty="0" err="1">
                <a:solidFill>
                  <a:srgbClr val="FFFF99"/>
                </a:solidFill>
                <a:latin typeface="Arial Rounded MT Bold" pitchFamily="34" charset="0"/>
                <a:ea typeface="SimSun" panose="02010600030101010101" pitchFamily="2" charset="-122"/>
              </a:rPr>
              <a:t>Caractéristiques</a:t>
            </a:r>
            <a:r>
              <a:rPr lang="sk-SK" altLang="zh-CN" sz="5400" dirty="0">
                <a:solidFill>
                  <a:srgbClr val="FFFF99"/>
                </a:solidFill>
                <a:latin typeface="Arial Rounded MT Bold" pitchFamily="34" charset="0"/>
                <a:ea typeface="SimSun" panose="02010600030101010101" pitchFamily="2" charset="-122"/>
              </a:rPr>
              <a:t> duales</a:t>
            </a:r>
            <a:endParaRPr lang="sk-SK" altLang="fr-FR" sz="5400" dirty="0">
              <a:solidFill>
                <a:srgbClr val="FFFF99"/>
              </a:solidFill>
              <a:latin typeface="Arial Rounded MT Bold" pitchFamily="34" charset="0"/>
              <a:ea typeface="SimSun" panose="02010600030101010101" pitchFamily="2" charset="-122"/>
            </a:endParaRPr>
          </a:p>
        </p:txBody>
      </p:sp>
      <p:sp>
        <p:nvSpPr>
          <p:cNvPr id="174124" name="Text Box 44"/>
          <p:cNvSpPr txBox="1">
            <a:spLocks noChangeArrowheads="1"/>
          </p:cNvSpPr>
          <p:nvPr/>
        </p:nvSpPr>
        <p:spPr bwMode="auto">
          <a:xfrm>
            <a:off x="1955800" y="998538"/>
            <a:ext cx="8280400" cy="42862"/>
          </a:xfrm>
          <a:prstGeom prst="rect">
            <a:avLst/>
          </a:prstGeom>
          <a:gradFill rotWithShape="1">
            <a:gsLst>
              <a:gs pos="0">
                <a:srgbClr val="3399FF"/>
              </a:gs>
              <a:gs pos="100000">
                <a:srgbClr val="99FF99"/>
              </a:gs>
            </a:gsLst>
            <a:lin ang="0" scaled="1"/>
          </a:gradFill>
          <a:ln w="9525">
            <a:noFill/>
            <a:miter lim="800000"/>
            <a:headEnd/>
            <a:tailEnd/>
          </a:ln>
          <a:effectLst/>
        </p:spPr>
        <p:txBody>
          <a:bodyPr lIns="0" tIns="0" rIns="0" bIns="0"/>
          <a:lstStyle/>
          <a:p>
            <a:pPr eaLnBrk="1" hangingPunct="1">
              <a:spcBef>
                <a:spcPct val="50000"/>
              </a:spcBef>
              <a:defRPr/>
            </a:pPr>
            <a:endParaRPr lang="en-GB" sz="200">
              <a:effectLst>
                <a:outerShdw blurRad="38100" dist="38100" dir="2700000" algn="tl">
                  <a:srgbClr val="FFFFFF"/>
                </a:outerShdw>
              </a:effectLst>
              <a:latin typeface="Arial" charset="0"/>
              <a:cs typeface="Arial" charset="0"/>
            </a:endParaRPr>
          </a:p>
        </p:txBody>
      </p:sp>
      <p:graphicFrame>
        <p:nvGraphicFramePr>
          <p:cNvPr id="8" name="Group 13"/>
          <p:cNvGraphicFramePr>
            <a:graphicFrameLocks noGrp="1"/>
          </p:cNvGraphicFramePr>
          <p:nvPr>
            <p:extLst/>
          </p:nvPr>
        </p:nvGraphicFramePr>
        <p:xfrm>
          <a:off x="1606550" y="2717800"/>
          <a:ext cx="8955088" cy="1890714"/>
        </p:xfrm>
        <a:graphic>
          <a:graphicData uri="http://schemas.openxmlformats.org/drawingml/2006/table">
            <a:tbl>
              <a:tblPr/>
              <a:tblGrid>
                <a:gridCol w="2744788"/>
                <a:gridCol w="3240087"/>
                <a:gridCol w="2970213"/>
              </a:tblGrid>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dirty="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Humans</a:t>
                      </a:r>
                    </a:p>
                  </a:txBody>
                  <a:tcPr marL="91431" marR="9143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Heart &amp; Mind</a:t>
                      </a:r>
                    </a:p>
                  </a:txBody>
                  <a:tcPr marL="91431" marR="9143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Body</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31" marR="9143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dirty="0" err="1"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Animaux</a:t>
                      </a:r>
                      <a:endParaRPr kumimoji="0" lang="en-US" altLang="fr-FR" sz="3200" b="1" i="0" u="none" strike="noStrike" cap="none" normalizeH="0" baseline="0" dirty="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31" marR="9143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I</a:t>
                      </a:r>
                      <a:r>
                        <a:rPr kumimoji="0" lang="fr-FR"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nstinct animal</a:t>
                      </a:r>
                      <a:endPar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31" marR="9143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corps</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31" marR="9143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dirty="0" err="1"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Plantes</a:t>
                      </a:r>
                      <a:endParaRPr kumimoji="0" lang="en-US" altLang="fr-FR" sz="3200" b="1" i="0" u="none" strike="noStrike" cap="none" normalizeH="0" baseline="0" dirty="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31" marR="9143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I</a:t>
                      </a:r>
                      <a:r>
                        <a:rPr kumimoji="0" lang="fr-FR"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nstinct végétal</a:t>
                      </a:r>
                      <a:endPar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31" marR="9143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corps</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31" marR="9143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bl>
          </a:graphicData>
        </a:graphic>
      </p:graphicFrame>
      <p:graphicFrame>
        <p:nvGraphicFramePr>
          <p:cNvPr id="9" name="Group 3"/>
          <p:cNvGraphicFramePr>
            <a:graphicFrameLocks noGrp="1"/>
          </p:cNvGraphicFramePr>
          <p:nvPr>
            <p:extLst/>
          </p:nvPr>
        </p:nvGraphicFramePr>
        <p:xfrm>
          <a:off x="1618456" y="1896035"/>
          <a:ext cx="8955088" cy="624480"/>
        </p:xfrm>
        <a:graphic>
          <a:graphicData uri="http://schemas.openxmlformats.org/drawingml/2006/table">
            <a:tbl>
              <a:tblPr/>
              <a:tblGrid>
                <a:gridCol w="2733675"/>
                <a:gridCol w="3252788"/>
                <a:gridCol w="2968625"/>
              </a:tblGrid>
              <a:tr h="2250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dirty="0" err="1"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Tous</a:t>
                      </a:r>
                      <a:r>
                        <a:rPr kumimoji="0" lang="en-US" altLang="fr-FR" sz="3200" b="1" i="0" u="none" strike="noStrike" cap="none" normalizeH="0" baseline="0" dirty="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 les </a:t>
                      </a:r>
                      <a:r>
                        <a:rPr kumimoji="0" lang="en-US" altLang="fr-FR" sz="3200" b="1" i="0" u="none" strike="noStrike" cap="none" normalizeH="0" baseline="0" dirty="0" err="1"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êtres</a:t>
                      </a:r>
                      <a:endParaRPr kumimoji="0" lang="en-US" altLang="fr-FR" sz="3200" b="1" i="0" u="none" strike="noStrike" cap="none" normalizeH="0" baseline="0" dirty="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89991" marR="89991" marT="900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737AA"/>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Caractère intérieur</a:t>
                      </a:r>
                    </a:p>
                  </a:txBody>
                  <a:tcPr marL="89991" marR="89991" marT="900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737AA"/>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dirty="0" err="1"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Forme</a:t>
                      </a:r>
                      <a:r>
                        <a:rPr kumimoji="0" lang="en-US" altLang="fr-FR" sz="2800" b="1" i="0" u="none" strike="noStrike" cap="none" normalizeH="0" baseline="0" dirty="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 </a:t>
                      </a:r>
                      <a:r>
                        <a:rPr kumimoji="0" lang="en-US" altLang="fr-FR" sz="2800" b="1" i="0" u="none" strike="noStrike" cap="none" normalizeH="0" baseline="0" dirty="0" err="1"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extérieure</a:t>
                      </a:r>
                      <a:endParaRPr kumimoji="0" lang="en-US" altLang="fr-FR" sz="2800" b="0" i="0" u="none" strike="noStrike" cap="none" normalizeH="0" baseline="0" dirty="0" smtClean="0">
                        <a:ln>
                          <a:noFill/>
                        </a:ln>
                        <a:solidFill>
                          <a:schemeClr val="bg1"/>
                        </a:solidFill>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endParaRPr>
                    </a:p>
                  </a:txBody>
                  <a:tcPr marL="89991" marR="89991" marT="900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737AA"/>
                    </a:solidFill>
                  </a:tcPr>
                </a:tc>
              </a:tr>
            </a:tbl>
          </a:graphicData>
        </a:graphic>
      </p:graphicFrame>
      <p:graphicFrame>
        <p:nvGraphicFramePr>
          <p:cNvPr id="10" name="Group 13"/>
          <p:cNvGraphicFramePr>
            <a:graphicFrameLocks noGrp="1"/>
          </p:cNvGraphicFramePr>
          <p:nvPr>
            <p:extLst/>
          </p:nvPr>
        </p:nvGraphicFramePr>
        <p:xfrm>
          <a:off x="1606550" y="2636839"/>
          <a:ext cx="8955088" cy="720725"/>
        </p:xfrm>
        <a:graphic>
          <a:graphicData uri="http://schemas.openxmlformats.org/drawingml/2006/table">
            <a:tbl>
              <a:tblPr/>
              <a:tblGrid>
                <a:gridCol w="2744788"/>
                <a:gridCol w="3240087"/>
                <a:gridCol w="2970213"/>
              </a:tblGrid>
              <a:tr h="7207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dirty="0" err="1"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Humanité</a:t>
                      </a:r>
                      <a:endParaRPr kumimoji="0" lang="en-US" altLang="fr-FR" sz="3200" b="1" i="0" u="none" strike="noStrike" cap="none" normalizeH="0" baseline="0" dirty="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31" marR="91431" marT="45761" marB="4576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dirty="0" err="1"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Cœur</a:t>
                      </a:r>
                      <a:r>
                        <a:rPr kumimoji="0" lang="en-US" altLang="fr-FR" sz="2400" b="1" i="0" u="none" strike="noStrike" cap="none" normalizeH="0" baseline="0" dirty="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 et esprit</a:t>
                      </a:r>
                    </a:p>
                  </a:txBody>
                  <a:tcPr marL="91431" marR="91431" marT="45761" marB="4576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dirty="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corps</a:t>
                      </a:r>
                      <a:endParaRPr kumimoji="0" lang="en-US" altLang="fr-FR" sz="2800" b="0" i="0" u="none" strike="noStrike" cap="none" normalizeH="0" baseline="0" dirty="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31" marR="91431" marT="45761" marB="4576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bl>
          </a:graphicData>
        </a:graphic>
      </p:graphicFrame>
    </p:spTree>
    <p:extLst>
      <p:ext uri="{BB962C8B-B14F-4D97-AF65-F5344CB8AC3E}">
        <p14:creationId xmlns:p14="http://schemas.microsoft.com/office/powerpoint/2010/main" val="3408221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643123" y="170414"/>
            <a:ext cx="3524250" cy="646331"/>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fr-FR" sz="3600" dirty="0" smtClean="0">
                <a:solidFill>
                  <a:schemeClr val="bg1"/>
                </a:solidFill>
              </a:rPr>
              <a:t>Sung Sang</a:t>
            </a:r>
            <a:endParaRPr lang="en-US" altLang="fr-FR" sz="3600" dirty="0">
              <a:solidFill>
                <a:schemeClr val="bg1"/>
              </a:solidFill>
            </a:endParaRPr>
          </a:p>
        </p:txBody>
      </p:sp>
      <p:sp>
        <p:nvSpPr>
          <p:cNvPr id="25604" name="Text Box 4"/>
          <p:cNvSpPr txBox="1">
            <a:spLocks noChangeArrowheads="1"/>
          </p:cNvSpPr>
          <p:nvPr/>
        </p:nvSpPr>
        <p:spPr bwMode="auto">
          <a:xfrm>
            <a:off x="5038928" y="170414"/>
            <a:ext cx="1417044" cy="1176337"/>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marL="365125" indent="-365125">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spcAft>
                <a:spcPct val="20000"/>
              </a:spcAft>
              <a:buClr>
                <a:srgbClr val="1EB4FF"/>
              </a:buClr>
              <a:buFontTx/>
              <a:buNone/>
            </a:pPr>
            <a:r>
              <a:rPr lang="en-US" altLang="zh-CN" dirty="0" err="1">
                <a:solidFill>
                  <a:schemeClr val="bg1"/>
                </a:solidFill>
                <a:ea typeface="SimSun" panose="02010600030101010101" pitchFamily="2" charset="-122"/>
              </a:rPr>
              <a:t>Sujet</a:t>
            </a:r>
            <a:endParaRPr lang="en-US" altLang="zh-CN" dirty="0">
              <a:solidFill>
                <a:schemeClr val="bg1"/>
              </a:solidFill>
              <a:ea typeface="SimSun" panose="02010600030101010101" pitchFamily="2" charset="-122"/>
            </a:endParaRPr>
          </a:p>
          <a:p>
            <a:pPr algn="ctr" eaLnBrk="1" hangingPunct="1">
              <a:spcBef>
                <a:spcPct val="0"/>
              </a:spcBef>
              <a:spcAft>
                <a:spcPct val="20000"/>
              </a:spcAft>
              <a:buClr>
                <a:srgbClr val="1EB4FF"/>
              </a:buClr>
              <a:buFontTx/>
              <a:buNone/>
            </a:pPr>
            <a:r>
              <a:rPr lang="en-US" altLang="zh-CN" dirty="0">
                <a:solidFill>
                  <a:schemeClr val="bg1"/>
                </a:solidFill>
                <a:ea typeface="SimSun" panose="02010600030101010101" pitchFamily="2" charset="-122"/>
              </a:rPr>
              <a:t>Cause</a:t>
            </a:r>
            <a:endParaRPr lang="en-US" altLang="zh-CN" i="1" dirty="0">
              <a:solidFill>
                <a:schemeClr val="bg1"/>
              </a:solidFill>
              <a:ea typeface="SimSun" panose="02010600030101010101" pitchFamily="2" charset="-122"/>
            </a:endParaRPr>
          </a:p>
        </p:txBody>
      </p:sp>
      <p:sp>
        <p:nvSpPr>
          <p:cNvPr id="25605" name="Text Box 5"/>
          <p:cNvSpPr txBox="1">
            <a:spLocks noChangeArrowheads="1"/>
          </p:cNvSpPr>
          <p:nvPr/>
        </p:nvSpPr>
        <p:spPr bwMode="auto">
          <a:xfrm>
            <a:off x="6643123" y="868258"/>
            <a:ext cx="3524250" cy="461665"/>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fr-FR" sz="2400" dirty="0">
                <a:solidFill>
                  <a:schemeClr val="bg1"/>
                </a:solidFill>
                <a:latin typeface="Garamond" panose="02020404030301010803" pitchFamily="18" charset="0"/>
              </a:rPr>
              <a:t>Aspect </a:t>
            </a:r>
            <a:r>
              <a:rPr lang="en-US" altLang="fr-FR" sz="2400" dirty="0" err="1" smtClean="0">
                <a:solidFill>
                  <a:schemeClr val="bg1"/>
                </a:solidFill>
                <a:latin typeface="Garamond" panose="02020404030301010803" pitchFamily="18" charset="0"/>
              </a:rPr>
              <a:t>intérieur</a:t>
            </a:r>
            <a:r>
              <a:rPr lang="en-US" altLang="fr-FR" sz="2400" dirty="0" smtClean="0">
                <a:solidFill>
                  <a:schemeClr val="bg1"/>
                </a:solidFill>
                <a:latin typeface="Garamond" panose="02020404030301010803" pitchFamily="18" charset="0"/>
              </a:rPr>
              <a:t> invisible</a:t>
            </a:r>
            <a:endParaRPr lang="en-US" altLang="fr-FR" sz="2400" dirty="0">
              <a:solidFill>
                <a:schemeClr val="bg1"/>
              </a:solidFill>
              <a:latin typeface="Garamond" panose="02020404030301010803" pitchFamily="18" charset="0"/>
            </a:endParaRPr>
          </a:p>
        </p:txBody>
      </p:sp>
      <p:sp>
        <p:nvSpPr>
          <p:cNvPr id="22534" name="Text Box 6"/>
          <p:cNvSpPr txBox="1">
            <a:spLocks noChangeArrowheads="1"/>
          </p:cNvSpPr>
          <p:nvPr/>
        </p:nvSpPr>
        <p:spPr bwMode="auto">
          <a:xfrm>
            <a:off x="202936" y="1584780"/>
            <a:ext cx="4466403"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fr-FR" sz="2400" b="1" dirty="0" smtClean="0">
                <a:latin typeface="+mn-lt"/>
              </a:rPr>
              <a:t>Sung Sang et </a:t>
            </a:r>
            <a:r>
              <a:rPr lang="en-US" altLang="fr-FR" sz="2400" b="1" dirty="0" err="1" smtClean="0">
                <a:latin typeface="+mn-lt"/>
              </a:rPr>
              <a:t>Hyung</a:t>
            </a:r>
            <a:r>
              <a:rPr lang="en-US" altLang="fr-FR" sz="2400" b="1" dirty="0" smtClean="0">
                <a:latin typeface="+mn-lt"/>
              </a:rPr>
              <a:t> Sang : </a:t>
            </a:r>
          </a:p>
          <a:p>
            <a:pPr algn="ctr" eaLnBrk="1" hangingPunct="1">
              <a:spcBef>
                <a:spcPct val="0"/>
              </a:spcBef>
              <a:buFontTx/>
              <a:buNone/>
            </a:pPr>
            <a:endParaRPr lang="en-US" altLang="fr-FR" sz="2000" dirty="0" smtClean="0">
              <a:latin typeface="+mn-lt"/>
            </a:endParaRPr>
          </a:p>
          <a:p>
            <a:pPr eaLnBrk="1" hangingPunct="1">
              <a:spcBef>
                <a:spcPct val="0"/>
              </a:spcBef>
              <a:buFontTx/>
              <a:buNone/>
            </a:pPr>
            <a:r>
              <a:rPr lang="en-US" altLang="fr-FR" sz="2000" dirty="0" err="1">
                <a:latin typeface="+mn-lt"/>
              </a:rPr>
              <a:t>T</a:t>
            </a:r>
            <a:r>
              <a:rPr lang="en-US" altLang="fr-FR" sz="2000" dirty="0" err="1" smtClean="0">
                <a:latin typeface="+mn-lt"/>
              </a:rPr>
              <a:t>ermes</a:t>
            </a:r>
            <a:r>
              <a:rPr lang="en-US" altLang="fr-FR" sz="2000" dirty="0" smtClean="0">
                <a:latin typeface="+mn-lt"/>
              </a:rPr>
              <a:t> </a:t>
            </a:r>
            <a:r>
              <a:rPr lang="en-US" altLang="fr-FR" sz="2000" dirty="0" err="1" smtClean="0">
                <a:latin typeface="+mn-lt"/>
              </a:rPr>
              <a:t>coréens</a:t>
            </a:r>
            <a:r>
              <a:rPr lang="en-US" altLang="fr-FR" sz="2000" dirty="0" smtClean="0">
                <a:latin typeface="+mn-lt"/>
              </a:rPr>
              <a:t>, </a:t>
            </a:r>
            <a:r>
              <a:rPr lang="en-US" altLang="fr-FR" sz="2000" dirty="0" err="1" smtClean="0">
                <a:latin typeface="+mn-lt"/>
              </a:rPr>
              <a:t>ici</a:t>
            </a:r>
            <a:r>
              <a:rPr lang="en-US" altLang="fr-FR" sz="2000" dirty="0" smtClean="0">
                <a:latin typeface="+mn-lt"/>
              </a:rPr>
              <a:t> </a:t>
            </a:r>
            <a:r>
              <a:rPr lang="en-US" altLang="fr-FR" sz="2000" dirty="0" err="1" smtClean="0">
                <a:latin typeface="+mn-lt"/>
              </a:rPr>
              <a:t>représentés</a:t>
            </a:r>
            <a:r>
              <a:rPr lang="en-US" altLang="fr-FR" sz="2000" dirty="0" smtClean="0">
                <a:latin typeface="+mn-lt"/>
              </a:rPr>
              <a:t> avec </a:t>
            </a:r>
            <a:r>
              <a:rPr lang="en-US" altLang="fr-FR" sz="2000" dirty="0" err="1" smtClean="0">
                <a:latin typeface="+mn-lt"/>
              </a:rPr>
              <a:t>leurs</a:t>
            </a:r>
            <a:r>
              <a:rPr lang="en-US" altLang="fr-FR" sz="2000" dirty="0" smtClean="0">
                <a:latin typeface="+mn-lt"/>
              </a:rPr>
              <a:t> </a:t>
            </a:r>
            <a:r>
              <a:rPr lang="en-US" altLang="fr-FR" sz="2000" dirty="0" err="1" smtClean="0">
                <a:latin typeface="+mn-lt"/>
              </a:rPr>
              <a:t>caractères</a:t>
            </a:r>
            <a:r>
              <a:rPr lang="en-US" altLang="fr-FR" sz="2000" dirty="0" smtClean="0">
                <a:latin typeface="+mn-lt"/>
              </a:rPr>
              <a:t> chinois.</a:t>
            </a:r>
          </a:p>
          <a:p>
            <a:pPr eaLnBrk="1" hangingPunct="1">
              <a:spcBef>
                <a:spcPct val="0"/>
              </a:spcBef>
              <a:buFontTx/>
              <a:buNone/>
            </a:pPr>
            <a:endParaRPr lang="en-US" altLang="fr-FR" sz="2000" dirty="0">
              <a:latin typeface="+mn-lt"/>
            </a:endParaRPr>
          </a:p>
          <a:p>
            <a:pPr eaLnBrk="1" hangingPunct="1">
              <a:spcBef>
                <a:spcPct val="0"/>
              </a:spcBef>
              <a:buFontTx/>
              <a:buNone/>
            </a:pPr>
            <a:r>
              <a:rPr lang="en-US" altLang="fr-FR" sz="2000" dirty="0" smtClean="0">
                <a:latin typeface="+mn-lt"/>
              </a:rPr>
              <a:t>Le </a:t>
            </a:r>
            <a:r>
              <a:rPr lang="en-US" altLang="fr-FR" sz="2000" dirty="0" err="1" smtClean="0">
                <a:latin typeface="+mn-lt"/>
              </a:rPr>
              <a:t>Hyung</a:t>
            </a:r>
            <a:r>
              <a:rPr lang="en-US" altLang="fr-FR" sz="2000" dirty="0" smtClean="0">
                <a:latin typeface="+mn-lt"/>
              </a:rPr>
              <a:t> sang </a:t>
            </a:r>
            <a:r>
              <a:rPr lang="en-US" altLang="fr-FR" sz="2000" dirty="0" err="1">
                <a:latin typeface="+mn-lt"/>
              </a:rPr>
              <a:t>r</a:t>
            </a:r>
            <a:r>
              <a:rPr lang="en-US" altLang="fr-FR" sz="2000" dirty="0" err="1" smtClean="0">
                <a:latin typeface="+mn-lt"/>
              </a:rPr>
              <a:t>eflète</a:t>
            </a:r>
            <a:r>
              <a:rPr lang="en-US" altLang="fr-FR" sz="2000" dirty="0" smtClean="0">
                <a:latin typeface="+mn-lt"/>
              </a:rPr>
              <a:t> et </a:t>
            </a:r>
            <a:r>
              <a:rPr lang="en-US" altLang="fr-FR" sz="2000" dirty="0" err="1" smtClean="0">
                <a:latin typeface="+mn-lt"/>
              </a:rPr>
              <a:t>exprime</a:t>
            </a:r>
            <a:r>
              <a:rPr lang="en-US" altLang="fr-FR" sz="2000" dirty="0" smtClean="0">
                <a:latin typeface="+mn-lt"/>
              </a:rPr>
              <a:t> le Sung Sang. </a:t>
            </a:r>
          </a:p>
          <a:p>
            <a:pPr eaLnBrk="1" hangingPunct="1">
              <a:spcBef>
                <a:spcPct val="0"/>
              </a:spcBef>
              <a:buFontTx/>
              <a:buNone/>
            </a:pPr>
            <a:endParaRPr lang="en-US" altLang="fr-FR" sz="2000" dirty="0">
              <a:latin typeface="+mn-lt"/>
            </a:endParaRPr>
          </a:p>
          <a:p>
            <a:pPr eaLnBrk="1" hangingPunct="1">
              <a:spcBef>
                <a:spcPct val="0"/>
              </a:spcBef>
              <a:buFontTx/>
              <a:buNone/>
            </a:pPr>
            <a:r>
              <a:rPr lang="en-US" altLang="fr-FR" sz="2000" dirty="0" smtClean="0">
                <a:latin typeface="+mn-lt"/>
              </a:rPr>
              <a:t>La relation entre le sung sang et le </a:t>
            </a:r>
            <a:r>
              <a:rPr lang="en-US" altLang="fr-FR" sz="2000" dirty="0" err="1" smtClean="0">
                <a:latin typeface="+mn-lt"/>
              </a:rPr>
              <a:t>hyung</a:t>
            </a:r>
            <a:r>
              <a:rPr lang="en-US" altLang="fr-FR" sz="2000" dirty="0" smtClean="0">
                <a:latin typeface="+mn-lt"/>
              </a:rPr>
              <a:t> sang </a:t>
            </a:r>
            <a:r>
              <a:rPr lang="en-US" altLang="fr-FR" sz="2000" dirty="0" err="1" smtClean="0">
                <a:latin typeface="+mn-lt"/>
              </a:rPr>
              <a:t>peut</a:t>
            </a:r>
            <a:r>
              <a:rPr lang="en-US" altLang="fr-FR" sz="2000" dirty="0">
                <a:latin typeface="+mn-lt"/>
              </a:rPr>
              <a:t> </a:t>
            </a:r>
            <a:r>
              <a:rPr lang="en-US" altLang="fr-FR" sz="2000" dirty="0" err="1" smtClean="0">
                <a:latin typeface="+mn-lt"/>
              </a:rPr>
              <a:t>être</a:t>
            </a:r>
            <a:r>
              <a:rPr lang="en-US" altLang="fr-FR" sz="2000" dirty="0" smtClean="0">
                <a:latin typeface="+mn-lt"/>
              </a:rPr>
              <a:t> </a:t>
            </a:r>
            <a:r>
              <a:rPr lang="en-US" altLang="fr-FR" sz="2000" dirty="0" err="1" smtClean="0">
                <a:latin typeface="+mn-lt"/>
              </a:rPr>
              <a:t>apparentée</a:t>
            </a:r>
            <a:r>
              <a:rPr lang="en-US" altLang="fr-FR" sz="2000" dirty="0" smtClean="0">
                <a:latin typeface="+mn-lt"/>
              </a:rPr>
              <a:t> à la relation entre </a:t>
            </a:r>
            <a:r>
              <a:rPr lang="en-US" altLang="fr-FR" sz="2000" dirty="0" err="1" smtClean="0">
                <a:latin typeface="+mn-lt"/>
              </a:rPr>
              <a:t>eidos</a:t>
            </a:r>
            <a:r>
              <a:rPr lang="en-US" altLang="fr-FR" sz="2000" dirty="0" smtClean="0">
                <a:latin typeface="+mn-lt"/>
              </a:rPr>
              <a:t> et </a:t>
            </a:r>
            <a:r>
              <a:rPr lang="en-US" altLang="fr-FR" sz="2000" dirty="0" err="1" smtClean="0">
                <a:latin typeface="+mn-lt"/>
              </a:rPr>
              <a:t>hyle</a:t>
            </a:r>
            <a:r>
              <a:rPr lang="en-US" altLang="fr-FR" sz="2000" dirty="0" smtClean="0">
                <a:latin typeface="+mn-lt"/>
              </a:rPr>
              <a:t> (</a:t>
            </a:r>
            <a:r>
              <a:rPr lang="en-US" altLang="fr-FR" sz="2000" dirty="0" err="1" smtClean="0">
                <a:latin typeface="+mn-lt"/>
              </a:rPr>
              <a:t>Aristote</a:t>
            </a:r>
            <a:r>
              <a:rPr lang="en-US" altLang="fr-FR" sz="2000" dirty="0" smtClean="0">
                <a:latin typeface="+mn-lt"/>
              </a:rPr>
              <a:t>). </a:t>
            </a:r>
            <a:endParaRPr lang="en-US" altLang="fr-FR" sz="2000" dirty="0">
              <a:latin typeface="+mn-lt"/>
            </a:endParaRPr>
          </a:p>
        </p:txBody>
      </p:sp>
      <p:sp>
        <p:nvSpPr>
          <p:cNvPr id="22535" name="Text Box 7"/>
          <p:cNvSpPr txBox="1">
            <a:spLocks noChangeArrowheads="1"/>
          </p:cNvSpPr>
          <p:nvPr/>
        </p:nvSpPr>
        <p:spPr bwMode="auto">
          <a:xfrm>
            <a:off x="6658802" y="5061584"/>
            <a:ext cx="3524250" cy="646331"/>
          </a:xfrm>
          <a:prstGeom prst="rect">
            <a:avLst/>
          </a:prstGeom>
          <a:ln/>
          <a:extLst/>
        </p:spPr>
        <p:style>
          <a:lnRef idx="0">
            <a:schemeClr val="dk1"/>
          </a:lnRef>
          <a:fillRef idx="3">
            <a:schemeClr val="dk1"/>
          </a:fillRef>
          <a:effectRef idx="3">
            <a:schemeClr val="dk1"/>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fr-FR" sz="3600" dirty="0" err="1" smtClean="0"/>
              <a:t>Hyung</a:t>
            </a:r>
            <a:r>
              <a:rPr lang="en-US" altLang="fr-FR" sz="3600" dirty="0" smtClean="0"/>
              <a:t> Sang</a:t>
            </a:r>
            <a:endParaRPr lang="en-US" altLang="fr-FR" sz="3600" dirty="0"/>
          </a:p>
        </p:txBody>
      </p:sp>
      <p:sp>
        <p:nvSpPr>
          <p:cNvPr id="303113" name="Text Box 9"/>
          <p:cNvSpPr txBox="1">
            <a:spLocks noChangeArrowheads="1"/>
          </p:cNvSpPr>
          <p:nvPr/>
        </p:nvSpPr>
        <p:spPr bwMode="auto">
          <a:xfrm>
            <a:off x="5026006" y="5061584"/>
            <a:ext cx="1429966" cy="1176338"/>
          </a:xfrm>
          <a:prstGeom prst="rect">
            <a:avLst/>
          </a:prstGeom>
          <a:ln/>
          <a:extLst/>
        </p:spPr>
        <p:style>
          <a:lnRef idx="0">
            <a:schemeClr val="dk1"/>
          </a:lnRef>
          <a:fillRef idx="3">
            <a:schemeClr val="dk1"/>
          </a:fillRef>
          <a:effectRef idx="3">
            <a:schemeClr val="dk1"/>
          </a:effectRef>
          <a:fontRef idx="minor">
            <a:schemeClr val="lt1"/>
          </a:fontRef>
        </p:style>
        <p:txBody>
          <a:bodyPr wrap="square">
            <a:spAutoFit/>
          </a:bodyPr>
          <a:lstStyle>
            <a:lvl1pPr marL="365125" indent="-365125">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spcAft>
                <a:spcPct val="20000"/>
              </a:spcAft>
              <a:buClr>
                <a:srgbClr val="1EB4FF"/>
              </a:buClr>
              <a:buFontTx/>
              <a:buNone/>
            </a:pPr>
            <a:r>
              <a:rPr lang="en-US" altLang="zh-CN" dirty="0">
                <a:ea typeface="SimSun" panose="02010600030101010101" pitchFamily="2" charset="-122"/>
              </a:rPr>
              <a:t>Objet</a:t>
            </a:r>
          </a:p>
          <a:p>
            <a:pPr algn="ctr" eaLnBrk="1" hangingPunct="1">
              <a:spcBef>
                <a:spcPct val="0"/>
              </a:spcBef>
              <a:spcAft>
                <a:spcPct val="20000"/>
              </a:spcAft>
              <a:buClr>
                <a:srgbClr val="1EB4FF"/>
              </a:buClr>
              <a:buFontTx/>
              <a:buNone/>
            </a:pPr>
            <a:r>
              <a:rPr lang="en-US" altLang="zh-CN" dirty="0" err="1">
                <a:ea typeface="SimSun" panose="02010600030101010101" pitchFamily="2" charset="-122"/>
              </a:rPr>
              <a:t>Effet</a:t>
            </a:r>
            <a:endParaRPr lang="en-US" altLang="zh-CN" dirty="0">
              <a:ea typeface="SimSun" panose="02010600030101010101" pitchFamily="2" charset="-122"/>
            </a:endParaRPr>
          </a:p>
        </p:txBody>
      </p:sp>
      <p:sp>
        <p:nvSpPr>
          <p:cNvPr id="303114" name="Text Box 10"/>
          <p:cNvSpPr txBox="1">
            <a:spLocks noChangeArrowheads="1"/>
          </p:cNvSpPr>
          <p:nvPr/>
        </p:nvSpPr>
        <p:spPr bwMode="auto">
          <a:xfrm>
            <a:off x="6643121" y="5764345"/>
            <a:ext cx="3524251" cy="461665"/>
          </a:xfrm>
          <a:prstGeom prst="rect">
            <a:avLst/>
          </a:prstGeom>
          <a:ln/>
          <a:extLst/>
        </p:spPr>
        <p:style>
          <a:lnRef idx="0">
            <a:schemeClr val="dk1"/>
          </a:lnRef>
          <a:fillRef idx="3">
            <a:schemeClr val="dk1"/>
          </a:fillRef>
          <a:effectRef idx="3">
            <a:schemeClr val="dk1"/>
          </a:effectRef>
          <a:fontRef idx="minor">
            <a:schemeClr val="lt1"/>
          </a:fontRef>
        </p:style>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fr-FR" sz="2400" dirty="0">
                <a:latin typeface="Garamond" panose="02020404030301010803" pitchFamily="18" charset="0"/>
              </a:rPr>
              <a:t>Aspect </a:t>
            </a:r>
            <a:r>
              <a:rPr lang="en-US" altLang="fr-FR" sz="2400" dirty="0" err="1" smtClean="0">
                <a:latin typeface="Garamond" panose="02020404030301010803" pitchFamily="18" charset="0"/>
              </a:rPr>
              <a:t>extérieur</a:t>
            </a:r>
            <a:r>
              <a:rPr lang="en-US" altLang="fr-FR" sz="2400" dirty="0" smtClean="0">
                <a:latin typeface="Garamond" panose="02020404030301010803" pitchFamily="18" charset="0"/>
              </a:rPr>
              <a:t> visible</a:t>
            </a:r>
            <a:endParaRPr lang="en-US" altLang="fr-FR" sz="2400" dirty="0">
              <a:latin typeface="Garamond" panose="02020404030301010803" pitchFamily="18" charset="0"/>
            </a:endParaRPr>
          </a:p>
        </p:txBody>
      </p:sp>
      <p:cxnSp>
        <p:nvCxnSpPr>
          <p:cNvPr id="18" name="Straight Arrow Connector 17"/>
          <p:cNvCxnSpPr/>
          <p:nvPr/>
        </p:nvCxnSpPr>
        <p:spPr>
          <a:xfrm flipH="1" flipV="1">
            <a:off x="5354804" y="1736497"/>
            <a:ext cx="35343" cy="29317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22" name="Imag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85882" y="0"/>
            <a:ext cx="1113859" cy="2395078"/>
          </a:xfrm>
          <a:prstGeom prst="rect">
            <a:avLst/>
          </a:prstGeom>
        </p:spPr>
      </p:pic>
      <p:pic>
        <p:nvPicPr>
          <p:cNvPr id="23" name="Imag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85883" y="3994029"/>
            <a:ext cx="1113858" cy="2218822"/>
          </a:xfrm>
          <a:prstGeom prst="rect">
            <a:avLst/>
          </a:prstGeom>
        </p:spPr>
      </p:pic>
      <p:pic>
        <p:nvPicPr>
          <p:cNvPr id="24" name="Picture 2" descr="http://z.about.com/d/taoism/1/0/0/-/-/-/yinYang.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6818259" y="1584778"/>
            <a:ext cx="3210955" cy="3210959"/>
          </a:xfrm>
          <a:prstGeom prst="rect">
            <a:avLst/>
          </a:prstGeom>
          <a:noFill/>
        </p:spPr>
      </p:pic>
      <p:cxnSp>
        <p:nvCxnSpPr>
          <p:cNvPr id="14" name="Straight Arrow Connector 17"/>
          <p:cNvCxnSpPr/>
          <p:nvPr/>
        </p:nvCxnSpPr>
        <p:spPr>
          <a:xfrm>
            <a:off x="6117798" y="1882206"/>
            <a:ext cx="14993" cy="278604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057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605"/>
                                        </p:tgtEl>
                                        <p:attrNameLst>
                                          <p:attrName>style.visibility</p:attrName>
                                        </p:attrNameLst>
                                      </p:cBhvr>
                                      <p:to>
                                        <p:strVal val="visible"/>
                                      </p:to>
                                    </p:set>
                                    <p:anim calcmode="lin" valueType="num">
                                      <p:cBhvr additive="base">
                                        <p:cTn id="7" dur="500" fill="hold"/>
                                        <p:tgtEl>
                                          <p:spTgt spid="25605"/>
                                        </p:tgtEl>
                                        <p:attrNameLst>
                                          <p:attrName>ppt_x</p:attrName>
                                        </p:attrNameLst>
                                      </p:cBhvr>
                                      <p:tavLst>
                                        <p:tav tm="0">
                                          <p:val>
                                            <p:strVal val="#ppt_x"/>
                                          </p:val>
                                        </p:tav>
                                        <p:tav tm="100000">
                                          <p:val>
                                            <p:strVal val="#ppt_x"/>
                                          </p:val>
                                        </p:tav>
                                      </p:tavLst>
                                    </p:anim>
                                    <p:anim calcmode="lin" valueType="num">
                                      <p:cBhvr additive="base">
                                        <p:cTn id="8" dur="500" fill="hold"/>
                                        <p:tgtEl>
                                          <p:spTgt spid="2560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3114"/>
                                        </p:tgtEl>
                                        <p:attrNameLst>
                                          <p:attrName>style.visibility</p:attrName>
                                        </p:attrNameLst>
                                      </p:cBhvr>
                                      <p:to>
                                        <p:strVal val="visible"/>
                                      </p:to>
                                    </p:set>
                                    <p:anim calcmode="lin" valueType="num">
                                      <p:cBhvr additive="base">
                                        <p:cTn id="11" dur="500" fill="hold"/>
                                        <p:tgtEl>
                                          <p:spTgt spid="303114"/>
                                        </p:tgtEl>
                                        <p:attrNameLst>
                                          <p:attrName>ppt_x</p:attrName>
                                        </p:attrNameLst>
                                      </p:cBhvr>
                                      <p:tavLst>
                                        <p:tav tm="0">
                                          <p:val>
                                            <p:strVal val="#ppt_x"/>
                                          </p:val>
                                        </p:tav>
                                        <p:tav tm="100000">
                                          <p:val>
                                            <p:strVal val="#ppt_x"/>
                                          </p:val>
                                        </p:tav>
                                      </p:tavLst>
                                    </p:anim>
                                    <p:anim calcmode="lin" valueType="num">
                                      <p:cBhvr additive="base">
                                        <p:cTn id="12" dur="500" fill="hold"/>
                                        <p:tgtEl>
                                          <p:spTgt spid="30311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604"/>
                                        </p:tgtEl>
                                        <p:attrNameLst>
                                          <p:attrName>style.visibility</p:attrName>
                                        </p:attrNameLst>
                                      </p:cBhvr>
                                      <p:to>
                                        <p:strVal val="visible"/>
                                      </p:to>
                                    </p:set>
                                    <p:anim calcmode="lin" valueType="num">
                                      <p:cBhvr additive="base">
                                        <p:cTn id="17" dur="500" fill="hold"/>
                                        <p:tgtEl>
                                          <p:spTgt spid="25604"/>
                                        </p:tgtEl>
                                        <p:attrNameLst>
                                          <p:attrName>ppt_x</p:attrName>
                                        </p:attrNameLst>
                                      </p:cBhvr>
                                      <p:tavLst>
                                        <p:tav tm="0">
                                          <p:val>
                                            <p:strVal val="#ppt_x"/>
                                          </p:val>
                                        </p:tav>
                                        <p:tav tm="100000">
                                          <p:val>
                                            <p:strVal val="#ppt_x"/>
                                          </p:val>
                                        </p:tav>
                                      </p:tavLst>
                                    </p:anim>
                                    <p:anim calcmode="lin" valueType="num">
                                      <p:cBhvr additive="base">
                                        <p:cTn id="18" dur="500" fill="hold"/>
                                        <p:tgtEl>
                                          <p:spTgt spid="2560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03113"/>
                                        </p:tgtEl>
                                        <p:attrNameLst>
                                          <p:attrName>style.visibility</p:attrName>
                                        </p:attrNameLst>
                                      </p:cBhvr>
                                      <p:to>
                                        <p:strVal val="visible"/>
                                      </p:to>
                                    </p:set>
                                    <p:anim calcmode="lin" valueType="num">
                                      <p:cBhvr additive="base">
                                        <p:cTn id="21" dur="500" fill="hold"/>
                                        <p:tgtEl>
                                          <p:spTgt spid="303113"/>
                                        </p:tgtEl>
                                        <p:attrNameLst>
                                          <p:attrName>ppt_x</p:attrName>
                                        </p:attrNameLst>
                                      </p:cBhvr>
                                      <p:tavLst>
                                        <p:tav tm="0">
                                          <p:val>
                                            <p:strVal val="#ppt_x"/>
                                          </p:val>
                                        </p:tav>
                                        <p:tav tm="100000">
                                          <p:val>
                                            <p:strVal val="#ppt_x"/>
                                          </p:val>
                                        </p:tav>
                                      </p:tavLst>
                                    </p:anim>
                                    <p:anim calcmode="lin" valueType="num">
                                      <p:cBhvr additive="base">
                                        <p:cTn id="22" dur="500" fill="hold"/>
                                        <p:tgtEl>
                                          <p:spTgt spid="3031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25605" grpId="0" animBg="1"/>
      <p:bldP spid="303113" grpId="0" animBg="1"/>
      <p:bldP spid="3031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1"/>
          <p:cNvSpPr>
            <a:spLocks noChangeArrowheads="1"/>
          </p:cNvSpPr>
          <p:nvPr/>
        </p:nvSpPr>
        <p:spPr bwMode="auto">
          <a:xfrm>
            <a:off x="1955800" y="1"/>
            <a:ext cx="82804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zh-CN" sz="4000">
                <a:solidFill>
                  <a:srgbClr val="FFFF99"/>
                </a:solidFill>
                <a:latin typeface="Arial Rounded MT Bold" pitchFamily="34" charset="0"/>
                <a:ea typeface="SimSun" panose="02010600030101010101" pitchFamily="2" charset="-122"/>
              </a:rPr>
              <a:t>Caractéristiques duales</a:t>
            </a:r>
            <a:endParaRPr lang="sk-SK" altLang="fr-FR" sz="4000">
              <a:solidFill>
                <a:srgbClr val="FFFF99"/>
              </a:solidFill>
              <a:latin typeface="Arial Rounded MT Bold" pitchFamily="34" charset="0"/>
              <a:ea typeface="SimSun" panose="02010600030101010101" pitchFamily="2" charset="-122"/>
            </a:endParaRPr>
          </a:p>
        </p:txBody>
      </p:sp>
      <p:sp>
        <p:nvSpPr>
          <p:cNvPr id="44035" name="TextBox 1"/>
          <p:cNvSpPr txBox="1">
            <a:spLocks noChangeArrowheads="1"/>
          </p:cNvSpPr>
          <p:nvPr/>
        </p:nvSpPr>
        <p:spPr bwMode="auto">
          <a:xfrm>
            <a:off x="2989264" y="2278064"/>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fr-FR" altLang="fr-FR" sz="1800"/>
          </a:p>
        </p:txBody>
      </p:sp>
      <p:graphicFrame>
        <p:nvGraphicFramePr>
          <p:cNvPr id="6" name="Group 45"/>
          <p:cNvGraphicFramePr>
            <a:graphicFrameLocks noGrp="1"/>
          </p:cNvGraphicFramePr>
          <p:nvPr/>
        </p:nvGraphicFramePr>
        <p:xfrm>
          <a:off x="2225675" y="1943101"/>
          <a:ext cx="7740650" cy="765175"/>
        </p:xfrm>
        <a:graphic>
          <a:graphicData uri="http://schemas.openxmlformats.org/drawingml/2006/table">
            <a:tbl>
              <a:tblPr/>
              <a:tblGrid>
                <a:gridCol w="2339975"/>
                <a:gridCol w="2700338"/>
                <a:gridCol w="2700337"/>
              </a:tblGrid>
              <a:tr h="76517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All Beings</a:t>
                      </a:r>
                    </a:p>
                  </a:txBody>
                  <a:tcPr marL="90000" marR="90000" marT="900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737AA"/>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Int. Character</a:t>
                      </a:r>
                    </a:p>
                  </a:txBody>
                  <a:tcPr marL="90000" marR="90000" marT="900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737AA"/>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Ext. Form</a:t>
                      </a:r>
                      <a:endParaRPr kumimoji="0" lang="en-US" altLang="fr-FR" sz="28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endParaRPr>
                    </a:p>
                  </a:txBody>
                  <a:tcPr marL="90000" marR="90000" marT="900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737AA"/>
                    </a:solidFill>
                  </a:tcPr>
                </a:tc>
              </a:tr>
            </a:tbl>
          </a:graphicData>
        </a:graphic>
      </p:graphicFrame>
      <p:graphicFrame>
        <p:nvGraphicFramePr>
          <p:cNvPr id="7" name="Group 58"/>
          <p:cNvGraphicFramePr>
            <a:graphicFrameLocks noGrp="1"/>
          </p:cNvGraphicFramePr>
          <p:nvPr/>
        </p:nvGraphicFramePr>
        <p:xfrm>
          <a:off x="1639889" y="2732089"/>
          <a:ext cx="8912225" cy="1660525"/>
        </p:xfrm>
        <a:graphic>
          <a:graphicData uri="http://schemas.openxmlformats.org/drawingml/2006/table">
            <a:tbl>
              <a:tblPr/>
              <a:tblGrid>
                <a:gridCol w="2724150"/>
                <a:gridCol w="3228975"/>
                <a:gridCol w="2959100"/>
              </a:tblGrid>
              <a:tr h="1030287">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Masculinité</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Humans</a:t>
                      </a:r>
                    </a:p>
                  </a:txBody>
                  <a:tcPr marL="91449" marR="91449" marT="45722" marB="45722"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6666"/>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Heart &amp; Mind</a:t>
                      </a:r>
                    </a:p>
                  </a:txBody>
                  <a:tcPr marL="91449" marR="91449" marT="45722" marB="45722"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6666"/>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Body</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9" marR="91449" marT="45722" marB="45722"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6666"/>
                    </a:solidFill>
                  </a:tcPr>
                </a:tc>
              </a:tr>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Animals</a:t>
                      </a:r>
                    </a:p>
                  </a:txBody>
                  <a:tcPr marL="91449" marR="91449" marT="45722" marB="45722"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Animal </a:t>
                      </a:r>
                      <a:r>
                        <a:rPr kumimoji="0" lang="ja-JP" altLang="en-US"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
                      </a:r>
                      <a:r>
                        <a:rPr kumimoji="0" lang="en-US" altLang="ja-JP"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Mind</a:t>
                      </a:r>
                      <a:r>
                        <a:rPr kumimoji="0" lang="ja-JP" altLang="en-US"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
                      </a:r>
                      <a:endPar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49" marR="91449" marT="45722" marB="45722"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Body</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9" marR="91449" marT="45722" marB="45722"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bl>
          </a:graphicData>
        </a:graphic>
      </p:graphicFrame>
      <p:graphicFrame>
        <p:nvGraphicFramePr>
          <p:cNvPr id="8" name="Group 3"/>
          <p:cNvGraphicFramePr>
            <a:graphicFrameLocks noGrp="1"/>
          </p:cNvGraphicFramePr>
          <p:nvPr/>
        </p:nvGraphicFramePr>
        <p:xfrm>
          <a:off x="2236788" y="1936751"/>
          <a:ext cx="7740650" cy="771525"/>
        </p:xfrm>
        <a:graphic>
          <a:graphicData uri="http://schemas.openxmlformats.org/drawingml/2006/table">
            <a:tbl>
              <a:tblPr/>
              <a:tblGrid>
                <a:gridCol w="2339975"/>
                <a:gridCol w="2700337"/>
                <a:gridCol w="2700338"/>
              </a:tblGrid>
              <a:tr h="7715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All Beings</a:t>
                      </a:r>
                    </a:p>
                  </a:txBody>
                  <a:tcPr marL="90000" marR="90000" marT="900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737AA"/>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Int. Character</a:t>
                      </a:r>
                    </a:p>
                  </a:txBody>
                  <a:tcPr marL="90000" marR="90000" marT="900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737AA"/>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Ext. Form</a:t>
                      </a:r>
                      <a:endParaRPr kumimoji="0" lang="en-US" altLang="fr-FR" sz="28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endParaRPr>
                    </a:p>
                  </a:txBody>
                  <a:tcPr marL="90000" marR="90000" marT="900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737AA"/>
                    </a:solidFill>
                  </a:tcPr>
                </a:tc>
              </a:tr>
            </a:tbl>
          </a:graphicData>
        </a:graphic>
      </p:graphicFrame>
      <p:graphicFrame>
        <p:nvGraphicFramePr>
          <p:cNvPr id="9" name="Group 13"/>
          <p:cNvGraphicFramePr>
            <a:graphicFrameLocks noGrp="1"/>
          </p:cNvGraphicFramePr>
          <p:nvPr/>
        </p:nvGraphicFramePr>
        <p:xfrm>
          <a:off x="1639888" y="2720975"/>
          <a:ext cx="8909050" cy="1890714"/>
        </p:xfrm>
        <a:graphic>
          <a:graphicData uri="http://schemas.openxmlformats.org/drawingml/2006/table">
            <a:tbl>
              <a:tblPr/>
              <a:tblGrid>
                <a:gridCol w="2746375"/>
                <a:gridCol w="3236912"/>
                <a:gridCol w="2925763"/>
              </a:tblGrid>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Humans</a:t>
                      </a:r>
                    </a:p>
                  </a:txBody>
                  <a:tcPr marL="91448" marR="91448"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Heart &amp; Mind</a:t>
                      </a:r>
                    </a:p>
                  </a:txBody>
                  <a:tcPr marL="91448" marR="91448"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Body</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8" marR="91448"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Animaux</a:t>
                      </a:r>
                    </a:p>
                  </a:txBody>
                  <a:tcPr marL="91448" marR="91448"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Mâle</a:t>
                      </a:r>
                      <a:endPar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48" marR="91448"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Femelle</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8" marR="91448"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Plantes</a:t>
                      </a:r>
                    </a:p>
                  </a:txBody>
                  <a:tcPr marL="91448" marR="91448"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Étamine</a:t>
                      </a:r>
                      <a:endPar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48" marR="91448"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Pistil</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8" marR="91448"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bl>
          </a:graphicData>
        </a:graphic>
      </p:graphicFrame>
      <p:graphicFrame>
        <p:nvGraphicFramePr>
          <p:cNvPr id="10" name="Group 3"/>
          <p:cNvGraphicFramePr>
            <a:graphicFrameLocks noGrp="1"/>
          </p:cNvGraphicFramePr>
          <p:nvPr/>
        </p:nvGraphicFramePr>
        <p:xfrm>
          <a:off x="1639889" y="1871664"/>
          <a:ext cx="8912225" cy="771525"/>
        </p:xfrm>
        <a:graphic>
          <a:graphicData uri="http://schemas.openxmlformats.org/drawingml/2006/table">
            <a:tbl>
              <a:tblPr/>
              <a:tblGrid>
                <a:gridCol w="2752725"/>
                <a:gridCol w="3221037"/>
                <a:gridCol w="2938463"/>
              </a:tblGrid>
              <a:tr h="7715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Tous les êtres</a:t>
                      </a:r>
                    </a:p>
                  </a:txBody>
                  <a:tcPr marL="90002" marR="90002" marT="900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737AA"/>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Masculinité</a:t>
                      </a:r>
                    </a:p>
                  </a:txBody>
                  <a:tcPr marL="90002" marR="90002" marT="900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737AA"/>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Féminité</a:t>
                      </a:r>
                      <a:endParaRPr kumimoji="0" lang="en-US" altLang="fr-FR" sz="28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endParaRPr>
                    </a:p>
                  </a:txBody>
                  <a:tcPr marL="90002" marR="90002" marT="900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737AA"/>
                    </a:solidFill>
                  </a:tcPr>
                </a:tc>
              </a:tr>
            </a:tbl>
          </a:graphicData>
        </a:graphic>
      </p:graphicFrame>
      <p:graphicFrame>
        <p:nvGraphicFramePr>
          <p:cNvPr id="11" name="Group 13"/>
          <p:cNvGraphicFramePr>
            <a:graphicFrameLocks noGrp="1"/>
          </p:cNvGraphicFramePr>
          <p:nvPr/>
        </p:nvGraphicFramePr>
        <p:xfrm>
          <a:off x="1639889" y="2647951"/>
          <a:ext cx="8912225" cy="720725"/>
        </p:xfrm>
        <a:graphic>
          <a:graphicData uri="http://schemas.openxmlformats.org/drawingml/2006/table">
            <a:tbl>
              <a:tblPr/>
              <a:tblGrid>
                <a:gridCol w="2746375"/>
                <a:gridCol w="3240087"/>
                <a:gridCol w="2925763"/>
              </a:tblGrid>
              <a:tr h="7207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Humanité</a:t>
                      </a:r>
                    </a:p>
                  </a:txBody>
                  <a:tcPr marL="91449" marR="91449" marT="45761" marB="4576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Homme</a:t>
                      </a:r>
                      <a:endPar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49" marR="91449" marT="45761" marB="4576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Femme</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9" marR="91449" marT="45761" marB="4576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bl>
          </a:graphicData>
        </a:graphic>
      </p:graphicFrame>
      <p:graphicFrame>
        <p:nvGraphicFramePr>
          <p:cNvPr id="12" name="Group 13"/>
          <p:cNvGraphicFramePr>
            <a:graphicFrameLocks noGrp="1"/>
          </p:cNvGraphicFramePr>
          <p:nvPr/>
        </p:nvGraphicFramePr>
        <p:xfrm>
          <a:off x="1639888" y="4598989"/>
          <a:ext cx="8909050" cy="720725"/>
        </p:xfrm>
        <a:graphic>
          <a:graphicData uri="http://schemas.openxmlformats.org/drawingml/2006/table">
            <a:tbl>
              <a:tblPr/>
              <a:tblGrid>
                <a:gridCol w="2746375"/>
                <a:gridCol w="3251200"/>
                <a:gridCol w="2911475"/>
              </a:tblGrid>
              <a:tr h="7207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Molécules</a:t>
                      </a:r>
                    </a:p>
                  </a:txBody>
                  <a:tcPr marL="91448" marR="91448" marT="45761" marB="4576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
                      </a:r>
                      <a:endPar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48" marR="91448" marT="45761" marB="4576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8" marR="91448" marT="45761" marB="4576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bl>
          </a:graphicData>
        </a:graphic>
      </p:graphicFrame>
      <p:graphicFrame>
        <p:nvGraphicFramePr>
          <p:cNvPr id="13" name="Group 13"/>
          <p:cNvGraphicFramePr>
            <a:graphicFrameLocks noGrp="1"/>
          </p:cNvGraphicFramePr>
          <p:nvPr/>
        </p:nvGraphicFramePr>
        <p:xfrm>
          <a:off x="1639888" y="5319714"/>
          <a:ext cx="8909050" cy="719137"/>
        </p:xfrm>
        <a:graphic>
          <a:graphicData uri="http://schemas.openxmlformats.org/drawingml/2006/table">
            <a:tbl>
              <a:tblPr/>
              <a:tblGrid>
                <a:gridCol w="2746375"/>
                <a:gridCol w="3240087"/>
                <a:gridCol w="2922588"/>
              </a:tblGrid>
              <a:tr h="719137">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Atomes</a:t>
                      </a:r>
                    </a:p>
                  </a:txBody>
                  <a:tcPr marL="91443" marR="91443" marT="45660" marB="4566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
                      </a:r>
                      <a:endPar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43" marR="91443" marT="45660" marB="4566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3" marR="91443" marT="45660" marB="4566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bl>
          </a:graphicData>
        </a:graphic>
      </p:graphicFrame>
      <p:graphicFrame>
        <p:nvGraphicFramePr>
          <p:cNvPr id="14" name="Group 13"/>
          <p:cNvGraphicFramePr>
            <a:graphicFrameLocks noGrp="1"/>
          </p:cNvGraphicFramePr>
          <p:nvPr/>
        </p:nvGraphicFramePr>
        <p:xfrm>
          <a:off x="1639889" y="6038851"/>
          <a:ext cx="8912225" cy="720725"/>
        </p:xfrm>
        <a:graphic>
          <a:graphicData uri="http://schemas.openxmlformats.org/drawingml/2006/table">
            <a:tbl>
              <a:tblPr/>
              <a:tblGrid>
                <a:gridCol w="2744787"/>
                <a:gridCol w="3248025"/>
                <a:gridCol w="2919413"/>
              </a:tblGrid>
              <a:tr h="7207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Particules</a:t>
                      </a:r>
                    </a:p>
                  </a:txBody>
                  <a:tcPr marL="91437" marR="91437" marT="45761" marB="4576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
                      </a:r>
                      <a:endPar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37" marR="91437" marT="45761" marB="4576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37" marR="91437" marT="45761" marB="4576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bl>
          </a:graphicData>
        </a:graphic>
      </p:graphicFrame>
    </p:spTree>
    <p:extLst>
      <p:ext uri="{BB962C8B-B14F-4D97-AF65-F5344CB8AC3E}">
        <p14:creationId xmlns:p14="http://schemas.microsoft.com/office/powerpoint/2010/main" val="2115009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txBox="1">
            <a:spLocks noChangeArrowheads="1"/>
          </p:cNvSpPr>
          <p:nvPr/>
        </p:nvSpPr>
        <p:spPr bwMode="auto">
          <a:xfrm>
            <a:off x="3305690" y="1583795"/>
            <a:ext cx="715579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buFontTx/>
              <a:buNone/>
            </a:pPr>
            <a:r>
              <a:rPr lang="zh-TW" altLang="fr-FR" sz="4800" b="1" dirty="0">
                <a:ea typeface="PMingLiU" panose="02020500000000000000" pitchFamily="18" charset="-120"/>
              </a:rPr>
              <a:t>一陰一陽之謂道</a:t>
            </a:r>
            <a:endParaRPr lang="en-US" altLang="ja-JP" sz="4800" b="1" dirty="0">
              <a:cs typeface="Arial" panose="020B0604020202020204" pitchFamily="34" charset="0"/>
            </a:endParaRPr>
          </a:p>
          <a:p>
            <a:pPr algn="ctr" eaLnBrk="1" hangingPunct="1">
              <a:buFontTx/>
              <a:buNone/>
            </a:pPr>
            <a:endParaRPr lang="en-US" altLang="fr-FR" dirty="0">
              <a:cs typeface="Arial" panose="020B0604020202020204" pitchFamily="34" charset="0"/>
            </a:endParaRPr>
          </a:p>
          <a:p>
            <a:pPr algn="ctr" eaLnBrk="1" hangingPunct="1">
              <a:buFontTx/>
              <a:buNone/>
            </a:pPr>
            <a:r>
              <a:rPr lang="en-US" altLang="fr-FR" sz="3600" dirty="0">
                <a:cs typeface="Arial" panose="020B0604020202020204" pitchFamily="34" charset="0"/>
              </a:rPr>
              <a:t>Un yang et un yin : </a:t>
            </a:r>
            <a:br>
              <a:rPr lang="en-US" altLang="fr-FR" sz="3600" dirty="0">
                <a:cs typeface="Arial" panose="020B0604020202020204" pitchFamily="34" charset="0"/>
              </a:rPr>
            </a:br>
            <a:r>
              <a:rPr lang="en-US" altLang="fr-FR" sz="3600" dirty="0" err="1">
                <a:cs typeface="Arial" panose="020B0604020202020204" pitchFamily="34" charset="0"/>
              </a:rPr>
              <a:t>c’est</a:t>
            </a:r>
            <a:r>
              <a:rPr lang="en-US" altLang="fr-FR" sz="3600" dirty="0">
                <a:cs typeface="Arial" panose="020B0604020202020204" pitchFamily="34" charset="0"/>
              </a:rPr>
              <a:t> le Tao (la </a:t>
            </a:r>
            <a:r>
              <a:rPr lang="en-US" altLang="fr-FR" sz="3600" dirty="0" err="1">
                <a:cs typeface="Arial" panose="020B0604020202020204" pitchFamily="34" charset="0"/>
              </a:rPr>
              <a:t>voie</a:t>
            </a:r>
            <a:r>
              <a:rPr lang="en-US" altLang="fr-FR" sz="3600" dirty="0">
                <a:cs typeface="Arial" panose="020B0604020202020204" pitchFamily="34" charset="0"/>
              </a:rPr>
              <a:t>).</a:t>
            </a:r>
          </a:p>
          <a:p>
            <a:pPr algn="r" eaLnBrk="1" hangingPunct="1">
              <a:buFontTx/>
              <a:buNone/>
            </a:pPr>
            <a:endParaRPr lang="en-US" altLang="zh-TW" b="1" dirty="0">
              <a:ea typeface="PMingLiU" panose="02020500000000000000" pitchFamily="18" charset="-120"/>
            </a:endParaRPr>
          </a:p>
          <a:p>
            <a:pPr algn="r" eaLnBrk="1" hangingPunct="1">
              <a:buFontTx/>
              <a:buNone/>
            </a:pPr>
            <a:r>
              <a:rPr lang="zh-TW" altLang="fr-FR" b="1" dirty="0">
                <a:ea typeface="PMingLiU" panose="02020500000000000000" pitchFamily="18" charset="-120"/>
              </a:rPr>
              <a:t>周易</a:t>
            </a:r>
            <a:r>
              <a:rPr lang="en-US" altLang="ja-JP" b="1" dirty="0">
                <a:cs typeface="Arial" panose="020B0604020202020204" pitchFamily="34" charset="0"/>
              </a:rPr>
              <a:t> – </a:t>
            </a:r>
            <a:r>
              <a:rPr lang="en-US" altLang="ja-JP" sz="2400" b="1" dirty="0">
                <a:cs typeface="Arial" panose="020B0604020202020204" pitchFamily="34" charset="0"/>
              </a:rPr>
              <a:t>Livre des Transformation</a:t>
            </a:r>
            <a:endParaRPr lang="en-US" altLang="fr-FR" sz="2400" b="1" dirty="0">
              <a:cs typeface="Arial" panose="020B0604020202020204" pitchFamily="34" charset="0"/>
            </a:endParaRPr>
          </a:p>
        </p:txBody>
      </p:sp>
      <p:sp>
        <p:nvSpPr>
          <p:cNvPr id="48131" name="Line 5"/>
          <p:cNvSpPr>
            <a:spLocks noChangeShapeType="1"/>
          </p:cNvSpPr>
          <p:nvPr/>
        </p:nvSpPr>
        <p:spPr bwMode="auto">
          <a:xfrm>
            <a:off x="2019300" y="1085850"/>
            <a:ext cx="8229600" cy="0"/>
          </a:xfrm>
          <a:prstGeom prst="line">
            <a:avLst/>
          </a:prstGeom>
          <a:noFill/>
          <a:ln w="57150">
            <a:solidFill>
              <a:schemeClr val="accent2"/>
            </a:solidFill>
            <a:round/>
            <a:headEnd/>
            <a:tailEnd/>
          </a:ln>
          <a:effectLst>
            <a:outerShdw dist="74053" dir="1857825" algn="ctr" rotWithShape="0">
              <a:schemeClr val="hlink"/>
            </a:outerShdw>
          </a:effectLst>
          <a:extLst>
            <a:ext uri="{909E8E84-426E-40DD-AFC4-6F175D3DCCD1}">
              <a14:hiddenFill xmlns:a14="http://schemas.microsoft.com/office/drawing/2010/main">
                <a:noFill/>
              </a14:hiddenFill>
            </a:ext>
          </a:extLst>
        </p:spPr>
        <p:txBody>
          <a:bodyPr/>
          <a:lstStyle/>
          <a:p>
            <a:endParaRPr lang="fr-FR"/>
          </a:p>
        </p:txBody>
      </p:sp>
      <p:pic>
        <p:nvPicPr>
          <p:cNvPr id="48132" name="Picture 6" descr="466px-Yin_yang_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95501" y="2158844"/>
            <a:ext cx="2519363"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2"/>
          <p:cNvSpPr txBox="1">
            <a:spLocks noChangeArrowheads="1"/>
          </p:cNvSpPr>
          <p:nvPr/>
        </p:nvSpPr>
        <p:spPr bwMode="auto">
          <a:xfrm>
            <a:off x="1524000" y="268288"/>
            <a:ext cx="91440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fr-FR" altLang="ja-JP" sz="4400" dirty="0">
                <a:solidFill>
                  <a:schemeClr val="bg1"/>
                </a:solidFill>
                <a:cs typeface="Arial" panose="020B0604020202020204" pitchFamily="34" charset="0"/>
              </a:rPr>
              <a:t> </a:t>
            </a:r>
            <a:r>
              <a:rPr lang="fr-FR" altLang="ja-JP" sz="4000" dirty="0">
                <a:cs typeface="Arial" panose="020B0604020202020204" pitchFamily="34" charset="0"/>
              </a:rPr>
              <a:t>Le principe du « </a:t>
            </a:r>
            <a:r>
              <a:rPr lang="en-US" altLang="ja-JP" sz="4000" dirty="0" err="1">
                <a:cs typeface="Arial" panose="020B0604020202020204" pitchFamily="34" charset="0"/>
              </a:rPr>
              <a:t>système</a:t>
            </a:r>
            <a:r>
              <a:rPr lang="en-US" altLang="ja-JP" sz="4000" dirty="0">
                <a:cs typeface="Arial" panose="020B0604020202020204" pitchFamily="34" charset="0"/>
              </a:rPr>
              <a:t> de </a:t>
            </a:r>
            <a:r>
              <a:rPr lang="en-US" altLang="ja-JP" sz="4000" dirty="0" err="1">
                <a:cs typeface="Arial" panose="020B0604020202020204" pitchFamily="34" charset="0"/>
              </a:rPr>
              <a:t>paires</a:t>
            </a:r>
            <a:r>
              <a:rPr lang="en-US" altLang="ja-JP" sz="4000" dirty="0">
                <a:cs typeface="Arial" panose="020B0604020202020204" pitchFamily="34" charset="0"/>
              </a:rPr>
              <a:t> </a:t>
            </a:r>
            <a:r>
              <a:rPr lang="fr-FR" altLang="ja-JP" sz="4000" dirty="0">
                <a:solidFill>
                  <a:schemeClr val="bg1"/>
                </a:solidFill>
                <a:cs typeface="Arial" panose="020B0604020202020204" pitchFamily="34" charset="0"/>
              </a:rPr>
              <a:t>»</a:t>
            </a:r>
            <a:endParaRPr lang="en-US" altLang="fr-FR" sz="4000" dirty="0">
              <a:solidFill>
                <a:schemeClr val="bg1"/>
              </a:solidFill>
              <a:cs typeface="Arial" panose="020B0604020202020204" pitchFamily="34" charset="0"/>
            </a:endParaRPr>
          </a:p>
        </p:txBody>
      </p:sp>
    </p:spTree>
    <p:extLst>
      <p:ext uri="{BB962C8B-B14F-4D97-AF65-F5344CB8AC3E}">
        <p14:creationId xmlns:p14="http://schemas.microsoft.com/office/powerpoint/2010/main" val="2938841949"/>
      </p:ext>
    </p:extLst>
  </p:cSld>
  <p:clrMapOvr>
    <a:masterClrMapping/>
  </p:clrMapOvr>
  <p:transition spd="med">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Line 2"/>
          <p:cNvSpPr>
            <a:spLocks noChangeShapeType="1"/>
          </p:cNvSpPr>
          <p:nvPr/>
        </p:nvSpPr>
        <p:spPr bwMode="auto">
          <a:xfrm flipV="1">
            <a:off x="4295776" y="2768600"/>
            <a:ext cx="900113" cy="788988"/>
          </a:xfrm>
          <a:prstGeom prst="line">
            <a:avLst/>
          </a:prstGeom>
          <a:noFill/>
          <a:ln w="10160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27" name="Line 3"/>
          <p:cNvSpPr>
            <a:spLocks noChangeShapeType="1"/>
          </p:cNvSpPr>
          <p:nvPr/>
        </p:nvSpPr>
        <p:spPr bwMode="auto">
          <a:xfrm>
            <a:off x="4295776" y="3938589"/>
            <a:ext cx="900113" cy="809625"/>
          </a:xfrm>
          <a:prstGeom prst="line">
            <a:avLst/>
          </a:prstGeom>
          <a:noFill/>
          <a:ln w="101600">
            <a:solidFill>
              <a:schemeClr val="bg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fr-FR"/>
          </a:p>
        </p:txBody>
      </p:sp>
      <p:grpSp>
        <p:nvGrpSpPr>
          <p:cNvPr id="52228" name="Group 5"/>
          <p:cNvGrpSpPr>
            <a:grpSpLocks/>
          </p:cNvGrpSpPr>
          <p:nvPr/>
        </p:nvGrpSpPr>
        <p:grpSpPr bwMode="auto">
          <a:xfrm rot="5400000">
            <a:off x="1673342" y="2437877"/>
            <a:ext cx="2764248" cy="2739082"/>
            <a:chOff x="499" y="1933"/>
            <a:chExt cx="1362" cy="1356"/>
          </a:xfrm>
        </p:grpSpPr>
        <p:grpSp>
          <p:nvGrpSpPr>
            <p:cNvPr id="52269" name="Group 6"/>
            <p:cNvGrpSpPr>
              <a:grpSpLocks noChangeAspect="1"/>
            </p:cNvGrpSpPr>
            <p:nvPr/>
          </p:nvGrpSpPr>
          <p:grpSpPr bwMode="auto">
            <a:xfrm rot="5400000">
              <a:off x="502" y="1930"/>
              <a:ext cx="1356" cy="1362"/>
              <a:chOff x="2878" y="1248"/>
              <a:chExt cx="1817" cy="1823"/>
            </a:xfrm>
          </p:grpSpPr>
          <p:sp>
            <p:nvSpPr>
              <p:cNvPr id="52272" name="Freeform 7"/>
              <p:cNvSpPr>
                <a:spLocks noChangeAspect="1"/>
              </p:cNvSpPr>
              <p:nvPr/>
            </p:nvSpPr>
            <p:spPr bwMode="auto">
              <a:xfrm>
                <a:off x="2878" y="1248"/>
                <a:ext cx="1816" cy="1365"/>
              </a:xfrm>
              <a:custGeom>
                <a:avLst/>
                <a:gdLst>
                  <a:gd name="T0" fmla="*/ 1 w 1816"/>
                  <a:gd name="T1" fmla="*/ 912 h 1365"/>
                  <a:gd name="T2" fmla="*/ 909 w 1816"/>
                  <a:gd name="T3" fmla="*/ 0 h 1365"/>
                  <a:gd name="T4" fmla="*/ 1816 w 1816"/>
                  <a:gd name="T5" fmla="*/ 912 h 1365"/>
                  <a:gd name="T6" fmla="*/ 1363 w 1816"/>
                  <a:gd name="T7" fmla="*/ 463 h 1365"/>
                  <a:gd name="T8" fmla="*/ 909 w 1816"/>
                  <a:gd name="T9" fmla="*/ 914 h 1365"/>
                  <a:gd name="T10" fmla="*/ 456 w 1816"/>
                  <a:gd name="T11" fmla="*/ 1365 h 1365"/>
                  <a:gd name="T12" fmla="*/ 1 w 1816"/>
                  <a:gd name="T13" fmla="*/ 912 h 1365"/>
                  <a:gd name="T14" fmla="*/ 0 60000 65536"/>
                  <a:gd name="T15" fmla="*/ 0 60000 65536"/>
                  <a:gd name="T16" fmla="*/ 0 60000 65536"/>
                  <a:gd name="T17" fmla="*/ 0 60000 65536"/>
                  <a:gd name="T18" fmla="*/ 0 60000 65536"/>
                  <a:gd name="T19" fmla="*/ 0 60000 65536"/>
                  <a:gd name="T20" fmla="*/ 0 60000 65536"/>
                  <a:gd name="T21" fmla="*/ 0 w 1816"/>
                  <a:gd name="T22" fmla="*/ 0 h 1365"/>
                  <a:gd name="T23" fmla="*/ 1816 w 1816"/>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6" h="1365">
                    <a:moveTo>
                      <a:pt x="1" y="912"/>
                    </a:moveTo>
                    <a:cubicBezTo>
                      <a:pt x="1" y="372"/>
                      <a:pt x="450" y="0"/>
                      <a:pt x="909" y="0"/>
                    </a:cubicBezTo>
                    <a:cubicBezTo>
                      <a:pt x="1369" y="0"/>
                      <a:pt x="1814" y="358"/>
                      <a:pt x="1816" y="912"/>
                    </a:cubicBezTo>
                    <a:cubicBezTo>
                      <a:pt x="1815" y="588"/>
                      <a:pt x="1538" y="463"/>
                      <a:pt x="1363" y="463"/>
                    </a:cubicBezTo>
                    <a:cubicBezTo>
                      <a:pt x="1189" y="463"/>
                      <a:pt x="909" y="601"/>
                      <a:pt x="909" y="914"/>
                    </a:cubicBezTo>
                    <a:cubicBezTo>
                      <a:pt x="909" y="1228"/>
                      <a:pt x="640" y="1365"/>
                      <a:pt x="456" y="1365"/>
                    </a:cubicBezTo>
                    <a:cubicBezTo>
                      <a:pt x="273" y="1365"/>
                      <a:pt x="0" y="1241"/>
                      <a:pt x="1" y="912"/>
                    </a:cubicBezTo>
                    <a:close/>
                  </a:path>
                </a:pathLst>
              </a:custGeom>
              <a:solidFill>
                <a:srgbClr val="00BE96"/>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52273" name="Freeform 8"/>
              <p:cNvSpPr>
                <a:spLocks noChangeAspect="1"/>
              </p:cNvSpPr>
              <p:nvPr/>
            </p:nvSpPr>
            <p:spPr bwMode="auto">
              <a:xfrm>
                <a:off x="2880" y="1706"/>
                <a:ext cx="1815" cy="1365"/>
              </a:xfrm>
              <a:custGeom>
                <a:avLst/>
                <a:gdLst>
                  <a:gd name="T0" fmla="*/ 1814 w 1815"/>
                  <a:gd name="T1" fmla="*/ 449 h 1365"/>
                  <a:gd name="T2" fmla="*/ 908 w 1815"/>
                  <a:gd name="T3" fmla="*/ 1365 h 1365"/>
                  <a:gd name="T4" fmla="*/ 0 w 1815"/>
                  <a:gd name="T5" fmla="*/ 453 h 1365"/>
                  <a:gd name="T6" fmla="*/ 453 w 1815"/>
                  <a:gd name="T7" fmla="*/ 902 h 1365"/>
                  <a:gd name="T8" fmla="*/ 907 w 1815"/>
                  <a:gd name="T9" fmla="*/ 451 h 1365"/>
                  <a:gd name="T10" fmla="*/ 1360 w 1815"/>
                  <a:gd name="T11" fmla="*/ 0 h 1365"/>
                  <a:gd name="T12" fmla="*/ 1814 w 1815"/>
                  <a:gd name="T13" fmla="*/ 449 h 1365"/>
                  <a:gd name="T14" fmla="*/ 0 60000 65536"/>
                  <a:gd name="T15" fmla="*/ 0 60000 65536"/>
                  <a:gd name="T16" fmla="*/ 0 60000 65536"/>
                  <a:gd name="T17" fmla="*/ 0 60000 65536"/>
                  <a:gd name="T18" fmla="*/ 0 60000 65536"/>
                  <a:gd name="T19" fmla="*/ 0 60000 65536"/>
                  <a:gd name="T20" fmla="*/ 0 60000 65536"/>
                  <a:gd name="T21" fmla="*/ 0 w 1815"/>
                  <a:gd name="T22" fmla="*/ 0 h 1365"/>
                  <a:gd name="T23" fmla="*/ 1815 w 1815"/>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1365">
                    <a:moveTo>
                      <a:pt x="1814" y="449"/>
                    </a:moveTo>
                    <a:cubicBezTo>
                      <a:pt x="1815" y="989"/>
                      <a:pt x="1367" y="1365"/>
                      <a:pt x="908" y="1365"/>
                    </a:cubicBezTo>
                    <a:cubicBezTo>
                      <a:pt x="447" y="1365"/>
                      <a:pt x="2" y="1007"/>
                      <a:pt x="0" y="453"/>
                    </a:cubicBezTo>
                    <a:cubicBezTo>
                      <a:pt x="1" y="777"/>
                      <a:pt x="278" y="902"/>
                      <a:pt x="453" y="902"/>
                    </a:cubicBezTo>
                    <a:cubicBezTo>
                      <a:pt x="628" y="902"/>
                      <a:pt x="907" y="764"/>
                      <a:pt x="907" y="451"/>
                    </a:cubicBezTo>
                    <a:cubicBezTo>
                      <a:pt x="907" y="137"/>
                      <a:pt x="1176" y="0"/>
                      <a:pt x="1360" y="0"/>
                    </a:cubicBezTo>
                    <a:cubicBezTo>
                      <a:pt x="1543" y="0"/>
                      <a:pt x="1814" y="128"/>
                      <a:pt x="1814" y="449"/>
                    </a:cubicBezTo>
                    <a:close/>
                  </a:path>
                </a:pathLst>
              </a:custGeom>
              <a:solidFill>
                <a:srgbClr val="FF9664"/>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sp>
          <p:nvSpPr>
            <p:cNvPr id="52270" name="Text Box 9"/>
            <p:cNvSpPr txBox="1">
              <a:spLocks noChangeArrowheads="1"/>
            </p:cNvSpPr>
            <p:nvPr/>
          </p:nvSpPr>
          <p:spPr bwMode="auto">
            <a:xfrm>
              <a:off x="612" y="2697"/>
              <a:ext cx="90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FontTx/>
                <a:buNone/>
              </a:pPr>
              <a:endParaRPr lang="en-GB" altLang="fr-FR" sz="2400">
                <a:solidFill>
                  <a:schemeClr val="bg1"/>
                </a:solidFill>
              </a:endParaRPr>
            </a:p>
          </p:txBody>
        </p:sp>
        <p:sp>
          <p:nvSpPr>
            <p:cNvPr id="52271" name="Text Box 10"/>
            <p:cNvSpPr txBox="1">
              <a:spLocks noChangeArrowheads="1"/>
            </p:cNvSpPr>
            <p:nvPr/>
          </p:nvSpPr>
          <p:spPr bwMode="auto">
            <a:xfrm>
              <a:off x="839" y="2130"/>
              <a:ext cx="90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FontTx/>
                <a:buNone/>
              </a:pPr>
              <a:endParaRPr lang="en-GB" altLang="fr-FR" sz="2400">
                <a:solidFill>
                  <a:schemeClr val="bg1"/>
                </a:solidFill>
              </a:endParaRPr>
            </a:p>
          </p:txBody>
        </p:sp>
      </p:grpSp>
      <p:sp>
        <p:nvSpPr>
          <p:cNvPr id="52229" name="Rectangle 11"/>
          <p:cNvSpPr>
            <a:spLocks noChangeArrowheads="1"/>
          </p:cNvSpPr>
          <p:nvPr/>
        </p:nvSpPr>
        <p:spPr bwMode="auto">
          <a:xfrm>
            <a:off x="1685925" y="1"/>
            <a:ext cx="88201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zh-CN" sz="3600" dirty="0" err="1">
                <a:solidFill>
                  <a:srgbClr val="FFFF99"/>
                </a:solidFill>
                <a:latin typeface="Arial Rounded MT Bold" pitchFamily="34" charset="0"/>
                <a:ea typeface="SimSun" panose="02010600030101010101" pitchFamily="2" charset="-122"/>
              </a:rPr>
              <a:t>Création</a:t>
            </a:r>
            <a:r>
              <a:rPr lang="en-US" altLang="zh-CN" sz="3600" dirty="0">
                <a:solidFill>
                  <a:srgbClr val="FFFF99"/>
                </a:solidFill>
                <a:latin typeface="Arial Rounded MT Bold" pitchFamily="34" charset="0"/>
                <a:ea typeface="SimSun" panose="02010600030101010101" pitchFamily="2" charset="-122"/>
              </a:rPr>
              <a:t> : Image et </a:t>
            </a:r>
            <a:r>
              <a:rPr lang="en-US" altLang="zh-CN" sz="3600" dirty="0" err="1" smtClean="0">
                <a:solidFill>
                  <a:srgbClr val="FFFF99"/>
                </a:solidFill>
                <a:latin typeface="Arial Rounded MT Bold" pitchFamily="34" charset="0"/>
                <a:ea typeface="SimSun" panose="02010600030101010101" pitchFamily="2" charset="-122"/>
              </a:rPr>
              <a:t>Symbole</a:t>
            </a:r>
            <a:endParaRPr lang="sk-SK" altLang="fr-FR" sz="3600" dirty="0">
              <a:solidFill>
                <a:srgbClr val="FFFF99"/>
              </a:solidFill>
              <a:latin typeface="Arial Rounded MT Bold" pitchFamily="34" charset="0"/>
              <a:ea typeface="SimSun" panose="02010600030101010101" pitchFamily="2" charset="-122"/>
            </a:endParaRPr>
          </a:p>
        </p:txBody>
      </p:sp>
      <p:grpSp>
        <p:nvGrpSpPr>
          <p:cNvPr id="52230" name="Group 12"/>
          <p:cNvGrpSpPr>
            <a:grpSpLocks noChangeAspect="1"/>
          </p:cNvGrpSpPr>
          <p:nvPr/>
        </p:nvGrpSpPr>
        <p:grpSpPr bwMode="auto">
          <a:xfrm rot="7489769">
            <a:off x="5364956" y="1672217"/>
            <a:ext cx="1627188" cy="1619250"/>
            <a:chOff x="499" y="1933"/>
            <a:chExt cx="1362" cy="1356"/>
          </a:xfrm>
        </p:grpSpPr>
        <p:grpSp>
          <p:nvGrpSpPr>
            <p:cNvPr id="52264" name="Group 13"/>
            <p:cNvGrpSpPr>
              <a:grpSpLocks noChangeAspect="1"/>
            </p:cNvGrpSpPr>
            <p:nvPr/>
          </p:nvGrpSpPr>
          <p:grpSpPr bwMode="auto">
            <a:xfrm rot="5400000">
              <a:off x="502" y="1930"/>
              <a:ext cx="1356" cy="1362"/>
              <a:chOff x="2878" y="1248"/>
              <a:chExt cx="1817" cy="1823"/>
            </a:xfrm>
          </p:grpSpPr>
          <p:sp>
            <p:nvSpPr>
              <p:cNvPr id="52267" name="Freeform 14"/>
              <p:cNvSpPr>
                <a:spLocks noChangeAspect="1"/>
              </p:cNvSpPr>
              <p:nvPr/>
            </p:nvSpPr>
            <p:spPr bwMode="auto">
              <a:xfrm>
                <a:off x="2878" y="1248"/>
                <a:ext cx="1816" cy="1365"/>
              </a:xfrm>
              <a:custGeom>
                <a:avLst/>
                <a:gdLst>
                  <a:gd name="T0" fmla="*/ 1 w 1816"/>
                  <a:gd name="T1" fmla="*/ 912 h 1365"/>
                  <a:gd name="T2" fmla="*/ 909 w 1816"/>
                  <a:gd name="T3" fmla="*/ 0 h 1365"/>
                  <a:gd name="T4" fmla="*/ 1816 w 1816"/>
                  <a:gd name="T5" fmla="*/ 912 h 1365"/>
                  <a:gd name="T6" fmla="*/ 1363 w 1816"/>
                  <a:gd name="T7" fmla="*/ 463 h 1365"/>
                  <a:gd name="T8" fmla="*/ 909 w 1816"/>
                  <a:gd name="T9" fmla="*/ 914 h 1365"/>
                  <a:gd name="T10" fmla="*/ 456 w 1816"/>
                  <a:gd name="T11" fmla="*/ 1365 h 1365"/>
                  <a:gd name="T12" fmla="*/ 1 w 1816"/>
                  <a:gd name="T13" fmla="*/ 912 h 1365"/>
                  <a:gd name="T14" fmla="*/ 0 60000 65536"/>
                  <a:gd name="T15" fmla="*/ 0 60000 65536"/>
                  <a:gd name="T16" fmla="*/ 0 60000 65536"/>
                  <a:gd name="T17" fmla="*/ 0 60000 65536"/>
                  <a:gd name="T18" fmla="*/ 0 60000 65536"/>
                  <a:gd name="T19" fmla="*/ 0 60000 65536"/>
                  <a:gd name="T20" fmla="*/ 0 60000 65536"/>
                  <a:gd name="T21" fmla="*/ 0 w 1816"/>
                  <a:gd name="T22" fmla="*/ 0 h 1365"/>
                  <a:gd name="T23" fmla="*/ 1816 w 1816"/>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6" h="1365">
                    <a:moveTo>
                      <a:pt x="1" y="912"/>
                    </a:moveTo>
                    <a:cubicBezTo>
                      <a:pt x="1" y="372"/>
                      <a:pt x="450" y="0"/>
                      <a:pt x="909" y="0"/>
                    </a:cubicBezTo>
                    <a:cubicBezTo>
                      <a:pt x="1369" y="0"/>
                      <a:pt x="1814" y="358"/>
                      <a:pt x="1816" y="912"/>
                    </a:cubicBezTo>
                    <a:cubicBezTo>
                      <a:pt x="1815" y="588"/>
                      <a:pt x="1538" y="463"/>
                      <a:pt x="1363" y="463"/>
                    </a:cubicBezTo>
                    <a:cubicBezTo>
                      <a:pt x="1189" y="463"/>
                      <a:pt x="909" y="601"/>
                      <a:pt x="909" y="914"/>
                    </a:cubicBezTo>
                    <a:cubicBezTo>
                      <a:pt x="909" y="1228"/>
                      <a:pt x="640" y="1365"/>
                      <a:pt x="456" y="1365"/>
                    </a:cubicBezTo>
                    <a:cubicBezTo>
                      <a:pt x="273" y="1365"/>
                      <a:pt x="0" y="1241"/>
                      <a:pt x="1" y="912"/>
                    </a:cubicBezTo>
                    <a:close/>
                  </a:path>
                </a:pathLst>
              </a:custGeom>
              <a:solidFill>
                <a:srgbClr val="00BE96"/>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52268" name="Freeform 15"/>
              <p:cNvSpPr>
                <a:spLocks noChangeAspect="1"/>
              </p:cNvSpPr>
              <p:nvPr/>
            </p:nvSpPr>
            <p:spPr bwMode="auto">
              <a:xfrm>
                <a:off x="2880" y="1706"/>
                <a:ext cx="1815" cy="1365"/>
              </a:xfrm>
              <a:custGeom>
                <a:avLst/>
                <a:gdLst>
                  <a:gd name="T0" fmla="*/ 1814 w 1815"/>
                  <a:gd name="T1" fmla="*/ 449 h 1365"/>
                  <a:gd name="T2" fmla="*/ 908 w 1815"/>
                  <a:gd name="T3" fmla="*/ 1365 h 1365"/>
                  <a:gd name="T4" fmla="*/ 0 w 1815"/>
                  <a:gd name="T5" fmla="*/ 453 h 1365"/>
                  <a:gd name="T6" fmla="*/ 453 w 1815"/>
                  <a:gd name="T7" fmla="*/ 902 h 1365"/>
                  <a:gd name="T8" fmla="*/ 907 w 1815"/>
                  <a:gd name="T9" fmla="*/ 451 h 1365"/>
                  <a:gd name="T10" fmla="*/ 1360 w 1815"/>
                  <a:gd name="T11" fmla="*/ 0 h 1365"/>
                  <a:gd name="T12" fmla="*/ 1814 w 1815"/>
                  <a:gd name="T13" fmla="*/ 449 h 1365"/>
                  <a:gd name="T14" fmla="*/ 0 60000 65536"/>
                  <a:gd name="T15" fmla="*/ 0 60000 65536"/>
                  <a:gd name="T16" fmla="*/ 0 60000 65536"/>
                  <a:gd name="T17" fmla="*/ 0 60000 65536"/>
                  <a:gd name="T18" fmla="*/ 0 60000 65536"/>
                  <a:gd name="T19" fmla="*/ 0 60000 65536"/>
                  <a:gd name="T20" fmla="*/ 0 60000 65536"/>
                  <a:gd name="T21" fmla="*/ 0 w 1815"/>
                  <a:gd name="T22" fmla="*/ 0 h 1365"/>
                  <a:gd name="T23" fmla="*/ 1815 w 1815"/>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1365">
                    <a:moveTo>
                      <a:pt x="1814" y="449"/>
                    </a:moveTo>
                    <a:cubicBezTo>
                      <a:pt x="1815" y="989"/>
                      <a:pt x="1367" y="1365"/>
                      <a:pt x="908" y="1365"/>
                    </a:cubicBezTo>
                    <a:cubicBezTo>
                      <a:pt x="447" y="1365"/>
                      <a:pt x="2" y="1007"/>
                      <a:pt x="0" y="453"/>
                    </a:cubicBezTo>
                    <a:cubicBezTo>
                      <a:pt x="1" y="777"/>
                      <a:pt x="278" y="902"/>
                      <a:pt x="453" y="902"/>
                    </a:cubicBezTo>
                    <a:cubicBezTo>
                      <a:pt x="628" y="902"/>
                      <a:pt x="907" y="764"/>
                      <a:pt x="907" y="451"/>
                    </a:cubicBezTo>
                    <a:cubicBezTo>
                      <a:pt x="907" y="137"/>
                      <a:pt x="1176" y="0"/>
                      <a:pt x="1360" y="0"/>
                    </a:cubicBezTo>
                    <a:cubicBezTo>
                      <a:pt x="1543" y="0"/>
                      <a:pt x="1814" y="128"/>
                      <a:pt x="1814" y="449"/>
                    </a:cubicBezTo>
                    <a:close/>
                  </a:path>
                </a:pathLst>
              </a:custGeom>
              <a:solidFill>
                <a:srgbClr val="FF9664"/>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sp>
          <p:nvSpPr>
            <p:cNvPr id="52265" name="Text Box 16"/>
            <p:cNvSpPr txBox="1">
              <a:spLocks noChangeAspect="1" noChangeArrowheads="1"/>
            </p:cNvSpPr>
            <p:nvPr/>
          </p:nvSpPr>
          <p:spPr bwMode="auto">
            <a:xfrm>
              <a:off x="612" y="2669"/>
              <a:ext cx="908"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FontTx/>
                <a:buNone/>
              </a:pPr>
              <a:endParaRPr lang="en-GB" altLang="fr-FR" sz="1800">
                <a:solidFill>
                  <a:schemeClr val="bg1"/>
                </a:solidFill>
              </a:endParaRPr>
            </a:p>
          </p:txBody>
        </p:sp>
        <p:sp>
          <p:nvSpPr>
            <p:cNvPr id="52266" name="Text Box 17"/>
            <p:cNvSpPr txBox="1">
              <a:spLocks noChangeAspect="1" noChangeArrowheads="1"/>
            </p:cNvSpPr>
            <p:nvPr/>
          </p:nvSpPr>
          <p:spPr bwMode="auto">
            <a:xfrm>
              <a:off x="839" y="2103"/>
              <a:ext cx="906"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FontTx/>
                <a:buNone/>
              </a:pPr>
              <a:endParaRPr lang="en-GB" altLang="fr-FR" sz="1800">
                <a:solidFill>
                  <a:schemeClr val="bg1"/>
                </a:solidFill>
              </a:endParaRPr>
            </a:p>
          </p:txBody>
        </p:sp>
      </p:grpSp>
      <p:sp>
        <p:nvSpPr>
          <p:cNvPr id="52231" name="Text Box 24"/>
          <p:cNvSpPr txBox="1">
            <a:spLocks noChangeArrowheads="1"/>
          </p:cNvSpPr>
          <p:nvPr/>
        </p:nvSpPr>
        <p:spPr bwMode="auto">
          <a:xfrm>
            <a:off x="7803167" y="1860936"/>
            <a:ext cx="3509962" cy="1325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800" dirty="0" err="1">
                <a:ea typeface="SimSun" panose="02010600030101010101" pitchFamily="2" charset="-122"/>
              </a:rPr>
              <a:t>Humanité</a:t>
            </a:r>
            <a:r>
              <a:rPr lang="en-US" altLang="fr-FR" sz="2800" dirty="0">
                <a:ea typeface="SimSun" panose="02010600030101010101" pitchFamily="2" charset="-122"/>
              </a:rPr>
              <a:t> : </a:t>
            </a:r>
            <a:r>
              <a:rPr lang="en-US" altLang="fr-FR" sz="2800" dirty="0" smtClean="0">
                <a:ea typeface="SimSun" panose="02010600030101010101" pitchFamily="2" charset="-122"/>
              </a:rPr>
              <a:t>image</a:t>
            </a:r>
          </a:p>
          <a:p>
            <a:pPr eaLnBrk="1" hangingPunct="1">
              <a:spcBef>
                <a:spcPct val="0"/>
              </a:spcBef>
              <a:buFontTx/>
              <a:buNone/>
            </a:pPr>
            <a:r>
              <a:rPr lang="en-US" altLang="fr-FR" sz="2800" dirty="0" smtClean="0">
                <a:ea typeface="SimSun" panose="02010600030101010101" pitchFamily="2" charset="-122"/>
              </a:rPr>
              <a:t>(</a:t>
            </a:r>
            <a:r>
              <a:rPr lang="en-US" altLang="fr-FR" sz="2800" dirty="0" err="1" smtClean="0">
                <a:ea typeface="SimSun" panose="02010600030101010101" pitchFamily="2" charset="-122"/>
              </a:rPr>
              <a:t>réflexion</a:t>
            </a:r>
            <a:r>
              <a:rPr lang="en-US" altLang="fr-FR" sz="2800" dirty="0" smtClean="0">
                <a:ea typeface="SimSun" panose="02010600030101010101" pitchFamily="2" charset="-122"/>
              </a:rPr>
              <a:t>) </a:t>
            </a:r>
            <a:endParaRPr lang="en-US" altLang="fr-FR" sz="2800" dirty="0">
              <a:ea typeface="SimSun" panose="02010600030101010101" pitchFamily="2" charset="-122"/>
            </a:endParaRPr>
          </a:p>
        </p:txBody>
      </p:sp>
      <p:sp>
        <p:nvSpPr>
          <p:cNvPr id="52232" name="Text Box 25"/>
          <p:cNvSpPr txBox="1">
            <a:spLocks noChangeArrowheads="1"/>
          </p:cNvSpPr>
          <p:nvPr/>
        </p:nvSpPr>
        <p:spPr bwMode="auto">
          <a:xfrm>
            <a:off x="7803167" y="4335548"/>
            <a:ext cx="3509962" cy="115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800" dirty="0">
                <a:ea typeface="SimSun" panose="02010600030101010101" pitchFamily="2" charset="-122"/>
              </a:rPr>
              <a:t>Choses : </a:t>
            </a:r>
            <a:r>
              <a:rPr lang="en-US" altLang="fr-FR" sz="2800" dirty="0" err="1" smtClean="0">
                <a:ea typeface="SimSun" panose="02010600030101010101" pitchFamily="2" charset="-122"/>
              </a:rPr>
              <a:t>symbole</a:t>
            </a:r>
            <a:r>
              <a:rPr lang="en-US" altLang="fr-FR" sz="2800" dirty="0" smtClean="0">
                <a:ea typeface="SimSun" panose="02010600030101010101" pitchFamily="2" charset="-122"/>
              </a:rPr>
              <a:t> (</a:t>
            </a:r>
            <a:r>
              <a:rPr lang="en-US" altLang="fr-FR" sz="2800" dirty="0" err="1" smtClean="0">
                <a:ea typeface="SimSun" panose="02010600030101010101" pitchFamily="2" charset="-122"/>
              </a:rPr>
              <a:t>reflet</a:t>
            </a:r>
            <a:r>
              <a:rPr lang="en-US" altLang="fr-FR" sz="2800" dirty="0" smtClean="0">
                <a:ea typeface="SimSun" panose="02010600030101010101" pitchFamily="2" charset="-122"/>
              </a:rPr>
              <a:t>) </a:t>
            </a:r>
            <a:endParaRPr lang="en-US" altLang="fr-FR" sz="2800" dirty="0">
              <a:ea typeface="SimSun" panose="02010600030101010101" pitchFamily="2" charset="-122"/>
            </a:endParaRPr>
          </a:p>
        </p:txBody>
      </p:sp>
      <p:sp>
        <p:nvSpPr>
          <p:cNvPr id="181274" name="Text Box 26"/>
          <p:cNvSpPr txBox="1">
            <a:spLocks noChangeArrowheads="1"/>
          </p:cNvSpPr>
          <p:nvPr/>
        </p:nvSpPr>
        <p:spPr bwMode="auto">
          <a:xfrm>
            <a:off x="2038350" y="1089026"/>
            <a:ext cx="8280400" cy="42863"/>
          </a:xfrm>
          <a:prstGeom prst="rect">
            <a:avLst/>
          </a:prstGeom>
          <a:gradFill rotWithShape="1">
            <a:gsLst>
              <a:gs pos="0">
                <a:srgbClr val="3399FF"/>
              </a:gs>
              <a:gs pos="100000">
                <a:srgbClr val="99FF99"/>
              </a:gs>
            </a:gsLst>
            <a:lin ang="0" scaled="1"/>
          </a:gradFill>
          <a:ln w="9525">
            <a:noFill/>
            <a:miter lim="800000"/>
            <a:headEnd/>
            <a:tailEnd/>
          </a:ln>
          <a:effectLst/>
        </p:spPr>
        <p:txBody>
          <a:bodyPr lIns="0" tIns="0" rIns="0" bIns="0"/>
          <a:lstStyle/>
          <a:p>
            <a:pPr eaLnBrk="1" hangingPunct="1">
              <a:spcBef>
                <a:spcPct val="50000"/>
              </a:spcBef>
              <a:defRPr/>
            </a:pPr>
            <a:endParaRPr lang="en-GB" sz="200">
              <a:effectLst>
                <a:outerShdw blurRad="38100" dist="38100" dir="2700000" algn="tl">
                  <a:srgbClr val="FFFFFF"/>
                </a:outerShdw>
              </a:effectLst>
              <a:latin typeface="Arial" charset="0"/>
              <a:cs typeface="Arial" charset="0"/>
            </a:endParaRPr>
          </a:p>
        </p:txBody>
      </p:sp>
      <p:sp>
        <p:nvSpPr>
          <p:cNvPr id="52234" name="Line 15"/>
          <p:cNvSpPr>
            <a:spLocks noChangeShapeType="1"/>
          </p:cNvSpPr>
          <p:nvPr/>
        </p:nvSpPr>
        <p:spPr bwMode="auto">
          <a:xfrm flipV="1">
            <a:off x="2288370" y="2735285"/>
            <a:ext cx="165100" cy="320675"/>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35" name="Text Box 16"/>
          <p:cNvSpPr txBox="1">
            <a:spLocks noChangeArrowheads="1"/>
          </p:cNvSpPr>
          <p:nvPr/>
        </p:nvSpPr>
        <p:spPr bwMode="auto">
          <a:xfrm>
            <a:off x="2383958" y="2527017"/>
            <a:ext cx="13684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000" tIns="10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600" dirty="0" smtClean="0">
                <a:solidFill>
                  <a:srgbClr val="000099"/>
                </a:solidFill>
              </a:rPr>
              <a:t>Yang</a:t>
            </a:r>
            <a:endParaRPr lang="en-US" altLang="fr-FR" sz="1600" dirty="0">
              <a:solidFill>
                <a:srgbClr val="000099"/>
              </a:solidFill>
            </a:endParaRPr>
          </a:p>
        </p:txBody>
      </p:sp>
      <p:sp>
        <p:nvSpPr>
          <p:cNvPr id="52236" name="Text Box 17"/>
          <p:cNvSpPr txBox="1">
            <a:spLocks noChangeArrowheads="1"/>
          </p:cNvSpPr>
          <p:nvPr/>
        </p:nvSpPr>
        <p:spPr bwMode="auto">
          <a:xfrm>
            <a:off x="2468564" y="3186377"/>
            <a:ext cx="1368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000" tIns="82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600" dirty="0" smtClean="0">
                <a:solidFill>
                  <a:srgbClr val="FF0000"/>
                </a:solidFill>
              </a:rPr>
              <a:t>Yin</a:t>
            </a:r>
            <a:endParaRPr lang="en-US" altLang="fr-FR" sz="1600" dirty="0">
              <a:solidFill>
                <a:srgbClr val="FF0000"/>
              </a:solidFill>
            </a:endParaRPr>
          </a:p>
        </p:txBody>
      </p:sp>
      <p:sp>
        <p:nvSpPr>
          <p:cNvPr id="52237" name="Line 18"/>
          <p:cNvSpPr>
            <a:spLocks noChangeShapeType="1"/>
          </p:cNvSpPr>
          <p:nvPr/>
        </p:nvSpPr>
        <p:spPr bwMode="auto">
          <a:xfrm>
            <a:off x="2272324" y="3187266"/>
            <a:ext cx="165100" cy="279400"/>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38" name="Line 15"/>
          <p:cNvSpPr>
            <a:spLocks noChangeShapeType="1"/>
          </p:cNvSpPr>
          <p:nvPr/>
        </p:nvSpPr>
        <p:spPr bwMode="auto">
          <a:xfrm flipV="1">
            <a:off x="3036200" y="3909398"/>
            <a:ext cx="166688" cy="320675"/>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39" name="Text Box 16"/>
          <p:cNvSpPr txBox="1">
            <a:spLocks noChangeArrowheads="1"/>
          </p:cNvSpPr>
          <p:nvPr/>
        </p:nvSpPr>
        <p:spPr bwMode="auto">
          <a:xfrm>
            <a:off x="3229478" y="3847024"/>
            <a:ext cx="13684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000" tIns="10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600" dirty="0" smtClean="0">
                <a:solidFill>
                  <a:srgbClr val="000099"/>
                </a:solidFill>
              </a:rPr>
              <a:t>Yang</a:t>
            </a:r>
            <a:endParaRPr lang="en-US" altLang="fr-FR" sz="1600" dirty="0">
              <a:solidFill>
                <a:srgbClr val="000099"/>
              </a:solidFill>
            </a:endParaRPr>
          </a:p>
        </p:txBody>
      </p:sp>
      <p:sp>
        <p:nvSpPr>
          <p:cNvPr id="52240" name="Text Box 17"/>
          <p:cNvSpPr txBox="1">
            <a:spLocks noChangeArrowheads="1"/>
          </p:cNvSpPr>
          <p:nvPr/>
        </p:nvSpPr>
        <p:spPr bwMode="auto">
          <a:xfrm>
            <a:off x="3276664" y="4600543"/>
            <a:ext cx="13684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000" tIns="82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600" dirty="0" smtClean="0">
                <a:solidFill>
                  <a:srgbClr val="FF0000"/>
                </a:solidFill>
              </a:rPr>
              <a:t>Yin</a:t>
            </a:r>
            <a:endParaRPr lang="en-US" altLang="fr-FR" sz="1600" dirty="0">
              <a:solidFill>
                <a:srgbClr val="FF0000"/>
              </a:solidFill>
            </a:endParaRPr>
          </a:p>
        </p:txBody>
      </p:sp>
      <p:sp>
        <p:nvSpPr>
          <p:cNvPr id="52241" name="Line 18"/>
          <p:cNvSpPr>
            <a:spLocks noChangeShapeType="1"/>
          </p:cNvSpPr>
          <p:nvPr/>
        </p:nvSpPr>
        <p:spPr bwMode="auto">
          <a:xfrm>
            <a:off x="3024773" y="4335548"/>
            <a:ext cx="253171" cy="336033"/>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42" name="Line 15"/>
          <p:cNvSpPr>
            <a:spLocks noChangeShapeType="1"/>
          </p:cNvSpPr>
          <p:nvPr/>
        </p:nvSpPr>
        <p:spPr bwMode="auto">
          <a:xfrm flipV="1">
            <a:off x="6225509" y="2425294"/>
            <a:ext cx="166687" cy="320675"/>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43" name="Line 18"/>
          <p:cNvSpPr>
            <a:spLocks noChangeShapeType="1"/>
          </p:cNvSpPr>
          <p:nvPr/>
        </p:nvSpPr>
        <p:spPr bwMode="auto">
          <a:xfrm>
            <a:off x="6200776" y="2959017"/>
            <a:ext cx="168275" cy="279400"/>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44" name="Line 15"/>
          <p:cNvSpPr>
            <a:spLocks noChangeShapeType="1"/>
          </p:cNvSpPr>
          <p:nvPr/>
        </p:nvSpPr>
        <p:spPr bwMode="auto">
          <a:xfrm flipV="1">
            <a:off x="5798080" y="1739366"/>
            <a:ext cx="166688" cy="320675"/>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45" name="Line 18"/>
          <p:cNvSpPr>
            <a:spLocks noChangeShapeType="1"/>
          </p:cNvSpPr>
          <p:nvPr/>
        </p:nvSpPr>
        <p:spPr bwMode="auto">
          <a:xfrm>
            <a:off x="5844928" y="2212675"/>
            <a:ext cx="166688" cy="279400"/>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46" name="TextBox 60"/>
          <p:cNvSpPr txBox="1">
            <a:spLocks noChangeArrowheads="1"/>
          </p:cNvSpPr>
          <p:nvPr/>
        </p:nvSpPr>
        <p:spPr bwMode="auto">
          <a:xfrm>
            <a:off x="6022441" y="1667534"/>
            <a:ext cx="9925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fr-FR" sz="1800" dirty="0" smtClean="0">
                <a:solidFill>
                  <a:srgbClr val="000099"/>
                </a:solidFill>
              </a:rPr>
              <a:t>Homme</a:t>
            </a:r>
            <a:endParaRPr lang="en-GB" altLang="fr-FR" sz="1800" dirty="0">
              <a:solidFill>
                <a:srgbClr val="000099"/>
              </a:solidFill>
            </a:endParaRPr>
          </a:p>
        </p:txBody>
      </p:sp>
      <p:sp>
        <p:nvSpPr>
          <p:cNvPr id="52247" name="TextBox 61"/>
          <p:cNvSpPr txBox="1">
            <a:spLocks noChangeArrowheads="1"/>
          </p:cNvSpPr>
          <p:nvPr/>
        </p:nvSpPr>
        <p:spPr bwMode="auto">
          <a:xfrm>
            <a:off x="6055999" y="2160588"/>
            <a:ext cx="966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fr-FR" sz="1800" dirty="0" smtClean="0">
                <a:solidFill>
                  <a:srgbClr val="FF0000"/>
                </a:solidFill>
              </a:rPr>
              <a:t>Femme</a:t>
            </a:r>
            <a:endParaRPr lang="en-GB" altLang="fr-FR" sz="1800" dirty="0">
              <a:solidFill>
                <a:srgbClr val="FF0000"/>
              </a:solidFill>
            </a:endParaRPr>
          </a:p>
        </p:txBody>
      </p:sp>
      <p:sp>
        <p:nvSpPr>
          <p:cNvPr id="52248" name="TextBox 62"/>
          <p:cNvSpPr txBox="1">
            <a:spLocks noChangeArrowheads="1"/>
          </p:cNvSpPr>
          <p:nvPr/>
        </p:nvSpPr>
        <p:spPr bwMode="auto">
          <a:xfrm>
            <a:off x="6409114" y="2395126"/>
            <a:ext cx="954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fr-FR" sz="1800" dirty="0" smtClean="0">
                <a:solidFill>
                  <a:srgbClr val="000099"/>
                </a:solidFill>
              </a:rPr>
              <a:t>homme</a:t>
            </a:r>
            <a:endParaRPr lang="en-GB" altLang="fr-FR" sz="1800" dirty="0">
              <a:solidFill>
                <a:srgbClr val="000099"/>
              </a:solidFill>
            </a:endParaRPr>
          </a:p>
        </p:txBody>
      </p:sp>
      <p:sp>
        <p:nvSpPr>
          <p:cNvPr id="52249" name="TextBox 63"/>
          <p:cNvSpPr txBox="1">
            <a:spLocks noChangeArrowheads="1"/>
          </p:cNvSpPr>
          <p:nvPr/>
        </p:nvSpPr>
        <p:spPr bwMode="auto">
          <a:xfrm>
            <a:off x="6400190" y="2906289"/>
            <a:ext cx="966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fr-FR" sz="1800" dirty="0" smtClean="0">
                <a:solidFill>
                  <a:srgbClr val="FF0000"/>
                </a:solidFill>
              </a:rPr>
              <a:t>Femme</a:t>
            </a:r>
            <a:endParaRPr lang="en-GB" altLang="fr-FR" sz="1800" dirty="0">
              <a:solidFill>
                <a:srgbClr val="FF0000"/>
              </a:solidFill>
            </a:endParaRPr>
          </a:p>
        </p:txBody>
      </p:sp>
      <p:grpSp>
        <p:nvGrpSpPr>
          <p:cNvPr id="52250" name="Group 12"/>
          <p:cNvGrpSpPr>
            <a:grpSpLocks noChangeAspect="1"/>
          </p:cNvGrpSpPr>
          <p:nvPr/>
        </p:nvGrpSpPr>
        <p:grpSpPr bwMode="auto">
          <a:xfrm rot="6901783">
            <a:off x="5368925" y="4110038"/>
            <a:ext cx="1627188" cy="1619250"/>
            <a:chOff x="499" y="1933"/>
            <a:chExt cx="1362" cy="1356"/>
          </a:xfrm>
        </p:grpSpPr>
        <p:grpSp>
          <p:nvGrpSpPr>
            <p:cNvPr id="52259" name="Group 13"/>
            <p:cNvGrpSpPr>
              <a:grpSpLocks noChangeAspect="1"/>
            </p:cNvGrpSpPr>
            <p:nvPr/>
          </p:nvGrpSpPr>
          <p:grpSpPr bwMode="auto">
            <a:xfrm rot="5400000">
              <a:off x="502" y="1930"/>
              <a:ext cx="1356" cy="1362"/>
              <a:chOff x="2878" y="1248"/>
              <a:chExt cx="1817" cy="1823"/>
            </a:xfrm>
          </p:grpSpPr>
          <p:sp>
            <p:nvSpPr>
              <p:cNvPr id="52262" name="Freeform 14"/>
              <p:cNvSpPr>
                <a:spLocks noChangeAspect="1"/>
              </p:cNvSpPr>
              <p:nvPr/>
            </p:nvSpPr>
            <p:spPr bwMode="auto">
              <a:xfrm>
                <a:off x="2878" y="1248"/>
                <a:ext cx="1816" cy="1365"/>
              </a:xfrm>
              <a:custGeom>
                <a:avLst/>
                <a:gdLst>
                  <a:gd name="T0" fmla="*/ 1 w 1816"/>
                  <a:gd name="T1" fmla="*/ 912 h 1365"/>
                  <a:gd name="T2" fmla="*/ 909 w 1816"/>
                  <a:gd name="T3" fmla="*/ 0 h 1365"/>
                  <a:gd name="T4" fmla="*/ 1816 w 1816"/>
                  <a:gd name="T5" fmla="*/ 912 h 1365"/>
                  <a:gd name="T6" fmla="*/ 1363 w 1816"/>
                  <a:gd name="T7" fmla="*/ 463 h 1365"/>
                  <a:gd name="T8" fmla="*/ 909 w 1816"/>
                  <a:gd name="T9" fmla="*/ 914 h 1365"/>
                  <a:gd name="T10" fmla="*/ 456 w 1816"/>
                  <a:gd name="T11" fmla="*/ 1365 h 1365"/>
                  <a:gd name="T12" fmla="*/ 1 w 1816"/>
                  <a:gd name="T13" fmla="*/ 912 h 1365"/>
                  <a:gd name="T14" fmla="*/ 0 60000 65536"/>
                  <a:gd name="T15" fmla="*/ 0 60000 65536"/>
                  <a:gd name="T16" fmla="*/ 0 60000 65536"/>
                  <a:gd name="T17" fmla="*/ 0 60000 65536"/>
                  <a:gd name="T18" fmla="*/ 0 60000 65536"/>
                  <a:gd name="T19" fmla="*/ 0 60000 65536"/>
                  <a:gd name="T20" fmla="*/ 0 60000 65536"/>
                  <a:gd name="T21" fmla="*/ 0 w 1816"/>
                  <a:gd name="T22" fmla="*/ 0 h 1365"/>
                  <a:gd name="T23" fmla="*/ 1816 w 1816"/>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6" h="1365">
                    <a:moveTo>
                      <a:pt x="1" y="912"/>
                    </a:moveTo>
                    <a:cubicBezTo>
                      <a:pt x="1" y="372"/>
                      <a:pt x="450" y="0"/>
                      <a:pt x="909" y="0"/>
                    </a:cubicBezTo>
                    <a:cubicBezTo>
                      <a:pt x="1369" y="0"/>
                      <a:pt x="1814" y="358"/>
                      <a:pt x="1816" y="912"/>
                    </a:cubicBezTo>
                    <a:cubicBezTo>
                      <a:pt x="1815" y="588"/>
                      <a:pt x="1538" y="463"/>
                      <a:pt x="1363" y="463"/>
                    </a:cubicBezTo>
                    <a:cubicBezTo>
                      <a:pt x="1189" y="463"/>
                      <a:pt x="909" y="601"/>
                      <a:pt x="909" y="914"/>
                    </a:cubicBezTo>
                    <a:cubicBezTo>
                      <a:pt x="909" y="1228"/>
                      <a:pt x="640" y="1365"/>
                      <a:pt x="456" y="1365"/>
                    </a:cubicBezTo>
                    <a:cubicBezTo>
                      <a:pt x="273" y="1365"/>
                      <a:pt x="0" y="1241"/>
                      <a:pt x="1" y="912"/>
                    </a:cubicBezTo>
                    <a:close/>
                  </a:path>
                </a:pathLst>
              </a:custGeom>
              <a:solidFill>
                <a:srgbClr val="00BE96"/>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52263" name="Freeform 15"/>
              <p:cNvSpPr>
                <a:spLocks noChangeAspect="1"/>
              </p:cNvSpPr>
              <p:nvPr/>
            </p:nvSpPr>
            <p:spPr bwMode="auto">
              <a:xfrm>
                <a:off x="2880" y="1706"/>
                <a:ext cx="1815" cy="1365"/>
              </a:xfrm>
              <a:custGeom>
                <a:avLst/>
                <a:gdLst>
                  <a:gd name="T0" fmla="*/ 1814 w 1815"/>
                  <a:gd name="T1" fmla="*/ 449 h 1365"/>
                  <a:gd name="T2" fmla="*/ 908 w 1815"/>
                  <a:gd name="T3" fmla="*/ 1365 h 1365"/>
                  <a:gd name="T4" fmla="*/ 0 w 1815"/>
                  <a:gd name="T5" fmla="*/ 453 h 1365"/>
                  <a:gd name="T6" fmla="*/ 453 w 1815"/>
                  <a:gd name="T7" fmla="*/ 902 h 1365"/>
                  <a:gd name="T8" fmla="*/ 907 w 1815"/>
                  <a:gd name="T9" fmla="*/ 451 h 1365"/>
                  <a:gd name="T10" fmla="*/ 1360 w 1815"/>
                  <a:gd name="T11" fmla="*/ 0 h 1365"/>
                  <a:gd name="T12" fmla="*/ 1814 w 1815"/>
                  <a:gd name="T13" fmla="*/ 449 h 1365"/>
                  <a:gd name="T14" fmla="*/ 0 60000 65536"/>
                  <a:gd name="T15" fmla="*/ 0 60000 65536"/>
                  <a:gd name="T16" fmla="*/ 0 60000 65536"/>
                  <a:gd name="T17" fmla="*/ 0 60000 65536"/>
                  <a:gd name="T18" fmla="*/ 0 60000 65536"/>
                  <a:gd name="T19" fmla="*/ 0 60000 65536"/>
                  <a:gd name="T20" fmla="*/ 0 60000 65536"/>
                  <a:gd name="T21" fmla="*/ 0 w 1815"/>
                  <a:gd name="T22" fmla="*/ 0 h 1365"/>
                  <a:gd name="T23" fmla="*/ 1815 w 1815"/>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1365">
                    <a:moveTo>
                      <a:pt x="1814" y="449"/>
                    </a:moveTo>
                    <a:cubicBezTo>
                      <a:pt x="1815" y="989"/>
                      <a:pt x="1367" y="1365"/>
                      <a:pt x="908" y="1365"/>
                    </a:cubicBezTo>
                    <a:cubicBezTo>
                      <a:pt x="447" y="1365"/>
                      <a:pt x="2" y="1007"/>
                      <a:pt x="0" y="453"/>
                    </a:cubicBezTo>
                    <a:cubicBezTo>
                      <a:pt x="1" y="777"/>
                      <a:pt x="278" y="902"/>
                      <a:pt x="453" y="902"/>
                    </a:cubicBezTo>
                    <a:cubicBezTo>
                      <a:pt x="628" y="902"/>
                      <a:pt x="907" y="764"/>
                      <a:pt x="907" y="451"/>
                    </a:cubicBezTo>
                    <a:cubicBezTo>
                      <a:pt x="907" y="137"/>
                      <a:pt x="1176" y="0"/>
                      <a:pt x="1360" y="0"/>
                    </a:cubicBezTo>
                    <a:cubicBezTo>
                      <a:pt x="1543" y="0"/>
                      <a:pt x="1814" y="128"/>
                      <a:pt x="1814" y="449"/>
                    </a:cubicBezTo>
                    <a:close/>
                  </a:path>
                </a:pathLst>
              </a:custGeom>
              <a:solidFill>
                <a:srgbClr val="FF9664"/>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sp>
          <p:nvSpPr>
            <p:cNvPr id="52260" name="Text Box 16"/>
            <p:cNvSpPr txBox="1">
              <a:spLocks noChangeAspect="1" noChangeArrowheads="1"/>
            </p:cNvSpPr>
            <p:nvPr/>
          </p:nvSpPr>
          <p:spPr bwMode="auto">
            <a:xfrm>
              <a:off x="612" y="2669"/>
              <a:ext cx="908"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FontTx/>
                <a:buNone/>
              </a:pPr>
              <a:endParaRPr lang="en-GB" altLang="fr-FR" sz="1800">
                <a:solidFill>
                  <a:schemeClr val="bg1"/>
                </a:solidFill>
              </a:endParaRPr>
            </a:p>
          </p:txBody>
        </p:sp>
        <p:sp>
          <p:nvSpPr>
            <p:cNvPr id="52261" name="Text Box 17"/>
            <p:cNvSpPr txBox="1">
              <a:spLocks noChangeAspect="1" noChangeArrowheads="1"/>
            </p:cNvSpPr>
            <p:nvPr/>
          </p:nvSpPr>
          <p:spPr bwMode="auto">
            <a:xfrm>
              <a:off x="839" y="2103"/>
              <a:ext cx="906"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FontTx/>
                <a:buNone/>
              </a:pPr>
              <a:endParaRPr lang="en-GB" altLang="fr-FR" sz="1800">
                <a:solidFill>
                  <a:schemeClr val="bg1"/>
                </a:solidFill>
              </a:endParaRPr>
            </a:p>
          </p:txBody>
        </p:sp>
      </p:grpSp>
      <p:sp>
        <p:nvSpPr>
          <p:cNvPr id="52251" name="Line 15"/>
          <p:cNvSpPr>
            <a:spLocks noChangeShapeType="1"/>
          </p:cNvSpPr>
          <p:nvPr/>
        </p:nvSpPr>
        <p:spPr bwMode="auto">
          <a:xfrm flipV="1">
            <a:off x="6225509" y="5002897"/>
            <a:ext cx="166687" cy="320675"/>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52" name="Line 18"/>
          <p:cNvSpPr>
            <a:spLocks noChangeShapeType="1"/>
          </p:cNvSpPr>
          <p:nvPr/>
        </p:nvSpPr>
        <p:spPr bwMode="auto">
          <a:xfrm>
            <a:off x="6252132" y="5381406"/>
            <a:ext cx="168275" cy="279400"/>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53" name="Line 15"/>
          <p:cNvSpPr>
            <a:spLocks noChangeShapeType="1"/>
          </p:cNvSpPr>
          <p:nvPr/>
        </p:nvSpPr>
        <p:spPr bwMode="auto">
          <a:xfrm flipV="1">
            <a:off x="5846898" y="4176936"/>
            <a:ext cx="166688" cy="320675"/>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54" name="Line 18"/>
          <p:cNvSpPr>
            <a:spLocks noChangeShapeType="1"/>
          </p:cNvSpPr>
          <p:nvPr/>
        </p:nvSpPr>
        <p:spPr bwMode="auto">
          <a:xfrm>
            <a:off x="5859618" y="4608513"/>
            <a:ext cx="166688" cy="279400"/>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55" name="TextBox 88"/>
          <p:cNvSpPr txBox="1">
            <a:spLocks noChangeArrowheads="1"/>
          </p:cNvSpPr>
          <p:nvPr/>
        </p:nvSpPr>
        <p:spPr bwMode="auto">
          <a:xfrm>
            <a:off x="6040176" y="4018271"/>
            <a:ext cx="576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fr-FR" sz="1800" dirty="0">
                <a:solidFill>
                  <a:srgbClr val="000099"/>
                </a:solidFill>
              </a:rPr>
              <a:t>M+ </a:t>
            </a:r>
          </a:p>
        </p:txBody>
      </p:sp>
      <p:sp>
        <p:nvSpPr>
          <p:cNvPr id="52256" name="TextBox 89"/>
          <p:cNvSpPr txBox="1">
            <a:spLocks noChangeArrowheads="1"/>
          </p:cNvSpPr>
          <p:nvPr/>
        </p:nvSpPr>
        <p:spPr bwMode="auto">
          <a:xfrm>
            <a:off x="6106043" y="4613226"/>
            <a:ext cx="403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fr-FR" sz="1800" dirty="0">
                <a:solidFill>
                  <a:srgbClr val="FF0000"/>
                </a:solidFill>
              </a:rPr>
              <a:t>F-</a:t>
            </a:r>
          </a:p>
        </p:txBody>
      </p:sp>
      <p:sp>
        <p:nvSpPr>
          <p:cNvPr id="52257" name="TextBox 90"/>
          <p:cNvSpPr txBox="1">
            <a:spLocks noChangeArrowheads="1"/>
          </p:cNvSpPr>
          <p:nvPr/>
        </p:nvSpPr>
        <p:spPr bwMode="auto">
          <a:xfrm>
            <a:off x="6397416" y="4828532"/>
            <a:ext cx="576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fr-FR" sz="1800" dirty="0">
                <a:solidFill>
                  <a:srgbClr val="000099"/>
                </a:solidFill>
              </a:rPr>
              <a:t>M+ </a:t>
            </a:r>
          </a:p>
        </p:txBody>
      </p:sp>
      <p:sp>
        <p:nvSpPr>
          <p:cNvPr id="52258" name="TextBox 91"/>
          <p:cNvSpPr txBox="1">
            <a:spLocks noChangeArrowheads="1"/>
          </p:cNvSpPr>
          <p:nvPr/>
        </p:nvSpPr>
        <p:spPr bwMode="auto">
          <a:xfrm>
            <a:off x="6471751" y="5308417"/>
            <a:ext cx="403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fr-FR" sz="1800" dirty="0">
                <a:solidFill>
                  <a:srgbClr val="FF0000"/>
                </a:solidFill>
              </a:rPr>
              <a:t>F-</a:t>
            </a:r>
          </a:p>
        </p:txBody>
      </p:sp>
    </p:spTree>
    <p:extLst>
      <p:ext uri="{BB962C8B-B14F-4D97-AF65-F5344CB8AC3E}">
        <p14:creationId xmlns:p14="http://schemas.microsoft.com/office/powerpoint/2010/main" val="42176285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lvl="0" algn="ctr"/>
            <a:r>
              <a:rPr lang="fr-FR" sz="5400" b="1" dirty="0">
                <a:effectLst>
                  <a:outerShdw blurRad="38100" dist="38100" dir="2700000" algn="tl">
                    <a:srgbClr val="000000">
                      <a:alpha val="43137"/>
                    </a:srgbClr>
                  </a:outerShdw>
                </a:effectLst>
              </a:rPr>
              <a:t>Les priorités de la réalisation </a:t>
            </a:r>
            <a:r>
              <a:rPr lang="fr-FR" sz="5400" b="1" dirty="0" smtClean="0">
                <a:effectLst>
                  <a:outerShdw blurRad="38100" dist="38100" dir="2700000" algn="tl">
                    <a:srgbClr val="000000">
                      <a:alpha val="43137"/>
                    </a:srgbClr>
                  </a:outerShdw>
                </a:effectLst>
              </a:rPr>
              <a:t>humaine</a:t>
            </a:r>
            <a:endParaRPr lang="fr-FR"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7518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917" y="1180682"/>
            <a:ext cx="9972244" cy="677089"/>
          </a:xfrm>
        </p:spPr>
        <p:txBody>
          <a:bodyPr>
            <a:normAutofit/>
          </a:bodyPr>
          <a:lstStyle/>
          <a:p>
            <a:r>
              <a:rPr lang="fr-FR" sz="2800" dirty="0" smtClean="0">
                <a:effectLst>
                  <a:outerShdw blurRad="38100" dist="38100" dir="2700000" algn="tl">
                    <a:srgbClr val="000000">
                      <a:alpha val="43137"/>
                    </a:srgbClr>
                  </a:outerShdw>
                </a:effectLst>
              </a:rPr>
              <a:t>Différence essentielle entre l’être vivant et l’être humain</a:t>
            </a:r>
            <a:endParaRPr lang="fr-FR" sz="2800" dirty="0">
              <a:effectLst>
                <a:outerShdw blurRad="38100" dist="38100" dir="2700000" algn="tl">
                  <a:srgbClr val="000000">
                    <a:alpha val="43137"/>
                  </a:srgbClr>
                </a:outerShdw>
              </a:effectLst>
            </a:endParaRPr>
          </a:p>
        </p:txBody>
      </p:sp>
      <p:pic>
        <p:nvPicPr>
          <p:cNvPr id="1028" name="Picture 4" descr="http://www.qabbalah.info/images/illustrations/mirandole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33383" y="2335443"/>
            <a:ext cx="2252380" cy="2597504"/>
          </a:xfrm>
          <a:prstGeom prst="roundRect">
            <a:avLst>
              <a:gd name="adj" fmla="val 8594"/>
            </a:avLst>
          </a:prstGeom>
          <a:solidFill>
            <a:srgbClr val="FFFFFF">
              <a:shade val="85000"/>
            </a:srgbClr>
          </a:solidFill>
          <a:ln>
            <a:noFill/>
          </a:ln>
          <a:effectLst>
            <a:reflection blurRad="6350" stA="50000" endA="295" endPos="92000" dist="101600" dir="5400000" sy="-100000" algn="bl" rotWithShape="0"/>
          </a:effectLst>
          <a:extLst/>
        </p:spPr>
      </p:pic>
      <p:sp>
        <p:nvSpPr>
          <p:cNvPr id="5" name="Rectangle à coins arrondis 4"/>
          <p:cNvSpPr/>
          <p:nvPr/>
        </p:nvSpPr>
        <p:spPr>
          <a:xfrm>
            <a:off x="3732904" y="1915895"/>
            <a:ext cx="7064801" cy="3925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lang="fr-FR" sz="3200" i="1" dirty="0">
                <a:latin typeface="Garamond" pitchFamily="18" charset="0"/>
              </a:rPr>
              <a:t>« Le Père Suprême (…) prit donc l’homme (…) et, l’ayant mis au milieu du monde, il lui dit « nous t’avons fait  (…) tel un statuaire qui reçoit la charge et l’honneur de sculpter ta propre personne, tu te donnes toi-même la forme que tu auras préférée. » </a:t>
            </a:r>
            <a:endParaRPr lang="fr-FR" sz="3200" i="1" dirty="0" smtClean="0">
              <a:latin typeface="Garamond" pitchFamily="18" charset="0"/>
            </a:endParaRPr>
          </a:p>
          <a:p>
            <a:pPr lvl="0" defTabSz="914400">
              <a:defRPr/>
            </a:pPr>
            <a:endParaRPr lang="fr-FR" sz="3200" i="1" dirty="0" smtClean="0">
              <a:latin typeface="Garamond" pitchFamily="18" charset="0"/>
            </a:endParaRPr>
          </a:p>
          <a:p>
            <a:pPr lvl="0" algn="r" defTabSz="914400">
              <a:defRPr/>
            </a:pPr>
            <a:r>
              <a:rPr lang="fr-FR" sz="3200" b="1" dirty="0" smtClean="0">
                <a:latin typeface="Garamond" pitchFamily="18" charset="0"/>
              </a:rPr>
              <a:t>Pic </a:t>
            </a:r>
            <a:r>
              <a:rPr lang="fr-FR" sz="3200" b="1" dirty="0">
                <a:latin typeface="Garamond" pitchFamily="18" charset="0"/>
              </a:rPr>
              <a:t>de la Mirandole</a:t>
            </a:r>
            <a:endParaRPr lang="fr-FR" sz="2800" b="1" dirty="0"/>
          </a:p>
        </p:txBody>
      </p:sp>
    </p:spTree>
    <p:extLst>
      <p:ext uri="{BB962C8B-B14F-4D97-AF65-F5344CB8AC3E}">
        <p14:creationId xmlns:p14="http://schemas.microsoft.com/office/powerpoint/2010/main" val="36001777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2"/>
          <p:cNvGrpSpPr>
            <a:grpSpLocks/>
          </p:cNvGrpSpPr>
          <p:nvPr/>
        </p:nvGrpSpPr>
        <p:grpSpPr bwMode="auto">
          <a:xfrm>
            <a:off x="2222082" y="1620838"/>
            <a:ext cx="7748671" cy="4229100"/>
            <a:chOff x="328" y="1366"/>
            <a:chExt cx="5104" cy="2664"/>
          </a:xfrm>
        </p:grpSpPr>
        <p:grpSp>
          <p:nvGrpSpPr>
            <p:cNvPr id="32779" name="Group 3"/>
            <p:cNvGrpSpPr>
              <a:grpSpLocks/>
            </p:cNvGrpSpPr>
            <p:nvPr/>
          </p:nvGrpSpPr>
          <p:grpSpPr bwMode="auto">
            <a:xfrm>
              <a:off x="328" y="1366"/>
              <a:ext cx="5104" cy="2664"/>
              <a:chOff x="328" y="1366"/>
              <a:chExt cx="5104" cy="2664"/>
            </a:xfrm>
          </p:grpSpPr>
          <p:sp>
            <p:nvSpPr>
              <p:cNvPr id="721924" name="Rectangle 4"/>
              <p:cNvSpPr>
                <a:spLocks noChangeArrowheads="1"/>
              </p:cNvSpPr>
              <p:nvPr/>
            </p:nvSpPr>
            <p:spPr bwMode="auto">
              <a:xfrm>
                <a:off x="328" y="3142"/>
                <a:ext cx="5104" cy="888"/>
              </a:xfrm>
              <a:prstGeom prst="rect">
                <a:avLst/>
              </a:prstGeom>
              <a:solidFill>
                <a:srgbClr val="006E00"/>
              </a:solidFill>
              <a:ln w="9525">
                <a:noFill/>
                <a:miter lim="800000"/>
                <a:headEnd/>
                <a:tailEnd/>
              </a:ln>
              <a:effectLst/>
            </p:spPr>
            <p:txBody>
              <a:bodyPr/>
              <a:lstStyle/>
              <a:p>
                <a:pPr>
                  <a:spcBef>
                    <a:spcPct val="20000"/>
                  </a:spcBef>
                  <a:defRPr/>
                </a:pPr>
                <a:endParaRPr lang="en-GB" sz="2800">
                  <a:effectLst>
                    <a:outerShdw blurRad="38100" dist="38100" dir="2700000" algn="tl">
                      <a:srgbClr val="FFFFFF"/>
                    </a:outerShdw>
                  </a:effectLst>
                </a:endParaRPr>
              </a:p>
            </p:txBody>
          </p:sp>
          <p:sp>
            <p:nvSpPr>
              <p:cNvPr id="721925" name="Rectangle 5"/>
              <p:cNvSpPr>
                <a:spLocks noChangeArrowheads="1"/>
              </p:cNvSpPr>
              <p:nvPr/>
            </p:nvSpPr>
            <p:spPr bwMode="auto">
              <a:xfrm>
                <a:off x="328" y="2254"/>
                <a:ext cx="5104" cy="888"/>
              </a:xfrm>
              <a:prstGeom prst="rect">
                <a:avLst/>
              </a:prstGeom>
              <a:solidFill>
                <a:srgbClr val="009100"/>
              </a:solidFill>
              <a:ln w="9525">
                <a:noFill/>
                <a:miter lim="800000"/>
                <a:headEnd/>
                <a:tailEnd/>
              </a:ln>
              <a:effectLst/>
            </p:spPr>
            <p:txBody>
              <a:bodyPr/>
              <a:lstStyle/>
              <a:p>
                <a:pPr>
                  <a:spcBef>
                    <a:spcPct val="20000"/>
                  </a:spcBef>
                  <a:defRPr/>
                </a:pPr>
                <a:endParaRPr lang="en-GB" sz="2800">
                  <a:effectLst>
                    <a:outerShdw blurRad="38100" dist="38100" dir="2700000" algn="tl">
                      <a:srgbClr val="FFFFFF"/>
                    </a:outerShdw>
                  </a:effectLst>
                </a:endParaRPr>
              </a:p>
            </p:txBody>
          </p:sp>
          <p:sp>
            <p:nvSpPr>
              <p:cNvPr id="721926" name="Rectangle 6"/>
              <p:cNvSpPr>
                <a:spLocks noChangeArrowheads="1"/>
              </p:cNvSpPr>
              <p:nvPr/>
            </p:nvSpPr>
            <p:spPr bwMode="auto">
              <a:xfrm>
                <a:off x="328" y="1366"/>
                <a:ext cx="5104" cy="888"/>
              </a:xfrm>
              <a:prstGeom prst="rect">
                <a:avLst/>
              </a:prstGeom>
              <a:solidFill>
                <a:srgbClr val="00BE00"/>
              </a:solidFill>
              <a:ln w="9525">
                <a:noFill/>
                <a:miter lim="800000"/>
                <a:headEnd/>
                <a:tailEnd/>
              </a:ln>
              <a:effectLst/>
            </p:spPr>
            <p:txBody>
              <a:bodyPr/>
              <a:lstStyle/>
              <a:p>
                <a:pPr>
                  <a:spcBef>
                    <a:spcPct val="20000"/>
                  </a:spcBef>
                  <a:defRPr/>
                </a:pPr>
                <a:endParaRPr lang="en-GB" sz="2800">
                  <a:effectLst>
                    <a:outerShdw blurRad="38100" dist="38100" dir="2700000" algn="tl">
                      <a:srgbClr val="FFFFFF"/>
                    </a:outerShdw>
                  </a:effectLst>
                </a:endParaRPr>
              </a:p>
            </p:txBody>
          </p:sp>
          <p:sp>
            <p:nvSpPr>
              <p:cNvPr id="32784" name="Line 7"/>
              <p:cNvSpPr>
                <a:spLocks noChangeShapeType="1"/>
              </p:cNvSpPr>
              <p:nvPr/>
            </p:nvSpPr>
            <p:spPr bwMode="auto">
              <a:xfrm>
                <a:off x="328" y="1366"/>
                <a:ext cx="510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2785" name="Line 8"/>
              <p:cNvSpPr>
                <a:spLocks noChangeShapeType="1"/>
              </p:cNvSpPr>
              <p:nvPr/>
            </p:nvSpPr>
            <p:spPr bwMode="auto">
              <a:xfrm>
                <a:off x="328" y="2254"/>
                <a:ext cx="510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2786" name="Line 9"/>
              <p:cNvSpPr>
                <a:spLocks noChangeShapeType="1"/>
              </p:cNvSpPr>
              <p:nvPr/>
            </p:nvSpPr>
            <p:spPr bwMode="auto">
              <a:xfrm>
                <a:off x="328" y="3142"/>
                <a:ext cx="510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2787" name="Line 10"/>
              <p:cNvSpPr>
                <a:spLocks noChangeShapeType="1"/>
              </p:cNvSpPr>
              <p:nvPr/>
            </p:nvSpPr>
            <p:spPr bwMode="auto">
              <a:xfrm>
                <a:off x="328" y="4030"/>
                <a:ext cx="510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2788" name="Line 11"/>
              <p:cNvSpPr>
                <a:spLocks noChangeShapeType="1"/>
              </p:cNvSpPr>
              <p:nvPr/>
            </p:nvSpPr>
            <p:spPr bwMode="auto">
              <a:xfrm>
                <a:off x="328" y="1366"/>
                <a:ext cx="0" cy="8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fr-FR"/>
              </a:p>
            </p:txBody>
          </p:sp>
          <p:sp>
            <p:nvSpPr>
              <p:cNvPr id="32789" name="Line 12"/>
              <p:cNvSpPr>
                <a:spLocks noChangeShapeType="1"/>
              </p:cNvSpPr>
              <p:nvPr/>
            </p:nvSpPr>
            <p:spPr bwMode="auto">
              <a:xfrm>
                <a:off x="5432" y="1366"/>
                <a:ext cx="0" cy="8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fr-FR"/>
              </a:p>
            </p:txBody>
          </p:sp>
          <p:sp>
            <p:nvSpPr>
              <p:cNvPr id="32790" name="Line 13"/>
              <p:cNvSpPr>
                <a:spLocks noChangeShapeType="1"/>
              </p:cNvSpPr>
              <p:nvPr/>
            </p:nvSpPr>
            <p:spPr bwMode="auto">
              <a:xfrm>
                <a:off x="328" y="2254"/>
                <a:ext cx="0" cy="8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fr-FR"/>
              </a:p>
            </p:txBody>
          </p:sp>
          <p:sp>
            <p:nvSpPr>
              <p:cNvPr id="32791" name="Line 14"/>
              <p:cNvSpPr>
                <a:spLocks noChangeShapeType="1"/>
              </p:cNvSpPr>
              <p:nvPr/>
            </p:nvSpPr>
            <p:spPr bwMode="auto">
              <a:xfrm>
                <a:off x="5432" y="2254"/>
                <a:ext cx="0" cy="8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fr-FR"/>
              </a:p>
            </p:txBody>
          </p:sp>
          <p:sp>
            <p:nvSpPr>
              <p:cNvPr id="32792" name="Line 15"/>
              <p:cNvSpPr>
                <a:spLocks noChangeShapeType="1"/>
              </p:cNvSpPr>
              <p:nvPr/>
            </p:nvSpPr>
            <p:spPr bwMode="auto">
              <a:xfrm>
                <a:off x="328" y="3142"/>
                <a:ext cx="0" cy="8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fr-FR"/>
              </a:p>
            </p:txBody>
          </p:sp>
          <p:sp>
            <p:nvSpPr>
              <p:cNvPr id="32793" name="Line 16"/>
              <p:cNvSpPr>
                <a:spLocks noChangeShapeType="1"/>
              </p:cNvSpPr>
              <p:nvPr/>
            </p:nvSpPr>
            <p:spPr bwMode="auto">
              <a:xfrm>
                <a:off x="5432" y="3142"/>
                <a:ext cx="0" cy="8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fr-FR"/>
              </a:p>
            </p:txBody>
          </p:sp>
        </p:grpSp>
        <p:sp>
          <p:nvSpPr>
            <p:cNvPr id="32780" name="AutoShape 17"/>
            <p:cNvSpPr>
              <a:spLocks noChangeArrowheads="1"/>
            </p:cNvSpPr>
            <p:nvPr/>
          </p:nvSpPr>
          <p:spPr bwMode="auto">
            <a:xfrm>
              <a:off x="2653" y="1393"/>
              <a:ext cx="453" cy="2618"/>
            </a:xfrm>
            <a:prstGeom prst="upArrow">
              <a:avLst>
                <a:gd name="adj1" fmla="val 34657"/>
                <a:gd name="adj2" fmla="val 75425"/>
              </a:avLst>
            </a:prstGeom>
            <a:solidFill>
              <a:srgbClr val="FF00FF"/>
            </a:solidFill>
            <a:ln w="19050">
              <a:solidFill>
                <a:schemeClr val="bg1"/>
              </a:solidFill>
              <a:miter lim="800000"/>
              <a:headEnd/>
              <a:tailEnd/>
            </a:ln>
          </p:spPr>
          <p:txBody>
            <a:bodyPr vert="eaVert" wrap="none" anchor="ctr"/>
            <a:lstStyle/>
            <a:p>
              <a:endParaRPr lang="en-GB"/>
            </a:p>
          </p:txBody>
        </p:sp>
      </p:grpSp>
      <p:sp>
        <p:nvSpPr>
          <p:cNvPr id="721939" name="Rectangle 19"/>
          <p:cNvSpPr>
            <a:spLocks noChangeArrowheads="1"/>
          </p:cNvSpPr>
          <p:nvPr/>
        </p:nvSpPr>
        <p:spPr bwMode="auto">
          <a:xfrm>
            <a:off x="4678364" y="984250"/>
            <a:ext cx="2835275" cy="579438"/>
          </a:xfrm>
          <a:prstGeom prst="rect">
            <a:avLst/>
          </a:prstGeom>
          <a:noFill/>
          <a:ln w="9525">
            <a:noFill/>
            <a:miter lim="800000"/>
            <a:headEnd/>
            <a:tailEnd/>
          </a:ln>
          <a:effectLst/>
        </p:spPr>
        <p:txBody>
          <a:bodyPr anchor="ctr" anchorCtr="1">
            <a:spAutoFit/>
          </a:bodyPr>
          <a:lstStyle/>
          <a:p>
            <a:pPr algn="ctr">
              <a:defRPr/>
            </a:pPr>
            <a:r>
              <a:rPr lang="en-US" altLang="zh-CN" sz="3200" b="1" dirty="0" err="1" smtClean="0">
                <a:solidFill>
                  <a:srgbClr val="FFC000"/>
                </a:solidFill>
                <a:effectLst>
                  <a:outerShdw blurRad="38100" dist="38100" dir="2700000" algn="tl">
                    <a:srgbClr val="000000"/>
                  </a:outerShdw>
                </a:effectLst>
                <a:latin typeface="Franklin Gothic Demi" pitchFamily="34" charset="0"/>
                <a:ea typeface="宋体" pitchFamily="2" charset="-122"/>
              </a:rPr>
              <a:t>maturité</a:t>
            </a:r>
            <a:endParaRPr lang="sk-SK" sz="3200" b="1" dirty="0">
              <a:solidFill>
                <a:srgbClr val="FFC000"/>
              </a:solidFill>
              <a:effectLst>
                <a:outerShdw blurRad="38100" dist="38100" dir="2700000" algn="tl">
                  <a:srgbClr val="000000"/>
                </a:outerShdw>
              </a:effectLst>
              <a:latin typeface="Franklin Gothic Demi" pitchFamily="34" charset="0"/>
            </a:endParaRPr>
          </a:p>
        </p:txBody>
      </p:sp>
      <p:sp>
        <p:nvSpPr>
          <p:cNvPr id="721940" name="Rectangle 20"/>
          <p:cNvSpPr>
            <a:spLocks noChangeArrowheads="1"/>
          </p:cNvSpPr>
          <p:nvPr/>
        </p:nvSpPr>
        <p:spPr bwMode="auto">
          <a:xfrm>
            <a:off x="2517776" y="5918200"/>
            <a:ext cx="2835275" cy="579438"/>
          </a:xfrm>
          <a:prstGeom prst="rect">
            <a:avLst/>
          </a:prstGeom>
          <a:noFill/>
          <a:ln w="9525">
            <a:noFill/>
            <a:miter lim="800000"/>
            <a:headEnd/>
            <a:tailEnd/>
          </a:ln>
          <a:effectLst/>
        </p:spPr>
        <p:txBody>
          <a:bodyPr anchor="ctr" anchorCtr="1">
            <a:spAutoFit/>
          </a:bodyPr>
          <a:lstStyle/>
          <a:p>
            <a:pPr algn="ctr">
              <a:defRPr/>
            </a:pPr>
            <a:r>
              <a:rPr lang="en-US" altLang="zh-CN" sz="3200" b="1" dirty="0" err="1" smtClean="0">
                <a:solidFill>
                  <a:srgbClr val="FF0000"/>
                </a:solidFill>
                <a:effectLst>
                  <a:outerShdw blurRad="38100" dist="38100" dir="2700000" algn="tl">
                    <a:srgbClr val="000000"/>
                  </a:outerShdw>
                </a:effectLst>
                <a:latin typeface="Franklin Gothic Demi" pitchFamily="34" charset="0"/>
                <a:ea typeface="宋体" pitchFamily="2" charset="-122"/>
              </a:rPr>
              <a:t>Être</a:t>
            </a:r>
            <a:r>
              <a:rPr lang="en-US" altLang="zh-CN" sz="3200" b="1" dirty="0" smtClean="0">
                <a:solidFill>
                  <a:srgbClr val="FF0000"/>
                </a:solidFill>
                <a:effectLst>
                  <a:outerShdw blurRad="38100" dist="38100" dir="2700000" algn="tl">
                    <a:srgbClr val="000000"/>
                  </a:outerShdw>
                </a:effectLst>
                <a:latin typeface="Franklin Gothic Demi" pitchFamily="34" charset="0"/>
                <a:ea typeface="宋体" pitchFamily="2" charset="-122"/>
              </a:rPr>
              <a:t> vivant</a:t>
            </a:r>
            <a:endParaRPr lang="sk-SK" sz="3200" b="1" dirty="0">
              <a:solidFill>
                <a:srgbClr val="FF0000"/>
              </a:solidFill>
              <a:effectLst>
                <a:outerShdw blurRad="38100" dist="38100" dir="2700000" algn="tl">
                  <a:srgbClr val="000000"/>
                </a:outerShdw>
              </a:effectLst>
              <a:latin typeface="Franklin Gothic Demi" pitchFamily="34" charset="0"/>
              <a:ea typeface="ＭＳ Ｐゴシック" charset="0"/>
            </a:endParaRPr>
          </a:p>
        </p:txBody>
      </p:sp>
      <p:sp>
        <p:nvSpPr>
          <p:cNvPr id="721941" name="Rectangle 21"/>
          <p:cNvSpPr>
            <a:spLocks noChangeArrowheads="1"/>
          </p:cNvSpPr>
          <p:nvPr/>
        </p:nvSpPr>
        <p:spPr bwMode="auto">
          <a:xfrm>
            <a:off x="6752890" y="5915025"/>
            <a:ext cx="3217863" cy="585788"/>
          </a:xfrm>
          <a:prstGeom prst="rect">
            <a:avLst/>
          </a:prstGeom>
          <a:noFill/>
          <a:ln w="9525">
            <a:noFill/>
            <a:miter lim="800000"/>
            <a:headEnd/>
            <a:tailEnd/>
          </a:ln>
          <a:effectLst/>
        </p:spPr>
        <p:txBody>
          <a:bodyPr anchor="ctr" anchorCtr="1">
            <a:spAutoFit/>
          </a:bodyPr>
          <a:lstStyle/>
          <a:p>
            <a:pPr algn="ctr">
              <a:defRPr/>
            </a:pPr>
            <a:r>
              <a:rPr lang="en-US" sz="3200" b="1" dirty="0" err="1" smtClean="0">
                <a:solidFill>
                  <a:srgbClr val="0070C0"/>
                </a:solidFill>
                <a:effectLst>
                  <a:outerShdw blurRad="38100" dist="38100" dir="2700000" algn="tl">
                    <a:srgbClr val="000000"/>
                  </a:outerShdw>
                </a:effectLst>
                <a:latin typeface="Franklin Gothic Demi" pitchFamily="34" charset="0"/>
              </a:rPr>
              <a:t>Être</a:t>
            </a:r>
            <a:r>
              <a:rPr lang="en-US" sz="3200" b="1" dirty="0" smtClean="0">
                <a:solidFill>
                  <a:srgbClr val="0070C0"/>
                </a:solidFill>
                <a:effectLst>
                  <a:outerShdw blurRad="38100" dist="38100" dir="2700000" algn="tl">
                    <a:srgbClr val="000000"/>
                  </a:outerShdw>
                </a:effectLst>
                <a:latin typeface="Franklin Gothic Demi" pitchFamily="34" charset="0"/>
              </a:rPr>
              <a:t> </a:t>
            </a:r>
            <a:r>
              <a:rPr lang="en-US" sz="3200" b="1" dirty="0" err="1" smtClean="0">
                <a:solidFill>
                  <a:srgbClr val="0070C0"/>
                </a:solidFill>
                <a:effectLst>
                  <a:outerShdw blurRad="38100" dist="38100" dir="2700000" algn="tl">
                    <a:srgbClr val="000000"/>
                  </a:outerShdw>
                </a:effectLst>
                <a:latin typeface="Franklin Gothic Demi" pitchFamily="34" charset="0"/>
              </a:rPr>
              <a:t>humain</a:t>
            </a:r>
            <a:endParaRPr lang="sk-SK" sz="3200" b="1" dirty="0">
              <a:solidFill>
                <a:srgbClr val="0070C0"/>
              </a:solidFill>
              <a:effectLst>
                <a:outerShdw blurRad="38100" dist="38100" dir="2700000" algn="tl">
                  <a:srgbClr val="000000"/>
                </a:outerShdw>
              </a:effectLst>
              <a:latin typeface="Franklin Gothic Demi" pitchFamily="34" charset="0"/>
            </a:endParaRPr>
          </a:p>
        </p:txBody>
      </p:sp>
      <p:sp>
        <p:nvSpPr>
          <p:cNvPr id="721942" name="AutoShape 22"/>
          <p:cNvSpPr>
            <a:spLocks noChangeArrowheads="1"/>
          </p:cNvSpPr>
          <p:nvPr/>
        </p:nvSpPr>
        <p:spPr bwMode="auto">
          <a:xfrm>
            <a:off x="2517776" y="1828801"/>
            <a:ext cx="2835275" cy="3851275"/>
          </a:xfrm>
          <a:prstGeom prst="roundRect">
            <a:avLst>
              <a:gd name="adj" fmla="val 24579"/>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a:r>
              <a:rPr lang="en-US" sz="2800" b="1" dirty="0" err="1">
                <a:solidFill>
                  <a:schemeClr val="bg1"/>
                </a:solidFill>
                <a:effectLst>
                  <a:outerShdw blurRad="38100" dist="38100" dir="2700000" algn="tl">
                    <a:srgbClr val="000000"/>
                  </a:outerShdw>
                </a:effectLst>
                <a:latin typeface="Franklin Gothic Demi" pitchFamily="34" charset="0"/>
              </a:rPr>
              <a:t>croissance</a:t>
            </a:r>
            <a:endParaRPr lang="en-US" sz="2800" b="1" dirty="0">
              <a:solidFill>
                <a:schemeClr val="bg1"/>
              </a:solidFill>
              <a:effectLst>
                <a:outerShdw blurRad="38100" dist="38100" dir="2700000" algn="tl">
                  <a:srgbClr val="000000"/>
                </a:outerShdw>
              </a:effectLst>
              <a:latin typeface="Franklin Gothic Demi" pitchFamily="34" charset="0"/>
            </a:endParaRPr>
          </a:p>
          <a:p>
            <a:pPr algn="ctr"/>
            <a:endParaRPr lang="en-US" sz="2600" b="1" dirty="0">
              <a:solidFill>
                <a:schemeClr val="bg1"/>
              </a:solidFill>
              <a:effectLst>
                <a:outerShdw blurRad="38100" dist="38100" dir="2700000" algn="tl">
                  <a:srgbClr val="000000"/>
                </a:outerShdw>
              </a:effectLst>
              <a:latin typeface="Franklin Gothic Demi" pitchFamily="34" charset="0"/>
            </a:endParaRPr>
          </a:p>
          <a:p>
            <a:pPr algn="ctr"/>
            <a:endParaRPr lang="en-US" sz="2600" b="1" dirty="0">
              <a:solidFill>
                <a:schemeClr val="bg1"/>
              </a:solidFill>
              <a:effectLst>
                <a:outerShdw blurRad="38100" dist="38100" dir="2700000" algn="tl">
                  <a:srgbClr val="000000"/>
                </a:outerShdw>
              </a:effectLst>
              <a:latin typeface="Franklin Gothic Demi" pitchFamily="34" charset="0"/>
            </a:endParaRPr>
          </a:p>
          <a:p>
            <a:pPr algn="ctr"/>
            <a:r>
              <a:rPr lang="en-US" sz="2800" b="1" dirty="0" err="1" smtClean="0">
                <a:solidFill>
                  <a:schemeClr val="bg1"/>
                </a:solidFill>
                <a:effectLst>
                  <a:outerShdw blurRad="38100" dist="38100" dir="2700000" algn="tl">
                    <a:srgbClr val="000000"/>
                  </a:outerShdw>
                </a:effectLst>
                <a:latin typeface="Franklin Gothic Demi" pitchFamily="34" charset="0"/>
              </a:rPr>
              <a:t>Loi</a:t>
            </a:r>
            <a:r>
              <a:rPr lang="en-US" sz="2800" b="1" dirty="0" smtClean="0">
                <a:solidFill>
                  <a:schemeClr val="bg1"/>
                </a:solidFill>
                <a:effectLst>
                  <a:outerShdw blurRad="38100" dist="38100" dir="2700000" algn="tl">
                    <a:srgbClr val="000000"/>
                  </a:outerShdw>
                </a:effectLst>
                <a:latin typeface="Franklin Gothic Demi" pitchFamily="34" charset="0"/>
              </a:rPr>
              <a:t> </a:t>
            </a:r>
            <a:r>
              <a:rPr lang="en-US" sz="2800" b="1" dirty="0" err="1" smtClean="0">
                <a:solidFill>
                  <a:schemeClr val="bg1"/>
                </a:solidFill>
                <a:effectLst>
                  <a:outerShdw blurRad="38100" dist="38100" dir="2700000" algn="tl">
                    <a:srgbClr val="000000"/>
                  </a:outerShdw>
                </a:effectLst>
                <a:latin typeface="Franklin Gothic Demi" pitchFamily="34" charset="0"/>
              </a:rPr>
              <a:t>naturelle</a:t>
            </a:r>
            <a:endParaRPr lang="en-US" sz="2800" b="1" dirty="0">
              <a:solidFill>
                <a:schemeClr val="bg1"/>
              </a:solidFill>
              <a:effectLst>
                <a:outerShdw blurRad="38100" dist="38100" dir="2700000" algn="tl">
                  <a:srgbClr val="000000"/>
                </a:outerShdw>
              </a:effectLst>
              <a:latin typeface="Franklin Gothic Demi" pitchFamily="34" charset="0"/>
            </a:endParaRPr>
          </a:p>
          <a:p>
            <a:pPr algn="ctr"/>
            <a:endParaRPr lang="en-US" sz="1400" b="1" dirty="0">
              <a:solidFill>
                <a:schemeClr val="bg1"/>
              </a:solidFill>
              <a:effectLst>
                <a:outerShdw blurRad="38100" dist="38100" dir="2700000" algn="tl">
                  <a:srgbClr val="000000"/>
                </a:outerShdw>
              </a:effectLst>
              <a:latin typeface="Franklin Gothic Demi" pitchFamily="34" charset="0"/>
            </a:endParaRPr>
          </a:p>
          <a:p>
            <a:pPr algn="ctr"/>
            <a:r>
              <a:rPr lang="en-US" sz="2800" b="1" dirty="0" err="1">
                <a:solidFill>
                  <a:srgbClr val="FF0000"/>
                </a:solidFill>
                <a:effectLst>
                  <a:outerShdw blurRad="38100" dist="38100" dir="2700000" algn="tl">
                    <a:srgbClr val="000000"/>
                  </a:outerShdw>
                </a:effectLst>
                <a:latin typeface="Franklin Gothic Demi" pitchFamily="34" charset="0"/>
              </a:rPr>
              <a:t>Automatique</a:t>
            </a:r>
            <a:endParaRPr lang="en-US" sz="2800" b="1" dirty="0">
              <a:solidFill>
                <a:srgbClr val="FF0000"/>
              </a:solidFill>
              <a:effectLst>
                <a:outerShdw blurRad="38100" dist="38100" dir="2700000" algn="tl">
                  <a:srgbClr val="000000"/>
                </a:outerShdw>
              </a:effectLst>
              <a:latin typeface="Franklin Gothic Demi" pitchFamily="34" charset="0"/>
            </a:endParaRPr>
          </a:p>
        </p:txBody>
      </p:sp>
      <p:sp>
        <p:nvSpPr>
          <p:cNvPr id="32775" name="AutoShape 23"/>
          <p:cNvSpPr>
            <a:spLocks noChangeArrowheads="1"/>
          </p:cNvSpPr>
          <p:nvPr/>
        </p:nvSpPr>
        <p:spPr bwMode="auto">
          <a:xfrm rot="5400000">
            <a:off x="3585369" y="3179762"/>
            <a:ext cx="700088" cy="381000"/>
          </a:xfrm>
          <a:prstGeom prst="leftArrow">
            <a:avLst>
              <a:gd name="adj1" fmla="val 41667"/>
              <a:gd name="adj2" fmla="val 67077"/>
            </a:avLst>
          </a:prstGeom>
          <a:solidFill>
            <a:schemeClr val="bg1"/>
          </a:soli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721944" name="AutoShape 24"/>
          <p:cNvSpPr>
            <a:spLocks noChangeArrowheads="1"/>
          </p:cNvSpPr>
          <p:nvPr/>
        </p:nvSpPr>
        <p:spPr bwMode="auto">
          <a:xfrm>
            <a:off x="6838951" y="1828801"/>
            <a:ext cx="2835275" cy="3851275"/>
          </a:xfrm>
          <a:prstGeom prst="roundRect">
            <a:avLst>
              <a:gd name="adj" fmla="val 24579"/>
            </a:avLst>
          </a:prstGeom>
          <a:ln>
            <a:headEnd/>
            <a:tailEnd/>
          </a:ln>
        </p:spPr>
        <p:style>
          <a:lnRef idx="1">
            <a:schemeClr val="accent4"/>
          </a:lnRef>
          <a:fillRef idx="2">
            <a:schemeClr val="accent4"/>
          </a:fillRef>
          <a:effectRef idx="1">
            <a:schemeClr val="accent4"/>
          </a:effectRef>
          <a:fontRef idx="minor">
            <a:schemeClr val="dk1"/>
          </a:fontRef>
        </p:style>
        <p:txBody>
          <a:bodyPr wrap="none" lIns="0" rIns="0" anchor="ctr"/>
          <a:lstStyle/>
          <a:p>
            <a:pPr algn="ctr"/>
            <a:endParaRPr lang="en-US" sz="2800" b="1" dirty="0">
              <a:solidFill>
                <a:schemeClr val="bg1"/>
              </a:solidFill>
              <a:effectLst>
                <a:outerShdw blurRad="38100" dist="38100" dir="2700000" algn="tl">
                  <a:srgbClr val="000000"/>
                </a:outerShdw>
              </a:effectLst>
              <a:latin typeface="Franklin Gothic Demi" pitchFamily="34" charset="0"/>
            </a:endParaRPr>
          </a:p>
          <a:p>
            <a:pPr algn="ctr"/>
            <a:r>
              <a:rPr lang="en-US" sz="2800" b="1" dirty="0" err="1">
                <a:solidFill>
                  <a:schemeClr val="bg1"/>
                </a:solidFill>
                <a:effectLst>
                  <a:outerShdw blurRad="38100" dist="38100" dir="2700000" algn="tl">
                    <a:srgbClr val="000000"/>
                  </a:outerShdw>
                </a:effectLst>
                <a:latin typeface="Franklin Gothic Demi" pitchFamily="34" charset="0"/>
              </a:rPr>
              <a:t>croissance</a:t>
            </a:r>
            <a:endParaRPr lang="en-US" sz="2800" b="1" dirty="0">
              <a:solidFill>
                <a:schemeClr val="bg1"/>
              </a:solidFill>
              <a:effectLst>
                <a:outerShdw blurRad="38100" dist="38100" dir="2700000" algn="tl">
                  <a:srgbClr val="000000"/>
                </a:outerShdw>
              </a:effectLst>
              <a:latin typeface="Franklin Gothic Demi" pitchFamily="34" charset="0"/>
            </a:endParaRPr>
          </a:p>
          <a:p>
            <a:pPr algn="ctr"/>
            <a:endParaRPr lang="en-US" sz="2600" b="1" dirty="0">
              <a:solidFill>
                <a:schemeClr val="bg1"/>
              </a:solidFill>
              <a:effectLst>
                <a:outerShdw blurRad="38100" dist="38100" dir="2700000" algn="tl">
                  <a:srgbClr val="000000"/>
                </a:outerShdw>
              </a:effectLst>
              <a:latin typeface="Franklin Gothic Demi" pitchFamily="34" charset="0"/>
            </a:endParaRPr>
          </a:p>
          <a:p>
            <a:pPr algn="ctr"/>
            <a:endParaRPr lang="en-US" sz="2600" b="1" dirty="0">
              <a:solidFill>
                <a:schemeClr val="bg1"/>
              </a:solidFill>
              <a:effectLst>
                <a:outerShdw blurRad="38100" dist="38100" dir="2700000" algn="tl">
                  <a:srgbClr val="000000"/>
                </a:outerShdw>
              </a:effectLst>
              <a:latin typeface="Franklin Gothic Demi" pitchFamily="34" charset="0"/>
            </a:endParaRPr>
          </a:p>
          <a:p>
            <a:pPr algn="ctr"/>
            <a:r>
              <a:rPr lang="en-US" sz="2400" b="1" dirty="0" err="1" smtClean="0">
                <a:solidFill>
                  <a:schemeClr val="bg1"/>
                </a:solidFill>
                <a:effectLst>
                  <a:outerShdw blurRad="38100" dist="38100" dir="2700000" algn="tl">
                    <a:srgbClr val="000000"/>
                  </a:outerShdw>
                </a:effectLst>
                <a:latin typeface="Franklin Gothic Demi" pitchFamily="34" charset="0"/>
              </a:rPr>
              <a:t>Loi</a:t>
            </a:r>
            <a:r>
              <a:rPr lang="en-US" sz="2400" b="1" dirty="0" smtClean="0">
                <a:solidFill>
                  <a:schemeClr val="bg1"/>
                </a:solidFill>
                <a:effectLst>
                  <a:outerShdw blurRad="38100" dist="38100" dir="2700000" algn="tl">
                    <a:srgbClr val="000000"/>
                  </a:outerShdw>
                </a:effectLst>
                <a:latin typeface="Franklin Gothic Demi" pitchFamily="34" charset="0"/>
              </a:rPr>
              <a:t> </a:t>
            </a:r>
            <a:r>
              <a:rPr lang="en-US" sz="2400" b="1" dirty="0" err="1" smtClean="0">
                <a:solidFill>
                  <a:schemeClr val="bg1"/>
                </a:solidFill>
                <a:effectLst>
                  <a:outerShdw blurRad="38100" dist="38100" dir="2700000" algn="tl">
                    <a:srgbClr val="000000"/>
                  </a:outerShdw>
                </a:effectLst>
                <a:latin typeface="Franklin Gothic Demi" pitchFamily="34" charset="0"/>
              </a:rPr>
              <a:t>naturelle</a:t>
            </a:r>
            <a:endParaRPr lang="en-US" sz="2400" b="1" dirty="0">
              <a:solidFill>
                <a:schemeClr val="bg1"/>
              </a:solidFill>
              <a:effectLst>
                <a:outerShdw blurRad="38100" dist="38100" dir="2700000" algn="tl">
                  <a:srgbClr val="000000"/>
                </a:outerShdw>
              </a:effectLst>
              <a:latin typeface="Franklin Gothic Demi" pitchFamily="34" charset="0"/>
            </a:endParaRPr>
          </a:p>
          <a:p>
            <a:pPr algn="ctr"/>
            <a:r>
              <a:rPr lang="en-US" sz="3600" b="1" dirty="0">
                <a:solidFill>
                  <a:schemeClr val="bg1"/>
                </a:solidFill>
                <a:effectLst>
                  <a:outerShdw blurRad="38100" dist="38100" dir="2700000" algn="tl">
                    <a:srgbClr val="000000"/>
                  </a:outerShdw>
                </a:effectLst>
                <a:latin typeface="Franklin Gothic Demi" pitchFamily="34" charset="0"/>
              </a:rPr>
              <a:t>+</a:t>
            </a:r>
          </a:p>
          <a:p>
            <a:pPr algn="ctr"/>
            <a:r>
              <a:rPr lang="en-US" sz="2800" b="1" dirty="0" err="1">
                <a:solidFill>
                  <a:srgbClr val="0070C0"/>
                </a:solidFill>
                <a:effectLst>
                  <a:outerShdw blurRad="38100" dist="38100" dir="2700000" algn="tl">
                    <a:srgbClr val="000000"/>
                  </a:outerShdw>
                </a:effectLst>
                <a:latin typeface="Franklin Gothic Demi" pitchFamily="34" charset="0"/>
              </a:rPr>
              <a:t>Responsabilité</a:t>
            </a:r>
            <a:r>
              <a:rPr lang="en-US" sz="2800" b="1" dirty="0">
                <a:solidFill>
                  <a:srgbClr val="0070C0"/>
                </a:solidFill>
                <a:effectLst>
                  <a:outerShdw blurRad="38100" dist="38100" dir="2700000" algn="tl">
                    <a:srgbClr val="000000"/>
                  </a:outerShdw>
                </a:effectLst>
                <a:latin typeface="Franklin Gothic Demi" pitchFamily="34" charset="0"/>
              </a:rPr>
              <a:t> </a:t>
            </a:r>
          </a:p>
          <a:p>
            <a:pPr algn="ctr"/>
            <a:r>
              <a:rPr lang="en-US" sz="2800" b="1" dirty="0" err="1">
                <a:solidFill>
                  <a:srgbClr val="0070C0"/>
                </a:solidFill>
                <a:effectLst>
                  <a:outerShdw blurRad="38100" dist="38100" dir="2700000" algn="tl">
                    <a:srgbClr val="000000"/>
                  </a:outerShdw>
                </a:effectLst>
                <a:latin typeface="Franklin Gothic Demi" pitchFamily="34" charset="0"/>
              </a:rPr>
              <a:t>humaine</a:t>
            </a:r>
            <a:endParaRPr lang="en-US" sz="2800" b="1" dirty="0">
              <a:solidFill>
                <a:srgbClr val="0070C0"/>
              </a:solidFill>
              <a:effectLst>
                <a:outerShdw blurRad="38100" dist="38100" dir="2700000" algn="tl">
                  <a:srgbClr val="000000"/>
                </a:outerShdw>
              </a:effectLst>
              <a:latin typeface="Franklin Gothic Demi" pitchFamily="34" charset="0"/>
            </a:endParaRPr>
          </a:p>
        </p:txBody>
      </p:sp>
      <p:sp>
        <p:nvSpPr>
          <p:cNvPr id="721945" name="AutoShape 25"/>
          <p:cNvSpPr>
            <a:spLocks noChangeArrowheads="1"/>
          </p:cNvSpPr>
          <p:nvPr/>
        </p:nvSpPr>
        <p:spPr bwMode="auto">
          <a:xfrm rot="5400000">
            <a:off x="7906544" y="3109912"/>
            <a:ext cx="700088" cy="381000"/>
          </a:xfrm>
          <a:prstGeom prst="leftArrow">
            <a:avLst>
              <a:gd name="adj1" fmla="val 41667"/>
              <a:gd name="adj2" fmla="val 67077"/>
            </a:avLst>
          </a:prstGeom>
          <a:solidFill>
            <a:schemeClr val="bg1"/>
          </a:solidFill>
          <a:ln>
            <a:noFill/>
          </a:ln>
          <a:extLst>
            <a:ext uri="{91240B29-F687-4F45-9708-019B960494DF}">
              <a14:hiddenLine xmlns:a14="http://schemas.microsoft.com/office/drawing/2010/main" w="3175">
                <a:solidFill>
                  <a:srgbClr val="000000"/>
                </a:solidFill>
                <a:miter lim="800000"/>
                <a:headEnd/>
                <a:tailEnd/>
              </a14:hiddenLine>
            </a:ext>
          </a:extLst>
        </p:spPr>
        <p:txBody>
          <a:bodyPr rot="10800000" vert="eaVert"/>
          <a:lstStyle/>
          <a:p>
            <a:endParaRPr lang="en-GB"/>
          </a:p>
        </p:txBody>
      </p:sp>
      <p:sp>
        <p:nvSpPr>
          <p:cNvPr id="2" name="Rectangle 1"/>
          <p:cNvSpPr/>
          <p:nvPr/>
        </p:nvSpPr>
        <p:spPr>
          <a:xfrm>
            <a:off x="179596" y="2671853"/>
            <a:ext cx="2222083" cy="206210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sz="3200" b="1" dirty="0" smtClean="0">
                <a:solidFill>
                  <a:srgbClr val="FF0000"/>
                </a:solidFill>
                <a:effectLst>
                  <a:outerShdw blurRad="38100" dist="38100" dir="2700000" algn="tl">
                    <a:srgbClr val="000000"/>
                  </a:outerShdw>
                </a:effectLst>
                <a:latin typeface="Franklin Gothic Demi" pitchFamily="34" charset="0"/>
              </a:rPr>
              <a:t>Vie</a:t>
            </a:r>
          </a:p>
          <a:p>
            <a:r>
              <a:rPr lang="en-US" sz="2400" b="1" dirty="0" smtClean="0">
                <a:solidFill>
                  <a:srgbClr val="FF0000"/>
                </a:solidFill>
                <a:effectLst>
                  <a:outerShdw blurRad="38100" dist="38100" dir="2700000" algn="tl">
                    <a:srgbClr val="000000"/>
                  </a:outerShdw>
                </a:effectLst>
                <a:latin typeface="Franklin Gothic Demi" pitchFamily="34" charset="0"/>
              </a:rPr>
              <a:t>Destin</a:t>
            </a:r>
          </a:p>
          <a:p>
            <a:r>
              <a:rPr lang="en-US" sz="2400" b="1" dirty="0" err="1" smtClean="0">
                <a:solidFill>
                  <a:srgbClr val="FF0000"/>
                </a:solidFill>
                <a:effectLst>
                  <a:outerShdw blurRad="38100" dist="38100" dir="2700000" algn="tl">
                    <a:srgbClr val="000000"/>
                  </a:outerShdw>
                </a:effectLst>
                <a:latin typeface="Franklin Gothic Demi" pitchFamily="34" charset="0"/>
              </a:rPr>
              <a:t>Déterminisme</a:t>
            </a:r>
            <a:endParaRPr lang="en-US" sz="2400" b="1" dirty="0" smtClean="0">
              <a:solidFill>
                <a:srgbClr val="FF0000"/>
              </a:solidFill>
              <a:effectLst>
                <a:outerShdw blurRad="38100" dist="38100" dir="2700000" algn="tl">
                  <a:srgbClr val="000000"/>
                </a:outerShdw>
              </a:effectLst>
              <a:latin typeface="Franklin Gothic Demi" pitchFamily="34" charset="0"/>
            </a:endParaRPr>
          </a:p>
          <a:p>
            <a:r>
              <a:rPr lang="en-US" sz="2400" b="1" dirty="0" smtClean="0">
                <a:solidFill>
                  <a:srgbClr val="FF0000"/>
                </a:solidFill>
                <a:effectLst>
                  <a:outerShdw blurRad="38100" dist="38100" dir="2700000" algn="tl">
                    <a:srgbClr val="000000"/>
                  </a:outerShdw>
                </a:effectLst>
                <a:latin typeface="Franklin Gothic Demi" pitchFamily="34" charset="0"/>
              </a:rPr>
              <a:t>Instinct</a:t>
            </a:r>
          </a:p>
          <a:p>
            <a:r>
              <a:rPr lang="en-US" sz="2400" b="1" dirty="0" err="1" smtClean="0">
                <a:solidFill>
                  <a:srgbClr val="FF0000"/>
                </a:solidFill>
                <a:effectLst>
                  <a:outerShdw blurRad="38100" dist="38100" dir="2700000" algn="tl">
                    <a:srgbClr val="000000"/>
                  </a:outerShdw>
                </a:effectLst>
                <a:latin typeface="Franklin Gothic Demi" pitchFamily="34" charset="0"/>
              </a:rPr>
              <a:t>Projet</a:t>
            </a:r>
            <a:r>
              <a:rPr lang="en-US" sz="2400" b="1" dirty="0" smtClean="0">
                <a:solidFill>
                  <a:srgbClr val="FF0000"/>
                </a:solidFill>
                <a:effectLst>
                  <a:outerShdw blurRad="38100" dist="38100" dir="2700000" algn="tl">
                    <a:srgbClr val="000000"/>
                  </a:outerShdw>
                </a:effectLst>
                <a:latin typeface="Franklin Gothic Demi" pitchFamily="34" charset="0"/>
              </a:rPr>
              <a:t> </a:t>
            </a:r>
            <a:r>
              <a:rPr lang="en-US" sz="2400" b="1" dirty="0" err="1" smtClean="0">
                <a:solidFill>
                  <a:srgbClr val="FF0000"/>
                </a:solidFill>
                <a:effectLst>
                  <a:outerShdw blurRad="38100" dist="38100" dir="2700000" algn="tl">
                    <a:srgbClr val="000000"/>
                  </a:outerShdw>
                </a:effectLst>
                <a:latin typeface="Franklin Gothic Demi" pitchFamily="34" charset="0"/>
              </a:rPr>
              <a:t>dicté</a:t>
            </a:r>
            <a:endParaRPr lang="fr-FR" sz="2400" dirty="0">
              <a:solidFill>
                <a:srgbClr val="FF0000"/>
              </a:solidFill>
            </a:endParaRPr>
          </a:p>
        </p:txBody>
      </p:sp>
      <p:sp>
        <p:nvSpPr>
          <p:cNvPr id="28" name="Rectangle 27"/>
          <p:cNvSpPr/>
          <p:nvPr/>
        </p:nvSpPr>
        <p:spPr>
          <a:xfrm>
            <a:off x="9790321" y="2789327"/>
            <a:ext cx="2097049" cy="243143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3200" b="1" dirty="0" smtClean="0">
                <a:solidFill>
                  <a:srgbClr val="002060"/>
                </a:solidFill>
                <a:effectLst>
                  <a:outerShdw blurRad="38100" dist="38100" dir="2700000" algn="tl">
                    <a:srgbClr val="000000"/>
                  </a:outerShdw>
                </a:effectLst>
                <a:latin typeface="Franklin Gothic Demi" pitchFamily="34" charset="0"/>
              </a:rPr>
              <a:t>Existence</a:t>
            </a:r>
          </a:p>
          <a:p>
            <a:r>
              <a:rPr lang="en-US" sz="2400" b="1" dirty="0" err="1" smtClean="0">
                <a:solidFill>
                  <a:srgbClr val="002060"/>
                </a:solidFill>
                <a:effectLst>
                  <a:outerShdw blurRad="38100" dist="38100" dir="2700000" algn="tl">
                    <a:srgbClr val="000000"/>
                  </a:outerShdw>
                </a:effectLst>
                <a:latin typeface="Franklin Gothic Demi" pitchFamily="34" charset="0"/>
              </a:rPr>
              <a:t>Destinée</a:t>
            </a:r>
            <a:endParaRPr lang="en-US" sz="2400" b="1" dirty="0" smtClean="0">
              <a:solidFill>
                <a:srgbClr val="002060"/>
              </a:solidFill>
              <a:effectLst>
                <a:outerShdw blurRad="38100" dist="38100" dir="2700000" algn="tl">
                  <a:srgbClr val="000000"/>
                </a:outerShdw>
              </a:effectLst>
              <a:latin typeface="Franklin Gothic Demi" pitchFamily="34" charset="0"/>
            </a:endParaRPr>
          </a:p>
          <a:p>
            <a:r>
              <a:rPr lang="en-US" sz="2400" b="1" dirty="0" err="1" smtClean="0">
                <a:solidFill>
                  <a:srgbClr val="002060"/>
                </a:solidFill>
                <a:effectLst>
                  <a:outerShdw blurRad="38100" dist="38100" dir="2700000" algn="tl">
                    <a:srgbClr val="000000"/>
                  </a:outerShdw>
                </a:effectLst>
                <a:latin typeface="Franklin Gothic Demi" pitchFamily="34" charset="0"/>
              </a:rPr>
              <a:t>Libre-arbitre</a:t>
            </a:r>
            <a:endParaRPr lang="en-US" sz="2400" b="1" dirty="0" smtClean="0">
              <a:solidFill>
                <a:srgbClr val="002060"/>
              </a:solidFill>
              <a:effectLst>
                <a:outerShdw blurRad="38100" dist="38100" dir="2700000" algn="tl">
                  <a:srgbClr val="000000"/>
                </a:outerShdw>
              </a:effectLst>
              <a:latin typeface="Franklin Gothic Demi" pitchFamily="34" charset="0"/>
            </a:endParaRPr>
          </a:p>
          <a:p>
            <a:r>
              <a:rPr lang="en-US" sz="2400" b="1" dirty="0" smtClean="0">
                <a:solidFill>
                  <a:srgbClr val="002060"/>
                </a:solidFill>
                <a:effectLst>
                  <a:outerShdw blurRad="38100" dist="38100" dir="2700000" algn="tl">
                    <a:srgbClr val="000000"/>
                  </a:outerShdw>
                </a:effectLst>
                <a:latin typeface="Franklin Gothic Demi" pitchFamily="34" charset="0"/>
              </a:rPr>
              <a:t>Conscience</a:t>
            </a:r>
          </a:p>
          <a:p>
            <a:r>
              <a:rPr lang="en-US" sz="2400" b="1" dirty="0" err="1" smtClean="0">
                <a:solidFill>
                  <a:srgbClr val="002060"/>
                </a:solidFill>
                <a:effectLst>
                  <a:outerShdw blurRad="38100" dist="38100" dir="2700000" algn="tl">
                    <a:srgbClr val="000000"/>
                  </a:outerShdw>
                </a:effectLst>
                <a:latin typeface="Franklin Gothic Demi" pitchFamily="34" charset="0"/>
              </a:rPr>
              <a:t>Projet</a:t>
            </a:r>
            <a:r>
              <a:rPr lang="en-US" sz="2400" b="1" dirty="0" smtClean="0">
                <a:solidFill>
                  <a:srgbClr val="002060"/>
                </a:solidFill>
                <a:effectLst>
                  <a:outerShdw blurRad="38100" dist="38100" dir="2700000" algn="tl">
                    <a:srgbClr val="000000"/>
                  </a:outerShdw>
                </a:effectLst>
                <a:latin typeface="Franklin Gothic Demi" pitchFamily="34" charset="0"/>
              </a:rPr>
              <a:t> </a:t>
            </a:r>
            <a:r>
              <a:rPr lang="en-US" sz="2400" b="1" dirty="0" err="1" smtClean="0">
                <a:solidFill>
                  <a:srgbClr val="002060"/>
                </a:solidFill>
                <a:effectLst>
                  <a:outerShdw blurRad="38100" dist="38100" dir="2700000" algn="tl">
                    <a:srgbClr val="000000"/>
                  </a:outerShdw>
                </a:effectLst>
                <a:latin typeface="Franklin Gothic Demi" pitchFamily="34" charset="0"/>
              </a:rPr>
              <a:t>choisi</a:t>
            </a:r>
            <a:endParaRPr lang="en-US" sz="2400" b="1" dirty="0" smtClean="0">
              <a:solidFill>
                <a:srgbClr val="002060"/>
              </a:solidFill>
              <a:effectLst>
                <a:outerShdw blurRad="38100" dist="38100" dir="2700000" algn="tl">
                  <a:srgbClr val="000000"/>
                </a:outerShdw>
              </a:effectLst>
              <a:latin typeface="Franklin Gothic Demi" pitchFamily="34" charset="0"/>
            </a:endParaRPr>
          </a:p>
          <a:p>
            <a:r>
              <a:rPr lang="en-US" sz="2400" b="1" dirty="0" smtClean="0">
                <a:solidFill>
                  <a:srgbClr val="002060"/>
                </a:solidFill>
                <a:effectLst>
                  <a:outerShdw blurRad="38100" dist="38100" dir="2700000" algn="tl">
                    <a:srgbClr val="000000"/>
                  </a:outerShdw>
                </a:effectLst>
                <a:latin typeface="Franklin Gothic Demi" pitchFamily="34" charset="0"/>
              </a:rPr>
              <a:t>(</a:t>
            </a:r>
            <a:r>
              <a:rPr lang="en-US" sz="2400" b="1" dirty="0" err="1" smtClean="0">
                <a:solidFill>
                  <a:srgbClr val="002060"/>
                </a:solidFill>
                <a:effectLst>
                  <a:outerShdw blurRad="38100" dist="38100" dir="2700000" algn="tl">
                    <a:srgbClr val="000000"/>
                  </a:outerShdw>
                </a:effectLst>
                <a:latin typeface="Franklin Gothic Demi" pitchFamily="34" charset="0"/>
              </a:rPr>
              <a:t>réalisation</a:t>
            </a:r>
            <a:r>
              <a:rPr lang="en-US" sz="2400" b="1" dirty="0" smtClean="0">
                <a:solidFill>
                  <a:srgbClr val="002060"/>
                </a:solidFill>
                <a:effectLst>
                  <a:outerShdw blurRad="38100" dist="38100" dir="2700000" algn="tl">
                    <a:srgbClr val="000000"/>
                  </a:outerShdw>
                </a:effectLst>
                <a:latin typeface="Franklin Gothic Demi" pitchFamily="34" charset="0"/>
              </a:rPr>
              <a:t>)</a:t>
            </a:r>
            <a:endParaRPr lang="fr-FR" sz="2400" dirty="0">
              <a:solidFill>
                <a:srgbClr val="002060"/>
              </a:solidFill>
            </a:endParaRPr>
          </a:p>
        </p:txBody>
      </p:sp>
    </p:spTree>
    <p:extLst>
      <p:ext uri="{BB962C8B-B14F-4D97-AF65-F5344CB8AC3E}">
        <p14:creationId xmlns:p14="http://schemas.microsoft.com/office/powerpoint/2010/main" val="3224609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1944"/>
                                        </p:tgtEl>
                                        <p:attrNameLst>
                                          <p:attrName>style.visibility</p:attrName>
                                        </p:attrNameLst>
                                      </p:cBhvr>
                                      <p:to>
                                        <p:strVal val="visible"/>
                                      </p:to>
                                    </p:set>
                                    <p:animEffect transition="in" filter="fade">
                                      <p:cBhvr>
                                        <p:cTn id="7" dur="1000"/>
                                        <p:tgtEl>
                                          <p:spTgt spid="7219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1941"/>
                                        </p:tgtEl>
                                        <p:attrNameLst>
                                          <p:attrName>style.visibility</p:attrName>
                                        </p:attrNameLst>
                                      </p:cBhvr>
                                      <p:to>
                                        <p:strVal val="visible"/>
                                      </p:to>
                                    </p:set>
                                    <p:animEffect transition="in" filter="fade">
                                      <p:cBhvr>
                                        <p:cTn id="10" dur="1000"/>
                                        <p:tgtEl>
                                          <p:spTgt spid="7219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21945"/>
                                        </p:tgtEl>
                                        <p:attrNameLst>
                                          <p:attrName>style.visibility</p:attrName>
                                        </p:attrNameLst>
                                      </p:cBhvr>
                                      <p:to>
                                        <p:strVal val="visible"/>
                                      </p:to>
                                    </p:set>
                                    <p:animEffect transition="in" filter="fade">
                                      <p:cBhvr>
                                        <p:cTn id="13" dur="1000"/>
                                        <p:tgtEl>
                                          <p:spTgt spid="72194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ppt_x"/>
                                          </p:val>
                                        </p:tav>
                                        <p:tav tm="100000">
                                          <p:val>
                                            <p:strVal val="#ppt_x"/>
                                          </p:val>
                                        </p:tav>
                                      </p:tavLst>
                                    </p:anim>
                                    <p:anim calcmode="lin" valueType="num">
                                      <p:cBhvr additive="base">
                                        <p:cTn id="1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941" grpId="0"/>
      <p:bldP spid="721944" grpId="0" animBg="1"/>
      <p:bldP spid="721945"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amazon.ca/images/I/41CS4BNPF8L._SS500_.jpg"/>
          <p:cNvPicPr>
            <a:picLocks noGrp="1" noChangeAspect="1" noChangeArrowheads="1"/>
          </p:cNvPicPr>
          <p:nvPr>
            <p:ph type="pic" idx="1"/>
          </p:nvPr>
        </p:nvPicPr>
        <p:blipFill rotWithShape="1">
          <a:blip r:embed="rId2" cstate="email">
            <a:extLst>
              <a:ext uri="{28A0092B-C50C-407E-A947-70E740481C1C}">
                <a14:useLocalDpi xmlns:a14="http://schemas.microsoft.com/office/drawing/2010/main"/>
              </a:ext>
            </a:extLst>
          </a:blip>
          <a:srcRect/>
          <a:stretch/>
        </p:blipFill>
        <p:spPr>
          <a:xfrm>
            <a:off x="9849904" y="-1"/>
            <a:ext cx="2342096" cy="3872754"/>
          </a:xfrm>
          <a:noFill/>
          <a:extLst>
            <a:ext uri="{909E8E84-426E-40DD-AFC4-6F175D3DCCD1}">
              <a14:hiddenFill xmlns:a14="http://schemas.microsoft.com/office/drawing/2010/main">
                <a:solidFill>
                  <a:srgbClr val="FFFFFF"/>
                </a:solidFill>
              </a14:hiddenFill>
            </a:ext>
          </a:extLst>
        </p:spPr>
      </p:pic>
      <p:sp>
        <p:nvSpPr>
          <p:cNvPr id="7" name="Titre 6"/>
          <p:cNvSpPr>
            <a:spLocks noGrp="1"/>
          </p:cNvSpPr>
          <p:nvPr>
            <p:ph type="title"/>
          </p:nvPr>
        </p:nvSpPr>
        <p:spPr>
          <a:xfrm>
            <a:off x="1231917" y="2266901"/>
            <a:ext cx="8624981" cy="3878518"/>
          </a:xfrm>
        </p:spPr>
        <p:style>
          <a:lnRef idx="2">
            <a:schemeClr val="accent2"/>
          </a:lnRef>
          <a:fillRef idx="1">
            <a:schemeClr val="lt1"/>
          </a:fillRef>
          <a:effectRef idx="0">
            <a:schemeClr val="accent2"/>
          </a:effectRef>
          <a:fontRef idx="minor">
            <a:schemeClr val="dk1"/>
          </a:fontRef>
        </p:style>
        <p:txBody>
          <a:bodyPr>
            <a:noAutofit/>
          </a:bodyPr>
          <a:lstStyle/>
          <a:p>
            <a:r>
              <a:rPr lang="fr-FR" sz="2400" dirty="0" smtClean="0">
                <a:ln>
                  <a:noFill/>
                </a:ln>
              </a:rPr>
              <a:t>La première est la joie individuelle de fonder sa liberté, de créer sa propre destinée. </a:t>
            </a:r>
            <a:br>
              <a:rPr lang="fr-FR" sz="2400" dirty="0" smtClean="0">
                <a:ln>
                  <a:noFill/>
                </a:ln>
              </a:rPr>
            </a:br>
            <a:r>
              <a:rPr lang="fr-FR" sz="2400" dirty="0"/>
              <a:t/>
            </a:r>
            <a:br>
              <a:rPr lang="fr-FR" sz="2400" dirty="0"/>
            </a:br>
            <a:r>
              <a:rPr lang="fr-FR" sz="2400" dirty="0" smtClean="0">
                <a:ln>
                  <a:noFill/>
                </a:ln>
              </a:rPr>
              <a:t>« La deuxième composante est l’amour. Une fois que l’individu  a fondé sa liberté, il va rencontrer un nouvel élément de bonheur  qui est la relation positive à autrui dans l’amour, l’amitié et le lien social.  </a:t>
            </a:r>
            <a:br>
              <a:rPr lang="fr-FR" sz="2400" dirty="0" smtClean="0">
                <a:ln>
                  <a:noFill/>
                </a:ln>
              </a:rPr>
            </a:br>
            <a:r>
              <a:rPr lang="fr-FR" sz="2400" dirty="0" smtClean="0">
                <a:ln>
                  <a:noFill/>
                </a:ln>
              </a:rPr>
              <a:t/>
            </a:r>
            <a:br>
              <a:rPr lang="fr-FR" sz="2400" dirty="0" smtClean="0">
                <a:ln>
                  <a:noFill/>
                </a:ln>
              </a:rPr>
            </a:br>
            <a:r>
              <a:rPr lang="fr-FR" sz="2400" dirty="0" smtClean="0">
                <a:ln>
                  <a:noFill/>
                </a:ln>
              </a:rPr>
              <a:t>La troisième joie est la jouissance du monde : apprécier et  contempler, mais surtout créer</a:t>
            </a:r>
          </a:p>
        </p:txBody>
      </p:sp>
      <p:sp>
        <p:nvSpPr>
          <p:cNvPr id="2" name="Rectangle 1"/>
          <p:cNvSpPr/>
          <p:nvPr/>
        </p:nvSpPr>
        <p:spPr>
          <a:xfrm>
            <a:off x="462945" y="0"/>
            <a:ext cx="9201558" cy="646331"/>
          </a:xfrm>
          <a:prstGeom prst="rect">
            <a:avLst/>
          </a:prstGeom>
        </p:spPr>
        <p:txBody>
          <a:bodyPr wrap="none">
            <a:spAutoFit/>
          </a:bodyPr>
          <a:lstStyle/>
          <a:p>
            <a:r>
              <a:rPr lang="fr-FR" sz="3600" dirty="0" smtClean="0"/>
              <a:t>Fonder, aimer, créer chez Robert </a:t>
            </a:r>
            <a:r>
              <a:rPr lang="fr-FR" sz="3600" dirty="0" err="1" smtClean="0"/>
              <a:t>Misrahi</a:t>
            </a:r>
            <a:endParaRPr lang="fr-FR" sz="3600" dirty="0"/>
          </a:p>
        </p:txBody>
      </p:sp>
      <p:sp>
        <p:nvSpPr>
          <p:cNvPr id="4" name="Rectangle 3"/>
          <p:cNvSpPr/>
          <p:nvPr/>
        </p:nvSpPr>
        <p:spPr>
          <a:xfrm>
            <a:off x="342410" y="2302359"/>
            <a:ext cx="881973" cy="52322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sz="2800" dirty="0"/>
              <a:t>être</a:t>
            </a:r>
          </a:p>
        </p:txBody>
      </p:sp>
      <p:sp>
        <p:nvSpPr>
          <p:cNvPr id="8" name="Rectangle 7"/>
          <p:cNvSpPr/>
          <p:nvPr/>
        </p:nvSpPr>
        <p:spPr>
          <a:xfrm>
            <a:off x="54836" y="3997086"/>
            <a:ext cx="1180131"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fr-FR" sz="2800" dirty="0" smtClean="0"/>
              <a:t>aimer</a:t>
            </a:r>
            <a:endParaRPr lang="fr-FR" sz="2800" dirty="0"/>
          </a:p>
        </p:txBody>
      </p:sp>
      <p:sp>
        <p:nvSpPr>
          <p:cNvPr id="9" name="Rectangle 8"/>
          <p:cNvSpPr/>
          <p:nvPr/>
        </p:nvSpPr>
        <p:spPr>
          <a:xfrm>
            <a:off x="125173" y="5619270"/>
            <a:ext cx="1099981" cy="52322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fr-FR" sz="2800" dirty="0" smtClean="0"/>
              <a:t>créer</a:t>
            </a:r>
            <a:endParaRPr lang="fr-FR" sz="2800" dirty="0"/>
          </a:p>
        </p:txBody>
      </p:sp>
      <p:sp>
        <p:nvSpPr>
          <p:cNvPr id="5" name="Rectangle 4"/>
          <p:cNvSpPr/>
          <p:nvPr/>
        </p:nvSpPr>
        <p:spPr>
          <a:xfrm>
            <a:off x="1224383" y="1171644"/>
            <a:ext cx="9609787" cy="1200329"/>
          </a:xfrm>
          <a:prstGeom prst="rect">
            <a:avLst/>
          </a:prstGeom>
        </p:spPr>
        <p:txBody>
          <a:bodyPr wrap="square">
            <a:spAutoFit/>
          </a:bodyPr>
          <a:lstStyle/>
          <a:p>
            <a:r>
              <a:rPr lang="fr-FR" sz="2400" dirty="0"/>
              <a:t>Trois contenus fondamentaux du bonheur : </a:t>
            </a:r>
            <a:endParaRPr lang="fr-FR" sz="2400" dirty="0" smtClean="0"/>
          </a:p>
          <a:p>
            <a:r>
              <a:rPr lang="fr-FR" sz="2400" dirty="0" smtClean="0"/>
              <a:t>la </a:t>
            </a:r>
            <a:r>
              <a:rPr lang="fr-FR" sz="2400" dirty="0"/>
              <a:t>joie de fonder, l’amour et la jouissance du monde. </a:t>
            </a:r>
            <a:br>
              <a:rPr lang="fr-FR" sz="2400" dirty="0"/>
            </a:br>
            <a:endParaRPr lang="fr-FR" sz="2400" dirty="0"/>
          </a:p>
        </p:txBody>
      </p:sp>
      <p:pic>
        <p:nvPicPr>
          <p:cNvPr id="6" name="Picture 2" descr="Robert Misrahi, philosophe de la joie et du bonheur">
            <a:hlinkClick r:id="rId3"/>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849904" y="3887946"/>
            <a:ext cx="2306256" cy="2257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38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383864" cy="1400530"/>
          </a:xfrm>
        </p:spPr>
        <p:txBody>
          <a:bodyPr/>
          <a:lstStyle/>
          <a:p>
            <a:pPr lvl="0"/>
            <a:r>
              <a:rPr lang="fr-FR" dirty="0"/>
              <a:t>P</a:t>
            </a:r>
            <a:r>
              <a:rPr lang="fr-FR" dirty="0" smtClean="0"/>
              <a:t>riorités </a:t>
            </a:r>
            <a:r>
              <a:rPr lang="fr-FR" dirty="0"/>
              <a:t>de la réalisation humaine</a:t>
            </a:r>
          </a:p>
        </p:txBody>
      </p:sp>
      <p:sp>
        <p:nvSpPr>
          <p:cNvPr id="3" name="Espace réservé du contenu 2"/>
          <p:cNvSpPr>
            <a:spLocks noGrp="1"/>
          </p:cNvSpPr>
          <p:nvPr>
            <p:ph idx="1"/>
          </p:nvPr>
        </p:nvSpPr>
        <p:spPr>
          <a:xfrm>
            <a:off x="427670" y="1894758"/>
            <a:ext cx="8443644" cy="2038634"/>
          </a:xfrm>
        </p:spPr>
        <p:txBody>
          <a:bodyPr>
            <a:noAutofit/>
          </a:bodyPr>
          <a:lstStyle/>
          <a:p>
            <a:pPr marL="0" indent="0">
              <a:buNone/>
            </a:pPr>
            <a:r>
              <a:rPr lang="fr-FR" sz="2800" dirty="0" smtClean="0"/>
              <a:t>L’être humain, être de désir et de liberté, est le sujet conscient des verbes être, aimer et créer. Tous trois correspondent à des projets d’accomplissement et de réalisation.</a:t>
            </a:r>
          </a:p>
        </p:txBody>
      </p:sp>
      <p:sp>
        <p:nvSpPr>
          <p:cNvPr id="4" name="Ellipse 3"/>
          <p:cNvSpPr/>
          <p:nvPr/>
        </p:nvSpPr>
        <p:spPr>
          <a:xfrm>
            <a:off x="9298983" y="573436"/>
            <a:ext cx="2893017" cy="271220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t>Vie rêvée, réfléchie, écrite</a:t>
            </a:r>
          </a:p>
          <a:p>
            <a:pPr algn="ctr"/>
            <a:r>
              <a:rPr lang="fr-FR" dirty="0" smtClean="0"/>
              <a:t>(</a:t>
            </a:r>
            <a:r>
              <a:rPr lang="fr-FR" dirty="0" err="1" smtClean="0"/>
              <a:t>autobiogaphie</a:t>
            </a:r>
            <a:r>
              <a:rPr lang="fr-FR" dirty="0" smtClean="0"/>
              <a:t>)</a:t>
            </a:r>
            <a:endParaRPr lang="fr-FR" dirty="0"/>
          </a:p>
        </p:txBody>
      </p:sp>
      <p:sp>
        <p:nvSpPr>
          <p:cNvPr id="5" name="Ellipse 4"/>
          <p:cNvSpPr/>
          <p:nvPr/>
        </p:nvSpPr>
        <p:spPr>
          <a:xfrm>
            <a:off x="9298983" y="4060557"/>
            <a:ext cx="2893017" cy="279744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Vie vécue, accomplie</a:t>
            </a:r>
          </a:p>
          <a:p>
            <a:pPr algn="ctr"/>
            <a:r>
              <a:rPr lang="fr-FR" dirty="0" smtClean="0"/>
              <a:t>biographie</a:t>
            </a:r>
            <a:endParaRPr lang="fr-FR" dirty="0"/>
          </a:p>
        </p:txBody>
      </p:sp>
      <p:sp>
        <p:nvSpPr>
          <p:cNvPr id="6" name="Rectangle à coins arrondis 5"/>
          <p:cNvSpPr/>
          <p:nvPr/>
        </p:nvSpPr>
        <p:spPr>
          <a:xfrm>
            <a:off x="427670" y="4072588"/>
            <a:ext cx="7928811" cy="2093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i="1" dirty="0">
                <a:latin typeface="Garamond" panose="02020404030301010803" pitchFamily="18" charset="0"/>
              </a:rPr>
              <a:t>« Le bonheur est simultanément de l’ordre de la réflexion et de l’ordre de l’existence, à la fois désir conscient d’être comblé et existence pensée comme plénitude. » </a:t>
            </a:r>
            <a:endParaRPr lang="fr-FR" sz="2800" i="1" dirty="0" smtClean="0">
              <a:latin typeface="Garamond" panose="02020404030301010803" pitchFamily="18" charset="0"/>
            </a:endParaRPr>
          </a:p>
          <a:p>
            <a:pPr algn="r"/>
            <a:r>
              <a:rPr lang="fr-FR" sz="2800" b="1" dirty="0" smtClean="0">
                <a:latin typeface="Garamond" panose="02020404030301010803" pitchFamily="18" charset="0"/>
              </a:rPr>
              <a:t>Robert </a:t>
            </a:r>
            <a:r>
              <a:rPr lang="fr-FR" sz="2800" b="1" dirty="0" err="1" smtClean="0">
                <a:latin typeface="Garamond" panose="02020404030301010803" pitchFamily="18" charset="0"/>
              </a:rPr>
              <a:t>Misrahi</a:t>
            </a:r>
            <a:endParaRPr lang="fr-FR" sz="2800" b="1" dirty="0">
              <a:latin typeface="Garamond" panose="02020404030301010803" pitchFamily="18" charset="0"/>
            </a:endParaRPr>
          </a:p>
        </p:txBody>
      </p:sp>
      <p:sp>
        <p:nvSpPr>
          <p:cNvPr id="7" name="Arc 39"/>
          <p:cNvSpPr>
            <a:spLocks/>
          </p:cNvSpPr>
          <p:nvPr/>
        </p:nvSpPr>
        <p:spPr bwMode="auto">
          <a:xfrm rot="21026172" flipH="1" flipV="1">
            <a:off x="9365086" y="2248289"/>
            <a:ext cx="2335746" cy="258076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FF0000"/>
            </a:solidFill>
            <a:prstDash val="solid"/>
            <a:round/>
            <a:headEnd/>
            <a:tailEnd type="triangle" w="med" len="med"/>
          </a:ln>
          <a:effectLst>
            <a:glow rad="101600">
              <a:schemeClr val="accent2">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8" name="Arc 39"/>
          <p:cNvSpPr>
            <a:spLocks/>
          </p:cNvSpPr>
          <p:nvPr/>
        </p:nvSpPr>
        <p:spPr bwMode="auto">
          <a:xfrm rot="10368767" flipH="1" flipV="1">
            <a:off x="9836045" y="2568693"/>
            <a:ext cx="2335746" cy="258076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FF0000"/>
            </a:solidFill>
            <a:prstDash val="solid"/>
            <a:round/>
            <a:headEnd/>
            <a:tailEnd type="triangle" w="med" len="med"/>
          </a:ln>
          <a:effectLst>
            <a:glow rad="101600">
              <a:schemeClr val="accent2">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Tree>
    <p:extLst>
      <p:ext uri="{BB962C8B-B14F-4D97-AF65-F5344CB8AC3E}">
        <p14:creationId xmlns:p14="http://schemas.microsoft.com/office/powerpoint/2010/main" val="10500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430359" cy="1146875"/>
          </a:xfrm>
        </p:spPr>
        <p:txBody>
          <a:bodyPr/>
          <a:lstStyle/>
          <a:p>
            <a:r>
              <a:rPr lang="fr-FR" sz="4000" dirty="0" smtClean="0"/>
              <a:t>Problématiques de parole donnée N°236</a:t>
            </a:r>
            <a:endParaRPr lang="fr-FR" sz="4000" dirty="0"/>
          </a:p>
        </p:txBody>
      </p:sp>
      <p:sp>
        <p:nvSpPr>
          <p:cNvPr id="3" name="Espace réservé du contenu 2"/>
          <p:cNvSpPr>
            <a:spLocks noGrp="1"/>
          </p:cNvSpPr>
          <p:nvPr>
            <p:ph idx="1"/>
          </p:nvPr>
        </p:nvSpPr>
        <p:spPr>
          <a:xfrm>
            <a:off x="984963" y="1380944"/>
            <a:ext cx="10120210" cy="4228348"/>
          </a:xfrm>
        </p:spPr>
        <p:style>
          <a:lnRef idx="2">
            <a:schemeClr val="accent2"/>
          </a:lnRef>
          <a:fillRef idx="1">
            <a:schemeClr val="lt1"/>
          </a:fillRef>
          <a:effectRef idx="0">
            <a:schemeClr val="accent2"/>
          </a:effectRef>
          <a:fontRef idx="minor">
            <a:schemeClr val="dk1"/>
          </a:fontRef>
        </p:style>
        <p:txBody>
          <a:bodyPr>
            <a:normAutofit/>
          </a:bodyPr>
          <a:lstStyle/>
          <a:p>
            <a:r>
              <a:rPr lang="fr-FR" sz="2400" dirty="0" smtClean="0"/>
              <a:t>On demande souvent aux gens « que faites-vous dans la vie ? » et « d’où sortez-vous ? » (de quelle école ?)</a:t>
            </a:r>
          </a:p>
          <a:p>
            <a:r>
              <a:rPr lang="fr-FR" sz="2400" dirty="0" smtClean="0"/>
              <a:t>Mais la vraie destinée d’une personne n’est pas prioritairement liée à ce qu’elle apprend ou à ce qu’elle fait dans la vie.</a:t>
            </a:r>
          </a:p>
          <a:p>
            <a:r>
              <a:rPr lang="fr-FR" sz="2400" dirty="0" smtClean="0"/>
              <a:t>Suis-je venu au monde pour exister longtemps en bonne santé ou aussi pour </a:t>
            </a:r>
            <a:r>
              <a:rPr lang="fr-FR" sz="2400" dirty="0" smtClean="0">
                <a:solidFill>
                  <a:srgbClr val="FF0000"/>
                </a:solidFill>
              </a:rPr>
              <a:t>être</a:t>
            </a:r>
            <a:r>
              <a:rPr lang="fr-FR" sz="2400" dirty="0" smtClean="0"/>
              <a:t> (quelqu’un de bien) ? </a:t>
            </a:r>
          </a:p>
          <a:p>
            <a:r>
              <a:rPr lang="fr-FR" sz="2400" dirty="0" smtClean="0"/>
              <a:t>Suis-je venu au monde pour me reproduire ou aussi pour </a:t>
            </a:r>
            <a:r>
              <a:rPr lang="fr-FR" sz="2400" dirty="0" smtClean="0">
                <a:solidFill>
                  <a:srgbClr val="FF0000"/>
                </a:solidFill>
              </a:rPr>
              <a:t>aimer</a:t>
            </a:r>
            <a:r>
              <a:rPr lang="fr-FR" sz="2400" dirty="0" smtClean="0"/>
              <a:t> ?</a:t>
            </a:r>
          </a:p>
          <a:p>
            <a:r>
              <a:rPr lang="fr-FR" sz="2400" dirty="0" smtClean="0"/>
              <a:t>Suis-je venu au monde pour gagner ma vie ou pour </a:t>
            </a:r>
            <a:r>
              <a:rPr lang="fr-FR" sz="2400" dirty="0" smtClean="0">
                <a:solidFill>
                  <a:srgbClr val="FF0000"/>
                </a:solidFill>
              </a:rPr>
              <a:t>créer</a:t>
            </a:r>
            <a:r>
              <a:rPr lang="fr-FR" sz="2400" dirty="0" smtClean="0"/>
              <a:t> de belles choses ? </a:t>
            </a:r>
            <a:endParaRPr lang="fr-FR" sz="2400" dirty="0"/>
          </a:p>
        </p:txBody>
      </p:sp>
    </p:spTree>
    <p:extLst>
      <p:ext uri="{BB962C8B-B14F-4D97-AF65-F5344CB8AC3E}">
        <p14:creationId xmlns:p14="http://schemas.microsoft.com/office/powerpoint/2010/main" val="24829271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1204" y="2637782"/>
            <a:ext cx="2313454" cy="2646878"/>
          </a:xfrm>
          <a:prstGeom prst="rect">
            <a:avLst/>
          </a:prstGeom>
        </p:spPr>
        <p:txBody>
          <a:bodyPr wrap="none">
            <a:spAutoFit/>
          </a:bodyPr>
          <a:lstStyle/>
          <a:p>
            <a:r>
              <a:rPr lang="fr-FR" sz="16600" dirty="0">
                <a:solidFill>
                  <a:srgbClr val="0070C0"/>
                </a:solidFill>
                <a:sym typeface="Webdings"/>
              </a:rPr>
              <a:t></a:t>
            </a:r>
            <a:endParaRPr lang="fr-FR" sz="16600" dirty="0">
              <a:solidFill>
                <a:srgbClr val="0070C0"/>
              </a:solidFill>
            </a:endParaRPr>
          </a:p>
        </p:txBody>
      </p:sp>
      <p:sp>
        <p:nvSpPr>
          <p:cNvPr id="5" name="Rectangle 4"/>
          <p:cNvSpPr/>
          <p:nvPr/>
        </p:nvSpPr>
        <p:spPr>
          <a:xfrm>
            <a:off x="877533" y="4532058"/>
            <a:ext cx="2313454" cy="2646878"/>
          </a:xfrm>
          <a:prstGeom prst="rect">
            <a:avLst/>
          </a:prstGeom>
        </p:spPr>
        <p:txBody>
          <a:bodyPr wrap="none">
            <a:spAutoFit/>
          </a:bodyPr>
          <a:lstStyle/>
          <a:p>
            <a:r>
              <a:rPr lang="fr-FR" sz="16600" dirty="0">
                <a:solidFill>
                  <a:srgbClr val="FF0000"/>
                </a:solidFill>
                <a:sym typeface="Webdings"/>
              </a:rPr>
              <a:t></a:t>
            </a:r>
            <a:endParaRPr lang="fr-FR" sz="16600" dirty="0">
              <a:solidFill>
                <a:srgbClr val="FF0000"/>
              </a:solidFill>
            </a:endParaRPr>
          </a:p>
        </p:txBody>
      </p:sp>
      <p:sp>
        <p:nvSpPr>
          <p:cNvPr id="6" name="Rectangle 5"/>
          <p:cNvSpPr/>
          <p:nvPr/>
        </p:nvSpPr>
        <p:spPr>
          <a:xfrm>
            <a:off x="4220274" y="2637782"/>
            <a:ext cx="2313454" cy="2646878"/>
          </a:xfrm>
          <a:prstGeom prst="rect">
            <a:avLst/>
          </a:prstGeom>
        </p:spPr>
        <p:txBody>
          <a:bodyPr wrap="none">
            <a:spAutoFit/>
          </a:bodyPr>
          <a:lstStyle/>
          <a:p>
            <a:r>
              <a:rPr lang="fr-FR" sz="16600" dirty="0">
                <a:solidFill>
                  <a:srgbClr val="0070C0"/>
                </a:solidFill>
                <a:sym typeface="Webdings"/>
              </a:rPr>
              <a:t></a:t>
            </a:r>
            <a:endParaRPr lang="fr-FR" sz="16600" dirty="0">
              <a:solidFill>
                <a:srgbClr val="0070C0"/>
              </a:solidFill>
            </a:endParaRPr>
          </a:p>
        </p:txBody>
      </p:sp>
      <p:sp>
        <p:nvSpPr>
          <p:cNvPr id="7" name="Rectangle 6"/>
          <p:cNvSpPr/>
          <p:nvPr/>
        </p:nvSpPr>
        <p:spPr>
          <a:xfrm>
            <a:off x="5778586" y="2854181"/>
            <a:ext cx="2313454" cy="2646878"/>
          </a:xfrm>
          <a:prstGeom prst="rect">
            <a:avLst/>
          </a:prstGeom>
        </p:spPr>
        <p:txBody>
          <a:bodyPr wrap="none">
            <a:spAutoFit/>
          </a:bodyPr>
          <a:lstStyle/>
          <a:p>
            <a:r>
              <a:rPr lang="fr-FR" sz="16600" dirty="0">
                <a:solidFill>
                  <a:srgbClr val="FF0000"/>
                </a:solidFill>
                <a:sym typeface="Webdings"/>
              </a:rPr>
              <a:t></a:t>
            </a:r>
            <a:endParaRPr lang="fr-FR" sz="16600" dirty="0">
              <a:solidFill>
                <a:srgbClr val="FF0000"/>
              </a:solidFill>
            </a:endParaRPr>
          </a:p>
        </p:txBody>
      </p:sp>
      <p:sp>
        <p:nvSpPr>
          <p:cNvPr id="8" name="Rectangle 7"/>
          <p:cNvSpPr/>
          <p:nvPr/>
        </p:nvSpPr>
        <p:spPr>
          <a:xfrm>
            <a:off x="546558" y="3222162"/>
            <a:ext cx="3002745" cy="3754874"/>
          </a:xfrm>
          <a:prstGeom prst="rect">
            <a:avLst/>
          </a:prstGeom>
        </p:spPr>
        <p:txBody>
          <a:bodyPr wrap="none">
            <a:spAutoFit/>
          </a:bodyPr>
          <a:lstStyle/>
          <a:p>
            <a:r>
              <a:rPr lang="fr-FR" sz="2400" dirty="0"/>
              <a:t>Personne </a:t>
            </a:r>
            <a:r>
              <a:rPr lang="fr-FR" sz="2400" dirty="0" smtClean="0"/>
              <a:t>spirituelle</a:t>
            </a:r>
            <a:endParaRPr lang="fr-FR" dirty="0"/>
          </a:p>
          <a:p>
            <a:endParaRPr lang="fr-FR" dirty="0" smtClean="0"/>
          </a:p>
          <a:p>
            <a:endParaRPr lang="fr-FR" dirty="0"/>
          </a:p>
          <a:p>
            <a:endParaRPr lang="fr-FR" dirty="0" smtClean="0"/>
          </a:p>
          <a:p>
            <a:endParaRPr lang="fr-FR" dirty="0"/>
          </a:p>
          <a:p>
            <a:r>
              <a:rPr lang="fr-FR" dirty="0"/>
              <a:t> </a:t>
            </a:r>
            <a:r>
              <a:rPr lang="fr-FR" dirty="0" smtClean="0"/>
              <a:t>                 </a:t>
            </a:r>
            <a:r>
              <a:rPr lang="fr-FR" sz="2800" dirty="0" smtClean="0"/>
              <a:t>&amp; </a:t>
            </a:r>
          </a:p>
          <a:p>
            <a:endParaRPr lang="fr-FR" dirty="0" smtClean="0"/>
          </a:p>
          <a:p>
            <a:endParaRPr lang="fr-FR" dirty="0"/>
          </a:p>
          <a:p>
            <a:endParaRPr lang="fr-FR" dirty="0" smtClean="0"/>
          </a:p>
          <a:p>
            <a:endParaRPr lang="fr-FR" dirty="0"/>
          </a:p>
          <a:p>
            <a:endParaRPr lang="fr-FR" dirty="0" smtClean="0"/>
          </a:p>
          <a:p>
            <a:r>
              <a:rPr lang="fr-FR" sz="2400" dirty="0" smtClean="0"/>
              <a:t>Personne </a:t>
            </a:r>
            <a:r>
              <a:rPr lang="fr-FR" sz="2400" dirty="0"/>
              <a:t>Physique</a:t>
            </a:r>
          </a:p>
        </p:txBody>
      </p:sp>
      <p:sp>
        <p:nvSpPr>
          <p:cNvPr id="9" name="Rectangle 8"/>
          <p:cNvSpPr/>
          <p:nvPr/>
        </p:nvSpPr>
        <p:spPr>
          <a:xfrm>
            <a:off x="3338363" y="3866523"/>
            <a:ext cx="5642673" cy="523220"/>
          </a:xfrm>
          <a:prstGeom prst="rect">
            <a:avLst/>
          </a:prstGeom>
        </p:spPr>
        <p:txBody>
          <a:bodyPr wrap="square">
            <a:spAutoFit/>
          </a:bodyPr>
          <a:lstStyle/>
          <a:p>
            <a:r>
              <a:rPr lang="fr-FR" sz="2400" dirty="0" smtClean="0"/>
              <a:t> </a:t>
            </a:r>
            <a:r>
              <a:rPr lang="fr-FR" sz="2800" dirty="0" smtClean="0"/>
              <a:t>Homme             &amp;           Femme</a:t>
            </a:r>
            <a:endParaRPr lang="fr-FR" sz="2400" dirty="0"/>
          </a:p>
        </p:txBody>
      </p:sp>
      <p:sp>
        <p:nvSpPr>
          <p:cNvPr id="10" name="Rectangle 9"/>
          <p:cNvSpPr/>
          <p:nvPr/>
        </p:nvSpPr>
        <p:spPr>
          <a:xfrm>
            <a:off x="0" y="15232"/>
            <a:ext cx="511678" cy="3046988"/>
          </a:xfrm>
          <a:prstGeom prst="rect">
            <a:avLst/>
          </a:prstGeom>
          <a:solidFill>
            <a:srgbClr val="002060"/>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fr-FR" sz="4800" dirty="0" smtClean="0"/>
              <a:t>Ê</a:t>
            </a:r>
          </a:p>
          <a:p>
            <a:pPr algn="ctr"/>
            <a:r>
              <a:rPr lang="fr-FR" sz="4800" dirty="0" smtClean="0"/>
              <a:t>T</a:t>
            </a:r>
          </a:p>
          <a:p>
            <a:pPr algn="ctr"/>
            <a:r>
              <a:rPr lang="fr-FR" sz="4800" dirty="0" smtClean="0"/>
              <a:t>R</a:t>
            </a:r>
          </a:p>
          <a:p>
            <a:pPr algn="ctr"/>
            <a:r>
              <a:rPr lang="fr-FR" sz="4800" dirty="0"/>
              <a:t>E</a:t>
            </a:r>
            <a:endParaRPr lang="fr-FR" sz="2800" dirty="0"/>
          </a:p>
        </p:txBody>
      </p:sp>
      <p:sp>
        <p:nvSpPr>
          <p:cNvPr id="11" name="Rectangle 10"/>
          <p:cNvSpPr/>
          <p:nvPr/>
        </p:nvSpPr>
        <p:spPr>
          <a:xfrm>
            <a:off x="9146097" y="2721633"/>
            <a:ext cx="2313454" cy="2646878"/>
          </a:xfrm>
          <a:prstGeom prst="rect">
            <a:avLst/>
          </a:prstGeom>
        </p:spPr>
        <p:txBody>
          <a:bodyPr wrap="none">
            <a:spAutoFit/>
          </a:bodyPr>
          <a:lstStyle/>
          <a:p>
            <a:r>
              <a:rPr lang="fr-FR" sz="16600" dirty="0">
                <a:solidFill>
                  <a:srgbClr val="00B050"/>
                </a:solidFill>
                <a:sym typeface="Webdings"/>
              </a:rPr>
              <a:t></a:t>
            </a:r>
            <a:endParaRPr lang="fr-FR" sz="16600" dirty="0">
              <a:solidFill>
                <a:srgbClr val="00B050"/>
              </a:solidFill>
            </a:endParaRPr>
          </a:p>
        </p:txBody>
      </p:sp>
      <p:sp>
        <p:nvSpPr>
          <p:cNvPr id="12" name="Rectangle 11"/>
          <p:cNvSpPr/>
          <p:nvPr/>
        </p:nvSpPr>
        <p:spPr>
          <a:xfrm>
            <a:off x="5056840" y="2151983"/>
            <a:ext cx="2048959" cy="830997"/>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fr-FR" sz="4800" dirty="0" smtClean="0"/>
              <a:t>AIMER</a:t>
            </a:r>
            <a:endParaRPr lang="fr-FR" sz="4800" dirty="0"/>
          </a:p>
        </p:txBody>
      </p:sp>
      <p:sp>
        <p:nvSpPr>
          <p:cNvPr id="13" name="Espace réservé du contenu 2"/>
          <p:cNvSpPr txBox="1">
            <a:spLocks/>
          </p:cNvSpPr>
          <p:nvPr/>
        </p:nvSpPr>
        <p:spPr>
          <a:xfrm>
            <a:off x="9146097" y="3603965"/>
            <a:ext cx="2313454" cy="1147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fr-FR" sz="2800" dirty="0" smtClean="0"/>
              <a:t>Individualité</a:t>
            </a:r>
          </a:p>
          <a:p>
            <a:pPr marL="0" indent="0" algn="ctr">
              <a:buFont typeface="Arial" panose="020B0604020202020204" pitchFamily="34" charset="0"/>
              <a:buNone/>
            </a:pPr>
            <a:r>
              <a:rPr lang="fr-FR" sz="2800" dirty="0" smtClean="0"/>
              <a:t>(style)</a:t>
            </a:r>
            <a:endParaRPr lang="fr-FR" sz="2800" dirty="0"/>
          </a:p>
        </p:txBody>
      </p:sp>
      <p:sp>
        <p:nvSpPr>
          <p:cNvPr id="16" name="Rectangle 15"/>
          <p:cNvSpPr/>
          <p:nvPr/>
        </p:nvSpPr>
        <p:spPr>
          <a:xfrm>
            <a:off x="11645290" y="3046250"/>
            <a:ext cx="511678" cy="3785652"/>
          </a:xfrm>
          <a:prstGeom prst="rect">
            <a:avLst/>
          </a:prstGeom>
          <a:solidFill>
            <a:srgbClr val="00B050"/>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fr-FR" sz="4800" dirty="0" smtClean="0"/>
              <a:t>C</a:t>
            </a:r>
          </a:p>
          <a:p>
            <a:pPr algn="ctr"/>
            <a:r>
              <a:rPr lang="fr-FR" sz="4800" dirty="0"/>
              <a:t>R</a:t>
            </a:r>
            <a:endParaRPr lang="fr-FR" sz="4800" dirty="0" smtClean="0"/>
          </a:p>
          <a:p>
            <a:pPr algn="ctr"/>
            <a:r>
              <a:rPr lang="fr-FR" sz="4800" dirty="0" smtClean="0"/>
              <a:t>ÉE</a:t>
            </a:r>
          </a:p>
          <a:p>
            <a:pPr algn="ctr"/>
            <a:r>
              <a:rPr lang="fr-FR" sz="4800" dirty="0"/>
              <a:t>R</a:t>
            </a:r>
            <a:endParaRPr lang="fr-FR" sz="2800" dirty="0"/>
          </a:p>
        </p:txBody>
      </p:sp>
      <p:pic>
        <p:nvPicPr>
          <p:cNvPr id="14" name="Picture 2" descr="http://z.about.com/d/taoism/1/0/0/-/-/-/yinYang.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546557" y="4594495"/>
            <a:ext cx="973763" cy="973764"/>
          </a:xfrm>
          <a:prstGeom prst="rect">
            <a:avLst/>
          </a:prstGeom>
          <a:noFill/>
        </p:spPr>
      </p:pic>
      <p:pic>
        <p:nvPicPr>
          <p:cNvPr id="17" name="Picture 2" descr="http://z.about.com/d/taoism/1/0/0/-/-/-/yinYang.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0501058">
            <a:off x="5735365" y="4574296"/>
            <a:ext cx="973763" cy="973764"/>
          </a:xfrm>
          <a:prstGeom prst="rect">
            <a:avLst/>
          </a:prstGeom>
          <a:noFill/>
        </p:spPr>
      </p:pic>
      <p:sp>
        <p:nvSpPr>
          <p:cNvPr id="18" name="Ellipse 17"/>
          <p:cNvSpPr/>
          <p:nvPr/>
        </p:nvSpPr>
        <p:spPr>
          <a:xfrm>
            <a:off x="9563338" y="5368510"/>
            <a:ext cx="1478971" cy="148949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nature</a:t>
            </a:r>
            <a:endParaRPr lang="fr-FR" dirty="0"/>
          </a:p>
        </p:txBody>
      </p:sp>
    </p:spTree>
    <p:extLst>
      <p:ext uri="{BB962C8B-B14F-4D97-AF65-F5344CB8AC3E}">
        <p14:creationId xmlns:p14="http://schemas.microsoft.com/office/powerpoint/2010/main" val="216504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10445674" cy="1183341"/>
          </a:xfrm>
        </p:spPr>
        <p:style>
          <a:lnRef idx="1">
            <a:schemeClr val="accent2"/>
          </a:lnRef>
          <a:fillRef idx="2">
            <a:schemeClr val="accent2"/>
          </a:fillRef>
          <a:effectRef idx="1">
            <a:schemeClr val="accent2"/>
          </a:effectRef>
          <a:fontRef idx="minor">
            <a:schemeClr val="dk1"/>
          </a:fontRef>
        </p:style>
        <p:txBody>
          <a:bodyPr/>
          <a:lstStyle/>
          <a:p>
            <a:pPr algn="ctr"/>
            <a:r>
              <a:rPr lang="fr-FR" sz="3600" dirty="0" smtClean="0"/>
              <a:t>La vie humaine comme projet, accomplissement et réalisation</a:t>
            </a:r>
            <a:endParaRPr lang="fr-FR" sz="3600" dirty="0"/>
          </a:p>
        </p:txBody>
      </p:sp>
      <p:graphicFrame>
        <p:nvGraphicFramePr>
          <p:cNvPr id="5" name="Espace réservé du contenu 4"/>
          <p:cNvGraphicFramePr>
            <a:graphicFrameLocks noGrp="1"/>
          </p:cNvGraphicFramePr>
          <p:nvPr>
            <p:ph sz="half" idx="1"/>
            <p:extLst>
              <p:ext uri="{D42A27DB-BD31-4B8C-83A1-F6EECF244321}">
                <p14:modId xmlns:p14="http://schemas.microsoft.com/office/powerpoint/2010/main" val="756400144"/>
              </p:ext>
            </p:extLst>
          </p:nvPr>
        </p:nvGraphicFramePr>
        <p:xfrm>
          <a:off x="236669" y="1635163"/>
          <a:ext cx="11578342" cy="4782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3171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Première priorité</a:t>
            </a:r>
            <a:endParaRPr lang="fr-FR" dirty="0"/>
          </a:p>
        </p:txBody>
      </p:sp>
      <p:sp>
        <p:nvSpPr>
          <p:cNvPr id="3" name="Espace réservé du contenu 2"/>
          <p:cNvSpPr>
            <a:spLocks noGrp="1"/>
          </p:cNvSpPr>
          <p:nvPr>
            <p:ph idx="1"/>
          </p:nvPr>
        </p:nvSpPr>
        <p:spPr>
          <a:xfrm>
            <a:off x="381860" y="2234956"/>
            <a:ext cx="8946541" cy="3995424"/>
          </a:xfrm>
        </p:spPr>
        <p:txBody>
          <a:bodyPr>
            <a:normAutofit/>
          </a:bodyPr>
          <a:lstStyle/>
          <a:p>
            <a:r>
              <a:rPr lang="fr-FR" sz="2400" dirty="0"/>
              <a:t>U</a:t>
            </a:r>
            <a:r>
              <a:rPr lang="fr-FR" sz="2400" dirty="0" smtClean="0"/>
              <a:t>nité personne spirituelle / personne physique</a:t>
            </a:r>
          </a:p>
          <a:p>
            <a:r>
              <a:rPr lang="fr-FR" sz="2400" dirty="0" smtClean="0"/>
              <a:t>Résonance dans l’amour vrai, plénitude</a:t>
            </a:r>
          </a:p>
          <a:p>
            <a:r>
              <a:rPr lang="fr-FR" sz="2400" dirty="0" smtClean="0"/>
              <a:t>Un esprit sain (t) dans un corps sain</a:t>
            </a:r>
          </a:p>
          <a:p>
            <a:r>
              <a:rPr lang="fr-FR" sz="2400" dirty="0" smtClean="0"/>
              <a:t>Éducation du cœur et du caractère</a:t>
            </a:r>
          </a:p>
          <a:p>
            <a:r>
              <a:rPr lang="fr-FR" sz="2400" dirty="0"/>
              <a:t>Devenir la personne idéale, originelle</a:t>
            </a:r>
          </a:p>
          <a:p>
            <a:r>
              <a:rPr lang="fr-FR" sz="2400" dirty="0"/>
              <a:t>Devenir soi-même</a:t>
            </a:r>
          </a:p>
          <a:p>
            <a:r>
              <a:rPr lang="fr-FR" sz="2400" dirty="0" smtClean="0"/>
              <a:t>Être </a:t>
            </a:r>
            <a:r>
              <a:rPr lang="fr-FR" sz="2400" dirty="0"/>
              <a:t>quelqu’un</a:t>
            </a:r>
          </a:p>
          <a:p>
            <a:endParaRPr lang="fr-FR" dirty="0" smtClean="0"/>
          </a:p>
          <a:p>
            <a:endParaRPr lang="fr-FR" dirty="0"/>
          </a:p>
        </p:txBody>
      </p:sp>
      <p:grpSp>
        <p:nvGrpSpPr>
          <p:cNvPr id="4" name="Group 7"/>
          <p:cNvGrpSpPr>
            <a:grpSpLocks noChangeAspect="1"/>
          </p:cNvGrpSpPr>
          <p:nvPr/>
        </p:nvGrpSpPr>
        <p:grpSpPr bwMode="auto">
          <a:xfrm rot="10800000">
            <a:off x="8012624" y="2445822"/>
            <a:ext cx="3911424" cy="4412178"/>
            <a:chOff x="2877" y="1248"/>
            <a:chExt cx="1816" cy="2048"/>
          </a:xfrm>
        </p:grpSpPr>
        <p:sp>
          <p:nvSpPr>
            <p:cNvPr id="5" name="Freeform 8"/>
            <p:cNvSpPr>
              <a:spLocks noChangeAspect="1"/>
            </p:cNvSpPr>
            <p:nvPr/>
          </p:nvSpPr>
          <p:spPr bwMode="auto">
            <a:xfrm>
              <a:off x="2877" y="1248"/>
              <a:ext cx="1816" cy="1365"/>
            </a:xfrm>
            <a:custGeom>
              <a:avLst/>
              <a:gdLst>
                <a:gd name="T0" fmla="*/ 1 w 1816"/>
                <a:gd name="T1" fmla="*/ 912 h 1365"/>
                <a:gd name="T2" fmla="*/ 909 w 1816"/>
                <a:gd name="T3" fmla="*/ 0 h 1365"/>
                <a:gd name="T4" fmla="*/ 1816 w 1816"/>
                <a:gd name="T5" fmla="*/ 912 h 1365"/>
                <a:gd name="T6" fmla="*/ 1363 w 1816"/>
                <a:gd name="T7" fmla="*/ 463 h 1365"/>
                <a:gd name="T8" fmla="*/ 909 w 1816"/>
                <a:gd name="T9" fmla="*/ 914 h 1365"/>
                <a:gd name="T10" fmla="*/ 456 w 1816"/>
                <a:gd name="T11" fmla="*/ 1365 h 1365"/>
                <a:gd name="T12" fmla="*/ 1 w 1816"/>
                <a:gd name="T13" fmla="*/ 912 h 1365"/>
                <a:gd name="T14" fmla="*/ 0 60000 65536"/>
                <a:gd name="T15" fmla="*/ 0 60000 65536"/>
                <a:gd name="T16" fmla="*/ 0 60000 65536"/>
                <a:gd name="T17" fmla="*/ 0 60000 65536"/>
                <a:gd name="T18" fmla="*/ 0 60000 65536"/>
                <a:gd name="T19" fmla="*/ 0 60000 65536"/>
                <a:gd name="T20" fmla="*/ 0 60000 65536"/>
                <a:gd name="T21" fmla="*/ 0 w 1816"/>
                <a:gd name="T22" fmla="*/ 0 h 1365"/>
                <a:gd name="T23" fmla="*/ 1816 w 1816"/>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6" h="1365">
                  <a:moveTo>
                    <a:pt x="1" y="912"/>
                  </a:moveTo>
                  <a:cubicBezTo>
                    <a:pt x="1" y="372"/>
                    <a:pt x="450" y="0"/>
                    <a:pt x="909" y="0"/>
                  </a:cubicBezTo>
                  <a:cubicBezTo>
                    <a:pt x="1369" y="0"/>
                    <a:pt x="1814" y="358"/>
                    <a:pt x="1816" y="912"/>
                  </a:cubicBezTo>
                  <a:cubicBezTo>
                    <a:pt x="1815" y="588"/>
                    <a:pt x="1538" y="463"/>
                    <a:pt x="1363" y="463"/>
                  </a:cubicBezTo>
                  <a:cubicBezTo>
                    <a:pt x="1189" y="463"/>
                    <a:pt x="909" y="601"/>
                    <a:pt x="909" y="914"/>
                  </a:cubicBezTo>
                  <a:cubicBezTo>
                    <a:pt x="909" y="1228"/>
                    <a:pt x="640" y="1365"/>
                    <a:pt x="456" y="1365"/>
                  </a:cubicBezTo>
                  <a:cubicBezTo>
                    <a:pt x="273" y="1365"/>
                    <a:pt x="0" y="1241"/>
                    <a:pt x="1" y="912"/>
                  </a:cubicBezTo>
                  <a:close/>
                </a:path>
              </a:pathLst>
            </a:custGeom>
            <a:solidFill>
              <a:srgbClr val="00BE96"/>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6" name="Freeform 9"/>
            <p:cNvSpPr>
              <a:spLocks noChangeAspect="1"/>
            </p:cNvSpPr>
            <p:nvPr/>
          </p:nvSpPr>
          <p:spPr bwMode="auto">
            <a:xfrm>
              <a:off x="2877" y="1931"/>
              <a:ext cx="1815" cy="1365"/>
            </a:xfrm>
            <a:custGeom>
              <a:avLst/>
              <a:gdLst>
                <a:gd name="T0" fmla="*/ 1814 w 1815"/>
                <a:gd name="T1" fmla="*/ 449 h 1365"/>
                <a:gd name="T2" fmla="*/ 908 w 1815"/>
                <a:gd name="T3" fmla="*/ 1365 h 1365"/>
                <a:gd name="T4" fmla="*/ 0 w 1815"/>
                <a:gd name="T5" fmla="*/ 453 h 1365"/>
                <a:gd name="T6" fmla="*/ 453 w 1815"/>
                <a:gd name="T7" fmla="*/ 902 h 1365"/>
                <a:gd name="T8" fmla="*/ 907 w 1815"/>
                <a:gd name="T9" fmla="*/ 451 h 1365"/>
                <a:gd name="T10" fmla="*/ 1360 w 1815"/>
                <a:gd name="T11" fmla="*/ 0 h 1365"/>
                <a:gd name="T12" fmla="*/ 1814 w 1815"/>
                <a:gd name="T13" fmla="*/ 449 h 1365"/>
                <a:gd name="T14" fmla="*/ 0 60000 65536"/>
                <a:gd name="T15" fmla="*/ 0 60000 65536"/>
                <a:gd name="T16" fmla="*/ 0 60000 65536"/>
                <a:gd name="T17" fmla="*/ 0 60000 65536"/>
                <a:gd name="T18" fmla="*/ 0 60000 65536"/>
                <a:gd name="T19" fmla="*/ 0 60000 65536"/>
                <a:gd name="T20" fmla="*/ 0 60000 65536"/>
                <a:gd name="T21" fmla="*/ 0 w 1815"/>
                <a:gd name="T22" fmla="*/ 0 h 1365"/>
                <a:gd name="T23" fmla="*/ 1815 w 1815"/>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1365">
                  <a:moveTo>
                    <a:pt x="1814" y="449"/>
                  </a:moveTo>
                  <a:cubicBezTo>
                    <a:pt x="1815" y="989"/>
                    <a:pt x="1367" y="1365"/>
                    <a:pt x="908" y="1365"/>
                  </a:cubicBezTo>
                  <a:cubicBezTo>
                    <a:pt x="447" y="1365"/>
                    <a:pt x="2" y="1007"/>
                    <a:pt x="0" y="453"/>
                  </a:cubicBezTo>
                  <a:cubicBezTo>
                    <a:pt x="1" y="777"/>
                    <a:pt x="278" y="902"/>
                    <a:pt x="453" y="902"/>
                  </a:cubicBezTo>
                  <a:cubicBezTo>
                    <a:pt x="628" y="902"/>
                    <a:pt x="907" y="764"/>
                    <a:pt x="907" y="451"/>
                  </a:cubicBezTo>
                  <a:cubicBezTo>
                    <a:pt x="907" y="137"/>
                    <a:pt x="1176" y="0"/>
                    <a:pt x="1360" y="0"/>
                  </a:cubicBezTo>
                  <a:cubicBezTo>
                    <a:pt x="1543" y="0"/>
                    <a:pt x="1814" y="128"/>
                    <a:pt x="1814" y="449"/>
                  </a:cubicBezTo>
                  <a:close/>
                </a:path>
              </a:pathLst>
            </a:custGeom>
            <a:solidFill>
              <a:srgbClr val="FF9664"/>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sp>
        <p:nvSpPr>
          <p:cNvPr id="7" name="Rectangle 6"/>
          <p:cNvSpPr/>
          <p:nvPr/>
        </p:nvSpPr>
        <p:spPr>
          <a:xfrm>
            <a:off x="8625135" y="3088604"/>
            <a:ext cx="2656496" cy="400110"/>
          </a:xfrm>
          <a:prstGeom prst="rect">
            <a:avLst/>
          </a:prstGeom>
        </p:spPr>
        <p:txBody>
          <a:bodyPr wrap="none">
            <a:spAutoFit/>
          </a:bodyPr>
          <a:lstStyle/>
          <a:p>
            <a:r>
              <a:rPr lang="fr-FR" sz="2000" b="1" dirty="0">
                <a:solidFill>
                  <a:srgbClr val="7030A0"/>
                </a:solidFill>
              </a:rPr>
              <a:t>personne spirituelle </a:t>
            </a:r>
          </a:p>
        </p:txBody>
      </p:sp>
      <p:sp>
        <p:nvSpPr>
          <p:cNvPr id="9" name="Arc 39"/>
          <p:cNvSpPr>
            <a:spLocks/>
          </p:cNvSpPr>
          <p:nvPr/>
        </p:nvSpPr>
        <p:spPr bwMode="auto">
          <a:xfrm rot="10000480" flipH="1" flipV="1">
            <a:off x="9322337" y="3615240"/>
            <a:ext cx="2335746" cy="258076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FF0000"/>
            </a:solidFill>
            <a:prstDash val="solid"/>
            <a:round/>
            <a:headEnd/>
            <a:tailEnd type="triangle" w="med" len="med"/>
          </a:ln>
          <a:effectLst>
            <a:glow rad="101600">
              <a:schemeClr val="accent2">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10" name="Rectangle 9"/>
          <p:cNvSpPr/>
          <p:nvPr/>
        </p:nvSpPr>
        <p:spPr>
          <a:xfrm>
            <a:off x="8657195" y="6030325"/>
            <a:ext cx="2624436" cy="400110"/>
          </a:xfrm>
          <a:prstGeom prst="rect">
            <a:avLst/>
          </a:prstGeom>
        </p:spPr>
        <p:txBody>
          <a:bodyPr wrap="none">
            <a:spAutoFit/>
          </a:bodyPr>
          <a:lstStyle/>
          <a:p>
            <a:r>
              <a:rPr lang="fr-FR" sz="2000" b="1" dirty="0">
                <a:solidFill>
                  <a:srgbClr val="7030A0"/>
                </a:solidFill>
              </a:rPr>
              <a:t>personne </a:t>
            </a:r>
            <a:r>
              <a:rPr lang="fr-FR" sz="2000" b="1" dirty="0" smtClean="0">
                <a:solidFill>
                  <a:srgbClr val="7030A0"/>
                </a:solidFill>
              </a:rPr>
              <a:t>physique </a:t>
            </a:r>
            <a:endParaRPr lang="fr-FR" sz="2000" b="1" dirty="0">
              <a:solidFill>
                <a:srgbClr val="7030A0"/>
              </a:solidFill>
            </a:endParaRPr>
          </a:p>
        </p:txBody>
      </p:sp>
      <p:sp>
        <p:nvSpPr>
          <p:cNvPr id="12" name="Ellipse 11"/>
          <p:cNvSpPr/>
          <p:nvPr/>
        </p:nvSpPr>
        <p:spPr>
          <a:xfrm>
            <a:off x="9328401" y="3970325"/>
            <a:ext cx="1445009" cy="1445009"/>
          </a:xfrm>
          <a:prstGeom prst="ellipse">
            <a:avLst/>
          </a:prstGeom>
        </p:spPr>
        <p:style>
          <a:lnRef idx="0">
            <a:schemeClr val="accent2"/>
          </a:lnRef>
          <a:fillRef idx="3">
            <a:schemeClr val="accent2"/>
          </a:fillRef>
          <a:effectRef idx="3">
            <a:schemeClr val="accent2"/>
          </a:effectRef>
          <a:fontRef idx="minor">
            <a:schemeClr val="lt1"/>
          </a:fontRef>
        </p:style>
        <p:txBody>
          <a:bodyPr/>
          <a:lstStyle/>
          <a:p>
            <a:endParaRPr lang="fr-FR" dirty="0" smtClean="0"/>
          </a:p>
          <a:p>
            <a:pPr algn="ctr"/>
            <a:r>
              <a:rPr lang="fr-FR" dirty="0" smtClean="0"/>
              <a:t>Amour Vrai</a:t>
            </a:r>
            <a:endParaRPr lang="fr-FR" dirty="0"/>
          </a:p>
        </p:txBody>
      </p:sp>
      <p:sp>
        <p:nvSpPr>
          <p:cNvPr id="14" name="Arc 39"/>
          <p:cNvSpPr>
            <a:spLocks/>
          </p:cNvSpPr>
          <p:nvPr/>
        </p:nvSpPr>
        <p:spPr bwMode="auto">
          <a:xfrm rot="21026172" flipH="1" flipV="1">
            <a:off x="8239505" y="3273458"/>
            <a:ext cx="2335746" cy="258076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FF0000"/>
            </a:solidFill>
            <a:prstDash val="solid"/>
            <a:round/>
            <a:headEnd/>
            <a:tailEnd type="triangle" w="med" len="med"/>
          </a:ln>
          <a:effectLst>
            <a:glow rad="101600">
              <a:schemeClr val="accent2">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13" name="Ellipse 12"/>
          <p:cNvSpPr/>
          <p:nvPr/>
        </p:nvSpPr>
        <p:spPr>
          <a:xfrm>
            <a:off x="9328400" y="124162"/>
            <a:ext cx="1445009" cy="1445009"/>
          </a:xfrm>
          <a:prstGeom prst="ellipse">
            <a:avLst/>
          </a:prstGeom>
        </p:spPr>
        <p:style>
          <a:lnRef idx="0">
            <a:schemeClr val="accent2"/>
          </a:lnRef>
          <a:fillRef idx="3">
            <a:schemeClr val="accent2"/>
          </a:fillRef>
          <a:effectRef idx="3">
            <a:schemeClr val="accent2"/>
          </a:effectRef>
          <a:fontRef idx="minor">
            <a:schemeClr val="lt1"/>
          </a:fontRef>
        </p:style>
        <p:txBody>
          <a:bodyPr/>
          <a:lstStyle/>
          <a:p>
            <a:endParaRPr lang="fr-FR" dirty="0" smtClean="0"/>
          </a:p>
          <a:p>
            <a:pPr algn="ctr"/>
            <a:r>
              <a:rPr lang="fr-FR" dirty="0" smtClean="0"/>
              <a:t>Vrai Moi</a:t>
            </a:r>
            <a:endParaRPr lang="fr-FR" dirty="0"/>
          </a:p>
        </p:txBody>
      </p:sp>
      <p:sp>
        <p:nvSpPr>
          <p:cNvPr id="8" name="Flèche droite 7"/>
          <p:cNvSpPr/>
          <p:nvPr/>
        </p:nvSpPr>
        <p:spPr>
          <a:xfrm rot="16200000">
            <a:off x="8790107" y="2731144"/>
            <a:ext cx="2358612" cy="5171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9956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p:bldP spid="12" grpId="0" animBg="1"/>
      <p:bldP spid="14" grpId="0" animBg="1"/>
      <p:bldP spid="13"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362690636"/>
              </p:ext>
            </p:extLst>
          </p:nvPr>
        </p:nvGraphicFramePr>
        <p:xfrm>
          <a:off x="716796" y="0"/>
          <a:ext cx="10820400" cy="5503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867932" y="1145966"/>
            <a:ext cx="3249608" cy="3770263"/>
          </a:xfrm>
          <a:prstGeom prst="rect">
            <a:avLst/>
          </a:prstGeom>
        </p:spPr>
        <p:txBody>
          <a:bodyPr wrap="none">
            <a:spAutoFit/>
          </a:bodyPr>
          <a:lstStyle/>
          <a:p>
            <a:r>
              <a:rPr lang="fr-FR" sz="23900" dirty="0">
                <a:solidFill>
                  <a:srgbClr val="002060"/>
                </a:solidFill>
                <a:sym typeface="Webdings"/>
              </a:rPr>
              <a:t></a:t>
            </a:r>
            <a:endParaRPr lang="fr-FR" sz="23900" dirty="0">
              <a:solidFill>
                <a:srgbClr val="002060"/>
              </a:solidFill>
            </a:endParaRPr>
          </a:p>
        </p:txBody>
      </p:sp>
      <p:sp>
        <p:nvSpPr>
          <p:cNvPr id="9" name="Rectangle 8"/>
          <p:cNvSpPr/>
          <p:nvPr/>
        </p:nvSpPr>
        <p:spPr>
          <a:xfrm>
            <a:off x="6990186" y="1145966"/>
            <a:ext cx="3249608" cy="3770263"/>
          </a:xfrm>
          <a:prstGeom prst="rect">
            <a:avLst/>
          </a:prstGeom>
        </p:spPr>
        <p:txBody>
          <a:bodyPr wrap="none">
            <a:spAutoFit/>
          </a:bodyPr>
          <a:lstStyle/>
          <a:p>
            <a:r>
              <a:rPr lang="fr-FR" sz="23900" dirty="0">
                <a:solidFill>
                  <a:srgbClr val="FF0000"/>
                </a:solidFill>
                <a:sym typeface="Webdings"/>
              </a:rPr>
              <a:t></a:t>
            </a:r>
            <a:endParaRPr lang="fr-FR" sz="23900" dirty="0">
              <a:solidFill>
                <a:srgbClr val="FF0000"/>
              </a:solidFill>
            </a:endParaRPr>
          </a:p>
        </p:txBody>
      </p:sp>
      <p:sp>
        <p:nvSpPr>
          <p:cNvPr id="11" name="Rectangle 10"/>
          <p:cNvSpPr/>
          <p:nvPr/>
        </p:nvSpPr>
        <p:spPr>
          <a:xfrm>
            <a:off x="4503805" y="3708671"/>
            <a:ext cx="3249608" cy="3770263"/>
          </a:xfrm>
          <a:prstGeom prst="rect">
            <a:avLst/>
          </a:prstGeom>
        </p:spPr>
        <p:txBody>
          <a:bodyPr wrap="none">
            <a:spAutoFit/>
          </a:bodyPr>
          <a:lstStyle/>
          <a:p>
            <a:r>
              <a:rPr lang="fr-FR" sz="23900" dirty="0">
                <a:solidFill>
                  <a:srgbClr val="7030A0"/>
                </a:solidFill>
                <a:sym typeface="Webdings"/>
              </a:rPr>
              <a:t></a:t>
            </a:r>
            <a:endParaRPr lang="fr-FR" sz="23900" dirty="0">
              <a:solidFill>
                <a:srgbClr val="7030A0"/>
              </a:solidFill>
            </a:endParaRPr>
          </a:p>
        </p:txBody>
      </p:sp>
      <p:sp>
        <p:nvSpPr>
          <p:cNvPr id="12" name="Rectangle 11"/>
          <p:cNvSpPr/>
          <p:nvPr/>
        </p:nvSpPr>
        <p:spPr>
          <a:xfrm>
            <a:off x="7149" y="2384767"/>
            <a:ext cx="3100657" cy="830997"/>
          </a:xfrm>
          <a:prstGeom prst="rect">
            <a:avLst/>
          </a:prstGeom>
        </p:spPr>
        <p:txBody>
          <a:bodyPr wrap="none">
            <a:spAutoFit/>
          </a:bodyPr>
          <a:lstStyle/>
          <a:p>
            <a:pPr algn="ctr"/>
            <a:r>
              <a:rPr lang="fr-FR" sz="2400" dirty="0"/>
              <a:t>P</a:t>
            </a:r>
            <a:r>
              <a:rPr lang="fr-FR" sz="2400" dirty="0" smtClean="0"/>
              <a:t>ersonne </a:t>
            </a:r>
            <a:r>
              <a:rPr lang="fr-FR" sz="2400" dirty="0"/>
              <a:t>spirituelle </a:t>
            </a:r>
            <a:endParaRPr lang="fr-FR" sz="2400" dirty="0" smtClean="0"/>
          </a:p>
          <a:p>
            <a:r>
              <a:rPr lang="fr-FR" sz="2400" dirty="0" smtClean="0"/>
              <a:t>(Partenaire Sujet)</a:t>
            </a:r>
            <a:endParaRPr lang="fr-FR" sz="2400" dirty="0"/>
          </a:p>
        </p:txBody>
      </p:sp>
      <p:sp>
        <p:nvSpPr>
          <p:cNvPr id="13" name="Rectangle 12"/>
          <p:cNvSpPr/>
          <p:nvPr/>
        </p:nvSpPr>
        <p:spPr>
          <a:xfrm>
            <a:off x="9041431" y="2384767"/>
            <a:ext cx="3150569" cy="830997"/>
          </a:xfrm>
          <a:prstGeom prst="rect">
            <a:avLst/>
          </a:prstGeom>
        </p:spPr>
        <p:txBody>
          <a:bodyPr wrap="square">
            <a:spAutoFit/>
          </a:bodyPr>
          <a:lstStyle/>
          <a:p>
            <a:r>
              <a:rPr lang="fr-FR" sz="2400" dirty="0"/>
              <a:t>P</a:t>
            </a:r>
            <a:r>
              <a:rPr lang="fr-FR" sz="2400" dirty="0" smtClean="0"/>
              <a:t>ersonne physique</a:t>
            </a:r>
          </a:p>
          <a:p>
            <a:r>
              <a:rPr lang="fr-FR" sz="2400" dirty="0" smtClean="0"/>
              <a:t>(Partenaire Objet) </a:t>
            </a:r>
            <a:endParaRPr lang="fr-FR" sz="2400" dirty="0"/>
          </a:p>
        </p:txBody>
      </p:sp>
      <p:sp>
        <p:nvSpPr>
          <p:cNvPr id="15" name="Arc 39"/>
          <p:cNvSpPr>
            <a:spLocks/>
          </p:cNvSpPr>
          <p:nvPr/>
        </p:nvSpPr>
        <p:spPr bwMode="auto">
          <a:xfrm rot="4949876" flipH="1" flipV="1">
            <a:off x="5133367" y="2056330"/>
            <a:ext cx="2335746" cy="236162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chemeClr val="accent5">
                <a:lumMod val="75000"/>
              </a:schemeClr>
            </a:solidFill>
            <a:prstDash val="sysDash"/>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16" name="Arc 39"/>
          <p:cNvSpPr>
            <a:spLocks/>
          </p:cNvSpPr>
          <p:nvPr/>
        </p:nvSpPr>
        <p:spPr bwMode="auto">
          <a:xfrm rot="15818793" flipH="1" flipV="1">
            <a:off x="4818513" y="1850286"/>
            <a:ext cx="2335746" cy="236162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FF0000"/>
            </a:solidFill>
            <a:prstDash val="sysDash"/>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17" name="Rectangle 16"/>
          <p:cNvSpPr/>
          <p:nvPr/>
        </p:nvSpPr>
        <p:spPr>
          <a:xfrm>
            <a:off x="403569" y="3348859"/>
            <a:ext cx="2345514" cy="1569660"/>
          </a:xfrm>
          <a:prstGeom prst="rect">
            <a:avLst/>
          </a:prstGeom>
        </p:spPr>
        <p:txBody>
          <a:bodyPr wrap="none">
            <a:spAutoFit/>
          </a:bodyPr>
          <a:lstStyle/>
          <a:p>
            <a:r>
              <a:rPr lang="fr-FR" sz="2400" dirty="0" smtClean="0"/>
              <a:t>Désirs Spirituels</a:t>
            </a:r>
          </a:p>
          <a:p>
            <a:r>
              <a:rPr lang="fr-FR" sz="2400" dirty="0" smtClean="0"/>
              <a:t>Vérité</a:t>
            </a:r>
          </a:p>
          <a:p>
            <a:r>
              <a:rPr lang="fr-FR" sz="2400" dirty="0" smtClean="0"/>
              <a:t>Bonté</a:t>
            </a:r>
          </a:p>
          <a:p>
            <a:r>
              <a:rPr lang="fr-FR" sz="2400" dirty="0" smtClean="0"/>
              <a:t>Beauté</a:t>
            </a:r>
            <a:endParaRPr lang="fr-FR" sz="2400" dirty="0"/>
          </a:p>
        </p:txBody>
      </p:sp>
      <p:sp>
        <p:nvSpPr>
          <p:cNvPr id="18" name="Rectangle 17"/>
          <p:cNvSpPr/>
          <p:nvPr/>
        </p:nvSpPr>
        <p:spPr>
          <a:xfrm>
            <a:off x="9200128" y="3348859"/>
            <a:ext cx="2799164" cy="1569660"/>
          </a:xfrm>
          <a:prstGeom prst="rect">
            <a:avLst/>
          </a:prstGeom>
        </p:spPr>
        <p:txBody>
          <a:bodyPr wrap="none">
            <a:spAutoFit/>
          </a:bodyPr>
          <a:lstStyle/>
          <a:p>
            <a:r>
              <a:rPr lang="fr-FR" sz="2400" dirty="0" smtClean="0"/>
              <a:t>Besoins physiques</a:t>
            </a:r>
          </a:p>
          <a:p>
            <a:r>
              <a:rPr lang="fr-FR" sz="2400" dirty="0" smtClean="0"/>
              <a:t>Manger</a:t>
            </a:r>
          </a:p>
          <a:p>
            <a:r>
              <a:rPr lang="fr-FR" sz="2400" dirty="0" smtClean="0"/>
              <a:t>Dormir</a:t>
            </a:r>
          </a:p>
          <a:p>
            <a:r>
              <a:rPr lang="fr-FR" sz="2400" dirty="0" smtClean="0"/>
              <a:t>Se vêtir</a:t>
            </a:r>
            <a:endParaRPr lang="fr-FR" sz="2400" dirty="0"/>
          </a:p>
        </p:txBody>
      </p:sp>
    </p:spTree>
    <p:extLst>
      <p:ext uri="{BB962C8B-B14F-4D97-AF65-F5344CB8AC3E}">
        <p14:creationId xmlns:p14="http://schemas.microsoft.com/office/powerpoint/2010/main" val="5725465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9219" y="291459"/>
            <a:ext cx="9404723" cy="1400530"/>
          </a:xfrm>
        </p:spPr>
        <p:txBody>
          <a:bodyPr/>
          <a:lstStyle/>
          <a:p>
            <a:r>
              <a:rPr lang="fr-FR" sz="8800" dirty="0" smtClean="0"/>
              <a:t>Arriver à être</a:t>
            </a:r>
            <a:endParaRPr lang="fr-FR" sz="8800" dirty="0"/>
          </a:p>
        </p:txBody>
      </p:sp>
      <p:sp>
        <p:nvSpPr>
          <p:cNvPr id="3" name="Espace réservé du contenu 2"/>
          <p:cNvSpPr>
            <a:spLocks noGrp="1"/>
          </p:cNvSpPr>
          <p:nvPr>
            <p:ph idx="1"/>
          </p:nvPr>
        </p:nvSpPr>
        <p:spPr>
          <a:xfrm>
            <a:off x="499219" y="2106605"/>
            <a:ext cx="10647335" cy="3436960"/>
          </a:xfrm>
        </p:spPr>
        <p:txBody>
          <a:bodyPr>
            <a:normAutofit/>
          </a:bodyPr>
          <a:lstStyle/>
          <a:p>
            <a:r>
              <a:rPr lang="fr-FR" sz="2800" dirty="0" smtClean="0"/>
              <a:t>Dépasser l’ego vers le vrai « moi »</a:t>
            </a:r>
          </a:p>
          <a:p>
            <a:r>
              <a:rPr lang="fr-FR" sz="2800" dirty="0" smtClean="0"/>
              <a:t>Cultiver la sagesse plus que le savoir</a:t>
            </a:r>
          </a:p>
          <a:p>
            <a:r>
              <a:rPr lang="fr-FR" sz="2800" dirty="0" smtClean="0"/>
              <a:t>Incarner et personnifier son idéal</a:t>
            </a:r>
          </a:p>
          <a:p>
            <a:r>
              <a:rPr lang="fr-FR" sz="2800" dirty="0" smtClean="0"/>
              <a:t>Ne pas subir les influences, les intégrer à son projet</a:t>
            </a:r>
          </a:p>
          <a:p>
            <a:endParaRPr lang="fr-FR" sz="2400" dirty="0"/>
          </a:p>
        </p:txBody>
      </p:sp>
    </p:spTree>
    <p:extLst>
      <p:ext uri="{BB962C8B-B14F-4D97-AF65-F5344CB8AC3E}">
        <p14:creationId xmlns:p14="http://schemas.microsoft.com/office/powerpoint/2010/main" val="40068010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1952" y="189407"/>
            <a:ext cx="9404723" cy="838200"/>
          </a:xfrm>
        </p:spPr>
        <p:txBody>
          <a:bodyPr/>
          <a:lstStyle/>
          <a:p>
            <a:r>
              <a:rPr lang="fr-FR" sz="5400" dirty="0" smtClean="0"/>
              <a:t>Deuxième priorité</a:t>
            </a:r>
            <a:endParaRPr lang="fr-FR" sz="5400" dirty="0"/>
          </a:p>
        </p:txBody>
      </p:sp>
      <p:sp>
        <p:nvSpPr>
          <p:cNvPr id="4" name="Espace réservé du contenu 2"/>
          <p:cNvSpPr>
            <a:spLocks noGrp="1"/>
          </p:cNvSpPr>
          <p:nvPr>
            <p:ph idx="1"/>
          </p:nvPr>
        </p:nvSpPr>
        <p:spPr>
          <a:xfrm>
            <a:off x="331952" y="2212435"/>
            <a:ext cx="9729639" cy="4195481"/>
          </a:xfrm>
        </p:spPr>
        <p:txBody>
          <a:bodyPr/>
          <a:lstStyle/>
          <a:p>
            <a:r>
              <a:rPr lang="fr-FR" dirty="0" smtClean="0"/>
              <a:t>Réaliser l’unité entre l’homme et la femme</a:t>
            </a:r>
          </a:p>
          <a:p>
            <a:r>
              <a:rPr lang="fr-FR" dirty="0" smtClean="0"/>
              <a:t>Résonance dans l’amour vrai, plénitude</a:t>
            </a:r>
          </a:p>
          <a:p>
            <a:r>
              <a:rPr lang="fr-FR" dirty="0" smtClean="0"/>
              <a:t>Éducation de la norme et de l’altruisme</a:t>
            </a:r>
          </a:p>
          <a:p>
            <a:r>
              <a:rPr lang="fr-FR" dirty="0" smtClean="0"/>
              <a:t>Se reproduire, transmettre à ses descendants</a:t>
            </a:r>
            <a:endParaRPr lang="fr-FR" dirty="0"/>
          </a:p>
          <a:p>
            <a:r>
              <a:rPr lang="fr-FR" dirty="0" smtClean="0"/>
              <a:t>Bâtir un projet conjugal et familial</a:t>
            </a:r>
            <a:endParaRPr lang="fr-FR" dirty="0"/>
          </a:p>
          <a:p>
            <a:endParaRPr lang="fr-FR" dirty="0" smtClean="0"/>
          </a:p>
          <a:p>
            <a:endParaRPr lang="fr-FR" dirty="0"/>
          </a:p>
        </p:txBody>
      </p:sp>
      <p:grpSp>
        <p:nvGrpSpPr>
          <p:cNvPr id="5" name="Group 7"/>
          <p:cNvGrpSpPr>
            <a:grpSpLocks noChangeAspect="1"/>
          </p:cNvGrpSpPr>
          <p:nvPr/>
        </p:nvGrpSpPr>
        <p:grpSpPr bwMode="auto">
          <a:xfrm rot="5838381">
            <a:off x="6732220" y="1242539"/>
            <a:ext cx="4924649" cy="4737706"/>
            <a:chOff x="2853" y="1372"/>
            <a:chExt cx="1839" cy="1924"/>
          </a:xfrm>
        </p:grpSpPr>
        <p:sp>
          <p:nvSpPr>
            <p:cNvPr id="6" name="Freeform 8"/>
            <p:cNvSpPr>
              <a:spLocks noChangeAspect="1"/>
            </p:cNvSpPr>
            <p:nvPr/>
          </p:nvSpPr>
          <p:spPr bwMode="auto">
            <a:xfrm>
              <a:off x="2853" y="1372"/>
              <a:ext cx="1816" cy="1365"/>
            </a:xfrm>
            <a:custGeom>
              <a:avLst/>
              <a:gdLst>
                <a:gd name="T0" fmla="*/ 1 w 1816"/>
                <a:gd name="T1" fmla="*/ 912 h 1365"/>
                <a:gd name="T2" fmla="*/ 909 w 1816"/>
                <a:gd name="T3" fmla="*/ 0 h 1365"/>
                <a:gd name="T4" fmla="*/ 1816 w 1816"/>
                <a:gd name="T5" fmla="*/ 912 h 1365"/>
                <a:gd name="T6" fmla="*/ 1363 w 1816"/>
                <a:gd name="T7" fmla="*/ 463 h 1365"/>
                <a:gd name="T8" fmla="*/ 909 w 1816"/>
                <a:gd name="T9" fmla="*/ 914 h 1365"/>
                <a:gd name="T10" fmla="*/ 456 w 1816"/>
                <a:gd name="T11" fmla="*/ 1365 h 1365"/>
                <a:gd name="T12" fmla="*/ 1 w 1816"/>
                <a:gd name="T13" fmla="*/ 912 h 1365"/>
                <a:gd name="T14" fmla="*/ 0 60000 65536"/>
                <a:gd name="T15" fmla="*/ 0 60000 65536"/>
                <a:gd name="T16" fmla="*/ 0 60000 65536"/>
                <a:gd name="T17" fmla="*/ 0 60000 65536"/>
                <a:gd name="T18" fmla="*/ 0 60000 65536"/>
                <a:gd name="T19" fmla="*/ 0 60000 65536"/>
                <a:gd name="T20" fmla="*/ 0 60000 65536"/>
                <a:gd name="T21" fmla="*/ 0 w 1816"/>
                <a:gd name="T22" fmla="*/ 0 h 1365"/>
                <a:gd name="T23" fmla="*/ 1816 w 1816"/>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6" h="1365">
                  <a:moveTo>
                    <a:pt x="1" y="912"/>
                  </a:moveTo>
                  <a:cubicBezTo>
                    <a:pt x="1" y="372"/>
                    <a:pt x="450" y="0"/>
                    <a:pt x="909" y="0"/>
                  </a:cubicBezTo>
                  <a:cubicBezTo>
                    <a:pt x="1369" y="0"/>
                    <a:pt x="1814" y="358"/>
                    <a:pt x="1816" y="912"/>
                  </a:cubicBezTo>
                  <a:cubicBezTo>
                    <a:pt x="1815" y="588"/>
                    <a:pt x="1538" y="463"/>
                    <a:pt x="1363" y="463"/>
                  </a:cubicBezTo>
                  <a:cubicBezTo>
                    <a:pt x="1189" y="463"/>
                    <a:pt x="909" y="601"/>
                    <a:pt x="909" y="914"/>
                  </a:cubicBezTo>
                  <a:cubicBezTo>
                    <a:pt x="909" y="1228"/>
                    <a:pt x="640" y="1365"/>
                    <a:pt x="456" y="1365"/>
                  </a:cubicBezTo>
                  <a:cubicBezTo>
                    <a:pt x="273" y="1365"/>
                    <a:pt x="0" y="1241"/>
                    <a:pt x="1" y="912"/>
                  </a:cubicBezTo>
                  <a:close/>
                </a:path>
              </a:pathLst>
            </a:custGeom>
            <a:solidFill>
              <a:srgbClr val="00BE96"/>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7" name="Freeform 9"/>
            <p:cNvSpPr>
              <a:spLocks noChangeAspect="1"/>
            </p:cNvSpPr>
            <p:nvPr/>
          </p:nvSpPr>
          <p:spPr bwMode="auto">
            <a:xfrm>
              <a:off x="2877" y="1931"/>
              <a:ext cx="1815" cy="1365"/>
            </a:xfrm>
            <a:custGeom>
              <a:avLst/>
              <a:gdLst>
                <a:gd name="T0" fmla="*/ 1814 w 1815"/>
                <a:gd name="T1" fmla="*/ 449 h 1365"/>
                <a:gd name="T2" fmla="*/ 908 w 1815"/>
                <a:gd name="T3" fmla="*/ 1365 h 1365"/>
                <a:gd name="T4" fmla="*/ 0 w 1815"/>
                <a:gd name="T5" fmla="*/ 453 h 1365"/>
                <a:gd name="T6" fmla="*/ 453 w 1815"/>
                <a:gd name="T7" fmla="*/ 902 h 1365"/>
                <a:gd name="T8" fmla="*/ 907 w 1815"/>
                <a:gd name="T9" fmla="*/ 451 h 1365"/>
                <a:gd name="T10" fmla="*/ 1360 w 1815"/>
                <a:gd name="T11" fmla="*/ 0 h 1365"/>
                <a:gd name="T12" fmla="*/ 1814 w 1815"/>
                <a:gd name="T13" fmla="*/ 449 h 1365"/>
                <a:gd name="T14" fmla="*/ 0 60000 65536"/>
                <a:gd name="T15" fmla="*/ 0 60000 65536"/>
                <a:gd name="T16" fmla="*/ 0 60000 65536"/>
                <a:gd name="T17" fmla="*/ 0 60000 65536"/>
                <a:gd name="T18" fmla="*/ 0 60000 65536"/>
                <a:gd name="T19" fmla="*/ 0 60000 65536"/>
                <a:gd name="T20" fmla="*/ 0 60000 65536"/>
                <a:gd name="T21" fmla="*/ 0 w 1815"/>
                <a:gd name="T22" fmla="*/ 0 h 1365"/>
                <a:gd name="T23" fmla="*/ 1815 w 1815"/>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1365">
                  <a:moveTo>
                    <a:pt x="1814" y="449"/>
                  </a:moveTo>
                  <a:cubicBezTo>
                    <a:pt x="1815" y="989"/>
                    <a:pt x="1367" y="1365"/>
                    <a:pt x="908" y="1365"/>
                  </a:cubicBezTo>
                  <a:cubicBezTo>
                    <a:pt x="447" y="1365"/>
                    <a:pt x="2" y="1007"/>
                    <a:pt x="0" y="453"/>
                  </a:cubicBezTo>
                  <a:cubicBezTo>
                    <a:pt x="1" y="777"/>
                    <a:pt x="278" y="902"/>
                    <a:pt x="453" y="902"/>
                  </a:cubicBezTo>
                  <a:cubicBezTo>
                    <a:pt x="628" y="902"/>
                    <a:pt x="907" y="764"/>
                    <a:pt x="907" y="451"/>
                  </a:cubicBezTo>
                  <a:cubicBezTo>
                    <a:pt x="907" y="137"/>
                    <a:pt x="1176" y="0"/>
                    <a:pt x="1360" y="0"/>
                  </a:cubicBezTo>
                  <a:cubicBezTo>
                    <a:pt x="1543" y="0"/>
                    <a:pt x="1814" y="128"/>
                    <a:pt x="1814" y="449"/>
                  </a:cubicBezTo>
                  <a:close/>
                </a:path>
              </a:pathLst>
            </a:custGeom>
            <a:solidFill>
              <a:srgbClr val="FF9664"/>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sp>
        <p:nvSpPr>
          <p:cNvPr id="3" name="Rectangle 2"/>
          <p:cNvSpPr/>
          <p:nvPr/>
        </p:nvSpPr>
        <p:spPr>
          <a:xfrm>
            <a:off x="7131158" y="3633889"/>
            <a:ext cx="1547218" cy="523220"/>
          </a:xfrm>
          <a:prstGeom prst="rect">
            <a:avLst/>
          </a:prstGeom>
        </p:spPr>
        <p:txBody>
          <a:bodyPr wrap="none">
            <a:spAutoFit/>
          </a:bodyPr>
          <a:lstStyle/>
          <a:p>
            <a:r>
              <a:rPr lang="fr-FR" sz="2800" dirty="0"/>
              <a:t>homme</a:t>
            </a:r>
          </a:p>
        </p:txBody>
      </p:sp>
      <p:sp>
        <p:nvSpPr>
          <p:cNvPr id="8" name="Rectangle 7"/>
          <p:cNvSpPr/>
          <p:nvPr/>
        </p:nvSpPr>
        <p:spPr>
          <a:xfrm>
            <a:off x="10648123" y="3603411"/>
            <a:ext cx="1438214" cy="523220"/>
          </a:xfrm>
          <a:prstGeom prst="rect">
            <a:avLst/>
          </a:prstGeom>
        </p:spPr>
        <p:txBody>
          <a:bodyPr wrap="none">
            <a:spAutoFit/>
          </a:bodyPr>
          <a:lstStyle/>
          <a:p>
            <a:r>
              <a:rPr lang="fr-FR" sz="2800" dirty="0" smtClean="0"/>
              <a:t>femme</a:t>
            </a:r>
            <a:endParaRPr lang="fr-FR" sz="2800" dirty="0"/>
          </a:p>
        </p:txBody>
      </p:sp>
      <p:sp>
        <p:nvSpPr>
          <p:cNvPr id="9" name="Ellipse 8"/>
          <p:cNvSpPr/>
          <p:nvPr/>
        </p:nvSpPr>
        <p:spPr>
          <a:xfrm>
            <a:off x="8579503" y="2945869"/>
            <a:ext cx="1445009" cy="1445009"/>
          </a:xfrm>
          <a:prstGeom prst="ellipse">
            <a:avLst/>
          </a:prstGeom>
        </p:spPr>
        <p:style>
          <a:lnRef idx="0">
            <a:schemeClr val="accent2"/>
          </a:lnRef>
          <a:fillRef idx="3">
            <a:schemeClr val="accent2"/>
          </a:fillRef>
          <a:effectRef idx="3">
            <a:schemeClr val="accent2"/>
          </a:effectRef>
          <a:fontRef idx="minor">
            <a:schemeClr val="lt1"/>
          </a:fontRef>
        </p:style>
        <p:txBody>
          <a:bodyPr/>
          <a:lstStyle/>
          <a:p>
            <a:endParaRPr lang="fr-FR" dirty="0" smtClean="0"/>
          </a:p>
          <a:p>
            <a:pPr algn="ctr"/>
            <a:r>
              <a:rPr lang="fr-FR" dirty="0" smtClean="0"/>
              <a:t>Amour Vrai</a:t>
            </a:r>
            <a:endParaRPr lang="fr-FR" dirty="0"/>
          </a:p>
        </p:txBody>
      </p:sp>
      <p:sp>
        <p:nvSpPr>
          <p:cNvPr id="10" name="Arc 39"/>
          <p:cNvSpPr>
            <a:spLocks/>
          </p:cNvSpPr>
          <p:nvPr/>
        </p:nvSpPr>
        <p:spPr bwMode="auto">
          <a:xfrm rot="5005413" flipH="1" flipV="1">
            <a:off x="8379070" y="1465282"/>
            <a:ext cx="2335746" cy="258076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FF0000"/>
            </a:solidFill>
            <a:prstDash val="solid"/>
            <a:round/>
            <a:headEnd/>
            <a:tailEnd type="triangle" w="med" len="med"/>
          </a:ln>
          <a:effectLst>
            <a:glow rad="101600">
              <a:schemeClr val="accent2">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11" name="Arc 39"/>
          <p:cNvSpPr>
            <a:spLocks/>
          </p:cNvSpPr>
          <p:nvPr/>
        </p:nvSpPr>
        <p:spPr bwMode="auto">
          <a:xfrm rot="15913889" flipH="1" flipV="1">
            <a:off x="8097247" y="3157477"/>
            <a:ext cx="2335746" cy="258076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FF0000"/>
            </a:solidFill>
            <a:prstDash val="solid"/>
            <a:round/>
            <a:headEnd/>
            <a:tailEnd type="triangle" w="med" len="med"/>
          </a:ln>
          <a:effectLst>
            <a:glow rad="101600">
              <a:schemeClr val="accent2">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Tree>
    <p:extLst>
      <p:ext uri="{BB962C8B-B14F-4D97-AF65-F5344CB8AC3E}">
        <p14:creationId xmlns:p14="http://schemas.microsoft.com/office/powerpoint/2010/main" val="222729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0913" y="357166"/>
            <a:ext cx="9629887" cy="785818"/>
          </a:xfrm>
          <a:noFill/>
        </p:spPr>
        <p:style>
          <a:lnRef idx="0">
            <a:schemeClr val="accent2"/>
          </a:lnRef>
          <a:fillRef idx="3">
            <a:schemeClr val="accent2"/>
          </a:fillRef>
          <a:effectRef idx="3">
            <a:schemeClr val="accent2"/>
          </a:effectRef>
          <a:fontRef idx="minor">
            <a:schemeClr val="lt1"/>
          </a:fontRef>
        </p:style>
        <p:txBody>
          <a:bodyPr>
            <a:normAutofit/>
          </a:bodyPr>
          <a:lstStyle/>
          <a:p>
            <a:pPr algn="ctr"/>
            <a:r>
              <a:rPr lang="fr-FR" dirty="0" smtClean="0"/>
              <a:t>L’accomplissement affectif</a:t>
            </a:r>
            <a:endParaRPr lang="fr-FR" dirty="0"/>
          </a:p>
        </p:txBody>
      </p:sp>
      <p:graphicFrame>
        <p:nvGraphicFramePr>
          <p:cNvPr id="5" name="Espace réservé du contenu 6"/>
          <p:cNvGraphicFramePr>
            <a:graphicFrameLocks noGrp="1"/>
          </p:cNvGraphicFramePr>
          <p:nvPr>
            <p:ph sz="half" idx="1"/>
            <p:extLst>
              <p:ext uri="{D42A27DB-BD31-4B8C-83A1-F6EECF244321}">
                <p14:modId xmlns:p14="http://schemas.microsoft.com/office/powerpoint/2010/main" val="4289627368"/>
              </p:ext>
            </p:extLst>
          </p:nvPr>
        </p:nvGraphicFramePr>
        <p:xfrm>
          <a:off x="580913" y="1581374"/>
          <a:ext cx="9587053" cy="5062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91030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087424984"/>
              </p:ext>
            </p:extLst>
          </p:nvPr>
        </p:nvGraphicFramePr>
        <p:xfrm>
          <a:off x="716796" y="0"/>
          <a:ext cx="10820400" cy="6434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461732" y="1565514"/>
            <a:ext cx="3249608" cy="3770263"/>
          </a:xfrm>
          <a:prstGeom prst="rect">
            <a:avLst/>
          </a:prstGeom>
        </p:spPr>
        <p:txBody>
          <a:bodyPr wrap="none">
            <a:spAutoFit/>
          </a:bodyPr>
          <a:lstStyle/>
          <a:p>
            <a:r>
              <a:rPr lang="fr-FR" sz="23900" dirty="0">
                <a:solidFill>
                  <a:srgbClr val="002060"/>
                </a:solidFill>
                <a:sym typeface="Webdings"/>
              </a:rPr>
              <a:t></a:t>
            </a:r>
            <a:endParaRPr lang="fr-FR" sz="23900" dirty="0">
              <a:solidFill>
                <a:srgbClr val="002060"/>
              </a:solidFill>
            </a:endParaRPr>
          </a:p>
        </p:txBody>
      </p:sp>
      <p:sp>
        <p:nvSpPr>
          <p:cNvPr id="15" name="Arc 39"/>
          <p:cNvSpPr>
            <a:spLocks/>
          </p:cNvSpPr>
          <p:nvPr/>
        </p:nvSpPr>
        <p:spPr bwMode="auto">
          <a:xfrm rot="4949876" flipH="1" flipV="1">
            <a:off x="5049702" y="2460733"/>
            <a:ext cx="2335746" cy="236162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70C0"/>
            </a:solidFill>
            <a:prstDash val="sysDash"/>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16" name="Arc 39"/>
          <p:cNvSpPr>
            <a:spLocks/>
          </p:cNvSpPr>
          <p:nvPr/>
        </p:nvSpPr>
        <p:spPr bwMode="auto">
          <a:xfrm rot="15818793" flipH="1" flipV="1">
            <a:off x="4750289" y="2311143"/>
            <a:ext cx="2335746" cy="236162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FF0000"/>
            </a:solidFill>
            <a:prstDash val="sysDash"/>
            <a:round/>
            <a:headEnd/>
            <a:tailEnd type="triangle" w="med" len="med"/>
          </a:ln>
          <a:effectLst>
            <a:glow rad="228600">
              <a:schemeClr val="accent2">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17" name="Rectangle 16"/>
          <p:cNvSpPr/>
          <p:nvPr/>
        </p:nvSpPr>
        <p:spPr>
          <a:xfrm>
            <a:off x="-26105" y="3297475"/>
            <a:ext cx="1374094" cy="461665"/>
          </a:xfrm>
          <a:prstGeom prst="rect">
            <a:avLst/>
          </a:prstGeom>
        </p:spPr>
        <p:txBody>
          <a:bodyPr wrap="none">
            <a:spAutoFit/>
          </a:bodyPr>
          <a:lstStyle/>
          <a:p>
            <a:r>
              <a:rPr lang="fr-FR" sz="2400" dirty="0" smtClean="0"/>
              <a:t>Homme</a:t>
            </a:r>
            <a:endParaRPr lang="fr-FR" sz="2400" dirty="0"/>
          </a:p>
        </p:txBody>
      </p:sp>
      <p:sp>
        <p:nvSpPr>
          <p:cNvPr id="2" name="Rectangle 1"/>
          <p:cNvSpPr/>
          <p:nvPr/>
        </p:nvSpPr>
        <p:spPr>
          <a:xfrm>
            <a:off x="7360574" y="1606822"/>
            <a:ext cx="3249608" cy="3770263"/>
          </a:xfrm>
          <a:prstGeom prst="rect">
            <a:avLst/>
          </a:prstGeom>
        </p:spPr>
        <p:txBody>
          <a:bodyPr wrap="none">
            <a:spAutoFit/>
          </a:bodyPr>
          <a:lstStyle/>
          <a:p>
            <a:r>
              <a:rPr lang="fr-FR" sz="23900" dirty="0" smtClean="0">
                <a:solidFill>
                  <a:srgbClr val="FF0000"/>
                </a:solidFill>
                <a:sym typeface="Webdings"/>
              </a:rPr>
              <a:t></a:t>
            </a:r>
            <a:endParaRPr lang="fr-FR" sz="23900" dirty="0">
              <a:solidFill>
                <a:srgbClr val="FF0000"/>
              </a:solidFill>
            </a:endParaRPr>
          </a:p>
        </p:txBody>
      </p:sp>
      <p:sp>
        <p:nvSpPr>
          <p:cNvPr id="14" name="Rectangle 13"/>
          <p:cNvSpPr/>
          <p:nvPr/>
        </p:nvSpPr>
        <p:spPr>
          <a:xfrm>
            <a:off x="10862164" y="3261122"/>
            <a:ext cx="1311578" cy="461665"/>
          </a:xfrm>
          <a:prstGeom prst="rect">
            <a:avLst/>
          </a:prstGeom>
        </p:spPr>
        <p:txBody>
          <a:bodyPr wrap="none">
            <a:spAutoFit/>
          </a:bodyPr>
          <a:lstStyle/>
          <a:p>
            <a:r>
              <a:rPr lang="fr-FR" sz="2400" dirty="0" smtClean="0"/>
              <a:t>Femme</a:t>
            </a:r>
            <a:endParaRPr lang="fr-FR" sz="2400" dirty="0"/>
          </a:p>
        </p:txBody>
      </p:sp>
      <p:sp>
        <p:nvSpPr>
          <p:cNvPr id="3" name="Rectangle 2"/>
          <p:cNvSpPr/>
          <p:nvPr/>
        </p:nvSpPr>
        <p:spPr>
          <a:xfrm>
            <a:off x="4681423" y="5393193"/>
            <a:ext cx="2988319" cy="1569660"/>
          </a:xfrm>
          <a:prstGeom prst="rect">
            <a:avLst/>
          </a:prstGeom>
        </p:spPr>
        <p:txBody>
          <a:bodyPr wrap="none">
            <a:spAutoFit/>
          </a:bodyPr>
          <a:lstStyle/>
          <a:p>
            <a:r>
              <a:rPr lang="fr-FR" sz="9600" dirty="0">
                <a:sym typeface="Webdings" panose="05030102010509060703" pitchFamily="18" charset="2"/>
              </a:rPr>
              <a:t> </a:t>
            </a:r>
            <a:r>
              <a:rPr lang="fr-FR" sz="9600" dirty="0" smtClean="0">
                <a:solidFill>
                  <a:srgbClr val="FF0000"/>
                </a:solidFill>
                <a:sym typeface="Webdings" panose="05030102010509060703" pitchFamily="18" charset="2"/>
              </a:rPr>
              <a:t></a:t>
            </a:r>
            <a:endParaRPr lang="fr-FR" dirty="0"/>
          </a:p>
        </p:txBody>
      </p:sp>
      <p:pic>
        <p:nvPicPr>
          <p:cNvPr id="3074" name="Picture 2" descr="Four generations of women">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205993" y="0"/>
            <a:ext cx="2967749" cy="231855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mglalumni.com/4%20Generation%20Cooks.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 y="0"/>
            <a:ext cx="3183181" cy="224725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423440" y="6012205"/>
            <a:ext cx="575799" cy="461665"/>
          </a:xfrm>
          <a:prstGeom prst="rect">
            <a:avLst/>
          </a:prstGeom>
          <a:solidFill>
            <a:schemeClr val="accent3">
              <a:lumMod val="20000"/>
              <a:lumOff val="80000"/>
            </a:schemeClr>
          </a:solidFill>
        </p:spPr>
        <p:txBody>
          <a:bodyPr wrap="none">
            <a:spAutoFit/>
          </a:bodyPr>
          <a:lstStyle/>
          <a:p>
            <a:r>
              <a:rPr lang="fr-FR" sz="2400" dirty="0" smtClean="0">
                <a:solidFill>
                  <a:schemeClr val="accent5">
                    <a:lumMod val="75000"/>
                  </a:schemeClr>
                </a:solidFill>
              </a:rPr>
              <a:t>Fils</a:t>
            </a:r>
            <a:endParaRPr lang="fr-FR" sz="2400" dirty="0">
              <a:solidFill>
                <a:schemeClr val="accent5">
                  <a:lumMod val="75000"/>
                </a:schemeClr>
              </a:solidFill>
            </a:endParaRPr>
          </a:p>
        </p:txBody>
      </p:sp>
      <p:sp>
        <p:nvSpPr>
          <p:cNvPr id="13" name="Rectangle 12"/>
          <p:cNvSpPr/>
          <p:nvPr/>
        </p:nvSpPr>
        <p:spPr>
          <a:xfrm>
            <a:off x="3183182" y="5175550"/>
            <a:ext cx="920445" cy="461665"/>
          </a:xfrm>
          <a:prstGeom prst="rect">
            <a:avLst/>
          </a:prstGeom>
          <a:solidFill>
            <a:schemeClr val="accent3">
              <a:lumMod val="40000"/>
              <a:lumOff val="60000"/>
            </a:schemeClr>
          </a:solidFill>
        </p:spPr>
        <p:txBody>
          <a:bodyPr wrap="none">
            <a:spAutoFit/>
          </a:bodyPr>
          <a:lstStyle/>
          <a:p>
            <a:r>
              <a:rPr lang="fr-FR" sz="2400" dirty="0" smtClean="0">
                <a:solidFill>
                  <a:schemeClr val="accent5">
                    <a:lumMod val="75000"/>
                  </a:schemeClr>
                </a:solidFill>
              </a:rPr>
              <a:t>Frère</a:t>
            </a:r>
            <a:endParaRPr lang="fr-FR" sz="2400" dirty="0">
              <a:solidFill>
                <a:schemeClr val="accent5">
                  <a:lumMod val="75000"/>
                </a:schemeClr>
              </a:solidFill>
            </a:endParaRPr>
          </a:p>
        </p:txBody>
      </p:sp>
      <p:sp>
        <p:nvSpPr>
          <p:cNvPr id="18" name="Rectangle 17"/>
          <p:cNvSpPr/>
          <p:nvPr/>
        </p:nvSpPr>
        <p:spPr>
          <a:xfrm>
            <a:off x="1919601" y="4408222"/>
            <a:ext cx="837089" cy="461665"/>
          </a:xfrm>
          <a:prstGeom prst="rect">
            <a:avLst/>
          </a:prstGeom>
          <a:solidFill>
            <a:schemeClr val="accent3">
              <a:lumMod val="60000"/>
              <a:lumOff val="40000"/>
            </a:schemeClr>
          </a:solidFill>
        </p:spPr>
        <p:txBody>
          <a:bodyPr wrap="none">
            <a:spAutoFit/>
          </a:bodyPr>
          <a:lstStyle/>
          <a:p>
            <a:r>
              <a:rPr lang="fr-FR" sz="2400" dirty="0" smtClean="0">
                <a:solidFill>
                  <a:schemeClr val="accent5">
                    <a:lumMod val="75000"/>
                  </a:schemeClr>
                </a:solidFill>
              </a:rPr>
              <a:t>mari</a:t>
            </a:r>
            <a:endParaRPr lang="fr-FR" sz="2400" dirty="0">
              <a:solidFill>
                <a:schemeClr val="accent5">
                  <a:lumMod val="75000"/>
                </a:schemeClr>
              </a:solidFill>
            </a:endParaRPr>
          </a:p>
        </p:txBody>
      </p:sp>
      <p:sp>
        <p:nvSpPr>
          <p:cNvPr id="19" name="Rectangle 18"/>
          <p:cNvSpPr/>
          <p:nvPr/>
        </p:nvSpPr>
        <p:spPr>
          <a:xfrm>
            <a:off x="1635650" y="3297475"/>
            <a:ext cx="888385" cy="461665"/>
          </a:xfrm>
          <a:prstGeom prst="rect">
            <a:avLst/>
          </a:prstGeom>
          <a:solidFill>
            <a:schemeClr val="accent3">
              <a:lumMod val="75000"/>
            </a:schemeClr>
          </a:solidFill>
        </p:spPr>
        <p:txBody>
          <a:bodyPr wrap="none">
            <a:spAutoFit/>
          </a:bodyPr>
          <a:lstStyle/>
          <a:p>
            <a:r>
              <a:rPr lang="fr-FR" sz="2400" dirty="0" smtClean="0"/>
              <a:t>père</a:t>
            </a:r>
            <a:endParaRPr lang="fr-FR" sz="2400" dirty="0"/>
          </a:p>
        </p:txBody>
      </p:sp>
      <p:sp>
        <p:nvSpPr>
          <p:cNvPr id="20" name="Rectangle 19"/>
          <p:cNvSpPr/>
          <p:nvPr/>
        </p:nvSpPr>
        <p:spPr>
          <a:xfrm>
            <a:off x="7220961" y="6018182"/>
            <a:ext cx="716863" cy="461665"/>
          </a:xfrm>
          <a:prstGeom prst="rect">
            <a:avLst/>
          </a:prstGeom>
          <a:solidFill>
            <a:schemeClr val="accent2">
              <a:lumMod val="20000"/>
              <a:lumOff val="80000"/>
            </a:schemeClr>
          </a:solidFill>
        </p:spPr>
        <p:txBody>
          <a:bodyPr wrap="none">
            <a:spAutoFit/>
          </a:bodyPr>
          <a:lstStyle/>
          <a:p>
            <a:r>
              <a:rPr lang="fr-FR" sz="2400" dirty="0" smtClean="0">
                <a:solidFill>
                  <a:srgbClr val="FF0000"/>
                </a:solidFill>
              </a:rPr>
              <a:t>Fille</a:t>
            </a:r>
            <a:endParaRPr lang="fr-FR" sz="2400" dirty="0">
              <a:solidFill>
                <a:srgbClr val="FF0000"/>
              </a:solidFill>
            </a:endParaRPr>
          </a:p>
        </p:txBody>
      </p:sp>
      <p:sp>
        <p:nvSpPr>
          <p:cNvPr id="21" name="Rectangle 20"/>
          <p:cNvSpPr/>
          <p:nvPr/>
        </p:nvSpPr>
        <p:spPr>
          <a:xfrm>
            <a:off x="8237458" y="5175550"/>
            <a:ext cx="968535" cy="461665"/>
          </a:xfrm>
          <a:prstGeom prst="rect">
            <a:avLst/>
          </a:prstGeom>
          <a:solidFill>
            <a:schemeClr val="accent2">
              <a:lumMod val="40000"/>
              <a:lumOff val="60000"/>
            </a:schemeClr>
          </a:solidFill>
        </p:spPr>
        <p:txBody>
          <a:bodyPr wrap="none">
            <a:spAutoFit/>
          </a:bodyPr>
          <a:lstStyle/>
          <a:p>
            <a:r>
              <a:rPr lang="fr-FR" sz="2400" dirty="0" smtClean="0">
                <a:solidFill>
                  <a:srgbClr val="FF0000"/>
                </a:solidFill>
              </a:rPr>
              <a:t>Sœur</a:t>
            </a:r>
            <a:endParaRPr lang="fr-FR" sz="2400" dirty="0">
              <a:solidFill>
                <a:srgbClr val="FF0000"/>
              </a:solidFill>
            </a:endParaRPr>
          </a:p>
        </p:txBody>
      </p:sp>
      <p:sp>
        <p:nvSpPr>
          <p:cNvPr id="22" name="Rectangle 21"/>
          <p:cNvSpPr/>
          <p:nvPr/>
        </p:nvSpPr>
        <p:spPr>
          <a:xfrm>
            <a:off x="9205993" y="4413763"/>
            <a:ext cx="1305165" cy="461665"/>
          </a:xfrm>
          <a:prstGeom prst="rect">
            <a:avLst/>
          </a:prstGeom>
          <a:solidFill>
            <a:schemeClr val="accent2">
              <a:lumMod val="60000"/>
              <a:lumOff val="40000"/>
            </a:schemeClr>
          </a:solidFill>
        </p:spPr>
        <p:txBody>
          <a:bodyPr wrap="none">
            <a:spAutoFit/>
          </a:bodyPr>
          <a:lstStyle/>
          <a:p>
            <a:r>
              <a:rPr lang="fr-FR" sz="2400" dirty="0" smtClean="0"/>
              <a:t>épouse</a:t>
            </a:r>
            <a:endParaRPr lang="fr-FR" sz="2400" dirty="0"/>
          </a:p>
        </p:txBody>
      </p:sp>
      <p:sp>
        <p:nvSpPr>
          <p:cNvPr id="23" name="Rectangle 22"/>
          <p:cNvSpPr/>
          <p:nvPr/>
        </p:nvSpPr>
        <p:spPr>
          <a:xfrm>
            <a:off x="9647459" y="3261122"/>
            <a:ext cx="966931"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sz="2400" dirty="0" smtClean="0"/>
              <a:t>mère</a:t>
            </a:r>
            <a:endParaRPr lang="fr-FR" sz="2400" dirty="0"/>
          </a:p>
        </p:txBody>
      </p:sp>
    </p:spTree>
    <p:extLst>
      <p:ext uri="{BB962C8B-B14F-4D97-AF65-F5344CB8AC3E}">
        <p14:creationId xmlns:p14="http://schemas.microsoft.com/office/powerpoint/2010/main" val="256990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nodeType="clickEffect">
                                  <p:stCondLst>
                                    <p:cond delay="0"/>
                                  </p:stCondLst>
                                  <p:childTnLst>
                                    <p:set>
                                      <p:cBhvr>
                                        <p:cTn id="53" dur="1" fill="hold">
                                          <p:stCondLst>
                                            <p:cond delay="0"/>
                                          </p:stCondLst>
                                        </p:cTn>
                                        <p:tgtEl>
                                          <p:spTgt spid="3074"/>
                                        </p:tgtEl>
                                        <p:attrNameLst>
                                          <p:attrName>style.visibility</p:attrName>
                                        </p:attrNameLst>
                                      </p:cBhvr>
                                      <p:to>
                                        <p:strVal val="visible"/>
                                      </p:to>
                                    </p:set>
                                    <p:animEffect transition="in" filter="wheel(1)">
                                      <p:cBhvr>
                                        <p:cTn id="54" dur="2000"/>
                                        <p:tgtEl>
                                          <p:spTgt spid="3074"/>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nodeType="clickEffect">
                                  <p:stCondLst>
                                    <p:cond delay="0"/>
                                  </p:stCondLst>
                                  <p:childTnLst>
                                    <p:set>
                                      <p:cBhvr>
                                        <p:cTn id="58" dur="1" fill="hold">
                                          <p:stCondLst>
                                            <p:cond delay="0"/>
                                          </p:stCondLst>
                                        </p:cTn>
                                        <p:tgtEl>
                                          <p:spTgt spid="3076"/>
                                        </p:tgtEl>
                                        <p:attrNameLst>
                                          <p:attrName>style.visibility</p:attrName>
                                        </p:attrNameLst>
                                      </p:cBhvr>
                                      <p:to>
                                        <p:strVal val="visible"/>
                                      </p:to>
                                    </p:set>
                                    <p:animEffect transition="in" filter="wheel(1)">
                                      <p:cBhvr>
                                        <p:cTn id="59"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animBg="1"/>
      <p:bldP spid="19" grpId="0" animBg="1"/>
      <p:bldP spid="20" grpId="0" animBg="1"/>
      <p:bldP spid="21" grpId="0" animBg="1"/>
      <p:bldP spid="22" grpId="0" animBg="1"/>
      <p:bldP spid="2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400" dirty="0"/>
              <a:t>Troisième </a:t>
            </a:r>
            <a:r>
              <a:rPr lang="fr-FR" sz="4400" dirty="0" smtClean="0"/>
              <a:t>priorité : créer</a:t>
            </a:r>
            <a:r>
              <a:rPr lang="fr-FR" sz="4400" dirty="0"/>
              <a:t/>
            </a:r>
            <a:br>
              <a:rPr lang="fr-FR" sz="4400" dirty="0"/>
            </a:br>
            <a:endParaRPr lang="fr-FR" dirty="0"/>
          </a:p>
        </p:txBody>
      </p:sp>
      <p:sp>
        <p:nvSpPr>
          <p:cNvPr id="3" name="Espace réservé du contenu 2"/>
          <p:cNvSpPr>
            <a:spLocks noGrp="1"/>
          </p:cNvSpPr>
          <p:nvPr>
            <p:ph idx="1"/>
          </p:nvPr>
        </p:nvSpPr>
        <p:spPr>
          <a:xfrm>
            <a:off x="875201" y="2031403"/>
            <a:ext cx="10258964" cy="4195481"/>
          </a:xfrm>
        </p:spPr>
        <p:txBody>
          <a:bodyPr>
            <a:normAutofit/>
          </a:bodyPr>
          <a:lstStyle/>
          <a:p>
            <a:r>
              <a:rPr lang="fr-FR" sz="2400" dirty="0" smtClean="0"/>
              <a:t>Créer = priorité existentielle, pas seulement professionnelle </a:t>
            </a:r>
          </a:p>
          <a:p>
            <a:r>
              <a:rPr lang="fr-FR" sz="2400" dirty="0" smtClean="0"/>
              <a:t>S’accomplir comme personne </a:t>
            </a:r>
            <a:r>
              <a:rPr lang="fr-FR" sz="2400" dirty="0"/>
              <a:t>apportant une contribution unique et originale dans un art, un sport, une compétence particulière. </a:t>
            </a:r>
            <a:endParaRPr lang="fr-FR" sz="2400" dirty="0" smtClean="0"/>
          </a:p>
          <a:p>
            <a:r>
              <a:rPr lang="fr-FR" sz="2400" dirty="0"/>
              <a:t>Dans tout milieu, </a:t>
            </a:r>
            <a:r>
              <a:rPr lang="fr-FR" sz="2400" dirty="0" smtClean="0"/>
              <a:t>favoriser </a:t>
            </a:r>
            <a:r>
              <a:rPr lang="fr-FR" sz="2400" dirty="0"/>
              <a:t>la capacité d’innovation des personnes au lieu de les cantonner à des tâches répétitives ou </a:t>
            </a:r>
            <a:r>
              <a:rPr lang="fr-FR" sz="2400" dirty="0" smtClean="0"/>
              <a:t>d’exécutant.</a:t>
            </a:r>
          </a:p>
          <a:p>
            <a:r>
              <a:rPr lang="fr-FR" sz="2400" dirty="0" smtClean="0"/>
              <a:t>La créativité comporte les deux aspects de l’innovation théorique (invention) et pratique </a:t>
            </a:r>
            <a:endParaRPr lang="fr-FR" sz="2400" dirty="0"/>
          </a:p>
        </p:txBody>
      </p:sp>
    </p:spTree>
    <p:extLst>
      <p:ext uri="{BB962C8B-B14F-4D97-AF65-F5344CB8AC3E}">
        <p14:creationId xmlns:p14="http://schemas.microsoft.com/office/powerpoint/2010/main" val="1374849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367641052"/>
              </p:ext>
            </p:extLst>
          </p:nvPr>
        </p:nvGraphicFramePr>
        <p:xfrm>
          <a:off x="716796" y="0"/>
          <a:ext cx="108204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576015" y="1677206"/>
            <a:ext cx="3249608" cy="3770263"/>
          </a:xfrm>
          <a:prstGeom prst="rect">
            <a:avLst/>
          </a:prstGeom>
        </p:spPr>
        <p:txBody>
          <a:bodyPr wrap="none">
            <a:spAutoFit/>
          </a:bodyPr>
          <a:lstStyle/>
          <a:p>
            <a:r>
              <a:rPr lang="fr-FR" sz="23900" dirty="0">
                <a:solidFill>
                  <a:srgbClr val="002060"/>
                </a:solidFill>
                <a:sym typeface="Webdings"/>
              </a:rPr>
              <a:t></a:t>
            </a:r>
            <a:endParaRPr lang="fr-FR" sz="23900" dirty="0">
              <a:solidFill>
                <a:srgbClr val="002060"/>
              </a:solidFill>
            </a:endParaRPr>
          </a:p>
        </p:txBody>
      </p:sp>
      <p:sp>
        <p:nvSpPr>
          <p:cNvPr id="15" name="Arc 39"/>
          <p:cNvSpPr>
            <a:spLocks/>
          </p:cNvSpPr>
          <p:nvPr/>
        </p:nvSpPr>
        <p:spPr bwMode="auto">
          <a:xfrm rot="4949876" flipH="1" flipV="1">
            <a:off x="5114250" y="2073640"/>
            <a:ext cx="2335746" cy="236162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2060"/>
            </a:solidFill>
            <a:prstDash val="sysDash"/>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16" name="Arc 39"/>
          <p:cNvSpPr>
            <a:spLocks/>
          </p:cNvSpPr>
          <p:nvPr/>
        </p:nvSpPr>
        <p:spPr bwMode="auto">
          <a:xfrm rot="15818793" flipH="1" flipV="1">
            <a:off x="4827233" y="2612359"/>
            <a:ext cx="2335746" cy="236162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FF0000"/>
            </a:solidFill>
            <a:prstDash val="sysDash"/>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17" name="Rectangle 16"/>
          <p:cNvSpPr/>
          <p:nvPr/>
        </p:nvSpPr>
        <p:spPr>
          <a:xfrm>
            <a:off x="1073020" y="3331506"/>
            <a:ext cx="1374094" cy="461665"/>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sz="2400" dirty="0" smtClean="0"/>
              <a:t>Homme</a:t>
            </a:r>
            <a:endParaRPr lang="fr-FR" sz="2400" dirty="0"/>
          </a:p>
        </p:txBody>
      </p:sp>
    </p:spTree>
    <p:extLst>
      <p:ext uri="{BB962C8B-B14F-4D97-AF65-F5344CB8AC3E}">
        <p14:creationId xmlns:p14="http://schemas.microsoft.com/office/powerpoint/2010/main" val="2659564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7200" dirty="0" smtClean="0"/>
              <a:t>Première partie</a:t>
            </a:r>
            <a:endParaRPr lang="fr-FR" sz="7200" dirty="0"/>
          </a:p>
        </p:txBody>
      </p:sp>
      <p:sp>
        <p:nvSpPr>
          <p:cNvPr id="3" name="Espace réservé du contenu 2"/>
          <p:cNvSpPr>
            <a:spLocks noGrp="1"/>
          </p:cNvSpPr>
          <p:nvPr>
            <p:ph type="body" sz="half" idx="2"/>
          </p:nvPr>
        </p:nvSpPr>
        <p:spPr>
          <a:xfrm>
            <a:off x="685800" y="2767006"/>
            <a:ext cx="10130516" cy="999067"/>
          </a:xfrm>
        </p:spPr>
        <p:txBody>
          <a:bodyPr>
            <a:normAutofit lnSpcReduction="10000"/>
          </a:bodyPr>
          <a:lstStyle/>
          <a:p>
            <a:pPr marL="0" indent="0">
              <a:buNone/>
            </a:pPr>
            <a:r>
              <a:rPr lang="fr-FR" sz="6000" dirty="0" smtClean="0"/>
              <a:t>Discussion par tables</a:t>
            </a:r>
            <a:endParaRPr lang="fr-FR" sz="6000" dirty="0"/>
          </a:p>
        </p:txBody>
      </p:sp>
    </p:spTree>
    <p:extLst>
      <p:ext uri="{BB962C8B-B14F-4D97-AF65-F5344CB8AC3E}">
        <p14:creationId xmlns:p14="http://schemas.microsoft.com/office/powerpoint/2010/main" val="40449732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1362075"/>
          </a:xfrm>
        </p:spPr>
        <p:txBody>
          <a:bodyPr>
            <a:noAutofit/>
          </a:bodyPr>
          <a:lstStyle/>
          <a:p>
            <a:r>
              <a:rPr lang="fr-FR" sz="3600" dirty="0" smtClean="0"/>
              <a:t>Deux étapes de l’activité créatrice</a:t>
            </a:r>
            <a:endParaRPr lang="fr-FR" sz="3600" dirty="0"/>
          </a:p>
        </p:txBody>
      </p:sp>
      <p:graphicFrame>
        <p:nvGraphicFramePr>
          <p:cNvPr id="9" name="Espace réservé du contenu 8"/>
          <p:cNvGraphicFramePr>
            <a:graphicFrameLocks noGrp="1"/>
          </p:cNvGraphicFramePr>
          <p:nvPr>
            <p:ph idx="4294967295"/>
            <p:extLst>
              <p:ext uri="{D42A27DB-BD31-4B8C-83A1-F6EECF244321}">
                <p14:modId xmlns:p14="http://schemas.microsoft.com/office/powerpoint/2010/main" val="289127210"/>
              </p:ext>
            </p:extLst>
          </p:nvPr>
        </p:nvGraphicFramePr>
        <p:xfrm>
          <a:off x="0" y="1857375"/>
          <a:ext cx="12192000" cy="500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llipse 6"/>
          <p:cNvSpPr/>
          <p:nvPr/>
        </p:nvSpPr>
        <p:spPr>
          <a:xfrm>
            <a:off x="5393411" y="2690643"/>
            <a:ext cx="1333195" cy="1200734"/>
          </a:xfrm>
          <a:prstGeom prst="ellipse">
            <a:avLst/>
          </a:prstGeom>
        </p:spPr>
        <p:style>
          <a:lnRef idx="0">
            <a:schemeClr val="lt1">
              <a:hueOff val="0"/>
              <a:satOff val="0"/>
              <a:lumOff val="0"/>
              <a:alphaOff val="0"/>
            </a:schemeClr>
          </a:lnRef>
          <a:fillRef idx="3">
            <a:schemeClr val="accent3">
              <a:alpha val="50000"/>
              <a:hueOff val="-10355625"/>
              <a:satOff val="56559"/>
              <a:lumOff val="-4703"/>
              <a:alphaOff val="0"/>
            </a:schemeClr>
          </a:fillRef>
          <a:effectRef idx="3">
            <a:schemeClr val="accent3">
              <a:alpha val="50000"/>
              <a:hueOff val="-10355625"/>
              <a:satOff val="56559"/>
              <a:lumOff val="-4703"/>
              <a:alphaOff val="0"/>
            </a:schemeClr>
          </a:effectRef>
          <a:fontRef idx="minor">
            <a:schemeClr val="tx1"/>
          </a:fontRef>
        </p:style>
        <p:txBody>
          <a:bodyPr/>
          <a:lstStyle/>
          <a:p>
            <a:endParaRPr lang="fr-FR" sz="800" dirty="0" smtClean="0"/>
          </a:p>
          <a:p>
            <a:r>
              <a:rPr lang="fr-FR" sz="2400" dirty="0" smtClean="0"/>
              <a:t> idée</a:t>
            </a:r>
            <a:endParaRPr lang="fr-FR" sz="2400" dirty="0"/>
          </a:p>
        </p:txBody>
      </p:sp>
    </p:spTree>
    <p:extLst>
      <p:ext uri="{BB962C8B-B14F-4D97-AF65-F5344CB8AC3E}">
        <p14:creationId xmlns:p14="http://schemas.microsoft.com/office/powerpoint/2010/main" val="36637472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4"/>
          <p:cNvGraphicFramePr>
            <a:graphicFrameLocks/>
          </p:cNvGraphicFramePr>
          <p:nvPr>
            <p:extLst>
              <p:ext uri="{D42A27DB-BD31-4B8C-83A1-F6EECF244321}">
                <p14:modId xmlns:p14="http://schemas.microsoft.com/office/powerpoint/2010/main" val="2319372586"/>
              </p:ext>
            </p:extLst>
          </p:nvPr>
        </p:nvGraphicFramePr>
        <p:xfrm>
          <a:off x="0" y="400110"/>
          <a:ext cx="5842861" cy="5566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Espace réservé du contenu 4"/>
          <p:cNvGraphicFramePr>
            <a:graphicFrameLocks/>
          </p:cNvGraphicFramePr>
          <p:nvPr>
            <p:extLst>
              <p:ext uri="{D42A27DB-BD31-4B8C-83A1-F6EECF244321}">
                <p14:modId xmlns:p14="http://schemas.microsoft.com/office/powerpoint/2010/main" val="1702553249"/>
              </p:ext>
            </p:extLst>
          </p:nvPr>
        </p:nvGraphicFramePr>
        <p:xfrm>
          <a:off x="6137330" y="400112"/>
          <a:ext cx="6054672" cy="55814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3"/>
          <p:cNvSpPr/>
          <p:nvPr/>
        </p:nvSpPr>
        <p:spPr>
          <a:xfrm>
            <a:off x="0" y="0"/>
            <a:ext cx="5842861" cy="40011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fr-FR" sz="2000" b="1" dirty="0" smtClean="0"/>
              <a:t>Base quadruple intérieure se développant</a:t>
            </a:r>
            <a:endParaRPr lang="fr-FR" sz="2000" b="1" dirty="0"/>
          </a:p>
        </p:txBody>
      </p:sp>
      <p:sp>
        <p:nvSpPr>
          <p:cNvPr id="5" name="Rectangle 4"/>
          <p:cNvSpPr/>
          <p:nvPr/>
        </p:nvSpPr>
        <p:spPr>
          <a:xfrm>
            <a:off x="6137329" y="0"/>
            <a:ext cx="6054672"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fr-FR" sz="2000" b="1" dirty="0" smtClean="0"/>
              <a:t>Base quadruple extérieure se développant</a:t>
            </a:r>
            <a:endParaRPr lang="fr-FR" sz="2000" b="1" dirty="0"/>
          </a:p>
        </p:txBody>
      </p:sp>
      <p:sp>
        <p:nvSpPr>
          <p:cNvPr id="6" name="Rectangle 5"/>
          <p:cNvSpPr/>
          <p:nvPr/>
        </p:nvSpPr>
        <p:spPr>
          <a:xfrm>
            <a:off x="0" y="6008792"/>
            <a:ext cx="5842861" cy="830997"/>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sz="2400" b="1" dirty="0" smtClean="0"/>
              <a:t>Conception et invention </a:t>
            </a:r>
            <a:r>
              <a:rPr lang="fr-FR" sz="2400" b="1" i="1" dirty="0"/>
              <a:t>La puissance de créer des idées </a:t>
            </a:r>
            <a:r>
              <a:rPr lang="fr-FR" sz="2400" b="1" dirty="0"/>
              <a:t>(</a:t>
            </a:r>
            <a:r>
              <a:rPr lang="fr-FR" sz="2400" b="1" dirty="0" smtClean="0"/>
              <a:t>Bergson) </a:t>
            </a:r>
            <a:endParaRPr lang="fr-FR" sz="2400" b="1" dirty="0"/>
          </a:p>
        </p:txBody>
      </p:sp>
      <p:sp>
        <p:nvSpPr>
          <p:cNvPr id="7" name="Rectangle 6"/>
          <p:cNvSpPr/>
          <p:nvPr/>
        </p:nvSpPr>
        <p:spPr>
          <a:xfrm>
            <a:off x="6137329" y="5981568"/>
            <a:ext cx="6054671"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fr-FR" sz="2400" b="1" dirty="0" smtClean="0"/>
              <a:t>Exécution, donner forme à l’inspiration à l’aide des matériaux adéquats </a:t>
            </a:r>
            <a:endParaRPr lang="fr-FR" sz="2400" b="1" dirty="0"/>
          </a:p>
        </p:txBody>
      </p:sp>
      <p:cxnSp>
        <p:nvCxnSpPr>
          <p:cNvPr id="9" name="Connecteur droit avec flèche 8"/>
          <p:cNvCxnSpPr/>
          <p:nvPr/>
        </p:nvCxnSpPr>
        <p:spPr>
          <a:xfrm flipV="1">
            <a:off x="3295965" y="3316639"/>
            <a:ext cx="3088067" cy="196806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900717" y="5056168"/>
            <a:ext cx="1632178" cy="461665"/>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lvl="0"/>
            <a:r>
              <a:rPr lang="fr-FR" sz="2400" dirty="0" smtClean="0"/>
              <a:t>originalité</a:t>
            </a:r>
            <a:endParaRPr lang="fr-FR" sz="2400" dirty="0"/>
          </a:p>
        </p:txBody>
      </p:sp>
      <p:sp>
        <p:nvSpPr>
          <p:cNvPr id="14" name="Rectangle 13"/>
          <p:cNvSpPr/>
          <p:nvPr/>
        </p:nvSpPr>
        <p:spPr>
          <a:xfrm>
            <a:off x="7326241" y="5056168"/>
            <a:ext cx="835485"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lvl="0"/>
            <a:r>
              <a:rPr lang="fr-FR" sz="2400" dirty="0" smtClean="0"/>
              <a:t>style</a:t>
            </a:r>
            <a:endParaRPr lang="fr-FR" sz="2400" dirty="0"/>
          </a:p>
        </p:txBody>
      </p:sp>
      <p:cxnSp>
        <p:nvCxnSpPr>
          <p:cNvPr id="17" name="Connecteur droit avec flèche 16"/>
          <p:cNvCxnSpPr/>
          <p:nvPr/>
        </p:nvCxnSpPr>
        <p:spPr>
          <a:xfrm flipV="1">
            <a:off x="5676265" y="5315891"/>
            <a:ext cx="1502742" cy="10758"/>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23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animBg="1"/>
      <p:bldP spid="6" grpId="0" animBg="1"/>
      <p:bldP spid="7"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383864" cy="1146875"/>
          </a:xfrm>
        </p:spPr>
        <p:style>
          <a:lnRef idx="0">
            <a:schemeClr val="accent6"/>
          </a:lnRef>
          <a:fillRef idx="3">
            <a:schemeClr val="accent6"/>
          </a:fillRef>
          <a:effectRef idx="3">
            <a:schemeClr val="accent6"/>
          </a:effectRef>
          <a:fontRef idx="minor">
            <a:schemeClr val="lt1"/>
          </a:fontRef>
        </p:style>
        <p:txBody>
          <a:bodyPr>
            <a:normAutofit/>
          </a:bodyPr>
          <a:lstStyle/>
          <a:p>
            <a:pPr algn="l"/>
            <a:r>
              <a:rPr lang="fr-FR" sz="6000" b="1" dirty="0" smtClean="0"/>
              <a:t>Table 1</a:t>
            </a:r>
            <a:endParaRPr lang="fr-FR" sz="6000" b="1" dirty="0"/>
          </a:p>
        </p:txBody>
      </p:sp>
      <p:sp>
        <p:nvSpPr>
          <p:cNvPr id="5" name="Espace réservé du contenu 2"/>
          <p:cNvSpPr>
            <a:spLocks noGrp="1"/>
          </p:cNvSpPr>
          <p:nvPr>
            <p:ph idx="1"/>
          </p:nvPr>
        </p:nvSpPr>
        <p:spPr>
          <a:xfrm>
            <a:off x="424395" y="1341120"/>
            <a:ext cx="10820400" cy="5183666"/>
          </a:xfrm>
        </p:spPr>
        <p:txBody>
          <a:bodyPr>
            <a:normAutofit/>
          </a:bodyPr>
          <a:lstStyle/>
          <a:p>
            <a:pPr marL="0" indent="0">
              <a:buNone/>
            </a:pPr>
            <a:r>
              <a:rPr lang="fr-FR" sz="2800" b="1" dirty="0"/>
              <a:t>A cette table, vous </a:t>
            </a:r>
            <a:r>
              <a:rPr lang="fr-FR" sz="2800" b="1" dirty="0" smtClean="0"/>
              <a:t>direz</a:t>
            </a:r>
          </a:p>
          <a:p>
            <a:pPr marL="0" indent="0">
              <a:buNone/>
            </a:pPr>
            <a:endParaRPr lang="fr-FR" sz="2800" dirty="0"/>
          </a:p>
          <a:p>
            <a:pPr lvl="0"/>
            <a:r>
              <a:rPr lang="fr-FR" sz="2800" b="1" dirty="0"/>
              <a:t>Qui vous voulez être</a:t>
            </a:r>
            <a:endParaRPr lang="fr-FR" sz="2800" dirty="0"/>
          </a:p>
          <a:p>
            <a:pPr lvl="0"/>
            <a:r>
              <a:rPr lang="fr-FR" sz="2800" b="1" dirty="0"/>
              <a:t>Qui vous voulez aimer</a:t>
            </a:r>
            <a:endParaRPr lang="fr-FR" sz="2800" dirty="0"/>
          </a:p>
          <a:p>
            <a:pPr lvl="0"/>
            <a:r>
              <a:rPr lang="fr-FR" sz="2800" b="1" dirty="0"/>
              <a:t>Ce que vous voulez créer</a:t>
            </a:r>
            <a:endParaRPr lang="fr-FR" sz="2800" dirty="0"/>
          </a:p>
          <a:p>
            <a:pPr marL="0" indent="0">
              <a:buNone/>
            </a:pPr>
            <a:r>
              <a:rPr lang="fr-FR" sz="2800" dirty="0"/>
              <a:t> </a:t>
            </a:r>
          </a:p>
          <a:p>
            <a:pPr marL="0" indent="0">
              <a:buNone/>
            </a:pPr>
            <a:r>
              <a:rPr lang="fr-FR" sz="2800" dirty="0" smtClean="0"/>
              <a:t>Dans les prochaines années</a:t>
            </a:r>
          </a:p>
          <a:p>
            <a:pPr marL="0" indent="0">
              <a:buNone/>
            </a:pPr>
            <a:r>
              <a:rPr lang="fr-FR" sz="2800" dirty="0" smtClean="0"/>
              <a:t>Ensuite</a:t>
            </a:r>
            <a:r>
              <a:rPr lang="fr-FR" sz="2800" dirty="0"/>
              <a:t>, vous parlerez de vos démarches pour développer et coordonner ces trois aspects</a:t>
            </a:r>
          </a:p>
          <a:p>
            <a:endParaRPr lang="fr-FR" sz="2800" dirty="0"/>
          </a:p>
        </p:txBody>
      </p:sp>
    </p:spTree>
    <p:extLst>
      <p:ext uri="{BB962C8B-B14F-4D97-AF65-F5344CB8AC3E}">
        <p14:creationId xmlns:p14="http://schemas.microsoft.com/office/powerpoint/2010/main" val="4169008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4695" y="950495"/>
            <a:ext cx="2876550" cy="1162050"/>
          </a:xfrm>
        </p:spPr>
        <p:style>
          <a:lnRef idx="0">
            <a:schemeClr val="accent5"/>
          </a:lnRef>
          <a:fillRef idx="3">
            <a:schemeClr val="accent5"/>
          </a:fillRef>
          <a:effectRef idx="3">
            <a:schemeClr val="accent5"/>
          </a:effectRef>
          <a:fontRef idx="minor">
            <a:schemeClr val="lt1"/>
          </a:fontRef>
        </p:style>
        <p:txBody>
          <a:bodyPr/>
          <a:lstStyle/>
          <a:p>
            <a:r>
              <a:rPr lang="fr-FR" sz="5400" dirty="0" smtClean="0"/>
              <a:t>Table 1</a:t>
            </a:r>
            <a:endParaRPr lang="fr-FR" sz="5400" dirty="0"/>
          </a:p>
        </p:txBody>
      </p:sp>
      <p:sp>
        <p:nvSpPr>
          <p:cNvPr id="3" name="Espace réservé du contenu 2"/>
          <p:cNvSpPr>
            <a:spLocks noGrp="1"/>
          </p:cNvSpPr>
          <p:nvPr>
            <p:ph idx="1"/>
          </p:nvPr>
        </p:nvSpPr>
        <p:spPr>
          <a:xfrm>
            <a:off x="-96819" y="2396640"/>
            <a:ext cx="12192000" cy="4024125"/>
          </a:xfrm>
        </p:spPr>
        <p:txBody>
          <a:bodyPr>
            <a:normAutofit/>
          </a:bodyPr>
          <a:lstStyle/>
          <a:p>
            <a:r>
              <a:rPr lang="fr-FR" sz="2400" b="1" u="sng" dirty="0" err="1" smtClean="0">
                <a:effectLst>
                  <a:outerShdw blurRad="38100" dist="38100" dir="2700000" algn="tl">
                    <a:srgbClr val="000000">
                      <a:alpha val="43137"/>
                    </a:srgbClr>
                  </a:outerShdw>
                </a:effectLst>
              </a:rPr>
              <a:t>Noriko</a:t>
            </a:r>
            <a:r>
              <a:rPr lang="fr-FR" sz="2400" b="1" u="sng" dirty="0" smtClean="0">
                <a:effectLst>
                  <a:outerShdw blurRad="38100" dist="38100" dir="2700000" algn="tl">
                    <a:srgbClr val="000000">
                      <a:alpha val="43137"/>
                    </a:srgbClr>
                  </a:outerShdw>
                </a:effectLst>
              </a:rPr>
              <a:t> :</a:t>
            </a:r>
            <a:r>
              <a:rPr lang="fr-FR" sz="2400" dirty="0" smtClean="0"/>
              <a:t> </a:t>
            </a:r>
            <a:r>
              <a:rPr lang="fr-FR" sz="2400" dirty="0" smtClean="0"/>
              <a:t>je veux </a:t>
            </a:r>
            <a:r>
              <a:rPr lang="fr-FR" sz="2400" dirty="0" smtClean="0"/>
              <a:t>avant tout </a:t>
            </a:r>
            <a:r>
              <a:rPr lang="fr-FR" sz="2400" dirty="0" smtClean="0"/>
              <a:t>être </a:t>
            </a:r>
            <a:r>
              <a:rPr lang="fr-FR" sz="2400" dirty="0" smtClean="0"/>
              <a:t>moi-même, me développer mentalement et moralement, être différente, originale.  </a:t>
            </a:r>
            <a:r>
              <a:rPr lang="fr-FR" sz="2400" dirty="0" smtClean="0"/>
              <a:t>Ensuite, je </a:t>
            </a:r>
            <a:r>
              <a:rPr lang="fr-FR" sz="2400" dirty="0" smtClean="0"/>
              <a:t>veux a</a:t>
            </a:r>
            <a:r>
              <a:rPr lang="fr-FR" sz="2400" dirty="0" smtClean="0"/>
              <a:t>imer </a:t>
            </a:r>
            <a:r>
              <a:rPr lang="fr-FR" sz="2400" dirty="0" smtClean="0"/>
              <a:t>ma famille, mes amis, le reste du monde, aider ceux qui en ont besoin. </a:t>
            </a:r>
            <a:r>
              <a:rPr lang="fr-FR" sz="2400" dirty="0" smtClean="0"/>
              <a:t>J’aimerais créer </a:t>
            </a:r>
            <a:r>
              <a:rPr lang="fr-FR" sz="2400" dirty="0" smtClean="0"/>
              <a:t>une paix intérieure, être comme un mère.</a:t>
            </a:r>
          </a:p>
          <a:p>
            <a:r>
              <a:rPr lang="fr-FR" sz="2400" b="1" u="sng" dirty="0" smtClean="0">
                <a:effectLst>
                  <a:outerShdw blurRad="38100" dist="38100" dir="2700000" algn="tl">
                    <a:srgbClr val="000000">
                      <a:alpha val="43137"/>
                    </a:srgbClr>
                  </a:outerShdw>
                </a:effectLst>
              </a:rPr>
              <a:t>Julie :</a:t>
            </a:r>
            <a:r>
              <a:rPr lang="fr-FR" sz="2400" dirty="0" smtClean="0"/>
              <a:t> </a:t>
            </a:r>
            <a:r>
              <a:rPr lang="fr-FR" sz="2400" dirty="0" smtClean="0"/>
              <a:t>je voudrais être </a:t>
            </a:r>
            <a:r>
              <a:rPr lang="fr-FR" sz="2400" dirty="0" smtClean="0"/>
              <a:t>moi, m’assumer telle que je suis, </a:t>
            </a:r>
            <a:r>
              <a:rPr lang="fr-FR" sz="2400" dirty="0" smtClean="0"/>
              <a:t>(alors que je manque </a:t>
            </a:r>
            <a:r>
              <a:rPr lang="fr-FR" sz="2400" dirty="0" smtClean="0"/>
              <a:t>de confiance). </a:t>
            </a:r>
            <a:r>
              <a:rPr lang="fr-FR" sz="2400" dirty="0" smtClean="0"/>
              <a:t>Je voudrais </a:t>
            </a:r>
            <a:r>
              <a:rPr lang="fr-FR" sz="2400" dirty="0" smtClean="0"/>
              <a:t>montrer mon amour aux personnes autour de moi, et à des personnes dans le </a:t>
            </a:r>
            <a:r>
              <a:rPr lang="fr-FR" sz="2400" dirty="0" smtClean="0"/>
              <a:t>besoin, avoir un sentiment </a:t>
            </a:r>
            <a:r>
              <a:rPr lang="fr-FR" sz="2400" dirty="0" smtClean="0"/>
              <a:t>de satisfaction. Par mes actions, </a:t>
            </a:r>
            <a:r>
              <a:rPr lang="fr-FR" sz="2400" dirty="0" smtClean="0"/>
              <a:t>je voudrais rendre </a:t>
            </a:r>
            <a:r>
              <a:rPr lang="fr-FR" sz="2400" dirty="0" smtClean="0"/>
              <a:t>des personnes </a:t>
            </a:r>
            <a:r>
              <a:rPr lang="fr-FR" sz="2400" dirty="0" smtClean="0"/>
              <a:t>heureuses, et créer </a:t>
            </a:r>
            <a:r>
              <a:rPr lang="fr-FR" sz="2400" dirty="0" smtClean="0"/>
              <a:t>quelque chose de matériel et immatériel (entreprise, projet concret). </a:t>
            </a:r>
            <a:r>
              <a:rPr lang="fr-FR" sz="2400" dirty="0" smtClean="0"/>
              <a:t>En gros m’élever </a:t>
            </a:r>
            <a:r>
              <a:rPr lang="fr-FR" sz="2400" dirty="0" smtClean="0"/>
              <a:t>intérieurement</a:t>
            </a:r>
            <a:r>
              <a:rPr lang="fr-FR" sz="2400" dirty="0" smtClean="0"/>
              <a:t>, avoir la </a:t>
            </a:r>
            <a:r>
              <a:rPr lang="fr-FR" sz="2400" dirty="0" smtClean="0"/>
              <a:t>paix intérieure et </a:t>
            </a:r>
            <a:r>
              <a:rPr lang="fr-FR" sz="2400" dirty="0" smtClean="0"/>
              <a:t>l’apporter aux </a:t>
            </a:r>
            <a:r>
              <a:rPr lang="fr-FR" sz="2400" dirty="0" smtClean="0"/>
              <a:t>autres. </a:t>
            </a:r>
            <a:endParaRPr lang="fr-FR" sz="2400" dirty="0"/>
          </a:p>
        </p:txBody>
      </p:sp>
    </p:spTree>
    <p:extLst>
      <p:ext uri="{BB962C8B-B14F-4D97-AF65-F5344CB8AC3E}">
        <p14:creationId xmlns:p14="http://schemas.microsoft.com/office/powerpoint/2010/main" val="1556330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5320" y="261453"/>
            <a:ext cx="10591800" cy="1293028"/>
          </a:xfrm>
        </p:spPr>
        <p:txBody>
          <a:bodyPr/>
          <a:lstStyle/>
          <a:p>
            <a:pPr algn="l"/>
            <a:r>
              <a:rPr lang="fr-FR" dirty="0" smtClean="0"/>
              <a:t>Table 2</a:t>
            </a:r>
            <a:endParaRPr lang="fr-FR" dirty="0"/>
          </a:p>
        </p:txBody>
      </p:sp>
      <p:sp>
        <p:nvSpPr>
          <p:cNvPr id="3" name="Espace réservé du contenu 2"/>
          <p:cNvSpPr>
            <a:spLocks noGrp="1"/>
          </p:cNvSpPr>
          <p:nvPr>
            <p:ph idx="1"/>
          </p:nvPr>
        </p:nvSpPr>
        <p:spPr>
          <a:xfrm>
            <a:off x="563880" y="1341120"/>
            <a:ext cx="10820400" cy="5183666"/>
          </a:xfrm>
        </p:spPr>
        <p:txBody>
          <a:bodyPr>
            <a:normAutofit/>
          </a:bodyPr>
          <a:lstStyle/>
          <a:p>
            <a:r>
              <a:rPr lang="fr-FR" sz="2800" b="1" dirty="0" smtClean="0"/>
              <a:t>La </a:t>
            </a:r>
            <a:r>
              <a:rPr lang="fr-FR" sz="2800" b="1" dirty="0"/>
              <a:t>difficulté d’être, d’aimer et de créer</a:t>
            </a:r>
            <a:endParaRPr lang="fr-FR" sz="2800" dirty="0"/>
          </a:p>
          <a:p>
            <a:pPr marL="0" indent="0">
              <a:buNone/>
            </a:pPr>
            <a:r>
              <a:rPr lang="fr-FR" sz="2800" b="1" dirty="0"/>
              <a:t>Qu’est-ce qui peut le plus vous empêcher de donner la priorité aux désirs d’être, d’aimer, et de créer ?  </a:t>
            </a:r>
            <a:endParaRPr lang="fr-FR" sz="2800" dirty="0"/>
          </a:p>
          <a:p>
            <a:pPr marL="0" indent="0">
              <a:buNone/>
            </a:pPr>
            <a:endParaRPr lang="fr-FR" sz="2800" dirty="0" smtClean="0">
              <a:sym typeface="Wingdings"/>
            </a:endParaRPr>
          </a:p>
          <a:p>
            <a:pPr marL="0" indent="0">
              <a:buNone/>
            </a:pPr>
            <a:r>
              <a:rPr lang="fr-FR" sz="2800" dirty="0" smtClean="0">
                <a:sym typeface="Wingdings"/>
              </a:rPr>
              <a:t></a:t>
            </a:r>
            <a:r>
              <a:rPr lang="fr-FR" sz="2800" dirty="0" smtClean="0"/>
              <a:t>mes démons </a:t>
            </a:r>
            <a:r>
              <a:rPr lang="fr-FR" sz="2800" dirty="0" smtClean="0">
                <a:sym typeface="Wingdings"/>
              </a:rPr>
              <a:t></a:t>
            </a:r>
            <a:r>
              <a:rPr lang="fr-FR" sz="2800" dirty="0" smtClean="0"/>
              <a:t>mes faiblesses </a:t>
            </a:r>
            <a:r>
              <a:rPr lang="fr-FR" sz="2800" dirty="0" smtClean="0">
                <a:sym typeface="Wingdings"/>
              </a:rPr>
              <a:t></a:t>
            </a:r>
            <a:r>
              <a:rPr lang="fr-FR" sz="2800" dirty="0" smtClean="0"/>
              <a:t>mon éducation             </a:t>
            </a:r>
            <a:r>
              <a:rPr lang="fr-FR" sz="2800" dirty="0" smtClean="0">
                <a:sym typeface="Wingdings"/>
              </a:rPr>
              <a:t></a:t>
            </a:r>
            <a:r>
              <a:rPr lang="fr-FR" sz="2800" dirty="0" smtClean="0"/>
              <a:t>mon milieu </a:t>
            </a:r>
            <a:r>
              <a:rPr lang="fr-FR" sz="2800" dirty="0" smtClean="0">
                <a:sym typeface="Wingdings"/>
              </a:rPr>
              <a:t></a:t>
            </a:r>
            <a:r>
              <a:rPr lang="fr-FR" sz="2800" dirty="0" smtClean="0"/>
              <a:t>mes fréquentations </a:t>
            </a:r>
            <a:r>
              <a:rPr lang="fr-FR" sz="2800" dirty="0" smtClean="0">
                <a:sym typeface="Wingdings"/>
              </a:rPr>
              <a:t></a:t>
            </a:r>
            <a:r>
              <a:rPr lang="fr-FR" sz="2800" dirty="0" smtClean="0"/>
              <a:t>mon passé                    </a:t>
            </a:r>
            <a:r>
              <a:rPr lang="fr-FR" sz="2800" dirty="0" smtClean="0">
                <a:sym typeface="Wingdings"/>
              </a:rPr>
              <a:t></a:t>
            </a:r>
            <a:r>
              <a:rPr lang="fr-FR" sz="2800" dirty="0" smtClean="0"/>
              <a:t>le manque de motivation </a:t>
            </a:r>
            <a:r>
              <a:rPr lang="fr-FR" sz="2800" dirty="0" smtClean="0">
                <a:sym typeface="Wingdings"/>
              </a:rPr>
              <a:t></a:t>
            </a:r>
            <a:r>
              <a:rPr lang="fr-FR" sz="2800" dirty="0" smtClean="0"/>
              <a:t>une vie intérieure pauvre          </a:t>
            </a:r>
            <a:r>
              <a:rPr lang="fr-FR" sz="2800" dirty="0" smtClean="0">
                <a:sym typeface="Wingdings"/>
              </a:rPr>
              <a:t> </a:t>
            </a:r>
            <a:r>
              <a:rPr lang="fr-FR" sz="2800" dirty="0" smtClean="0"/>
              <a:t>j’ai tendance à fuir </a:t>
            </a:r>
            <a:r>
              <a:rPr lang="fr-FR" sz="2800" dirty="0" smtClean="0">
                <a:sym typeface="Wingdings"/>
              </a:rPr>
              <a:t></a:t>
            </a:r>
            <a:r>
              <a:rPr lang="fr-FR" sz="2800" dirty="0" smtClean="0"/>
              <a:t>un manque d’exemples                      </a:t>
            </a:r>
            <a:r>
              <a:rPr lang="fr-FR" sz="2800" dirty="0" smtClean="0">
                <a:sym typeface="Wingdings"/>
              </a:rPr>
              <a:t></a:t>
            </a:r>
            <a:r>
              <a:rPr lang="fr-FR" sz="2800" dirty="0" smtClean="0"/>
              <a:t> je n’y crois pas assez  </a:t>
            </a:r>
            <a:r>
              <a:rPr lang="fr-FR" sz="2800" dirty="0" smtClean="0">
                <a:sym typeface="Wingdings"/>
              </a:rPr>
              <a:t></a:t>
            </a:r>
            <a:r>
              <a:rPr lang="fr-FR" sz="2800" dirty="0" smtClean="0"/>
              <a:t> une absence d’ambition </a:t>
            </a:r>
            <a:r>
              <a:rPr lang="fr-FR" sz="2800" dirty="0" smtClean="0">
                <a:sym typeface="Wingdings"/>
              </a:rPr>
              <a:t></a:t>
            </a:r>
            <a:r>
              <a:rPr lang="fr-FR" sz="2800" dirty="0" smtClean="0"/>
              <a:t> autres </a:t>
            </a:r>
          </a:p>
          <a:p>
            <a:endParaRPr lang="fr-FR" sz="2800" dirty="0"/>
          </a:p>
        </p:txBody>
      </p:sp>
    </p:spTree>
    <p:extLst>
      <p:ext uri="{BB962C8B-B14F-4D97-AF65-F5344CB8AC3E}">
        <p14:creationId xmlns:p14="http://schemas.microsoft.com/office/powerpoint/2010/main" val="1697928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5320" y="261453"/>
            <a:ext cx="10591800" cy="1293028"/>
          </a:xfrm>
        </p:spPr>
        <p:txBody>
          <a:bodyPr/>
          <a:lstStyle/>
          <a:p>
            <a:pPr algn="l"/>
            <a:r>
              <a:rPr lang="fr-FR" dirty="0" smtClean="0"/>
              <a:t>Table 2</a:t>
            </a:r>
            <a:endParaRPr lang="fr-FR" dirty="0"/>
          </a:p>
        </p:txBody>
      </p:sp>
      <p:sp>
        <p:nvSpPr>
          <p:cNvPr id="3" name="Espace réservé du contenu 2"/>
          <p:cNvSpPr>
            <a:spLocks noGrp="1"/>
          </p:cNvSpPr>
          <p:nvPr>
            <p:ph idx="1"/>
          </p:nvPr>
        </p:nvSpPr>
        <p:spPr>
          <a:xfrm>
            <a:off x="0" y="2382253"/>
            <a:ext cx="12192000" cy="3982452"/>
          </a:xfrm>
        </p:spPr>
        <p:txBody>
          <a:bodyPr>
            <a:normAutofit/>
          </a:bodyPr>
          <a:lstStyle/>
          <a:p>
            <a:r>
              <a:rPr lang="fr-FR" sz="2800" dirty="0" smtClean="0"/>
              <a:t>Nos </a:t>
            </a:r>
            <a:r>
              <a:rPr lang="fr-FR" sz="2800" dirty="0" smtClean="0"/>
              <a:t>démons intérieurs, </a:t>
            </a:r>
            <a:r>
              <a:rPr lang="fr-FR" sz="2800" dirty="0" smtClean="0"/>
              <a:t>le choix </a:t>
            </a:r>
            <a:r>
              <a:rPr lang="fr-FR" sz="2800" dirty="0" smtClean="0"/>
              <a:t>perpétuel, « il faut, il ne faut pas »</a:t>
            </a:r>
          </a:p>
          <a:p>
            <a:r>
              <a:rPr lang="fr-FR" sz="2800" dirty="0" smtClean="0"/>
              <a:t>Education. Besoin de modèles, qui vont donner une image. </a:t>
            </a:r>
            <a:r>
              <a:rPr lang="fr-FR" sz="2800" dirty="0" smtClean="0"/>
              <a:t>L’enfant apprend à ne pas être lui-même</a:t>
            </a:r>
            <a:r>
              <a:rPr lang="fr-FR" sz="2800" dirty="0" smtClean="0"/>
              <a:t>. </a:t>
            </a:r>
            <a:r>
              <a:rPr lang="fr-FR" sz="2800" dirty="0" smtClean="0"/>
              <a:t>« Fais </a:t>
            </a:r>
            <a:r>
              <a:rPr lang="fr-FR" sz="2800" dirty="0" smtClean="0"/>
              <a:t>tes devoirs, tu joueras </a:t>
            </a:r>
            <a:r>
              <a:rPr lang="fr-FR" sz="2800" dirty="0" smtClean="0"/>
              <a:t>après ». </a:t>
            </a:r>
            <a:r>
              <a:rPr lang="fr-FR" sz="2800" dirty="0" smtClean="0"/>
              <a:t>Toujours entre deux </a:t>
            </a:r>
            <a:r>
              <a:rPr lang="fr-FR" sz="2800" dirty="0" smtClean="0"/>
              <a:t>choses. =&gt; Laisser </a:t>
            </a:r>
            <a:r>
              <a:rPr lang="fr-FR" sz="2800" dirty="0" smtClean="0"/>
              <a:t>les enfants plus libres. Communication, laisser l’enfant s’exprimer, le comprendre, lui apprendre le respect de l’autre. </a:t>
            </a:r>
          </a:p>
          <a:p>
            <a:r>
              <a:rPr lang="fr-FR" sz="2800" dirty="0" smtClean="0"/>
              <a:t>Trouver en moi ce qui me rend réellement heureux, </a:t>
            </a:r>
            <a:r>
              <a:rPr lang="fr-FR" sz="2800" dirty="0" smtClean="0"/>
              <a:t>se libérer du personnage </a:t>
            </a:r>
            <a:r>
              <a:rPr lang="fr-FR" sz="2800" dirty="0" smtClean="0"/>
              <a:t>qu’on s’est donné, ou que l’on nous a donné.</a:t>
            </a:r>
            <a:endParaRPr lang="fr-FR" sz="2800" dirty="0"/>
          </a:p>
        </p:txBody>
      </p:sp>
      <p:sp>
        <p:nvSpPr>
          <p:cNvPr id="4" name="Rectangle 3"/>
          <p:cNvSpPr/>
          <p:nvPr/>
        </p:nvSpPr>
        <p:spPr>
          <a:xfrm>
            <a:off x="210691" y="1533986"/>
            <a:ext cx="11036429" cy="584775"/>
          </a:xfrm>
          <a:prstGeom prst="rect">
            <a:avLst/>
          </a:prstGeom>
        </p:spPr>
        <p:txBody>
          <a:bodyPr wrap="square">
            <a:spAutoFit/>
          </a:bodyPr>
          <a:lstStyle/>
          <a:p>
            <a:r>
              <a:rPr lang="fr-FR" sz="3200" dirty="0"/>
              <a:t>Nous avons fait une synthèse des principaux aspects </a:t>
            </a:r>
          </a:p>
        </p:txBody>
      </p:sp>
    </p:spTree>
    <p:extLst>
      <p:ext uri="{BB962C8B-B14F-4D97-AF65-F5344CB8AC3E}">
        <p14:creationId xmlns:p14="http://schemas.microsoft.com/office/powerpoint/2010/main" val="2371505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430359" cy="1146875"/>
          </a:xfrm>
        </p:spPr>
        <p:txBody>
          <a:bodyPr>
            <a:normAutofit/>
          </a:bodyPr>
          <a:lstStyle/>
          <a:p>
            <a:r>
              <a:rPr lang="fr-FR" dirty="0" smtClean="0"/>
              <a:t>Table 3 : Résolutions – vision 2020</a:t>
            </a:r>
            <a:endParaRPr lang="fr-FR" dirty="0"/>
          </a:p>
        </p:txBody>
      </p:sp>
      <p:sp>
        <p:nvSpPr>
          <p:cNvPr id="3" name="Espace réservé du contenu 2"/>
          <p:cNvSpPr>
            <a:spLocks noGrp="1"/>
          </p:cNvSpPr>
          <p:nvPr>
            <p:ph idx="1"/>
          </p:nvPr>
        </p:nvSpPr>
        <p:spPr>
          <a:xfrm>
            <a:off x="219907" y="1161371"/>
            <a:ext cx="10876877" cy="1770444"/>
          </a:xfrm>
        </p:spPr>
        <p:txBody>
          <a:bodyPr>
            <a:normAutofit/>
          </a:bodyPr>
          <a:lstStyle/>
          <a:p>
            <a:r>
              <a:rPr lang="fr-FR" sz="2800" dirty="0" smtClean="0"/>
              <a:t>Des familles où l’on apprend à être, à aimer, à créer</a:t>
            </a:r>
          </a:p>
          <a:p>
            <a:r>
              <a:rPr lang="fr-FR" sz="2800" dirty="0" smtClean="0"/>
              <a:t>Quelle culture familiale peut stimuler un développement spirituel, affectif et créatif ?</a:t>
            </a:r>
            <a:endParaRPr lang="fr-FR" sz="2800" dirty="0"/>
          </a:p>
        </p:txBody>
      </p:sp>
      <p:pic>
        <p:nvPicPr>
          <p:cNvPr id="1026" name="Picture 2" descr="9782863143223, centrée, sur, dieu, concilier, vie, spirituelle, familiale, et, professionnelle, a, woman, after, god’s, own, heart, elizabeth, george, éditions, farel">
            <a:hlinkClick r:id="rId2" tooltip="Centrée sur Dieu"/>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3186" y="2931815"/>
            <a:ext cx="2474259" cy="35391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59567" y="2931682"/>
            <a:ext cx="7837217" cy="3539430"/>
          </a:xfrm>
          <a:prstGeom prst="rect">
            <a:avLst/>
          </a:prstGeom>
        </p:spPr>
        <p:txBody>
          <a:bodyPr wrap="square">
            <a:spAutoFit/>
          </a:bodyPr>
          <a:lstStyle/>
          <a:p>
            <a:r>
              <a:rPr lang="fr-FR" sz="2800" dirty="0">
                <a:solidFill>
                  <a:srgbClr val="FFC000"/>
                </a:solidFill>
                <a:latin typeface="Roboto"/>
              </a:rPr>
              <a:t>Notre culture a érigé en idéal la femme parfaite dans tous les domaines. En tant que chrétiennes, nous n’échappons pas non plus à la pression et nous sommes nombreuses à nous poser des questions : peut-on vraiment mener de front une vie spirituelle riche, une vie professionnelle réussie et une vie familiale épanouie ?</a:t>
            </a:r>
            <a:endParaRPr lang="fr-FR" sz="2800" dirty="0">
              <a:solidFill>
                <a:srgbClr val="FFC000"/>
              </a:solidFill>
            </a:endParaRPr>
          </a:p>
        </p:txBody>
      </p:sp>
    </p:spTree>
    <p:extLst>
      <p:ext uri="{BB962C8B-B14F-4D97-AF65-F5344CB8AC3E}">
        <p14:creationId xmlns:p14="http://schemas.microsoft.com/office/powerpoint/2010/main" val="6569089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3081</TotalTime>
  <Words>1658</Words>
  <Application>Microsoft Office PowerPoint</Application>
  <PresentationFormat>Grand écran</PresentationFormat>
  <Paragraphs>443</Paragraphs>
  <Slides>41</Slides>
  <Notes>3</Notes>
  <HiddenSlides>0</HiddenSlides>
  <MMClips>0</MMClips>
  <ScaleCrop>false</ScaleCrop>
  <HeadingPairs>
    <vt:vector size="6" baseType="variant">
      <vt:variant>
        <vt:lpstr>Polices utilisées</vt:lpstr>
      </vt:variant>
      <vt:variant>
        <vt:i4>16</vt:i4>
      </vt:variant>
      <vt:variant>
        <vt:lpstr>Thème</vt:lpstr>
      </vt:variant>
      <vt:variant>
        <vt:i4>1</vt:i4>
      </vt:variant>
      <vt:variant>
        <vt:lpstr>Titres des diapositives</vt:lpstr>
      </vt:variant>
      <vt:variant>
        <vt:i4>41</vt:i4>
      </vt:variant>
    </vt:vector>
  </HeadingPairs>
  <TitlesOfParts>
    <vt:vector size="58" baseType="lpstr">
      <vt:lpstr>SimSun</vt:lpstr>
      <vt:lpstr>SimSun</vt:lpstr>
      <vt:lpstr>Arial</vt:lpstr>
      <vt:lpstr>Arial Rounded MT Bold</vt:lpstr>
      <vt:lpstr>Calibri</vt:lpstr>
      <vt:lpstr>Century Gothic</vt:lpstr>
      <vt:lpstr>Franklin Gothic Demi</vt:lpstr>
      <vt:lpstr>Franklin Gothic Medium</vt:lpstr>
      <vt:lpstr>Garamond</vt:lpstr>
      <vt:lpstr>ＭＳ Ｐゴシック</vt:lpstr>
      <vt:lpstr>ＭＳ Ｐゴシック</vt:lpstr>
      <vt:lpstr>PMingLiU</vt:lpstr>
      <vt:lpstr>Roboto</vt:lpstr>
      <vt:lpstr>Webdings</vt:lpstr>
      <vt:lpstr>Wingdings</vt:lpstr>
      <vt:lpstr>Wingdings 3</vt:lpstr>
      <vt:lpstr>Ion</vt:lpstr>
      <vt:lpstr>Être, aimer, créer</vt:lpstr>
      <vt:lpstr>Présentation PowerPoint</vt:lpstr>
      <vt:lpstr>Problématiques de parole donnée N°236</vt:lpstr>
      <vt:lpstr>Première partie</vt:lpstr>
      <vt:lpstr>Table 1</vt:lpstr>
      <vt:lpstr>Table 1</vt:lpstr>
      <vt:lpstr>Table 2</vt:lpstr>
      <vt:lpstr>Table 2</vt:lpstr>
      <vt:lpstr>Table 3 : Résolutions – vision 2020</vt:lpstr>
      <vt:lpstr>Table 3</vt:lpstr>
      <vt:lpstr>Deuxième partie</vt:lpstr>
      <vt:lpstr>Plan de l’exposé</vt:lpstr>
      <vt:lpstr>Trois grandes fonctions du vivant &amp; trois buts prioritaires de notre vie</vt:lpstr>
      <vt:lpstr>Propriétés essentielles du vivant dictées par le code génétique</vt:lpstr>
      <vt:lpstr>Présentation PowerPoint</vt:lpstr>
      <vt:lpstr>Présentation PowerPoint</vt:lpstr>
      <vt:lpstr>Présentation PowerPoint</vt:lpstr>
      <vt:lpstr>Le support naturel des priorités de la vie</vt:lpstr>
      <vt:lpstr>Le support naturel des trois grandes fonctions et des trois priorités de la vie</vt:lpstr>
      <vt:lpstr>Présentation PowerPoint</vt:lpstr>
      <vt:lpstr>Présentation PowerPoint</vt:lpstr>
      <vt:lpstr>Présentation PowerPoint</vt:lpstr>
      <vt:lpstr>Présentation PowerPoint</vt:lpstr>
      <vt:lpstr>Présentation PowerPoint</vt:lpstr>
      <vt:lpstr>Les priorités de la réalisation humaine</vt:lpstr>
      <vt:lpstr>Différence essentielle entre l’être vivant et l’être humain</vt:lpstr>
      <vt:lpstr>Présentation PowerPoint</vt:lpstr>
      <vt:lpstr>La première est la joie individuelle de fonder sa liberté, de créer sa propre destinée.   « La deuxième composante est l’amour. Une fois que l’individu  a fondé sa liberté, il va rencontrer un nouvel élément de bonheur  qui est la relation positive à autrui dans l’amour, l’amitié et le lien social.    La troisième joie est la jouissance du monde : apprécier et  contempler, mais surtout créer</vt:lpstr>
      <vt:lpstr>Priorités de la réalisation humaine</vt:lpstr>
      <vt:lpstr>Présentation PowerPoint</vt:lpstr>
      <vt:lpstr>La vie humaine comme projet, accomplissement et réalisation</vt:lpstr>
      <vt:lpstr>Première priorité</vt:lpstr>
      <vt:lpstr>Présentation PowerPoint</vt:lpstr>
      <vt:lpstr>Arriver à être</vt:lpstr>
      <vt:lpstr>Deuxième priorité</vt:lpstr>
      <vt:lpstr>L’accomplissement affectif</vt:lpstr>
      <vt:lpstr>Présentation PowerPoint</vt:lpstr>
      <vt:lpstr>Troisième priorité : créer </vt:lpstr>
      <vt:lpstr>Présentation PowerPoint</vt:lpstr>
      <vt:lpstr>Deux étapes de l’activité créatrice</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trois premières places</dc:title>
  <dc:creator>laurent ladouce</dc:creator>
  <cp:lastModifiedBy>laurent ladouce</cp:lastModifiedBy>
  <cp:revision>151</cp:revision>
  <dcterms:created xsi:type="dcterms:W3CDTF">2016-01-04T11:14:00Z</dcterms:created>
  <dcterms:modified xsi:type="dcterms:W3CDTF">2016-02-02T07:39:33Z</dcterms:modified>
</cp:coreProperties>
</file>